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0"/>
  </p:notesMasterIdLst>
  <p:sldIdLst>
    <p:sldId id="256" r:id="rId3"/>
    <p:sldId id="261" r:id="rId4"/>
    <p:sldId id="262" r:id="rId5"/>
    <p:sldId id="352" r:id="rId6"/>
    <p:sldId id="351" r:id="rId7"/>
    <p:sldId id="353" r:id="rId8"/>
    <p:sldId id="354" r:id="rId9"/>
    <p:sldId id="355" r:id="rId10"/>
    <p:sldId id="263" r:id="rId11"/>
    <p:sldId id="264" r:id="rId12"/>
    <p:sldId id="266" r:id="rId13"/>
    <p:sldId id="323" r:id="rId14"/>
    <p:sldId id="265" r:id="rId15"/>
    <p:sldId id="267" r:id="rId16"/>
    <p:sldId id="269" r:id="rId17"/>
    <p:sldId id="270" r:id="rId18"/>
    <p:sldId id="271" r:id="rId19"/>
    <p:sldId id="268" r:id="rId20"/>
    <p:sldId id="272" r:id="rId21"/>
    <p:sldId id="324" r:id="rId22"/>
    <p:sldId id="331" r:id="rId23"/>
    <p:sldId id="330" r:id="rId24"/>
    <p:sldId id="325"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273" r:id="rId40"/>
    <p:sldId id="347" r:id="rId41"/>
    <p:sldId id="348" r:id="rId42"/>
    <p:sldId id="349" r:id="rId43"/>
    <p:sldId id="350" r:id="rId44"/>
    <p:sldId id="274" r:id="rId45"/>
    <p:sldId id="277" r:id="rId46"/>
    <p:sldId id="275" r:id="rId47"/>
    <p:sldId id="279" r:id="rId48"/>
    <p:sldId id="278" r:id="rId49"/>
    <p:sldId id="260" r:id="rId50"/>
    <p:sldId id="259" r:id="rId51"/>
    <p:sldId id="257" r:id="rId52"/>
    <p:sldId id="258" r:id="rId53"/>
    <p:sldId id="281" r:id="rId54"/>
    <p:sldId id="276" r:id="rId55"/>
    <p:sldId id="282" r:id="rId56"/>
    <p:sldId id="283" r:id="rId57"/>
    <p:sldId id="284" r:id="rId58"/>
    <p:sldId id="285" r:id="rId59"/>
    <p:sldId id="287" r:id="rId60"/>
    <p:sldId id="286" r:id="rId61"/>
    <p:sldId id="288" r:id="rId62"/>
    <p:sldId id="289" r:id="rId63"/>
    <p:sldId id="291" r:id="rId64"/>
    <p:sldId id="290" r:id="rId65"/>
    <p:sldId id="292" r:id="rId66"/>
    <p:sldId id="293" r:id="rId67"/>
    <p:sldId id="294" r:id="rId68"/>
    <p:sldId id="295" r:id="rId69"/>
    <p:sldId id="296" r:id="rId70"/>
    <p:sldId id="297" r:id="rId71"/>
    <p:sldId id="298" r:id="rId72"/>
    <p:sldId id="299" r:id="rId73"/>
    <p:sldId id="300" r:id="rId74"/>
    <p:sldId id="301" r:id="rId75"/>
    <p:sldId id="302" r:id="rId76"/>
    <p:sldId id="303" r:id="rId77"/>
    <p:sldId id="304" r:id="rId78"/>
    <p:sldId id="305" r:id="rId79"/>
    <p:sldId id="306" r:id="rId80"/>
    <p:sldId id="307" r:id="rId81"/>
    <p:sldId id="308" r:id="rId82"/>
    <p:sldId id="309" r:id="rId83"/>
    <p:sldId id="310" r:id="rId84"/>
    <p:sldId id="311" r:id="rId85"/>
    <p:sldId id="312" r:id="rId86"/>
    <p:sldId id="313" r:id="rId87"/>
    <p:sldId id="314" r:id="rId88"/>
    <p:sldId id="316" r:id="rId89"/>
    <p:sldId id="317" r:id="rId90"/>
    <p:sldId id="319" r:id="rId91"/>
    <p:sldId id="320" r:id="rId92"/>
    <p:sldId id="321" r:id="rId93"/>
    <p:sldId id="322" r:id="rId94"/>
    <p:sldId id="326" r:id="rId95"/>
    <p:sldId id="327" r:id="rId96"/>
    <p:sldId id="328" r:id="rId97"/>
    <p:sldId id="329" r:id="rId98"/>
    <p:sldId id="318" r:id="rId9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73" userDrawn="1">
          <p15:clr>
            <a:srgbClr val="A4A3A4"/>
          </p15:clr>
        </p15:guide>
        <p15:guide id="2" pos="393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97" d="100"/>
          <a:sy n="97" d="100"/>
        </p:scale>
        <p:origin x="1110" y="84"/>
      </p:cViewPr>
      <p:guideLst>
        <p:guide orient="horz" pos="2273"/>
        <p:guide pos="3931"/>
      </p:guideLst>
    </p:cSldViewPr>
  </p:slideViewPr>
  <p:notesTextViewPr>
    <p:cViewPr>
      <p:scale>
        <a:sx n="3" d="2"/>
        <a:sy n="3" d="2"/>
      </p:scale>
      <p:origin x="0" y="-5"/>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ha Leticia Mercado Ramírez" userId="18159a8c-b454-4f72-9e2b-385641e73dff" providerId="ADAL" clId="{581AF98D-CCC0-4987-B9A5-E30D64487D45}"/>
    <pc:docChg chg="undo redo custSel addSld delSld modSld sldOrd modMainMaster">
      <pc:chgData name="Martha Leticia Mercado Ramírez" userId="18159a8c-b454-4f72-9e2b-385641e73dff" providerId="ADAL" clId="{581AF98D-CCC0-4987-B9A5-E30D64487D45}" dt="2026-03-09T18:31:29.788" v="1757" actId="47"/>
      <pc:docMkLst>
        <pc:docMk/>
      </pc:docMkLst>
      <pc:sldChg chg="addSp modSp mod modTransition setBg">
        <pc:chgData name="Martha Leticia Mercado Ramírez" userId="18159a8c-b454-4f72-9e2b-385641e73dff" providerId="ADAL" clId="{581AF98D-CCC0-4987-B9A5-E30D64487D45}" dt="2026-03-06T17:09:31.858" v="1032"/>
        <pc:sldMkLst>
          <pc:docMk/>
          <pc:sldMk cId="3270070410" sldId="256"/>
        </pc:sldMkLst>
        <pc:spChg chg="mod">
          <ac:chgData name="Martha Leticia Mercado Ramírez" userId="18159a8c-b454-4f72-9e2b-385641e73dff" providerId="ADAL" clId="{581AF98D-CCC0-4987-B9A5-E30D64487D45}" dt="2026-03-05T01:22:34.229" v="256" actId="14100"/>
          <ac:spMkLst>
            <pc:docMk/>
            <pc:sldMk cId="3270070410" sldId="256"/>
            <ac:spMk id="2" creationId="{6058CAAE-C058-8307-28AA-CB5445027C16}"/>
          </ac:spMkLst>
        </pc:spChg>
        <pc:spChg chg="mod">
          <ac:chgData name="Martha Leticia Mercado Ramírez" userId="18159a8c-b454-4f72-9e2b-385641e73dff" providerId="ADAL" clId="{581AF98D-CCC0-4987-B9A5-E30D64487D45}" dt="2026-03-05T01:22:26.754" v="254" actId="20577"/>
          <ac:spMkLst>
            <pc:docMk/>
            <pc:sldMk cId="3270070410" sldId="256"/>
            <ac:spMk id="3" creationId="{C10BE31F-60CE-AA64-F680-270766563DF8}"/>
          </ac:spMkLst>
        </pc:spChg>
        <pc:spChg chg="add">
          <ac:chgData name="Martha Leticia Mercado Ramírez" userId="18159a8c-b454-4f72-9e2b-385641e73dff" providerId="ADAL" clId="{581AF98D-CCC0-4987-B9A5-E30D64487D45}" dt="2026-03-05T01:22:22.245" v="253" actId="26606"/>
          <ac:spMkLst>
            <pc:docMk/>
            <pc:sldMk cId="3270070410" sldId="256"/>
            <ac:spMk id="8" creationId="{43C48B49-6135-48B6-AC0F-97E5D8D1F03F}"/>
          </ac:spMkLst>
        </pc:spChg>
        <pc:spChg chg="add">
          <ac:chgData name="Martha Leticia Mercado Ramírez" userId="18159a8c-b454-4f72-9e2b-385641e73dff" providerId="ADAL" clId="{581AF98D-CCC0-4987-B9A5-E30D64487D45}" dt="2026-03-05T01:22:22.245" v="253" actId="26606"/>
          <ac:spMkLst>
            <pc:docMk/>
            <pc:sldMk cId="3270070410" sldId="256"/>
            <ac:spMk id="10" creationId="{9715DAF0-AE1B-46C9-8A6B-DB2AA05AB91D}"/>
          </ac:spMkLst>
        </pc:spChg>
        <pc:spChg chg="add">
          <ac:chgData name="Martha Leticia Mercado Ramírez" userId="18159a8c-b454-4f72-9e2b-385641e73dff" providerId="ADAL" clId="{581AF98D-CCC0-4987-B9A5-E30D64487D45}" dt="2026-03-05T01:22:22.245" v="253" actId="26606"/>
          <ac:spMkLst>
            <pc:docMk/>
            <pc:sldMk cId="3270070410" sldId="256"/>
            <ac:spMk id="12" creationId="{DC631C0B-6DA6-4E57-8231-CE32B3434A7E}"/>
          </ac:spMkLst>
        </pc:spChg>
        <pc:spChg chg="add">
          <ac:chgData name="Martha Leticia Mercado Ramírez" userId="18159a8c-b454-4f72-9e2b-385641e73dff" providerId="ADAL" clId="{581AF98D-CCC0-4987-B9A5-E30D64487D45}" dt="2026-03-05T01:22:22.245" v="253" actId="26606"/>
          <ac:spMkLst>
            <pc:docMk/>
            <pc:sldMk cId="3270070410" sldId="256"/>
            <ac:spMk id="14" creationId="{F256AC18-FB41-4977-8B0C-F5082335AB7D}"/>
          </ac:spMkLst>
        </pc:spChg>
        <pc:spChg chg="add">
          <ac:chgData name="Martha Leticia Mercado Ramírez" userId="18159a8c-b454-4f72-9e2b-385641e73dff" providerId="ADAL" clId="{581AF98D-CCC0-4987-B9A5-E30D64487D45}" dt="2026-03-05T01:22:22.245" v="253" actId="26606"/>
          <ac:spMkLst>
            <pc:docMk/>
            <pc:sldMk cId="3270070410" sldId="256"/>
            <ac:spMk id="16" creationId="{AFF4A713-7B75-4B21-90D7-5AB19547C728}"/>
          </ac:spMkLst>
        </pc:spChg>
      </pc:sldChg>
      <pc:sldChg chg="addSp modSp mod modTransition setBg">
        <pc:chgData name="Martha Leticia Mercado Ramírez" userId="18159a8c-b454-4f72-9e2b-385641e73dff" providerId="ADAL" clId="{581AF98D-CCC0-4987-B9A5-E30D64487D45}" dt="2026-03-06T17:09:31.858" v="1032"/>
        <pc:sldMkLst>
          <pc:docMk/>
          <pc:sldMk cId="2721897647" sldId="257"/>
        </pc:sldMkLst>
        <pc:spChg chg="mod">
          <ac:chgData name="Martha Leticia Mercado Ramírez" userId="18159a8c-b454-4f72-9e2b-385641e73dff" providerId="ADAL" clId="{581AF98D-CCC0-4987-B9A5-E30D64487D45}" dt="2026-03-05T03:57:18.614" v="879" actId="26606"/>
          <ac:spMkLst>
            <pc:docMk/>
            <pc:sldMk cId="2721897647" sldId="257"/>
            <ac:spMk id="2" creationId="{AB17AFEC-955B-7384-288D-C268F190ABA7}"/>
          </ac:spMkLst>
        </pc:spChg>
        <pc:spChg chg="add">
          <ac:chgData name="Martha Leticia Mercado Ramírez" userId="18159a8c-b454-4f72-9e2b-385641e73dff" providerId="ADAL" clId="{581AF98D-CCC0-4987-B9A5-E30D64487D45}" dt="2026-03-05T03:57:18.614" v="879" actId="26606"/>
          <ac:spMkLst>
            <pc:docMk/>
            <pc:sldMk cId="2721897647" sldId="257"/>
            <ac:spMk id="12" creationId="{A8384FB5-9ADC-4DDC-881B-597D56F5B15D}"/>
          </ac:spMkLst>
        </pc:spChg>
        <pc:spChg chg="add">
          <ac:chgData name="Martha Leticia Mercado Ramírez" userId="18159a8c-b454-4f72-9e2b-385641e73dff" providerId="ADAL" clId="{581AF98D-CCC0-4987-B9A5-E30D64487D45}" dt="2026-03-05T03:57:18.614" v="879" actId="26606"/>
          <ac:spMkLst>
            <pc:docMk/>
            <pc:sldMk cId="2721897647" sldId="257"/>
            <ac:spMk id="14" creationId="{1199E1B1-A8C0-4FE8-A5A8-1CB41D69F857}"/>
          </ac:spMkLst>
        </pc:spChg>
        <pc:spChg chg="add">
          <ac:chgData name="Martha Leticia Mercado Ramírez" userId="18159a8c-b454-4f72-9e2b-385641e73dff" providerId="ADAL" clId="{581AF98D-CCC0-4987-B9A5-E30D64487D45}" dt="2026-03-05T03:57:18.614" v="879" actId="26606"/>
          <ac:spMkLst>
            <pc:docMk/>
            <pc:sldMk cId="2721897647" sldId="257"/>
            <ac:spMk id="16" creationId="{84A8DE83-DE75-4B41-9DB4-A7EC0B0DEC0B}"/>
          </ac:spMkLst>
        </pc:spChg>
        <pc:spChg chg="add">
          <ac:chgData name="Martha Leticia Mercado Ramírez" userId="18159a8c-b454-4f72-9e2b-385641e73dff" providerId="ADAL" clId="{581AF98D-CCC0-4987-B9A5-E30D64487D45}" dt="2026-03-05T03:57:18.614" v="879" actId="26606"/>
          <ac:spMkLst>
            <pc:docMk/>
            <pc:sldMk cId="2721897647" sldId="257"/>
            <ac:spMk id="18" creationId="{A7009A0A-BEF5-4EAC-AF15-E4F9F002E239}"/>
          </ac:spMkLst>
        </pc:spChg>
        <pc:graphicFrameChg chg="mod ord modGraphic">
          <ac:chgData name="Martha Leticia Mercado Ramírez" userId="18159a8c-b454-4f72-9e2b-385641e73dff" providerId="ADAL" clId="{581AF98D-CCC0-4987-B9A5-E30D64487D45}" dt="2026-03-05T03:57:26.372" v="881" actId="122"/>
          <ac:graphicFrameMkLst>
            <pc:docMk/>
            <pc:sldMk cId="2721897647" sldId="257"/>
            <ac:graphicFrameMk id="7" creationId="{356B2CB8-B9E7-BAB8-D484-9C3593380080}"/>
          </ac:graphicFrameMkLst>
        </pc:graphicFrameChg>
      </pc:sldChg>
      <pc:sldChg chg="addSp modSp mod modTransition setBg">
        <pc:chgData name="Martha Leticia Mercado Ramírez" userId="18159a8c-b454-4f72-9e2b-385641e73dff" providerId="ADAL" clId="{581AF98D-CCC0-4987-B9A5-E30D64487D45}" dt="2026-03-06T17:09:31.858" v="1032"/>
        <pc:sldMkLst>
          <pc:docMk/>
          <pc:sldMk cId="1919105499" sldId="258"/>
        </pc:sldMkLst>
        <pc:spChg chg="mod">
          <ac:chgData name="Martha Leticia Mercado Ramírez" userId="18159a8c-b454-4f72-9e2b-385641e73dff" providerId="ADAL" clId="{581AF98D-CCC0-4987-B9A5-E30D64487D45}" dt="2026-03-05T03:57:31.828" v="882" actId="26606"/>
          <ac:spMkLst>
            <pc:docMk/>
            <pc:sldMk cId="1919105499" sldId="258"/>
            <ac:spMk id="2" creationId="{3A14385E-BCCD-40C8-1653-DC91D1E73EF6}"/>
          </ac:spMkLst>
        </pc:spChg>
        <pc:spChg chg="add">
          <ac:chgData name="Martha Leticia Mercado Ramírez" userId="18159a8c-b454-4f72-9e2b-385641e73dff" providerId="ADAL" clId="{581AF98D-CCC0-4987-B9A5-E30D64487D45}" dt="2026-03-05T03:57:31.828" v="882" actId="26606"/>
          <ac:spMkLst>
            <pc:docMk/>
            <pc:sldMk cId="1919105499" sldId="258"/>
            <ac:spMk id="9" creationId="{A8384FB5-9ADC-4DDC-881B-597D56F5B15D}"/>
          </ac:spMkLst>
        </pc:spChg>
        <pc:spChg chg="add">
          <ac:chgData name="Martha Leticia Mercado Ramírez" userId="18159a8c-b454-4f72-9e2b-385641e73dff" providerId="ADAL" clId="{581AF98D-CCC0-4987-B9A5-E30D64487D45}" dt="2026-03-05T03:57:31.828" v="882" actId="26606"/>
          <ac:spMkLst>
            <pc:docMk/>
            <pc:sldMk cId="1919105499" sldId="258"/>
            <ac:spMk id="11" creationId="{1199E1B1-A8C0-4FE8-A5A8-1CB41D69F857}"/>
          </ac:spMkLst>
        </pc:spChg>
        <pc:spChg chg="add">
          <ac:chgData name="Martha Leticia Mercado Ramírez" userId="18159a8c-b454-4f72-9e2b-385641e73dff" providerId="ADAL" clId="{581AF98D-CCC0-4987-B9A5-E30D64487D45}" dt="2026-03-05T03:57:31.828" v="882" actId="26606"/>
          <ac:spMkLst>
            <pc:docMk/>
            <pc:sldMk cId="1919105499" sldId="258"/>
            <ac:spMk id="13" creationId="{84A8DE83-DE75-4B41-9DB4-A7EC0B0DEC0B}"/>
          </ac:spMkLst>
        </pc:spChg>
        <pc:spChg chg="add">
          <ac:chgData name="Martha Leticia Mercado Ramírez" userId="18159a8c-b454-4f72-9e2b-385641e73dff" providerId="ADAL" clId="{581AF98D-CCC0-4987-B9A5-E30D64487D45}" dt="2026-03-05T03:57:31.828" v="882" actId="26606"/>
          <ac:spMkLst>
            <pc:docMk/>
            <pc:sldMk cId="1919105499" sldId="258"/>
            <ac:spMk id="15" creationId="{A7009A0A-BEF5-4EAC-AF15-E4F9F002E239}"/>
          </ac:spMkLst>
        </pc:spChg>
        <pc:graphicFrameChg chg="mod modGraphic">
          <ac:chgData name="Martha Leticia Mercado Ramírez" userId="18159a8c-b454-4f72-9e2b-385641e73dff" providerId="ADAL" clId="{581AF98D-CCC0-4987-B9A5-E30D64487D45}" dt="2026-03-05T03:57:52" v="886" actId="255"/>
          <ac:graphicFrameMkLst>
            <pc:docMk/>
            <pc:sldMk cId="1919105499" sldId="258"/>
            <ac:graphicFrameMk id="4" creationId="{85E8999D-B14F-A792-F3E8-08FF3AD80A18}"/>
          </ac:graphicFrameMkLst>
        </pc:graphicFrameChg>
      </pc:sldChg>
      <pc:sldChg chg="addSp modSp mod modTransition setBg">
        <pc:chgData name="Martha Leticia Mercado Ramírez" userId="18159a8c-b454-4f72-9e2b-385641e73dff" providerId="ADAL" clId="{581AF98D-CCC0-4987-B9A5-E30D64487D45}" dt="2026-03-06T17:09:31.858" v="1032"/>
        <pc:sldMkLst>
          <pc:docMk/>
          <pc:sldMk cId="3047808531" sldId="259"/>
        </pc:sldMkLst>
        <pc:spChg chg="mod">
          <ac:chgData name="Martha Leticia Mercado Ramírez" userId="18159a8c-b454-4f72-9e2b-385641e73dff" providerId="ADAL" clId="{581AF98D-CCC0-4987-B9A5-E30D64487D45}" dt="2026-03-05T03:56:54.572" v="873" actId="26606"/>
          <ac:spMkLst>
            <pc:docMk/>
            <pc:sldMk cId="3047808531" sldId="259"/>
            <ac:spMk id="2" creationId="{8AA34155-AD74-973F-493A-65A85CB135D5}"/>
          </ac:spMkLst>
        </pc:spChg>
        <pc:spChg chg="add">
          <ac:chgData name="Martha Leticia Mercado Ramírez" userId="18159a8c-b454-4f72-9e2b-385641e73dff" providerId="ADAL" clId="{581AF98D-CCC0-4987-B9A5-E30D64487D45}" dt="2026-03-05T03:56:54.572" v="873" actId="26606"/>
          <ac:spMkLst>
            <pc:docMk/>
            <pc:sldMk cId="3047808531" sldId="259"/>
            <ac:spMk id="12" creationId="{A8384FB5-9ADC-4DDC-881B-597D56F5B15D}"/>
          </ac:spMkLst>
        </pc:spChg>
        <pc:spChg chg="add">
          <ac:chgData name="Martha Leticia Mercado Ramírez" userId="18159a8c-b454-4f72-9e2b-385641e73dff" providerId="ADAL" clId="{581AF98D-CCC0-4987-B9A5-E30D64487D45}" dt="2026-03-05T03:56:54.572" v="873" actId="26606"/>
          <ac:spMkLst>
            <pc:docMk/>
            <pc:sldMk cId="3047808531" sldId="259"/>
            <ac:spMk id="14" creationId="{1199E1B1-A8C0-4FE8-A5A8-1CB41D69F857}"/>
          </ac:spMkLst>
        </pc:spChg>
        <pc:spChg chg="add">
          <ac:chgData name="Martha Leticia Mercado Ramírez" userId="18159a8c-b454-4f72-9e2b-385641e73dff" providerId="ADAL" clId="{581AF98D-CCC0-4987-B9A5-E30D64487D45}" dt="2026-03-05T03:56:54.572" v="873" actId="26606"/>
          <ac:spMkLst>
            <pc:docMk/>
            <pc:sldMk cId="3047808531" sldId="259"/>
            <ac:spMk id="16" creationId="{84A8DE83-DE75-4B41-9DB4-A7EC0B0DEC0B}"/>
          </ac:spMkLst>
        </pc:spChg>
        <pc:spChg chg="add">
          <ac:chgData name="Martha Leticia Mercado Ramírez" userId="18159a8c-b454-4f72-9e2b-385641e73dff" providerId="ADAL" clId="{581AF98D-CCC0-4987-B9A5-E30D64487D45}" dt="2026-03-05T03:56:54.572" v="873" actId="26606"/>
          <ac:spMkLst>
            <pc:docMk/>
            <pc:sldMk cId="3047808531" sldId="259"/>
            <ac:spMk id="18" creationId="{A7009A0A-BEF5-4EAC-AF15-E4F9F002E239}"/>
          </ac:spMkLst>
        </pc:spChg>
        <pc:graphicFrameChg chg="mod modGraphic">
          <ac:chgData name="Martha Leticia Mercado Ramírez" userId="18159a8c-b454-4f72-9e2b-385641e73dff" providerId="ADAL" clId="{581AF98D-CCC0-4987-B9A5-E30D64487D45}" dt="2026-03-05T03:57:13.331" v="878" actId="255"/>
          <ac:graphicFrameMkLst>
            <pc:docMk/>
            <pc:sldMk cId="3047808531" sldId="259"/>
            <ac:graphicFrameMk id="7" creationId="{FE3A825B-BA29-F301-9EDA-004680C4AB1C}"/>
          </ac:graphicFrameMkLst>
        </pc:graphicFrameChg>
      </pc:sldChg>
      <pc:sldChg chg="addSp delSp modSp mod modTransition setBg">
        <pc:chgData name="Martha Leticia Mercado Ramírez" userId="18159a8c-b454-4f72-9e2b-385641e73dff" providerId="ADAL" clId="{581AF98D-CCC0-4987-B9A5-E30D64487D45}" dt="2026-03-06T17:09:31.858" v="1032"/>
        <pc:sldMkLst>
          <pc:docMk/>
          <pc:sldMk cId="3793764230" sldId="260"/>
        </pc:sldMkLst>
        <pc:spChg chg="mod">
          <ac:chgData name="Martha Leticia Mercado Ramírez" userId="18159a8c-b454-4f72-9e2b-385641e73dff" providerId="ADAL" clId="{581AF98D-CCC0-4987-B9A5-E30D64487D45}" dt="2026-03-05T03:56:33.126" v="868" actId="26606"/>
          <ac:spMkLst>
            <pc:docMk/>
            <pc:sldMk cId="3793764230" sldId="260"/>
            <ac:spMk id="2" creationId="{C11ECB2D-6B75-0556-D1E0-F2DCD6D3B877}"/>
          </ac:spMkLst>
        </pc:spChg>
        <pc:spChg chg="add">
          <ac:chgData name="Martha Leticia Mercado Ramírez" userId="18159a8c-b454-4f72-9e2b-385641e73dff" providerId="ADAL" clId="{581AF98D-CCC0-4987-B9A5-E30D64487D45}" dt="2026-03-05T03:56:33.126" v="868" actId="26606"/>
          <ac:spMkLst>
            <pc:docMk/>
            <pc:sldMk cId="3793764230" sldId="260"/>
            <ac:spMk id="27" creationId="{A8384FB5-9ADC-4DDC-881B-597D56F5B15D}"/>
          </ac:spMkLst>
        </pc:spChg>
        <pc:spChg chg="add">
          <ac:chgData name="Martha Leticia Mercado Ramírez" userId="18159a8c-b454-4f72-9e2b-385641e73dff" providerId="ADAL" clId="{581AF98D-CCC0-4987-B9A5-E30D64487D45}" dt="2026-03-05T03:56:33.126" v="868" actId="26606"/>
          <ac:spMkLst>
            <pc:docMk/>
            <pc:sldMk cId="3793764230" sldId="260"/>
            <ac:spMk id="28" creationId="{1199E1B1-A8C0-4FE8-A5A8-1CB41D69F857}"/>
          </ac:spMkLst>
        </pc:spChg>
        <pc:spChg chg="add">
          <ac:chgData name="Martha Leticia Mercado Ramírez" userId="18159a8c-b454-4f72-9e2b-385641e73dff" providerId="ADAL" clId="{581AF98D-CCC0-4987-B9A5-E30D64487D45}" dt="2026-03-05T03:56:33.126" v="868" actId="26606"/>
          <ac:spMkLst>
            <pc:docMk/>
            <pc:sldMk cId="3793764230" sldId="260"/>
            <ac:spMk id="29" creationId="{84A8DE83-DE75-4B41-9DB4-A7EC0B0DEC0B}"/>
          </ac:spMkLst>
        </pc:spChg>
        <pc:spChg chg="add">
          <ac:chgData name="Martha Leticia Mercado Ramírez" userId="18159a8c-b454-4f72-9e2b-385641e73dff" providerId="ADAL" clId="{581AF98D-CCC0-4987-B9A5-E30D64487D45}" dt="2026-03-05T03:56:33.126" v="868" actId="26606"/>
          <ac:spMkLst>
            <pc:docMk/>
            <pc:sldMk cId="3793764230" sldId="260"/>
            <ac:spMk id="30" creationId="{A7009A0A-BEF5-4EAC-AF15-E4F9F002E239}"/>
          </ac:spMkLst>
        </pc:spChg>
        <pc:graphicFrameChg chg="add mod modGraphic">
          <ac:chgData name="Martha Leticia Mercado Ramírez" userId="18159a8c-b454-4f72-9e2b-385641e73dff" providerId="ADAL" clId="{581AF98D-CCC0-4987-B9A5-E30D64487D45}" dt="2026-03-05T03:56:49.528" v="872" actId="122"/>
          <ac:graphicFrameMkLst>
            <pc:docMk/>
            <pc:sldMk cId="3793764230" sldId="260"/>
            <ac:graphicFrameMk id="4" creationId="{A5F637AC-7BBB-E140-1309-E3AC5CD11E4E}"/>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588090889" sldId="261"/>
        </pc:sldMkLst>
        <pc:spChg chg="mod">
          <ac:chgData name="Martha Leticia Mercado Ramírez" userId="18159a8c-b454-4f72-9e2b-385641e73dff" providerId="ADAL" clId="{581AF98D-CCC0-4987-B9A5-E30D64487D45}" dt="2026-03-05T01:22:48.340" v="259" actId="26606"/>
          <ac:spMkLst>
            <pc:docMk/>
            <pc:sldMk cId="588090889" sldId="261"/>
            <ac:spMk id="2" creationId="{57C20905-A435-D987-8B1D-B7A8641C036C}"/>
          </ac:spMkLst>
        </pc:spChg>
        <pc:spChg chg="mod">
          <ac:chgData name="Martha Leticia Mercado Ramírez" userId="18159a8c-b454-4f72-9e2b-385641e73dff" providerId="ADAL" clId="{581AF98D-CCC0-4987-B9A5-E30D64487D45}" dt="2026-03-05T01:22:54.891" v="261" actId="255"/>
          <ac:spMkLst>
            <pc:docMk/>
            <pc:sldMk cId="588090889" sldId="261"/>
            <ac:spMk id="3" creationId="{1DDBAFAC-25D6-AC7D-A565-D56AB63F1CD3}"/>
          </ac:spMkLst>
        </pc:spChg>
        <pc:spChg chg="add">
          <ac:chgData name="Martha Leticia Mercado Ramírez" userId="18159a8c-b454-4f72-9e2b-385641e73dff" providerId="ADAL" clId="{581AF98D-CCC0-4987-B9A5-E30D64487D45}" dt="2026-03-05T01:22:48.340" v="259" actId="26606"/>
          <ac:spMkLst>
            <pc:docMk/>
            <pc:sldMk cId="588090889" sldId="261"/>
            <ac:spMk id="22" creationId="{979E27D9-03C7-44E2-9FF8-15D0C8506AF7}"/>
          </ac:spMkLst>
        </pc:spChg>
        <pc:spChg chg="add">
          <ac:chgData name="Martha Leticia Mercado Ramírez" userId="18159a8c-b454-4f72-9e2b-385641e73dff" providerId="ADAL" clId="{581AF98D-CCC0-4987-B9A5-E30D64487D45}" dt="2026-03-05T01:22:48.340" v="259" actId="26606"/>
          <ac:spMkLst>
            <pc:docMk/>
            <pc:sldMk cId="588090889" sldId="261"/>
            <ac:spMk id="23" creationId="{EEBF1590-3B36-48EE-A89D-3B6F3CB256AB}"/>
          </ac:spMkLst>
        </pc:spChg>
        <pc:spChg chg="add">
          <ac:chgData name="Martha Leticia Mercado Ramírez" userId="18159a8c-b454-4f72-9e2b-385641e73dff" providerId="ADAL" clId="{581AF98D-CCC0-4987-B9A5-E30D64487D45}" dt="2026-03-05T01:22:48.340" v="259" actId="26606"/>
          <ac:spMkLst>
            <pc:docMk/>
            <pc:sldMk cId="588090889" sldId="261"/>
            <ac:spMk id="24" creationId="{AC8F6C8C-AB5A-4548-942D-E3FD40ACBC49}"/>
          </ac:spMkLst>
        </pc:spChg>
      </pc:sldChg>
      <pc:sldChg chg="addSp modSp add mod modTransition setBg">
        <pc:chgData name="Martha Leticia Mercado Ramírez" userId="18159a8c-b454-4f72-9e2b-385641e73dff" providerId="ADAL" clId="{581AF98D-CCC0-4987-B9A5-E30D64487D45}" dt="2026-03-06T17:09:31.858" v="1032"/>
        <pc:sldMkLst>
          <pc:docMk/>
          <pc:sldMk cId="2770783869" sldId="262"/>
        </pc:sldMkLst>
        <pc:spChg chg="mod">
          <ac:chgData name="Martha Leticia Mercado Ramírez" userId="18159a8c-b454-4f72-9e2b-385641e73dff" providerId="ADAL" clId="{581AF98D-CCC0-4987-B9A5-E30D64487D45}" dt="2026-03-05T01:22:58.788" v="262" actId="26606"/>
          <ac:spMkLst>
            <pc:docMk/>
            <pc:sldMk cId="2770783869" sldId="262"/>
            <ac:spMk id="2" creationId="{6617A131-A511-47A7-99A1-57072F07E058}"/>
          </ac:spMkLst>
        </pc:spChg>
        <pc:spChg chg="mod">
          <ac:chgData name="Martha Leticia Mercado Ramírez" userId="18159a8c-b454-4f72-9e2b-385641e73dff" providerId="ADAL" clId="{581AF98D-CCC0-4987-B9A5-E30D64487D45}" dt="2026-03-05T01:23:07.847" v="264" actId="255"/>
          <ac:spMkLst>
            <pc:docMk/>
            <pc:sldMk cId="2770783869" sldId="262"/>
            <ac:spMk id="3" creationId="{2221AB88-06AC-11C2-568E-B65FCEAE4634}"/>
          </ac:spMkLst>
        </pc:spChg>
        <pc:spChg chg="add">
          <ac:chgData name="Martha Leticia Mercado Ramírez" userId="18159a8c-b454-4f72-9e2b-385641e73dff" providerId="ADAL" clId="{581AF98D-CCC0-4987-B9A5-E30D64487D45}" dt="2026-03-05T01:22:58.788" v="262" actId="26606"/>
          <ac:spMkLst>
            <pc:docMk/>
            <pc:sldMk cId="2770783869" sldId="262"/>
            <ac:spMk id="8" creationId="{1B15ED52-F352-441B-82BF-E0EA34836D08}"/>
          </ac:spMkLst>
        </pc:spChg>
        <pc:spChg chg="add">
          <ac:chgData name="Martha Leticia Mercado Ramírez" userId="18159a8c-b454-4f72-9e2b-385641e73dff" providerId="ADAL" clId="{581AF98D-CCC0-4987-B9A5-E30D64487D45}" dt="2026-03-05T01:22:58.788" v="262" actId="26606"/>
          <ac:spMkLst>
            <pc:docMk/>
            <pc:sldMk cId="2770783869" sldId="262"/>
            <ac:spMk id="10" creationId="{3B2E3793-BFE6-45A2-9B7B-E18844431C99}"/>
          </ac:spMkLst>
        </pc:spChg>
        <pc:spChg chg="add">
          <ac:chgData name="Martha Leticia Mercado Ramírez" userId="18159a8c-b454-4f72-9e2b-385641e73dff" providerId="ADAL" clId="{581AF98D-CCC0-4987-B9A5-E30D64487D45}" dt="2026-03-05T01:22:58.788" v="262" actId="26606"/>
          <ac:spMkLst>
            <pc:docMk/>
            <pc:sldMk cId="2770783869" sldId="262"/>
            <ac:spMk id="12" creationId="{BC4C4868-CB8F-4AF9-9CDB-8108F2C19B67}"/>
          </ac:spMkLst>
        </pc:spChg>
        <pc:spChg chg="add">
          <ac:chgData name="Martha Leticia Mercado Ramírez" userId="18159a8c-b454-4f72-9e2b-385641e73dff" providerId="ADAL" clId="{581AF98D-CCC0-4987-B9A5-E30D64487D45}" dt="2026-03-05T01:22:58.788" v="262" actId="26606"/>
          <ac:spMkLst>
            <pc:docMk/>
            <pc:sldMk cId="2770783869" sldId="262"/>
            <ac:spMk id="14" creationId="{375E0459-6403-40CD-989D-56A4407CA12E}"/>
          </ac:spMkLst>
        </pc:spChg>
        <pc:spChg chg="add">
          <ac:chgData name="Martha Leticia Mercado Ramírez" userId="18159a8c-b454-4f72-9e2b-385641e73dff" providerId="ADAL" clId="{581AF98D-CCC0-4987-B9A5-E30D64487D45}" dt="2026-03-05T01:22:58.788" v="262" actId="26606"/>
          <ac:spMkLst>
            <pc:docMk/>
            <pc:sldMk cId="2770783869" sldId="262"/>
            <ac:spMk id="16" creationId="{53E5B1A8-3AC9-4BD1-9BBC-78CA94F2D1BA}"/>
          </ac:spMkLst>
        </pc:spChg>
        <pc:spChg chg="add">
          <ac:chgData name="Martha Leticia Mercado Ramírez" userId="18159a8c-b454-4f72-9e2b-385641e73dff" providerId="ADAL" clId="{581AF98D-CCC0-4987-B9A5-E30D64487D45}" dt="2026-03-05T01:22:58.788" v="262" actId="26606"/>
          <ac:spMkLst>
            <pc:docMk/>
            <pc:sldMk cId="2770783869" sldId="262"/>
            <ac:spMk id="18" creationId="{B3FA1AAC-C1ED-4F77-BFA4-BE80FC0AC795}"/>
          </ac:spMkLst>
        </pc:spChg>
      </pc:sldChg>
      <pc:sldChg chg="addSp modSp new mod modTransition setBg">
        <pc:chgData name="Martha Leticia Mercado Ramírez" userId="18159a8c-b454-4f72-9e2b-385641e73dff" providerId="ADAL" clId="{581AF98D-CCC0-4987-B9A5-E30D64487D45}" dt="2026-03-06T17:09:31.858" v="1032"/>
        <pc:sldMkLst>
          <pc:docMk/>
          <pc:sldMk cId="1563271515" sldId="263"/>
        </pc:sldMkLst>
        <pc:spChg chg="mod">
          <ac:chgData name="Martha Leticia Mercado Ramírez" userId="18159a8c-b454-4f72-9e2b-385641e73dff" providerId="ADAL" clId="{581AF98D-CCC0-4987-B9A5-E30D64487D45}" dt="2026-03-05T03:52:30.199" v="810" actId="14100"/>
          <ac:spMkLst>
            <pc:docMk/>
            <pc:sldMk cId="1563271515" sldId="263"/>
            <ac:spMk id="2" creationId="{C50E7F59-FBA9-F702-3511-33F473CFD0BE}"/>
          </ac:spMkLst>
        </pc:spChg>
        <pc:spChg chg="mod">
          <ac:chgData name="Martha Leticia Mercado Ramírez" userId="18159a8c-b454-4f72-9e2b-385641e73dff" providerId="ADAL" clId="{581AF98D-CCC0-4987-B9A5-E30D64487D45}" dt="2026-03-05T03:52:25.322" v="808" actId="255"/>
          <ac:spMkLst>
            <pc:docMk/>
            <pc:sldMk cId="1563271515" sldId="263"/>
            <ac:spMk id="3" creationId="{705AE043-B1D0-D2C1-B653-A4ED8B66E1D4}"/>
          </ac:spMkLst>
        </pc:spChg>
        <pc:spChg chg="add">
          <ac:chgData name="Martha Leticia Mercado Ramírez" userId="18159a8c-b454-4f72-9e2b-385641e73dff" providerId="ADAL" clId="{581AF98D-CCC0-4987-B9A5-E30D64487D45}" dt="2026-03-05T03:52:17.907" v="806" actId="26606"/>
          <ac:spMkLst>
            <pc:docMk/>
            <pc:sldMk cId="1563271515" sldId="263"/>
            <ac:spMk id="8" creationId="{979E27D9-03C7-44E2-9FF8-15D0C8506AF7}"/>
          </ac:spMkLst>
        </pc:spChg>
        <pc:spChg chg="add">
          <ac:chgData name="Martha Leticia Mercado Ramírez" userId="18159a8c-b454-4f72-9e2b-385641e73dff" providerId="ADAL" clId="{581AF98D-CCC0-4987-B9A5-E30D64487D45}" dt="2026-03-05T03:52:17.907" v="806" actId="26606"/>
          <ac:spMkLst>
            <pc:docMk/>
            <pc:sldMk cId="1563271515" sldId="263"/>
            <ac:spMk id="10" creationId="{EEBF1590-3B36-48EE-A89D-3B6F3CB256AB}"/>
          </ac:spMkLst>
        </pc:spChg>
        <pc:spChg chg="add">
          <ac:chgData name="Martha Leticia Mercado Ramírez" userId="18159a8c-b454-4f72-9e2b-385641e73dff" providerId="ADAL" clId="{581AF98D-CCC0-4987-B9A5-E30D64487D45}" dt="2026-03-05T03:52:17.907" v="806" actId="26606"/>
          <ac:spMkLst>
            <pc:docMk/>
            <pc:sldMk cId="1563271515" sldId="263"/>
            <ac:spMk id="12" creationId="{AC8F6C8C-AB5A-4548-942D-E3FD40ACBC49}"/>
          </ac:spMkLst>
        </pc:spChg>
      </pc:sldChg>
      <pc:sldChg chg="addSp modSp add mod modTransition setBg">
        <pc:chgData name="Martha Leticia Mercado Ramírez" userId="18159a8c-b454-4f72-9e2b-385641e73dff" providerId="ADAL" clId="{581AF98D-CCC0-4987-B9A5-E30D64487D45}" dt="2026-03-06T17:09:31.858" v="1032"/>
        <pc:sldMkLst>
          <pc:docMk/>
          <pc:sldMk cId="1971179739" sldId="264"/>
        </pc:sldMkLst>
        <pc:spChg chg="mod">
          <ac:chgData name="Martha Leticia Mercado Ramírez" userId="18159a8c-b454-4f72-9e2b-385641e73dff" providerId="ADAL" clId="{581AF98D-CCC0-4987-B9A5-E30D64487D45}" dt="2026-03-05T03:53:03.197" v="815" actId="26606"/>
          <ac:spMkLst>
            <pc:docMk/>
            <pc:sldMk cId="1971179739" sldId="264"/>
            <ac:spMk id="2" creationId="{1A6FFD31-2FAD-8417-0648-0726B2B4C9D8}"/>
          </ac:spMkLst>
        </pc:spChg>
        <pc:spChg chg="mod">
          <ac:chgData name="Martha Leticia Mercado Ramírez" userId="18159a8c-b454-4f72-9e2b-385641e73dff" providerId="ADAL" clId="{581AF98D-CCC0-4987-B9A5-E30D64487D45}" dt="2026-03-05T03:53:10.403" v="817" actId="255"/>
          <ac:spMkLst>
            <pc:docMk/>
            <pc:sldMk cId="1971179739" sldId="264"/>
            <ac:spMk id="3" creationId="{D1EE89D8-FA40-B32C-540A-7D3CC1ECEDA6}"/>
          </ac:spMkLst>
        </pc:spChg>
        <pc:spChg chg="add">
          <ac:chgData name="Martha Leticia Mercado Ramírez" userId="18159a8c-b454-4f72-9e2b-385641e73dff" providerId="ADAL" clId="{581AF98D-CCC0-4987-B9A5-E30D64487D45}" dt="2026-03-05T03:53:03.197" v="815" actId="26606"/>
          <ac:spMkLst>
            <pc:docMk/>
            <pc:sldMk cId="1971179739" sldId="264"/>
            <ac:spMk id="8" creationId="{979E27D9-03C7-44E2-9FF8-15D0C8506AF7}"/>
          </ac:spMkLst>
        </pc:spChg>
        <pc:spChg chg="add">
          <ac:chgData name="Martha Leticia Mercado Ramírez" userId="18159a8c-b454-4f72-9e2b-385641e73dff" providerId="ADAL" clId="{581AF98D-CCC0-4987-B9A5-E30D64487D45}" dt="2026-03-05T03:53:03.197" v="815" actId="26606"/>
          <ac:spMkLst>
            <pc:docMk/>
            <pc:sldMk cId="1971179739" sldId="264"/>
            <ac:spMk id="10" creationId="{EEBF1590-3B36-48EE-A89D-3B6F3CB256AB}"/>
          </ac:spMkLst>
        </pc:spChg>
        <pc:spChg chg="add">
          <ac:chgData name="Martha Leticia Mercado Ramírez" userId="18159a8c-b454-4f72-9e2b-385641e73dff" providerId="ADAL" clId="{581AF98D-CCC0-4987-B9A5-E30D64487D45}" dt="2026-03-05T03:53:03.197" v="815" actId="26606"/>
          <ac:spMkLst>
            <pc:docMk/>
            <pc:sldMk cId="1971179739" sldId="264"/>
            <ac:spMk id="12" creationId="{AC8F6C8C-AB5A-4548-942D-E3FD40ACBC49}"/>
          </ac:spMkLst>
        </pc:spChg>
      </pc:sldChg>
      <pc:sldChg chg="addSp delSp modSp new mod modTransition">
        <pc:chgData name="Martha Leticia Mercado Ramírez" userId="18159a8c-b454-4f72-9e2b-385641e73dff" providerId="ADAL" clId="{581AF98D-CCC0-4987-B9A5-E30D64487D45}" dt="2026-03-06T17:09:31.858" v="1032"/>
        <pc:sldMkLst>
          <pc:docMk/>
          <pc:sldMk cId="2185303319" sldId="265"/>
        </pc:sldMkLst>
        <pc:spChg chg="mod">
          <ac:chgData name="Martha Leticia Mercado Ramírez" userId="18159a8c-b454-4f72-9e2b-385641e73dff" providerId="ADAL" clId="{581AF98D-CCC0-4987-B9A5-E30D64487D45}" dt="2026-03-05T01:12:18.256" v="84" actId="113"/>
          <ac:spMkLst>
            <pc:docMk/>
            <pc:sldMk cId="2185303319" sldId="265"/>
            <ac:spMk id="2" creationId="{895CFFFB-0AA5-C8A5-A12E-074E6BA4730D}"/>
          </ac:spMkLst>
        </pc:spChg>
        <pc:graphicFrameChg chg="add">
          <ac:chgData name="Martha Leticia Mercado Ramírez" userId="18159a8c-b454-4f72-9e2b-385641e73dff" providerId="ADAL" clId="{581AF98D-CCC0-4987-B9A5-E30D64487D45}" dt="2026-03-05T03:53:41.076" v="822" actId="26606"/>
          <ac:graphicFrameMkLst>
            <pc:docMk/>
            <pc:sldMk cId="2185303319" sldId="265"/>
            <ac:graphicFrameMk id="5" creationId="{58EEF5B2-C3DF-6988-7E68-18FF1FAEE3A1}"/>
          </ac:graphicFrameMkLst>
        </pc:graphicFrameChg>
      </pc:sldChg>
      <pc:sldChg chg="modSp add mod">
        <pc:chgData name="Martha Leticia Mercado Ramírez" userId="18159a8c-b454-4f72-9e2b-385641e73dff" providerId="ADAL" clId="{581AF98D-CCC0-4987-B9A5-E30D64487D45}" dt="2026-03-08T02:45:20.336" v="1756" actId="20577"/>
        <pc:sldMkLst>
          <pc:docMk/>
          <pc:sldMk cId="51020955" sldId="266"/>
        </pc:sldMkLst>
        <pc:graphicFrameChg chg="modGraphic">
          <ac:chgData name="Martha Leticia Mercado Ramírez" userId="18159a8c-b454-4f72-9e2b-385641e73dff" providerId="ADAL" clId="{581AF98D-CCC0-4987-B9A5-E30D64487D45}" dt="2026-03-08T02:45:20.336" v="1756" actId="20577"/>
          <ac:graphicFrameMkLst>
            <pc:docMk/>
            <pc:sldMk cId="51020955" sldId="266"/>
            <ac:graphicFrameMk id="5" creationId="{223B197D-9801-36BF-168D-EC832A31F660}"/>
          </ac:graphicFrameMkLst>
        </pc:graphicFrameChg>
      </pc:sldChg>
      <pc:sldChg chg="addSp delSp modSp new del mod ord modTransition setBg">
        <pc:chgData name="Martha Leticia Mercado Ramírez" userId="18159a8c-b454-4f72-9e2b-385641e73dff" providerId="ADAL" clId="{581AF98D-CCC0-4987-B9A5-E30D64487D45}" dt="2026-03-08T02:44:48.583" v="1752" actId="2696"/>
        <pc:sldMkLst>
          <pc:docMk/>
          <pc:sldMk cId="3025952473" sldId="266"/>
        </pc:sldMkLst>
      </pc:sldChg>
      <pc:sldChg chg="addSp delSp modSp add mod modTransition setBg">
        <pc:chgData name="Martha Leticia Mercado Ramírez" userId="18159a8c-b454-4f72-9e2b-385641e73dff" providerId="ADAL" clId="{581AF98D-CCC0-4987-B9A5-E30D64487D45}" dt="2026-03-06T17:09:31.858" v="1032"/>
        <pc:sldMkLst>
          <pc:docMk/>
          <pc:sldMk cId="1352771953" sldId="267"/>
        </pc:sldMkLst>
        <pc:spChg chg="mod">
          <ac:chgData name="Martha Leticia Mercado Ramírez" userId="18159a8c-b454-4f72-9e2b-385641e73dff" providerId="ADAL" clId="{581AF98D-CCC0-4987-B9A5-E30D64487D45}" dt="2026-03-05T03:53:58.663" v="826" actId="26606"/>
          <ac:spMkLst>
            <pc:docMk/>
            <pc:sldMk cId="1352771953" sldId="267"/>
            <ac:spMk id="2" creationId="{7C974B73-DDBB-9CCD-3B11-C2CB22D496D3}"/>
          </ac:spMkLst>
        </pc:spChg>
        <pc:spChg chg="add">
          <ac:chgData name="Martha Leticia Mercado Ramírez" userId="18159a8c-b454-4f72-9e2b-385641e73dff" providerId="ADAL" clId="{581AF98D-CCC0-4987-B9A5-E30D64487D45}" dt="2026-03-05T03:53:58.663" v="826" actId="26606"/>
          <ac:spMkLst>
            <pc:docMk/>
            <pc:sldMk cId="1352771953" sldId="267"/>
            <ac:spMk id="9" creationId="{BACC6370-2D7E-4714-9D71-7542949D7D5D}"/>
          </ac:spMkLst>
        </pc:spChg>
        <pc:spChg chg="add">
          <ac:chgData name="Martha Leticia Mercado Ramírez" userId="18159a8c-b454-4f72-9e2b-385641e73dff" providerId="ADAL" clId="{581AF98D-CCC0-4987-B9A5-E30D64487D45}" dt="2026-03-05T03:53:58.663" v="826" actId="26606"/>
          <ac:spMkLst>
            <pc:docMk/>
            <pc:sldMk cId="1352771953" sldId="267"/>
            <ac:spMk id="11" creationId="{256B2C21-A230-48C0-8DF1-C46611373C44}"/>
          </ac:spMkLst>
        </pc:spChg>
        <pc:spChg chg="add">
          <ac:chgData name="Martha Leticia Mercado Ramírez" userId="18159a8c-b454-4f72-9e2b-385641e73dff" providerId="ADAL" clId="{581AF98D-CCC0-4987-B9A5-E30D64487D45}" dt="2026-03-05T03:53:58.663" v="826" actId="26606"/>
          <ac:spMkLst>
            <pc:docMk/>
            <pc:sldMk cId="1352771953" sldId="267"/>
            <ac:spMk id="13" creationId="{3847E18C-932D-4C95-AABA-FEC7C9499AD7}"/>
          </ac:spMkLst>
        </pc:spChg>
        <pc:spChg chg="add">
          <ac:chgData name="Martha Leticia Mercado Ramírez" userId="18159a8c-b454-4f72-9e2b-385641e73dff" providerId="ADAL" clId="{581AF98D-CCC0-4987-B9A5-E30D64487D45}" dt="2026-03-05T03:53:58.663" v="826" actId="26606"/>
          <ac:spMkLst>
            <pc:docMk/>
            <pc:sldMk cId="1352771953" sldId="267"/>
            <ac:spMk id="15" creationId="{3150CB11-0C61-439E-910F-5787759E72A0}"/>
          </ac:spMkLst>
        </pc:spChg>
        <pc:spChg chg="add">
          <ac:chgData name="Martha Leticia Mercado Ramírez" userId="18159a8c-b454-4f72-9e2b-385641e73dff" providerId="ADAL" clId="{581AF98D-CCC0-4987-B9A5-E30D64487D45}" dt="2026-03-05T03:53:58.663" v="826" actId="26606"/>
          <ac:spMkLst>
            <pc:docMk/>
            <pc:sldMk cId="1352771953" sldId="267"/>
            <ac:spMk id="17" creationId="{43F8A58B-5155-44CE-A5FF-7647B47D0A7A}"/>
          </ac:spMkLst>
        </pc:spChg>
        <pc:spChg chg="add">
          <ac:chgData name="Martha Leticia Mercado Ramírez" userId="18159a8c-b454-4f72-9e2b-385641e73dff" providerId="ADAL" clId="{581AF98D-CCC0-4987-B9A5-E30D64487D45}" dt="2026-03-05T03:53:58.663" v="826" actId="26606"/>
          <ac:spMkLst>
            <pc:docMk/>
            <pc:sldMk cId="1352771953" sldId="267"/>
            <ac:spMk id="19" creationId="{443F2ACA-E6D6-4028-82DD-F03C262D5DE6}"/>
          </ac:spMkLst>
        </pc:spChg>
        <pc:graphicFrameChg chg="add mod">
          <ac:chgData name="Martha Leticia Mercado Ramírez" userId="18159a8c-b454-4f72-9e2b-385641e73dff" providerId="ADAL" clId="{581AF98D-CCC0-4987-B9A5-E30D64487D45}" dt="2026-03-05T03:54:03.545" v="828" actId="123"/>
          <ac:graphicFrameMkLst>
            <pc:docMk/>
            <pc:sldMk cId="1352771953" sldId="267"/>
            <ac:graphicFrameMk id="5" creationId="{710826EC-B080-88AF-00E8-5246ACF95F69}"/>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1509454855" sldId="268"/>
        </pc:sldMkLst>
        <pc:spChg chg="mod">
          <ac:chgData name="Martha Leticia Mercado Ramírez" userId="18159a8c-b454-4f72-9e2b-385641e73dff" providerId="ADAL" clId="{581AF98D-CCC0-4987-B9A5-E30D64487D45}" dt="2026-03-05T03:54:46.530" v="840" actId="26606"/>
          <ac:spMkLst>
            <pc:docMk/>
            <pc:sldMk cId="1509454855" sldId="268"/>
            <ac:spMk id="2" creationId="{08F3B4F0-038F-40A5-2B80-E9DBE27FFF2A}"/>
          </ac:spMkLst>
        </pc:spChg>
        <pc:spChg chg="add">
          <ac:chgData name="Martha Leticia Mercado Ramírez" userId="18159a8c-b454-4f72-9e2b-385641e73dff" providerId="ADAL" clId="{581AF98D-CCC0-4987-B9A5-E30D64487D45}" dt="2026-03-05T03:54:46.530" v="840" actId="26606"/>
          <ac:spMkLst>
            <pc:docMk/>
            <pc:sldMk cId="1509454855" sldId="268"/>
            <ac:spMk id="9" creationId="{BACC6370-2D7E-4714-9D71-7542949D7D5D}"/>
          </ac:spMkLst>
        </pc:spChg>
        <pc:spChg chg="add">
          <ac:chgData name="Martha Leticia Mercado Ramírez" userId="18159a8c-b454-4f72-9e2b-385641e73dff" providerId="ADAL" clId="{581AF98D-CCC0-4987-B9A5-E30D64487D45}" dt="2026-03-05T03:54:46.530" v="840" actId="26606"/>
          <ac:spMkLst>
            <pc:docMk/>
            <pc:sldMk cId="1509454855" sldId="268"/>
            <ac:spMk id="11" creationId="{256B2C21-A230-48C0-8DF1-C46611373C44}"/>
          </ac:spMkLst>
        </pc:spChg>
        <pc:spChg chg="add">
          <ac:chgData name="Martha Leticia Mercado Ramírez" userId="18159a8c-b454-4f72-9e2b-385641e73dff" providerId="ADAL" clId="{581AF98D-CCC0-4987-B9A5-E30D64487D45}" dt="2026-03-05T03:54:46.530" v="840" actId="26606"/>
          <ac:spMkLst>
            <pc:docMk/>
            <pc:sldMk cId="1509454855" sldId="268"/>
            <ac:spMk id="13" creationId="{3847E18C-932D-4C95-AABA-FEC7C9499AD7}"/>
          </ac:spMkLst>
        </pc:spChg>
        <pc:spChg chg="add">
          <ac:chgData name="Martha Leticia Mercado Ramírez" userId="18159a8c-b454-4f72-9e2b-385641e73dff" providerId="ADAL" clId="{581AF98D-CCC0-4987-B9A5-E30D64487D45}" dt="2026-03-05T03:54:46.530" v="840" actId="26606"/>
          <ac:spMkLst>
            <pc:docMk/>
            <pc:sldMk cId="1509454855" sldId="268"/>
            <ac:spMk id="15" creationId="{3150CB11-0C61-439E-910F-5787759E72A0}"/>
          </ac:spMkLst>
        </pc:spChg>
        <pc:spChg chg="add">
          <ac:chgData name="Martha Leticia Mercado Ramírez" userId="18159a8c-b454-4f72-9e2b-385641e73dff" providerId="ADAL" clId="{581AF98D-CCC0-4987-B9A5-E30D64487D45}" dt="2026-03-05T03:54:46.530" v="840" actId="26606"/>
          <ac:spMkLst>
            <pc:docMk/>
            <pc:sldMk cId="1509454855" sldId="268"/>
            <ac:spMk id="17" creationId="{43F8A58B-5155-44CE-A5FF-7647B47D0A7A}"/>
          </ac:spMkLst>
        </pc:spChg>
        <pc:spChg chg="add">
          <ac:chgData name="Martha Leticia Mercado Ramírez" userId="18159a8c-b454-4f72-9e2b-385641e73dff" providerId="ADAL" clId="{581AF98D-CCC0-4987-B9A5-E30D64487D45}" dt="2026-03-05T03:54:46.530" v="840" actId="26606"/>
          <ac:spMkLst>
            <pc:docMk/>
            <pc:sldMk cId="1509454855" sldId="268"/>
            <ac:spMk id="19" creationId="{443F2ACA-E6D6-4028-82DD-F03C262D5DE6}"/>
          </ac:spMkLst>
        </pc:spChg>
        <pc:graphicFrameChg chg="add">
          <ac:chgData name="Martha Leticia Mercado Ramírez" userId="18159a8c-b454-4f72-9e2b-385641e73dff" providerId="ADAL" clId="{581AF98D-CCC0-4987-B9A5-E30D64487D45}" dt="2026-03-05T03:54:46.530" v="840" actId="26606"/>
          <ac:graphicFrameMkLst>
            <pc:docMk/>
            <pc:sldMk cId="1509454855" sldId="268"/>
            <ac:graphicFrameMk id="5" creationId="{12804CA3-1485-0B80-65CD-76C79A46DD2E}"/>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975766885" sldId="269"/>
        </pc:sldMkLst>
        <pc:spChg chg="mod">
          <ac:chgData name="Martha Leticia Mercado Ramírez" userId="18159a8c-b454-4f72-9e2b-385641e73dff" providerId="ADAL" clId="{581AF98D-CCC0-4987-B9A5-E30D64487D45}" dt="2026-03-05T03:54:09.171" v="829" actId="26606"/>
          <ac:spMkLst>
            <pc:docMk/>
            <pc:sldMk cId="975766885" sldId="269"/>
            <ac:spMk id="2" creationId="{8992892D-6303-BDBC-F227-0DDA9EA38B51}"/>
          </ac:spMkLst>
        </pc:spChg>
        <pc:spChg chg="add">
          <ac:chgData name="Martha Leticia Mercado Ramírez" userId="18159a8c-b454-4f72-9e2b-385641e73dff" providerId="ADAL" clId="{581AF98D-CCC0-4987-B9A5-E30D64487D45}" dt="2026-03-05T03:54:09.171" v="829" actId="26606"/>
          <ac:spMkLst>
            <pc:docMk/>
            <pc:sldMk cId="975766885" sldId="269"/>
            <ac:spMk id="9" creationId="{BACC6370-2D7E-4714-9D71-7542949D7D5D}"/>
          </ac:spMkLst>
        </pc:spChg>
        <pc:spChg chg="add">
          <ac:chgData name="Martha Leticia Mercado Ramírez" userId="18159a8c-b454-4f72-9e2b-385641e73dff" providerId="ADAL" clId="{581AF98D-CCC0-4987-B9A5-E30D64487D45}" dt="2026-03-05T03:54:09.171" v="829" actId="26606"/>
          <ac:spMkLst>
            <pc:docMk/>
            <pc:sldMk cId="975766885" sldId="269"/>
            <ac:spMk id="11" creationId="{256B2C21-A230-48C0-8DF1-C46611373C44}"/>
          </ac:spMkLst>
        </pc:spChg>
        <pc:spChg chg="add">
          <ac:chgData name="Martha Leticia Mercado Ramírez" userId="18159a8c-b454-4f72-9e2b-385641e73dff" providerId="ADAL" clId="{581AF98D-CCC0-4987-B9A5-E30D64487D45}" dt="2026-03-05T03:54:09.171" v="829" actId="26606"/>
          <ac:spMkLst>
            <pc:docMk/>
            <pc:sldMk cId="975766885" sldId="269"/>
            <ac:spMk id="13" creationId="{3847E18C-932D-4C95-AABA-FEC7C9499AD7}"/>
          </ac:spMkLst>
        </pc:spChg>
        <pc:spChg chg="add">
          <ac:chgData name="Martha Leticia Mercado Ramírez" userId="18159a8c-b454-4f72-9e2b-385641e73dff" providerId="ADAL" clId="{581AF98D-CCC0-4987-B9A5-E30D64487D45}" dt="2026-03-05T03:54:09.171" v="829" actId="26606"/>
          <ac:spMkLst>
            <pc:docMk/>
            <pc:sldMk cId="975766885" sldId="269"/>
            <ac:spMk id="15" creationId="{3150CB11-0C61-439E-910F-5787759E72A0}"/>
          </ac:spMkLst>
        </pc:spChg>
        <pc:spChg chg="add">
          <ac:chgData name="Martha Leticia Mercado Ramírez" userId="18159a8c-b454-4f72-9e2b-385641e73dff" providerId="ADAL" clId="{581AF98D-CCC0-4987-B9A5-E30D64487D45}" dt="2026-03-05T03:54:09.171" v="829" actId="26606"/>
          <ac:spMkLst>
            <pc:docMk/>
            <pc:sldMk cId="975766885" sldId="269"/>
            <ac:spMk id="17" creationId="{43F8A58B-5155-44CE-A5FF-7647B47D0A7A}"/>
          </ac:spMkLst>
        </pc:spChg>
        <pc:spChg chg="add">
          <ac:chgData name="Martha Leticia Mercado Ramírez" userId="18159a8c-b454-4f72-9e2b-385641e73dff" providerId="ADAL" clId="{581AF98D-CCC0-4987-B9A5-E30D64487D45}" dt="2026-03-05T03:54:09.171" v="829" actId="26606"/>
          <ac:spMkLst>
            <pc:docMk/>
            <pc:sldMk cId="975766885" sldId="269"/>
            <ac:spMk id="19" creationId="{443F2ACA-E6D6-4028-82DD-F03C262D5DE6}"/>
          </ac:spMkLst>
        </pc:spChg>
        <pc:graphicFrameChg chg="add mod">
          <ac:chgData name="Martha Leticia Mercado Ramírez" userId="18159a8c-b454-4f72-9e2b-385641e73dff" providerId="ADAL" clId="{581AF98D-CCC0-4987-B9A5-E30D64487D45}" dt="2026-03-05T03:54:19.405" v="833" actId="123"/>
          <ac:graphicFrameMkLst>
            <pc:docMk/>
            <pc:sldMk cId="975766885" sldId="269"/>
            <ac:graphicFrameMk id="5" creationId="{3F96336A-D8D2-2CD7-870B-DFF689C287F0}"/>
          </ac:graphicFrameMkLst>
        </pc:graphicFrameChg>
      </pc:sldChg>
      <pc:sldChg chg="addSp delSp modSp new mod ord modTransition setBg">
        <pc:chgData name="Martha Leticia Mercado Ramírez" userId="18159a8c-b454-4f72-9e2b-385641e73dff" providerId="ADAL" clId="{581AF98D-CCC0-4987-B9A5-E30D64487D45}" dt="2026-03-06T17:09:31.858" v="1032"/>
        <pc:sldMkLst>
          <pc:docMk/>
          <pc:sldMk cId="4063177510" sldId="270"/>
        </pc:sldMkLst>
        <pc:spChg chg="mod">
          <ac:chgData name="Martha Leticia Mercado Ramírez" userId="18159a8c-b454-4f72-9e2b-385641e73dff" providerId="ADAL" clId="{581AF98D-CCC0-4987-B9A5-E30D64487D45}" dt="2026-03-05T03:54:35.002" v="838" actId="14100"/>
          <ac:spMkLst>
            <pc:docMk/>
            <pc:sldMk cId="4063177510" sldId="270"/>
            <ac:spMk id="2" creationId="{B1A5A1EC-7FEE-B9A9-57D9-784DA33EBDE1}"/>
          </ac:spMkLst>
        </pc:spChg>
        <pc:spChg chg="add">
          <ac:chgData name="Martha Leticia Mercado Ramírez" userId="18159a8c-b454-4f72-9e2b-385641e73dff" providerId="ADAL" clId="{581AF98D-CCC0-4987-B9A5-E30D64487D45}" dt="2026-03-05T03:54:25.058" v="834" actId="26606"/>
          <ac:spMkLst>
            <pc:docMk/>
            <pc:sldMk cId="4063177510" sldId="270"/>
            <ac:spMk id="9" creationId="{BACC6370-2D7E-4714-9D71-7542949D7D5D}"/>
          </ac:spMkLst>
        </pc:spChg>
        <pc:spChg chg="add">
          <ac:chgData name="Martha Leticia Mercado Ramírez" userId="18159a8c-b454-4f72-9e2b-385641e73dff" providerId="ADAL" clId="{581AF98D-CCC0-4987-B9A5-E30D64487D45}" dt="2026-03-05T03:54:25.058" v="834" actId="26606"/>
          <ac:spMkLst>
            <pc:docMk/>
            <pc:sldMk cId="4063177510" sldId="270"/>
            <ac:spMk id="11" creationId="{256B2C21-A230-48C0-8DF1-C46611373C44}"/>
          </ac:spMkLst>
        </pc:spChg>
        <pc:spChg chg="add">
          <ac:chgData name="Martha Leticia Mercado Ramírez" userId="18159a8c-b454-4f72-9e2b-385641e73dff" providerId="ADAL" clId="{581AF98D-CCC0-4987-B9A5-E30D64487D45}" dt="2026-03-05T03:54:25.058" v="834" actId="26606"/>
          <ac:spMkLst>
            <pc:docMk/>
            <pc:sldMk cId="4063177510" sldId="270"/>
            <ac:spMk id="13" creationId="{3847E18C-932D-4C95-AABA-FEC7C9499AD7}"/>
          </ac:spMkLst>
        </pc:spChg>
        <pc:spChg chg="add">
          <ac:chgData name="Martha Leticia Mercado Ramírez" userId="18159a8c-b454-4f72-9e2b-385641e73dff" providerId="ADAL" clId="{581AF98D-CCC0-4987-B9A5-E30D64487D45}" dt="2026-03-05T03:54:25.058" v="834" actId="26606"/>
          <ac:spMkLst>
            <pc:docMk/>
            <pc:sldMk cId="4063177510" sldId="270"/>
            <ac:spMk id="15" creationId="{3150CB11-0C61-439E-910F-5787759E72A0}"/>
          </ac:spMkLst>
        </pc:spChg>
        <pc:spChg chg="add">
          <ac:chgData name="Martha Leticia Mercado Ramírez" userId="18159a8c-b454-4f72-9e2b-385641e73dff" providerId="ADAL" clId="{581AF98D-CCC0-4987-B9A5-E30D64487D45}" dt="2026-03-05T03:54:25.058" v="834" actId="26606"/>
          <ac:spMkLst>
            <pc:docMk/>
            <pc:sldMk cId="4063177510" sldId="270"/>
            <ac:spMk id="17" creationId="{43F8A58B-5155-44CE-A5FF-7647B47D0A7A}"/>
          </ac:spMkLst>
        </pc:spChg>
        <pc:spChg chg="add">
          <ac:chgData name="Martha Leticia Mercado Ramírez" userId="18159a8c-b454-4f72-9e2b-385641e73dff" providerId="ADAL" clId="{581AF98D-CCC0-4987-B9A5-E30D64487D45}" dt="2026-03-05T03:54:25.058" v="834" actId="26606"/>
          <ac:spMkLst>
            <pc:docMk/>
            <pc:sldMk cId="4063177510" sldId="270"/>
            <ac:spMk id="19" creationId="{443F2ACA-E6D6-4028-82DD-F03C262D5DE6}"/>
          </ac:spMkLst>
        </pc:spChg>
        <pc:graphicFrameChg chg="add mod">
          <ac:chgData name="Martha Leticia Mercado Ramírez" userId="18159a8c-b454-4f72-9e2b-385641e73dff" providerId="ADAL" clId="{581AF98D-CCC0-4987-B9A5-E30D64487D45}" dt="2026-03-05T03:54:30.347" v="836" actId="123"/>
          <ac:graphicFrameMkLst>
            <pc:docMk/>
            <pc:sldMk cId="4063177510" sldId="270"/>
            <ac:graphicFrameMk id="5" creationId="{F748F654-B856-A11C-1149-E5C9AA04DA99}"/>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4043304643" sldId="271"/>
        </pc:sldMkLst>
        <pc:spChg chg="mod">
          <ac:chgData name="Martha Leticia Mercado Ramírez" userId="18159a8c-b454-4f72-9e2b-385641e73dff" providerId="ADAL" clId="{581AF98D-CCC0-4987-B9A5-E30D64487D45}" dt="2026-03-05T03:54:42.455" v="839" actId="26606"/>
          <ac:spMkLst>
            <pc:docMk/>
            <pc:sldMk cId="4043304643" sldId="271"/>
            <ac:spMk id="2" creationId="{EB87015F-895D-0D3B-3066-93A0678932AE}"/>
          </ac:spMkLst>
        </pc:spChg>
        <pc:spChg chg="add">
          <ac:chgData name="Martha Leticia Mercado Ramírez" userId="18159a8c-b454-4f72-9e2b-385641e73dff" providerId="ADAL" clId="{581AF98D-CCC0-4987-B9A5-E30D64487D45}" dt="2026-03-05T03:54:42.455" v="839" actId="26606"/>
          <ac:spMkLst>
            <pc:docMk/>
            <pc:sldMk cId="4043304643" sldId="271"/>
            <ac:spMk id="9" creationId="{BACC6370-2D7E-4714-9D71-7542949D7D5D}"/>
          </ac:spMkLst>
        </pc:spChg>
        <pc:spChg chg="add">
          <ac:chgData name="Martha Leticia Mercado Ramírez" userId="18159a8c-b454-4f72-9e2b-385641e73dff" providerId="ADAL" clId="{581AF98D-CCC0-4987-B9A5-E30D64487D45}" dt="2026-03-05T03:54:42.455" v="839" actId="26606"/>
          <ac:spMkLst>
            <pc:docMk/>
            <pc:sldMk cId="4043304643" sldId="271"/>
            <ac:spMk id="11" creationId="{256B2C21-A230-48C0-8DF1-C46611373C44}"/>
          </ac:spMkLst>
        </pc:spChg>
        <pc:spChg chg="add">
          <ac:chgData name="Martha Leticia Mercado Ramírez" userId="18159a8c-b454-4f72-9e2b-385641e73dff" providerId="ADAL" clId="{581AF98D-CCC0-4987-B9A5-E30D64487D45}" dt="2026-03-05T03:54:42.455" v="839" actId="26606"/>
          <ac:spMkLst>
            <pc:docMk/>
            <pc:sldMk cId="4043304643" sldId="271"/>
            <ac:spMk id="13" creationId="{3847E18C-932D-4C95-AABA-FEC7C9499AD7}"/>
          </ac:spMkLst>
        </pc:spChg>
        <pc:spChg chg="add">
          <ac:chgData name="Martha Leticia Mercado Ramírez" userId="18159a8c-b454-4f72-9e2b-385641e73dff" providerId="ADAL" clId="{581AF98D-CCC0-4987-B9A5-E30D64487D45}" dt="2026-03-05T03:54:42.455" v="839" actId="26606"/>
          <ac:spMkLst>
            <pc:docMk/>
            <pc:sldMk cId="4043304643" sldId="271"/>
            <ac:spMk id="15" creationId="{3150CB11-0C61-439E-910F-5787759E72A0}"/>
          </ac:spMkLst>
        </pc:spChg>
        <pc:spChg chg="add">
          <ac:chgData name="Martha Leticia Mercado Ramírez" userId="18159a8c-b454-4f72-9e2b-385641e73dff" providerId="ADAL" clId="{581AF98D-CCC0-4987-B9A5-E30D64487D45}" dt="2026-03-05T03:54:42.455" v="839" actId="26606"/>
          <ac:spMkLst>
            <pc:docMk/>
            <pc:sldMk cId="4043304643" sldId="271"/>
            <ac:spMk id="17" creationId="{43F8A58B-5155-44CE-A5FF-7647B47D0A7A}"/>
          </ac:spMkLst>
        </pc:spChg>
        <pc:spChg chg="add">
          <ac:chgData name="Martha Leticia Mercado Ramírez" userId="18159a8c-b454-4f72-9e2b-385641e73dff" providerId="ADAL" clId="{581AF98D-CCC0-4987-B9A5-E30D64487D45}" dt="2026-03-05T03:54:42.455" v="839" actId="26606"/>
          <ac:spMkLst>
            <pc:docMk/>
            <pc:sldMk cId="4043304643" sldId="271"/>
            <ac:spMk id="19" creationId="{443F2ACA-E6D6-4028-82DD-F03C262D5DE6}"/>
          </ac:spMkLst>
        </pc:spChg>
        <pc:graphicFrameChg chg="add">
          <ac:chgData name="Martha Leticia Mercado Ramírez" userId="18159a8c-b454-4f72-9e2b-385641e73dff" providerId="ADAL" clId="{581AF98D-CCC0-4987-B9A5-E30D64487D45}" dt="2026-03-05T03:54:42.455" v="839" actId="26606"/>
          <ac:graphicFrameMkLst>
            <pc:docMk/>
            <pc:sldMk cId="4043304643" sldId="271"/>
            <ac:graphicFrameMk id="5" creationId="{5FE65B03-DEC2-BF2A-0E46-E424DC91FC19}"/>
          </ac:graphicFrameMkLst>
        </pc:graphicFrameChg>
      </pc:sldChg>
      <pc:sldChg chg="addSp modSp new mod modTransition setBg">
        <pc:chgData name="Martha Leticia Mercado Ramírez" userId="18159a8c-b454-4f72-9e2b-385641e73dff" providerId="ADAL" clId="{581AF98D-CCC0-4987-B9A5-E30D64487D45}" dt="2026-03-06T17:09:31.858" v="1032"/>
        <pc:sldMkLst>
          <pc:docMk/>
          <pc:sldMk cId="2153882147" sldId="272"/>
        </pc:sldMkLst>
        <pc:spChg chg="mod">
          <ac:chgData name="Martha Leticia Mercado Ramírez" userId="18159a8c-b454-4f72-9e2b-385641e73dff" providerId="ADAL" clId="{581AF98D-CCC0-4987-B9A5-E30D64487D45}" dt="2026-03-05T03:55:02.581" v="844" actId="122"/>
          <ac:spMkLst>
            <pc:docMk/>
            <pc:sldMk cId="2153882147" sldId="272"/>
            <ac:spMk id="2" creationId="{0F9E508A-35D6-D473-FCAE-6A9F12B345A9}"/>
          </ac:spMkLst>
        </pc:spChg>
        <pc:spChg chg="mod">
          <ac:chgData name="Martha Leticia Mercado Ramírez" userId="18159a8c-b454-4f72-9e2b-385641e73dff" providerId="ADAL" clId="{581AF98D-CCC0-4987-B9A5-E30D64487D45}" dt="2026-03-05T03:55:00.079" v="843" actId="255"/>
          <ac:spMkLst>
            <pc:docMk/>
            <pc:sldMk cId="2153882147" sldId="272"/>
            <ac:spMk id="3" creationId="{5E7A77CA-03FB-794B-6DCF-E04521662307}"/>
          </ac:spMkLst>
        </pc:spChg>
        <pc:spChg chg="add">
          <ac:chgData name="Martha Leticia Mercado Ramírez" userId="18159a8c-b454-4f72-9e2b-385641e73dff" providerId="ADAL" clId="{581AF98D-CCC0-4987-B9A5-E30D64487D45}" dt="2026-03-05T03:54:54.251" v="841" actId="26606"/>
          <ac:spMkLst>
            <pc:docMk/>
            <pc:sldMk cId="2153882147" sldId="272"/>
            <ac:spMk id="8" creationId="{DEE2AD96-B495-4E06-9291-B71706F728CB}"/>
          </ac:spMkLst>
        </pc:spChg>
        <pc:spChg chg="add">
          <ac:chgData name="Martha Leticia Mercado Ramírez" userId="18159a8c-b454-4f72-9e2b-385641e73dff" providerId="ADAL" clId="{581AF98D-CCC0-4987-B9A5-E30D64487D45}" dt="2026-03-05T03:54:54.251" v="841" actId="26606"/>
          <ac:spMkLst>
            <pc:docMk/>
            <pc:sldMk cId="2153882147" sldId="272"/>
            <ac:spMk id="10" creationId="{53CF6D67-C5A8-4ADD-9E8E-1E38CA1D3166}"/>
          </ac:spMkLst>
        </pc:spChg>
        <pc:spChg chg="add">
          <ac:chgData name="Martha Leticia Mercado Ramírez" userId="18159a8c-b454-4f72-9e2b-385641e73dff" providerId="ADAL" clId="{581AF98D-CCC0-4987-B9A5-E30D64487D45}" dt="2026-03-05T03:54:54.251" v="841" actId="26606"/>
          <ac:spMkLst>
            <pc:docMk/>
            <pc:sldMk cId="2153882147" sldId="272"/>
            <ac:spMk id="12" creationId="{86909FA0-B515-4681-B7A8-FA281D133B94}"/>
          </ac:spMkLst>
        </pc:spChg>
        <pc:spChg chg="add">
          <ac:chgData name="Martha Leticia Mercado Ramírez" userId="18159a8c-b454-4f72-9e2b-385641e73dff" providerId="ADAL" clId="{581AF98D-CCC0-4987-B9A5-E30D64487D45}" dt="2026-03-05T03:54:54.251" v="841" actId="26606"/>
          <ac:spMkLst>
            <pc:docMk/>
            <pc:sldMk cId="2153882147" sldId="272"/>
            <ac:spMk id="14" creationId="{21C9FE86-FCC3-4A31-AA1C-C882262B7FE7}"/>
          </ac:spMkLst>
        </pc:spChg>
        <pc:spChg chg="add">
          <ac:chgData name="Martha Leticia Mercado Ramírez" userId="18159a8c-b454-4f72-9e2b-385641e73dff" providerId="ADAL" clId="{581AF98D-CCC0-4987-B9A5-E30D64487D45}" dt="2026-03-05T03:54:54.251" v="841" actId="26606"/>
          <ac:spMkLst>
            <pc:docMk/>
            <pc:sldMk cId="2153882147" sldId="272"/>
            <ac:spMk id="16" creationId="{7D96243B-ECED-4B71-8E06-AE9A285EAD20}"/>
          </ac:spMkLst>
        </pc:spChg>
        <pc:spChg chg="add">
          <ac:chgData name="Martha Leticia Mercado Ramírez" userId="18159a8c-b454-4f72-9e2b-385641e73dff" providerId="ADAL" clId="{581AF98D-CCC0-4987-B9A5-E30D64487D45}" dt="2026-03-05T03:54:54.251" v="841" actId="26606"/>
          <ac:spMkLst>
            <pc:docMk/>
            <pc:sldMk cId="2153882147" sldId="272"/>
            <ac:spMk id="18" creationId="{A09989E4-EFDC-4A90-A633-E0525FB4139E}"/>
          </ac:spMkLst>
        </pc:spChg>
      </pc:sldChg>
      <pc:sldChg chg="addSp delSp modSp add mod modTransition setBg">
        <pc:chgData name="Martha Leticia Mercado Ramírez" userId="18159a8c-b454-4f72-9e2b-385641e73dff" providerId="ADAL" clId="{581AF98D-CCC0-4987-B9A5-E30D64487D45}" dt="2026-03-06T17:09:31.858" v="1032"/>
        <pc:sldMkLst>
          <pc:docMk/>
          <pc:sldMk cId="3703078752" sldId="273"/>
        </pc:sldMkLst>
        <pc:spChg chg="mod">
          <ac:chgData name="Martha Leticia Mercado Ramírez" userId="18159a8c-b454-4f72-9e2b-385641e73dff" providerId="ADAL" clId="{581AF98D-CCC0-4987-B9A5-E30D64487D45}" dt="2026-03-05T03:55:12.016" v="849" actId="26606"/>
          <ac:spMkLst>
            <pc:docMk/>
            <pc:sldMk cId="3703078752" sldId="273"/>
            <ac:spMk id="2" creationId="{A40AC4F1-D408-77FF-7549-9CA95B9CA8C1}"/>
          </ac:spMkLst>
        </pc:spChg>
        <pc:spChg chg="add">
          <ac:chgData name="Martha Leticia Mercado Ramírez" userId="18159a8c-b454-4f72-9e2b-385641e73dff" providerId="ADAL" clId="{581AF98D-CCC0-4987-B9A5-E30D64487D45}" dt="2026-03-05T03:55:12.016" v="849" actId="26606"/>
          <ac:spMkLst>
            <pc:docMk/>
            <pc:sldMk cId="3703078752" sldId="273"/>
            <ac:spMk id="26" creationId="{BACC6370-2D7E-4714-9D71-7542949D7D5D}"/>
          </ac:spMkLst>
        </pc:spChg>
        <pc:spChg chg="add">
          <ac:chgData name="Martha Leticia Mercado Ramírez" userId="18159a8c-b454-4f72-9e2b-385641e73dff" providerId="ADAL" clId="{581AF98D-CCC0-4987-B9A5-E30D64487D45}" dt="2026-03-05T03:55:12.016" v="849" actId="26606"/>
          <ac:spMkLst>
            <pc:docMk/>
            <pc:sldMk cId="3703078752" sldId="273"/>
            <ac:spMk id="27" creationId="{256B2C21-A230-48C0-8DF1-C46611373C44}"/>
          </ac:spMkLst>
        </pc:spChg>
        <pc:spChg chg="add">
          <ac:chgData name="Martha Leticia Mercado Ramírez" userId="18159a8c-b454-4f72-9e2b-385641e73dff" providerId="ADAL" clId="{581AF98D-CCC0-4987-B9A5-E30D64487D45}" dt="2026-03-05T03:55:12.016" v="849" actId="26606"/>
          <ac:spMkLst>
            <pc:docMk/>
            <pc:sldMk cId="3703078752" sldId="273"/>
            <ac:spMk id="28" creationId="{3847E18C-932D-4C95-AABA-FEC7C9499AD7}"/>
          </ac:spMkLst>
        </pc:spChg>
        <pc:spChg chg="add">
          <ac:chgData name="Martha Leticia Mercado Ramírez" userId="18159a8c-b454-4f72-9e2b-385641e73dff" providerId="ADAL" clId="{581AF98D-CCC0-4987-B9A5-E30D64487D45}" dt="2026-03-05T03:55:12.016" v="849" actId="26606"/>
          <ac:spMkLst>
            <pc:docMk/>
            <pc:sldMk cId="3703078752" sldId="273"/>
            <ac:spMk id="29" creationId="{3150CB11-0C61-439E-910F-5787759E72A0}"/>
          </ac:spMkLst>
        </pc:spChg>
        <pc:spChg chg="add">
          <ac:chgData name="Martha Leticia Mercado Ramírez" userId="18159a8c-b454-4f72-9e2b-385641e73dff" providerId="ADAL" clId="{581AF98D-CCC0-4987-B9A5-E30D64487D45}" dt="2026-03-05T03:55:12.016" v="849" actId="26606"/>
          <ac:spMkLst>
            <pc:docMk/>
            <pc:sldMk cId="3703078752" sldId="273"/>
            <ac:spMk id="30" creationId="{43F8A58B-5155-44CE-A5FF-7647B47D0A7A}"/>
          </ac:spMkLst>
        </pc:spChg>
        <pc:spChg chg="add">
          <ac:chgData name="Martha Leticia Mercado Ramírez" userId="18159a8c-b454-4f72-9e2b-385641e73dff" providerId="ADAL" clId="{581AF98D-CCC0-4987-B9A5-E30D64487D45}" dt="2026-03-05T03:55:12.016" v="849" actId="26606"/>
          <ac:spMkLst>
            <pc:docMk/>
            <pc:sldMk cId="3703078752" sldId="273"/>
            <ac:spMk id="31" creationId="{443F2ACA-E6D6-4028-82DD-F03C262D5DE6}"/>
          </ac:spMkLst>
        </pc:spChg>
        <pc:graphicFrameChg chg="add">
          <ac:chgData name="Martha Leticia Mercado Ramírez" userId="18159a8c-b454-4f72-9e2b-385641e73dff" providerId="ADAL" clId="{581AF98D-CCC0-4987-B9A5-E30D64487D45}" dt="2026-03-05T03:55:12.016" v="849" actId="26606"/>
          <ac:graphicFrameMkLst>
            <pc:docMk/>
            <pc:sldMk cId="3703078752" sldId="273"/>
            <ac:graphicFrameMk id="32" creationId="{DE1742FE-6CB1-4AFF-5111-FB65226ADCD8}"/>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1892018833" sldId="274"/>
        </pc:sldMkLst>
        <pc:spChg chg="mod">
          <ac:chgData name="Martha Leticia Mercado Ramírez" userId="18159a8c-b454-4f72-9e2b-385641e73dff" providerId="ADAL" clId="{581AF98D-CCC0-4987-B9A5-E30D64487D45}" dt="2026-03-05T03:55:17.032" v="850" actId="26606"/>
          <ac:spMkLst>
            <pc:docMk/>
            <pc:sldMk cId="1892018833" sldId="274"/>
            <ac:spMk id="2" creationId="{A2502BDD-EDFA-CBC4-C77C-1C985D18530A}"/>
          </ac:spMkLst>
        </pc:spChg>
        <pc:spChg chg="add">
          <ac:chgData name="Martha Leticia Mercado Ramírez" userId="18159a8c-b454-4f72-9e2b-385641e73dff" providerId="ADAL" clId="{581AF98D-CCC0-4987-B9A5-E30D64487D45}" dt="2026-03-05T03:55:17.032" v="850" actId="26606"/>
          <ac:spMkLst>
            <pc:docMk/>
            <pc:sldMk cId="1892018833" sldId="274"/>
            <ac:spMk id="9" creationId="{BACC6370-2D7E-4714-9D71-7542949D7D5D}"/>
          </ac:spMkLst>
        </pc:spChg>
        <pc:spChg chg="add">
          <ac:chgData name="Martha Leticia Mercado Ramírez" userId="18159a8c-b454-4f72-9e2b-385641e73dff" providerId="ADAL" clId="{581AF98D-CCC0-4987-B9A5-E30D64487D45}" dt="2026-03-05T03:55:17.032" v="850" actId="26606"/>
          <ac:spMkLst>
            <pc:docMk/>
            <pc:sldMk cId="1892018833" sldId="274"/>
            <ac:spMk id="11" creationId="{256B2C21-A230-48C0-8DF1-C46611373C44}"/>
          </ac:spMkLst>
        </pc:spChg>
        <pc:spChg chg="add">
          <ac:chgData name="Martha Leticia Mercado Ramírez" userId="18159a8c-b454-4f72-9e2b-385641e73dff" providerId="ADAL" clId="{581AF98D-CCC0-4987-B9A5-E30D64487D45}" dt="2026-03-05T03:55:17.032" v="850" actId="26606"/>
          <ac:spMkLst>
            <pc:docMk/>
            <pc:sldMk cId="1892018833" sldId="274"/>
            <ac:spMk id="13" creationId="{3847E18C-932D-4C95-AABA-FEC7C9499AD7}"/>
          </ac:spMkLst>
        </pc:spChg>
        <pc:spChg chg="add">
          <ac:chgData name="Martha Leticia Mercado Ramírez" userId="18159a8c-b454-4f72-9e2b-385641e73dff" providerId="ADAL" clId="{581AF98D-CCC0-4987-B9A5-E30D64487D45}" dt="2026-03-05T03:55:17.032" v="850" actId="26606"/>
          <ac:spMkLst>
            <pc:docMk/>
            <pc:sldMk cId="1892018833" sldId="274"/>
            <ac:spMk id="15" creationId="{3150CB11-0C61-439E-910F-5787759E72A0}"/>
          </ac:spMkLst>
        </pc:spChg>
        <pc:spChg chg="add">
          <ac:chgData name="Martha Leticia Mercado Ramírez" userId="18159a8c-b454-4f72-9e2b-385641e73dff" providerId="ADAL" clId="{581AF98D-CCC0-4987-B9A5-E30D64487D45}" dt="2026-03-05T03:55:17.032" v="850" actId="26606"/>
          <ac:spMkLst>
            <pc:docMk/>
            <pc:sldMk cId="1892018833" sldId="274"/>
            <ac:spMk id="17" creationId="{43F8A58B-5155-44CE-A5FF-7647B47D0A7A}"/>
          </ac:spMkLst>
        </pc:spChg>
        <pc:spChg chg="add">
          <ac:chgData name="Martha Leticia Mercado Ramírez" userId="18159a8c-b454-4f72-9e2b-385641e73dff" providerId="ADAL" clId="{581AF98D-CCC0-4987-B9A5-E30D64487D45}" dt="2026-03-05T03:55:17.032" v="850" actId="26606"/>
          <ac:spMkLst>
            <pc:docMk/>
            <pc:sldMk cId="1892018833" sldId="274"/>
            <ac:spMk id="19" creationId="{443F2ACA-E6D6-4028-82DD-F03C262D5DE6}"/>
          </ac:spMkLst>
        </pc:spChg>
        <pc:graphicFrameChg chg="add mod">
          <ac:chgData name="Martha Leticia Mercado Ramírez" userId="18159a8c-b454-4f72-9e2b-385641e73dff" providerId="ADAL" clId="{581AF98D-CCC0-4987-B9A5-E30D64487D45}" dt="2026-03-05T03:55:34.217" v="855" actId="14100"/>
          <ac:graphicFrameMkLst>
            <pc:docMk/>
            <pc:sldMk cId="1892018833" sldId="274"/>
            <ac:graphicFrameMk id="5" creationId="{4F8205F4-4D0C-4A49-31F6-84D89457CF0E}"/>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3829014416" sldId="275"/>
        </pc:sldMkLst>
        <pc:spChg chg="mod">
          <ac:chgData name="Martha Leticia Mercado Ramírez" userId="18159a8c-b454-4f72-9e2b-385641e73dff" providerId="ADAL" clId="{581AF98D-CCC0-4987-B9A5-E30D64487D45}" dt="2026-03-05T03:55:46.285" v="857" actId="26606"/>
          <ac:spMkLst>
            <pc:docMk/>
            <pc:sldMk cId="3829014416" sldId="275"/>
            <ac:spMk id="2" creationId="{3C1AE0EE-A703-6643-1DE7-10A0ED4BBFAF}"/>
          </ac:spMkLst>
        </pc:spChg>
        <pc:spChg chg="add">
          <ac:chgData name="Martha Leticia Mercado Ramírez" userId="18159a8c-b454-4f72-9e2b-385641e73dff" providerId="ADAL" clId="{581AF98D-CCC0-4987-B9A5-E30D64487D45}" dt="2026-03-05T03:55:46.285" v="857" actId="26606"/>
          <ac:spMkLst>
            <pc:docMk/>
            <pc:sldMk cId="3829014416" sldId="275"/>
            <ac:spMk id="9" creationId="{BACC6370-2D7E-4714-9D71-7542949D7D5D}"/>
          </ac:spMkLst>
        </pc:spChg>
        <pc:spChg chg="add">
          <ac:chgData name="Martha Leticia Mercado Ramírez" userId="18159a8c-b454-4f72-9e2b-385641e73dff" providerId="ADAL" clId="{581AF98D-CCC0-4987-B9A5-E30D64487D45}" dt="2026-03-05T03:55:46.285" v="857" actId="26606"/>
          <ac:spMkLst>
            <pc:docMk/>
            <pc:sldMk cId="3829014416" sldId="275"/>
            <ac:spMk id="11" creationId="{F68B3F68-107C-434F-AA38-110D5EA91B85}"/>
          </ac:spMkLst>
        </pc:spChg>
        <pc:spChg chg="add">
          <ac:chgData name="Martha Leticia Mercado Ramírez" userId="18159a8c-b454-4f72-9e2b-385641e73dff" providerId="ADAL" clId="{581AF98D-CCC0-4987-B9A5-E30D64487D45}" dt="2026-03-05T03:55:46.285" v="857" actId="26606"/>
          <ac:spMkLst>
            <pc:docMk/>
            <pc:sldMk cId="3829014416" sldId="275"/>
            <ac:spMk id="13" creationId="{AAD0DBB9-1A4B-4391-81D4-CB19F9AB918A}"/>
          </ac:spMkLst>
        </pc:spChg>
        <pc:spChg chg="add">
          <ac:chgData name="Martha Leticia Mercado Ramírez" userId="18159a8c-b454-4f72-9e2b-385641e73dff" providerId="ADAL" clId="{581AF98D-CCC0-4987-B9A5-E30D64487D45}" dt="2026-03-05T03:55:46.285" v="857" actId="26606"/>
          <ac:spMkLst>
            <pc:docMk/>
            <pc:sldMk cId="3829014416" sldId="275"/>
            <ac:spMk id="15" creationId="{063BBA22-50EA-4C4D-BE05-F1CE4E63AA56}"/>
          </ac:spMkLst>
        </pc:spChg>
        <pc:graphicFrameChg chg="add">
          <ac:chgData name="Martha Leticia Mercado Ramírez" userId="18159a8c-b454-4f72-9e2b-385641e73dff" providerId="ADAL" clId="{581AF98D-CCC0-4987-B9A5-E30D64487D45}" dt="2026-03-05T03:55:46.285" v="857" actId="26606"/>
          <ac:graphicFrameMkLst>
            <pc:docMk/>
            <pc:sldMk cId="3829014416" sldId="275"/>
            <ac:graphicFrameMk id="5" creationId="{93C9AB00-9F7E-FDEC-7C9D-7EC1EE982ABE}"/>
          </ac:graphicFrameMkLst>
        </pc:graphicFrameChg>
      </pc:sldChg>
      <pc:sldChg chg="addSp delSp modSp new mod ord modTransition setBg addAnim">
        <pc:chgData name="Martha Leticia Mercado Ramírez" userId="18159a8c-b454-4f72-9e2b-385641e73dff" providerId="ADAL" clId="{581AF98D-CCC0-4987-B9A5-E30D64487D45}" dt="2026-03-06T17:09:31.858" v="1032"/>
        <pc:sldMkLst>
          <pc:docMk/>
          <pc:sldMk cId="445079020" sldId="276"/>
        </pc:sldMkLst>
        <pc:spChg chg="mod">
          <ac:chgData name="Martha Leticia Mercado Ramírez" userId="18159a8c-b454-4f72-9e2b-385641e73dff" providerId="ADAL" clId="{581AF98D-CCC0-4987-B9A5-E30D64487D45}" dt="2026-03-05T03:58:13.222" v="892" actId="26606"/>
          <ac:spMkLst>
            <pc:docMk/>
            <pc:sldMk cId="445079020" sldId="276"/>
            <ac:spMk id="2" creationId="{354EE149-C04F-900C-473F-7C73463B022F}"/>
          </ac:spMkLst>
        </pc:spChg>
        <pc:spChg chg="add">
          <ac:chgData name="Martha Leticia Mercado Ramírez" userId="18159a8c-b454-4f72-9e2b-385641e73dff" providerId="ADAL" clId="{581AF98D-CCC0-4987-B9A5-E30D64487D45}" dt="2026-03-05T03:58:13.222" v="892" actId="26606"/>
          <ac:spMkLst>
            <pc:docMk/>
            <pc:sldMk cId="445079020" sldId="276"/>
            <ac:spMk id="7" creationId="{6F5A5072-7B47-4D32-B52A-4EBBF590B8A5}"/>
          </ac:spMkLst>
        </pc:spChg>
        <pc:spChg chg="add">
          <ac:chgData name="Martha Leticia Mercado Ramírez" userId="18159a8c-b454-4f72-9e2b-385641e73dff" providerId="ADAL" clId="{581AF98D-CCC0-4987-B9A5-E30D64487D45}" dt="2026-03-05T03:58:13.222" v="892" actId="26606"/>
          <ac:spMkLst>
            <pc:docMk/>
            <pc:sldMk cId="445079020" sldId="276"/>
            <ac:spMk id="9" creationId="{9715DAF0-AE1B-46C9-8A6B-DB2AA05AB91D}"/>
          </ac:spMkLst>
        </pc:spChg>
        <pc:spChg chg="add">
          <ac:chgData name="Martha Leticia Mercado Ramírez" userId="18159a8c-b454-4f72-9e2b-385641e73dff" providerId="ADAL" clId="{581AF98D-CCC0-4987-B9A5-E30D64487D45}" dt="2026-03-05T03:58:13.222" v="892" actId="26606"/>
          <ac:spMkLst>
            <pc:docMk/>
            <pc:sldMk cId="445079020" sldId="276"/>
            <ac:spMk id="11" creationId="{6016219D-510E-4184-9090-6D5578A87BD1}"/>
          </ac:spMkLst>
        </pc:spChg>
        <pc:spChg chg="add">
          <ac:chgData name="Martha Leticia Mercado Ramírez" userId="18159a8c-b454-4f72-9e2b-385641e73dff" providerId="ADAL" clId="{581AF98D-CCC0-4987-B9A5-E30D64487D45}" dt="2026-03-05T03:58:13.222" v="892" actId="26606"/>
          <ac:spMkLst>
            <pc:docMk/>
            <pc:sldMk cId="445079020" sldId="276"/>
            <ac:spMk id="13" creationId="{AFF4A713-7B75-4B21-90D7-5AB19547C728}"/>
          </ac:spMkLst>
        </pc:spChg>
        <pc:spChg chg="add">
          <ac:chgData name="Martha Leticia Mercado Ramírez" userId="18159a8c-b454-4f72-9e2b-385641e73dff" providerId="ADAL" clId="{581AF98D-CCC0-4987-B9A5-E30D64487D45}" dt="2026-03-05T03:58:13.222" v="892" actId="26606"/>
          <ac:spMkLst>
            <pc:docMk/>
            <pc:sldMk cId="445079020" sldId="276"/>
            <ac:spMk id="15" creationId="{DC631C0B-6DA6-4E57-8231-CE32B3434A7E}"/>
          </ac:spMkLst>
        </pc:spChg>
        <pc:spChg chg="add">
          <ac:chgData name="Martha Leticia Mercado Ramírez" userId="18159a8c-b454-4f72-9e2b-385641e73dff" providerId="ADAL" clId="{581AF98D-CCC0-4987-B9A5-E30D64487D45}" dt="2026-03-05T03:58:13.222" v="892" actId="26606"/>
          <ac:spMkLst>
            <pc:docMk/>
            <pc:sldMk cId="445079020" sldId="276"/>
            <ac:spMk id="17" creationId="{C29501E6-A978-4A61-9689-9085AF97A53A}"/>
          </ac:spMkLst>
        </pc:spChg>
      </pc:sldChg>
      <pc:sldChg chg="addSp delSp modSp add mod modTransition setBg">
        <pc:chgData name="Martha Leticia Mercado Ramírez" userId="18159a8c-b454-4f72-9e2b-385641e73dff" providerId="ADAL" clId="{581AF98D-CCC0-4987-B9A5-E30D64487D45}" dt="2026-03-06T17:09:31.858" v="1032"/>
        <pc:sldMkLst>
          <pc:docMk/>
          <pc:sldMk cId="3224769380" sldId="277"/>
        </pc:sldMkLst>
        <pc:spChg chg="mod">
          <ac:chgData name="Martha Leticia Mercado Ramírez" userId="18159a8c-b454-4f72-9e2b-385641e73dff" providerId="ADAL" clId="{581AF98D-CCC0-4987-B9A5-E30D64487D45}" dt="2026-03-05T03:55:41.773" v="856" actId="26606"/>
          <ac:spMkLst>
            <pc:docMk/>
            <pc:sldMk cId="3224769380" sldId="277"/>
            <ac:spMk id="2" creationId="{590D0753-44EA-7F83-7C6C-41C550ACA009}"/>
          </ac:spMkLst>
        </pc:spChg>
        <pc:spChg chg="add">
          <ac:chgData name="Martha Leticia Mercado Ramírez" userId="18159a8c-b454-4f72-9e2b-385641e73dff" providerId="ADAL" clId="{581AF98D-CCC0-4987-B9A5-E30D64487D45}" dt="2026-03-05T03:55:41.773" v="856" actId="26606"/>
          <ac:spMkLst>
            <pc:docMk/>
            <pc:sldMk cId="3224769380" sldId="277"/>
            <ac:spMk id="9" creationId="{BACC6370-2D7E-4714-9D71-7542949D7D5D}"/>
          </ac:spMkLst>
        </pc:spChg>
        <pc:spChg chg="add">
          <ac:chgData name="Martha Leticia Mercado Ramírez" userId="18159a8c-b454-4f72-9e2b-385641e73dff" providerId="ADAL" clId="{581AF98D-CCC0-4987-B9A5-E30D64487D45}" dt="2026-03-05T03:55:41.773" v="856" actId="26606"/>
          <ac:spMkLst>
            <pc:docMk/>
            <pc:sldMk cId="3224769380" sldId="277"/>
            <ac:spMk id="11" creationId="{F68B3F68-107C-434F-AA38-110D5EA91B85}"/>
          </ac:spMkLst>
        </pc:spChg>
        <pc:spChg chg="add">
          <ac:chgData name="Martha Leticia Mercado Ramírez" userId="18159a8c-b454-4f72-9e2b-385641e73dff" providerId="ADAL" clId="{581AF98D-CCC0-4987-B9A5-E30D64487D45}" dt="2026-03-05T03:55:41.773" v="856" actId="26606"/>
          <ac:spMkLst>
            <pc:docMk/>
            <pc:sldMk cId="3224769380" sldId="277"/>
            <ac:spMk id="13" creationId="{AAD0DBB9-1A4B-4391-81D4-CB19F9AB918A}"/>
          </ac:spMkLst>
        </pc:spChg>
        <pc:spChg chg="add">
          <ac:chgData name="Martha Leticia Mercado Ramírez" userId="18159a8c-b454-4f72-9e2b-385641e73dff" providerId="ADAL" clId="{581AF98D-CCC0-4987-B9A5-E30D64487D45}" dt="2026-03-05T03:55:41.773" v="856" actId="26606"/>
          <ac:spMkLst>
            <pc:docMk/>
            <pc:sldMk cId="3224769380" sldId="277"/>
            <ac:spMk id="15" creationId="{063BBA22-50EA-4C4D-BE05-F1CE4E63AA56}"/>
          </ac:spMkLst>
        </pc:spChg>
        <pc:graphicFrameChg chg="add">
          <ac:chgData name="Martha Leticia Mercado Ramírez" userId="18159a8c-b454-4f72-9e2b-385641e73dff" providerId="ADAL" clId="{581AF98D-CCC0-4987-B9A5-E30D64487D45}" dt="2026-03-05T03:55:41.773" v="856" actId="26606"/>
          <ac:graphicFrameMkLst>
            <pc:docMk/>
            <pc:sldMk cId="3224769380" sldId="277"/>
            <ac:graphicFrameMk id="5" creationId="{796E3804-F677-2493-2166-1D7DF390351B}"/>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1819219847" sldId="278"/>
        </pc:sldMkLst>
        <pc:spChg chg="mod">
          <ac:chgData name="Martha Leticia Mercado Ramírez" userId="18159a8c-b454-4f72-9e2b-385641e73dff" providerId="ADAL" clId="{581AF98D-CCC0-4987-B9A5-E30D64487D45}" dt="2026-03-05T03:56:03.503" v="861" actId="26606"/>
          <ac:spMkLst>
            <pc:docMk/>
            <pc:sldMk cId="1819219847" sldId="278"/>
            <ac:spMk id="2" creationId="{644C3F48-AF25-31E3-65A3-9175A73CAD72}"/>
          </ac:spMkLst>
        </pc:spChg>
        <pc:spChg chg="mod">
          <ac:chgData name="Martha Leticia Mercado Ramírez" userId="18159a8c-b454-4f72-9e2b-385641e73dff" providerId="ADAL" clId="{581AF98D-CCC0-4987-B9A5-E30D64487D45}" dt="2026-03-05T03:56:13.884" v="863" actId="1076"/>
          <ac:spMkLst>
            <pc:docMk/>
            <pc:sldMk cId="1819219847" sldId="278"/>
            <ac:spMk id="3" creationId="{A2E99CDE-C8F3-83BE-2725-A38DF4E9AFD9}"/>
          </ac:spMkLst>
        </pc:spChg>
        <pc:spChg chg="add">
          <ac:chgData name="Martha Leticia Mercado Ramírez" userId="18159a8c-b454-4f72-9e2b-385641e73dff" providerId="ADAL" clId="{581AF98D-CCC0-4987-B9A5-E30D64487D45}" dt="2026-03-05T03:56:03.503" v="861" actId="26606"/>
          <ac:spMkLst>
            <pc:docMk/>
            <pc:sldMk cId="1819219847" sldId="278"/>
            <ac:spMk id="8" creationId="{979E27D9-03C7-44E2-9FF8-15D0C8506AF7}"/>
          </ac:spMkLst>
        </pc:spChg>
        <pc:spChg chg="add">
          <ac:chgData name="Martha Leticia Mercado Ramírez" userId="18159a8c-b454-4f72-9e2b-385641e73dff" providerId="ADAL" clId="{581AF98D-CCC0-4987-B9A5-E30D64487D45}" dt="2026-03-05T03:56:03.503" v="861" actId="26606"/>
          <ac:spMkLst>
            <pc:docMk/>
            <pc:sldMk cId="1819219847" sldId="278"/>
            <ac:spMk id="10" creationId="{EEBF1590-3B36-48EE-A89D-3B6F3CB256AB}"/>
          </ac:spMkLst>
        </pc:spChg>
        <pc:spChg chg="add">
          <ac:chgData name="Martha Leticia Mercado Ramírez" userId="18159a8c-b454-4f72-9e2b-385641e73dff" providerId="ADAL" clId="{581AF98D-CCC0-4987-B9A5-E30D64487D45}" dt="2026-03-05T03:56:03.503" v="861" actId="26606"/>
          <ac:spMkLst>
            <pc:docMk/>
            <pc:sldMk cId="1819219847" sldId="278"/>
            <ac:spMk id="12" creationId="{AC8F6C8C-AB5A-4548-942D-E3FD40ACBC49}"/>
          </ac:spMkLst>
        </pc:spChg>
      </pc:sldChg>
      <pc:sldChg chg="addSp delSp modSp add mod modTransition setBg">
        <pc:chgData name="Martha Leticia Mercado Ramírez" userId="18159a8c-b454-4f72-9e2b-385641e73dff" providerId="ADAL" clId="{581AF98D-CCC0-4987-B9A5-E30D64487D45}" dt="2026-03-06T17:09:31.858" v="1032"/>
        <pc:sldMkLst>
          <pc:docMk/>
          <pc:sldMk cId="1787144312" sldId="279"/>
        </pc:sldMkLst>
        <pc:spChg chg="mod">
          <ac:chgData name="Martha Leticia Mercado Ramírez" userId="18159a8c-b454-4f72-9e2b-385641e73dff" providerId="ADAL" clId="{581AF98D-CCC0-4987-B9A5-E30D64487D45}" dt="2026-03-05T03:55:54.866" v="860" actId="26606"/>
          <ac:spMkLst>
            <pc:docMk/>
            <pc:sldMk cId="1787144312" sldId="279"/>
            <ac:spMk id="2" creationId="{D41A0390-1AF2-6430-8100-A9937BB76E19}"/>
          </ac:spMkLst>
        </pc:spChg>
        <pc:spChg chg="add">
          <ac:chgData name="Martha Leticia Mercado Ramírez" userId="18159a8c-b454-4f72-9e2b-385641e73dff" providerId="ADAL" clId="{581AF98D-CCC0-4987-B9A5-E30D64487D45}" dt="2026-03-05T03:55:54.866" v="860" actId="26606"/>
          <ac:spMkLst>
            <pc:docMk/>
            <pc:sldMk cId="1787144312" sldId="279"/>
            <ac:spMk id="21" creationId="{BACC6370-2D7E-4714-9D71-7542949D7D5D}"/>
          </ac:spMkLst>
        </pc:spChg>
        <pc:spChg chg="add">
          <ac:chgData name="Martha Leticia Mercado Ramírez" userId="18159a8c-b454-4f72-9e2b-385641e73dff" providerId="ADAL" clId="{581AF98D-CCC0-4987-B9A5-E30D64487D45}" dt="2026-03-05T03:55:54.866" v="860" actId="26606"/>
          <ac:spMkLst>
            <pc:docMk/>
            <pc:sldMk cId="1787144312" sldId="279"/>
            <ac:spMk id="22" creationId="{256B2C21-A230-48C0-8DF1-C46611373C44}"/>
          </ac:spMkLst>
        </pc:spChg>
        <pc:spChg chg="add">
          <ac:chgData name="Martha Leticia Mercado Ramírez" userId="18159a8c-b454-4f72-9e2b-385641e73dff" providerId="ADAL" clId="{581AF98D-CCC0-4987-B9A5-E30D64487D45}" dt="2026-03-05T03:55:54.866" v="860" actId="26606"/>
          <ac:spMkLst>
            <pc:docMk/>
            <pc:sldMk cId="1787144312" sldId="279"/>
            <ac:spMk id="23" creationId="{3847E18C-932D-4C95-AABA-FEC7C9499AD7}"/>
          </ac:spMkLst>
        </pc:spChg>
        <pc:spChg chg="add">
          <ac:chgData name="Martha Leticia Mercado Ramírez" userId="18159a8c-b454-4f72-9e2b-385641e73dff" providerId="ADAL" clId="{581AF98D-CCC0-4987-B9A5-E30D64487D45}" dt="2026-03-05T03:55:54.866" v="860" actId="26606"/>
          <ac:spMkLst>
            <pc:docMk/>
            <pc:sldMk cId="1787144312" sldId="279"/>
            <ac:spMk id="24" creationId="{3150CB11-0C61-439E-910F-5787759E72A0}"/>
          </ac:spMkLst>
        </pc:spChg>
        <pc:spChg chg="add">
          <ac:chgData name="Martha Leticia Mercado Ramírez" userId="18159a8c-b454-4f72-9e2b-385641e73dff" providerId="ADAL" clId="{581AF98D-CCC0-4987-B9A5-E30D64487D45}" dt="2026-03-05T03:55:54.866" v="860" actId="26606"/>
          <ac:spMkLst>
            <pc:docMk/>
            <pc:sldMk cId="1787144312" sldId="279"/>
            <ac:spMk id="25" creationId="{43F8A58B-5155-44CE-A5FF-7647B47D0A7A}"/>
          </ac:spMkLst>
        </pc:spChg>
        <pc:spChg chg="add">
          <ac:chgData name="Martha Leticia Mercado Ramírez" userId="18159a8c-b454-4f72-9e2b-385641e73dff" providerId="ADAL" clId="{581AF98D-CCC0-4987-B9A5-E30D64487D45}" dt="2026-03-05T03:55:54.866" v="860" actId="26606"/>
          <ac:spMkLst>
            <pc:docMk/>
            <pc:sldMk cId="1787144312" sldId="279"/>
            <ac:spMk id="26" creationId="{443F2ACA-E6D6-4028-82DD-F03C262D5DE6}"/>
          </ac:spMkLst>
        </pc:spChg>
        <pc:graphicFrameChg chg="add">
          <ac:chgData name="Martha Leticia Mercado Ramírez" userId="18159a8c-b454-4f72-9e2b-385641e73dff" providerId="ADAL" clId="{581AF98D-CCC0-4987-B9A5-E30D64487D45}" dt="2026-03-05T03:55:54.866" v="860" actId="26606"/>
          <ac:graphicFrameMkLst>
            <pc:docMk/>
            <pc:sldMk cId="1787144312" sldId="279"/>
            <ac:graphicFrameMk id="27" creationId="{FFEF4AAA-5003-5DC5-FD83-D9ACCD970CA0}"/>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3998993130" sldId="281"/>
        </pc:sldMkLst>
        <pc:spChg chg="mod">
          <ac:chgData name="Martha Leticia Mercado Ramírez" userId="18159a8c-b454-4f72-9e2b-385641e73dff" providerId="ADAL" clId="{581AF98D-CCC0-4987-B9A5-E30D64487D45}" dt="2026-03-05T03:58:02.472" v="889" actId="26606"/>
          <ac:spMkLst>
            <pc:docMk/>
            <pc:sldMk cId="3998993130" sldId="281"/>
            <ac:spMk id="2" creationId="{10798A6E-F60C-D019-389D-88F959C0FC36}"/>
          </ac:spMkLst>
        </pc:spChg>
        <pc:spChg chg="add">
          <ac:chgData name="Martha Leticia Mercado Ramírez" userId="18159a8c-b454-4f72-9e2b-385641e73dff" providerId="ADAL" clId="{581AF98D-CCC0-4987-B9A5-E30D64487D45}" dt="2026-03-05T03:58:02.472" v="889" actId="26606"/>
          <ac:spMkLst>
            <pc:docMk/>
            <pc:sldMk cId="3998993130" sldId="281"/>
            <ac:spMk id="21" creationId="{BACC6370-2D7E-4714-9D71-7542949D7D5D}"/>
          </ac:spMkLst>
        </pc:spChg>
        <pc:spChg chg="add">
          <ac:chgData name="Martha Leticia Mercado Ramírez" userId="18159a8c-b454-4f72-9e2b-385641e73dff" providerId="ADAL" clId="{581AF98D-CCC0-4987-B9A5-E30D64487D45}" dt="2026-03-05T03:58:02.472" v="889" actId="26606"/>
          <ac:spMkLst>
            <pc:docMk/>
            <pc:sldMk cId="3998993130" sldId="281"/>
            <ac:spMk id="22" creationId="{F68B3F68-107C-434F-AA38-110D5EA91B85}"/>
          </ac:spMkLst>
        </pc:spChg>
        <pc:spChg chg="add">
          <ac:chgData name="Martha Leticia Mercado Ramírez" userId="18159a8c-b454-4f72-9e2b-385641e73dff" providerId="ADAL" clId="{581AF98D-CCC0-4987-B9A5-E30D64487D45}" dt="2026-03-05T03:58:02.472" v="889" actId="26606"/>
          <ac:spMkLst>
            <pc:docMk/>
            <pc:sldMk cId="3998993130" sldId="281"/>
            <ac:spMk id="23" creationId="{AAD0DBB9-1A4B-4391-81D4-CB19F9AB918A}"/>
          </ac:spMkLst>
        </pc:spChg>
        <pc:spChg chg="add">
          <ac:chgData name="Martha Leticia Mercado Ramírez" userId="18159a8c-b454-4f72-9e2b-385641e73dff" providerId="ADAL" clId="{581AF98D-CCC0-4987-B9A5-E30D64487D45}" dt="2026-03-05T03:58:02.472" v="889" actId="26606"/>
          <ac:spMkLst>
            <pc:docMk/>
            <pc:sldMk cId="3998993130" sldId="281"/>
            <ac:spMk id="24" creationId="{063BBA22-50EA-4C4D-BE05-F1CE4E63AA56}"/>
          </ac:spMkLst>
        </pc:spChg>
        <pc:graphicFrameChg chg="add mod">
          <ac:chgData name="Martha Leticia Mercado Ramírez" userId="18159a8c-b454-4f72-9e2b-385641e73dff" providerId="ADAL" clId="{581AF98D-CCC0-4987-B9A5-E30D64487D45}" dt="2026-03-05T03:58:10.235" v="891" actId="14100"/>
          <ac:graphicFrameMkLst>
            <pc:docMk/>
            <pc:sldMk cId="3998993130" sldId="281"/>
            <ac:graphicFrameMk id="25" creationId="{AC7E0C9B-E7FF-74B5-31AF-5BDD4E57E15E}"/>
          </ac:graphicFrameMkLst>
        </pc:graphicFrameChg>
      </pc:sldChg>
      <pc:sldChg chg="addSp modSp new mod modTransition setBg">
        <pc:chgData name="Martha Leticia Mercado Ramírez" userId="18159a8c-b454-4f72-9e2b-385641e73dff" providerId="ADAL" clId="{581AF98D-CCC0-4987-B9A5-E30D64487D45}" dt="2026-03-06T17:09:31.858" v="1032"/>
        <pc:sldMkLst>
          <pc:docMk/>
          <pc:sldMk cId="3902911922" sldId="282"/>
        </pc:sldMkLst>
        <pc:spChg chg="mod">
          <ac:chgData name="Martha Leticia Mercado Ramírez" userId="18159a8c-b454-4f72-9e2b-385641e73dff" providerId="ADAL" clId="{581AF98D-CCC0-4987-B9A5-E30D64487D45}" dt="2026-03-05T03:58:20.893" v="894" actId="26606"/>
          <ac:spMkLst>
            <pc:docMk/>
            <pc:sldMk cId="3902911922" sldId="282"/>
            <ac:spMk id="2" creationId="{8EE05F47-27F9-881E-E25A-B66807B586D1}"/>
          </ac:spMkLst>
        </pc:spChg>
        <pc:spChg chg="mod">
          <ac:chgData name="Martha Leticia Mercado Ramírez" userId="18159a8c-b454-4f72-9e2b-385641e73dff" providerId="ADAL" clId="{581AF98D-CCC0-4987-B9A5-E30D64487D45}" dt="2026-03-05T03:58:26.977" v="896" actId="255"/>
          <ac:spMkLst>
            <pc:docMk/>
            <pc:sldMk cId="3902911922" sldId="282"/>
            <ac:spMk id="3" creationId="{E51D815C-3301-1CCD-93CE-EE918FFCEBF4}"/>
          </ac:spMkLst>
        </pc:spChg>
        <pc:spChg chg="add">
          <ac:chgData name="Martha Leticia Mercado Ramírez" userId="18159a8c-b454-4f72-9e2b-385641e73dff" providerId="ADAL" clId="{581AF98D-CCC0-4987-B9A5-E30D64487D45}" dt="2026-03-05T03:58:20.893" v="894" actId="26606"/>
          <ac:spMkLst>
            <pc:docMk/>
            <pc:sldMk cId="3902911922" sldId="282"/>
            <ac:spMk id="8" creationId="{1B15ED52-F352-441B-82BF-E0EA34836D08}"/>
          </ac:spMkLst>
        </pc:spChg>
        <pc:spChg chg="add">
          <ac:chgData name="Martha Leticia Mercado Ramírez" userId="18159a8c-b454-4f72-9e2b-385641e73dff" providerId="ADAL" clId="{581AF98D-CCC0-4987-B9A5-E30D64487D45}" dt="2026-03-05T03:58:20.893" v="894" actId="26606"/>
          <ac:spMkLst>
            <pc:docMk/>
            <pc:sldMk cId="3902911922" sldId="282"/>
            <ac:spMk id="10" creationId="{3B2E3793-BFE6-45A2-9B7B-E18844431C99}"/>
          </ac:spMkLst>
        </pc:spChg>
        <pc:spChg chg="add">
          <ac:chgData name="Martha Leticia Mercado Ramírez" userId="18159a8c-b454-4f72-9e2b-385641e73dff" providerId="ADAL" clId="{581AF98D-CCC0-4987-B9A5-E30D64487D45}" dt="2026-03-05T03:58:20.893" v="894" actId="26606"/>
          <ac:spMkLst>
            <pc:docMk/>
            <pc:sldMk cId="3902911922" sldId="282"/>
            <ac:spMk id="12" creationId="{BC4C4868-CB8F-4AF9-9CDB-8108F2C19B67}"/>
          </ac:spMkLst>
        </pc:spChg>
        <pc:spChg chg="add">
          <ac:chgData name="Martha Leticia Mercado Ramírez" userId="18159a8c-b454-4f72-9e2b-385641e73dff" providerId="ADAL" clId="{581AF98D-CCC0-4987-B9A5-E30D64487D45}" dt="2026-03-05T03:58:20.893" v="894" actId="26606"/>
          <ac:spMkLst>
            <pc:docMk/>
            <pc:sldMk cId="3902911922" sldId="282"/>
            <ac:spMk id="14" creationId="{375E0459-6403-40CD-989D-56A4407CA12E}"/>
          </ac:spMkLst>
        </pc:spChg>
        <pc:spChg chg="add">
          <ac:chgData name="Martha Leticia Mercado Ramírez" userId="18159a8c-b454-4f72-9e2b-385641e73dff" providerId="ADAL" clId="{581AF98D-CCC0-4987-B9A5-E30D64487D45}" dt="2026-03-05T03:58:20.893" v="894" actId="26606"/>
          <ac:spMkLst>
            <pc:docMk/>
            <pc:sldMk cId="3902911922" sldId="282"/>
            <ac:spMk id="16" creationId="{53E5B1A8-3AC9-4BD1-9BBC-78CA94F2D1BA}"/>
          </ac:spMkLst>
        </pc:spChg>
      </pc:sldChg>
      <pc:sldChg chg="addSp modSp add mod modTransition setBg">
        <pc:chgData name="Martha Leticia Mercado Ramírez" userId="18159a8c-b454-4f72-9e2b-385641e73dff" providerId="ADAL" clId="{581AF98D-CCC0-4987-B9A5-E30D64487D45}" dt="2026-03-06T17:09:31.858" v="1032"/>
        <pc:sldMkLst>
          <pc:docMk/>
          <pc:sldMk cId="3083905179" sldId="283"/>
        </pc:sldMkLst>
        <pc:spChg chg="mod">
          <ac:chgData name="Martha Leticia Mercado Ramírez" userId="18159a8c-b454-4f72-9e2b-385641e73dff" providerId="ADAL" clId="{581AF98D-CCC0-4987-B9A5-E30D64487D45}" dt="2026-03-05T03:58:32.077" v="897" actId="26606"/>
          <ac:spMkLst>
            <pc:docMk/>
            <pc:sldMk cId="3083905179" sldId="283"/>
            <ac:spMk id="2" creationId="{0A08B92F-0D5F-0BBC-4D86-36595989C340}"/>
          </ac:spMkLst>
        </pc:spChg>
        <pc:spChg chg="mod">
          <ac:chgData name="Martha Leticia Mercado Ramírez" userId="18159a8c-b454-4f72-9e2b-385641e73dff" providerId="ADAL" clId="{581AF98D-CCC0-4987-B9A5-E30D64487D45}" dt="2026-03-05T03:58:40.569" v="899" actId="123"/>
          <ac:spMkLst>
            <pc:docMk/>
            <pc:sldMk cId="3083905179" sldId="283"/>
            <ac:spMk id="3" creationId="{8EE86377-71E5-8482-BA83-414DF2CF80E3}"/>
          </ac:spMkLst>
        </pc:spChg>
        <pc:spChg chg="add">
          <ac:chgData name="Martha Leticia Mercado Ramírez" userId="18159a8c-b454-4f72-9e2b-385641e73dff" providerId="ADAL" clId="{581AF98D-CCC0-4987-B9A5-E30D64487D45}" dt="2026-03-05T03:58:32.077" v="897" actId="26606"/>
          <ac:spMkLst>
            <pc:docMk/>
            <pc:sldMk cId="3083905179" sldId="283"/>
            <ac:spMk id="8" creationId="{1B15ED52-F352-441B-82BF-E0EA34836D08}"/>
          </ac:spMkLst>
        </pc:spChg>
        <pc:spChg chg="add">
          <ac:chgData name="Martha Leticia Mercado Ramírez" userId="18159a8c-b454-4f72-9e2b-385641e73dff" providerId="ADAL" clId="{581AF98D-CCC0-4987-B9A5-E30D64487D45}" dt="2026-03-05T03:58:32.077" v="897" actId="26606"/>
          <ac:spMkLst>
            <pc:docMk/>
            <pc:sldMk cId="3083905179" sldId="283"/>
            <ac:spMk id="10" creationId="{3B2E3793-BFE6-45A2-9B7B-E18844431C99}"/>
          </ac:spMkLst>
        </pc:spChg>
        <pc:spChg chg="add">
          <ac:chgData name="Martha Leticia Mercado Ramírez" userId="18159a8c-b454-4f72-9e2b-385641e73dff" providerId="ADAL" clId="{581AF98D-CCC0-4987-B9A5-E30D64487D45}" dt="2026-03-05T03:58:32.077" v="897" actId="26606"/>
          <ac:spMkLst>
            <pc:docMk/>
            <pc:sldMk cId="3083905179" sldId="283"/>
            <ac:spMk id="12" creationId="{BC4C4868-CB8F-4AF9-9CDB-8108F2C19B67}"/>
          </ac:spMkLst>
        </pc:spChg>
        <pc:spChg chg="add">
          <ac:chgData name="Martha Leticia Mercado Ramírez" userId="18159a8c-b454-4f72-9e2b-385641e73dff" providerId="ADAL" clId="{581AF98D-CCC0-4987-B9A5-E30D64487D45}" dt="2026-03-05T03:58:32.077" v="897" actId="26606"/>
          <ac:spMkLst>
            <pc:docMk/>
            <pc:sldMk cId="3083905179" sldId="283"/>
            <ac:spMk id="14" creationId="{375E0459-6403-40CD-989D-56A4407CA12E}"/>
          </ac:spMkLst>
        </pc:spChg>
        <pc:spChg chg="add">
          <ac:chgData name="Martha Leticia Mercado Ramírez" userId="18159a8c-b454-4f72-9e2b-385641e73dff" providerId="ADAL" clId="{581AF98D-CCC0-4987-B9A5-E30D64487D45}" dt="2026-03-05T03:58:32.077" v="897" actId="26606"/>
          <ac:spMkLst>
            <pc:docMk/>
            <pc:sldMk cId="3083905179" sldId="283"/>
            <ac:spMk id="16" creationId="{53E5B1A8-3AC9-4BD1-9BBC-78CA94F2D1BA}"/>
          </ac:spMkLst>
        </pc:spChg>
      </pc:sldChg>
      <pc:sldChg chg="addSp modSp add mod modTransition setBg">
        <pc:chgData name="Martha Leticia Mercado Ramírez" userId="18159a8c-b454-4f72-9e2b-385641e73dff" providerId="ADAL" clId="{581AF98D-CCC0-4987-B9A5-E30D64487D45}" dt="2026-03-06T17:09:31.858" v="1032"/>
        <pc:sldMkLst>
          <pc:docMk/>
          <pc:sldMk cId="1650517598" sldId="284"/>
        </pc:sldMkLst>
        <pc:spChg chg="mod">
          <ac:chgData name="Martha Leticia Mercado Ramírez" userId="18159a8c-b454-4f72-9e2b-385641e73dff" providerId="ADAL" clId="{581AF98D-CCC0-4987-B9A5-E30D64487D45}" dt="2026-03-05T03:58:53.308" v="903" actId="122"/>
          <ac:spMkLst>
            <pc:docMk/>
            <pc:sldMk cId="1650517598" sldId="284"/>
            <ac:spMk id="2" creationId="{4A38CC95-1969-A6C6-BE28-3B7FCEB27F68}"/>
          </ac:spMkLst>
        </pc:spChg>
        <pc:spChg chg="mod">
          <ac:chgData name="Martha Leticia Mercado Ramírez" userId="18159a8c-b454-4f72-9e2b-385641e73dff" providerId="ADAL" clId="{581AF98D-CCC0-4987-B9A5-E30D64487D45}" dt="2026-03-05T03:58:51.609" v="902" actId="255"/>
          <ac:spMkLst>
            <pc:docMk/>
            <pc:sldMk cId="1650517598" sldId="284"/>
            <ac:spMk id="3" creationId="{835B31D2-C6A3-6B16-28B5-16E43A3CCA78}"/>
          </ac:spMkLst>
        </pc:spChg>
        <pc:spChg chg="add">
          <ac:chgData name="Martha Leticia Mercado Ramírez" userId="18159a8c-b454-4f72-9e2b-385641e73dff" providerId="ADAL" clId="{581AF98D-CCC0-4987-B9A5-E30D64487D45}" dt="2026-03-05T03:58:45.368" v="900" actId="26606"/>
          <ac:spMkLst>
            <pc:docMk/>
            <pc:sldMk cId="1650517598" sldId="284"/>
            <ac:spMk id="8" creationId="{DEE2AD96-B495-4E06-9291-B71706F728CB}"/>
          </ac:spMkLst>
        </pc:spChg>
        <pc:spChg chg="add">
          <ac:chgData name="Martha Leticia Mercado Ramírez" userId="18159a8c-b454-4f72-9e2b-385641e73dff" providerId="ADAL" clId="{581AF98D-CCC0-4987-B9A5-E30D64487D45}" dt="2026-03-05T03:58:45.368" v="900" actId="26606"/>
          <ac:spMkLst>
            <pc:docMk/>
            <pc:sldMk cId="1650517598" sldId="284"/>
            <ac:spMk id="10" creationId="{53CF6D67-C5A8-4ADD-9E8E-1E38CA1D3166}"/>
          </ac:spMkLst>
        </pc:spChg>
        <pc:spChg chg="add">
          <ac:chgData name="Martha Leticia Mercado Ramírez" userId="18159a8c-b454-4f72-9e2b-385641e73dff" providerId="ADAL" clId="{581AF98D-CCC0-4987-B9A5-E30D64487D45}" dt="2026-03-05T03:58:45.368" v="900" actId="26606"/>
          <ac:spMkLst>
            <pc:docMk/>
            <pc:sldMk cId="1650517598" sldId="284"/>
            <ac:spMk id="12" creationId="{86909FA0-B515-4681-B7A8-FA281D133B94}"/>
          </ac:spMkLst>
        </pc:spChg>
        <pc:spChg chg="add">
          <ac:chgData name="Martha Leticia Mercado Ramírez" userId="18159a8c-b454-4f72-9e2b-385641e73dff" providerId="ADAL" clId="{581AF98D-CCC0-4987-B9A5-E30D64487D45}" dt="2026-03-05T03:58:45.368" v="900" actId="26606"/>
          <ac:spMkLst>
            <pc:docMk/>
            <pc:sldMk cId="1650517598" sldId="284"/>
            <ac:spMk id="14" creationId="{21C9FE86-FCC3-4A31-AA1C-C882262B7FE7}"/>
          </ac:spMkLst>
        </pc:spChg>
        <pc:spChg chg="add">
          <ac:chgData name="Martha Leticia Mercado Ramírez" userId="18159a8c-b454-4f72-9e2b-385641e73dff" providerId="ADAL" clId="{581AF98D-CCC0-4987-B9A5-E30D64487D45}" dt="2026-03-05T03:58:45.368" v="900" actId="26606"/>
          <ac:spMkLst>
            <pc:docMk/>
            <pc:sldMk cId="1650517598" sldId="284"/>
            <ac:spMk id="16" creationId="{7D96243B-ECED-4B71-8E06-AE9A285EAD20}"/>
          </ac:spMkLst>
        </pc:spChg>
        <pc:spChg chg="add">
          <ac:chgData name="Martha Leticia Mercado Ramírez" userId="18159a8c-b454-4f72-9e2b-385641e73dff" providerId="ADAL" clId="{581AF98D-CCC0-4987-B9A5-E30D64487D45}" dt="2026-03-05T03:58:45.368" v="900" actId="26606"/>
          <ac:spMkLst>
            <pc:docMk/>
            <pc:sldMk cId="1650517598" sldId="284"/>
            <ac:spMk id="18" creationId="{A09989E4-EFDC-4A90-A633-E0525FB4139E}"/>
          </ac:spMkLst>
        </pc:spChg>
      </pc:sldChg>
      <pc:sldChg chg="addSp modSp new mod modTransition setBg">
        <pc:chgData name="Martha Leticia Mercado Ramírez" userId="18159a8c-b454-4f72-9e2b-385641e73dff" providerId="ADAL" clId="{581AF98D-CCC0-4987-B9A5-E30D64487D45}" dt="2026-03-06T17:09:31.858" v="1032"/>
        <pc:sldMkLst>
          <pc:docMk/>
          <pc:sldMk cId="172019286" sldId="285"/>
        </pc:sldMkLst>
        <pc:spChg chg="mod">
          <ac:chgData name="Martha Leticia Mercado Ramírez" userId="18159a8c-b454-4f72-9e2b-385641e73dff" providerId="ADAL" clId="{581AF98D-CCC0-4987-B9A5-E30D64487D45}" dt="2026-03-05T03:59:06.721" v="907" actId="122"/>
          <ac:spMkLst>
            <pc:docMk/>
            <pc:sldMk cId="172019286" sldId="285"/>
            <ac:spMk id="2" creationId="{BB458411-63DA-548B-B29E-BCE309437AE4}"/>
          </ac:spMkLst>
        </pc:spChg>
        <pc:spChg chg="mod">
          <ac:chgData name="Martha Leticia Mercado Ramírez" userId="18159a8c-b454-4f72-9e2b-385641e73dff" providerId="ADAL" clId="{581AF98D-CCC0-4987-B9A5-E30D64487D45}" dt="2026-03-05T03:59:04.837" v="906" actId="255"/>
          <ac:spMkLst>
            <pc:docMk/>
            <pc:sldMk cId="172019286" sldId="285"/>
            <ac:spMk id="3" creationId="{5864245C-841A-0AD7-8322-2382A9E563A2}"/>
          </ac:spMkLst>
        </pc:spChg>
        <pc:spChg chg="add">
          <ac:chgData name="Martha Leticia Mercado Ramírez" userId="18159a8c-b454-4f72-9e2b-385641e73dff" providerId="ADAL" clId="{581AF98D-CCC0-4987-B9A5-E30D64487D45}" dt="2026-03-05T03:58:58.265" v="904" actId="26606"/>
          <ac:spMkLst>
            <pc:docMk/>
            <pc:sldMk cId="172019286" sldId="285"/>
            <ac:spMk id="8" creationId="{979E27D9-03C7-44E2-9FF8-15D0C8506AF7}"/>
          </ac:spMkLst>
        </pc:spChg>
        <pc:spChg chg="add">
          <ac:chgData name="Martha Leticia Mercado Ramírez" userId="18159a8c-b454-4f72-9e2b-385641e73dff" providerId="ADAL" clId="{581AF98D-CCC0-4987-B9A5-E30D64487D45}" dt="2026-03-05T03:58:58.265" v="904" actId="26606"/>
          <ac:spMkLst>
            <pc:docMk/>
            <pc:sldMk cId="172019286" sldId="285"/>
            <ac:spMk id="10" creationId="{EEBF1590-3B36-48EE-A89D-3B6F3CB256AB}"/>
          </ac:spMkLst>
        </pc:spChg>
        <pc:spChg chg="add">
          <ac:chgData name="Martha Leticia Mercado Ramírez" userId="18159a8c-b454-4f72-9e2b-385641e73dff" providerId="ADAL" clId="{581AF98D-CCC0-4987-B9A5-E30D64487D45}" dt="2026-03-05T03:58:58.265" v="904" actId="26606"/>
          <ac:spMkLst>
            <pc:docMk/>
            <pc:sldMk cId="172019286" sldId="285"/>
            <ac:spMk id="12" creationId="{AC8F6C8C-AB5A-4548-942D-E3FD40ACBC49}"/>
          </ac:spMkLst>
        </pc:spChg>
      </pc:sldChg>
      <pc:sldChg chg="addSp modSp add mod modTransition setBg">
        <pc:chgData name="Martha Leticia Mercado Ramírez" userId="18159a8c-b454-4f72-9e2b-385641e73dff" providerId="ADAL" clId="{581AF98D-CCC0-4987-B9A5-E30D64487D45}" dt="2026-03-06T17:09:31.858" v="1032"/>
        <pc:sldMkLst>
          <pc:docMk/>
          <pc:sldMk cId="1506767324" sldId="286"/>
        </pc:sldMkLst>
        <pc:spChg chg="mod">
          <ac:chgData name="Martha Leticia Mercado Ramírez" userId="18159a8c-b454-4f72-9e2b-385641e73dff" providerId="ADAL" clId="{581AF98D-CCC0-4987-B9A5-E30D64487D45}" dt="2026-03-05T03:59:46.802" v="915" actId="122"/>
          <ac:spMkLst>
            <pc:docMk/>
            <pc:sldMk cId="1506767324" sldId="286"/>
            <ac:spMk id="2" creationId="{4922A33C-284C-C582-7515-7D1F9901CFE8}"/>
          </ac:spMkLst>
        </pc:spChg>
        <pc:spChg chg="mod">
          <ac:chgData name="Martha Leticia Mercado Ramírez" userId="18159a8c-b454-4f72-9e2b-385641e73dff" providerId="ADAL" clId="{581AF98D-CCC0-4987-B9A5-E30D64487D45}" dt="2026-03-05T03:59:44.518" v="914" actId="255"/>
          <ac:spMkLst>
            <pc:docMk/>
            <pc:sldMk cId="1506767324" sldId="286"/>
            <ac:spMk id="3" creationId="{88D88B82-EFC8-C6F9-0474-8D6605D1B611}"/>
          </ac:spMkLst>
        </pc:spChg>
        <pc:spChg chg="add">
          <ac:chgData name="Martha Leticia Mercado Ramírez" userId="18159a8c-b454-4f72-9e2b-385641e73dff" providerId="ADAL" clId="{581AF98D-CCC0-4987-B9A5-E30D64487D45}" dt="2026-03-05T03:59:38.286" v="912" actId="26606"/>
          <ac:spMkLst>
            <pc:docMk/>
            <pc:sldMk cId="1506767324" sldId="286"/>
            <ac:spMk id="8" creationId="{09588DA8-065E-4F6F-8EFD-43104AB2E0CF}"/>
          </ac:spMkLst>
        </pc:spChg>
        <pc:spChg chg="add">
          <ac:chgData name="Martha Leticia Mercado Ramírez" userId="18159a8c-b454-4f72-9e2b-385641e73dff" providerId="ADAL" clId="{581AF98D-CCC0-4987-B9A5-E30D64487D45}" dt="2026-03-05T03:59:38.286" v="912" actId="26606"/>
          <ac:spMkLst>
            <pc:docMk/>
            <pc:sldMk cId="1506767324" sldId="286"/>
            <ac:spMk id="10" creationId="{C4285719-470E-454C-AF62-8323075F1F5B}"/>
          </ac:spMkLst>
        </pc:spChg>
        <pc:spChg chg="add">
          <ac:chgData name="Martha Leticia Mercado Ramírez" userId="18159a8c-b454-4f72-9e2b-385641e73dff" providerId="ADAL" clId="{581AF98D-CCC0-4987-B9A5-E30D64487D45}" dt="2026-03-05T03:59:38.286" v="912" actId="26606"/>
          <ac:spMkLst>
            <pc:docMk/>
            <pc:sldMk cId="1506767324" sldId="286"/>
            <ac:spMk id="12" creationId="{CD9FE4EF-C4D8-49A0-B2FF-81D8DB7D8A24}"/>
          </ac:spMkLst>
        </pc:spChg>
        <pc:spChg chg="add">
          <ac:chgData name="Martha Leticia Mercado Ramírez" userId="18159a8c-b454-4f72-9e2b-385641e73dff" providerId="ADAL" clId="{581AF98D-CCC0-4987-B9A5-E30D64487D45}" dt="2026-03-05T03:59:38.286" v="912" actId="26606"/>
          <ac:spMkLst>
            <pc:docMk/>
            <pc:sldMk cId="1506767324" sldId="286"/>
            <ac:spMk id="14" creationId="{4300840D-0A0B-4512-BACA-B439D5B9C57C}"/>
          </ac:spMkLst>
        </pc:spChg>
        <pc:spChg chg="add">
          <ac:chgData name="Martha Leticia Mercado Ramírez" userId="18159a8c-b454-4f72-9e2b-385641e73dff" providerId="ADAL" clId="{581AF98D-CCC0-4987-B9A5-E30D64487D45}" dt="2026-03-05T03:59:38.286" v="912" actId="26606"/>
          <ac:spMkLst>
            <pc:docMk/>
            <pc:sldMk cId="1506767324" sldId="286"/>
            <ac:spMk id="16" creationId="{D2B78728-A580-49A7-84F9-6EF6F583ADE0}"/>
          </ac:spMkLst>
        </pc:spChg>
        <pc:spChg chg="add">
          <ac:chgData name="Martha Leticia Mercado Ramírez" userId="18159a8c-b454-4f72-9e2b-385641e73dff" providerId="ADAL" clId="{581AF98D-CCC0-4987-B9A5-E30D64487D45}" dt="2026-03-05T03:59:38.286" v="912" actId="26606"/>
          <ac:spMkLst>
            <pc:docMk/>
            <pc:sldMk cId="1506767324" sldId="286"/>
            <ac:spMk id="18" creationId="{38FAA1A1-D861-433F-88FA-1E9D6FD31D11}"/>
          </ac:spMkLst>
        </pc:spChg>
        <pc:spChg chg="add">
          <ac:chgData name="Martha Leticia Mercado Ramírez" userId="18159a8c-b454-4f72-9e2b-385641e73dff" providerId="ADAL" clId="{581AF98D-CCC0-4987-B9A5-E30D64487D45}" dt="2026-03-05T03:59:38.286" v="912" actId="26606"/>
          <ac:spMkLst>
            <pc:docMk/>
            <pc:sldMk cId="1506767324" sldId="286"/>
            <ac:spMk id="20" creationId="{8D71EDA1-87BF-4D5D-AB79-F346FD19278A}"/>
          </ac:spMkLst>
        </pc:spChg>
      </pc:sldChg>
      <pc:sldChg chg="addSp delSp modSp add mod modTransition">
        <pc:chgData name="Martha Leticia Mercado Ramírez" userId="18159a8c-b454-4f72-9e2b-385641e73dff" providerId="ADAL" clId="{581AF98D-CCC0-4987-B9A5-E30D64487D45}" dt="2026-03-06T17:09:31.858" v="1032"/>
        <pc:sldMkLst>
          <pc:docMk/>
          <pc:sldMk cId="397181442" sldId="287"/>
        </pc:sldMkLst>
        <pc:spChg chg="mod">
          <ac:chgData name="Martha Leticia Mercado Ramírez" userId="18159a8c-b454-4f72-9e2b-385641e73dff" providerId="ADAL" clId="{581AF98D-CCC0-4987-B9A5-E30D64487D45}" dt="2026-03-05T03:59:31.210" v="910" actId="1076"/>
          <ac:spMkLst>
            <pc:docMk/>
            <pc:sldMk cId="397181442" sldId="287"/>
            <ac:spMk id="2" creationId="{6B2C7CF0-03CD-AF98-4B42-4E7A03228706}"/>
          </ac:spMkLst>
        </pc:spChg>
        <pc:graphicFrameChg chg="add mod">
          <ac:chgData name="Martha Leticia Mercado Ramírez" userId="18159a8c-b454-4f72-9e2b-385641e73dff" providerId="ADAL" clId="{581AF98D-CCC0-4987-B9A5-E30D64487D45}" dt="2026-03-05T03:59:34.542" v="911" actId="14100"/>
          <ac:graphicFrameMkLst>
            <pc:docMk/>
            <pc:sldMk cId="397181442" sldId="287"/>
            <ac:graphicFrameMk id="5" creationId="{867FC1C1-48A6-4F8E-899F-2583934150B8}"/>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1892367687" sldId="288"/>
        </pc:sldMkLst>
        <pc:spChg chg="mod">
          <ac:chgData name="Martha Leticia Mercado Ramírez" userId="18159a8c-b454-4f72-9e2b-385641e73dff" providerId="ADAL" clId="{581AF98D-CCC0-4987-B9A5-E30D64487D45}" dt="2026-03-05T03:59:54.996" v="917" actId="122"/>
          <ac:spMkLst>
            <pc:docMk/>
            <pc:sldMk cId="1892367687" sldId="288"/>
            <ac:spMk id="2" creationId="{4BC579F9-DE90-DF48-6E27-4E321C695A55}"/>
          </ac:spMkLst>
        </pc:spChg>
        <pc:spChg chg="add">
          <ac:chgData name="Martha Leticia Mercado Ramírez" userId="18159a8c-b454-4f72-9e2b-385641e73dff" providerId="ADAL" clId="{581AF98D-CCC0-4987-B9A5-E30D64487D45}" dt="2026-03-05T03:59:52.053" v="916" actId="26606"/>
          <ac:spMkLst>
            <pc:docMk/>
            <pc:sldMk cId="1892367687" sldId="288"/>
            <ac:spMk id="9" creationId="{BACC6370-2D7E-4714-9D71-7542949D7D5D}"/>
          </ac:spMkLst>
        </pc:spChg>
        <pc:spChg chg="add">
          <ac:chgData name="Martha Leticia Mercado Ramírez" userId="18159a8c-b454-4f72-9e2b-385641e73dff" providerId="ADAL" clId="{581AF98D-CCC0-4987-B9A5-E30D64487D45}" dt="2026-03-05T03:59:52.053" v="916" actId="26606"/>
          <ac:spMkLst>
            <pc:docMk/>
            <pc:sldMk cId="1892367687" sldId="288"/>
            <ac:spMk id="11" creationId="{256B2C21-A230-48C0-8DF1-C46611373C44}"/>
          </ac:spMkLst>
        </pc:spChg>
        <pc:spChg chg="add">
          <ac:chgData name="Martha Leticia Mercado Ramírez" userId="18159a8c-b454-4f72-9e2b-385641e73dff" providerId="ADAL" clId="{581AF98D-CCC0-4987-B9A5-E30D64487D45}" dt="2026-03-05T03:59:52.053" v="916" actId="26606"/>
          <ac:spMkLst>
            <pc:docMk/>
            <pc:sldMk cId="1892367687" sldId="288"/>
            <ac:spMk id="13" creationId="{3847E18C-932D-4C95-AABA-FEC7C9499AD7}"/>
          </ac:spMkLst>
        </pc:spChg>
        <pc:spChg chg="add">
          <ac:chgData name="Martha Leticia Mercado Ramírez" userId="18159a8c-b454-4f72-9e2b-385641e73dff" providerId="ADAL" clId="{581AF98D-CCC0-4987-B9A5-E30D64487D45}" dt="2026-03-05T03:59:52.053" v="916" actId="26606"/>
          <ac:spMkLst>
            <pc:docMk/>
            <pc:sldMk cId="1892367687" sldId="288"/>
            <ac:spMk id="15" creationId="{3150CB11-0C61-439E-910F-5787759E72A0}"/>
          </ac:spMkLst>
        </pc:spChg>
        <pc:spChg chg="add">
          <ac:chgData name="Martha Leticia Mercado Ramírez" userId="18159a8c-b454-4f72-9e2b-385641e73dff" providerId="ADAL" clId="{581AF98D-CCC0-4987-B9A5-E30D64487D45}" dt="2026-03-05T03:59:52.053" v="916" actId="26606"/>
          <ac:spMkLst>
            <pc:docMk/>
            <pc:sldMk cId="1892367687" sldId="288"/>
            <ac:spMk id="17" creationId="{43F8A58B-5155-44CE-A5FF-7647B47D0A7A}"/>
          </ac:spMkLst>
        </pc:spChg>
        <pc:spChg chg="add">
          <ac:chgData name="Martha Leticia Mercado Ramírez" userId="18159a8c-b454-4f72-9e2b-385641e73dff" providerId="ADAL" clId="{581AF98D-CCC0-4987-B9A5-E30D64487D45}" dt="2026-03-05T03:59:52.053" v="916" actId="26606"/>
          <ac:spMkLst>
            <pc:docMk/>
            <pc:sldMk cId="1892367687" sldId="288"/>
            <ac:spMk id="19" creationId="{443F2ACA-E6D6-4028-82DD-F03C262D5DE6}"/>
          </ac:spMkLst>
        </pc:spChg>
        <pc:graphicFrameChg chg="add">
          <ac:chgData name="Martha Leticia Mercado Ramírez" userId="18159a8c-b454-4f72-9e2b-385641e73dff" providerId="ADAL" clId="{581AF98D-CCC0-4987-B9A5-E30D64487D45}" dt="2026-03-05T03:59:52.053" v="916" actId="26606"/>
          <ac:graphicFrameMkLst>
            <pc:docMk/>
            <pc:sldMk cId="1892367687" sldId="288"/>
            <ac:graphicFrameMk id="5" creationId="{BB126B7B-7F6D-E009-FF5A-6CB94EB36028}"/>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1190597341" sldId="289"/>
        </pc:sldMkLst>
        <pc:spChg chg="mod">
          <ac:chgData name="Martha Leticia Mercado Ramírez" userId="18159a8c-b454-4f72-9e2b-385641e73dff" providerId="ADAL" clId="{581AF98D-CCC0-4987-B9A5-E30D64487D45}" dt="2026-03-05T04:00:20.712" v="925" actId="122"/>
          <ac:spMkLst>
            <pc:docMk/>
            <pc:sldMk cId="1190597341" sldId="289"/>
            <ac:spMk id="2" creationId="{7886033F-369A-EAE3-76BD-315A3CBF75C0}"/>
          </ac:spMkLst>
        </pc:spChg>
        <pc:spChg chg="add">
          <ac:chgData name="Martha Leticia Mercado Ramírez" userId="18159a8c-b454-4f72-9e2b-385641e73dff" providerId="ADAL" clId="{581AF98D-CCC0-4987-B9A5-E30D64487D45}" dt="2026-03-05T04:00:11.277" v="922" actId="26606"/>
          <ac:spMkLst>
            <pc:docMk/>
            <pc:sldMk cId="1190597341" sldId="289"/>
            <ac:spMk id="8" creationId="{09588DA8-065E-4F6F-8EFD-43104AB2E0CF}"/>
          </ac:spMkLst>
        </pc:spChg>
        <pc:spChg chg="add">
          <ac:chgData name="Martha Leticia Mercado Ramírez" userId="18159a8c-b454-4f72-9e2b-385641e73dff" providerId="ADAL" clId="{581AF98D-CCC0-4987-B9A5-E30D64487D45}" dt="2026-03-05T04:00:11.277" v="922" actId="26606"/>
          <ac:spMkLst>
            <pc:docMk/>
            <pc:sldMk cId="1190597341" sldId="289"/>
            <ac:spMk id="10" creationId="{C4285719-470E-454C-AF62-8323075F1F5B}"/>
          </ac:spMkLst>
        </pc:spChg>
        <pc:spChg chg="add">
          <ac:chgData name="Martha Leticia Mercado Ramírez" userId="18159a8c-b454-4f72-9e2b-385641e73dff" providerId="ADAL" clId="{581AF98D-CCC0-4987-B9A5-E30D64487D45}" dt="2026-03-05T04:00:11.277" v="922" actId="26606"/>
          <ac:spMkLst>
            <pc:docMk/>
            <pc:sldMk cId="1190597341" sldId="289"/>
            <ac:spMk id="12" creationId="{CD9FE4EF-C4D8-49A0-B2FF-81D8DB7D8A24}"/>
          </ac:spMkLst>
        </pc:spChg>
        <pc:spChg chg="add">
          <ac:chgData name="Martha Leticia Mercado Ramírez" userId="18159a8c-b454-4f72-9e2b-385641e73dff" providerId="ADAL" clId="{581AF98D-CCC0-4987-B9A5-E30D64487D45}" dt="2026-03-05T04:00:11.277" v="922" actId="26606"/>
          <ac:spMkLst>
            <pc:docMk/>
            <pc:sldMk cId="1190597341" sldId="289"/>
            <ac:spMk id="14" creationId="{4300840D-0A0B-4512-BACA-B439D5B9C57C}"/>
          </ac:spMkLst>
        </pc:spChg>
        <pc:spChg chg="add">
          <ac:chgData name="Martha Leticia Mercado Ramírez" userId="18159a8c-b454-4f72-9e2b-385641e73dff" providerId="ADAL" clId="{581AF98D-CCC0-4987-B9A5-E30D64487D45}" dt="2026-03-05T04:00:11.277" v="922" actId="26606"/>
          <ac:spMkLst>
            <pc:docMk/>
            <pc:sldMk cId="1190597341" sldId="289"/>
            <ac:spMk id="16" creationId="{D2B78728-A580-49A7-84F9-6EF6F583ADE0}"/>
          </ac:spMkLst>
        </pc:spChg>
        <pc:spChg chg="add">
          <ac:chgData name="Martha Leticia Mercado Ramírez" userId="18159a8c-b454-4f72-9e2b-385641e73dff" providerId="ADAL" clId="{581AF98D-CCC0-4987-B9A5-E30D64487D45}" dt="2026-03-05T04:00:11.277" v="922" actId="26606"/>
          <ac:spMkLst>
            <pc:docMk/>
            <pc:sldMk cId="1190597341" sldId="289"/>
            <ac:spMk id="18" creationId="{38FAA1A1-D861-433F-88FA-1E9D6FD31D11}"/>
          </ac:spMkLst>
        </pc:spChg>
        <pc:spChg chg="add">
          <ac:chgData name="Martha Leticia Mercado Ramírez" userId="18159a8c-b454-4f72-9e2b-385641e73dff" providerId="ADAL" clId="{581AF98D-CCC0-4987-B9A5-E30D64487D45}" dt="2026-03-05T04:00:11.277" v="922" actId="26606"/>
          <ac:spMkLst>
            <pc:docMk/>
            <pc:sldMk cId="1190597341" sldId="289"/>
            <ac:spMk id="20" creationId="{8D71EDA1-87BF-4D5D-AB79-F346FD19278A}"/>
          </ac:spMkLst>
        </pc:spChg>
        <pc:spChg chg="add mod">
          <ac:chgData name="Martha Leticia Mercado Ramírez" userId="18159a8c-b454-4f72-9e2b-385641e73dff" providerId="ADAL" clId="{581AF98D-CCC0-4987-B9A5-E30D64487D45}" dt="2026-03-05T04:00:18.733" v="924" actId="255"/>
          <ac:spMkLst>
            <pc:docMk/>
            <pc:sldMk cId="1190597341" sldId="289"/>
            <ac:spMk id="27" creationId="{627999B8-5A58-BC4F-66E3-80CF7F4EC76B}"/>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1196586367" sldId="290"/>
        </pc:sldMkLst>
        <pc:spChg chg="mod">
          <ac:chgData name="Martha Leticia Mercado Ramírez" userId="18159a8c-b454-4f72-9e2b-385641e73dff" providerId="ADAL" clId="{581AF98D-CCC0-4987-B9A5-E30D64487D45}" dt="2026-03-05T04:01:23.074" v="945" actId="122"/>
          <ac:spMkLst>
            <pc:docMk/>
            <pc:sldMk cId="1196586367" sldId="290"/>
            <ac:spMk id="2" creationId="{127ACF3D-89EE-351E-AF54-A5304B1A3076}"/>
          </ac:spMkLst>
        </pc:spChg>
        <pc:spChg chg="add">
          <ac:chgData name="Martha Leticia Mercado Ramírez" userId="18159a8c-b454-4f72-9e2b-385641e73dff" providerId="ADAL" clId="{581AF98D-CCC0-4987-B9A5-E30D64487D45}" dt="2026-03-05T04:01:11.775" v="941" actId="26606"/>
          <ac:spMkLst>
            <pc:docMk/>
            <pc:sldMk cId="1196586367" sldId="290"/>
            <ac:spMk id="17" creationId="{43F8A58B-5155-44CE-A5FF-7647B47D0A7A}"/>
          </ac:spMkLst>
        </pc:spChg>
        <pc:spChg chg="add">
          <ac:chgData name="Martha Leticia Mercado Ramírez" userId="18159a8c-b454-4f72-9e2b-385641e73dff" providerId="ADAL" clId="{581AF98D-CCC0-4987-B9A5-E30D64487D45}" dt="2026-03-05T04:01:11.775" v="941" actId="26606"/>
          <ac:spMkLst>
            <pc:docMk/>
            <pc:sldMk cId="1196586367" sldId="290"/>
            <ac:spMk id="18" creationId="{BACC6370-2D7E-4714-9D71-7542949D7D5D}"/>
          </ac:spMkLst>
        </pc:spChg>
        <pc:spChg chg="add">
          <ac:chgData name="Martha Leticia Mercado Ramírez" userId="18159a8c-b454-4f72-9e2b-385641e73dff" providerId="ADAL" clId="{581AF98D-CCC0-4987-B9A5-E30D64487D45}" dt="2026-03-05T04:01:11.775" v="941" actId="26606"/>
          <ac:spMkLst>
            <pc:docMk/>
            <pc:sldMk cId="1196586367" sldId="290"/>
            <ac:spMk id="19" creationId="{443F2ACA-E6D6-4028-82DD-F03C262D5DE6}"/>
          </ac:spMkLst>
        </pc:spChg>
        <pc:spChg chg="add">
          <ac:chgData name="Martha Leticia Mercado Ramírez" userId="18159a8c-b454-4f72-9e2b-385641e73dff" providerId="ADAL" clId="{581AF98D-CCC0-4987-B9A5-E30D64487D45}" dt="2026-03-05T04:01:11.775" v="941" actId="26606"/>
          <ac:spMkLst>
            <pc:docMk/>
            <pc:sldMk cId="1196586367" sldId="290"/>
            <ac:spMk id="20" creationId="{256B2C21-A230-48C0-8DF1-C46611373C44}"/>
          </ac:spMkLst>
        </pc:spChg>
        <pc:spChg chg="add">
          <ac:chgData name="Martha Leticia Mercado Ramírez" userId="18159a8c-b454-4f72-9e2b-385641e73dff" providerId="ADAL" clId="{581AF98D-CCC0-4987-B9A5-E30D64487D45}" dt="2026-03-05T04:01:11.775" v="941" actId="26606"/>
          <ac:spMkLst>
            <pc:docMk/>
            <pc:sldMk cId="1196586367" sldId="290"/>
            <ac:spMk id="21" creationId="{3847E18C-932D-4C95-AABA-FEC7C9499AD7}"/>
          </ac:spMkLst>
        </pc:spChg>
        <pc:spChg chg="add">
          <ac:chgData name="Martha Leticia Mercado Ramírez" userId="18159a8c-b454-4f72-9e2b-385641e73dff" providerId="ADAL" clId="{581AF98D-CCC0-4987-B9A5-E30D64487D45}" dt="2026-03-05T04:01:11.775" v="941" actId="26606"/>
          <ac:spMkLst>
            <pc:docMk/>
            <pc:sldMk cId="1196586367" sldId="290"/>
            <ac:spMk id="22" creationId="{3150CB11-0C61-439E-910F-5787759E72A0}"/>
          </ac:spMkLst>
        </pc:spChg>
        <pc:graphicFrameChg chg="add mod">
          <ac:chgData name="Martha Leticia Mercado Ramírez" userId="18159a8c-b454-4f72-9e2b-385641e73dff" providerId="ADAL" clId="{581AF98D-CCC0-4987-B9A5-E30D64487D45}" dt="2026-03-05T04:01:18.033" v="943" actId="14100"/>
          <ac:graphicFrameMkLst>
            <pc:docMk/>
            <pc:sldMk cId="1196586367" sldId="290"/>
            <ac:graphicFrameMk id="23" creationId="{01728A33-C183-F04A-9A23-F9F8257E9533}"/>
          </ac:graphicFrameMkLst>
        </pc:graphicFrameChg>
      </pc:sldChg>
      <pc:sldChg chg="addSp delSp modSp new mod ord modTransition setBg setClrOvrMap">
        <pc:chgData name="Martha Leticia Mercado Ramírez" userId="18159a8c-b454-4f72-9e2b-385641e73dff" providerId="ADAL" clId="{581AF98D-CCC0-4987-B9A5-E30D64487D45}" dt="2026-03-08T01:55:47.317" v="1055" actId="14100"/>
        <pc:sldMkLst>
          <pc:docMk/>
          <pc:sldMk cId="1544280497" sldId="291"/>
        </pc:sldMkLst>
        <pc:spChg chg="mod">
          <ac:chgData name="Martha Leticia Mercado Ramírez" userId="18159a8c-b454-4f72-9e2b-385641e73dff" providerId="ADAL" clId="{581AF98D-CCC0-4987-B9A5-E30D64487D45}" dt="2026-03-05T04:00:44.481" v="931" actId="1076"/>
          <ac:spMkLst>
            <pc:docMk/>
            <pc:sldMk cId="1544280497" sldId="291"/>
            <ac:spMk id="2" creationId="{A00E70CF-654C-35F3-784D-527096D11C88}"/>
          </ac:spMkLst>
        </pc:spChg>
        <pc:spChg chg="mod">
          <ac:chgData name="Martha Leticia Mercado Ramírez" userId="18159a8c-b454-4f72-9e2b-385641e73dff" providerId="ADAL" clId="{581AF98D-CCC0-4987-B9A5-E30D64487D45}" dt="2026-03-05T04:01:01.501" v="938" actId="27636"/>
          <ac:spMkLst>
            <pc:docMk/>
            <pc:sldMk cId="1544280497" sldId="291"/>
            <ac:spMk id="4" creationId="{B198E164-30ED-EED7-2CA0-9A38080178A0}"/>
          </ac:spMkLst>
        </pc:spChg>
        <pc:graphicFrameChg chg="add mod">
          <ac:chgData name="Martha Leticia Mercado Ramírez" userId="18159a8c-b454-4f72-9e2b-385641e73dff" providerId="ADAL" clId="{581AF98D-CCC0-4987-B9A5-E30D64487D45}" dt="2026-03-08T01:55:47.317" v="1055" actId="14100"/>
          <ac:graphicFrameMkLst>
            <pc:docMk/>
            <pc:sldMk cId="1544280497" sldId="291"/>
            <ac:graphicFrameMk id="6" creationId="{F83BB7AD-B071-9B37-2B71-963AB5AC9E24}"/>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3098362682" sldId="292"/>
        </pc:sldMkLst>
        <pc:spChg chg="mod">
          <ac:chgData name="Martha Leticia Mercado Ramírez" userId="18159a8c-b454-4f72-9e2b-385641e73dff" providerId="ADAL" clId="{581AF98D-CCC0-4987-B9A5-E30D64487D45}" dt="2026-03-05T04:01:33.629" v="949" actId="122"/>
          <ac:spMkLst>
            <pc:docMk/>
            <pc:sldMk cId="3098362682" sldId="292"/>
            <ac:spMk id="2" creationId="{2BB1C35D-02D5-6F33-550D-E9A50C80BBB0}"/>
          </ac:spMkLst>
        </pc:spChg>
        <pc:spChg chg="add">
          <ac:chgData name="Martha Leticia Mercado Ramírez" userId="18159a8c-b454-4f72-9e2b-385641e73dff" providerId="ADAL" clId="{581AF98D-CCC0-4987-B9A5-E30D64487D45}" dt="2026-03-05T04:01:28.032" v="946" actId="26606"/>
          <ac:spMkLst>
            <pc:docMk/>
            <pc:sldMk cId="3098362682" sldId="292"/>
            <ac:spMk id="9" creationId="{BACC6370-2D7E-4714-9D71-7542949D7D5D}"/>
          </ac:spMkLst>
        </pc:spChg>
        <pc:spChg chg="add">
          <ac:chgData name="Martha Leticia Mercado Ramírez" userId="18159a8c-b454-4f72-9e2b-385641e73dff" providerId="ADAL" clId="{581AF98D-CCC0-4987-B9A5-E30D64487D45}" dt="2026-03-05T04:01:28.032" v="946" actId="26606"/>
          <ac:spMkLst>
            <pc:docMk/>
            <pc:sldMk cId="3098362682" sldId="292"/>
            <ac:spMk id="11" creationId="{256B2C21-A230-48C0-8DF1-C46611373C44}"/>
          </ac:spMkLst>
        </pc:spChg>
        <pc:spChg chg="add">
          <ac:chgData name="Martha Leticia Mercado Ramírez" userId="18159a8c-b454-4f72-9e2b-385641e73dff" providerId="ADAL" clId="{581AF98D-CCC0-4987-B9A5-E30D64487D45}" dt="2026-03-05T04:01:28.032" v="946" actId="26606"/>
          <ac:spMkLst>
            <pc:docMk/>
            <pc:sldMk cId="3098362682" sldId="292"/>
            <ac:spMk id="13" creationId="{3847E18C-932D-4C95-AABA-FEC7C9499AD7}"/>
          </ac:spMkLst>
        </pc:spChg>
        <pc:spChg chg="add">
          <ac:chgData name="Martha Leticia Mercado Ramírez" userId="18159a8c-b454-4f72-9e2b-385641e73dff" providerId="ADAL" clId="{581AF98D-CCC0-4987-B9A5-E30D64487D45}" dt="2026-03-05T04:01:28.032" v="946" actId="26606"/>
          <ac:spMkLst>
            <pc:docMk/>
            <pc:sldMk cId="3098362682" sldId="292"/>
            <ac:spMk id="15" creationId="{3150CB11-0C61-439E-910F-5787759E72A0}"/>
          </ac:spMkLst>
        </pc:spChg>
        <pc:spChg chg="add">
          <ac:chgData name="Martha Leticia Mercado Ramírez" userId="18159a8c-b454-4f72-9e2b-385641e73dff" providerId="ADAL" clId="{581AF98D-CCC0-4987-B9A5-E30D64487D45}" dt="2026-03-05T04:01:28.032" v="946" actId="26606"/>
          <ac:spMkLst>
            <pc:docMk/>
            <pc:sldMk cId="3098362682" sldId="292"/>
            <ac:spMk id="17" creationId="{43F8A58B-5155-44CE-A5FF-7647B47D0A7A}"/>
          </ac:spMkLst>
        </pc:spChg>
        <pc:spChg chg="add">
          <ac:chgData name="Martha Leticia Mercado Ramírez" userId="18159a8c-b454-4f72-9e2b-385641e73dff" providerId="ADAL" clId="{581AF98D-CCC0-4987-B9A5-E30D64487D45}" dt="2026-03-05T04:01:28.032" v="946" actId="26606"/>
          <ac:spMkLst>
            <pc:docMk/>
            <pc:sldMk cId="3098362682" sldId="292"/>
            <ac:spMk id="19" creationId="{443F2ACA-E6D6-4028-82DD-F03C262D5DE6}"/>
          </ac:spMkLst>
        </pc:spChg>
        <pc:graphicFrameChg chg="add mod">
          <ac:chgData name="Martha Leticia Mercado Ramírez" userId="18159a8c-b454-4f72-9e2b-385641e73dff" providerId="ADAL" clId="{581AF98D-CCC0-4987-B9A5-E30D64487D45}" dt="2026-03-05T04:01:31.789" v="948" actId="123"/>
          <ac:graphicFrameMkLst>
            <pc:docMk/>
            <pc:sldMk cId="3098362682" sldId="292"/>
            <ac:graphicFrameMk id="5" creationId="{3DC8792A-F94A-48C9-1C46-E17A6A9C5C0E}"/>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1398867019" sldId="293"/>
        </pc:sldMkLst>
        <pc:spChg chg="mod">
          <ac:chgData name="Martha Leticia Mercado Ramírez" userId="18159a8c-b454-4f72-9e2b-385641e73dff" providerId="ADAL" clId="{581AF98D-CCC0-4987-B9A5-E30D64487D45}" dt="2026-03-05T04:01:43.453" v="952" actId="122"/>
          <ac:spMkLst>
            <pc:docMk/>
            <pc:sldMk cId="1398867019" sldId="293"/>
            <ac:spMk id="2" creationId="{1DEC2BD3-C5FA-E0CF-E959-7AD79B07E837}"/>
          </ac:spMkLst>
        </pc:spChg>
        <pc:spChg chg="add">
          <ac:chgData name="Martha Leticia Mercado Ramírez" userId="18159a8c-b454-4f72-9e2b-385641e73dff" providerId="ADAL" clId="{581AF98D-CCC0-4987-B9A5-E30D64487D45}" dt="2026-03-05T04:01:39.248" v="950" actId="26606"/>
          <ac:spMkLst>
            <pc:docMk/>
            <pc:sldMk cId="1398867019" sldId="293"/>
            <ac:spMk id="9" creationId="{BACC6370-2D7E-4714-9D71-7542949D7D5D}"/>
          </ac:spMkLst>
        </pc:spChg>
        <pc:spChg chg="add">
          <ac:chgData name="Martha Leticia Mercado Ramírez" userId="18159a8c-b454-4f72-9e2b-385641e73dff" providerId="ADAL" clId="{581AF98D-CCC0-4987-B9A5-E30D64487D45}" dt="2026-03-05T04:01:39.248" v="950" actId="26606"/>
          <ac:spMkLst>
            <pc:docMk/>
            <pc:sldMk cId="1398867019" sldId="293"/>
            <ac:spMk id="11" creationId="{256B2C21-A230-48C0-8DF1-C46611373C44}"/>
          </ac:spMkLst>
        </pc:spChg>
        <pc:spChg chg="add">
          <ac:chgData name="Martha Leticia Mercado Ramírez" userId="18159a8c-b454-4f72-9e2b-385641e73dff" providerId="ADAL" clId="{581AF98D-CCC0-4987-B9A5-E30D64487D45}" dt="2026-03-05T04:01:39.248" v="950" actId="26606"/>
          <ac:spMkLst>
            <pc:docMk/>
            <pc:sldMk cId="1398867019" sldId="293"/>
            <ac:spMk id="13" creationId="{3847E18C-932D-4C95-AABA-FEC7C9499AD7}"/>
          </ac:spMkLst>
        </pc:spChg>
        <pc:spChg chg="add">
          <ac:chgData name="Martha Leticia Mercado Ramírez" userId="18159a8c-b454-4f72-9e2b-385641e73dff" providerId="ADAL" clId="{581AF98D-CCC0-4987-B9A5-E30D64487D45}" dt="2026-03-05T04:01:39.248" v="950" actId="26606"/>
          <ac:spMkLst>
            <pc:docMk/>
            <pc:sldMk cId="1398867019" sldId="293"/>
            <ac:spMk id="15" creationId="{3150CB11-0C61-439E-910F-5787759E72A0}"/>
          </ac:spMkLst>
        </pc:spChg>
        <pc:spChg chg="add">
          <ac:chgData name="Martha Leticia Mercado Ramírez" userId="18159a8c-b454-4f72-9e2b-385641e73dff" providerId="ADAL" clId="{581AF98D-CCC0-4987-B9A5-E30D64487D45}" dt="2026-03-05T04:01:39.248" v="950" actId="26606"/>
          <ac:spMkLst>
            <pc:docMk/>
            <pc:sldMk cId="1398867019" sldId="293"/>
            <ac:spMk id="17" creationId="{43F8A58B-5155-44CE-A5FF-7647B47D0A7A}"/>
          </ac:spMkLst>
        </pc:spChg>
        <pc:spChg chg="add">
          <ac:chgData name="Martha Leticia Mercado Ramírez" userId="18159a8c-b454-4f72-9e2b-385641e73dff" providerId="ADAL" clId="{581AF98D-CCC0-4987-B9A5-E30D64487D45}" dt="2026-03-05T04:01:39.248" v="950" actId="26606"/>
          <ac:spMkLst>
            <pc:docMk/>
            <pc:sldMk cId="1398867019" sldId="293"/>
            <ac:spMk id="19" creationId="{443F2ACA-E6D6-4028-82DD-F03C262D5DE6}"/>
          </ac:spMkLst>
        </pc:spChg>
        <pc:graphicFrameChg chg="add mod">
          <ac:chgData name="Martha Leticia Mercado Ramírez" userId="18159a8c-b454-4f72-9e2b-385641e73dff" providerId="ADAL" clId="{581AF98D-CCC0-4987-B9A5-E30D64487D45}" dt="2026-03-05T04:01:49.650" v="954" actId="123"/>
          <ac:graphicFrameMkLst>
            <pc:docMk/>
            <pc:sldMk cId="1398867019" sldId="293"/>
            <ac:graphicFrameMk id="5" creationId="{9E1007D6-2274-0432-DB37-608A1FF6F97A}"/>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1851036189" sldId="294"/>
        </pc:sldMkLst>
        <pc:spChg chg="mod">
          <ac:chgData name="Martha Leticia Mercado Ramírez" userId="18159a8c-b454-4f72-9e2b-385641e73dff" providerId="ADAL" clId="{581AF98D-CCC0-4987-B9A5-E30D64487D45}" dt="2026-03-05T04:02:15.178" v="958" actId="26606"/>
          <ac:spMkLst>
            <pc:docMk/>
            <pc:sldMk cId="1851036189" sldId="294"/>
            <ac:spMk id="2" creationId="{D59F4D19-B5E9-C499-961B-1D15466D87A9}"/>
          </ac:spMkLst>
        </pc:spChg>
        <pc:graphicFrameChg chg="add">
          <ac:chgData name="Martha Leticia Mercado Ramírez" userId="18159a8c-b454-4f72-9e2b-385641e73dff" providerId="ADAL" clId="{581AF98D-CCC0-4987-B9A5-E30D64487D45}" dt="2026-03-05T04:02:15.201" v="959" actId="26606"/>
          <ac:graphicFrameMkLst>
            <pc:docMk/>
            <pc:sldMk cId="1851036189" sldId="294"/>
            <ac:graphicFrameMk id="23" creationId="{7D0ACEE3-0811-89F5-D9F7-EC3C57243BEA}"/>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1645142598" sldId="295"/>
        </pc:sldMkLst>
        <pc:spChg chg="mod">
          <ac:chgData name="Martha Leticia Mercado Ramírez" userId="18159a8c-b454-4f72-9e2b-385641e73dff" providerId="ADAL" clId="{581AF98D-CCC0-4987-B9A5-E30D64487D45}" dt="2026-03-05T04:02:30.642" v="964" actId="122"/>
          <ac:spMkLst>
            <pc:docMk/>
            <pc:sldMk cId="1645142598" sldId="295"/>
            <ac:spMk id="2" creationId="{C84B9AFA-7153-9466-1899-C5B0BBA3D088}"/>
          </ac:spMkLst>
        </pc:spChg>
        <pc:spChg chg="mod">
          <ac:chgData name="Martha Leticia Mercado Ramírez" userId="18159a8c-b454-4f72-9e2b-385641e73dff" providerId="ADAL" clId="{581AF98D-CCC0-4987-B9A5-E30D64487D45}" dt="2026-03-05T04:02:28.618" v="963" actId="255"/>
          <ac:spMkLst>
            <pc:docMk/>
            <pc:sldMk cId="1645142598" sldId="295"/>
            <ac:spMk id="3" creationId="{186B7B66-06C5-85DA-F860-C17A3952AE71}"/>
          </ac:spMkLst>
        </pc:spChg>
        <pc:spChg chg="add">
          <ac:chgData name="Martha Leticia Mercado Ramírez" userId="18159a8c-b454-4f72-9e2b-385641e73dff" providerId="ADAL" clId="{581AF98D-CCC0-4987-B9A5-E30D64487D45}" dt="2026-03-05T04:02:19.969" v="960" actId="26606"/>
          <ac:spMkLst>
            <pc:docMk/>
            <pc:sldMk cId="1645142598" sldId="295"/>
            <ac:spMk id="8" creationId="{09588DA8-065E-4F6F-8EFD-43104AB2E0CF}"/>
          </ac:spMkLst>
        </pc:spChg>
        <pc:spChg chg="add">
          <ac:chgData name="Martha Leticia Mercado Ramírez" userId="18159a8c-b454-4f72-9e2b-385641e73dff" providerId="ADAL" clId="{581AF98D-CCC0-4987-B9A5-E30D64487D45}" dt="2026-03-05T04:02:19.969" v="960" actId="26606"/>
          <ac:spMkLst>
            <pc:docMk/>
            <pc:sldMk cId="1645142598" sldId="295"/>
            <ac:spMk id="10" creationId="{C4285719-470E-454C-AF62-8323075F1F5B}"/>
          </ac:spMkLst>
        </pc:spChg>
        <pc:spChg chg="add">
          <ac:chgData name="Martha Leticia Mercado Ramírez" userId="18159a8c-b454-4f72-9e2b-385641e73dff" providerId="ADAL" clId="{581AF98D-CCC0-4987-B9A5-E30D64487D45}" dt="2026-03-05T04:02:19.969" v="960" actId="26606"/>
          <ac:spMkLst>
            <pc:docMk/>
            <pc:sldMk cId="1645142598" sldId="295"/>
            <ac:spMk id="12" creationId="{CD9FE4EF-C4D8-49A0-B2FF-81D8DB7D8A24}"/>
          </ac:spMkLst>
        </pc:spChg>
        <pc:spChg chg="add">
          <ac:chgData name="Martha Leticia Mercado Ramírez" userId="18159a8c-b454-4f72-9e2b-385641e73dff" providerId="ADAL" clId="{581AF98D-CCC0-4987-B9A5-E30D64487D45}" dt="2026-03-05T04:02:19.969" v="960" actId="26606"/>
          <ac:spMkLst>
            <pc:docMk/>
            <pc:sldMk cId="1645142598" sldId="295"/>
            <ac:spMk id="14" creationId="{4300840D-0A0B-4512-BACA-B439D5B9C57C}"/>
          </ac:spMkLst>
        </pc:spChg>
        <pc:spChg chg="add">
          <ac:chgData name="Martha Leticia Mercado Ramírez" userId="18159a8c-b454-4f72-9e2b-385641e73dff" providerId="ADAL" clId="{581AF98D-CCC0-4987-B9A5-E30D64487D45}" dt="2026-03-05T04:02:19.969" v="960" actId="26606"/>
          <ac:spMkLst>
            <pc:docMk/>
            <pc:sldMk cId="1645142598" sldId="295"/>
            <ac:spMk id="16" creationId="{D2B78728-A580-49A7-84F9-6EF6F583ADE0}"/>
          </ac:spMkLst>
        </pc:spChg>
        <pc:spChg chg="add">
          <ac:chgData name="Martha Leticia Mercado Ramírez" userId="18159a8c-b454-4f72-9e2b-385641e73dff" providerId="ADAL" clId="{581AF98D-CCC0-4987-B9A5-E30D64487D45}" dt="2026-03-05T04:02:19.969" v="960" actId="26606"/>
          <ac:spMkLst>
            <pc:docMk/>
            <pc:sldMk cId="1645142598" sldId="295"/>
            <ac:spMk id="18" creationId="{38FAA1A1-D861-433F-88FA-1E9D6FD31D11}"/>
          </ac:spMkLst>
        </pc:spChg>
        <pc:spChg chg="add">
          <ac:chgData name="Martha Leticia Mercado Ramírez" userId="18159a8c-b454-4f72-9e2b-385641e73dff" providerId="ADAL" clId="{581AF98D-CCC0-4987-B9A5-E30D64487D45}" dt="2026-03-05T04:02:19.969" v="960" actId="26606"/>
          <ac:spMkLst>
            <pc:docMk/>
            <pc:sldMk cId="1645142598" sldId="295"/>
            <ac:spMk id="20" creationId="{8D71EDA1-87BF-4D5D-AB79-F346FD19278A}"/>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3129757696" sldId="296"/>
        </pc:sldMkLst>
        <pc:spChg chg="mod">
          <ac:chgData name="Martha Leticia Mercado Ramírez" userId="18159a8c-b454-4f72-9e2b-385641e73dff" providerId="ADAL" clId="{581AF98D-CCC0-4987-B9A5-E30D64487D45}" dt="2026-03-05T04:02:49.608" v="968" actId="14100"/>
          <ac:spMkLst>
            <pc:docMk/>
            <pc:sldMk cId="3129757696" sldId="296"/>
            <ac:spMk id="2" creationId="{79890D84-D60E-D213-EE27-BA9893002F6B}"/>
          </ac:spMkLst>
        </pc:spChg>
        <pc:spChg chg="add">
          <ac:chgData name="Martha Leticia Mercado Ramírez" userId="18159a8c-b454-4f72-9e2b-385641e73dff" providerId="ADAL" clId="{581AF98D-CCC0-4987-B9A5-E30D64487D45}" dt="2026-03-05T04:02:40.436" v="965" actId="26606"/>
          <ac:spMkLst>
            <pc:docMk/>
            <pc:sldMk cId="3129757696" sldId="296"/>
            <ac:spMk id="9" creationId="{BACC6370-2D7E-4714-9D71-7542949D7D5D}"/>
          </ac:spMkLst>
        </pc:spChg>
        <pc:spChg chg="add">
          <ac:chgData name="Martha Leticia Mercado Ramírez" userId="18159a8c-b454-4f72-9e2b-385641e73dff" providerId="ADAL" clId="{581AF98D-CCC0-4987-B9A5-E30D64487D45}" dt="2026-03-05T04:02:40.436" v="965" actId="26606"/>
          <ac:spMkLst>
            <pc:docMk/>
            <pc:sldMk cId="3129757696" sldId="296"/>
            <ac:spMk id="11" creationId="{256B2C21-A230-48C0-8DF1-C46611373C44}"/>
          </ac:spMkLst>
        </pc:spChg>
        <pc:spChg chg="add">
          <ac:chgData name="Martha Leticia Mercado Ramírez" userId="18159a8c-b454-4f72-9e2b-385641e73dff" providerId="ADAL" clId="{581AF98D-CCC0-4987-B9A5-E30D64487D45}" dt="2026-03-05T04:02:40.436" v="965" actId="26606"/>
          <ac:spMkLst>
            <pc:docMk/>
            <pc:sldMk cId="3129757696" sldId="296"/>
            <ac:spMk id="13" creationId="{3847E18C-932D-4C95-AABA-FEC7C9499AD7}"/>
          </ac:spMkLst>
        </pc:spChg>
        <pc:spChg chg="add">
          <ac:chgData name="Martha Leticia Mercado Ramírez" userId="18159a8c-b454-4f72-9e2b-385641e73dff" providerId="ADAL" clId="{581AF98D-CCC0-4987-B9A5-E30D64487D45}" dt="2026-03-05T04:02:40.436" v="965" actId="26606"/>
          <ac:spMkLst>
            <pc:docMk/>
            <pc:sldMk cId="3129757696" sldId="296"/>
            <ac:spMk id="15" creationId="{3150CB11-0C61-439E-910F-5787759E72A0}"/>
          </ac:spMkLst>
        </pc:spChg>
        <pc:spChg chg="add">
          <ac:chgData name="Martha Leticia Mercado Ramírez" userId="18159a8c-b454-4f72-9e2b-385641e73dff" providerId="ADAL" clId="{581AF98D-CCC0-4987-B9A5-E30D64487D45}" dt="2026-03-05T04:02:40.436" v="965" actId="26606"/>
          <ac:spMkLst>
            <pc:docMk/>
            <pc:sldMk cId="3129757696" sldId="296"/>
            <ac:spMk id="17" creationId="{43F8A58B-5155-44CE-A5FF-7647B47D0A7A}"/>
          </ac:spMkLst>
        </pc:spChg>
        <pc:spChg chg="add">
          <ac:chgData name="Martha Leticia Mercado Ramírez" userId="18159a8c-b454-4f72-9e2b-385641e73dff" providerId="ADAL" clId="{581AF98D-CCC0-4987-B9A5-E30D64487D45}" dt="2026-03-05T04:02:40.436" v="965" actId="26606"/>
          <ac:spMkLst>
            <pc:docMk/>
            <pc:sldMk cId="3129757696" sldId="296"/>
            <ac:spMk id="19" creationId="{443F2ACA-E6D6-4028-82DD-F03C262D5DE6}"/>
          </ac:spMkLst>
        </pc:spChg>
        <pc:graphicFrameChg chg="add">
          <ac:chgData name="Martha Leticia Mercado Ramírez" userId="18159a8c-b454-4f72-9e2b-385641e73dff" providerId="ADAL" clId="{581AF98D-CCC0-4987-B9A5-E30D64487D45}" dt="2026-03-05T04:02:40.436" v="965" actId="26606"/>
          <ac:graphicFrameMkLst>
            <pc:docMk/>
            <pc:sldMk cId="3129757696" sldId="296"/>
            <ac:graphicFrameMk id="5" creationId="{55AB434D-FD42-7AE9-E5C0-306FF34C4659}"/>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2572183373" sldId="297"/>
        </pc:sldMkLst>
        <pc:spChg chg="mod">
          <ac:chgData name="Martha Leticia Mercado Ramírez" userId="18159a8c-b454-4f72-9e2b-385641e73dff" providerId="ADAL" clId="{581AF98D-CCC0-4987-B9A5-E30D64487D45}" dt="2026-03-05T04:03:04.451" v="972" actId="122"/>
          <ac:spMkLst>
            <pc:docMk/>
            <pc:sldMk cId="2572183373" sldId="297"/>
            <ac:spMk id="2" creationId="{8D4188D8-5B09-DE4A-E074-C56EF98B6E11}"/>
          </ac:spMkLst>
        </pc:spChg>
        <pc:spChg chg="mod">
          <ac:chgData name="Martha Leticia Mercado Ramírez" userId="18159a8c-b454-4f72-9e2b-385641e73dff" providerId="ADAL" clId="{581AF98D-CCC0-4987-B9A5-E30D64487D45}" dt="2026-03-05T04:03:02.743" v="971" actId="123"/>
          <ac:spMkLst>
            <pc:docMk/>
            <pc:sldMk cId="2572183373" sldId="297"/>
            <ac:spMk id="3" creationId="{FD00FEF1-4451-80A4-1167-8221F2E60A38}"/>
          </ac:spMkLst>
        </pc:spChg>
        <pc:spChg chg="add">
          <ac:chgData name="Martha Leticia Mercado Ramírez" userId="18159a8c-b454-4f72-9e2b-385641e73dff" providerId="ADAL" clId="{581AF98D-CCC0-4987-B9A5-E30D64487D45}" dt="2026-03-05T04:02:55.659" v="969" actId="26606"/>
          <ac:spMkLst>
            <pc:docMk/>
            <pc:sldMk cId="2572183373" sldId="297"/>
            <ac:spMk id="8" creationId="{09588DA8-065E-4F6F-8EFD-43104AB2E0CF}"/>
          </ac:spMkLst>
        </pc:spChg>
        <pc:spChg chg="add">
          <ac:chgData name="Martha Leticia Mercado Ramírez" userId="18159a8c-b454-4f72-9e2b-385641e73dff" providerId="ADAL" clId="{581AF98D-CCC0-4987-B9A5-E30D64487D45}" dt="2026-03-05T04:02:55.659" v="969" actId="26606"/>
          <ac:spMkLst>
            <pc:docMk/>
            <pc:sldMk cId="2572183373" sldId="297"/>
            <ac:spMk id="10" creationId="{C4285719-470E-454C-AF62-8323075F1F5B}"/>
          </ac:spMkLst>
        </pc:spChg>
        <pc:spChg chg="add">
          <ac:chgData name="Martha Leticia Mercado Ramírez" userId="18159a8c-b454-4f72-9e2b-385641e73dff" providerId="ADAL" clId="{581AF98D-CCC0-4987-B9A5-E30D64487D45}" dt="2026-03-05T04:02:55.659" v="969" actId="26606"/>
          <ac:spMkLst>
            <pc:docMk/>
            <pc:sldMk cId="2572183373" sldId="297"/>
            <ac:spMk id="12" creationId="{CD9FE4EF-C4D8-49A0-B2FF-81D8DB7D8A24}"/>
          </ac:spMkLst>
        </pc:spChg>
        <pc:spChg chg="add">
          <ac:chgData name="Martha Leticia Mercado Ramírez" userId="18159a8c-b454-4f72-9e2b-385641e73dff" providerId="ADAL" clId="{581AF98D-CCC0-4987-B9A5-E30D64487D45}" dt="2026-03-05T04:02:55.659" v="969" actId="26606"/>
          <ac:spMkLst>
            <pc:docMk/>
            <pc:sldMk cId="2572183373" sldId="297"/>
            <ac:spMk id="14" creationId="{4300840D-0A0B-4512-BACA-B439D5B9C57C}"/>
          </ac:spMkLst>
        </pc:spChg>
        <pc:spChg chg="add">
          <ac:chgData name="Martha Leticia Mercado Ramírez" userId="18159a8c-b454-4f72-9e2b-385641e73dff" providerId="ADAL" clId="{581AF98D-CCC0-4987-B9A5-E30D64487D45}" dt="2026-03-05T04:02:55.659" v="969" actId="26606"/>
          <ac:spMkLst>
            <pc:docMk/>
            <pc:sldMk cId="2572183373" sldId="297"/>
            <ac:spMk id="16" creationId="{D2B78728-A580-49A7-84F9-6EF6F583ADE0}"/>
          </ac:spMkLst>
        </pc:spChg>
        <pc:spChg chg="add">
          <ac:chgData name="Martha Leticia Mercado Ramírez" userId="18159a8c-b454-4f72-9e2b-385641e73dff" providerId="ADAL" clId="{581AF98D-CCC0-4987-B9A5-E30D64487D45}" dt="2026-03-05T04:02:55.659" v="969" actId="26606"/>
          <ac:spMkLst>
            <pc:docMk/>
            <pc:sldMk cId="2572183373" sldId="297"/>
            <ac:spMk id="18" creationId="{38FAA1A1-D861-433F-88FA-1E9D6FD31D11}"/>
          </ac:spMkLst>
        </pc:spChg>
        <pc:spChg chg="add">
          <ac:chgData name="Martha Leticia Mercado Ramírez" userId="18159a8c-b454-4f72-9e2b-385641e73dff" providerId="ADAL" clId="{581AF98D-CCC0-4987-B9A5-E30D64487D45}" dt="2026-03-05T04:02:55.659" v="969" actId="26606"/>
          <ac:spMkLst>
            <pc:docMk/>
            <pc:sldMk cId="2572183373" sldId="297"/>
            <ac:spMk id="20" creationId="{8D71EDA1-87BF-4D5D-AB79-F346FD19278A}"/>
          </ac:spMkLst>
        </pc:spChg>
      </pc:sldChg>
      <pc:sldChg chg="addSp delSp modSp add mod modTransition setBg">
        <pc:chgData name="Martha Leticia Mercado Ramírez" userId="18159a8c-b454-4f72-9e2b-385641e73dff" providerId="ADAL" clId="{581AF98D-CCC0-4987-B9A5-E30D64487D45}" dt="2026-03-06T17:09:31.858" v="1032"/>
        <pc:sldMkLst>
          <pc:docMk/>
          <pc:sldMk cId="2668395794" sldId="298"/>
        </pc:sldMkLst>
        <pc:spChg chg="mod">
          <ac:chgData name="Martha Leticia Mercado Ramírez" userId="18159a8c-b454-4f72-9e2b-385641e73dff" providerId="ADAL" clId="{581AF98D-CCC0-4987-B9A5-E30D64487D45}" dt="2026-03-05T04:03:20.708" v="976" actId="122"/>
          <ac:spMkLst>
            <pc:docMk/>
            <pc:sldMk cId="2668395794" sldId="298"/>
            <ac:spMk id="2" creationId="{7A23F8AD-A4F6-542E-7405-8D2810A48B8A}"/>
          </ac:spMkLst>
        </pc:spChg>
        <pc:spChg chg="add">
          <ac:chgData name="Martha Leticia Mercado Ramírez" userId="18159a8c-b454-4f72-9e2b-385641e73dff" providerId="ADAL" clId="{581AF98D-CCC0-4987-B9A5-E30D64487D45}" dt="2026-03-05T04:03:09.976" v="973" actId="26606"/>
          <ac:spMkLst>
            <pc:docMk/>
            <pc:sldMk cId="2668395794" sldId="298"/>
            <ac:spMk id="9" creationId="{BACC6370-2D7E-4714-9D71-7542949D7D5D}"/>
          </ac:spMkLst>
        </pc:spChg>
        <pc:spChg chg="add">
          <ac:chgData name="Martha Leticia Mercado Ramírez" userId="18159a8c-b454-4f72-9e2b-385641e73dff" providerId="ADAL" clId="{581AF98D-CCC0-4987-B9A5-E30D64487D45}" dt="2026-03-05T04:03:09.976" v="973" actId="26606"/>
          <ac:spMkLst>
            <pc:docMk/>
            <pc:sldMk cId="2668395794" sldId="298"/>
            <ac:spMk id="11" creationId="{256B2C21-A230-48C0-8DF1-C46611373C44}"/>
          </ac:spMkLst>
        </pc:spChg>
        <pc:spChg chg="add">
          <ac:chgData name="Martha Leticia Mercado Ramírez" userId="18159a8c-b454-4f72-9e2b-385641e73dff" providerId="ADAL" clId="{581AF98D-CCC0-4987-B9A5-E30D64487D45}" dt="2026-03-05T04:03:09.976" v="973" actId="26606"/>
          <ac:spMkLst>
            <pc:docMk/>
            <pc:sldMk cId="2668395794" sldId="298"/>
            <ac:spMk id="13" creationId="{3847E18C-932D-4C95-AABA-FEC7C9499AD7}"/>
          </ac:spMkLst>
        </pc:spChg>
        <pc:spChg chg="add">
          <ac:chgData name="Martha Leticia Mercado Ramírez" userId="18159a8c-b454-4f72-9e2b-385641e73dff" providerId="ADAL" clId="{581AF98D-CCC0-4987-B9A5-E30D64487D45}" dt="2026-03-05T04:03:09.976" v="973" actId="26606"/>
          <ac:spMkLst>
            <pc:docMk/>
            <pc:sldMk cId="2668395794" sldId="298"/>
            <ac:spMk id="15" creationId="{3150CB11-0C61-439E-910F-5787759E72A0}"/>
          </ac:spMkLst>
        </pc:spChg>
        <pc:spChg chg="add">
          <ac:chgData name="Martha Leticia Mercado Ramírez" userId="18159a8c-b454-4f72-9e2b-385641e73dff" providerId="ADAL" clId="{581AF98D-CCC0-4987-B9A5-E30D64487D45}" dt="2026-03-05T04:03:09.976" v="973" actId="26606"/>
          <ac:spMkLst>
            <pc:docMk/>
            <pc:sldMk cId="2668395794" sldId="298"/>
            <ac:spMk id="17" creationId="{43F8A58B-5155-44CE-A5FF-7647B47D0A7A}"/>
          </ac:spMkLst>
        </pc:spChg>
        <pc:spChg chg="add">
          <ac:chgData name="Martha Leticia Mercado Ramírez" userId="18159a8c-b454-4f72-9e2b-385641e73dff" providerId="ADAL" clId="{581AF98D-CCC0-4987-B9A5-E30D64487D45}" dt="2026-03-05T04:03:09.976" v="973" actId="26606"/>
          <ac:spMkLst>
            <pc:docMk/>
            <pc:sldMk cId="2668395794" sldId="298"/>
            <ac:spMk id="19" creationId="{443F2ACA-E6D6-4028-82DD-F03C262D5DE6}"/>
          </ac:spMkLst>
        </pc:spChg>
        <pc:graphicFrameChg chg="add mod">
          <ac:chgData name="Martha Leticia Mercado Ramírez" userId="18159a8c-b454-4f72-9e2b-385641e73dff" providerId="ADAL" clId="{581AF98D-CCC0-4987-B9A5-E30D64487D45}" dt="2026-03-05T04:03:16.024" v="975" actId="14100"/>
          <ac:graphicFrameMkLst>
            <pc:docMk/>
            <pc:sldMk cId="2668395794" sldId="298"/>
            <ac:graphicFrameMk id="5" creationId="{04D13E71-2ECD-CDCE-D858-2E28D571BCDD}"/>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2988411806" sldId="299"/>
        </pc:sldMkLst>
        <pc:spChg chg="mod">
          <ac:chgData name="Martha Leticia Mercado Ramírez" userId="18159a8c-b454-4f72-9e2b-385641e73dff" providerId="ADAL" clId="{581AF98D-CCC0-4987-B9A5-E30D64487D45}" dt="2026-03-05T04:03:31.821" v="979" actId="122"/>
          <ac:spMkLst>
            <pc:docMk/>
            <pc:sldMk cId="2988411806" sldId="299"/>
            <ac:spMk id="2" creationId="{809D7E23-BD99-2B04-0380-7FC4318FC3C8}"/>
          </ac:spMkLst>
        </pc:spChg>
        <pc:spChg chg="add">
          <ac:chgData name="Martha Leticia Mercado Ramírez" userId="18159a8c-b454-4f72-9e2b-385641e73dff" providerId="ADAL" clId="{581AF98D-CCC0-4987-B9A5-E30D64487D45}" dt="2026-03-05T04:03:26.621" v="977" actId="26606"/>
          <ac:spMkLst>
            <pc:docMk/>
            <pc:sldMk cId="2988411806" sldId="299"/>
            <ac:spMk id="9" creationId="{BACC6370-2D7E-4714-9D71-7542949D7D5D}"/>
          </ac:spMkLst>
        </pc:spChg>
        <pc:spChg chg="add">
          <ac:chgData name="Martha Leticia Mercado Ramírez" userId="18159a8c-b454-4f72-9e2b-385641e73dff" providerId="ADAL" clId="{581AF98D-CCC0-4987-B9A5-E30D64487D45}" dt="2026-03-05T04:03:26.621" v="977" actId="26606"/>
          <ac:spMkLst>
            <pc:docMk/>
            <pc:sldMk cId="2988411806" sldId="299"/>
            <ac:spMk id="11" creationId="{256B2C21-A230-48C0-8DF1-C46611373C44}"/>
          </ac:spMkLst>
        </pc:spChg>
        <pc:spChg chg="add">
          <ac:chgData name="Martha Leticia Mercado Ramírez" userId="18159a8c-b454-4f72-9e2b-385641e73dff" providerId="ADAL" clId="{581AF98D-CCC0-4987-B9A5-E30D64487D45}" dt="2026-03-05T04:03:26.621" v="977" actId="26606"/>
          <ac:spMkLst>
            <pc:docMk/>
            <pc:sldMk cId="2988411806" sldId="299"/>
            <ac:spMk id="13" creationId="{3847E18C-932D-4C95-AABA-FEC7C9499AD7}"/>
          </ac:spMkLst>
        </pc:spChg>
        <pc:spChg chg="add">
          <ac:chgData name="Martha Leticia Mercado Ramírez" userId="18159a8c-b454-4f72-9e2b-385641e73dff" providerId="ADAL" clId="{581AF98D-CCC0-4987-B9A5-E30D64487D45}" dt="2026-03-05T04:03:26.621" v="977" actId="26606"/>
          <ac:spMkLst>
            <pc:docMk/>
            <pc:sldMk cId="2988411806" sldId="299"/>
            <ac:spMk id="15" creationId="{3150CB11-0C61-439E-910F-5787759E72A0}"/>
          </ac:spMkLst>
        </pc:spChg>
        <pc:spChg chg="add">
          <ac:chgData name="Martha Leticia Mercado Ramírez" userId="18159a8c-b454-4f72-9e2b-385641e73dff" providerId="ADAL" clId="{581AF98D-CCC0-4987-B9A5-E30D64487D45}" dt="2026-03-05T04:03:26.621" v="977" actId="26606"/>
          <ac:spMkLst>
            <pc:docMk/>
            <pc:sldMk cId="2988411806" sldId="299"/>
            <ac:spMk id="17" creationId="{43F8A58B-5155-44CE-A5FF-7647B47D0A7A}"/>
          </ac:spMkLst>
        </pc:spChg>
        <pc:spChg chg="add">
          <ac:chgData name="Martha Leticia Mercado Ramírez" userId="18159a8c-b454-4f72-9e2b-385641e73dff" providerId="ADAL" clId="{581AF98D-CCC0-4987-B9A5-E30D64487D45}" dt="2026-03-05T04:03:26.621" v="977" actId="26606"/>
          <ac:spMkLst>
            <pc:docMk/>
            <pc:sldMk cId="2988411806" sldId="299"/>
            <ac:spMk id="19" creationId="{443F2ACA-E6D6-4028-82DD-F03C262D5DE6}"/>
          </ac:spMkLst>
        </pc:spChg>
        <pc:graphicFrameChg chg="add mod">
          <ac:chgData name="Martha Leticia Mercado Ramírez" userId="18159a8c-b454-4f72-9e2b-385641e73dff" providerId="ADAL" clId="{581AF98D-CCC0-4987-B9A5-E30D64487D45}" dt="2026-03-05T04:03:29.536" v="978" actId="123"/>
          <ac:graphicFrameMkLst>
            <pc:docMk/>
            <pc:sldMk cId="2988411806" sldId="299"/>
            <ac:graphicFrameMk id="5" creationId="{BB8752D8-8C1C-8626-C86A-FCFAA009F11A}"/>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3382637435" sldId="300"/>
        </pc:sldMkLst>
        <pc:spChg chg="mod">
          <ac:chgData name="Martha Leticia Mercado Ramírez" userId="18159a8c-b454-4f72-9e2b-385641e73dff" providerId="ADAL" clId="{581AF98D-CCC0-4987-B9A5-E30D64487D45}" dt="2026-03-05T04:03:49.663" v="981" actId="26606"/>
          <ac:spMkLst>
            <pc:docMk/>
            <pc:sldMk cId="3382637435" sldId="300"/>
            <ac:spMk id="2" creationId="{7CCC5B9A-A840-9E28-9481-342E65FFB6AF}"/>
          </ac:spMkLst>
        </pc:spChg>
        <pc:graphicFrameChg chg="add mod">
          <ac:chgData name="Martha Leticia Mercado Ramírez" userId="18159a8c-b454-4f72-9e2b-385641e73dff" providerId="ADAL" clId="{581AF98D-CCC0-4987-B9A5-E30D64487D45}" dt="2026-03-05T04:04:05.578" v="987" actId="123"/>
          <ac:graphicFrameMkLst>
            <pc:docMk/>
            <pc:sldMk cId="3382637435" sldId="300"/>
            <ac:graphicFrameMk id="21" creationId="{167CE7B8-200D-BC9F-ED8E-E4F7B8B9FF57}"/>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2407938841" sldId="301"/>
        </pc:sldMkLst>
        <pc:spChg chg="mod">
          <ac:chgData name="Martha Leticia Mercado Ramírez" userId="18159a8c-b454-4f72-9e2b-385641e73dff" providerId="ADAL" clId="{581AF98D-CCC0-4987-B9A5-E30D64487D45}" dt="2026-03-05T04:04:10.348" v="988" actId="26606"/>
          <ac:spMkLst>
            <pc:docMk/>
            <pc:sldMk cId="2407938841" sldId="301"/>
            <ac:spMk id="2" creationId="{610C0794-AC48-40F7-626D-07CE8FF387CB}"/>
          </ac:spMkLst>
        </pc:spChg>
        <pc:spChg chg="mod">
          <ac:chgData name="Martha Leticia Mercado Ramírez" userId="18159a8c-b454-4f72-9e2b-385641e73dff" providerId="ADAL" clId="{581AF98D-CCC0-4987-B9A5-E30D64487D45}" dt="2026-03-05T04:04:15.650" v="990" actId="255"/>
          <ac:spMkLst>
            <pc:docMk/>
            <pc:sldMk cId="2407938841" sldId="301"/>
            <ac:spMk id="3" creationId="{9562D2C3-F7C9-C83F-C8A0-4B2920BBADD8}"/>
          </ac:spMkLst>
        </pc:spChg>
        <pc:spChg chg="add">
          <ac:chgData name="Martha Leticia Mercado Ramírez" userId="18159a8c-b454-4f72-9e2b-385641e73dff" providerId="ADAL" clId="{581AF98D-CCC0-4987-B9A5-E30D64487D45}" dt="2026-03-05T04:04:10.348" v="988" actId="26606"/>
          <ac:spMkLst>
            <pc:docMk/>
            <pc:sldMk cId="2407938841" sldId="301"/>
            <ac:spMk id="8" creationId="{09588DA8-065E-4F6F-8EFD-43104AB2E0CF}"/>
          </ac:spMkLst>
        </pc:spChg>
        <pc:spChg chg="add">
          <ac:chgData name="Martha Leticia Mercado Ramírez" userId="18159a8c-b454-4f72-9e2b-385641e73dff" providerId="ADAL" clId="{581AF98D-CCC0-4987-B9A5-E30D64487D45}" dt="2026-03-05T04:04:10.348" v="988" actId="26606"/>
          <ac:spMkLst>
            <pc:docMk/>
            <pc:sldMk cId="2407938841" sldId="301"/>
            <ac:spMk id="10" creationId="{C4285719-470E-454C-AF62-8323075F1F5B}"/>
          </ac:spMkLst>
        </pc:spChg>
        <pc:spChg chg="add">
          <ac:chgData name="Martha Leticia Mercado Ramírez" userId="18159a8c-b454-4f72-9e2b-385641e73dff" providerId="ADAL" clId="{581AF98D-CCC0-4987-B9A5-E30D64487D45}" dt="2026-03-05T04:04:10.348" v="988" actId="26606"/>
          <ac:spMkLst>
            <pc:docMk/>
            <pc:sldMk cId="2407938841" sldId="301"/>
            <ac:spMk id="12" creationId="{CD9FE4EF-C4D8-49A0-B2FF-81D8DB7D8A24}"/>
          </ac:spMkLst>
        </pc:spChg>
        <pc:spChg chg="add">
          <ac:chgData name="Martha Leticia Mercado Ramírez" userId="18159a8c-b454-4f72-9e2b-385641e73dff" providerId="ADAL" clId="{581AF98D-CCC0-4987-B9A5-E30D64487D45}" dt="2026-03-05T04:04:10.348" v="988" actId="26606"/>
          <ac:spMkLst>
            <pc:docMk/>
            <pc:sldMk cId="2407938841" sldId="301"/>
            <ac:spMk id="14" creationId="{4300840D-0A0B-4512-BACA-B439D5B9C57C}"/>
          </ac:spMkLst>
        </pc:spChg>
        <pc:spChg chg="add">
          <ac:chgData name="Martha Leticia Mercado Ramírez" userId="18159a8c-b454-4f72-9e2b-385641e73dff" providerId="ADAL" clId="{581AF98D-CCC0-4987-B9A5-E30D64487D45}" dt="2026-03-05T04:04:10.348" v="988" actId="26606"/>
          <ac:spMkLst>
            <pc:docMk/>
            <pc:sldMk cId="2407938841" sldId="301"/>
            <ac:spMk id="16" creationId="{D2B78728-A580-49A7-84F9-6EF6F583ADE0}"/>
          </ac:spMkLst>
        </pc:spChg>
        <pc:spChg chg="add">
          <ac:chgData name="Martha Leticia Mercado Ramírez" userId="18159a8c-b454-4f72-9e2b-385641e73dff" providerId="ADAL" clId="{581AF98D-CCC0-4987-B9A5-E30D64487D45}" dt="2026-03-05T04:04:10.348" v="988" actId="26606"/>
          <ac:spMkLst>
            <pc:docMk/>
            <pc:sldMk cId="2407938841" sldId="301"/>
            <ac:spMk id="18" creationId="{38FAA1A1-D861-433F-88FA-1E9D6FD31D11}"/>
          </ac:spMkLst>
        </pc:spChg>
        <pc:spChg chg="add">
          <ac:chgData name="Martha Leticia Mercado Ramírez" userId="18159a8c-b454-4f72-9e2b-385641e73dff" providerId="ADAL" clId="{581AF98D-CCC0-4987-B9A5-E30D64487D45}" dt="2026-03-05T04:04:10.348" v="988" actId="26606"/>
          <ac:spMkLst>
            <pc:docMk/>
            <pc:sldMk cId="2407938841" sldId="301"/>
            <ac:spMk id="20" creationId="{8D71EDA1-87BF-4D5D-AB79-F346FD19278A}"/>
          </ac:spMkLst>
        </pc:spChg>
      </pc:sldChg>
      <pc:sldChg chg="addSp delSp modSp new mod modTransition setBg">
        <pc:chgData name="Martha Leticia Mercado Ramírez" userId="18159a8c-b454-4f72-9e2b-385641e73dff" providerId="ADAL" clId="{581AF98D-CCC0-4987-B9A5-E30D64487D45}" dt="2026-03-08T01:56:32.453" v="1062" actId="14100"/>
        <pc:sldMkLst>
          <pc:docMk/>
          <pc:sldMk cId="2552023044" sldId="302"/>
        </pc:sldMkLst>
        <pc:spChg chg="mod">
          <ac:chgData name="Martha Leticia Mercado Ramírez" userId="18159a8c-b454-4f72-9e2b-385641e73dff" providerId="ADAL" clId="{581AF98D-CCC0-4987-B9A5-E30D64487D45}" dt="2026-03-05T01:35:50.033" v="523" actId="207"/>
          <ac:spMkLst>
            <pc:docMk/>
            <pc:sldMk cId="2552023044" sldId="302"/>
            <ac:spMk id="2" creationId="{50575052-60EA-062B-89EB-38B4BCABFCB1}"/>
          </ac:spMkLst>
        </pc:spChg>
        <pc:spChg chg="add">
          <ac:chgData name="Martha Leticia Mercado Ramírez" userId="18159a8c-b454-4f72-9e2b-385641e73dff" providerId="ADAL" clId="{581AF98D-CCC0-4987-B9A5-E30D64487D45}" dt="2026-03-05T01:35:36.189" v="520" actId="26606"/>
          <ac:spMkLst>
            <pc:docMk/>
            <pc:sldMk cId="2552023044" sldId="302"/>
            <ac:spMk id="11" creationId="{1B15ED52-F352-441B-82BF-E0EA34836D08}"/>
          </ac:spMkLst>
        </pc:spChg>
        <pc:spChg chg="add">
          <ac:chgData name="Martha Leticia Mercado Ramírez" userId="18159a8c-b454-4f72-9e2b-385641e73dff" providerId="ADAL" clId="{581AF98D-CCC0-4987-B9A5-E30D64487D45}" dt="2026-03-05T01:35:36.189" v="520" actId="26606"/>
          <ac:spMkLst>
            <pc:docMk/>
            <pc:sldMk cId="2552023044" sldId="302"/>
            <ac:spMk id="13" creationId="{3B2E3793-BFE6-45A2-9B7B-E18844431C99}"/>
          </ac:spMkLst>
        </pc:spChg>
        <pc:spChg chg="add">
          <ac:chgData name="Martha Leticia Mercado Ramírez" userId="18159a8c-b454-4f72-9e2b-385641e73dff" providerId="ADAL" clId="{581AF98D-CCC0-4987-B9A5-E30D64487D45}" dt="2026-03-05T01:35:36.189" v="520" actId="26606"/>
          <ac:spMkLst>
            <pc:docMk/>
            <pc:sldMk cId="2552023044" sldId="302"/>
            <ac:spMk id="15" creationId="{BC4C4868-CB8F-4AF9-9CDB-8108F2C19B67}"/>
          </ac:spMkLst>
        </pc:spChg>
        <pc:spChg chg="add">
          <ac:chgData name="Martha Leticia Mercado Ramírez" userId="18159a8c-b454-4f72-9e2b-385641e73dff" providerId="ADAL" clId="{581AF98D-CCC0-4987-B9A5-E30D64487D45}" dt="2026-03-05T01:35:36.189" v="520" actId="26606"/>
          <ac:spMkLst>
            <pc:docMk/>
            <pc:sldMk cId="2552023044" sldId="302"/>
            <ac:spMk id="17" creationId="{375E0459-6403-40CD-989D-56A4407CA12E}"/>
          </ac:spMkLst>
        </pc:spChg>
        <pc:spChg chg="add">
          <ac:chgData name="Martha Leticia Mercado Ramírez" userId="18159a8c-b454-4f72-9e2b-385641e73dff" providerId="ADAL" clId="{581AF98D-CCC0-4987-B9A5-E30D64487D45}" dt="2026-03-05T01:35:36.189" v="520" actId="26606"/>
          <ac:spMkLst>
            <pc:docMk/>
            <pc:sldMk cId="2552023044" sldId="302"/>
            <ac:spMk id="19" creationId="{53E5B1A8-3AC9-4BD1-9BBC-78CA94F2D1BA}"/>
          </ac:spMkLst>
        </pc:spChg>
        <pc:spChg chg="add">
          <ac:chgData name="Martha Leticia Mercado Ramírez" userId="18159a8c-b454-4f72-9e2b-385641e73dff" providerId="ADAL" clId="{581AF98D-CCC0-4987-B9A5-E30D64487D45}" dt="2026-03-05T01:35:36.189" v="520" actId="26606"/>
          <ac:spMkLst>
            <pc:docMk/>
            <pc:sldMk cId="2552023044" sldId="302"/>
            <ac:spMk id="21" creationId="{B3FA1AAC-C1ED-4F77-BFA4-BE80FC0AC795}"/>
          </ac:spMkLst>
        </pc:spChg>
        <pc:graphicFrameChg chg="add mod modGraphic">
          <ac:chgData name="Martha Leticia Mercado Ramírez" userId="18159a8c-b454-4f72-9e2b-385641e73dff" providerId="ADAL" clId="{581AF98D-CCC0-4987-B9A5-E30D64487D45}" dt="2026-03-08T01:56:32.453" v="1062" actId="14100"/>
          <ac:graphicFrameMkLst>
            <pc:docMk/>
            <pc:sldMk cId="2552023044" sldId="302"/>
            <ac:graphicFrameMk id="7" creationId="{289D94A4-3D5B-6CC1-8EA2-CA66EB49E537}"/>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1128671641" sldId="303"/>
        </pc:sldMkLst>
        <pc:spChg chg="mod">
          <ac:chgData name="Martha Leticia Mercado Ramírez" userId="18159a8c-b454-4f72-9e2b-385641e73dff" providerId="ADAL" clId="{581AF98D-CCC0-4987-B9A5-E30D64487D45}" dt="2026-03-05T01:36:57.214" v="532" actId="1076"/>
          <ac:spMkLst>
            <pc:docMk/>
            <pc:sldMk cId="1128671641" sldId="303"/>
            <ac:spMk id="2" creationId="{FCC50AB4-86FB-DBA6-2824-DCC8FE2C6BEB}"/>
          </ac:spMkLst>
        </pc:spChg>
        <pc:spChg chg="add">
          <ac:chgData name="Martha Leticia Mercado Ramírez" userId="18159a8c-b454-4f72-9e2b-385641e73dff" providerId="ADAL" clId="{581AF98D-CCC0-4987-B9A5-E30D64487D45}" dt="2026-03-05T01:36:42.090" v="528" actId="26606"/>
          <ac:spMkLst>
            <pc:docMk/>
            <pc:sldMk cId="1128671641" sldId="303"/>
            <ac:spMk id="9" creationId="{BACC6370-2D7E-4714-9D71-7542949D7D5D}"/>
          </ac:spMkLst>
        </pc:spChg>
        <pc:spChg chg="add">
          <ac:chgData name="Martha Leticia Mercado Ramírez" userId="18159a8c-b454-4f72-9e2b-385641e73dff" providerId="ADAL" clId="{581AF98D-CCC0-4987-B9A5-E30D64487D45}" dt="2026-03-05T01:36:42.090" v="528" actId="26606"/>
          <ac:spMkLst>
            <pc:docMk/>
            <pc:sldMk cId="1128671641" sldId="303"/>
            <ac:spMk id="11" creationId="{B444D337-4D9F-40A8-BA84-C0BFA7A8AD66}"/>
          </ac:spMkLst>
        </pc:spChg>
        <pc:spChg chg="add">
          <ac:chgData name="Martha Leticia Mercado Ramírez" userId="18159a8c-b454-4f72-9e2b-385641e73dff" providerId="ADAL" clId="{581AF98D-CCC0-4987-B9A5-E30D64487D45}" dt="2026-03-05T01:36:42.090" v="528" actId="26606"/>
          <ac:spMkLst>
            <pc:docMk/>
            <pc:sldMk cId="1128671641" sldId="303"/>
            <ac:spMk id="13" creationId="{70478D1D-B50E-41C8-8A55-36A53D449402}"/>
          </ac:spMkLst>
        </pc:spChg>
        <pc:graphicFrameChg chg="add mod modGraphic">
          <ac:chgData name="Martha Leticia Mercado Ramírez" userId="18159a8c-b454-4f72-9e2b-385641e73dff" providerId="ADAL" clId="{581AF98D-CCC0-4987-B9A5-E30D64487D45}" dt="2026-03-05T01:37:00.072" v="533" actId="1076"/>
          <ac:graphicFrameMkLst>
            <pc:docMk/>
            <pc:sldMk cId="1128671641" sldId="303"/>
            <ac:graphicFrameMk id="4" creationId="{D08A79A2-DDDD-4F7C-D1C6-371D4D00DB68}"/>
          </ac:graphicFrameMkLst>
        </pc:graphicFrameChg>
      </pc:sldChg>
      <pc:sldChg chg="addSp delSp modSp new mod modTransition setBg">
        <pc:chgData name="Martha Leticia Mercado Ramírez" userId="18159a8c-b454-4f72-9e2b-385641e73dff" providerId="ADAL" clId="{581AF98D-CCC0-4987-B9A5-E30D64487D45}" dt="2026-03-06T17:09:31.858" v="1032"/>
        <pc:sldMkLst>
          <pc:docMk/>
          <pc:sldMk cId="3406460157" sldId="304"/>
        </pc:sldMkLst>
        <pc:spChg chg="add">
          <ac:chgData name="Martha Leticia Mercado Ramírez" userId="18159a8c-b454-4f72-9e2b-385641e73dff" providerId="ADAL" clId="{581AF98D-CCC0-4987-B9A5-E30D64487D45}" dt="2026-03-05T04:04:39.016" v="995" actId="26606"/>
          <ac:spMkLst>
            <pc:docMk/>
            <pc:sldMk cId="3406460157" sldId="304"/>
            <ac:spMk id="32" creationId="{BACC6370-2D7E-4714-9D71-7542949D7D5D}"/>
          </ac:spMkLst>
        </pc:spChg>
        <pc:spChg chg="add">
          <ac:chgData name="Martha Leticia Mercado Ramírez" userId="18159a8c-b454-4f72-9e2b-385641e73dff" providerId="ADAL" clId="{581AF98D-CCC0-4987-B9A5-E30D64487D45}" dt="2026-03-05T04:04:39.016" v="995" actId="26606"/>
          <ac:spMkLst>
            <pc:docMk/>
            <pc:sldMk cId="3406460157" sldId="304"/>
            <ac:spMk id="33" creationId="{B444D337-4D9F-40A8-BA84-C0BFA7A8AD66}"/>
          </ac:spMkLst>
        </pc:spChg>
        <pc:spChg chg="add">
          <ac:chgData name="Martha Leticia Mercado Ramírez" userId="18159a8c-b454-4f72-9e2b-385641e73dff" providerId="ADAL" clId="{581AF98D-CCC0-4987-B9A5-E30D64487D45}" dt="2026-03-05T04:04:39.016" v="995" actId="26606"/>
          <ac:spMkLst>
            <pc:docMk/>
            <pc:sldMk cId="3406460157" sldId="304"/>
            <ac:spMk id="34" creationId="{70478D1D-B50E-41C8-8A55-36A53D449402}"/>
          </ac:spMkLst>
        </pc:spChg>
        <pc:graphicFrameChg chg="add mod modGraphic">
          <ac:chgData name="Martha Leticia Mercado Ramírez" userId="18159a8c-b454-4f72-9e2b-385641e73dff" providerId="ADAL" clId="{581AF98D-CCC0-4987-B9A5-E30D64487D45}" dt="2026-03-05T04:04:44.343" v="996" actId="14100"/>
          <ac:graphicFrameMkLst>
            <pc:docMk/>
            <pc:sldMk cId="3406460157" sldId="304"/>
            <ac:graphicFrameMk id="5" creationId="{C33189A6-AF7C-BDEE-C13B-6CC96BEEB463}"/>
          </ac:graphicFrameMkLst>
        </pc:graphicFrameChg>
      </pc:sldChg>
      <pc:sldChg chg="addSp modSp new mod modTransition setBg">
        <pc:chgData name="Martha Leticia Mercado Ramírez" userId="18159a8c-b454-4f72-9e2b-385641e73dff" providerId="ADAL" clId="{581AF98D-CCC0-4987-B9A5-E30D64487D45}" dt="2026-03-06T17:09:31.858" v="1032"/>
        <pc:sldMkLst>
          <pc:docMk/>
          <pc:sldMk cId="3255733143" sldId="305"/>
        </pc:sldMkLst>
        <pc:spChg chg="mod">
          <ac:chgData name="Martha Leticia Mercado Ramírez" userId="18159a8c-b454-4f72-9e2b-385641e73dff" providerId="ADAL" clId="{581AF98D-CCC0-4987-B9A5-E30D64487D45}" dt="2026-03-05T04:04:56.777" v="1000" actId="122"/>
          <ac:spMkLst>
            <pc:docMk/>
            <pc:sldMk cId="3255733143" sldId="305"/>
            <ac:spMk id="2" creationId="{A4246F46-DCD7-169A-31FC-458A3EEADF60}"/>
          </ac:spMkLst>
        </pc:spChg>
        <pc:spChg chg="mod">
          <ac:chgData name="Martha Leticia Mercado Ramírez" userId="18159a8c-b454-4f72-9e2b-385641e73dff" providerId="ADAL" clId="{581AF98D-CCC0-4987-B9A5-E30D64487D45}" dt="2026-03-05T04:04:54.705" v="999" actId="255"/>
          <ac:spMkLst>
            <pc:docMk/>
            <pc:sldMk cId="3255733143" sldId="305"/>
            <ac:spMk id="3" creationId="{E8479E24-00C4-A0F9-2E60-3FB5F66EEFED}"/>
          </ac:spMkLst>
        </pc:spChg>
        <pc:spChg chg="add">
          <ac:chgData name="Martha Leticia Mercado Ramírez" userId="18159a8c-b454-4f72-9e2b-385641e73dff" providerId="ADAL" clId="{581AF98D-CCC0-4987-B9A5-E30D64487D45}" dt="2026-03-05T04:04:49.356" v="997" actId="26606"/>
          <ac:spMkLst>
            <pc:docMk/>
            <pc:sldMk cId="3255733143" sldId="305"/>
            <ac:spMk id="8" creationId="{DEE2AD96-B495-4E06-9291-B71706F728CB}"/>
          </ac:spMkLst>
        </pc:spChg>
        <pc:spChg chg="add">
          <ac:chgData name="Martha Leticia Mercado Ramírez" userId="18159a8c-b454-4f72-9e2b-385641e73dff" providerId="ADAL" clId="{581AF98D-CCC0-4987-B9A5-E30D64487D45}" dt="2026-03-05T04:04:49.356" v="997" actId="26606"/>
          <ac:spMkLst>
            <pc:docMk/>
            <pc:sldMk cId="3255733143" sldId="305"/>
            <ac:spMk id="10" creationId="{53CF6D67-C5A8-4ADD-9E8E-1E38CA1D3166}"/>
          </ac:spMkLst>
        </pc:spChg>
        <pc:spChg chg="add">
          <ac:chgData name="Martha Leticia Mercado Ramírez" userId="18159a8c-b454-4f72-9e2b-385641e73dff" providerId="ADAL" clId="{581AF98D-CCC0-4987-B9A5-E30D64487D45}" dt="2026-03-05T04:04:49.356" v="997" actId="26606"/>
          <ac:spMkLst>
            <pc:docMk/>
            <pc:sldMk cId="3255733143" sldId="305"/>
            <ac:spMk id="12" creationId="{86909FA0-B515-4681-B7A8-FA281D133B94}"/>
          </ac:spMkLst>
        </pc:spChg>
        <pc:spChg chg="add">
          <ac:chgData name="Martha Leticia Mercado Ramírez" userId="18159a8c-b454-4f72-9e2b-385641e73dff" providerId="ADAL" clId="{581AF98D-CCC0-4987-B9A5-E30D64487D45}" dt="2026-03-05T04:04:49.356" v="997" actId="26606"/>
          <ac:spMkLst>
            <pc:docMk/>
            <pc:sldMk cId="3255733143" sldId="305"/>
            <ac:spMk id="14" creationId="{21C9FE86-FCC3-4A31-AA1C-C882262B7FE7}"/>
          </ac:spMkLst>
        </pc:spChg>
        <pc:spChg chg="add">
          <ac:chgData name="Martha Leticia Mercado Ramírez" userId="18159a8c-b454-4f72-9e2b-385641e73dff" providerId="ADAL" clId="{581AF98D-CCC0-4987-B9A5-E30D64487D45}" dt="2026-03-05T04:04:49.356" v="997" actId="26606"/>
          <ac:spMkLst>
            <pc:docMk/>
            <pc:sldMk cId="3255733143" sldId="305"/>
            <ac:spMk id="16" creationId="{7D96243B-ECED-4B71-8E06-AE9A285EAD20}"/>
          </ac:spMkLst>
        </pc:spChg>
        <pc:spChg chg="add">
          <ac:chgData name="Martha Leticia Mercado Ramírez" userId="18159a8c-b454-4f72-9e2b-385641e73dff" providerId="ADAL" clId="{581AF98D-CCC0-4987-B9A5-E30D64487D45}" dt="2026-03-05T04:04:49.356" v="997" actId="26606"/>
          <ac:spMkLst>
            <pc:docMk/>
            <pc:sldMk cId="3255733143" sldId="305"/>
            <ac:spMk id="18" creationId="{A09989E4-EFDC-4A90-A633-E0525FB4139E}"/>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771289391" sldId="306"/>
        </pc:sldMkLst>
        <pc:spChg chg="mod">
          <ac:chgData name="Martha Leticia Mercado Ramírez" userId="18159a8c-b454-4f72-9e2b-385641e73dff" providerId="ADAL" clId="{581AF98D-CCC0-4987-B9A5-E30D64487D45}" dt="2026-03-05T04:05:02.147" v="1001" actId="26606"/>
          <ac:spMkLst>
            <pc:docMk/>
            <pc:sldMk cId="771289391" sldId="306"/>
            <ac:spMk id="2" creationId="{73A3CD2B-BB9F-29B0-B375-82F4998FFF0E}"/>
          </ac:spMkLst>
        </pc:spChg>
        <pc:spChg chg="add">
          <ac:chgData name="Martha Leticia Mercado Ramírez" userId="18159a8c-b454-4f72-9e2b-385641e73dff" providerId="ADAL" clId="{581AF98D-CCC0-4987-B9A5-E30D64487D45}" dt="2026-03-05T04:05:02.147" v="1001" actId="26606"/>
          <ac:spMkLst>
            <pc:docMk/>
            <pc:sldMk cId="771289391" sldId="306"/>
            <ac:spMk id="9" creationId="{BACC6370-2D7E-4714-9D71-7542949D7D5D}"/>
          </ac:spMkLst>
        </pc:spChg>
        <pc:spChg chg="add">
          <ac:chgData name="Martha Leticia Mercado Ramírez" userId="18159a8c-b454-4f72-9e2b-385641e73dff" providerId="ADAL" clId="{581AF98D-CCC0-4987-B9A5-E30D64487D45}" dt="2026-03-05T04:05:02.147" v="1001" actId="26606"/>
          <ac:spMkLst>
            <pc:docMk/>
            <pc:sldMk cId="771289391" sldId="306"/>
            <ac:spMk id="11" creationId="{256B2C21-A230-48C0-8DF1-C46611373C44}"/>
          </ac:spMkLst>
        </pc:spChg>
        <pc:spChg chg="add">
          <ac:chgData name="Martha Leticia Mercado Ramírez" userId="18159a8c-b454-4f72-9e2b-385641e73dff" providerId="ADAL" clId="{581AF98D-CCC0-4987-B9A5-E30D64487D45}" dt="2026-03-05T04:05:02.147" v="1001" actId="26606"/>
          <ac:spMkLst>
            <pc:docMk/>
            <pc:sldMk cId="771289391" sldId="306"/>
            <ac:spMk id="13" creationId="{3847E18C-932D-4C95-AABA-FEC7C9499AD7}"/>
          </ac:spMkLst>
        </pc:spChg>
        <pc:spChg chg="add">
          <ac:chgData name="Martha Leticia Mercado Ramírez" userId="18159a8c-b454-4f72-9e2b-385641e73dff" providerId="ADAL" clId="{581AF98D-CCC0-4987-B9A5-E30D64487D45}" dt="2026-03-05T04:05:02.147" v="1001" actId="26606"/>
          <ac:spMkLst>
            <pc:docMk/>
            <pc:sldMk cId="771289391" sldId="306"/>
            <ac:spMk id="15" creationId="{3150CB11-0C61-439E-910F-5787759E72A0}"/>
          </ac:spMkLst>
        </pc:spChg>
        <pc:spChg chg="add">
          <ac:chgData name="Martha Leticia Mercado Ramírez" userId="18159a8c-b454-4f72-9e2b-385641e73dff" providerId="ADAL" clId="{581AF98D-CCC0-4987-B9A5-E30D64487D45}" dt="2026-03-05T04:05:02.147" v="1001" actId="26606"/>
          <ac:spMkLst>
            <pc:docMk/>
            <pc:sldMk cId="771289391" sldId="306"/>
            <ac:spMk id="17" creationId="{43F8A58B-5155-44CE-A5FF-7647B47D0A7A}"/>
          </ac:spMkLst>
        </pc:spChg>
        <pc:spChg chg="add">
          <ac:chgData name="Martha Leticia Mercado Ramírez" userId="18159a8c-b454-4f72-9e2b-385641e73dff" providerId="ADAL" clId="{581AF98D-CCC0-4987-B9A5-E30D64487D45}" dt="2026-03-05T04:05:02.147" v="1001" actId="26606"/>
          <ac:spMkLst>
            <pc:docMk/>
            <pc:sldMk cId="771289391" sldId="306"/>
            <ac:spMk id="19" creationId="{443F2ACA-E6D6-4028-82DD-F03C262D5DE6}"/>
          </ac:spMkLst>
        </pc:spChg>
        <pc:graphicFrameChg chg="add">
          <ac:chgData name="Martha Leticia Mercado Ramírez" userId="18159a8c-b454-4f72-9e2b-385641e73dff" providerId="ADAL" clId="{581AF98D-CCC0-4987-B9A5-E30D64487D45}" dt="2026-03-05T04:05:02.147" v="1001" actId="26606"/>
          <ac:graphicFrameMkLst>
            <pc:docMk/>
            <pc:sldMk cId="771289391" sldId="306"/>
            <ac:graphicFrameMk id="5" creationId="{613739B5-2BEA-B1D6-E834-26930A1264E3}"/>
          </ac:graphicFrameMkLst>
        </pc:graphicFrameChg>
      </pc:sldChg>
      <pc:sldChg chg="addSp modSp new mod modTransition setBg">
        <pc:chgData name="Martha Leticia Mercado Ramírez" userId="18159a8c-b454-4f72-9e2b-385641e73dff" providerId="ADAL" clId="{581AF98D-CCC0-4987-B9A5-E30D64487D45}" dt="2026-03-06T17:09:31.858" v="1032"/>
        <pc:sldMkLst>
          <pc:docMk/>
          <pc:sldMk cId="3980184618" sldId="307"/>
        </pc:sldMkLst>
        <pc:spChg chg="mod">
          <ac:chgData name="Martha Leticia Mercado Ramírez" userId="18159a8c-b454-4f72-9e2b-385641e73dff" providerId="ADAL" clId="{581AF98D-CCC0-4987-B9A5-E30D64487D45}" dt="2026-03-05T04:05:30.571" v="1009" actId="122"/>
          <ac:spMkLst>
            <pc:docMk/>
            <pc:sldMk cId="3980184618" sldId="307"/>
            <ac:spMk id="2" creationId="{19A4966C-3E1A-CEA0-11C8-72DC7A860D74}"/>
          </ac:spMkLst>
        </pc:spChg>
        <pc:spChg chg="mod">
          <ac:chgData name="Martha Leticia Mercado Ramírez" userId="18159a8c-b454-4f72-9e2b-385641e73dff" providerId="ADAL" clId="{581AF98D-CCC0-4987-B9A5-E30D64487D45}" dt="2026-03-05T04:05:28.631" v="1008" actId="1076"/>
          <ac:spMkLst>
            <pc:docMk/>
            <pc:sldMk cId="3980184618" sldId="307"/>
            <ac:spMk id="3" creationId="{BCF72145-D024-D9EA-CFD8-E5C38D2C0E71}"/>
          </ac:spMkLst>
        </pc:spChg>
        <pc:spChg chg="add">
          <ac:chgData name="Martha Leticia Mercado Ramírez" userId="18159a8c-b454-4f72-9e2b-385641e73dff" providerId="ADAL" clId="{581AF98D-CCC0-4987-B9A5-E30D64487D45}" dt="2026-03-05T04:05:12.533" v="1002" actId="26606"/>
          <ac:spMkLst>
            <pc:docMk/>
            <pc:sldMk cId="3980184618" sldId="307"/>
            <ac:spMk id="8" creationId="{DEE2AD96-B495-4E06-9291-B71706F728CB}"/>
          </ac:spMkLst>
        </pc:spChg>
        <pc:spChg chg="add">
          <ac:chgData name="Martha Leticia Mercado Ramírez" userId="18159a8c-b454-4f72-9e2b-385641e73dff" providerId="ADAL" clId="{581AF98D-CCC0-4987-B9A5-E30D64487D45}" dt="2026-03-05T04:05:12.533" v="1002" actId="26606"/>
          <ac:spMkLst>
            <pc:docMk/>
            <pc:sldMk cId="3980184618" sldId="307"/>
            <ac:spMk id="10" creationId="{53CF6D67-C5A8-4ADD-9E8E-1E38CA1D3166}"/>
          </ac:spMkLst>
        </pc:spChg>
        <pc:spChg chg="add">
          <ac:chgData name="Martha Leticia Mercado Ramírez" userId="18159a8c-b454-4f72-9e2b-385641e73dff" providerId="ADAL" clId="{581AF98D-CCC0-4987-B9A5-E30D64487D45}" dt="2026-03-05T04:05:12.533" v="1002" actId="26606"/>
          <ac:spMkLst>
            <pc:docMk/>
            <pc:sldMk cId="3980184618" sldId="307"/>
            <ac:spMk id="12" creationId="{86909FA0-B515-4681-B7A8-FA281D133B94}"/>
          </ac:spMkLst>
        </pc:spChg>
        <pc:spChg chg="add">
          <ac:chgData name="Martha Leticia Mercado Ramírez" userId="18159a8c-b454-4f72-9e2b-385641e73dff" providerId="ADAL" clId="{581AF98D-CCC0-4987-B9A5-E30D64487D45}" dt="2026-03-05T04:05:12.533" v="1002" actId="26606"/>
          <ac:spMkLst>
            <pc:docMk/>
            <pc:sldMk cId="3980184618" sldId="307"/>
            <ac:spMk id="14" creationId="{21C9FE86-FCC3-4A31-AA1C-C882262B7FE7}"/>
          </ac:spMkLst>
        </pc:spChg>
        <pc:spChg chg="add">
          <ac:chgData name="Martha Leticia Mercado Ramírez" userId="18159a8c-b454-4f72-9e2b-385641e73dff" providerId="ADAL" clId="{581AF98D-CCC0-4987-B9A5-E30D64487D45}" dt="2026-03-05T04:05:12.533" v="1002" actId="26606"/>
          <ac:spMkLst>
            <pc:docMk/>
            <pc:sldMk cId="3980184618" sldId="307"/>
            <ac:spMk id="16" creationId="{7D96243B-ECED-4B71-8E06-AE9A285EAD20}"/>
          </ac:spMkLst>
        </pc:spChg>
        <pc:spChg chg="add">
          <ac:chgData name="Martha Leticia Mercado Ramírez" userId="18159a8c-b454-4f72-9e2b-385641e73dff" providerId="ADAL" clId="{581AF98D-CCC0-4987-B9A5-E30D64487D45}" dt="2026-03-05T04:05:12.533" v="1002" actId="26606"/>
          <ac:spMkLst>
            <pc:docMk/>
            <pc:sldMk cId="3980184618" sldId="307"/>
            <ac:spMk id="18" creationId="{A09989E4-EFDC-4A90-A633-E0525FB4139E}"/>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3179477695" sldId="308"/>
        </pc:sldMkLst>
        <pc:spChg chg="mod">
          <ac:chgData name="Martha Leticia Mercado Ramírez" userId="18159a8c-b454-4f72-9e2b-385641e73dff" providerId="ADAL" clId="{581AF98D-CCC0-4987-B9A5-E30D64487D45}" dt="2026-03-05T04:05:44.322" v="1013" actId="122"/>
          <ac:spMkLst>
            <pc:docMk/>
            <pc:sldMk cId="3179477695" sldId="308"/>
            <ac:spMk id="2" creationId="{34629E4B-66D4-9A0D-D2D1-278F104C1F2D}"/>
          </ac:spMkLst>
        </pc:spChg>
        <pc:spChg chg="add">
          <ac:chgData name="Martha Leticia Mercado Ramírez" userId="18159a8c-b454-4f72-9e2b-385641e73dff" providerId="ADAL" clId="{581AF98D-CCC0-4987-B9A5-E30D64487D45}" dt="2026-03-05T04:05:35.738" v="1010" actId="26606"/>
          <ac:spMkLst>
            <pc:docMk/>
            <pc:sldMk cId="3179477695" sldId="308"/>
            <ac:spMk id="9" creationId="{BACC6370-2D7E-4714-9D71-7542949D7D5D}"/>
          </ac:spMkLst>
        </pc:spChg>
        <pc:spChg chg="add">
          <ac:chgData name="Martha Leticia Mercado Ramírez" userId="18159a8c-b454-4f72-9e2b-385641e73dff" providerId="ADAL" clId="{581AF98D-CCC0-4987-B9A5-E30D64487D45}" dt="2026-03-05T04:05:35.738" v="1010" actId="26606"/>
          <ac:spMkLst>
            <pc:docMk/>
            <pc:sldMk cId="3179477695" sldId="308"/>
            <ac:spMk id="11" creationId="{256B2C21-A230-48C0-8DF1-C46611373C44}"/>
          </ac:spMkLst>
        </pc:spChg>
        <pc:spChg chg="add">
          <ac:chgData name="Martha Leticia Mercado Ramírez" userId="18159a8c-b454-4f72-9e2b-385641e73dff" providerId="ADAL" clId="{581AF98D-CCC0-4987-B9A5-E30D64487D45}" dt="2026-03-05T04:05:35.738" v="1010" actId="26606"/>
          <ac:spMkLst>
            <pc:docMk/>
            <pc:sldMk cId="3179477695" sldId="308"/>
            <ac:spMk id="13" creationId="{3847E18C-932D-4C95-AABA-FEC7C9499AD7}"/>
          </ac:spMkLst>
        </pc:spChg>
        <pc:spChg chg="add">
          <ac:chgData name="Martha Leticia Mercado Ramírez" userId="18159a8c-b454-4f72-9e2b-385641e73dff" providerId="ADAL" clId="{581AF98D-CCC0-4987-B9A5-E30D64487D45}" dt="2026-03-05T04:05:35.738" v="1010" actId="26606"/>
          <ac:spMkLst>
            <pc:docMk/>
            <pc:sldMk cId="3179477695" sldId="308"/>
            <ac:spMk id="15" creationId="{3150CB11-0C61-439E-910F-5787759E72A0}"/>
          </ac:spMkLst>
        </pc:spChg>
        <pc:spChg chg="add">
          <ac:chgData name="Martha Leticia Mercado Ramírez" userId="18159a8c-b454-4f72-9e2b-385641e73dff" providerId="ADAL" clId="{581AF98D-CCC0-4987-B9A5-E30D64487D45}" dt="2026-03-05T04:05:35.738" v="1010" actId="26606"/>
          <ac:spMkLst>
            <pc:docMk/>
            <pc:sldMk cId="3179477695" sldId="308"/>
            <ac:spMk id="17" creationId="{43F8A58B-5155-44CE-A5FF-7647B47D0A7A}"/>
          </ac:spMkLst>
        </pc:spChg>
        <pc:spChg chg="add">
          <ac:chgData name="Martha Leticia Mercado Ramírez" userId="18159a8c-b454-4f72-9e2b-385641e73dff" providerId="ADAL" clId="{581AF98D-CCC0-4987-B9A5-E30D64487D45}" dt="2026-03-05T04:05:35.738" v="1010" actId="26606"/>
          <ac:spMkLst>
            <pc:docMk/>
            <pc:sldMk cId="3179477695" sldId="308"/>
            <ac:spMk id="19" creationId="{443F2ACA-E6D6-4028-82DD-F03C262D5DE6}"/>
          </ac:spMkLst>
        </pc:spChg>
        <pc:graphicFrameChg chg="add mod">
          <ac:chgData name="Martha Leticia Mercado Ramírez" userId="18159a8c-b454-4f72-9e2b-385641e73dff" providerId="ADAL" clId="{581AF98D-CCC0-4987-B9A5-E30D64487D45}" dt="2026-03-05T04:05:41.662" v="1012" actId="14100"/>
          <ac:graphicFrameMkLst>
            <pc:docMk/>
            <pc:sldMk cId="3179477695" sldId="308"/>
            <ac:graphicFrameMk id="5" creationId="{856C3C18-9BF1-3D60-F0F0-BE7FFE277551}"/>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3027646594" sldId="309"/>
        </pc:sldMkLst>
        <pc:spChg chg="mod">
          <ac:chgData name="Martha Leticia Mercado Ramírez" userId="18159a8c-b454-4f72-9e2b-385641e73dff" providerId="ADAL" clId="{581AF98D-CCC0-4987-B9A5-E30D64487D45}" dt="2026-03-05T04:06:05.461" v="1019" actId="122"/>
          <ac:spMkLst>
            <pc:docMk/>
            <pc:sldMk cId="3027646594" sldId="309"/>
            <ac:spMk id="2" creationId="{4D8469BC-CF81-4A24-94A7-4606CF69384C}"/>
          </ac:spMkLst>
        </pc:spChg>
        <pc:spChg chg="add">
          <ac:chgData name="Martha Leticia Mercado Ramírez" userId="18159a8c-b454-4f72-9e2b-385641e73dff" providerId="ADAL" clId="{581AF98D-CCC0-4987-B9A5-E30D64487D45}" dt="2026-03-05T04:05:55.937" v="1016" actId="26606"/>
          <ac:spMkLst>
            <pc:docMk/>
            <pc:sldMk cId="3027646594" sldId="309"/>
            <ac:spMk id="8" creationId="{09588DA8-065E-4F6F-8EFD-43104AB2E0CF}"/>
          </ac:spMkLst>
        </pc:spChg>
        <pc:spChg chg="add">
          <ac:chgData name="Martha Leticia Mercado Ramírez" userId="18159a8c-b454-4f72-9e2b-385641e73dff" providerId="ADAL" clId="{581AF98D-CCC0-4987-B9A5-E30D64487D45}" dt="2026-03-05T04:05:55.937" v="1016" actId="26606"/>
          <ac:spMkLst>
            <pc:docMk/>
            <pc:sldMk cId="3027646594" sldId="309"/>
            <ac:spMk id="10" creationId="{C4285719-470E-454C-AF62-8323075F1F5B}"/>
          </ac:spMkLst>
        </pc:spChg>
        <pc:spChg chg="add">
          <ac:chgData name="Martha Leticia Mercado Ramírez" userId="18159a8c-b454-4f72-9e2b-385641e73dff" providerId="ADAL" clId="{581AF98D-CCC0-4987-B9A5-E30D64487D45}" dt="2026-03-05T04:05:55.937" v="1016" actId="26606"/>
          <ac:spMkLst>
            <pc:docMk/>
            <pc:sldMk cId="3027646594" sldId="309"/>
            <ac:spMk id="12" creationId="{CD9FE4EF-C4D8-49A0-B2FF-81D8DB7D8A24}"/>
          </ac:spMkLst>
        </pc:spChg>
        <pc:spChg chg="add">
          <ac:chgData name="Martha Leticia Mercado Ramírez" userId="18159a8c-b454-4f72-9e2b-385641e73dff" providerId="ADAL" clId="{581AF98D-CCC0-4987-B9A5-E30D64487D45}" dt="2026-03-05T04:05:55.937" v="1016" actId="26606"/>
          <ac:spMkLst>
            <pc:docMk/>
            <pc:sldMk cId="3027646594" sldId="309"/>
            <ac:spMk id="14" creationId="{4300840D-0A0B-4512-BACA-B439D5B9C57C}"/>
          </ac:spMkLst>
        </pc:spChg>
        <pc:spChg chg="add">
          <ac:chgData name="Martha Leticia Mercado Ramírez" userId="18159a8c-b454-4f72-9e2b-385641e73dff" providerId="ADAL" clId="{581AF98D-CCC0-4987-B9A5-E30D64487D45}" dt="2026-03-05T04:05:55.937" v="1016" actId="26606"/>
          <ac:spMkLst>
            <pc:docMk/>
            <pc:sldMk cId="3027646594" sldId="309"/>
            <ac:spMk id="16" creationId="{D2B78728-A580-49A7-84F9-6EF6F583ADE0}"/>
          </ac:spMkLst>
        </pc:spChg>
        <pc:spChg chg="add">
          <ac:chgData name="Martha Leticia Mercado Ramírez" userId="18159a8c-b454-4f72-9e2b-385641e73dff" providerId="ADAL" clId="{581AF98D-CCC0-4987-B9A5-E30D64487D45}" dt="2026-03-05T04:05:55.937" v="1016" actId="26606"/>
          <ac:spMkLst>
            <pc:docMk/>
            <pc:sldMk cId="3027646594" sldId="309"/>
            <ac:spMk id="18" creationId="{38FAA1A1-D861-433F-88FA-1E9D6FD31D11}"/>
          </ac:spMkLst>
        </pc:spChg>
        <pc:spChg chg="add">
          <ac:chgData name="Martha Leticia Mercado Ramírez" userId="18159a8c-b454-4f72-9e2b-385641e73dff" providerId="ADAL" clId="{581AF98D-CCC0-4987-B9A5-E30D64487D45}" dt="2026-03-05T04:05:55.937" v="1016" actId="26606"/>
          <ac:spMkLst>
            <pc:docMk/>
            <pc:sldMk cId="3027646594" sldId="309"/>
            <ac:spMk id="20" creationId="{8D71EDA1-87BF-4D5D-AB79-F346FD19278A}"/>
          </ac:spMkLst>
        </pc:spChg>
        <pc:spChg chg="add mod">
          <ac:chgData name="Martha Leticia Mercado Ramírez" userId="18159a8c-b454-4f72-9e2b-385641e73dff" providerId="ADAL" clId="{581AF98D-CCC0-4987-B9A5-E30D64487D45}" dt="2026-03-05T04:06:03.648" v="1018" actId="255"/>
          <ac:spMkLst>
            <pc:docMk/>
            <pc:sldMk cId="3027646594" sldId="309"/>
            <ac:spMk id="21" creationId="{B7EA4A92-A691-C713-10FC-004F54016E1A}"/>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339277856" sldId="310"/>
        </pc:sldMkLst>
        <pc:spChg chg="mod">
          <ac:chgData name="Martha Leticia Mercado Ramírez" userId="18159a8c-b454-4f72-9e2b-385641e73dff" providerId="ADAL" clId="{581AF98D-CCC0-4987-B9A5-E30D64487D45}" dt="2026-03-05T04:06:10.772" v="1020" actId="26606"/>
          <ac:spMkLst>
            <pc:docMk/>
            <pc:sldMk cId="339277856" sldId="310"/>
            <ac:spMk id="2" creationId="{DDC9A40F-29ED-701C-A3C1-EB001D6C333F}"/>
          </ac:spMkLst>
        </pc:spChg>
        <pc:spChg chg="add">
          <ac:chgData name="Martha Leticia Mercado Ramírez" userId="18159a8c-b454-4f72-9e2b-385641e73dff" providerId="ADAL" clId="{581AF98D-CCC0-4987-B9A5-E30D64487D45}" dt="2026-03-05T04:06:10.772" v="1020" actId="26606"/>
          <ac:spMkLst>
            <pc:docMk/>
            <pc:sldMk cId="339277856" sldId="310"/>
            <ac:spMk id="9" creationId="{BACC6370-2D7E-4714-9D71-7542949D7D5D}"/>
          </ac:spMkLst>
        </pc:spChg>
        <pc:spChg chg="add">
          <ac:chgData name="Martha Leticia Mercado Ramírez" userId="18159a8c-b454-4f72-9e2b-385641e73dff" providerId="ADAL" clId="{581AF98D-CCC0-4987-B9A5-E30D64487D45}" dt="2026-03-05T04:06:10.772" v="1020" actId="26606"/>
          <ac:spMkLst>
            <pc:docMk/>
            <pc:sldMk cId="339277856" sldId="310"/>
            <ac:spMk id="11" creationId="{256B2C21-A230-48C0-8DF1-C46611373C44}"/>
          </ac:spMkLst>
        </pc:spChg>
        <pc:spChg chg="add">
          <ac:chgData name="Martha Leticia Mercado Ramírez" userId="18159a8c-b454-4f72-9e2b-385641e73dff" providerId="ADAL" clId="{581AF98D-CCC0-4987-B9A5-E30D64487D45}" dt="2026-03-05T04:06:10.772" v="1020" actId="26606"/>
          <ac:spMkLst>
            <pc:docMk/>
            <pc:sldMk cId="339277856" sldId="310"/>
            <ac:spMk id="13" creationId="{3847E18C-932D-4C95-AABA-FEC7C9499AD7}"/>
          </ac:spMkLst>
        </pc:spChg>
        <pc:spChg chg="add">
          <ac:chgData name="Martha Leticia Mercado Ramírez" userId="18159a8c-b454-4f72-9e2b-385641e73dff" providerId="ADAL" clId="{581AF98D-CCC0-4987-B9A5-E30D64487D45}" dt="2026-03-05T04:06:10.772" v="1020" actId="26606"/>
          <ac:spMkLst>
            <pc:docMk/>
            <pc:sldMk cId="339277856" sldId="310"/>
            <ac:spMk id="15" creationId="{3150CB11-0C61-439E-910F-5787759E72A0}"/>
          </ac:spMkLst>
        </pc:spChg>
        <pc:spChg chg="add">
          <ac:chgData name="Martha Leticia Mercado Ramírez" userId="18159a8c-b454-4f72-9e2b-385641e73dff" providerId="ADAL" clId="{581AF98D-CCC0-4987-B9A5-E30D64487D45}" dt="2026-03-05T04:06:10.772" v="1020" actId="26606"/>
          <ac:spMkLst>
            <pc:docMk/>
            <pc:sldMk cId="339277856" sldId="310"/>
            <ac:spMk id="17" creationId="{43F8A58B-5155-44CE-A5FF-7647B47D0A7A}"/>
          </ac:spMkLst>
        </pc:spChg>
        <pc:spChg chg="add">
          <ac:chgData name="Martha Leticia Mercado Ramírez" userId="18159a8c-b454-4f72-9e2b-385641e73dff" providerId="ADAL" clId="{581AF98D-CCC0-4987-B9A5-E30D64487D45}" dt="2026-03-05T04:06:10.772" v="1020" actId="26606"/>
          <ac:spMkLst>
            <pc:docMk/>
            <pc:sldMk cId="339277856" sldId="310"/>
            <ac:spMk id="19" creationId="{443F2ACA-E6D6-4028-82DD-F03C262D5DE6}"/>
          </ac:spMkLst>
        </pc:spChg>
        <pc:graphicFrameChg chg="add">
          <ac:chgData name="Martha Leticia Mercado Ramírez" userId="18159a8c-b454-4f72-9e2b-385641e73dff" providerId="ADAL" clId="{581AF98D-CCC0-4987-B9A5-E30D64487D45}" dt="2026-03-05T04:06:10.772" v="1020" actId="26606"/>
          <ac:graphicFrameMkLst>
            <pc:docMk/>
            <pc:sldMk cId="339277856" sldId="310"/>
            <ac:graphicFrameMk id="5" creationId="{01C783AD-7772-ED9C-A501-7DB64D154224}"/>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812309214" sldId="311"/>
        </pc:sldMkLst>
        <pc:spChg chg="mod">
          <ac:chgData name="Martha Leticia Mercado Ramírez" userId="18159a8c-b454-4f72-9e2b-385641e73dff" providerId="ADAL" clId="{581AF98D-CCC0-4987-B9A5-E30D64487D45}" dt="2026-03-05T04:06:17.936" v="1021" actId="26606"/>
          <ac:spMkLst>
            <pc:docMk/>
            <pc:sldMk cId="812309214" sldId="311"/>
            <ac:spMk id="2" creationId="{6F5F2592-76F8-1FD8-0895-0AF7379F6792}"/>
          </ac:spMkLst>
        </pc:spChg>
        <pc:spChg chg="mod">
          <ac:chgData name="Martha Leticia Mercado Ramírez" userId="18159a8c-b454-4f72-9e2b-385641e73dff" providerId="ADAL" clId="{581AF98D-CCC0-4987-B9A5-E30D64487D45}" dt="2026-03-05T04:06:24.175" v="1023" actId="255"/>
          <ac:spMkLst>
            <pc:docMk/>
            <pc:sldMk cId="812309214" sldId="311"/>
            <ac:spMk id="3" creationId="{9DE0AB7E-D737-0C82-40A1-463243C3E072}"/>
          </ac:spMkLst>
        </pc:spChg>
        <pc:spChg chg="add">
          <ac:chgData name="Martha Leticia Mercado Ramírez" userId="18159a8c-b454-4f72-9e2b-385641e73dff" providerId="ADAL" clId="{581AF98D-CCC0-4987-B9A5-E30D64487D45}" dt="2026-03-05T04:06:17.936" v="1021" actId="26606"/>
          <ac:spMkLst>
            <pc:docMk/>
            <pc:sldMk cId="812309214" sldId="311"/>
            <ac:spMk id="8" creationId="{1B15ED52-F352-441B-82BF-E0EA34836D08}"/>
          </ac:spMkLst>
        </pc:spChg>
        <pc:spChg chg="add">
          <ac:chgData name="Martha Leticia Mercado Ramírez" userId="18159a8c-b454-4f72-9e2b-385641e73dff" providerId="ADAL" clId="{581AF98D-CCC0-4987-B9A5-E30D64487D45}" dt="2026-03-05T04:06:17.936" v="1021" actId="26606"/>
          <ac:spMkLst>
            <pc:docMk/>
            <pc:sldMk cId="812309214" sldId="311"/>
            <ac:spMk id="10" creationId="{3B2E3793-BFE6-45A2-9B7B-E18844431C99}"/>
          </ac:spMkLst>
        </pc:spChg>
        <pc:spChg chg="add">
          <ac:chgData name="Martha Leticia Mercado Ramírez" userId="18159a8c-b454-4f72-9e2b-385641e73dff" providerId="ADAL" clId="{581AF98D-CCC0-4987-B9A5-E30D64487D45}" dt="2026-03-05T04:06:17.936" v="1021" actId="26606"/>
          <ac:spMkLst>
            <pc:docMk/>
            <pc:sldMk cId="812309214" sldId="311"/>
            <ac:spMk id="12" creationId="{BC4C4868-CB8F-4AF9-9CDB-8108F2C19B67}"/>
          </ac:spMkLst>
        </pc:spChg>
        <pc:spChg chg="add">
          <ac:chgData name="Martha Leticia Mercado Ramírez" userId="18159a8c-b454-4f72-9e2b-385641e73dff" providerId="ADAL" clId="{581AF98D-CCC0-4987-B9A5-E30D64487D45}" dt="2026-03-05T04:06:17.936" v="1021" actId="26606"/>
          <ac:spMkLst>
            <pc:docMk/>
            <pc:sldMk cId="812309214" sldId="311"/>
            <ac:spMk id="14" creationId="{375E0459-6403-40CD-989D-56A4407CA12E}"/>
          </ac:spMkLst>
        </pc:spChg>
        <pc:spChg chg="add">
          <ac:chgData name="Martha Leticia Mercado Ramírez" userId="18159a8c-b454-4f72-9e2b-385641e73dff" providerId="ADAL" clId="{581AF98D-CCC0-4987-B9A5-E30D64487D45}" dt="2026-03-05T04:06:17.936" v="1021" actId="26606"/>
          <ac:spMkLst>
            <pc:docMk/>
            <pc:sldMk cId="812309214" sldId="311"/>
            <ac:spMk id="16" creationId="{53E5B1A8-3AC9-4BD1-9BBC-78CA94F2D1BA}"/>
          </ac:spMkLst>
        </pc:spChg>
        <pc:spChg chg="add">
          <ac:chgData name="Martha Leticia Mercado Ramírez" userId="18159a8c-b454-4f72-9e2b-385641e73dff" providerId="ADAL" clId="{581AF98D-CCC0-4987-B9A5-E30D64487D45}" dt="2026-03-05T04:06:17.936" v="1021" actId="26606"/>
          <ac:spMkLst>
            <pc:docMk/>
            <pc:sldMk cId="812309214" sldId="311"/>
            <ac:spMk id="18" creationId="{B3FA1AAC-C1ED-4F77-BFA4-BE80FC0AC795}"/>
          </ac:spMkLst>
        </pc:spChg>
      </pc:sldChg>
      <pc:sldChg chg="addSp modSp new mod modTransition setBg">
        <pc:chgData name="Martha Leticia Mercado Ramírez" userId="18159a8c-b454-4f72-9e2b-385641e73dff" providerId="ADAL" clId="{581AF98D-CCC0-4987-B9A5-E30D64487D45}" dt="2026-03-06T17:09:31.858" v="1032"/>
        <pc:sldMkLst>
          <pc:docMk/>
          <pc:sldMk cId="260641503" sldId="312"/>
        </pc:sldMkLst>
        <pc:spChg chg="mod">
          <ac:chgData name="Martha Leticia Mercado Ramírez" userId="18159a8c-b454-4f72-9e2b-385641e73dff" providerId="ADAL" clId="{581AF98D-CCC0-4987-B9A5-E30D64487D45}" dt="2026-03-05T04:06:43.182" v="1027" actId="122"/>
          <ac:spMkLst>
            <pc:docMk/>
            <pc:sldMk cId="260641503" sldId="312"/>
            <ac:spMk id="2" creationId="{B3C29E5D-44A3-A506-A384-F3CD6622C268}"/>
          </ac:spMkLst>
        </pc:spChg>
        <pc:spChg chg="mod">
          <ac:chgData name="Martha Leticia Mercado Ramírez" userId="18159a8c-b454-4f72-9e2b-385641e73dff" providerId="ADAL" clId="{581AF98D-CCC0-4987-B9A5-E30D64487D45}" dt="2026-03-05T04:06:39.486" v="1026" actId="255"/>
          <ac:spMkLst>
            <pc:docMk/>
            <pc:sldMk cId="260641503" sldId="312"/>
            <ac:spMk id="3" creationId="{109DC373-17B8-F16F-8411-6F157B223F48}"/>
          </ac:spMkLst>
        </pc:spChg>
        <pc:spChg chg="add">
          <ac:chgData name="Martha Leticia Mercado Ramírez" userId="18159a8c-b454-4f72-9e2b-385641e73dff" providerId="ADAL" clId="{581AF98D-CCC0-4987-B9A5-E30D64487D45}" dt="2026-03-05T04:06:33.241" v="1024" actId="26606"/>
          <ac:spMkLst>
            <pc:docMk/>
            <pc:sldMk cId="260641503" sldId="312"/>
            <ac:spMk id="8" creationId="{DEE2AD96-B495-4E06-9291-B71706F728CB}"/>
          </ac:spMkLst>
        </pc:spChg>
        <pc:spChg chg="add">
          <ac:chgData name="Martha Leticia Mercado Ramírez" userId="18159a8c-b454-4f72-9e2b-385641e73dff" providerId="ADAL" clId="{581AF98D-CCC0-4987-B9A5-E30D64487D45}" dt="2026-03-05T04:06:33.241" v="1024" actId="26606"/>
          <ac:spMkLst>
            <pc:docMk/>
            <pc:sldMk cId="260641503" sldId="312"/>
            <ac:spMk id="10" creationId="{53CF6D67-C5A8-4ADD-9E8E-1E38CA1D3166}"/>
          </ac:spMkLst>
        </pc:spChg>
        <pc:spChg chg="add">
          <ac:chgData name="Martha Leticia Mercado Ramírez" userId="18159a8c-b454-4f72-9e2b-385641e73dff" providerId="ADAL" clId="{581AF98D-CCC0-4987-B9A5-E30D64487D45}" dt="2026-03-05T04:06:33.241" v="1024" actId="26606"/>
          <ac:spMkLst>
            <pc:docMk/>
            <pc:sldMk cId="260641503" sldId="312"/>
            <ac:spMk id="12" creationId="{86909FA0-B515-4681-B7A8-FA281D133B94}"/>
          </ac:spMkLst>
        </pc:spChg>
        <pc:spChg chg="add">
          <ac:chgData name="Martha Leticia Mercado Ramírez" userId="18159a8c-b454-4f72-9e2b-385641e73dff" providerId="ADAL" clId="{581AF98D-CCC0-4987-B9A5-E30D64487D45}" dt="2026-03-05T04:06:33.241" v="1024" actId="26606"/>
          <ac:spMkLst>
            <pc:docMk/>
            <pc:sldMk cId="260641503" sldId="312"/>
            <ac:spMk id="14" creationId="{21C9FE86-FCC3-4A31-AA1C-C882262B7FE7}"/>
          </ac:spMkLst>
        </pc:spChg>
        <pc:spChg chg="add">
          <ac:chgData name="Martha Leticia Mercado Ramírez" userId="18159a8c-b454-4f72-9e2b-385641e73dff" providerId="ADAL" clId="{581AF98D-CCC0-4987-B9A5-E30D64487D45}" dt="2026-03-05T04:06:33.241" v="1024" actId="26606"/>
          <ac:spMkLst>
            <pc:docMk/>
            <pc:sldMk cId="260641503" sldId="312"/>
            <ac:spMk id="16" creationId="{7D96243B-ECED-4B71-8E06-AE9A285EAD20}"/>
          </ac:spMkLst>
        </pc:spChg>
        <pc:spChg chg="add">
          <ac:chgData name="Martha Leticia Mercado Ramírez" userId="18159a8c-b454-4f72-9e2b-385641e73dff" providerId="ADAL" clId="{581AF98D-CCC0-4987-B9A5-E30D64487D45}" dt="2026-03-05T04:06:33.241" v="1024" actId="26606"/>
          <ac:spMkLst>
            <pc:docMk/>
            <pc:sldMk cId="260641503" sldId="312"/>
            <ac:spMk id="18" creationId="{A09989E4-EFDC-4A90-A633-E0525FB4139E}"/>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4207407714" sldId="313"/>
        </pc:sldMkLst>
        <pc:spChg chg="mod">
          <ac:chgData name="Martha Leticia Mercado Ramírez" userId="18159a8c-b454-4f72-9e2b-385641e73dff" providerId="ADAL" clId="{581AF98D-CCC0-4987-B9A5-E30D64487D45}" dt="2026-03-05T04:06:52.126" v="1029" actId="122"/>
          <ac:spMkLst>
            <pc:docMk/>
            <pc:sldMk cId="4207407714" sldId="313"/>
            <ac:spMk id="2" creationId="{0B26702A-8E09-F5D4-F800-F7A569F37CC6}"/>
          </ac:spMkLst>
        </pc:spChg>
        <pc:spChg chg="add">
          <ac:chgData name="Martha Leticia Mercado Ramírez" userId="18159a8c-b454-4f72-9e2b-385641e73dff" providerId="ADAL" clId="{581AF98D-CCC0-4987-B9A5-E30D64487D45}" dt="2026-03-05T04:06:48.872" v="1028" actId="26606"/>
          <ac:spMkLst>
            <pc:docMk/>
            <pc:sldMk cId="4207407714" sldId="313"/>
            <ac:spMk id="9" creationId="{BACC6370-2D7E-4714-9D71-7542949D7D5D}"/>
          </ac:spMkLst>
        </pc:spChg>
        <pc:spChg chg="add">
          <ac:chgData name="Martha Leticia Mercado Ramírez" userId="18159a8c-b454-4f72-9e2b-385641e73dff" providerId="ADAL" clId="{581AF98D-CCC0-4987-B9A5-E30D64487D45}" dt="2026-03-05T04:06:48.872" v="1028" actId="26606"/>
          <ac:spMkLst>
            <pc:docMk/>
            <pc:sldMk cId="4207407714" sldId="313"/>
            <ac:spMk id="11" creationId="{256B2C21-A230-48C0-8DF1-C46611373C44}"/>
          </ac:spMkLst>
        </pc:spChg>
        <pc:spChg chg="add">
          <ac:chgData name="Martha Leticia Mercado Ramírez" userId="18159a8c-b454-4f72-9e2b-385641e73dff" providerId="ADAL" clId="{581AF98D-CCC0-4987-B9A5-E30D64487D45}" dt="2026-03-05T04:06:48.872" v="1028" actId="26606"/>
          <ac:spMkLst>
            <pc:docMk/>
            <pc:sldMk cId="4207407714" sldId="313"/>
            <ac:spMk id="13" creationId="{3847E18C-932D-4C95-AABA-FEC7C9499AD7}"/>
          </ac:spMkLst>
        </pc:spChg>
        <pc:spChg chg="add">
          <ac:chgData name="Martha Leticia Mercado Ramírez" userId="18159a8c-b454-4f72-9e2b-385641e73dff" providerId="ADAL" clId="{581AF98D-CCC0-4987-B9A5-E30D64487D45}" dt="2026-03-05T04:06:48.872" v="1028" actId="26606"/>
          <ac:spMkLst>
            <pc:docMk/>
            <pc:sldMk cId="4207407714" sldId="313"/>
            <ac:spMk id="15" creationId="{3150CB11-0C61-439E-910F-5787759E72A0}"/>
          </ac:spMkLst>
        </pc:spChg>
        <pc:spChg chg="add">
          <ac:chgData name="Martha Leticia Mercado Ramírez" userId="18159a8c-b454-4f72-9e2b-385641e73dff" providerId="ADAL" clId="{581AF98D-CCC0-4987-B9A5-E30D64487D45}" dt="2026-03-05T04:06:48.872" v="1028" actId="26606"/>
          <ac:spMkLst>
            <pc:docMk/>
            <pc:sldMk cId="4207407714" sldId="313"/>
            <ac:spMk id="17" creationId="{43F8A58B-5155-44CE-A5FF-7647B47D0A7A}"/>
          </ac:spMkLst>
        </pc:spChg>
        <pc:spChg chg="add">
          <ac:chgData name="Martha Leticia Mercado Ramírez" userId="18159a8c-b454-4f72-9e2b-385641e73dff" providerId="ADAL" clId="{581AF98D-CCC0-4987-B9A5-E30D64487D45}" dt="2026-03-05T04:06:48.872" v="1028" actId="26606"/>
          <ac:spMkLst>
            <pc:docMk/>
            <pc:sldMk cId="4207407714" sldId="313"/>
            <ac:spMk id="19" creationId="{443F2ACA-E6D6-4028-82DD-F03C262D5DE6}"/>
          </ac:spMkLst>
        </pc:spChg>
        <pc:graphicFrameChg chg="add">
          <ac:chgData name="Martha Leticia Mercado Ramírez" userId="18159a8c-b454-4f72-9e2b-385641e73dff" providerId="ADAL" clId="{581AF98D-CCC0-4987-B9A5-E30D64487D45}" dt="2026-03-05T04:06:48.872" v="1028" actId="26606"/>
          <ac:graphicFrameMkLst>
            <pc:docMk/>
            <pc:sldMk cId="4207407714" sldId="313"/>
            <ac:graphicFrameMk id="5" creationId="{FC562459-E0A4-D400-9B5C-BE1FD955E3B3}"/>
          </ac:graphicFrameMkLst>
        </pc:graphicFrameChg>
      </pc:sldChg>
      <pc:sldChg chg="addSp delSp modSp new mod modTransition">
        <pc:chgData name="Martha Leticia Mercado Ramírez" userId="18159a8c-b454-4f72-9e2b-385641e73dff" providerId="ADAL" clId="{581AF98D-CCC0-4987-B9A5-E30D64487D45}" dt="2026-03-06T17:09:31.858" v="1032"/>
        <pc:sldMkLst>
          <pc:docMk/>
          <pc:sldMk cId="2255363905" sldId="314"/>
        </pc:sldMkLst>
        <pc:spChg chg="mod">
          <ac:chgData name="Martha Leticia Mercado Ramírez" userId="18159a8c-b454-4f72-9e2b-385641e73dff" providerId="ADAL" clId="{581AF98D-CCC0-4987-B9A5-E30D64487D45}" dt="2026-03-05T01:41:49.057" v="664" actId="6549"/>
          <ac:spMkLst>
            <pc:docMk/>
            <pc:sldMk cId="2255363905" sldId="314"/>
            <ac:spMk id="2" creationId="{ABF5B757-BC7C-6789-1C24-F9079C4E2742}"/>
          </ac:spMkLst>
        </pc:spChg>
        <pc:graphicFrameChg chg="add">
          <ac:chgData name="Martha Leticia Mercado Ramírez" userId="18159a8c-b454-4f72-9e2b-385641e73dff" providerId="ADAL" clId="{581AF98D-CCC0-4987-B9A5-E30D64487D45}" dt="2026-03-05T01:51:32.206" v="778" actId="26606"/>
          <ac:graphicFrameMkLst>
            <pc:docMk/>
            <pc:sldMk cId="2255363905" sldId="314"/>
            <ac:graphicFrameMk id="5" creationId="{4CAD62DF-61FD-F561-FE19-FF041DABA3D1}"/>
          </ac:graphicFrameMkLst>
        </pc:graphicFrameChg>
      </pc:sldChg>
      <pc:sldChg chg="addSp delSp modSp add mod modTransition setBg">
        <pc:chgData name="Martha Leticia Mercado Ramírez" userId="18159a8c-b454-4f72-9e2b-385641e73dff" providerId="ADAL" clId="{581AF98D-CCC0-4987-B9A5-E30D64487D45}" dt="2026-03-06T17:09:31.858" v="1032"/>
        <pc:sldMkLst>
          <pc:docMk/>
          <pc:sldMk cId="2236999934" sldId="316"/>
        </pc:sldMkLst>
        <pc:spChg chg="mod">
          <ac:chgData name="Martha Leticia Mercado Ramírez" userId="18159a8c-b454-4f72-9e2b-385641e73dff" providerId="ADAL" clId="{581AF98D-CCC0-4987-B9A5-E30D64487D45}" dt="2026-03-05T01:51:23.209" v="777" actId="26606"/>
          <ac:spMkLst>
            <pc:docMk/>
            <pc:sldMk cId="2236999934" sldId="316"/>
            <ac:spMk id="2" creationId="{E61D6B7A-BB6D-9446-7E90-8BC635ABD488}"/>
          </ac:spMkLst>
        </pc:spChg>
        <pc:spChg chg="add">
          <ac:chgData name="Martha Leticia Mercado Ramírez" userId="18159a8c-b454-4f72-9e2b-385641e73dff" providerId="ADAL" clId="{581AF98D-CCC0-4987-B9A5-E30D64487D45}" dt="2026-03-05T01:51:23.209" v="777" actId="26606"/>
          <ac:spMkLst>
            <pc:docMk/>
            <pc:sldMk cId="2236999934" sldId="316"/>
            <ac:spMk id="9" creationId="{7517A47C-B2E5-4B79-8061-D74B1311AF6E}"/>
          </ac:spMkLst>
        </pc:spChg>
        <pc:spChg chg="add">
          <ac:chgData name="Martha Leticia Mercado Ramírez" userId="18159a8c-b454-4f72-9e2b-385641e73dff" providerId="ADAL" clId="{581AF98D-CCC0-4987-B9A5-E30D64487D45}" dt="2026-03-05T01:51:23.209" v="777" actId="26606"/>
          <ac:spMkLst>
            <pc:docMk/>
            <pc:sldMk cId="2236999934" sldId="316"/>
            <ac:spMk id="11" creationId="{C505E780-2083-4CB5-A42A-5E0E2908ECC3}"/>
          </ac:spMkLst>
        </pc:spChg>
        <pc:spChg chg="add">
          <ac:chgData name="Martha Leticia Mercado Ramírez" userId="18159a8c-b454-4f72-9e2b-385641e73dff" providerId="ADAL" clId="{581AF98D-CCC0-4987-B9A5-E30D64487D45}" dt="2026-03-05T01:51:23.209" v="777" actId="26606"/>
          <ac:spMkLst>
            <pc:docMk/>
            <pc:sldMk cId="2236999934" sldId="316"/>
            <ac:spMk id="13" creationId="{D2C0AE1C-0118-41AE-8A10-7CDCBF10E96F}"/>
          </ac:spMkLst>
        </pc:spChg>
        <pc:spChg chg="add">
          <ac:chgData name="Martha Leticia Mercado Ramírez" userId="18159a8c-b454-4f72-9e2b-385641e73dff" providerId="ADAL" clId="{581AF98D-CCC0-4987-B9A5-E30D64487D45}" dt="2026-03-05T01:51:23.209" v="777" actId="26606"/>
          <ac:spMkLst>
            <pc:docMk/>
            <pc:sldMk cId="2236999934" sldId="316"/>
            <ac:spMk id="15" creationId="{463EEC44-1BA3-44ED-81FC-A644B04B2A44}"/>
          </ac:spMkLst>
        </pc:spChg>
        <pc:graphicFrameChg chg="add">
          <ac:chgData name="Martha Leticia Mercado Ramírez" userId="18159a8c-b454-4f72-9e2b-385641e73dff" providerId="ADAL" clId="{581AF98D-CCC0-4987-B9A5-E30D64487D45}" dt="2026-03-05T01:51:23.209" v="777" actId="26606"/>
          <ac:graphicFrameMkLst>
            <pc:docMk/>
            <pc:sldMk cId="2236999934" sldId="316"/>
            <ac:graphicFrameMk id="5" creationId="{89BD5B01-C689-1820-7462-C113DF5C71E7}"/>
          </ac:graphicFrameMkLst>
        </pc:graphicFrameChg>
      </pc:sldChg>
      <pc:sldChg chg="addSp modSp add mod modTransition setBg">
        <pc:chgData name="Martha Leticia Mercado Ramírez" userId="18159a8c-b454-4f72-9e2b-385641e73dff" providerId="ADAL" clId="{581AF98D-CCC0-4987-B9A5-E30D64487D45}" dt="2026-03-06T17:09:31.858" v="1032"/>
        <pc:sldMkLst>
          <pc:docMk/>
          <pc:sldMk cId="3325007548" sldId="317"/>
        </pc:sldMkLst>
        <pc:spChg chg="mod">
          <ac:chgData name="Martha Leticia Mercado Ramírez" userId="18159a8c-b454-4f72-9e2b-385641e73dff" providerId="ADAL" clId="{581AF98D-CCC0-4987-B9A5-E30D64487D45}" dt="2026-03-05T01:46:11.213" v="727" actId="122"/>
          <ac:spMkLst>
            <pc:docMk/>
            <pc:sldMk cId="3325007548" sldId="317"/>
            <ac:spMk id="2" creationId="{6C2487FF-5CA2-F023-9F6A-89E1EA68F9CB}"/>
          </ac:spMkLst>
        </pc:spChg>
        <pc:spChg chg="mod">
          <ac:chgData name="Martha Leticia Mercado Ramírez" userId="18159a8c-b454-4f72-9e2b-385641e73dff" providerId="ADAL" clId="{581AF98D-CCC0-4987-B9A5-E30D64487D45}" dt="2026-03-05T01:46:05.858" v="725" actId="123"/>
          <ac:spMkLst>
            <pc:docMk/>
            <pc:sldMk cId="3325007548" sldId="317"/>
            <ac:spMk id="3" creationId="{15136FBC-7938-6F4E-5E1A-0ADB3E8A59D4}"/>
          </ac:spMkLst>
        </pc:spChg>
        <pc:spChg chg="add">
          <ac:chgData name="Martha Leticia Mercado Ramírez" userId="18159a8c-b454-4f72-9e2b-385641e73dff" providerId="ADAL" clId="{581AF98D-CCC0-4987-B9A5-E30D64487D45}" dt="2026-03-05T01:45:58.720" v="723" actId="26606"/>
          <ac:spMkLst>
            <pc:docMk/>
            <pc:sldMk cId="3325007548" sldId="317"/>
            <ac:spMk id="8" creationId="{DEE2AD96-B495-4E06-9291-B71706F728CB}"/>
          </ac:spMkLst>
        </pc:spChg>
        <pc:spChg chg="add">
          <ac:chgData name="Martha Leticia Mercado Ramírez" userId="18159a8c-b454-4f72-9e2b-385641e73dff" providerId="ADAL" clId="{581AF98D-CCC0-4987-B9A5-E30D64487D45}" dt="2026-03-05T01:45:58.720" v="723" actId="26606"/>
          <ac:spMkLst>
            <pc:docMk/>
            <pc:sldMk cId="3325007548" sldId="317"/>
            <ac:spMk id="10" creationId="{53CF6D67-C5A8-4ADD-9E8E-1E38CA1D3166}"/>
          </ac:spMkLst>
        </pc:spChg>
        <pc:spChg chg="add">
          <ac:chgData name="Martha Leticia Mercado Ramírez" userId="18159a8c-b454-4f72-9e2b-385641e73dff" providerId="ADAL" clId="{581AF98D-CCC0-4987-B9A5-E30D64487D45}" dt="2026-03-05T01:45:58.720" v="723" actId="26606"/>
          <ac:spMkLst>
            <pc:docMk/>
            <pc:sldMk cId="3325007548" sldId="317"/>
            <ac:spMk id="12" creationId="{86909FA0-B515-4681-B7A8-FA281D133B94}"/>
          </ac:spMkLst>
        </pc:spChg>
        <pc:spChg chg="add">
          <ac:chgData name="Martha Leticia Mercado Ramírez" userId="18159a8c-b454-4f72-9e2b-385641e73dff" providerId="ADAL" clId="{581AF98D-CCC0-4987-B9A5-E30D64487D45}" dt="2026-03-05T01:45:58.720" v="723" actId="26606"/>
          <ac:spMkLst>
            <pc:docMk/>
            <pc:sldMk cId="3325007548" sldId="317"/>
            <ac:spMk id="14" creationId="{21C9FE86-FCC3-4A31-AA1C-C882262B7FE7}"/>
          </ac:spMkLst>
        </pc:spChg>
        <pc:spChg chg="add">
          <ac:chgData name="Martha Leticia Mercado Ramírez" userId="18159a8c-b454-4f72-9e2b-385641e73dff" providerId="ADAL" clId="{581AF98D-CCC0-4987-B9A5-E30D64487D45}" dt="2026-03-05T01:45:58.720" v="723" actId="26606"/>
          <ac:spMkLst>
            <pc:docMk/>
            <pc:sldMk cId="3325007548" sldId="317"/>
            <ac:spMk id="16" creationId="{7D96243B-ECED-4B71-8E06-AE9A285EAD20}"/>
          </ac:spMkLst>
        </pc:spChg>
        <pc:spChg chg="add">
          <ac:chgData name="Martha Leticia Mercado Ramírez" userId="18159a8c-b454-4f72-9e2b-385641e73dff" providerId="ADAL" clId="{581AF98D-CCC0-4987-B9A5-E30D64487D45}" dt="2026-03-05T01:45:58.720" v="723" actId="26606"/>
          <ac:spMkLst>
            <pc:docMk/>
            <pc:sldMk cId="3325007548" sldId="317"/>
            <ac:spMk id="18" creationId="{A09989E4-EFDC-4A90-A633-E0525FB4139E}"/>
          </ac:spMkLst>
        </pc:spChg>
      </pc:sldChg>
      <pc:sldChg chg="addSp delSp modSp new mod modTransition setBg">
        <pc:chgData name="Martha Leticia Mercado Ramírez" userId="18159a8c-b454-4f72-9e2b-385641e73dff" providerId="ADAL" clId="{581AF98D-CCC0-4987-B9A5-E30D64487D45}" dt="2026-03-06T17:09:31.858" v="1032"/>
        <pc:sldMkLst>
          <pc:docMk/>
          <pc:sldMk cId="1895385975" sldId="318"/>
        </pc:sldMkLst>
        <pc:spChg chg="mod">
          <ac:chgData name="Martha Leticia Mercado Ramírez" userId="18159a8c-b454-4f72-9e2b-385641e73dff" providerId="ADAL" clId="{581AF98D-CCC0-4987-B9A5-E30D64487D45}" dt="2026-03-05T04:07:08.516" v="1030" actId="123"/>
          <ac:spMkLst>
            <pc:docMk/>
            <pc:sldMk cId="1895385975" sldId="318"/>
            <ac:spMk id="2" creationId="{FBEB68F4-B7A4-5527-2AA7-D23EA6FA6DF3}"/>
          </ac:spMkLst>
        </pc:spChg>
        <pc:spChg chg="add">
          <ac:chgData name="Martha Leticia Mercado Ramírez" userId="18159a8c-b454-4f72-9e2b-385641e73dff" providerId="ADAL" clId="{581AF98D-CCC0-4987-B9A5-E30D64487D45}" dt="2026-03-05T01:44:52.522" v="710" actId="26606"/>
          <ac:spMkLst>
            <pc:docMk/>
            <pc:sldMk cId="1895385975" sldId="318"/>
            <ac:spMk id="19" creationId="{53947E58-F088-49F1-A3D1-DEA690192E84}"/>
          </ac:spMkLst>
        </pc:spChg>
        <pc:spChg chg="add">
          <ac:chgData name="Martha Leticia Mercado Ramírez" userId="18159a8c-b454-4f72-9e2b-385641e73dff" providerId="ADAL" clId="{581AF98D-CCC0-4987-B9A5-E30D64487D45}" dt="2026-03-05T01:44:52.522" v="710" actId="26606"/>
          <ac:spMkLst>
            <pc:docMk/>
            <pc:sldMk cId="1895385975" sldId="318"/>
            <ac:spMk id="20" creationId="{0E30439A-8A5B-46EC-8283-9B6B031D40D0}"/>
          </ac:spMkLst>
        </pc:spChg>
        <pc:spChg chg="add">
          <ac:chgData name="Martha Leticia Mercado Ramírez" userId="18159a8c-b454-4f72-9e2b-385641e73dff" providerId="ADAL" clId="{581AF98D-CCC0-4987-B9A5-E30D64487D45}" dt="2026-03-05T01:44:52.522" v="710" actId="26606"/>
          <ac:spMkLst>
            <pc:docMk/>
            <pc:sldMk cId="1895385975" sldId="318"/>
            <ac:spMk id="21" creationId="{5CEAD642-85CF-4750-8432-7C80C901F001}"/>
          </ac:spMkLst>
        </pc:spChg>
        <pc:spChg chg="add">
          <ac:chgData name="Martha Leticia Mercado Ramírez" userId="18159a8c-b454-4f72-9e2b-385641e73dff" providerId="ADAL" clId="{581AF98D-CCC0-4987-B9A5-E30D64487D45}" dt="2026-03-05T01:44:52.522" v="710" actId="26606"/>
          <ac:spMkLst>
            <pc:docMk/>
            <pc:sldMk cId="1895385975" sldId="318"/>
            <ac:spMk id="22" creationId="{FA33EEAE-15D5-4119-8C1E-89D943F911EF}"/>
          </ac:spMkLst>
        </pc:spChg>
        <pc:spChg chg="add">
          <ac:chgData name="Martha Leticia Mercado Ramírez" userId="18159a8c-b454-4f72-9e2b-385641e73dff" providerId="ADAL" clId="{581AF98D-CCC0-4987-B9A5-E30D64487D45}" dt="2026-03-05T01:44:52.522" v="710" actId="26606"/>
          <ac:spMkLst>
            <pc:docMk/>
            <pc:sldMk cId="1895385975" sldId="318"/>
            <ac:spMk id="23" creationId="{730D8B3B-9B80-4025-B934-26DC7D7CD231}"/>
          </ac:spMkLst>
        </pc:spChg>
        <pc:spChg chg="add">
          <ac:chgData name="Martha Leticia Mercado Ramírez" userId="18159a8c-b454-4f72-9e2b-385641e73dff" providerId="ADAL" clId="{581AF98D-CCC0-4987-B9A5-E30D64487D45}" dt="2026-03-05T01:44:52.522" v="710" actId="26606"/>
          <ac:spMkLst>
            <pc:docMk/>
            <pc:sldMk cId="1895385975" sldId="318"/>
            <ac:spMk id="24" creationId="{B5A1B09C-1565-46F8-B70F-621C5EB48A09}"/>
          </ac:spMkLst>
        </pc:spChg>
        <pc:spChg chg="add">
          <ac:chgData name="Martha Leticia Mercado Ramírez" userId="18159a8c-b454-4f72-9e2b-385641e73dff" providerId="ADAL" clId="{581AF98D-CCC0-4987-B9A5-E30D64487D45}" dt="2026-03-05T01:44:52.522" v="710" actId="26606"/>
          <ac:spMkLst>
            <pc:docMk/>
            <pc:sldMk cId="1895385975" sldId="318"/>
            <ac:spMk id="25" creationId="{8C516CC8-80AC-446C-A56E-9F54B7210402}"/>
          </ac:spMkLst>
        </pc:spChg>
      </pc:sldChg>
      <pc:sldChg chg="addSp delSp modSp add del mod modTransition setBg">
        <pc:chgData name="Martha Leticia Mercado Ramírez" userId="18159a8c-b454-4f72-9e2b-385641e73dff" providerId="ADAL" clId="{581AF98D-CCC0-4987-B9A5-E30D64487D45}" dt="2026-03-08T01:57:42.397" v="1067" actId="1076"/>
        <pc:sldMkLst>
          <pc:docMk/>
          <pc:sldMk cId="0" sldId="319"/>
        </pc:sldMkLst>
        <pc:spChg chg="mod">
          <ac:chgData name="Martha Leticia Mercado Ramírez" userId="18159a8c-b454-4f72-9e2b-385641e73dff" providerId="ADAL" clId="{581AF98D-CCC0-4987-B9A5-E30D64487D45}" dt="2026-03-05T01:51:18.608" v="776" actId="26606"/>
          <ac:spMkLst>
            <pc:docMk/>
            <pc:sldMk cId="0" sldId="319"/>
            <ac:spMk id="3" creationId="{00000000-0000-0000-0000-000000000000}"/>
          </ac:spMkLst>
        </pc:spChg>
        <pc:spChg chg="add del mod">
          <ac:chgData name="Martha Leticia Mercado Ramírez" userId="18159a8c-b454-4f72-9e2b-385641e73dff" providerId="ADAL" clId="{581AF98D-CCC0-4987-B9A5-E30D64487D45}" dt="2026-03-05T01:51:18.608" v="776" actId="26606"/>
          <ac:spMkLst>
            <pc:docMk/>
            <pc:sldMk cId="0" sldId="319"/>
            <ac:spMk id="4" creationId="{00000000-0000-0000-0000-000000000000}"/>
          </ac:spMkLst>
        </pc:spChg>
        <pc:spChg chg="mod">
          <ac:chgData name="Martha Leticia Mercado Ramírez" userId="18159a8c-b454-4f72-9e2b-385641e73dff" providerId="ADAL" clId="{581AF98D-CCC0-4987-B9A5-E30D64487D45}" dt="2026-03-05T01:51:18.608" v="776" actId="26606"/>
          <ac:spMkLst>
            <pc:docMk/>
            <pc:sldMk cId="0" sldId="319"/>
            <ac:spMk id="5" creationId="{00000000-0000-0000-0000-000000000000}"/>
          </ac:spMkLst>
        </pc:spChg>
        <pc:spChg chg="mod">
          <ac:chgData name="Martha Leticia Mercado Ramírez" userId="18159a8c-b454-4f72-9e2b-385641e73dff" providerId="ADAL" clId="{581AF98D-CCC0-4987-B9A5-E30D64487D45}" dt="2026-03-05T01:51:18.608" v="776" actId="26606"/>
          <ac:spMkLst>
            <pc:docMk/>
            <pc:sldMk cId="0" sldId="319"/>
            <ac:spMk id="6" creationId="{00000000-0000-0000-0000-000000000000}"/>
          </ac:spMkLst>
        </pc:spChg>
        <pc:spChg chg="mod">
          <ac:chgData name="Martha Leticia Mercado Ramírez" userId="18159a8c-b454-4f72-9e2b-385641e73dff" providerId="ADAL" clId="{581AF98D-CCC0-4987-B9A5-E30D64487D45}" dt="2026-03-05T01:51:18.608" v="776" actId="26606"/>
          <ac:spMkLst>
            <pc:docMk/>
            <pc:sldMk cId="0" sldId="319"/>
            <ac:spMk id="7" creationId="{00000000-0000-0000-0000-000000000000}"/>
          </ac:spMkLst>
        </pc:spChg>
        <pc:spChg chg="mod">
          <ac:chgData name="Martha Leticia Mercado Ramírez" userId="18159a8c-b454-4f72-9e2b-385641e73dff" providerId="ADAL" clId="{581AF98D-CCC0-4987-B9A5-E30D64487D45}" dt="2026-03-05T01:51:18.608" v="776" actId="26606"/>
          <ac:spMkLst>
            <pc:docMk/>
            <pc:sldMk cId="0" sldId="319"/>
            <ac:spMk id="8" creationId="{00000000-0000-0000-0000-000000000000}"/>
          </ac:spMkLst>
        </pc:spChg>
        <pc:cxnChg chg="add">
          <ac:chgData name="Martha Leticia Mercado Ramírez" userId="18159a8c-b454-4f72-9e2b-385641e73dff" providerId="ADAL" clId="{581AF98D-CCC0-4987-B9A5-E30D64487D45}" dt="2026-03-08T01:57:19.477" v="1063" actId="11529"/>
          <ac:cxnSpMkLst>
            <pc:docMk/>
            <pc:sldMk cId="0" sldId="319"/>
            <ac:cxnSpMk id="9" creationId="{8573C9AE-E4D5-B632-9335-8C2822B9F7F3}"/>
          </ac:cxnSpMkLst>
        </pc:cxnChg>
        <pc:cxnChg chg="add mod">
          <ac:chgData name="Martha Leticia Mercado Ramírez" userId="18159a8c-b454-4f72-9e2b-385641e73dff" providerId="ADAL" clId="{581AF98D-CCC0-4987-B9A5-E30D64487D45}" dt="2026-03-08T01:57:35.600" v="1065" actId="1076"/>
          <ac:cxnSpMkLst>
            <pc:docMk/>
            <pc:sldMk cId="0" sldId="319"/>
            <ac:cxnSpMk id="10" creationId="{3989FA3D-C52C-74F9-3079-CA9F79657257}"/>
          </ac:cxnSpMkLst>
        </pc:cxnChg>
        <pc:cxnChg chg="add mod">
          <ac:chgData name="Martha Leticia Mercado Ramírez" userId="18159a8c-b454-4f72-9e2b-385641e73dff" providerId="ADAL" clId="{581AF98D-CCC0-4987-B9A5-E30D64487D45}" dt="2026-03-08T01:57:42.397" v="1067" actId="1076"/>
          <ac:cxnSpMkLst>
            <pc:docMk/>
            <pc:sldMk cId="0" sldId="319"/>
            <ac:cxnSpMk id="11" creationId="{03369FEC-DCF3-CD74-394A-F039D223A8EE}"/>
          </ac:cxnSpMkLst>
        </pc:cxnChg>
      </pc:sldChg>
      <pc:sldChg chg="addSp delSp modSp new mod modTransition setBg">
        <pc:chgData name="Martha Leticia Mercado Ramírez" userId="18159a8c-b454-4f72-9e2b-385641e73dff" providerId="ADAL" clId="{581AF98D-CCC0-4987-B9A5-E30D64487D45}" dt="2026-03-06T17:09:31.858" v="1032"/>
        <pc:sldMkLst>
          <pc:docMk/>
          <pc:sldMk cId="3216641146" sldId="320"/>
        </pc:sldMkLst>
        <pc:spChg chg="mod">
          <ac:chgData name="Martha Leticia Mercado Ramírez" userId="18159a8c-b454-4f72-9e2b-385641e73dff" providerId="ADAL" clId="{581AF98D-CCC0-4987-B9A5-E30D64487D45}" dt="2026-03-05T01:50:35.739" v="768" actId="26606"/>
          <ac:spMkLst>
            <pc:docMk/>
            <pc:sldMk cId="3216641146" sldId="320"/>
            <ac:spMk id="2" creationId="{6E2D4090-A84A-C54C-78DB-703A00D9E167}"/>
          </ac:spMkLst>
        </pc:spChg>
        <pc:spChg chg="add">
          <ac:chgData name="Martha Leticia Mercado Ramírez" userId="18159a8c-b454-4f72-9e2b-385641e73dff" providerId="ADAL" clId="{581AF98D-CCC0-4987-B9A5-E30D64487D45}" dt="2026-03-05T01:50:35.739" v="768" actId="26606"/>
          <ac:spMkLst>
            <pc:docMk/>
            <pc:sldMk cId="3216641146" sldId="320"/>
            <ac:spMk id="21" creationId="{7D144591-E9E9-4209-8701-3BB48A917D51}"/>
          </ac:spMkLst>
        </pc:spChg>
        <pc:graphicFrameChg chg="add mod modGraphic">
          <ac:chgData name="Martha Leticia Mercado Ramírez" userId="18159a8c-b454-4f72-9e2b-385641e73dff" providerId="ADAL" clId="{581AF98D-CCC0-4987-B9A5-E30D64487D45}" dt="2026-03-05T01:50:35.739" v="768" actId="26606"/>
          <ac:graphicFrameMkLst>
            <pc:docMk/>
            <pc:sldMk cId="3216641146" sldId="320"/>
            <ac:graphicFrameMk id="6" creationId="{449ABA3E-C65E-A73F-EA9D-61B49BE036C2}"/>
          </ac:graphicFrameMkLst>
        </pc:graphicFrameChg>
      </pc:sldChg>
      <pc:sldChg chg="addSp modSp add mod modTransition setBg">
        <pc:chgData name="Martha Leticia Mercado Ramírez" userId="18159a8c-b454-4f72-9e2b-385641e73dff" providerId="ADAL" clId="{581AF98D-CCC0-4987-B9A5-E30D64487D45}" dt="2026-03-08T01:58:29.723" v="1076" actId="113"/>
        <pc:sldMkLst>
          <pc:docMk/>
          <pc:sldMk cId="0" sldId="321"/>
        </pc:sldMkLst>
        <pc:spChg chg="mod">
          <ac:chgData name="Martha Leticia Mercado Ramírez" userId="18159a8c-b454-4f72-9e2b-385641e73dff" providerId="ADAL" clId="{581AF98D-CCC0-4987-B9A5-E30D64487D45}" dt="2026-03-08T01:58:11.505" v="1074" actId="14100"/>
          <ac:spMkLst>
            <pc:docMk/>
            <pc:sldMk cId="0" sldId="321"/>
            <ac:spMk id="3" creationId="{00000000-0000-0000-0000-000000000000}"/>
          </ac:spMkLst>
        </pc:spChg>
        <pc:spChg chg="mod">
          <ac:chgData name="Martha Leticia Mercado Ramírez" userId="18159a8c-b454-4f72-9e2b-385641e73dff" providerId="ADAL" clId="{581AF98D-CCC0-4987-B9A5-E30D64487D45}" dt="2026-03-08T01:58:29.723" v="1076" actId="113"/>
          <ac:spMkLst>
            <pc:docMk/>
            <pc:sldMk cId="0" sldId="321"/>
            <ac:spMk id="4" creationId="{00000000-0000-0000-0000-000000000000}"/>
          </ac:spMkLst>
        </pc:spChg>
        <pc:spChg chg="add">
          <ac:chgData name="Martha Leticia Mercado Ramírez" userId="18159a8c-b454-4f72-9e2b-385641e73dff" providerId="ADAL" clId="{581AF98D-CCC0-4987-B9A5-E30D64487D45}" dt="2026-03-05T01:53:31.900" v="797" actId="26606"/>
          <ac:spMkLst>
            <pc:docMk/>
            <pc:sldMk cId="0" sldId="321"/>
            <ac:spMk id="9" creationId="{979E27D9-03C7-44E2-9FF8-15D0C8506AF7}"/>
          </ac:spMkLst>
        </pc:spChg>
        <pc:spChg chg="add">
          <ac:chgData name="Martha Leticia Mercado Ramírez" userId="18159a8c-b454-4f72-9e2b-385641e73dff" providerId="ADAL" clId="{581AF98D-CCC0-4987-B9A5-E30D64487D45}" dt="2026-03-05T01:53:31.900" v="797" actId="26606"/>
          <ac:spMkLst>
            <pc:docMk/>
            <pc:sldMk cId="0" sldId="321"/>
            <ac:spMk id="11" creationId="{EEBF1590-3B36-48EE-A89D-3B6F3CB256AB}"/>
          </ac:spMkLst>
        </pc:spChg>
        <pc:spChg chg="add">
          <ac:chgData name="Martha Leticia Mercado Ramírez" userId="18159a8c-b454-4f72-9e2b-385641e73dff" providerId="ADAL" clId="{581AF98D-CCC0-4987-B9A5-E30D64487D45}" dt="2026-03-05T01:53:31.900" v="797" actId="26606"/>
          <ac:spMkLst>
            <pc:docMk/>
            <pc:sldMk cId="0" sldId="321"/>
            <ac:spMk id="13" creationId="{AC8F6C8C-AB5A-4548-942D-E3FD40ACBC49}"/>
          </ac:spMkLst>
        </pc:spChg>
      </pc:sldChg>
      <pc:sldChg chg="addSp modSp add mod modTransition setBg">
        <pc:chgData name="Martha Leticia Mercado Ramírez" userId="18159a8c-b454-4f72-9e2b-385641e73dff" providerId="ADAL" clId="{581AF98D-CCC0-4987-B9A5-E30D64487D45}" dt="2026-03-08T01:59:03.933" v="1082" actId="20577"/>
        <pc:sldMkLst>
          <pc:docMk/>
          <pc:sldMk cId="1690479956" sldId="322"/>
        </pc:sldMkLst>
        <pc:spChg chg="mod">
          <ac:chgData name="Martha Leticia Mercado Ramírez" userId="18159a8c-b454-4f72-9e2b-385641e73dff" providerId="ADAL" clId="{581AF98D-CCC0-4987-B9A5-E30D64487D45}" dt="2026-03-08T01:59:03.933" v="1082" actId="20577"/>
          <ac:spMkLst>
            <pc:docMk/>
            <pc:sldMk cId="1690479956" sldId="322"/>
            <ac:spMk id="3" creationId="{80EF7DFD-DB7C-5269-1CBA-C3B1375C3129}"/>
          </ac:spMkLst>
        </pc:spChg>
        <pc:spChg chg="mod">
          <ac:chgData name="Martha Leticia Mercado Ramírez" userId="18159a8c-b454-4f72-9e2b-385641e73dff" providerId="ADAL" clId="{581AF98D-CCC0-4987-B9A5-E30D64487D45}" dt="2026-03-08T01:58:45.644" v="1078" actId="113"/>
          <ac:spMkLst>
            <pc:docMk/>
            <pc:sldMk cId="1690479956" sldId="322"/>
            <ac:spMk id="4" creationId="{72C3E2D3-B2CD-69EE-9EAE-804BB0CA3AD8}"/>
          </ac:spMkLst>
        </pc:spChg>
        <pc:spChg chg="add">
          <ac:chgData name="Martha Leticia Mercado Ramírez" userId="18159a8c-b454-4f72-9e2b-385641e73dff" providerId="ADAL" clId="{581AF98D-CCC0-4987-B9A5-E30D64487D45}" dt="2026-03-05T01:53:04" v="788" actId="26606"/>
          <ac:spMkLst>
            <pc:docMk/>
            <pc:sldMk cId="1690479956" sldId="322"/>
            <ac:spMk id="9" creationId="{979E27D9-03C7-44E2-9FF8-15D0C8506AF7}"/>
          </ac:spMkLst>
        </pc:spChg>
        <pc:spChg chg="add">
          <ac:chgData name="Martha Leticia Mercado Ramírez" userId="18159a8c-b454-4f72-9e2b-385641e73dff" providerId="ADAL" clId="{581AF98D-CCC0-4987-B9A5-E30D64487D45}" dt="2026-03-05T01:53:04" v="788" actId="26606"/>
          <ac:spMkLst>
            <pc:docMk/>
            <pc:sldMk cId="1690479956" sldId="322"/>
            <ac:spMk id="11" creationId="{EEBF1590-3B36-48EE-A89D-3B6F3CB256AB}"/>
          </ac:spMkLst>
        </pc:spChg>
        <pc:spChg chg="add">
          <ac:chgData name="Martha Leticia Mercado Ramírez" userId="18159a8c-b454-4f72-9e2b-385641e73dff" providerId="ADAL" clId="{581AF98D-CCC0-4987-B9A5-E30D64487D45}" dt="2026-03-05T01:53:04" v="788" actId="26606"/>
          <ac:spMkLst>
            <pc:docMk/>
            <pc:sldMk cId="1690479956" sldId="322"/>
            <ac:spMk id="13" creationId="{AC8F6C8C-AB5A-4548-942D-E3FD40ACBC49}"/>
          </ac:spMkLst>
        </pc:spChg>
      </pc:sldChg>
      <pc:sldChg chg="addSp modSp add mod modTransition setBg setClrOvrMap">
        <pc:chgData name="Martha Leticia Mercado Ramírez" userId="18159a8c-b454-4f72-9e2b-385641e73dff" providerId="ADAL" clId="{581AF98D-CCC0-4987-B9A5-E30D64487D45}" dt="2026-03-06T17:09:31.858" v="1032"/>
        <pc:sldMkLst>
          <pc:docMk/>
          <pc:sldMk cId="3546359339" sldId="323"/>
        </pc:sldMkLst>
        <pc:spChg chg="mod">
          <ac:chgData name="Martha Leticia Mercado Ramírez" userId="18159a8c-b454-4f72-9e2b-385641e73dff" providerId="ADAL" clId="{581AF98D-CCC0-4987-B9A5-E30D64487D45}" dt="2026-03-05T03:53:23.638" v="819" actId="26606"/>
          <ac:spMkLst>
            <pc:docMk/>
            <pc:sldMk cId="3546359339" sldId="323"/>
            <ac:spMk id="2" creationId="{684DB3DB-C931-6419-754D-F992DC681BF6}"/>
          </ac:spMkLst>
        </pc:spChg>
        <pc:spChg chg="mod">
          <ac:chgData name="Martha Leticia Mercado Ramírez" userId="18159a8c-b454-4f72-9e2b-385641e73dff" providerId="ADAL" clId="{581AF98D-CCC0-4987-B9A5-E30D64487D45}" dt="2026-03-05T03:53:29.845" v="821" actId="123"/>
          <ac:spMkLst>
            <pc:docMk/>
            <pc:sldMk cId="3546359339" sldId="323"/>
            <ac:spMk id="3" creationId="{B36C78BE-4911-B20E-A8D9-9A42B670ABB1}"/>
          </ac:spMkLst>
        </pc:spChg>
        <pc:spChg chg="add">
          <ac:chgData name="Martha Leticia Mercado Ramírez" userId="18159a8c-b454-4f72-9e2b-385641e73dff" providerId="ADAL" clId="{581AF98D-CCC0-4987-B9A5-E30D64487D45}" dt="2026-03-05T03:53:23.638" v="819" actId="26606"/>
          <ac:spMkLst>
            <pc:docMk/>
            <pc:sldMk cId="3546359339" sldId="323"/>
            <ac:spMk id="8" creationId="{1B15ED52-F352-441B-82BF-E0EA34836D08}"/>
          </ac:spMkLst>
        </pc:spChg>
        <pc:spChg chg="add">
          <ac:chgData name="Martha Leticia Mercado Ramírez" userId="18159a8c-b454-4f72-9e2b-385641e73dff" providerId="ADAL" clId="{581AF98D-CCC0-4987-B9A5-E30D64487D45}" dt="2026-03-05T03:53:23.638" v="819" actId="26606"/>
          <ac:spMkLst>
            <pc:docMk/>
            <pc:sldMk cId="3546359339" sldId="323"/>
            <ac:spMk id="10" creationId="{3B2E3793-BFE6-45A2-9B7B-E18844431C99}"/>
          </ac:spMkLst>
        </pc:spChg>
        <pc:spChg chg="add">
          <ac:chgData name="Martha Leticia Mercado Ramírez" userId="18159a8c-b454-4f72-9e2b-385641e73dff" providerId="ADAL" clId="{581AF98D-CCC0-4987-B9A5-E30D64487D45}" dt="2026-03-05T03:53:23.638" v="819" actId="26606"/>
          <ac:spMkLst>
            <pc:docMk/>
            <pc:sldMk cId="3546359339" sldId="323"/>
            <ac:spMk id="12" creationId="{BC4C4868-CB8F-4AF9-9CDB-8108F2C19B67}"/>
          </ac:spMkLst>
        </pc:spChg>
        <pc:spChg chg="add">
          <ac:chgData name="Martha Leticia Mercado Ramírez" userId="18159a8c-b454-4f72-9e2b-385641e73dff" providerId="ADAL" clId="{581AF98D-CCC0-4987-B9A5-E30D64487D45}" dt="2026-03-05T03:53:23.638" v="819" actId="26606"/>
          <ac:spMkLst>
            <pc:docMk/>
            <pc:sldMk cId="3546359339" sldId="323"/>
            <ac:spMk id="14" creationId="{375E0459-6403-40CD-989D-56A4407CA12E}"/>
          </ac:spMkLst>
        </pc:spChg>
        <pc:spChg chg="add">
          <ac:chgData name="Martha Leticia Mercado Ramírez" userId="18159a8c-b454-4f72-9e2b-385641e73dff" providerId="ADAL" clId="{581AF98D-CCC0-4987-B9A5-E30D64487D45}" dt="2026-03-05T03:53:23.638" v="819" actId="26606"/>
          <ac:spMkLst>
            <pc:docMk/>
            <pc:sldMk cId="3546359339" sldId="323"/>
            <ac:spMk id="16" creationId="{53E5B1A8-3AC9-4BD1-9BBC-78CA94F2D1BA}"/>
          </ac:spMkLst>
        </pc:spChg>
      </pc:sldChg>
      <pc:sldChg chg="addSp delSp modSp new mod setBg">
        <pc:chgData name="Martha Leticia Mercado Ramírez" userId="18159a8c-b454-4f72-9e2b-385641e73dff" providerId="ADAL" clId="{581AF98D-CCC0-4987-B9A5-E30D64487D45}" dt="2026-03-06T18:07:22.087" v="1050" actId="255"/>
        <pc:sldMkLst>
          <pc:docMk/>
          <pc:sldMk cId="2434388337" sldId="324"/>
        </pc:sldMkLst>
        <pc:spChg chg="mod">
          <ac:chgData name="Martha Leticia Mercado Ramírez" userId="18159a8c-b454-4f72-9e2b-385641e73dff" providerId="ADAL" clId="{581AF98D-CCC0-4987-B9A5-E30D64487D45}" dt="2026-03-06T18:07:09.345" v="1047" actId="26606"/>
          <ac:spMkLst>
            <pc:docMk/>
            <pc:sldMk cId="2434388337" sldId="324"/>
            <ac:spMk id="2" creationId="{23EEEE67-F391-8199-A994-F5B5ED5A0DF2}"/>
          </ac:spMkLst>
        </pc:spChg>
        <pc:spChg chg="add">
          <ac:chgData name="Martha Leticia Mercado Ramírez" userId="18159a8c-b454-4f72-9e2b-385641e73dff" providerId="ADAL" clId="{581AF98D-CCC0-4987-B9A5-E30D64487D45}" dt="2026-03-06T18:07:09.345" v="1047" actId="26606"/>
          <ac:spMkLst>
            <pc:docMk/>
            <pc:sldMk cId="2434388337" sldId="324"/>
            <ac:spMk id="9" creationId="{BACC6370-2D7E-4714-9D71-7542949D7D5D}"/>
          </ac:spMkLst>
        </pc:spChg>
        <pc:spChg chg="add">
          <ac:chgData name="Martha Leticia Mercado Ramírez" userId="18159a8c-b454-4f72-9e2b-385641e73dff" providerId="ADAL" clId="{581AF98D-CCC0-4987-B9A5-E30D64487D45}" dt="2026-03-06T18:07:09.345" v="1047" actId="26606"/>
          <ac:spMkLst>
            <pc:docMk/>
            <pc:sldMk cId="2434388337" sldId="324"/>
            <ac:spMk id="11" creationId="{F68B3F68-107C-434F-AA38-110D5EA91B85}"/>
          </ac:spMkLst>
        </pc:spChg>
        <pc:spChg chg="add">
          <ac:chgData name="Martha Leticia Mercado Ramírez" userId="18159a8c-b454-4f72-9e2b-385641e73dff" providerId="ADAL" clId="{581AF98D-CCC0-4987-B9A5-E30D64487D45}" dt="2026-03-06T18:07:09.345" v="1047" actId="26606"/>
          <ac:spMkLst>
            <pc:docMk/>
            <pc:sldMk cId="2434388337" sldId="324"/>
            <ac:spMk id="13" creationId="{AAD0DBB9-1A4B-4391-81D4-CB19F9AB918A}"/>
          </ac:spMkLst>
        </pc:spChg>
        <pc:spChg chg="add">
          <ac:chgData name="Martha Leticia Mercado Ramírez" userId="18159a8c-b454-4f72-9e2b-385641e73dff" providerId="ADAL" clId="{581AF98D-CCC0-4987-B9A5-E30D64487D45}" dt="2026-03-06T18:07:09.345" v="1047" actId="26606"/>
          <ac:spMkLst>
            <pc:docMk/>
            <pc:sldMk cId="2434388337" sldId="324"/>
            <ac:spMk id="15" creationId="{063BBA22-50EA-4C4D-BE05-F1CE4E63AA56}"/>
          </ac:spMkLst>
        </pc:spChg>
        <pc:graphicFrameChg chg="add mod modGraphic">
          <ac:chgData name="Martha Leticia Mercado Ramírez" userId="18159a8c-b454-4f72-9e2b-385641e73dff" providerId="ADAL" clId="{581AF98D-CCC0-4987-B9A5-E30D64487D45}" dt="2026-03-06T18:07:22.087" v="1050" actId="255"/>
          <ac:graphicFrameMkLst>
            <pc:docMk/>
            <pc:sldMk cId="2434388337" sldId="324"/>
            <ac:graphicFrameMk id="4" creationId="{B11671C7-B8F8-0AF5-52A9-209BF0E4A98D}"/>
          </ac:graphicFrameMkLst>
        </pc:graphicFrameChg>
      </pc:sldChg>
      <pc:sldChg chg="addSp modSp new mod setBg addAnim">
        <pc:chgData name="Martha Leticia Mercado Ramírez" userId="18159a8c-b454-4f72-9e2b-385641e73dff" providerId="ADAL" clId="{581AF98D-CCC0-4987-B9A5-E30D64487D45}" dt="2026-03-06T18:07:26.054" v="1052"/>
        <pc:sldMkLst>
          <pc:docMk/>
          <pc:sldMk cId="4195360340" sldId="325"/>
        </pc:sldMkLst>
        <pc:spChg chg="mod">
          <ac:chgData name="Martha Leticia Mercado Ramírez" userId="18159a8c-b454-4f72-9e2b-385641e73dff" providerId="ADAL" clId="{581AF98D-CCC0-4987-B9A5-E30D64487D45}" dt="2026-03-06T18:07:26.053" v="1051" actId="26606"/>
          <ac:spMkLst>
            <pc:docMk/>
            <pc:sldMk cId="4195360340" sldId="325"/>
            <ac:spMk id="2" creationId="{0B918A05-8A80-22AE-47E3-A5DAC02D0B0E}"/>
          </ac:spMkLst>
        </pc:spChg>
        <pc:spChg chg="add">
          <ac:chgData name="Martha Leticia Mercado Ramírez" userId="18159a8c-b454-4f72-9e2b-385641e73dff" providerId="ADAL" clId="{581AF98D-CCC0-4987-B9A5-E30D64487D45}" dt="2026-03-06T18:07:26.053" v="1051" actId="26606"/>
          <ac:spMkLst>
            <pc:docMk/>
            <pc:sldMk cId="4195360340" sldId="325"/>
            <ac:spMk id="7" creationId="{6F5A5072-7B47-4D32-B52A-4EBBF590B8A5}"/>
          </ac:spMkLst>
        </pc:spChg>
        <pc:spChg chg="add">
          <ac:chgData name="Martha Leticia Mercado Ramírez" userId="18159a8c-b454-4f72-9e2b-385641e73dff" providerId="ADAL" clId="{581AF98D-CCC0-4987-B9A5-E30D64487D45}" dt="2026-03-06T18:07:26.053" v="1051" actId="26606"/>
          <ac:spMkLst>
            <pc:docMk/>
            <pc:sldMk cId="4195360340" sldId="325"/>
            <ac:spMk id="9" creationId="{9715DAF0-AE1B-46C9-8A6B-DB2AA05AB91D}"/>
          </ac:spMkLst>
        </pc:spChg>
        <pc:spChg chg="add">
          <ac:chgData name="Martha Leticia Mercado Ramírez" userId="18159a8c-b454-4f72-9e2b-385641e73dff" providerId="ADAL" clId="{581AF98D-CCC0-4987-B9A5-E30D64487D45}" dt="2026-03-06T18:07:26.053" v="1051" actId="26606"/>
          <ac:spMkLst>
            <pc:docMk/>
            <pc:sldMk cId="4195360340" sldId="325"/>
            <ac:spMk id="11" creationId="{6016219D-510E-4184-9090-6D5578A87BD1}"/>
          </ac:spMkLst>
        </pc:spChg>
        <pc:spChg chg="add">
          <ac:chgData name="Martha Leticia Mercado Ramírez" userId="18159a8c-b454-4f72-9e2b-385641e73dff" providerId="ADAL" clId="{581AF98D-CCC0-4987-B9A5-E30D64487D45}" dt="2026-03-06T18:07:26.053" v="1051" actId="26606"/>
          <ac:spMkLst>
            <pc:docMk/>
            <pc:sldMk cId="4195360340" sldId="325"/>
            <ac:spMk id="13" creationId="{AFF4A713-7B75-4B21-90D7-5AB19547C728}"/>
          </ac:spMkLst>
        </pc:spChg>
        <pc:spChg chg="add">
          <ac:chgData name="Martha Leticia Mercado Ramírez" userId="18159a8c-b454-4f72-9e2b-385641e73dff" providerId="ADAL" clId="{581AF98D-CCC0-4987-B9A5-E30D64487D45}" dt="2026-03-06T18:07:26.053" v="1051" actId="26606"/>
          <ac:spMkLst>
            <pc:docMk/>
            <pc:sldMk cId="4195360340" sldId="325"/>
            <ac:spMk id="15" creationId="{DC631C0B-6DA6-4E57-8231-CE32B3434A7E}"/>
          </ac:spMkLst>
        </pc:spChg>
        <pc:spChg chg="add">
          <ac:chgData name="Martha Leticia Mercado Ramírez" userId="18159a8c-b454-4f72-9e2b-385641e73dff" providerId="ADAL" clId="{581AF98D-CCC0-4987-B9A5-E30D64487D45}" dt="2026-03-06T18:07:26.053" v="1051" actId="26606"/>
          <ac:spMkLst>
            <pc:docMk/>
            <pc:sldMk cId="4195360340" sldId="325"/>
            <ac:spMk id="17" creationId="{C29501E6-A978-4A61-9689-9085AF97A53A}"/>
          </ac:spMkLst>
        </pc:spChg>
      </pc:sldChg>
      <pc:sldChg chg="new del">
        <pc:chgData name="Martha Leticia Mercado Ramírez" userId="18159a8c-b454-4f72-9e2b-385641e73dff" providerId="ADAL" clId="{581AF98D-CCC0-4987-B9A5-E30D64487D45}" dt="2026-03-08T02:03:33.380" v="1084" actId="47"/>
        <pc:sldMkLst>
          <pc:docMk/>
          <pc:sldMk cId="956005084" sldId="326"/>
        </pc:sldMkLst>
      </pc:sldChg>
      <pc:sldChg chg="addSp delSp modSp new mod setBg">
        <pc:chgData name="Martha Leticia Mercado Ramírez" userId="18159a8c-b454-4f72-9e2b-385641e73dff" providerId="ADAL" clId="{581AF98D-CCC0-4987-B9A5-E30D64487D45}" dt="2026-03-08T02:03:55.468" v="1089" actId="122"/>
        <pc:sldMkLst>
          <pc:docMk/>
          <pc:sldMk cId="2345555510" sldId="326"/>
        </pc:sldMkLst>
        <pc:spChg chg="del">
          <ac:chgData name="Martha Leticia Mercado Ramírez" userId="18159a8c-b454-4f72-9e2b-385641e73dff" providerId="ADAL" clId="{581AF98D-CCC0-4987-B9A5-E30D64487D45}" dt="2026-03-08T02:03:49.829" v="1087" actId="26606"/>
          <ac:spMkLst>
            <pc:docMk/>
            <pc:sldMk cId="2345555510" sldId="326"/>
            <ac:spMk id="2" creationId="{E9DBCB6B-8774-0470-CA68-E5CFB7C7BE29}"/>
          </ac:spMkLst>
        </pc:spChg>
        <pc:spChg chg="del">
          <ac:chgData name="Martha Leticia Mercado Ramírez" userId="18159a8c-b454-4f72-9e2b-385641e73dff" providerId="ADAL" clId="{581AF98D-CCC0-4987-B9A5-E30D64487D45}" dt="2026-03-08T02:03:44.658" v="1086"/>
          <ac:spMkLst>
            <pc:docMk/>
            <pc:sldMk cId="2345555510" sldId="326"/>
            <ac:spMk id="3" creationId="{21DBB589-DA8D-04FA-AE8C-5E4EB3A810D1}"/>
          </ac:spMkLst>
        </pc:spChg>
        <pc:spChg chg="add">
          <ac:chgData name="Martha Leticia Mercado Ramírez" userId="18159a8c-b454-4f72-9e2b-385641e73dff" providerId="ADAL" clId="{581AF98D-CCC0-4987-B9A5-E30D64487D45}" dt="2026-03-08T02:03:49.829" v="1087" actId="26606"/>
          <ac:spMkLst>
            <pc:docMk/>
            <pc:sldMk cId="2345555510" sldId="326"/>
            <ac:spMk id="9" creationId="{F3060C83-F051-4F0E-ABAD-AA0DFC48B218}"/>
          </ac:spMkLst>
        </pc:spChg>
        <pc:spChg chg="add">
          <ac:chgData name="Martha Leticia Mercado Ramírez" userId="18159a8c-b454-4f72-9e2b-385641e73dff" providerId="ADAL" clId="{581AF98D-CCC0-4987-B9A5-E30D64487D45}" dt="2026-03-08T02:03:49.829" v="1087" actId="26606"/>
          <ac:spMkLst>
            <pc:docMk/>
            <pc:sldMk cId="2345555510" sldId="326"/>
            <ac:spMk id="11" creationId="{83C98ABE-055B-441F-B07E-44F97F083C39}"/>
          </ac:spMkLst>
        </pc:spChg>
        <pc:spChg chg="add">
          <ac:chgData name="Martha Leticia Mercado Ramírez" userId="18159a8c-b454-4f72-9e2b-385641e73dff" providerId="ADAL" clId="{581AF98D-CCC0-4987-B9A5-E30D64487D45}" dt="2026-03-08T02:03:49.829" v="1087" actId="26606"/>
          <ac:spMkLst>
            <pc:docMk/>
            <pc:sldMk cId="2345555510" sldId="326"/>
            <ac:spMk id="13" creationId="{29FDB030-9B49-4CED-8CCD-4D99382388AC}"/>
          </ac:spMkLst>
        </pc:spChg>
        <pc:spChg chg="add">
          <ac:chgData name="Martha Leticia Mercado Ramírez" userId="18159a8c-b454-4f72-9e2b-385641e73dff" providerId="ADAL" clId="{581AF98D-CCC0-4987-B9A5-E30D64487D45}" dt="2026-03-08T02:03:49.829" v="1087" actId="26606"/>
          <ac:spMkLst>
            <pc:docMk/>
            <pc:sldMk cId="2345555510" sldId="326"/>
            <ac:spMk id="15" creationId="{3783CA14-24A1-485C-8B30-D6A5D87987AD}"/>
          </ac:spMkLst>
        </pc:spChg>
        <pc:spChg chg="add">
          <ac:chgData name="Martha Leticia Mercado Ramírez" userId="18159a8c-b454-4f72-9e2b-385641e73dff" providerId="ADAL" clId="{581AF98D-CCC0-4987-B9A5-E30D64487D45}" dt="2026-03-08T02:03:49.829" v="1087" actId="26606"/>
          <ac:spMkLst>
            <pc:docMk/>
            <pc:sldMk cId="2345555510" sldId="326"/>
            <ac:spMk id="17" creationId="{9A97C86A-04D6-40F7-AE84-31AB43E6A846}"/>
          </ac:spMkLst>
        </pc:spChg>
        <pc:spChg chg="add">
          <ac:chgData name="Martha Leticia Mercado Ramírez" userId="18159a8c-b454-4f72-9e2b-385641e73dff" providerId="ADAL" clId="{581AF98D-CCC0-4987-B9A5-E30D64487D45}" dt="2026-03-08T02:03:49.829" v="1087" actId="26606"/>
          <ac:spMkLst>
            <pc:docMk/>
            <pc:sldMk cId="2345555510" sldId="326"/>
            <ac:spMk id="19" creationId="{FF9F2414-84E8-453E-B1F3-389FDE8192D9}"/>
          </ac:spMkLst>
        </pc:spChg>
        <pc:spChg chg="add">
          <ac:chgData name="Martha Leticia Mercado Ramírez" userId="18159a8c-b454-4f72-9e2b-385641e73dff" providerId="ADAL" clId="{581AF98D-CCC0-4987-B9A5-E30D64487D45}" dt="2026-03-08T02:03:49.829" v="1087" actId="26606"/>
          <ac:spMkLst>
            <pc:docMk/>
            <pc:sldMk cId="2345555510" sldId="326"/>
            <ac:spMk id="21" creationId="{3ECA69A1-7536-43AC-85EF-C7106179F5ED}"/>
          </ac:spMkLst>
        </pc:spChg>
        <pc:graphicFrameChg chg="add mod modGraphic">
          <ac:chgData name="Martha Leticia Mercado Ramírez" userId="18159a8c-b454-4f72-9e2b-385641e73dff" providerId="ADAL" clId="{581AF98D-CCC0-4987-B9A5-E30D64487D45}" dt="2026-03-08T02:03:55.468" v="1089" actId="122"/>
          <ac:graphicFrameMkLst>
            <pc:docMk/>
            <pc:sldMk cId="2345555510" sldId="326"/>
            <ac:graphicFrameMk id="4" creationId="{248BE0C1-AE9E-3D6C-140F-F8CB522D0C65}"/>
          </ac:graphicFrameMkLst>
        </pc:graphicFrameChg>
      </pc:sldChg>
      <pc:sldChg chg="addSp delSp modSp new mod setBg">
        <pc:chgData name="Martha Leticia Mercado Ramírez" userId="18159a8c-b454-4f72-9e2b-385641e73dff" providerId="ADAL" clId="{581AF98D-CCC0-4987-B9A5-E30D64487D45}" dt="2026-03-08T02:04:26.894" v="1098" actId="26606"/>
        <pc:sldMkLst>
          <pc:docMk/>
          <pc:sldMk cId="3286319777" sldId="327"/>
        </pc:sldMkLst>
        <pc:spChg chg="del">
          <ac:chgData name="Martha Leticia Mercado Ramírez" userId="18159a8c-b454-4f72-9e2b-385641e73dff" providerId="ADAL" clId="{581AF98D-CCC0-4987-B9A5-E30D64487D45}" dt="2026-03-08T02:04:22.034" v="1097" actId="478"/>
          <ac:spMkLst>
            <pc:docMk/>
            <pc:sldMk cId="3286319777" sldId="327"/>
            <ac:spMk id="2" creationId="{71AC369F-3DBD-D8CB-85AD-5860C04BC40A}"/>
          </ac:spMkLst>
        </pc:spChg>
        <pc:spChg chg="del mod">
          <ac:chgData name="Martha Leticia Mercado Ramírez" userId="18159a8c-b454-4f72-9e2b-385641e73dff" providerId="ADAL" clId="{581AF98D-CCC0-4987-B9A5-E30D64487D45}" dt="2026-03-08T02:04:11.897" v="1093"/>
          <ac:spMkLst>
            <pc:docMk/>
            <pc:sldMk cId="3286319777" sldId="327"/>
            <ac:spMk id="3" creationId="{D68DEE5C-2B42-2CA9-26B8-8B8081286809}"/>
          </ac:spMkLst>
        </pc:spChg>
        <pc:spChg chg="add">
          <ac:chgData name="Martha Leticia Mercado Ramírez" userId="18159a8c-b454-4f72-9e2b-385641e73dff" providerId="ADAL" clId="{581AF98D-CCC0-4987-B9A5-E30D64487D45}" dt="2026-03-08T02:04:26.894" v="1098" actId="26606"/>
          <ac:spMkLst>
            <pc:docMk/>
            <pc:sldMk cId="3286319777" sldId="327"/>
            <ac:spMk id="9" creationId="{F3060C83-F051-4F0E-ABAD-AA0DFC48B218}"/>
          </ac:spMkLst>
        </pc:spChg>
        <pc:spChg chg="add">
          <ac:chgData name="Martha Leticia Mercado Ramírez" userId="18159a8c-b454-4f72-9e2b-385641e73dff" providerId="ADAL" clId="{581AF98D-CCC0-4987-B9A5-E30D64487D45}" dt="2026-03-08T02:04:26.894" v="1098" actId="26606"/>
          <ac:spMkLst>
            <pc:docMk/>
            <pc:sldMk cId="3286319777" sldId="327"/>
            <ac:spMk id="11" creationId="{83C98ABE-055B-441F-B07E-44F97F083C39}"/>
          </ac:spMkLst>
        </pc:spChg>
        <pc:spChg chg="add">
          <ac:chgData name="Martha Leticia Mercado Ramírez" userId="18159a8c-b454-4f72-9e2b-385641e73dff" providerId="ADAL" clId="{581AF98D-CCC0-4987-B9A5-E30D64487D45}" dt="2026-03-08T02:04:26.894" v="1098" actId="26606"/>
          <ac:spMkLst>
            <pc:docMk/>
            <pc:sldMk cId="3286319777" sldId="327"/>
            <ac:spMk id="13" creationId="{29FDB030-9B49-4CED-8CCD-4D99382388AC}"/>
          </ac:spMkLst>
        </pc:spChg>
        <pc:spChg chg="add">
          <ac:chgData name="Martha Leticia Mercado Ramírez" userId="18159a8c-b454-4f72-9e2b-385641e73dff" providerId="ADAL" clId="{581AF98D-CCC0-4987-B9A5-E30D64487D45}" dt="2026-03-08T02:04:26.894" v="1098" actId="26606"/>
          <ac:spMkLst>
            <pc:docMk/>
            <pc:sldMk cId="3286319777" sldId="327"/>
            <ac:spMk id="15" creationId="{3783CA14-24A1-485C-8B30-D6A5D87987AD}"/>
          </ac:spMkLst>
        </pc:spChg>
        <pc:spChg chg="add">
          <ac:chgData name="Martha Leticia Mercado Ramírez" userId="18159a8c-b454-4f72-9e2b-385641e73dff" providerId="ADAL" clId="{581AF98D-CCC0-4987-B9A5-E30D64487D45}" dt="2026-03-08T02:04:26.894" v="1098" actId="26606"/>
          <ac:spMkLst>
            <pc:docMk/>
            <pc:sldMk cId="3286319777" sldId="327"/>
            <ac:spMk id="17" creationId="{9A97C86A-04D6-40F7-AE84-31AB43E6A846}"/>
          </ac:spMkLst>
        </pc:spChg>
        <pc:spChg chg="add">
          <ac:chgData name="Martha Leticia Mercado Ramírez" userId="18159a8c-b454-4f72-9e2b-385641e73dff" providerId="ADAL" clId="{581AF98D-CCC0-4987-B9A5-E30D64487D45}" dt="2026-03-08T02:04:26.894" v="1098" actId="26606"/>
          <ac:spMkLst>
            <pc:docMk/>
            <pc:sldMk cId="3286319777" sldId="327"/>
            <ac:spMk id="19" creationId="{FF9F2414-84E8-453E-B1F3-389FDE8192D9}"/>
          </ac:spMkLst>
        </pc:spChg>
        <pc:spChg chg="add">
          <ac:chgData name="Martha Leticia Mercado Ramírez" userId="18159a8c-b454-4f72-9e2b-385641e73dff" providerId="ADAL" clId="{581AF98D-CCC0-4987-B9A5-E30D64487D45}" dt="2026-03-08T02:04:26.894" v="1098" actId="26606"/>
          <ac:spMkLst>
            <pc:docMk/>
            <pc:sldMk cId="3286319777" sldId="327"/>
            <ac:spMk id="21" creationId="{3ECA69A1-7536-43AC-85EF-C7106179F5ED}"/>
          </ac:spMkLst>
        </pc:spChg>
        <pc:graphicFrameChg chg="add mod modGraphic">
          <ac:chgData name="Martha Leticia Mercado Ramírez" userId="18159a8c-b454-4f72-9e2b-385641e73dff" providerId="ADAL" clId="{581AF98D-CCC0-4987-B9A5-E30D64487D45}" dt="2026-03-08T02:04:26.894" v="1098" actId="26606"/>
          <ac:graphicFrameMkLst>
            <pc:docMk/>
            <pc:sldMk cId="3286319777" sldId="327"/>
            <ac:graphicFrameMk id="4" creationId="{45D062CF-15EC-9DF5-5B7B-5A0EA0D39DA8}"/>
          </ac:graphicFrameMkLst>
        </pc:graphicFrameChg>
      </pc:sldChg>
      <pc:sldChg chg="addSp delSp modSp new mod ord setBg">
        <pc:chgData name="Martha Leticia Mercado Ramírez" userId="18159a8c-b454-4f72-9e2b-385641e73dff" providerId="ADAL" clId="{581AF98D-CCC0-4987-B9A5-E30D64487D45}" dt="2026-03-08T02:05:16.219" v="1105"/>
        <pc:sldMkLst>
          <pc:docMk/>
          <pc:sldMk cId="2892291973" sldId="328"/>
        </pc:sldMkLst>
        <pc:spChg chg="del">
          <ac:chgData name="Martha Leticia Mercado Ramírez" userId="18159a8c-b454-4f72-9e2b-385641e73dff" providerId="ADAL" clId="{581AF98D-CCC0-4987-B9A5-E30D64487D45}" dt="2026-03-08T02:04:43.493" v="1101" actId="478"/>
          <ac:spMkLst>
            <pc:docMk/>
            <pc:sldMk cId="2892291973" sldId="328"/>
            <ac:spMk id="2" creationId="{6008737C-2571-84CE-E589-DB37F7CB44C1}"/>
          </ac:spMkLst>
        </pc:spChg>
        <pc:spChg chg="del">
          <ac:chgData name="Martha Leticia Mercado Ramírez" userId="18159a8c-b454-4f72-9e2b-385641e73dff" providerId="ADAL" clId="{581AF98D-CCC0-4987-B9A5-E30D64487D45}" dt="2026-03-08T02:04:40.324" v="1100"/>
          <ac:spMkLst>
            <pc:docMk/>
            <pc:sldMk cId="2892291973" sldId="328"/>
            <ac:spMk id="3" creationId="{1F6560C6-6B85-E463-D6F9-425E2DBA5284}"/>
          </ac:spMkLst>
        </pc:spChg>
        <pc:spChg chg="add">
          <ac:chgData name="Martha Leticia Mercado Ramírez" userId="18159a8c-b454-4f72-9e2b-385641e73dff" providerId="ADAL" clId="{581AF98D-CCC0-4987-B9A5-E30D64487D45}" dt="2026-03-08T02:04:48.093" v="1102" actId="26606"/>
          <ac:spMkLst>
            <pc:docMk/>
            <pc:sldMk cId="2892291973" sldId="328"/>
            <ac:spMk id="9" creationId="{F3060C83-F051-4F0E-ABAD-AA0DFC48B218}"/>
          </ac:spMkLst>
        </pc:spChg>
        <pc:spChg chg="add">
          <ac:chgData name="Martha Leticia Mercado Ramírez" userId="18159a8c-b454-4f72-9e2b-385641e73dff" providerId="ADAL" clId="{581AF98D-CCC0-4987-B9A5-E30D64487D45}" dt="2026-03-08T02:04:48.093" v="1102" actId="26606"/>
          <ac:spMkLst>
            <pc:docMk/>
            <pc:sldMk cId="2892291973" sldId="328"/>
            <ac:spMk id="11" creationId="{83C98ABE-055B-441F-B07E-44F97F083C39}"/>
          </ac:spMkLst>
        </pc:spChg>
        <pc:spChg chg="add">
          <ac:chgData name="Martha Leticia Mercado Ramírez" userId="18159a8c-b454-4f72-9e2b-385641e73dff" providerId="ADAL" clId="{581AF98D-CCC0-4987-B9A5-E30D64487D45}" dt="2026-03-08T02:04:48.093" v="1102" actId="26606"/>
          <ac:spMkLst>
            <pc:docMk/>
            <pc:sldMk cId="2892291973" sldId="328"/>
            <ac:spMk id="13" creationId="{29FDB030-9B49-4CED-8CCD-4D99382388AC}"/>
          </ac:spMkLst>
        </pc:spChg>
        <pc:spChg chg="add">
          <ac:chgData name="Martha Leticia Mercado Ramírez" userId="18159a8c-b454-4f72-9e2b-385641e73dff" providerId="ADAL" clId="{581AF98D-CCC0-4987-B9A5-E30D64487D45}" dt="2026-03-08T02:04:48.093" v="1102" actId="26606"/>
          <ac:spMkLst>
            <pc:docMk/>
            <pc:sldMk cId="2892291973" sldId="328"/>
            <ac:spMk id="15" creationId="{3783CA14-24A1-485C-8B30-D6A5D87987AD}"/>
          </ac:spMkLst>
        </pc:spChg>
        <pc:spChg chg="add">
          <ac:chgData name="Martha Leticia Mercado Ramírez" userId="18159a8c-b454-4f72-9e2b-385641e73dff" providerId="ADAL" clId="{581AF98D-CCC0-4987-B9A5-E30D64487D45}" dt="2026-03-08T02:04:48.093" v="1102" actId="26606"/>
          <ac:spMkLst>
            <pc:docMk/>
            <pc:sldMk cId="2892291973" sldId="328"/>
            <ac:spMk id="17" creationId="{9A97C86A-04D6-40F7-AE84-31AB43E6A846}"/>
          </ac:spMkLst>
        </pc:spChg>
        <pc:spChg chg="add">
          <ac:chgData name="Martha Leticia Mercado Ramírez" userId="18159a8c-b454-4f72-9e2b-385641e73dff" providerId="ADAL" clId="{581AF98D-CCC0-4987-B9A5-E30D64487D45}" dt="2026-03-08T02:04:48.093" v="1102" actId="26606"/>
          <ac:spMkLst>
            <pc:docMk/>
            <pc:sldMk cId="2892291973" sldId="328"/>
            <ac:spMk id="19" creationId="{FF9F2414-84E8-453E-B1F3-389FDE8192D9}"/>
          </ac:spMkLst>
        </pc:spChg>
        <pc:spChg chg="add">
          <ac:chgData name="Martha Leticia Mercado Ramírez" userId="18159a8c-b454-4f72-9e2b-385641e73dff" providerId="ADAL" clId="{581AF98D-CCC0-4987-B9A5-E30D64487D45}" dt="2026-03-08T02:04:48.093" v="1102" actId="26606"/>
          <ac:spMkLst>
            <pc:docMk/>
            <pc:sldMk cId="2892291973" sldId="328"/>
            <ac:spMk id="21" creationId="{3ECA69A1-7536-43AC-85EF-C7106179F5ED}"/>
          </ac:spMkLst>
        </pc:spChg>
        <pc:graphicFrameChg chg="add mod">
          <ac:chgData name="Martha Leticia Mercado Ramírez" userId="18159a8c-b454-4f72-9e2b-385641e73dff" providerId="ADAL" clId="{581AF98D-CCC0-4987-B9A5-E30D64487D45}" dt="2026-03-08T02:04:48.093" v="1102" actId="26606"/>
          <ac:graphicFrameMkLst>
            <pc:docMk/>
            <pc:sldMk cId="2892291973" sldId="328"/>
            <ac:graphicFrameMk id="4" creationId="{07AD5000-1181-2FEE-D635-46734CD2C353}"/>
          </ac:graphicFrameMkLst>
        </pc:graphicFrameChg>
      </pc:sldChg>
      <pc:sldChg chg="addSp delSp modSp new mod setBg">
        <pc:chgData name="Martha Leticia Mercado Ramírez" userId="18159a8c-b454-4f72-9e2b-385641e73dff" providerId="ADAL" clId="{581AF98D-CCC0-4987-B9A5-E30D64487D45}" dt="2026-03-08T02:06:01.552" v="1118" actId="14100"/>
        <pc:sldMkLst>
          <pc:docMk/>
          <pc:sldMk cId="266317677" sldId="329"/>
        </pc:sldMkLst>
        <pc:spChg chg="del mod">
          <ac:chgData name="Martha Leticia Mercado Ramírez" userId="18159a8c-b454-4f72-9e2b-385641e73dff" providerId="ADAL" clId="{581AF98D-CCC0-4987-B9A5-E30D64487D45}" dt="2026-03-08T02:05:56.872" v="1117" actId="478"/>
          <ac:spMkLst>
            <pc:docMk/>
            <pc:sldMk cId="266317677" sldId="329"/>
            <ac:spMk id="2" creationId="{9BAA4056-721D-A3CF-BEAC-3CBEFA38F96E}"/>
          </ac:spMkLst>
        </pc:spChg>
        <pc:spChg chg="del mod">
          <ac:chgData name="Martha Leticia Mercado Ramírez" userId="18159a8c-b454-4f72-9e2b-385641e73dff" providerId="ADAL" clId="{581AF98D-CCC0-4987-B9A5-E30D64487D45}" dt="2026-03-08T02:05:42.738" v="1113"/>
          <ac:spMkLst>
            <pc:docMk/>
            <pc:sldMk cId="266317677" sldId="329"/>
            <ac:spMk id="3" creationId="{8EC8A53B-DF8C-798F-74FF-5903BB4347E5}"/>
          </ac:spMkLst>
        </pc:spChg>
        <pc:spChg chg="add">
          <ac:chgData name="Martha Leticia Mercado Ramírez" userId="18159a8c-b454-4f72-9e2b-385641e73dff" providerId="ADAL" clId="{581AF98D-CCC0-4987-B9A5-E30D64487D45}" dt="2026-03-08T02:05:53.580" v="1116" actId="26606"/>
          <ac:spMkLst>
            <pc:docMk/>
            <pc:sldMk cId="266317677" sldId="329"/>
            <ac:spMk id="9" creationId="{B50D074C-5457-4294-A181-6B67F41468B4}"/>
          </ac:spMkLst>
        </pc:spChg>
        <pc:spChg chg="add">
          <ac:chgData name="Martha Leticia Mercado Ramírez" userId="18159a8c-b454-4f72-9e2b-385641e73dff" providerId="ADAL" clId="{581AF98D-CCC0-4987-B9A5-E30D64487D45}" dt="2026-03-08T02:05:53.580" v="1116" actId="26606"/>
          <ac:spMkLst>
            <pc:docMk/>
            <pc:sldMk cId="266317677" sldId="329"/>
            <ac:spMk id="11" creationId="{F489C2E0-4895-4B72-85EA-7EE9FAFFDC7E}"/>
          </ac:spMkLst>
        </pc:spChg>
        <pc:graphicFrameChg chg="add mod modGraphic">
          <ac:chgData name="Martha Leticia Mercado Ramírez" userId="18159a8c-b454-4f72-9e2b-385641e73dff" providerId="ADAL" clId="{581AF98D-CCC0-4987-B9A5-E30D64487D45}" dt="2026-03-08T02:06:01.552" v="1118" actId="14100"/>
          <ac:graphicFrameMkLst>
            <pc:docMk/>
            <pc:sldMk cId="266317677" sldId="329"/>
            <ac:graphicFrameMk id="4" creationId="{A868022D-09D4-9285-9F09-BA15629EF919}"/>
          </ac:graphicFrameMkLst>
        </pc:graphicFrameChg>
      </pc:sldChg>
      <pc:sldChg chg="add del">
        <pc:chgData name="Martha Leticia Mercado Ramírez" userId="18159a8c-b454-4f72-9e2b-385641e73dff" providerId="ADAL" clId="{581AF98D-CCC0-4987-B9A5-E30D64487D45}" dt="2026-03-08T02:07:00.477" v="1120" actId="2890"/>
        <pc:sldMkLst>
          <pc:docMk/>
          <pc:sldMk cId="57142612" sldId="330"/>
        </pc:sldMkLst>
      </pc:sldChg>
      <pc:sldChg chg="addSp delSp modSp new mod setBg">
        <pc:chgData name="Martha Leticia Mercado Ramírez" userId="18159a8c-b454-4f72-9e2b-385641e73dff" providerId="ADAL" clId="{581AF98D-CCC0-4987-B9A5-E30D64487D45}" dt="2026-03-08T02:10:58.101" v="1194" actId="1076"/>
        <pc:sldMkLst>
          <pc:docMk/>
          <pc:sldMk cId="2681544654" sldId="330"/>
        </pc:sldMkLst>
        <pc:spChg chg="mod">
          <ac:chgData name="Martha Leticia Mercado Ramírez" userId="18159a8c-b454-4f72-9e2b-385641e73dff" providerId="ADAL" clId="{581AF98D-CCC0-4987-B9A5-E30D64487D45}" dt="2026-03-08T02:10:44.531" v="1190" actId="26606"/>
          <ac:spMkLst>
            <pc:docMk/>
            <pc:sldMk cId="2681544654" sldId="330"/>
            <ac:spMk id="2" creationId="{0A66971E-BA2F-33C1-A57B-2FE066E8E6B7}"/>
          </ac:spMkLst>
        </pc:spChg>
        <pc:spChg chg="del mod">
          <ac:chgData name="Martha Leticia Mercado Ramírez" userId="18159a8c-b454-4f72-9e2b-385641e73dff" providerId="ADAL" clId="{581AF98D-CCC0-4987-B9A5-E30D64487D45}" dt="2026-03-08T02:10:44.531" v="1190" actId="26606"/>
          <ac:spMkLst>
            <pc:docMk/>
            <pc:sldMk cId="2681544654" sldId="330"/>
            <ac:spMk id="3" creationId="{38F0D1DF-CD11-C3F5-CB90-8F9C1279928D}"/>
          </ac:spMkLst>
        </pc:spChg>
        <pc:spChg chg="add">
          <ac:chgData name="Martha Leticia Mercado Ramírez" userId="18159a8c-b454-4f72-9e2b-385641e73dff" providerId="ADAL" clId="{581AF98D-CCC0-4987-B9A5-E30D64487D45}" dt="2026-03-08T02:10:44.531" v="1190" actId="26606"/>
          <ac:spMkLst>
            <pc:docMk/>
            <pc:sldMk cId="2681544654" sldId="330"/>
            <ac:spMk id="9" creationId="{BACC6370-2D7E-4714-9D71-7542949D7D5D}"/>
          </ac:spMkLst>
        </pc:spChg>
        <pc:spChg chg="add">
          <ac:chgData name="Martha Leticia Mercado Ramírez" userId="18159a8c-b454-4f72-9e2b-385641e73dff" providerId="ADAL" clId="{581AF98D-CCC0-4987-B9A5-E30D64487D45}" dt="2026-03-08T02:10:44.531" v="1190" actId="26606"/>
          <ac:spMkLst>
            <pc:docMk/>
            <pc:sldMk cId="2681544654" sldId="330"/>
            <ac:spMk id="11" creationId="{F68B3F68-107C-434F-AA38-110D5EA91B85}"/>
          </ac:spMkLst>
        </pc:spChg>
        <pc:spChg chg="add">
          <ac:chgData name="Martha Leticia Mercado Ramírez" userId="18159a8c-b454-4f72-9e2b-385641e73dff" providerId="ADAL" clId="{581AF98D-CCC0-4987-B9A5-E30D64487D45}" dt="2026-03-08T02:10:44.531" v="1190" actId="26606"/>
          <ac:spMkLst>
            <pc:docMk/>
            <pc:sldMk cId="2681544654" sldId="330"/>
            <ac:spMk id="13" creationId="{AAD0DBB9-1A4B-4391-81D4-CB19F9AB918A}"/>
          </ac:spMkLst>
        </pc:spChg>
        <pc:spChg chg="add">
          <ac:chgData name="Martha Leticia Mercado Ramírez" userId="18159a8c-b454-4f72-9e2b-385641e73dff" providerId="ADAL" clId="{581AF98D-CCC0-4987-B9A5-E30D64487D45}" dt="2026-03-08T02:10:44.531" v="1190" actId="26606"/>
          <ac:spMkLst>
            <pc:docMk/>
            <pc:sldMk cId="2681544654" sldId="330"/>
            <ac:spMk id="15" creationId="{063BBA22-50EA-4C4D-BE05-F1CE4E63AA56}"/>
          </ac:spMkLst>
        </pc:spChg>
        <pc:graphicFrameChg chg="add mod">
          <ac:chgData name="Martha Leticia Mercado Ramírez" userId="18159a8c-b454-4f72-9e2b-385641e73dff" providerId="ADAL" clId="{581AF98D-CCC0-4987-B9A5-E30D64487D45}" dt="2026-03-08T02:10:58.101" v="1194" actId="1076"/>
          <ac:graphicFrameMkLst>
            <pc:docMk/>
            <pc:sldMk cId="2681544654" sldId="330"/>
            <ac:graphicFrameMk id="5" creationId="{316F9643-32DF-42AD-EAB6-0D6FDDFF76D5}"/>
          </ac:graphicFrameMkLst>
        </pc:graphicFrameChg>
      </pc:sldChg>
      <pc:sldChg chg="new del">
        <pc:chgData name="Martha Leticia Mercado Ramírez" userId="18159a8c-b454-4f72-9e2b-385641e73dff" providerId="ADAL" clId="{581AF98D-CCC0-4987-B9A5-E30D64487D45}" dt="2026-03-08T02:07:16.658" v="1123" actId="680"/>
        <pc:sldMkLst>
          <pc:docMk/>
          <pc:sldMk cId="1294284835" sldId="331"/>
        </pc:sldMkLst>
      </pc:sldChg>
      <pc:sldChg chg="addSp delSp modSp new mod ord setBg">
        <pc:chgData name="Martha Leticia Mercado Ramírez" userId="18159a8c-b454-4f72-9e2b-385641e73dff" providerId="ADAL" clId="{581AF98D-CCC0-4987-B9A5-E30D64487D45}" dt="2026-03-08T02:09:36.017" v="1174"/>
        <pc:sldMkLst>
          <pc:docMk/>
          <pc:sldMk cId="2151967288" sldId="331"/>
        </pc:sldMkLst>
        <pc:spChg chg="mod">
          <ac:chgData name="Martha Leticia Mercado Ramírez" userId="18159a8c-b454-4f72-9e2b-385641e73dff" providerId="ADAL" clId="{581AF98D-CCC0-4987-B9A5-E30D64487D45}" dt="2026-03-08T02:08:36.769" v="1169" actId="26606"/>
          <ac:spMkLst>
            <pc:docMk/>
            <pc:sldMk cId="2151967288" sldId="331"/>
            <ac:spMk id="2" creationId="{D4E54ED4-8F05-7521-12FD-9E96CA6A9310}"/>
          </ac:spMkLst>
        </pc:spChg>
        <pc:spChg chg="del mod">
          <ac:chgData name="Martha Leticia Mercado Ramírez" userId="18159a8c-b454-4f72-9e2b-385641e73dff" providerId="ADAL" clId="{581AF98D-CCC0-4987-B9A5-E30D64487D45}" dt="2026-03-08T02:08:36.788" v="1170" actId="26606"/>
          <ac:spMkLst>
            <pc:docMk/>
            <pc:sldMk cId="2151967288" sldId="331"/>
            <ac:spMk id="3" creationId="{D6069ACC-0897-5DF8-F18E-3E757C9AD1E3}"/>
          </ac:spMkLst>
        </pc:spChg>
        <pc:spChg chg="mod">
          <ac:chgData name="Martha Leticia Mercado Ramírez" userId="18159a8c-b454-4f72-9e2b-385641e73dff" providerId="ADAL" clId="{581AF98D-CCC0-4987-B9A5-E30D64487D45}" dt="2026-03-08T02:08:43.176" v="1172" actId="6549"/>
          <ac:spMkLst>
            <pc:docMk/>
            <pc:sldMk cId="2151967288" sldId="331"/>
            <ac:spMk id="4" creationId="{65D1FD0B-80C2-87E3-DAFD-1999EF066687}"/>
          </ac:spMkLst>
        </pc:spChg>
        <pc:spChg chg="add del">
          <ac:chgData name="Martha Leticia Mercado Ramírez" userId="18159a8c-b454-4f72-9e2b-385641e73dff" providerId="ADAL" clId="{581AF98D-CCC0-4987-B9A5-E30D64487D45}" dt="2026-03-08T02:08:36.769" v="1169" actId="26606"/>
          <ac:spMkLst>
            <pc:docMk/>
            <pc:sldMk cId="2151967288" sldId="331"/>
            <ac:spMk id="9" creationId="{4C608BEB-860E-4094-8511-78603564A75E}"/>
          </ac:spMkLst>
        </pc:spChg>
        <pc:graphicFrameChg chg="add">
          <ac:chgData name="Martha Leticia Mercado Ramírez" userId="18159a8c-b454-4f72-9e2b-385641e73dff" providerId="ADAL" clId="{581AF98D-CCC0-4987-B9A5-E30D64487D45}" dt="2026-03-08T02:08:36.788" v="1170" actId="26606"/>
          <ac:graphicFrameMkLst>
            <pc:docMk/>
            <pc:sldMk cId="2151967288" sldId="331"/>
            <ac:graphicFrameMk id="6" creationId="{97EAFBF9-CDE8-3B61-D8CF-258C8158D1BD}"/>
          </ac:graphicFrameMkLst>
        </pc:graphicFrameChg>
        <pc:cxnChg chg="add del">
          <ac:chgData name="Martha Leticia Mercado Ramírez" userId="18159a8c-b454-4f72-9e2b-385641e73dff" providerId="ADAL" clId="{581AF98D-CCC0-4987-B9A5-E30D64487D45}" dt="2026-03-08T02:08:36.769" v="1169" actId="26606"/>
          <ac:cxnSpMkLst>
            <pc:docMk/>
            <pc:sldMk cId="2151967288" sldId="331"/>
            <ac:cxnSpMk id="11" creationId="{1F16A8D4-FE87-4604-88B2-394B5D1EB437}"/>
          </ac:cxnSpMkLst>
        </pc:cxnChg>
      </pc:sldChg>
      <pc:sldChg chg="new del">
        <pc:chgData name="Martha Leticia Mercado Ramírez" userId="18159a8c-b454-4f72-9e2b-385641e73dff" providerId="ADAL" clId="{581AF98D-CCC0-4987-B9A5-E30D64487D45}" dt="2026-03-08T02:10:38.805" v="1189" actId="47"/>
        <pc:sldMkLst>
          <pc:docMk/>
          <pc:sldMk cId="854412632" sldId="332"/>
        </pc:sldMkLst>
      </pc:sldChg>
      <pc:sldChg chg="addSp delSp modSp new mod setBg">
        <pc:chgData name="Martha Leticia Mercado Ramírez" userId="18159a8c-b454-4f72-9e2b-385641e73dff" providerId="ADAL" clId="{581AF98D-CCC0-4987-B9A5-E30D64487D45}" dt="2026-03-08T02:21:16.637" v="1464" actId="122"/>
        <pc:sldMkLst>
          <pc:docMk/>
          <pc:sldMk cId="2462113789" sldId="332"/>
        </pc:sldMkLst>
        <pc:spChg chg="mod">
          <ac:chgData name="Martha Leticia Mercado Ramírez" userId="18159a8c-b454-4f72-9e2b-385641e73dff" providerId="ADAL" clId="{581AF98D-CCC0-4987-B9A5-E30D64487D45}" dt="2026-03-08T02:21:16.637" v="1464" actId="122"/>
          <ac:spMkLst>
            <pc:docMk/>
            <pc:sldMk cId="2462113789" sldId="332"/>
            <ac:spMk id="2" creationId="{C0F9216F-AD86-9403-5D62-AE70CFA035F0}"/>
          </ac:spMkLst>
        </pc:spChg>
        <pc:spChg chg="del mod">
          <ac:chgData name="Martha Leticia Mercado Ramírez" userId="18159a8c-b454-4f72-9e2b-385641e73dff" providerId="ADAL" clId="{581AF98D-CCC0-4987-B9A5-E30D64487D45}" dt="2026-03-08T02:21:07.847" v="1460" actId="26606"/>
          <ac:spMkLst>
            <pc:docMk/>
            <pc:sldMk cId="2462113789" sldId="332"/>
            <ac:spMk id="3" creationId="{65EE8781-BBDA-3D3C-0E94-1DF94B6E87C4}"/>
          </ac:spMkLst>
        </pc:spChg>
        <pc:spChg chg="add">
          <ac:chgData name="Martha Leticia Mercado Ramírez" userId="18159a8c-b454-4f72-9e2b-385641e73dff" providerId="ADAL" clId="{581AF98D-CCC0-4987-B9A5-E30D64487D45}" dt="2026-03-08T02:21:07.847" v="1460" actId="26606"/>
          <ac:spMkLst>
            <pc:docMk/>
            <pc:sldMk cId="2462113789" sldId="332"/>
            <ac:spMk id="9" creationId="{BACC6370-2D7E-4714-9D71-7542949D7D5D}"/>
          </ac:spMkLst>
        </pc:spChg>
        <pc:spChg chg="add">
          <ac:chgData name="Martha Leticia Mercado Ramírez" userId="18159a8c-b454-4f72-9e2b-385641e73dff" providerId="ADAL" clId="{581AF98D-CCC0-4987-B9A5-E30D64487D45}" dt="2026-03-08T02:21:07.847" v="1460" actId="26606"/>
          <ac:spMkLst>
            <pc:docMk/>
            <pc:sldMk cId="2462113789" sldId="332"/>
            <ac:spMk id="11" creationId="{256B2C21-A230-48C0-8DF1-C46611373C44}"/>
          </ac:spMkLst>
        </pc:spChg>
        <pc:spChg chg="add">
          <ac:chgData name="Martha Leticia Mercado Ramírez" userId="18159a8c-b454-4f72-9e2b-385641e73dff" providerId="ADAL" clId="{581AF98D-CCC0-4987-B9A5-E30D64487D45}" dt="2026-03-08T02:21:07.847" v="1460" actId="26606"/>
          <ac:spMkLst>
            <pc:docMk/>
            <pc:sldMk cId="2462113789" sldId="332"/>
            <ac:spMk id="13" creationId="{3847E18C-932D-4C95-AABA-FEC7C9499AD7}"/>
          </ac:spMkLst>
        </pc:spChg>
        <pc:spChg chg="add">
          <ac:chgData name="Martha Leticia Mercado Ramírez" userId="18159a8c-b454-4f72-9e2b-385641e73dff" providerId="ADAL" clId="{581AF98D-CCC0-4987-B9A5-E30D64487D45}" dt="2026-03-08T02:21:07.847" v="1460" actId="26606"/>
          <ac:spMkLst>
            <pc:docMk/>
            <pc:sldMk cId="2462113789" sldId="332"/>
            <ac:spMk id="15" creationId="{3150CB11-0C61-439E-910F-5787759E72A0}"/>
          </ac:spMkLst>
        </pc:spChg>
        <pc:spChg chg="add">
          <ac:chgData name="Martha Leticia Mercado Ramírez" userId="18159a8c-b454-4f72-9e2b-385641e73dff" providerId="ADAL" clId="{581AF98D-CCC0-4987-B9A5-E30D64487D45}" dt="2026-03-08T02:21:07.847" v="1460" actId="26606"/>
          <ac:spMkLst>
            <pc:docMk/>
            <pc:sldMk cId="2462113789" sldId="332"/>
            <ac:spMk id="17" creationId="{43F8A58B-5155-44CE-A5FF-7647B47D0A7A}"/>
          </ac:spMkLst>
        </pc:spChg>
        <pc:spChg chg="add">
          <ac:chgData name="Martha Leticia Mercado Ramírez" userId="18159a8c-b454-4f72-9e2b-385641e73dff" providerId="ADAL" clId="{581AF98D-CCC0-4987-B9A5-E30D64487D45}" dt="2026-03-08T02:21:07.847" v="1460" actId="26606"/>
          <ac:spMkLst>
            <pc:docMk/>
            <pc:sldMk cId="2462113789" sldId="332"/>
            <ac:spMk id="19" creationId="{443F2ACA-E6D6-4028-82DD-F03C262D5DE6}"/>
          </ac:spMkLst>
        </pc:spChg>
        <pc:graphicFrameChg chg="add mod">
          <ac:chgData name="Martha Leticia Mercado Ramírez" userId="18159a8c-b454-4f72-9e2b-385641e73dff" providerId="ADAL" clId="{581AF98D-CCC0-4987-B9A5-E30D64487D45}" dt="2026-03-08T02:21:14.047" v="1463" actId="14100"/>
          <ac:graphicFrameMkLst>
            <pc:docMk/>
            <pc:sldMk cId="2462113789" sldId="332"/>
            <ac:graphicFrameMk id="5" creationId="{07C92436-9578-B963-3005-8F6F9853D146}"/>
          </ac:graphicFrameMkLst>
        </pc:graphicFrameChg>
      </pc:sldChg>
      <pc:sldChg chg="addSp delSp modSp new mod setBg modNotesTx">
        <pc:chgData name="Martha Leticia Mercado Ramírez" userId="18159a8c-b454-4f72-9e2b-385641e73dff" providerId="ADAL" clId="{581AF98D-CCC0-4987-B9A5-E30D64487D45}" dt="2026-03-08T02:21:21.666" v="1465" actId="26606"/>
        <pc:sldMkLst>
          <pc:docMk/>
          <pc:sldMk cId="3975639898" sldId="333"/>
        </pc:sldMkLst>
        <pc:spChg chg="mod">
          <ac:chgData name="Martha Leticia Mercado Ramírez" userId="18159a8c-b454-4f72-9e2b-385641e73dff" providerId="ADAL" clId="{581AF98D-CCC0-4987-B9A5-E30D64487D45}" dt="2026-03-08T02:21:21.666" v="1465" actId="26606"/>
          <ac:spMkLst>
            <pc:docMk/>
            <pc:sldMk cId="3975639898" sldId="333"/>
            <ac:spMk id="2" creationId="{5FC82FF6-F8ED-8788-A94C-AA275259F82A}"/>
          </ac:spMkLst>
        </pc:spChg>
        <pc:spChg chg="del mod">
          <ac:chgData name="Martha Leticia Mercado Ramírez" userId="18159a8c-b454-4f72-9e2b-385641e73dff" providerId="ADAL" clId="{581AF98D-CCC0-4987-B9A5-E30D64487D45}" dt="2026-03-08T02:21:21.666" v="1465" actId="26606"/>
          <ac:spMkLst>
            <pc:docMk/>
            <pc:sldMk cId="3975639898" sldId="333"/>
            <ac:spMk id="3" creationId="{C00BF889-EB8A-E27A-A0AF-7319B0BDE4B2}"/>
          </ac:spMkLst>
        </pc:spChg>
        <pc:spChg chg="add">
          <ac:chgData name="Martha Leticia Mercado Ramírez" userId="18159a8c-b454-4f72-9e2b-385641e73dff" providerId="ADAL" clId="{581AF98D-CCC0-4987-B9A5-E30D64487D45}" dt="2026-03-08T02:21:21.666" v="1465" actId="26606"/>
          <ac:spMkLst>
            <pc:docMk/>
            <pc:sldMk cId="3975639898" sldId="333"/>
            <ac:spMk id="9" creationId="{BACC6370-2D7E-4714-9D71-7542949D7D5D}"/>
          </ac:spMkLst>
        </pc:spChg>
        <pc:spChg chg="add">
          <ac:chgData name="Martha Leticia Mercado Ramírez" userId="18159a8c-b454-4f72-9e2b-385641e73dff" providerId="ADAL" clId="{581AF98D-CCC0-4987-B9A5-E30D64487D45}" dt="2026-03-08T02:21:21.666" v="1465" actId="26606"/>
          <ac:spMkLst>
            <pc:docMk/>
            <pc:sldMk cId="3975639898" sldId="333"/>
            <ac:spMk id="11" creationId="{256B2C21-A230-48C0-8DF1-C46611373C44}"/>
          </ac:spMkLst>
        </pc:spChg>
        <pc:spChg chg="add">
          <ac:chgData name="Martha Leticia Mercado Ramírez" userId="18159a8c-b454-4f72-9e2b-385641e73dff" providerId="ADAL" clId="{581AF98D-CCC0-4987-B9A5-E30D64487D45}" dt="2026-03-08T02:21:21.666" v="1465" actId="26606"/>
          <ac:spMkLst>
            <pc:docMk/>
            <pc:sldMk cId="3975639898" sldId="333"/>
            <ac:spMk id="13" creationId="{3847E18C-932D-4C95-AABA-FEC7C9499AD7}"/>
          </ac:spMkLst>
        </pc:spChg>
        <pc:spChg chg="add">
          <ac:chgData name="Martha Leticia Mercado Ramírez" userId="18159a8c-b454-4f72-9e2b-385641e73dff" providerId="ADAL" clId="{581AF98D-CCC0-4987-B9A5-E30D64487D45}" dt="2026-03-08T02:21:21.666" v="1465" actId="26606"/>
          <ac:spMkLst>
            <pc:docMk/>
            <pc:sldMk cId="3975639898" sldId="333"/>
            <ac:spMk id="15" creationId="{3150CB11-0C61-439E-910F-5787759E72A0}"/>
          </ac:spMkLst>
        </pc:spChg>
        <pc:spChg chg="add">
          <ac:chgData name="Martha Leticia Mercado Ramírez" userId="18159a8c-b454-4f72-9e2b-385641e73dff" providerId="ADAL" clId="{581AF98D-CCC0-4987-B9A5-E30D64487D45}" dt="2026-03-08T02:21:21.666" v="1465" actId="26606"/>
          <ac:spMkLst>
            <pc:docMk/>
            <pc:sldMk cId="3975639898" sldId="333"/>
            <ac:spMk id="17" creationId="{43F8A58B-5155-44CE-A5FF-7647B47D0A7A}"/>
          </ac:spMkLst>
        </pc:spChg>
        <pc:spChg chg="add">
          <ac:chgData name="Martha Leticia Mercado Ramírez" userId="18159a8c-b454-4f72-9e2b-385641e73dff" providerId="ADAL" clId="{581AF98D-CCC0-4987-B9A5-E30D64487D45}" dt="2026-03-08T02:21:21.666" v="1465" actId="26606"/>
          <ac:spMkLst>
            <pc:docMk/>
            <pc:sldMk cId="3975639898" sldId="333"/>
            <ac:spMk id="19" creationId="{443F2ACA-E6D6-4028-82DD-F03C262D5DE6}"/>
          </ac:spMkLst>
        </pc:spChg>
        <pc:graphicFrameChg chg="add">
          <ac:chgData name="Martha Leticia Mercado Ramírez" userId="18159a8c-b454-4f72-9e2b-385641e73dff" providerId="ADAL" clId="{581AF98D-CCC0-4987-B9A5-E30D64487D45}" dt="2026-03-08T02:21:21.666" v="1465" actId="26606"/>
          <ac:graphicFrameMkLst>
            <pc:docMk/>
            <pc:sldMk cId="3975639898" sldId="333"/>
            <ac:graphicFrameMk id="5" creationId="{E45F2295-80B0-94B1-06F3-DE9F15A707A8}"/>
          </ac:graphicFrameMkLst>
        </pc:graphicFrameChg>
      </pc:sldChg>
      <pc:sldChg chg="addSp delSp modSp add mod setBg">
        <pc:chgData name="Martha Leticia Mercado Ramírez" userId="18159a8c-b454-4f72-9e2b-385641e73dff" providerId="ADAL" clId="{581AF98D-CCC0-4987-B9A5-E30D64487D45}" dt="2026-03-08T02:21:26.349" v="1466" actId="26606"/>
        <pc:sldMkLst>
          <pc:docMk/>
          <pc:sldMk cId="4015495640" sldId="334"/>
        </pc:sldMkLst>
        <pc:spChg chg="mod">
          <ac:chgData name="Martha Leticia Mercado Ramírez" userId="18159a8c-b454-4f72-9e2b-385641e73dff" providerId="ADAL" clId="{581AF98D-CCC0-4987-B9A5-E30D64487D45}" dt="2026-03-08T02:21:26.349" v="1466" actId="26606"/>
          <ac:spMkLst>
            <pc:docMk/>
            <pc:sldMk cId="4015495640" sldId="334"/>
            <ac:spMk id="2" creationId="{AD5847D3-84B3-1378-D4AD-9D6537B5735F}"/>
          </ac:spMkLst>
        </pc:spChg>
        <pc:spChg chg="del mod">
          <ac:chgData name="Martha Leticia Mercado Ramírez" userId="18159a8c-b454-4f72-9e2b-385641e73dff" providerId="ADAL" clId="{581AF98D-CCC0-4987-B9A5-E30D64487D45}" dt="2026-03-08T02:21:26.349" v="1466" actId="26606"/>
          <ac:spMkLst>
            <pc:docMk/>
            <pc:sldMk cId="4015495640" sldId="334"/>
            <ac:spMk id="3" creationId="{EFCD6B21-2D28-457D-E7DF-F799291277E1}"/>
          </ac:spMkLst>
        </pc:spChg>
        <pc:spChg chg="add">
          <ac:chgData name="Martha Leticia Mercado Ramírez" userId="18159a8c-b454-4f72-9e2b-385641e73dff" providerId="ADAL" clId="{581AF98D-CCC0-4987-B9A5-E30D64487D45}" dt="2026-03-08T02:21:26.349" v="1466" actId="26606"/>
          <ac:spMkLst>
            <pc:docMk/>
            <pc:sldMk cId="4015495640" sldId="334"/>
            <ac:spMk id="9" creationId="{BACC6370-2D7E-4714-9D71-7542949D7D5D}"/>
          </ac:spMkLst>
        </pc:spChg>
        <pc:spChg chg="add">
          <ac:chgData name="Martha Leticia Mercado Ramírez" userId="18159a8c-b454-4f72-9e2b-385641e73dff" providerId="ADAL" clId="{581AF98D-CCC0-4987-B9A5-E30D64487D45}" dt="2026-03-08T02:21:26.349" v="1466" actId="26606"/>
          <ac:spMkLst>
            <pc:docMk/>
            <pc:sldMk cId="4015495640" sldId="334"/>
            <ac:spMk id="11" creationId="{256B2C21-A230-48C0-8DF1-C46611373C44}"/>
          </ac:spMkLst>
        </pc:spChg>
        <pc:spChg chg="add">
          <ac:chgData name="Martha Leticia Mercado Ramírez" userId="18159a8c-b454-4f72-9e2b-385641e73dff" providerId="ADAL" clId="{581AF98D-CCC0-4987-B9A5-E30D64487D45}" dt="2026-03-08T02:21:26.349" v="1466" actId="26606"/>
          <ac:spMkLst>
            <pc:docMk/>
            <pc:sldMk cId="4015495640" sldId="334"/>
            <ac:spMk id="13" creationId="{3847E18C-932D-4C95-AABA-FEC7C9499AD7}"/>
          </ac:spMkLst>
        </pc:spChg>
        <pc:spChg chg="add">
          <ac:chgData name="Martha Leticia Mercado Ramírez" userId="18159a8c-b454-4f72-9e2b-385641e73dff" providerId="ADAL" clId="{581AF98D-CCC0-4987-B9A5-E30D64487D45}" dt="2026-03-08T02:21:26.349" v="1466" actId="26606"/>
          <ac:spMkLst>
            <pc:docMk/>
            <pc:sldMk cId="4015495640" sldId="334"/>
            <ac:spMk id="15" creationId="{3150CB11-0C61-439E-910F-5787759E72A0}"/>
          </ac:spMkLst>
        </pc:spChg>
        <pc:spChg chg="add">
          <ac:chgData name="Martha Leticia Mercado Ramírez" userId="18159a8c-b454-4f72-9e2b-385641e73dff" providerId="ADAL" clId="{581AF98D-CCC0-4987-B9A5-E30D64487D45}" dt="2026-03-08T02:21:26.349" v="1466" actId="26606"/>
          <ac:spMkLst>
            <pc:docMk/>
            <pc:sldMk cId="4015495640" sldId="334"/>
            <ac:spMk id="17" creationId="{43F8A58B-5155-44CE-A5FF-7647B47D0A7A}"/>
          </ac:spMkLst>
        </pc:spChg>
        <pc:spChg chg="add">
          <ac:chgData name="Martha Leticia Mercado Ramírez" userId="18159a8c-b454-4f72-9e2b-385641e73dff" providerId="ADAL" clId="{581AF98D-CCC0-4987-B9A5-E30D64487D45}" dt="2026-03-08T02:21:26.349" v="1466" actId="26606"/>
          <ac:spMkLst>
            <pc:docMk/>
            <pc:sldMk cId="4015495640" sldId="334"/>
            <ac:spMk id="19" creationId="{443F2ACA-E6D6-4028-82DD-F03C262D5DE6}"/>
          </ac:spMkLst>
        </pc:spChg>
        <pc:graphicFrameChg chg="add">
          <ac:chgData name="Martha Leticia Mercado Ramírez" userId="18159a8c-b454-4f72-9e2b-385641e73dff" providerId="ADAL" clId="{581AF98D-CCC0-4987-B9A5-E30D64487D45}" dt="2026-03-08T02:21:26.349" v="1466" actId="26606"/>
          <ac:graphicFrameMkLst>
            <pc:docMk/>
            <pc:sldMk cId="4015495640" sldId="334"/>
            <ac:graphicFrameMk id="5" creationId="{9E06C526-D09A-4016-FD52-5C87C0348593}"/>
          </ac:graphicFrameMkLst>
        </pc:graphicFrameChg>
      </pc:sldChg>
      <pc:sldChg chg="addSp modSp new mod setBg">
        <pc:chgData name="Martha Leticia Mercado Ramírez" userId="18159a8c-b454-4f72-9e2b-385641e73dff" providerId="ADAL" clId="{581AF98D-CCC0-4987-B9A5-E30D64487D45}" dt="2026-03-08T02:21:38.532" v="1469" actId="14100"/>
        <pc:sldMkLst>
          <pc:docMk/>
          <pc:sldMk cId="1267947734" sldId="335"/>
        </pc:sldMkLst>
        <pc:spChg chg="mod">
          <ac:chgData name="Martha Leticia Mercado Ramírez" userId="18159a8c-b454-4f72-9e2b-385641e73dff" providerId="ADAL" clId="{581AF98D-CCC0-4987-B9A5-E30D64487D45}" dt="2026-03-08T02:21:31.627" v="1467" actId="26606"/>
          <ac:spMkLst>
            <pc:docMk/>
            <pc:sldMk cId="1267947734" sldId="335"/>
            <ac:spMk id="2" creationId="{6814A26A-AE7B-E1DB-A1FC-0BE9D2ACD1C9}"/>
          </ac:spMkLst>
        </pc:spChg>
        <pc:spChg chg="mod">
          <ac:chgData name="Martha Leticia Mercado Ramírez" userId="18159a8c-b454-4f72-9e2b-385641e73dff" providerId="ADAL" clId="{581AF98D-CCC0-4987-B9A5-E30D64487D45}" dt="2026-03-08T02:21:38.532" v="1469" actId="14100"/>
          <ac:spMkLst>
            <pc:docMk/>
            <pc:sldMk cId="1267947734" sldId="335"/>
            <ac:spMk id="3" creationId="{1EFD503D-3781-E405-423B-50BB800E0948}"/>
          </ac:spMkLst>
        </pc:spChg>
        <pc:spChg chg="add">
          <ac:chgData name="Martha Leticia Mercado Ramírez" userId="18159a8c-b454-4f72-9e2b-385641e73dff" providerId="ADAL" clId="{581AF98D-CCC0-4987-B9A5-E30D64487D45}" dt="2026-03-08T02:21:31.627" v="1467" actId="26606"/>
          <ac:spMkLst>
            <pc:docMk/>
            <pc:sldMk cId="1267947734" sldId="335"/>
            <ac:spMk id="8" creationId="{09588DA8-065E-4F6F-8EFD-43104AB2E0CF}"/>
          </ac:spMkLst>
        </pc:spChg>
        <pc:spChg chg="add">
          <ac:chgData name="Martha Leticia Mercado Ramírez" userId="18159a8c-b454-4f72-9e2b-385641e73dff" providerId="ADAL" clId="{581AF98D-CCC0-4987-B9A5-E30D64487D45}" dt="2026-03-08T02:21:31.627" v="1467" actId="26606"/>
          <ac:spMkLst>
            <pc:docMk/>
            <pc:sldMk cId="1267947734" sldId="335"/>
            <ac:spMk id="10" creationId="{C4285719-470E-454C-AF62-8323075F1F5B}"/>
          </ac:spMkLst>
        </pc:spChg>
        <pc:spChg chg="add">
          <ac:chgData name="Martha Leticia Mercado Ramírez" userId="18159a8c-b454-4f72-9e2b-385641e73dff" providerId="ADAL" clId="{581AF98D-CCC0-4987-B9A5-E30D64487D45}" dt="2026-03-08T02:21:31.627" v="1467" actId="26606"/>
          <ac:spMkLst>
            <pc:docMk/>
            <pc:sldMk cId="1267947734" sldId="335"/>
            <ac:spMk id="12" creationId="{CD9FE4EF-C4D8-49A0-B2FF-81D8DB7D8A24}"/>
          </ac:spMkLst>
        </pc:spChg>
        <pc:spChg chg="add">
          <ac:chgData name="Martha Leticia Mercado Ramírez" userId="18159a8c-b454-4f72-9e2b-385641e73dff" providerId="ADAL" clId="{581AF98D-CCC0-4987-B9A5-E30D64487D45}" dt="2026-03-08T02:21:31.627" v="1467" actId="26606"/>
          <ac:spMkLst>
            <pc:docMk/>
            <pc:sldMk cId="1267947734" sldId="335"/>
            <ac:spMk id="14" creationId="{4300840D-0A0B-4512-BACA-B439D5B9C57C}"/>
          </ac:spMkLst>
        </pc:spChg>
        <pc:spChg chg="add">
          <ac:chgData name="Martha Leticia Mercado Ramírez" userId="18159a8c-b454-4f72-9e2b-385641e73dff" providerId="ADAL" clId="{581AF98D-CCC0-4987-B9A5-E30D64487D45}" dt="2026-03-08T02:21:31.627" v="1467" actId="26606"/>
          <ac:spMkLst>
            <pc:docMk/>
            <pc:sldMk cId="1267947734" sldId="335"/>
            <ac:spMk id="16" creationId="{D2B78728-A580-49A7-84F9-6EF6F583ADE0}"/>
          </ac:spMkLst>
        </pc:spChg>
        <pc:spChg chg="add">
          <ac:chgData name="Martha Leticia Mercado Ramírez" userId="18159a8c-b454-4f72-9e2b-385641e73dff" providerId="ADAL" clId="{581AF98D-CCC0-4987-B9A5-E30D64487D45}" dt="2026-03-08T02:21:31.627" v="1467" actId="26606"/>
          <ac:spMkLst>
            <pc:docMk/>
            <pc:sldMk cId="1267947734" sldId="335"/>
            <ac:spMk id="18" creationId="{38FAA1A1-D861-433F-88FA-1E9D6FD31D11}"/>
          </ac:spMkLst>
        </pc:spChg>
        <pc:spChg chg="add">
          <ac:chgData name="Martha Leticia Mercado Ramírez" userId="18159a8c-b454-4f72-9e2b-385641e73dff" providerId="ADAL" clId="{581AF98D-CCC0-4987-B9A5-E30D64487D45}" dt="2026-03-08T02:21:31.627" v="1467" actId="26606"/>
          <ac:spMkLst>
            <pc:docMk/>
            <pc:sldMk cId="1267947734" sldId="335"/>
            <ac:spMk id="20" creationId="{8D71EDA1-87BF-4D5D-AB79-F346FD19278A}"/>
          </ac:spMkLst>
        </pc:spChg>
      </pc:sldChg>
      <pc:sldChg chg="addSp delSp modSp add mod setBg">
        <pc:chgData name="Martha Leticia Mercado Ramírez" userId="18159a8c-b454-4f72-9e2b-385641e73dff" providerId="ADAL" clId="{581AF98D-CCC0-4987-B9A5-E30D64487D45}" dt="2026-03-08T02:21:45.986" v="1470" actId="26606"/>
        <pc:sldMkLst>
          <pc:docMk/>
          <pc:sldMk cId="532177830" sldId="336"/>
        </pc:sldMkLst>
        <pc:spChg chg="mod">
          <ac:chgData name="Martha Leticia Mercado Ramírez" userId="18159a8c-b454-4f72-9e2b-385641e73dff" providerId="ADAL" clId="{581AF98D-CCC0-4987-B9A5-E30D64487D45}" dt="2026-03-08T02:21:45.986" v="1470" actId="26606"/>
          <ac:spMkLst>
            <pc:docMk/>
            <pc:sldMk cId="532177830" sldId="336"/>
            <ac:spMk id="2" creationId="{B19C3C53-1290-74B3-0A96-8CA184D38A36}"/>
          </ac:spMkLst>
        </pc:spChg>
        <pc:spChg chg="del mod">
          <ac:chgData name="Martha Leticia Mercado Ramírez" userId="18159a8c-b454-4f72-9e2b-385641e73dff" providerId="ADAL" clId="{581AF98D-CCC0-4987-B9A5-E30D64487D45}" dt="2026-03-08T02:21:45.986" v="1470" actId="26606"/>
          <ac:spMkLst>
            <pc:docMk/>
            <pc:sldMk cId="532177830" sldId="336"/>
            <ac:spMk id="3" creationId="{050C573C-0B09-4B02-6F4F-0FEDF1A003FF}"/>
          </ac:spMkLst>
        </pc:spChg>
        <pc:spChg chg="add">
          <ac:chgData name="Martha Leticia Mercado Ramírez" userId="18159a8c-b454-4f72-9e2b-385641e73dff" providerId="ADAL" clId="{581AF98D-CCC0-4987-B9A5-E30D64487D45}" dt="2026-03-08T02:21:45.986" v="1470" actId="26606"/>
          <ac:spMkLst>
            <pc:docMk/>
            <pc:sldMk cId="532177830" sldId="336"/>
            <ac:spMk id="9" creationId="{BACC6370-2D7E-4714-9D71-7542949D7D5D}"/>
          </ac:spMkLst>
        </pc:spChg>
        <pc:spChg chg="add">
          <ac:chgData name="Martha Leticia Mercado Ramírez" userId="18159a8c-b454-4f72-9e2b-385641e73dff" providerId="ADAL" clId="{581AF98D-CCC0-4987-B9A5-E30D64487D45}" dt="2026-03-08T02:21:45.986" v="1470" actId="26606"/>
          <ac:spMkLst>
            <pc:docMk/>
            <pc:sldMk cId="532177830" sldId="336"/>
            <ac:spMk id="11" creationId="{256B2C21-A230-48C0-8DF1-C46611373C44}"/>
          </ac:spMkLst>
        </pc:spChg>
        <pc:spChg chg="add">
          <ac:chgData name="Martha Leticia Mercado Ramírez" userId="18159a8c-b454-4f72-9e2b-385641e73dff" providerId="ADAL" clId="{581AF98D-CCC0-4987-B9A5-E30D64487D45}" dt="2026-03-08T02:21:45.986" v="1470" actId="26606"/>
          <ac:spMkLst>
            <pc:docMk/>
            <pc:sldMk cId="532177830" sldId="336"/>
            <ac:spMk id="13" creationId="{3847E18C-932D-4C95-AABA-FEC7C9499AD7}"/>
          </ac:spMkLst>
        </pc:spChg>
        <pc:spChg chg="add">
          <ac:chgData name="Martha Leticia Mercado Ramírez" userId="18159a8c-b454-4f72-9e2b-385641e73dff" providerId="ADAL" clId="{581AF98D-CCC0-4987-B9A5-E30D64487D45}" dt="2026-03-08T02:21:45.986" v="1470" actId="26606"/>
          <ac:spMkLst>
            <pc:docMk/>
            <pc:sldMk cId="532177830" sldId="336"/>
            <ac:spMk id="15" creationId="{3150CB11-0C61-439E-910F-5787759E72A0}"/>
          </ac:spMkLst>
        </pc:spChg>
        <pc:spChg chg="add">
          <ac:chgData name="Martha Leticia Mercado Ramírez" userId="18159a8c-b454-4f72-9e2b-385641e73dff" providerId="ADAL" clId="{581AF98D-CCC0-4987-B9A5-E30D64487D45}" dt="2026-03-08T02:21:45.986" v="1470" actId="26606"/>
          <ac:spMkLst>
            <pc:docMk/>
            <pc:sldMk cId="532177830" sldId="336"/>
            <ac:spMk id="17" creationId="{43F8A58B-5155-44CE-A5FF-7647B47D0A7A}"/>
          </ac:spMkLst>
        </pc:spChg>
        <pc:spChg chg="add">
          <ac:chgData name="Martha Leticia Mercado Ramírez" userId="18159a8c-b454-4f72-9e2b-385641e73dff" providerId="ADAL" clId="{581AF98D-CCC0-4987-B9A5-E30D64487D45}" dt="2026-03-08T02:21:45.986" v="1470" actId="26606"/>
          <ac:spMkLst>
            <pc:docMk/>
            <pc:sldMk cId="532177830" sldId="336"/>
            <ac:spMk id="19" creationId="{443F2ACA-E6D6-4028-82DD-F03C262D5DE6}"/>
          </ac:spMkLst>
        </pc:spChg>
        <pc:graphicFrameChg chg="add">
          <ac:chgData name="Martha Leticia Mercado Ramírez" userId="18159a8c-b454-4f72-9e2b-385641e73dff" providerId="ADAL" clId="{581AF98D-CCC0-4987-B9A5-E30D64487D45}" dt="2026-03-08T02:21:45.986" v="1470" actId="26606"/>
          <ac:graphicFrameMkLst>
            <pc:docMk/>
            <pc:sldMk cId="532177830" sldId="336"/>
            <ac:graphicFrameMk id="5" creationId="{2E4DA965-2289-71EC-17C0-067153319FD4}"/>
          </ac:graphicFrameMkLst>
        </pc:graphicFrameChg>
      </pc:sldChg>
      <pc:sldChg chg="addSp delSp modSp add mod setBg">
        <pc:chgData name="Martha Leticia Mercado Ramírez" userId="18159a8c-b454-4f72-9e2b-385641e73dff" providerId="ADAL" clId="{581AF98D-CCC0-4987-B9A5-E30D64487D45}" dt="2026-03-08T02:21:53.298" v="1471" actId="26606"/>
        <pc:sldMkLst>
          <pc:docMk/>
          <pc:sldMk cId="1826274986" sldId="337"/>
        </pc:sldMkLst>
        <pc:spChg chg="mod">
          <ac:chgData name="Martha Leticia Mercado Ramírez" userId="18159a8c-b454-4f72-9e2b-385641e73dff" providerId="ADAL" clId="{581AF98D-CCC0-4987-B9A5-E30D64487D45}" dt="2026-03-08T02:21:53.298" v="1471" actId="26606"/>
          <ac:spMkLst>
            <pc:docMk/>
            <pc:sldMk cId="1826274986" sldId="337"/>
            <ac:spMk id="2" creationId="{2A8C88B5-D7A6-ED69-6BB9-242D22C96019}"/>
          </ac:spMkLst>
        </pc:spChg>
        <pc:spChg chg="del mod">
          <ac:chgData name="Martha Leticia Mercado Ramírez" userId="18159a8c-b454-4f72-9e2b-385641e73dff" providerId="ADAL" clId="{581AF98D-CCC0-4987-B9A5-E30D64487D45}" dt="2026-03-08T02:21:53.298" v="1471" actId="26606"/>
          <ac:spMkLst>
            <pc:docMk/>
            <pc:sldMk cId="1826274986" sldId="337"/>
            <ac:spMk id="3" creationId="{4EE3708C-4A6D-521E-880B-C1723FCFE8EA}"/>
          </ac:spMkLst>
        </pc:spChg>
        <pc:spChg chg="add">
          <ac:chgData name="Martha Leticia Mercado Ramírez" userId="18159a8c-b454-4f72-9e2b-385641e73dff" providerId="ADAL" clId="{581AF98D-CCC0-4987-B9A5-E30D64487D45}" dt="2026-03-08T02:21:53.298" v="1471" actId="26606"/>
          <ac:spMkLst>
            <pc:docMk/>
            <pc:sldMk cId="1826274986" sldId="337"/>
            <ac:spMk id="10" creationId="{D1D34770-47A8-402C-AF23-2B653F2D88C1}"/>
          </ac:spMkLst>
        </pc:spChg>
        <pc:graphicFrameChg chg="add">
          <ac:chgData name="Martha Leticia Mercado Ramírez" userId="18159a8c-b454-4f72-9e2b-385641e73dff" providerId="ADAL" clId="{581AF98D-CCC0-4987-B9A5-E30D64487D45}" dt="2026-03-08T02:21:53.298" v="1471" actId="26606"/>
          <ac:graphicFrameMkLst>
            <pc:docMk/>
            <pc:sldMk cId="1826274986" sldId="337"/>
            <ac:graphicFrameMk id="5" creationId="{9557DC39-D24D-E12F-C060-0CDCF5A00612}"/>
          </ac:graphicFrameMkLst>
        </pc:graphicFrameChg>
        <pc:picChg chg="add">
          <ac:chgData name="Martha Leticia Mercado Ramírez" userId="18159a8c-b454-4f72-9e2b-385641e73dff" providerId="ADAL" clId="{581AF98D-CCC0-4987-B9A5-E30D64487D45}" dt="2026-03-08T02:21:53.298" v="1471" actId="26606"/>
          <ac:picMkLst>
            <pc:docMk/>
            <pc:sldMk cId="1826274986" sldId="337"/>
            <ac:picMk id="6" creationId="{108304A4-E5AD-70E2-1EB8-587D91C43496}"/>
          </ac:picMkLst>
        </pc:picChg>
      </pc:sldChg>
      <pc:sldChg chg="addSp delSp modSp add mod setBg">
        <pc:chgData name="Martha Leticia Mercado Ramírez" userId="18159a8c-b454-4f72-9e2b-385641e73dff" providerId="ADAL" clId="{581AF98D-CCC0-4987-B9A5-E30D64487D45}" dt="2026-03-08T02:21:58.890" v="1472" actId="26606"/>
        <pc:sldMkLst>
          <pc:docMk/>
          <pc:sldMk cId="3929255888" sldId="338"/>
        </pc:sldMkLst>
        <pc:spChg chg="mod">
          <ac:chgData name="Martha Leticia Mercado Ramírez" userId="18159a8c-b454-4f72-9e2b-385641e73dff" providerId="ADAL" clId="{581AF98D-CCC0-4987-B9A5-E30D64487D45}" dt="2026-03-08T02:21:58.890" v="1472" actId="26606"/>
          <ac:spMkLst>
            <pc:docMk/>
            <pc:sldMk cId="3929255888" sldId="338"/>
            <ac:spMk id="2" creationId="{417CABEB-B5F3-DF1A-B5E4-9E2BC709BC52}"/>
          </ac:spMkLst>
        </pc:spChg>
        <pc:spChg chg="del mod">
          <ac:chgData name="Martha Leticia Mercado Ramírez" userId="18159a8c-b454-4f72-9e2b-385641e73dff" providerId="ADAL" clId="{581AF98D-CCC0-4987-B9A5-E30D64487D45}" dt="2026-03-08T02:21:58.890" v="1472" actId="26606"/>
          <ac:spMkLst>
            <pc:docMk/>
            <pc:sldMk cId="3929255888" sldId="338"/>
            <ac:spMk id="3" creationId="{37EC15C3-8BFC-F090-90C6-8D7CEE84BEA5}"/>
          </ac:spMkLst>
        </pc:spChg>
        <pc:spChg chg="add">
          <ac:chgData name="Martha Leticia Mercado Ramírez" userId="18159a8c-b454-4f72-9e2b-385641e73dff" providerId="ADAL" clId="{581AF98D-CCC0-4987-B9A5-E30D64487D45}" dt="2026-03-08T02:21:58.890" v="1472" actId="26606"/>
          <ac:spMkLst>
            <pc:docMk/>
            <pc:sldMk cId="3929255888" sldId="338"/>
            <ac:spMk id="9" creationId="{BACC6370-2D7E-4714-9D71-7542949D7D5D}"/>
          </ac:spMkLst>
        </pc:spChg>
        <pc:spChg chg="add">
          <ac:chgData name="Martha Leticia Mercado Ramírez" userId="18159a8c-b454-4f72-9e2b-385641e73dff" providerId="ADAL" clId="{581AF98D-CCC0-4987-B9A5-E30D64487D45}" dt="2026-03-08T02:21:58.890" v="1472" actId="26606"/>
          <ac:spMkLst>
            <pc:docMk/>
            <pc:sldMk cId="3929255888" sldId="338"/>
            <ac:spMk id="11" creationId="{F68B3F68-107C-434F-AA38-110D5EA91B85}"/>
          </ac:spMkLst>
        </pc:spChg>
        <pc:spChg chg="add">
          <ac:chgData name="Martha Leticia Mercado Ramírez" userId="18159a8c-b454-4f72-9e2b-385641e73dff" providerId="ADAL" clId="{581AF98D-CCC0-4987-B9A5-E30D64487D45}" dt="2026-03-08T02:21:58.890" v="1472" actId="26606"/>
          <ac:spMkLst>
            <pc:docMk/>
            <pc:sldMk cId="3929255888" sldId="338"/>
            <ac:spMk id="13" creationId="{AAD0DBB9-1A4B-4391-81D4-CB19F9AB918A}"/>
          </ac:spMkLst>
        </pc:spChg>
        <pc:spChg chg="add">
          <ac:chgData name="Martha Leticia Mercado Ramírez" userId="18159a8c-b454-4f72-9e2b-385641e73dff" providerId="ADAL" clId="{581AF98D-CCC0-4987-B9A5-E30D64487D45}" dt="2026-03-08T02:21:58.890" v="1472" actId="26606"/>
          <ac:spMkLst>
            <pc:docMk/>
            <pc:sldMk cId="3929255888" sldId="338"/>
            <ac:spMk id="15" creationId="{063BBA22-50EA-4C4D-BE05-F1CE4E63AA56}"/>
          </ac:spMkLst>
        </pc:spChg>
        <pc:graphicFrameChg chg="add">
          <ac:chgData name="Martha Leticia Mercado Ramírez" userId="18159a8c-b454-4f72-9e2b-385641e73dff" providerId="ADAL" clId="{581AF98D-CCC0-4987-B9A5-E30D64487D45}" dt="2026-03-08T02:21:58.890" v="1472" actId="26606"/>
          <ac:graphicFrameMkLst>
            <pc:docMk/>
            <pc:sldMk cId="3929255888" sldId="338"/>
            <ac:graphicFrameMk id="5" creationId="{5E2E4B19-FC4B-02DD-1956-FFB200CF88BB}"/>
          </ac:graphicFrameMkLst>
        </pc:graphicFrameChg>
      </pc:sldChg>
      <pc:sldChg chg="addSp delSp modSp add mod setBg">
        <pc:chgData name="Martha Leticia Mercado Ramírez" userId="18159a8c-b454-4f72-9e2b-385641e73dff" providerId="ADAL" clId="{581AF98D-CCC0-4987-B9A5-E30D64487D45}" dt="2026-03-08T02:22:03.064" v="1473" actId="26606"/>
        <pc:sldMkLst>
          <pc:docMk/>
          <pc:sldMk cId="1916329829" sldId="339"/>
        </pc:sldMkLst>
        <pc:spChg chg="mod">
          <ac:chgData name="Martha Leticia Mercado Ramírez" userId="18159a8c-b454-4f72-9e2b-385641e73dff" providerId="ADAL" clId="{581AF98D-CCC0-4987-B9A5-E30D64487D45}" dt="2026-03-08T02:22:03.064" v="1473" actId="26606"/>
          <ac:spMkLst>
            <pc:docMk/>
            <pc:sldMk cId="1916329829" sldId="339"/>
            <ac:spMk id="2" creationId="{44195347-32CF-65BA-38BA-A1F9DF71A29C}"/>
          </ac:spMkLst>
        </pc:spChg>
        <pc:spChg chg="del mod">
          <ac:chgData name="Martha Leticia Mercado Ramírez" userId="18159a8c-b454-4f72-9e2b-385641e73dff" providerId="ADAL" clId="{581AF98D-CCC0-4987-B9A5-E30D64487D45}" dt="2026-03-08T02:22:03.064" v="1473" actId="26606"/>
          <ac:spMkLst>
            <pc:docMk/>
            <pc:sldMk cId="1916329829" sldId="339"/>
            <ac:spMk id="3" creationId="{EFBA7FA4-1C39-6441-FDEA-5118B43B9D35}"/>
          </ac:spMkLst>
        </pc:spChg>
        <pc:spChg chg="add">
          <ac:chgData name="Martha Leticia Mercado Ramírez" userId="18159a8c-b454-4f72-9e2b-385641e73dff" providerId="ADAL" clId="{581AF98D-CCC0-4987-B9A5-E30D64487D45}" dt="2026-03-08T02:22:03.064" v="1473" actId="26606"/>
          <ac:spMkLst>
            <pc:docMk/>
            <pc:sldMk cId="1916329829" sldId="339"/>
            <ac:spMk id="9" creationId="{BACC6370-2D7E-4714-9D71-7542949D7D5D}"/>
          </ac:spMkLst>
        </pc:spChg>
        <pc:spChg chg="add">
          <ac:chgData name="Martha Leticia Mercado Ramírez" userId="18159a8c-b454-4f72-9e2b-385641e73dff" providerId="ADAL" clId="{581AF98D-CCC0-4987-B9A5-E30D64487D45}" dt="2026-03-08T02:22:03.064" v="1473" actId="26606"/>
          <ac:spMkLst>
            <pc:docMk/>
            <pc:sldMk cId="1916329829" sldId="339"/>
            <ac:spMk id="11" creationId="{F68B3F68-107C-434F-AA38-110D5EA91B85}"/>
          </ac:spMkLst>
        </pc:spChg>
        <pc:spChg chg="add">
          <ac:chgData name="Martha Leticia Mercado Ramírez" userId="18159a8c-b454-4f72-9e2b-385641e73dff" providerId="ADAL" clId="{581AF98D-CCC0-4987-B9A5-E30D64487D45}" dt="2026-03-08T02:22:03.064" v="1473" actId="26606"/>
          <ac:spMkLst>
            <pc:docMk/>
            <pc:sldMk cId="1916329829" sldId="339"/>
            <ac:spMk id="13" creationId="{AAD0DBB9-1A4B-4391-81D4-CB19F9AB918A}"/>
          </ac:spMkLst>
        </pc:spChg>
        <pc:spChg chg="add">
          <ac:chgData name="Martha Leticia Mercado Ramírez" userId="18159a8c-b454-4f72-9e2b-385641e73dff" providerId="ADAL" clId="{581AF98D-CCC0-4987-B9A5-E30D64487D45}" dt="2026-03-08T02:22:03.064" v="1473" actId="26606"/>
          <ac:spMkLst>
            <pc:docMk/>
            <pc:sldMk cId="1916329829" sldId="339"/>
            <ac:spMk id="15" creationId="{063BBA22-50EA-4C4D-BE05-F1CE4E63AA56}"/>
          </ac:spMkLst>
        </pc:spChg>
        <pc:graphicFrameChg chg="add">
          <ac:chgData name="Martha Leticia Mercado Ramírez" userId="18159a8c-b454-4f72-9e2b-385641e73dff" providerId="ADAL" clId="{581AF98D-CCC0-4987-B9A5-E30D64487D45}" dt="2026-03-08T02:22:03.064" v="1473" actId="26606"/>
          <ac:graphicFrameMkLst>
            <pc:docMk/>
            <pc:sldMk cId="1916329829" sldId="339"/>
            <ac:graphicFrameMk id="5" creationId="{F2C249D5-7D53-42B5-D8F1-42D0E3EE3D7A}"/>
          </ac:graphicFrameMkLst>
        </pc:graphicFrameChg>
      </pc:sldChg>
      <pc:sldChg chg="addSp delSp modSp add mod setBg">
        <pc:chgData name="Martha Leticia Mercado Ramírez" userId="18159a8c-b454-4f72-9e2b-385641e73dff" providerId="ADAL" clId="{581AF98D-CCC0-4987-B9A5-E30D64487D45}" dt="2026-03-08T02:22:09.259" v="1478" actId="26606"/>
        <pc:sldMkLst>
          <pc:docMk/>
          <pc:sldMk cId="2304098540" sldId="340"/>
        </pc:sldMkLst>
        <pc:spChg chg="mod">
          <ac:chgData name="Martha Leticia Mercado Ramírez" userId="18159a8c-b454-4f72-9e2b-385641e73dff" providerId="ADAL" clId="{581AF98D-CCC0-4987-B9A5-E30D64487D45}" dt="2026-03-08T02:22:09.259" v="1478" actId="26606"/>
          <ac:spMkLst>
            <pc:docMk/>
            <pc:sldMk cId="2304098540" sldId="340"/>
            <ac:spMk id="2" creationId="{833EAFBB-0CEB-8879-C2E7-E90C80E861F2}"/>
          </ac:spMkLst>
        </pc:spChg>
        <pc:spChg chg="add del mod">
          <ac:chgData name="Martha Leticia Mercado Ramírez" userId="18159a8c-b454-4f72-9e2b-385641e73dff" providerId="ADAL" clId="{581AF98D-CCC0-4987-B9A5-E30D64487D45}" dt="2026-03-08T02:22:09.259" v="1478" actId="26606"/>
          <ac:spMkLst>
            <pc:docMk/>
            <pc:sldMk cId="2304098540" sldId="340"/>
            <ac:spMk id="3" creationId="{40E3803F-BB9A-B199-EF7C-4FA2D8CF9285}"/>
          </ac:spMkLst>
        </pc:spChg>
        <pc:spChg chg="add del">
          <ac:chgData name="Martha Leticia Mercado Ramírez" userId="18159a8c-b454-4f72-9e2b-385641e73dff" providerId="ADAL" clId="{581AF98D-CCC0-4987-B9A5-E30D64487D45}" dt="2026-03-08T02:22:07.914" v="1475" actId="26606"/>
          <ac:spMkLst>
            <pc:docMk/>
            <pc:sldMk cId="2304098540" sldId="340"/>
            <ac:spMk id="9" creationId="{BACC6370-2D7E-4714-9D71-7542949D7D5D}"/>
          </ac:spMkLst>
        </pc:spChg>
        <pc:spChg chg="add del">
          <ac:chgData name="Martha Leticia Mercado Ramírez" userId="18159a8c-b454-4f72-9e2b-385641e73dff" providerId="ADAL" clId="{581AF98D-CCC0-4987-B9A5-E30D64487D45}" dt="2026-03-08T02:22:07.914" v="1475" actId="26606"/>
          <ac:spMkLst>
            <pc:docMk/>
            <pc:sldMk cId="2304098540" sldId="340"/>
            <ac:spMk id="11" creationId="{F68B3F68-107C-434F-AA38-110D5EA91B85}"/>
          </ac:spMkLst>
        </pc:spChg>
        <pc:spChg chg="add del">
          <ac:chgData name="Martha Leticia Mercado Ramírez" userId="18159a8c-b454-4f72-9e2b-385641e73dff" providerId="ADAL" clId="{581AF98D-CCC0-4987-B9A5-E30D64487D45}" dt="2026-03-08T02:22:07.914" v="1475" actId="26606"/>
          <ac:spMkLst>
            <pc:docMk/>
            <pc:sldMk cId="2304098540" sldId="340"/>
            <ac:spMk id="13" creationId="{AAD0DBB9-1A4B-4391-81D4-CB19F9AB918A}"/>
          </ac:spMkLst>
        </pc:spChg>
        <pc:spChg chg="add del">
          <ac:chgData name="Martha Leticia Mercado Ramírez" userId="18159a8c-b454-4f72-9e2b-385641e73dff" providerId="ADAL" clId="{581AF98D-CCC0-4987-B9A5-E30D64487D45}" dt="2026-03-08T02:22:07.914" v="1475" actId="26606"/>
          <ac:spMkLst>
            <pc:docMk/>
            <pc:sldMk cId="2304098540" sldId="340"/>
            <ac:spMk id="15" creationId="{063BBA22-50EA-4C4D-BE05-F1CE4E63AA56}"/>
          </ac:spMkLst>
        </pc:spChg>
        <pc:spChg chg="add del">
          <ac:chgData name="Martha Leticia Mercado Ramírez" userId="18159a8c-b454-4f72-9e2b-385641e73dff" providerId="ADAL" clId="{581AF98D-CCC0-4987-B9A5-E30D64487D45}" dt="2026-03-08T02:22:09.239" v="1477" actId="26606"/>
          <ac:spMkLst>
            <pc:docMk/>
            <pc:sldMk cId="2304098540" sldId="340"/>
            <ac:spMk id="17" creationId="{BACC6370-2D7E-4714-9D71-7542949D7D5D}"/>
          </ac:spMkLst>
        </pc:spChg>
        <pc:spChg chg="add del">
          <ac:chgData name="Martha Leticia Mercado Ramírez" userId="18159a8c-b454-4f72-9e2b-385641e73dff" providerId="ADAL" clId="{581AF98D-CCC0-4987-B9A5-E30D64487D45}" dt="2026-03-08T02:22:09.239" v="1477" actId="26606"/>
          <ac:spMkLst>
            <pc:docMk/>
            <pc:sldMk cId="2304098540" sldId="340"/>
            <ac:spMk id="18" creationId="{F68B3F68-107C-434F-AA38-110D5EA91B85}"/>
          </ac:spMkLst>
        </pc:spChg>
        <pc:spChg chg="add del">
          <ac:chgData name="Martha Leticia Mercado Ramírez" userId="18159a8c-b454-4f72-9e2b-385641e73dff" providerId="ADAL" clId="{581AF98D-CCC0-4987-B9A5-E30D64487D45}" dt="2026-03-08T02:22:09.239" v="1477" actId="26606"/>
          <ac:spMkLst>
            <pc:docMk/>
            <pc:sldMk cId="2304098540" sldId="340"/>
            <ac:spMk id="19" creationId="{AAD0DBB9-1A4B-4391-81D4-CB19F9AB918A}"/>
          </ac:spMkLst>
        </pc:spChg>
        <pc:spChg chg="add del">
          <ac:chgData name="Martha Leticia Mercado Ramírez" userId="18159a8c-b454-4f72-9e2b-385641e73dff" providerId="ADAL" clId="{581AF98D-CCC0-4987-B9A5-E30D64487D45}" dt="2026-03-08T02:22:09.239" v="1477" actId="26606"/>
          <ac:spMkLst>
            <pc:docMk/>
            <pc:sldMk cId="2304098540" sldId="340"/>
            <ac:spMk id="20" creationId="{063BBA22-50EA-4C4D-BE05-F1CE4E63AA56}"/>
          </ac:spMkLst>
        </pc:spChg>
        <pc:spChg chg="add">
          <ac:chgData name="Martha Leticia Mercado Ramírez" userId="18159a8c-b454-4f72-9e2b-385641e73dff" providerId="ADAL" clId="{581AF98D-CCC0-4987-B9A5-E30D64487D45}" dt="2026-03-08T02:22:09.259" v="1478" actId="26606"/>
          <ac:spMkLst>
            <pc:docMk/>
            <pc:sldMk cId="2304098540" sldId="340"/>
            <ac:spMk id="23" creationId="{BACC6370-2D7E-4714-9D71-7542949D7D5D}"/>
          </ac:spMkLst>
        </pc:spChg>
        <pc:spChg chg="add">
          <ac:chgData name="Martha Leticia Mercado Ramírez" userId="18159a8c-b454-4f72-9e2b-385641e73dff" providerId="ADAL" clId="{581AF98D-CCC0-4987-B9A5-E30D64487D45}" dt="2026-03-08T02:22:09.259" v="1478" actId="26606"/>
          <ac:spMkLst>
            <pc:docMk/>
            <pc:sldMk cId="2304098540" sldId="340"/>
            <ac:spMk id="24" creationId="{F68B3F68-107C-434F-AA38-110D5EA91B85}"/>
          </ac:spMkLst>
        </pc:spChg>
        <pc:spChg chg="add">
          <ac:chgData name="Martha Leticia Mercado Ramírez" userId="18159a8c-b454-4f72-9e2b-385641e73dff" providerId="ADAL" clId="{581AF98D-CCC0-4987-B9A5-E30D64487D45}" dt="2026-03-08T02:22:09.259" v="1478" actId="26606"/>
          <ac:spMkLst>
            <pc:docMk/>
            <pc:sldMk cId="2304098540" sldId="340"/>
            <ac:spMk id="25" creationId="{AAD0DBB9-1A4B-4391-81D4-CB19F9AB918A}"/>
          </ac:spMkLst>
        </pc:spChg>
        <pc:spChg chg="add">
          <ac:chgData name="Martha Leticia Mercado Ramírez" userId="18159a8c-b454-4f72-9e2b-385641e73dff" providerId="ADAL" clId="{581AF98D-CCC0-4987-B9A5-E30D64487D45}" dt="2026-03-08T02:22:09.259" v="1478" actId="26606"/>
          <ac:spMkLst>
            <pc:docMk/>
            <pc:sldMk cId="2304098540" sldId="340"/>
            <ac:spMk id="26" creationId="{063BBA22-50EA-4C4D-BE05-F1CE4E63AA56}"/>
          </ac:spMkLst>
        </pc:spChg>
        <pc:graphicFrameChg chg="add del">
          <ac:chgData name="Martha Leticia Mercado Ramírez" userId="18159a8c-b454-4f72-9e2b-385641e73dff" providerId="ADAL" clId="{581AF98D-CCC0-4987-B9A5-E30D64487D45}" dt="2026-03-08T02:22:07.914" v="1475" actId="26606"/>
          <ac:graphicFrameMkLst>
            <pc:docMk/>
            <pc:sldMk cId="2304098540" sldId="340"/>
            <ac:graphicFrameMk id="5" creationId="{1CFB9813-3D98-AC0E-82DA-30880D9C713B}"/>
          </ac:graphicFrameMkLst>
        </pc:graphicFrameChg>
        <pc:graphicFrameChg chg="add del">
          <ac:chgData name="Martha Leticia Mercado Ramírez" userId="18159a8c-b454-4f72-9e2b-385641e73dff" providerId="ADAL" clId="{581AF98D-CCC0-4987-B9A5-E30D64487D45}" dt="2026-03-08T02:22:09.239" v="1477" actId="26606"/>
          <ac:graphicFrameMkLst>
            <pc:docMk/>
            <pc:sldMk cId="2304098540" sldId="340"/>
            <ac:graphicFrameMk id="21" creationId="{A8A07D55-3DC6-2422-3919-D25962BEDBDE}"/>
          </ac:graphicFrameMkLst>
        </pc:graphicFrameChg>
        <pc:graphicFrameChg chg="add">
          <ac:chgData name="Martha Leticia Mercado Ramírez" userId="18159a8c-b454-4f72-9e2b-385641e73dff" providerId="ADAL" clId="{581AF98D-CCC0-4987-B9A5-E30D64487D45}" dt="2026-03-08T02:22:09.259" v="1478" actId="26606"/>
          <ac:graphicFrameMkLst>
            <pc:docMk/>
            <pc:sldMk cId="2304098540" sldId="340"/>
            <ac:graphicFrameMk id="27" creationId="{1CFB9813-3D98-AC0E-82DA-30880D9C713B}"/>
          </ac:graphicFrameMkLst>
        </pc:graphicFrameChg>
      </pc:sldChg>
      <pc:sldChg chg="addSp delSp modSp add mod setBg">
        <pc:chgData name="Martha Leticia Mercado Ramírez" userId="18159a8c-b454-4f72-9e2b-385641e73dff" providerId="ADAL" clId="{581AF98D-CCC0-4987-B9A5-E30D64487D45}" dt="2026-03-08T02:34:37.375" v="1581" actId="27636"/>
        <pc:sldMkLst>
          <pc:docMk/>
          <pc:sldMk cId="4130906351" sldId="341"/>
        </pc:sldMkLst>
        <pc:spChg chg="mod">
          <ac:chgData name="Martha Leticia Mercado Ramírez" userId="18159a8c-b454-4f72-9e2b-385641e73dff" providerId="ADAL" clId="{581AF98D-CCC0-4987-B9A5-E30D64487D45}" dt="2026-03-08T02:34:37.375" v="1581" actId="27636"/>
          <ac:spMkLst>
            <pc:docMk/>
            <pc:sldMk cId="4130906351" sldId="341"/>
            <ac:spMk id="2" creationId="{12E22E1E-147F-50A8-5A84-662B3C58948A}"/>
          </ac:spMkLst>
        </pc:spChg>
        <pc:spChg chg="del mod">
          <ac:chgData name="Martha Leticia Mercado Ramírez" userId="18159a8c-b454-4f72-9e2b-385641e73dff" providerId="ADAL" clId="{581AF98D-CCC0-4987-B9A5-E30D64487D45}" dt="2026-03-08T02:22:17.616" v="1479" actId="26606"/>
          <ac:spMkLst>
            <pc:docMk/>
            <pc:sldMk cId="4130906351" sldId="341"/>
            <ac:spMk id="3" creationId="{C1442A79-9C8E-486B-3A03-3A329FBF394B}"/>
          </ac:spMkLst>
        </pc:spChg>
        <pc:spChg chg="add">
          <ac:chgData name="Martha Leticia Mercado Ramírez" userId="18159a8c-b454-4f72-9e2b-385641e73dff" providerId="ADAL" clId="{581AF98D-CCC0-4987-B9A5-E30D64487D45}" dt="2026-03-08T02:22:17.616" v="1479" actId="26606"/>
          <ac:spMkLst>
            <pc:docMk/>
            <pc:sldMk cId="4130906351" sldId="341"/>
            <ac:spMk id="9" creationId="{BACC6370-2D7E-4714-9D71-7542949D7D5D}"/>
          </ac:spMkLst>
        </pc:spChg>
        <pc:spChg chg="add">
          <ac:chgData name="Martha Leticia Mercado Ramírez" userId="18159a8c-b454-4f72-9e2b-385641e73dff" providerId="ADAL" clId="{581AF98D-CCC0-4987-B9A5-E30D64487D45}" dt="2026-03-08T02:22:17.616" v="1479" actId="26606"/>
          <ac:spMkLst>
            <pc:docMk/>
            <pc:sldMk cId="4130906351" sldId="341"/>
            <ac:spMk id="11" creationId="{F68B3F68-107C-434F-AA38-110D5EA91B85}"/>
          </ac:spMkLst>
        </pc:spChg>
        <pc:spChg chg="add">
          <ac:chgData name="Martha Leticia Mercado Ramírez" userId="18159a8c-b454-4f72-9e2b-385641e73dff" providerId="ADAL" clId="{581AF98D-CCC0-4987-B9A5-E30D64487D45}" dt="2026-03-08T02:22:17.616" v="1479" actId="26606"/>
          <ac:spMkLst>
            <pc:docMk/>
            <pc:sldMk cId="4130906351" sldId="341"/>
            <ac:spMk id="13" creationId="{AAD0DBB9-1A4B-4391-81D4-CB19F9AB918A}"/>
          </ac:spMkLst>
        </pc:spChg>
        <pc:spChg chg="add">
          <ac:chgData name="Martha Leticia Mercado Ramírez" userId="18159a8c-b454-4f72-9e2b-385641e73dff" providerId="ADAL" clId="{581AF98D-CCC0-4987-B9A5-E30D64487D45}" dt="2026-03-08T02:22:17.616" v="1479" actId="26606"/>
          <ac:spMkLst>
            <pc:docMk/>
            <pc:sldMk cId="4130906351" sldId="341"/>
            <ac:spMk id="15" creationId="{063BBA22-50EA-4C4D-BE05-F1CE4E63AA56}"/>
          </ac:spMkLst>
        </pc:spChg>
        <pc:graphicFrameChg chg="add">
          <ac:chgData name="Martha Leticia Mercado Ramírez" userId="18159a8c-b454-4f72-9e2b-385641e73dff" providerId="ADAL" clId="{581AF98D-CCC0-4987-B9A5-E30D64487D45}" dt="2026-03-08T02:22:17.616" v="1479" actId="26606"/>
          <ac:graphicFrameMkLst>
            <pc:docMk/>
            <pc:sldMk cId="4130906351" sldId="341"/>
            <ac:graphicFrameMk id="5" creationId="{DC1EA12A-827C-273B-537E-ED93E4C2214E}"/>
          </ac:graphicFrameMkLst>
        </pc:graphicFrameChg>
      </pc:sldChg>
      <pc:sldChg chg="addSp modSp add mod setBg">
        <pc:chgData name="Martha Leticia Mercado Ramírez" userId="18159a8c-b454-4f72-9e2b-385641e73dff" providerId="ADAL" clId="{581AF98D-CCC0-4987-B9A5-E30D64487D45}" dt="2026-03-08T02:22:29.427" v="1482" actId="255"/>
        <pc:sldMkLst>
          <pc:docMk/>
          <pc:sldMk cId="2518290486" sldId="342"/>
        </pc:sldMkLst>
        <pc:spChg chg="mod">
          <ac:chgData name="Martha Leticia Mercado Ramírez" userId="18159a8c-b454-4f72-9e2b-385641e73dff" providerId="ADAL" clId="{581AF98D-CCC0-4987-B9A5-E30D64487D45}" dt="2026-03-08T02:22:23.546" v="1480" actId="26606"/>
          <ac:spMkLst>
            <pc:docMk/>
            <pc:sldMk cId="2518290486" sldId="342"/>
            <ac:spMk id="2" creationId="{C4B75D75-A958-9CE8-4153-BDC72192BDB4}"/>
          </ac:spMkLst>
        </pc:spChg>
        <pc:spChg chg="mod">
          <ac:chgData name="Martha Leticia Mercado Ramírez" userId="18159a8c-b454-4f72-9e2b-385641e73dff" providerId="ADAL" clId="{581AF98D-CCC0-4987-B9A5-E30D64487D45}" dt="2026-03-08T02:22:29.427" v="1482" actId="255"/>
          <ac:spMkLst>
            <pc:docMk/>
            <pc:sldMk cId="2518290486" sldId="342"/>
            <ac:spMk id="3" creationId="{CCEBD02F-794A-50EA-3BD5-A0D523D70325}"/>
          </ac:spMkLst>
        </pc:spChg>
        <pc:spChg chg="add">
          <ac:chgData name="Martha Leticia Mercado Ramírez" userId="18159a8c-b454-4f72-9e2b-385641e73dff" providerId="ADAL" clId="{581AF98D-CCC0-4987-B9A5-E30D64487D45}" dt="2026-03-08T02:22:23.546" v="1480" actId="26606"/>
          <ac:spMkLst>
            <pc:docMk/>
            <pc:sldMk cId="2518290486" sldId="342"/>
            <ac:spMk id="8" creationId="{1B15ED52-F352-441B-82BF-E0EA34836D08}"/>
          </ac:spMkLst>
        </pc:spChg>
        <pc:spChg chg="add">
          <ac:chgData name="Martha Leticia Mercado Ramírez" userId="18159a8c-b454-4f72-9e2b-385641e73dff" providerId="ADAL" clId="{581AF98D-CCC0-4987-B9A5-E30D64487D45}" dt="2026-03-08T02:22:23.546" v="1480" actId="26606"/>
          <ac:spMkLst>
            <pc:docMk/>
            <pc:sldMk cId="2518290486" sldId="342"/>
            <ac:spMk id="10" creationId="{3B2E3793-BFE6-45A2-9B7B-E18844431C99}"/>
          </ac:spMkLst>
        </pc:spChg>
        <pc:spChg chg="add">
          <ac:chgData name="Martha Leticia Mercado Ramírez" userId="18159a8c-b454-4f72-9e2b-385641e73dff" providerId="ADAL" clId="{581AF98D-CCC0-4987-B9A5-E30D64487D45}" dt="2026-03-08T02:22:23.546" v="1480" actId="26606"/>
          <ac:spMkLst>
            <pc:docMk/>
            <pc:sldMk cId="2518290486" sldId="342"/>
            <ac:spMk id="12" creationId="{BC4C4868-CB8F-4AF9-9CDB-8108F2C19B67}"/>
          </ac:spMkLst>
        </pc:spChg>
        <pc:spChg chg="add">
          <ac:chgData name="Martha Leticia Mercado Ramírez" userId="18159a8c-b454-4f72-9e2b-385641e73dff" providerId="ADAL" clId="{581AF98D-CCC0-4987-B9A5-E30D64487D45}" dt="2026-03-08T02:22:23.546" v="1480" actId="26606"/>
          <ac:spMkLst>
            <pc:docMk/>
            <pc:sldMk cId="2518290486" sldId="342"/>
            <ac:spMk id="14" creationId="{375E0459-6403-40CD-989D-56A4407CA12E}"/>
          </ac:spMkLst>
        </pc:spChg>
        <pc:spChg chg="add">
          <ac:chgData name="Martha Leticia Mercado Ramírez" userId="18159a8c-b454-4f72-9e2b-385641e73dff" providerId="ADAL" clId="{581AF98D-CCC0-4987-B9A5-E30D64487D45}" dt="2026-03-08T02:22:23.546" v="1480" actId="26606"/>
          <ac:spMkLst>
            <pc:docMk/>
            <pc:sldMk cId="2518290486" sldId="342"/>
            <ac:spMk id="16" creationId="{53E5B1A8-3AC9-4BD1-9BBC-78CA94F2D1BA}"/>
          </ac:spMkLst>
        </pc:spChg>
      </pc:sldChg>
      <pc:sldChg chg="addSp modSp add mod setBg addAnim">
        <pc:chgData name="Martha Leticia Mercado Ramírez" userId="18159a8c-b454-4f72-9e2b-385641e73dff" providerId="ADAL" clId="{581AF98D-CCC0-4987-B9A5-E30D64487D45}" dt="2026-03-08T02:22:35.693" v="1484"/>
        <pc:sldMkLst>
          <pc:docMk/>
          <pc:sldMk cId="1794695008" sldId="343"/>
        </pc:sldMkLst>
        <pc:spChg chg="mod">
          <ac:chgData name="Martha Leticia Mercado Ramírez" userId="18159a8c-b454-4f72-9e2b-385641e73dff" providerId="ADAL" clId="{581AF98D-CCC0-4987-B9A5-E30D64487D45}" dt="2026-03-08T02:22:35.690" v="1483" actId="26606"/>
          <ac:spMkLst>
            <pc:docMk/>
            <pc:sldMk cId="1794695008" sldId="343"/>
            <ac:spMk id="2" creationId="{0D2F57AE-A7B5-FE00-67AA-5A97821BAD62}"/>
          </ac:spMkLst>
        </pc:spChg>
        <pc:spChg chg="mod">
          <ac:chgData name="Martha Leticia Mercado Ramírez" userId="18159a8c-b454-4f72-9e2b-385641e73dff" providerId="ADAL" clId="{581AF98D-CCC0-4987-B9A5-E30D64487D45}" dt="2026-03-08T02:22:35.690" v="1483" actId="26606"/>
          <ac:spMkLst>
            <pc:docMk/>
            <pc:sldMk cId="1794695008" sldId="343"/>
            <ac:spMk id="3" creationId="{BAFA09F6-96B1-DB74-F6A0-B85CB7FBA44C}"/>
          </ac:spMkLst>
        </pc:spChg>
        <pc:spChg chg="add">
          <ac:chgData name="Martha Leticia Mercado Ramírez" userId="18159a8c-b454-4f72-9e2b-385641e73dff" providerId="ADAL" clId="{581AF98D-CCC0-4987-B9A5-E30D64487D45}" dt="2026-03-08T02:22:35.690" v="1483" actId="26606"/>
          <ac:spMkLst>
            <pc:docMk/>
            <pc:sldMk cId="1794695008" sldId="343"/>
            <ac:spMk id="8" creationId="{6F5A5072-7B47-4D32-B52A-4EBBF590B8A5}"/>
          </ac:spMkLst>
        </pc:spChg>
        <pc:spChg chg="add">
          <ac:chgData name="Martha Leticia Mercado Ramírez" userId="18159a8c-b454-4f72-9e2b-385641e73dff" providerId="ADAL" clId="{581AF98D-CCC0-4987-B9A5-E30D64487D45}" dt="2026-03-08T02:22:35.690" v="1483" actId="26606"/>
          <ac:spMkLst>
            <pc:docMk/>
            <pc:sldMk cId="1794695008" sldId="343"/>
            <ac:spMk id="10" creationId="{9715DAF0-AE1B-46C9-8A6B-DB2AA05AB91D}"/>
          </ac:spMkLst>
        </pc:spChg>
        <pc:spChg chg="add">
          <ac:chgData name="Martha Leticia Mercado Ramírez" userId="18159a8c-b454-4f72-9e2b-385641e73dff" providerId="ADAL" clId="{581AF98D-CCC0-4987-B9A5-E30D64487D45}" dt="2026-03-08T02:22:35.690" v="1483" actId="26606"/>
          <ac:spMkLst>
            <pc:docMk/>
            <pc:sldMk cId="1794695008" sldId="343"/>
            <ac:spMk id="12" creationId="{6016219D-510E-4184-9090-6D5578A87BD1}"/>
          </ac:spMkLst>
        </pc:spChg>
        <pc:spChg chg="add">
          <ac:chgData name="Martha Leticia Mercado Ramírez" userId="18159a8c-b454-4f72-9e2b-385641e73dff" providerId="ADAL" clId="{581AF98D-CCC0-4987-B9A5-E30D64487D45}" dt="2026-03-08T02:22:35.690" v="1483" actId="26606"/>
          <ac:spMkLst>
            <pc:docMk/>
            <pc:sldMk cId="1794695008" sldId="343"/>
            <ac:spMk id="14" creationId="{AFF4A713-7B75-4B21-90D7-5AB19547C728}"/>
          </ac:spMkLst>
        </pc:spChg>
        <pc:spChg chg="add">
          <ac:chgData name="Martha Leticia Mercado Ramírez" userId="18159a8c-b454-4f72-9e2b-385641e73dff" providerId="ADAL" clId="{581AF98D-CCC0-4987-B9A5-E30D64487D45}" dt="2026-03-08T02:22:35.690" v="1483" actId="26606"/>
          <ac:spMkLst>
            <pc:docMk/>
            <pc:sldMk cId="1794695008" sldId="343"/>
            <ac:spMk id="16" creationId="{DC631C0B-6DA6-4E57-8231-CE32B3434A7E}"/>
          </ac:spMkLst>
        </pc:spChg>
        <pc:spChg chg="add">
          <ac:chgData name="Martha Leticia Mercado Ramírez" userId="18159a8c-b454-4f72-9e2b-385641e73dff" providerId="ADAL" clId="{581AF98D-CCC0-4987-B9A5-E30D64487D45}" dt="2026-03-08T02:22:35.690" v="1483" actId="26606"/>
          <ac:spMkLst>
            <pc:docMk/>
            <pc:sldMk cId="1794695008" sldId="343"/>
            <ac:spMk id="18" creationId="{C29501E6-A978-4A61-9689-9085AF97A53A}"/>
          </ac:spMkLst>
        </pc:spChg>
      </pc:sldChg>
      <pc:sldChg chg="addSp delSp modSp add mod setBg">
        <pc:chgData name="Martha Leticia Mercado Ramírez" userId="18159a8c-b454-4f72-9e2b-385641e73dff" providerId="ADAL" clId="{581AF98D-CCC0-4987-B9A5-E30D64487D45}" dt="2026-03-08T02:22:42.427" v="1485" actId="26606"/>
        <pc:sldMkLst>
          <pc:docMk/>
          <pc:sldMk cId="92101533" sldId="344"/>
        </pc:sldMkLst>
        <pc:spChg chg="mod">
          <ac:chgData name="Martha Leticia Mercado Ramírez" userId="18159a8c-b454-4f72-9e2b-385641e73dff" providerId="ADAL" clId="{581AF98D-CCC0-4987-B9A5-E30D64487D45}" dt="2026-03-08T02:22:42.427" v="1485" actId="26606"/>
          <ac:spMkLst>
            <pc:docMk/>
            <pc:sldMk cId="92101533" sldId="344"/>
            <ac:spMk id="2" creationId="{C042CBEB-4C32-A32E-981A-21B0846D1842}"/>
          </ac:spMkLst>
        </pc:spChg>
        <pc:spChg chg="del mod">
          <ac:chgData name="Martha Leticia Mercado Ramírez" userId="18159a8c-b454-4f72-9e2b-385641e73dff" providerId="ADAL" clId="{581AF98D-CCC0-4987-B9A5-E30D64487D45}" dt="2026-03-08T02:22:42.427" v="1485" actId="26606"/>
          <ac:spMkLst>
            <pc:docMk/>
            <pc:sldMk cId="92101533" sldId="344"/>
            <ac:spMk id="3" creationId="{5FEB2D4E-325A-7B0A-1ECA-AE6F03CA8F87}"/>
          </ac:spMkLst>
        </pc:spChg>
        <pc:spChg chg="add">
          <ac:chgData name="Martha Leticia Mercado Ramírez" userId="18159a8c-b454-4f72-9e2b-385641e73dff" providerId="ADAL" clId="{581AF98D-CCC0-4987-B9A5-E30D64487D45}" dt="2026-03-08T02:22:42.427" v="1485" actId="26606"/>
          <ac:spMkLst>
            <pc:docMk/>
            <pc:sldMk cId="92101533" sldId="344"/>
            <ac:spMk id="10" creationId="{B50AB553-2A96-4A92-96F2-93548E096954}"/>
          </ac:spMkLst>
        </pc:spChg>
        <pc:graphicFrameChg chg="add">
          <ac:chgData name="Martha Leticia Mercado Ramírez" userId="18159a8c-b454-4f72-9e2b-385641e73dff" providerId="ADAL" clId="{581AF98D-CCC0-4987-B9A5-E30D64487D45}" dt="2026-03-08T02:22:42.427" v="1485" actId="26606"/>
          <ac:graphicFrameMkLst>
            <pc:docMk/>
            <pc:sldMk cId="92101533" sldId="344"/>
            <ac:graphicFrameMk id="5" creationId="{5FF3B21E-878A-48BD-449A-5F9322D4215A}"/>
          </ac:graphicFrameMkLst>
        </pc:graphicFrameChg>
        <pc:picChg chg="add">
          <ac:chgData name="Martha Leticia Mercado Ramírez" userId="18159a8c-b454-4f72-9e2b-385641e73dff" providerId="ADAL" clId="{581AF98D-CCC0-4987-B9A5-E30D64487D45}" dt="2026-03-08T02:22:42.427" v="1485" actId="26606"/>
          <ac:picMkLst>
            <pc:docMk/>
            <pc:sldMk cId="92101533" sldId="344"/>
            <ac:picMk id="6" creationId="{80A4DC78-FA7C-C65A-1CA6-179D148CF784}"/>
          </ac:picMkLst>
        </pc:picChg>
      </pc:sldChg>
      <pc:sldChg chg="addSp delSp modSp add mod setBg">
        <pc:chgData name="Martha Leticia Mercado Ramírez" userId="18159a8c-b454-4f72-9e2b-385641e73dff" providerId="ADAL" clId="{581AF98D-CCC0-4987-B9A5-E30D64487D45}" dt="2026-03-08T02:22:49.545" v="1488" actId="26606"/>
        <pc:sldMkLst>
          <pc:docMk/>
          <pc:sldMk cId="2537466438" sldId="345"/>
        </pc:sldMkLst>
        <pc:spChg chg="mod">
          <ac:chgData name="Martha Leticia Mercado Ramírez" userId="18159a8c-b454-4f72-9e2b-385641e73dff" providerId="ADAL" clId="{581AF98D-CCC0-4987-B9A5-E30D64487D45}" dt="2026-03-08T02:22:49.545" v="1488" actId="26606"/>
          <ac:spMkLst>
            <pc:docMk/>
            <pc:sldMk cId="2537466438" sldId="345"/>
            <ac:spMk id="2" creationId="{6E6839B9-937A-23AE-AFBF-2C5FF71B218D}"/>
          </ac:spMkLst>
        </pc:spChg>
        <pc:spChg chg="add del mod">
          <ac:chgData name="Martha Leticia Mercado Ramírez" userId="18159a8c-b454-4f72-9e2b-385641e73dff" providerId="ADAL" clId="{581AF98D-CCC0-4987-B9A5-E30D64487D45}" dt="2026-03-08T02:22:49.545" v="1488" actId="26606"/>
          <ac:spMkLst>
            <pc:docMk/>
            <pc:sldMk cId="2537466438" sldId="345"/>
            <ac:spMk id="3" creationId="{E33EF3EC-9D5E-6F5D-9D04-F849949A3D56}"/>
          </ac:spMkLst>
        </pc:spChg>
        <pc:spChg chg="add del">
          <ac:chgData name="Martha Leticia Mercado Ramírez" userId="18159a8c-b454-4f72-9e2b-385641e73dff" providerId="ADAL" clId="{581AF98D-CCC0-4987-B9A5-E30D64487D45}" dt="2026-03-08T02:22:49.524" v="1487" actId="26606"/>
          <ac:spMkLst>
            <pc:docMk/>
            <pc:sldMk cId="2537466438" sldId="345"/>
            <ac:spMk id="9" creationId="{BACC6370-2D7E-4714-9D71-7542949D7D5D}"/>
          </ac:spMkLst>
        </pc:spChg>
        <pc:spChg chg="add del">
          <ac:chgData name="Martha Leticia Mercado Ramírez" userId="18159a8c-b454-4f72-9e2b-385641e73dff" providerId="ADAL" clId="{581AF98D-CCC0-4987-B9A5-E30D64487D45}" dt="2026-03-08T02:22:49.524" v="1487" actId="26606"/>
          <ac:spMkLst>
            <pc:docMk/>
            <pc:sldMk cId="2537466438" sldId="345"/>
            <ac:spMk id="11" creationId="{F68B3F68-107C-434F-AA38-110D5EA91B85}"/>
          </ac:spMkLst>
        </pc:spChg>
        <pc:spChg chg="add del">
          <ac:chgData name="Martha Leticia Mercado Ramírez" userId="18159a8c-b454-4f72-9e2b-385641e73dff" providerId="ADAL" clId="{581AF98D-CCC0-4987-B9A5-E30D64487D45}" dt="2026-03-08T02:22:49.524" v="1487" actId="26606"/>
          <ac:spMkLst>
            <pc:docMk/>
            <pc:sldMk cId="2537466438" sldId="345"/>
            <ac:spMk id="13" creationId="{AAD0DBB9-1A4B-4391-81D4-CB19F9AB918A}"/>
          </ac:spMkLst>
        </pc:spChg>
        <pc:spChg chg="add del">
          <ac:chgData name="Martha Leticia Mercado Ramírez" userId="18159a8c-b454-4f72-9e2b-385641e73dff" providerId="ADAL" clId="{581AF98D-CCC0-4987-B9A5-E30D64487D45}" dt="2026-03-08T02:22:49.524" v="1487" actId="26606"/>
          <ac:spMkLst>
            <pc:docMk/>
            <pc:sldMk cId="2537466438" sldId="345"/>
            <ac:spMk id="15" creationId="{063BBA22-50EA-4C4D-BE05-F1CE4E63AA56}"/>
          </ac:spMkLst>
        </pc:spChg>
        <pc:spChg chg="add">
          <ac:chgData name="Martha Leticia Mercado Ramírez" userId="18159a8c-b454-4f72-9e2b-385641e73dff" providerId="ADAL" clId="{581AF98D-CCC0-4987-B9A5-E30D64487D45}" dt="2026-03-08T02:22:49.545" v="1488" actId="26606"/>
          <ac:spMkLst>
            <pc:docMk/>
            <pc:sldMk cId="2537466438" sldId="345"/>
            <ac:spMk id="17" creationId="{BACC6370-2D7E-4714-9D71-7542949D7D5D}"/>
          </ac:spMkLst>
        </pc:spChg>
        <pc:spChg chg="add">
          <ac:chgData name="Martha Leticia Mercado Ramírez" userId="18159a8c-b454-4f72-9e2b-385641e73dff" providerId="ADAL" clId="{581AF98D-CCC0-4987-B9A5-E30D64487D45}" dt="2026-03-08T02:22:49.545" v="1488" actId="26606"/>
          <ac:spMkLst>
            <pc:docMk/>
            <pc:sldMk cId="2537466438" sldId="345"/>
            <ac:spMk id="18" creationId="{F68B3F68-107C-434F-AA38-110D5EA91B85}"/>
          </ac:spMkLst>
        </pc:spChg>
        <pc:spChg chg="add">
          <ac:chgData name="Martha Leticia Mercado Ramírez" userId="18159a8c-b454-4f72-9e2b-385641e73dff" providerId="ADAL" clId="{581AF98D-CCC0-4987-B9A5-E30D64487D45}" dt="2026-03-08T02:22:49.545" v="1488" actId="26606"/>
          <ac:spMkLst>
            <pc:docMk/>
            <pc:sldMk cId="2537466438" sldId="345"/>
            <ac:spMk id="19" creationId="{AAD0DBB9-1A4B-4391-81D4-CB19F9AB918A}"/>
          </ac:spMkLst>
        </pc:spChg>
        <pc:spChg chg="add">
          <ac:chgData name="Martha Leticia Mercado Ramírez" userId="18159a8c-b454-4f72-9e2b-385641e73dff" providerId="ADAL" clId="{581AF98D-CCC0-4987-B9A5-E30D64487D45}" dt="2026-03-08T02:22:49.545" v="1488" actId="26606"/>
          <ac:spMkLst>
            <pc:docMk/>
            <pc:sldMk cId="2537466438" sldId="345"/>
            <ac:spMk id="20" creationId="{063BBA22-50EA-4C4D-BE05-F1CE4E63AA56}"/>
          </ac:spMkLst>
        </pc:spChg>
        <pc:graphicFrameChg chg="add del">
          <ac:chgData name="Martha Leticia Mercado Ramírez" userId="18159a8c-b454-4f72-9e2b-385641e73dff" providerId="ADAL" clId="{581AF98D-CCC0-4987-B9A5-E30D64487D45}" dt="2026-03-08T02:22:49.524" v="1487" actId="26606"/>
          <ac:graphicFrameMkLst>
            <pc:docMk/>
            <pc:sldMk cId="2537466438" sldId="345"/>
            <ac:graphicFrameMk id="5" creationId="{E01012A4-6493-1CD6-47D4-BBED6BCE5C1D}"/>
          </ac:graphicFrameMkLst>
        </pc:graphicFrameChg>
        <pc:graphicFrameChg chg="add">
          <ac:chgData name="Martha Leticia Mercado Ramírez" userId="18159a8c-b454-4f72-9e2b-385641e73dff" providerId="ADAL" clId="{581AF98D-CCC0-4987-B9A5-E30D64487D45}" dt="2026-03-08T02:22:49.545" v="1488" actId="26606"/>
          <ac:graphicFrameMkLst>
            <pc:docMk/>
            <pc:sldMk cId="2537466438" sldId="345"/>
            <ac:graphicFrameMk id="21" creationId="{A668378A-4B85-831B-7F05-79107B9EE85F}"/>
          </ac:graphicFrameMkLst>
        </pc:graphicFrameChg>
      </pc:sldChg>
      <pc:sldChg chg="addSp delSp modSp add del mod setBg">
        <pc:chgData name="Martha Leticia Mercado Ramírez" userId="18159a8c-b454-4f72-9e2b-385641e73dff" providerId="ADAL" clId="{581AF98D-CCC0-4987-B9A5-E30D64487D45}" dt="2026-03-09T18:31:29.788" v="1757" actId="47"/>
        <pc:sldMkLst>
          <pc:docMk/>
          <pc:sldMk cId="1448550687" sldId="346"/>
        </pc:sldMkLst>
        <pc:spChg chg="mod">
          <ac:chgData name="Martha Leticia Mercado Ramírez" userId="18159a8c-b454-4f72-9e2b-385641e73dff" providerId="ADAL" clId="{581AF98D-CCC0-4987-B9A5-E30D64487D45}" dt="2026-03-08T02:22:54.127" v="1489" actId="26606"/>
          <ac:spMkLst>
            <pc:docMk/>
            <pc:sldMk cId="1448550687" sldId="346"/>
            <ac:spMk id="2" creationId="{7298C9CE-86DD-FCF3-F5F5-55DE84928AB7}"/>
          </ac:spMkLst>
        </pc:spChg>
        <pc:spChg chg="del mod">
          <ac:chgData name="Martha Leticia Mercado Ramírez" userId="18159a8c-b454-4f72-9e2b-385641e73dff" providerId="ADAL" clId="{581AF98D-CCC0-4987-B9A5-E30D64487D45}" dt="2026-03-08T02:22:54.127" v="1489" actId="26606"/>
          <ac:spMkLst>
            <pc:docMk/>
            <pc:sldMk cId="1448550687" sldId="346"/>
            <ac:spMk id="3" creationId="{CA491CDC-5D3D-C33C-6862-232D13186C6F}"/>
          </ac:spMkLst>
        </pc:spChg>
        <pc:spChg chg="add">
          <ac:chgData name="Martha Leticia Mercado Ramírez" userId="18159a8c-b454-4f72-9e2b-385641e73dff" providerId="ADAL" clId="{581AF98D-CCC0-4987-B9A5-E30D64487D45}" dt="2026-03-08T02:22:54.127" v="1489" actId="26606"/>
          <ac:spMkLst>
            <pc:docMk/>
            <pc:sldMk cId="1448550687" sldId="346"/>
            <ac:spMk id="9" creationId="{BACC6370-2D7E-4714-9D71-7542949D7D5D}"/>
          </ac:spMkLst>
        </pc:spChg>
        <pc:spChg chg="add">
          <ac:chgData name="Martha Leticia Mercado Ramírez" userId="18159a8c-b454-4f72-9e2b-385641e73dff" providerId="ADAL" clId="{581AF98D-CCC0-4987-B9A5-E30D64487D45}" dt="2026-03-08T02:22:54.127" v="1489" actId="26606"/>
          <ac:spMkLst>
            <pc:docMk/>
            <pc:sldMk cId="1448550687" sldId="346"/>
            <ac:spMk id="11" creationId="{F68B3F68-107C-434F-AA38-110D5EA91B85}"/>
          </ac:spMkLst>
        </pc:spChg>
        <pc:spChg chg="add">
          <ac:chgData name="Martha Leticia Mercado Ramírez" userId="18159a8c-b454-4f72-9e2b-385641e73dff" providerId="ADAL" clId="{581AF98D-CCC0-4987-B9A5-E30D64487D45}" dt="2026-03-08T02:22:54.127" v="1489" actId="26606"/>
          <ac:spMkLst>
            <pc:docMk/>
            <pc:sldMk cId="1448550687" sldId="346"/>
            <ac:spMk id="13" creationId="{AAD0DBB9-1A4B-4391-81D4-CB19F9AB918A}"/>
          </ac:spMkLst>
        </pc:spChg>
        <pc:spChg chg="add">
          <ac:chgData name="Martha Leticia Mercado Ramírez" userId="18159a8c-b454-4f72-9e2b-385641e73dff" providerId="ADAL" clId="{581AF98D-CCC0-4987-B9A5-E30D64487D45}" dt="2026-03-08T02:22:54.127" v="1489" actId="26606"/>
          <ac:spMkLst>
            <pc:docMk/>
            <pc:sldMk cId="1448550687" sldId="346"/>
            <ac:spMk id="15" creationId="{063BBA22-50EA-4C4D-BE05-F1CE4E63AA56}"/>
          </ac:spMkLst>
        </pc:spChg>
        <pc:graphicFrameChg chg="add">
          <ac:chgData name="Martha Leticia Mercado Ramírez" userId="18159a8c-b454-4f72-9e2b-385641e73dff" providerId="ADAL" clId="{581AF98D-CCC0-4987-B9A5-E30D64487D45}" dt="2026-03-08T02:22:54.127" v="1489" actId="26606"/>
          <ac:graphicFrameMkLst>
            <pc:docMk/>
            <pc:sldMk cId="1448550687" sldId="346"/>
            <ac:graphicFrameMk id="5" creationId="{B2564AAA-A769-7BA8-0500-CFDD62F40386}"/>
          </ac:graphicFrameMkLst>
        </pc:graphicFrameChg>
      </pc:sldChg>
      <pc:sldChg chg="modSp add del mod">
        <pc:chgData name="Martha Leticia Mercado Ramírez" userId="18159a8c-b454-4f72-9e2b-385641e73dff" providerId="ADAL" clId="{581AF98D-CCC0-4987-B9A5-E30D64487D45}" dt="2026-03-08T02:20:52.099" v="1459" actId="47"/>
        <pc:sldMkLst>
          <pc:docMk/>
          <pc:sldMk cId="2015621947" sldId="347"/>
        </pc:sldMkLst>
        <pc:spChg chg="mod">
          <ac:chgData name="Martha Leticia Mercado Ramírez" userId="18159a8c-b454-4f72-9e2b-385641e73dff" providerId="ADAL" clId="{581AF98D-CCC0-4987-B9A5-E30D64487D45}" dt="2026-03-08T02:20:26.047" v="1458" actId="27636"/>
          <ac:spMkLst>
            <pc:docMk/>
            <pc:sldMk cId="2015621947" sldId="347"/>
            <ac:spMk id="2" creationId="{01F4DEA1-5C3C-9AA3-D602-27866D77DD04}"/>
          </ac:spMkLst>
        </pc:spChg>
        <pc:spChg chg="mod">
          <ac:chgData name="Martha Leticia Mercado Ramírez" userId="18159a8c-b454-4f72-9e2b-385641e73dff" providerId="ADAL" clId="{581AF98D-CCC0-4987-B9A5-E30D64487D45}" dt="2026-03-08T02:20:22.899" v="1456" actId="27636"/>
          <ac:spMkLst>
            <pc:docMk/>
            <pc:sldMk cId="2015621947" sldId="347"/>
            <ac:spMk id="3" creationId="{E26825DB-FAB9-9679-8116-021E5063FDAF}"/>
          </ac:spMkLst>
        </pc:spChg>
      </pc:sldChg>
      <pc:sldChg chg="addSp delSp modSp new mod setBg">
        <pc:chgData name="Martha Leticia Mercado Ramírez" userId="18159a8c-b454-4f72-9e2b-385641e73dff" providerId="ADAL" clId="{581AF98D-CCC0-4987-B9A5-E30D64487D45}" dt="2026-03-08T02:25:56.064" v="1529" actId="122"/>
        <pc:sldMkLst>
          <pc:docMk/>
          <pc:sldMk cId="2515808160" sldId="347"/>
        </pc:sldMkLst>
        <pc:spChg chg="mod">
          <ac:chgData name="Martha Leticia Mercado Ramírez" userId="18159a8c-b454-4f72-9e2b-385641e73dff" providerId="ADAL" clId="{581AF98D-CCC0-4987-B9A5-E30D64487D45}" dt="2026-03-08T02:25:56.064" v="1529" actId="122"/>
          <ac:spMkLst>
            <pc:docMk/>
            <pc:sldMk cId="2515808160" sldId="347"/>
            <ac:spMk id="2" creationId="{3F3D725C-7C2A-8F41-C38B-B4EDFA82093D}"/>
          </ac:spMkLst>
        </pc:spChg>
        <pc:spChg chg="add del mod">
          <ac:chgData name="Martha Leticia Mercado Ramírez" userId="18159a8c-b454-4f72-9e2b-385641e73dff" providerId="ADAL" clId="{581AF98D-CCC0-4987-B9A5-E30D64487D45}" dt="2026-03-08T02:25:46.789" v="1526" actId="26606"/>
          <ac:spMkLst>
            <pc:docMk/>
            <pc:sldMk cId="2515808160" sldId="347"/>
            <ac:spMk id="3" creationId="{F509085F-9CFF-019B-77AF-B2C35CF8F762}"/>
          </ac:spMkLst>
        </pc:spChg>
        <pc:spChg chg="add">
          <ac:chgData name="Martha Leticia Mercado Ramírez" userId="18159a8c-b454-4f72-9e2b-385641e73dff" providerId="ADAL" clId="{581AF98D-CCC0-4987-B9A5-E30D64487D45}" dt="2026-03-08T02:25:46.789" v="1526" actId="26606"/>
          <ac:spMkLst>
            <pc:docMk/>
            <pc:sldMk cId="2515808160" sldId="347"/>
            <ac:spMk id="8" creationId="{DEE2AD96-B495-4E06-9291-B71706F728CB}"/>
          </ac:spMkLst>
        </pc:spChg>
        <pc:spChg chg="add del">
          <ac:chgData name="Martha Leticia Mercado Ramírez" userId="18159a8c-b454-4f72-9e2b-385641e73dff" providerId="ADAL" clId="{581AF98D-CCC0-4987-B9A5-E30D64487D45}" dt="2026-03-08T02:25:46.776" v="1525" actId="26606"/>
          <ac:spMkLst>
            <pc:docMk/>
            <pc:sldMk cId="2515808160" sldId="347"/>
            <ac:spMk id="9" creationId="{7517A47C-B2E5-4B79-8061-D74B1311AF6E}"/>
          </ac:spMkLst>
        </pc:spChg>
        <pc:spChg chg="add">
          <ac:chgData name="Martha Leticia Mercado Ramírez" userId="18159a8c-b454-4f72-9e2b-385641e73dff" providerId="ADAL" clId="{581AF98D-CCC0-4987-B9A5-E30D64487D45}" dt="2026-03-08T02:25:46.789" v="1526" actId="26606"/>
          <ac:spMkLst>
            <pc:docMk/>
            <pc:sldMk cId="2515808160" sldId="347"/>
            <ac:spMk id="10" creationId="{53CF6D67-C5A8-4ADD-9E8E-1E38CA1D3166}"/>
          </ac:spMkLst>
        </pc:spChg>
        <pc:spChg chg="add del">
          <ac:chgData name="Martha Leticia Mercado Ramírez" userId="18159a8c-b454-4f72-9e2b-385641e73dff" providerId="ADAL" clId="{581AF98D-CCC0-4987-B9A5-E30D64487D45}" dt="2026-03-08T02:25:46.776" v="1525" actId="26606"/>
          <ac:spMkLst>
            <pc:docMk/>
            <pc:sldMk cId="2515808160" sldId="347"/>
            <ac:spMk id="11" creationId="{C505E780-2083-4CB5-A42A-5E0E2908ECC3}"/>
          </ac:spMkLst>
        </pc:spChg>
        <pc:spChg chg="add">
          <ac:chgData name="Martha Leticia Mercado Ramírez" userId="18159a8c-b454-4f72-9e2b-385641e73dff" providerId="ADAL" clId="{581AF98D-CCC0-4987-B9A5-E30D64487D45}" dt="2026-03-08T02:25:46.789" v="1526" actId="26606"/>
          <ac:spMkLst>
            <pc:docMk/>
            <pc:sldMk cId="2515808160" sldId="347"/>
            <ac:spMk id="12" creationId="{86909FA0-B515-4681-B7A8-FA281D133B94}"/>
          </ac:spMkLst>
        </pc:spChg>
        <pc:spChg chg="add del">
          <ac:chgData name="Martha Leticia Mercado Ramírez" userId="18159a8c-b454-4f72-9e2b-385641e73dff" providerId="ADAL" clId="{581AF98D-CCC0-4987-B9A5-E30D64487D45}" dt="2026-03-08T02:25:46.776" v="1525" actId="26606"/>
          <ac:spMkLst>
            <pc:docMk/>
            <pc:sldMk cId="2515808160" sldId="347"/>
            <ac:spMk id="13" creationId="{D2C0AE1C-0118-41AE-8A10-7CDCBF10E96F}"/>
          </ac:spMkLst>
        </pc:spChg>
        <pc:spChg chg="add">
          <ac:chgData name="Martha Leticia Mercado Ramírez" userId="18159a8c-b454-4f72-9e2b-385641e73dff" providerId="ADAL" clId="{581AF98D-CCC0-4987-B9A5-E30D64487D45}" dt="2026-03-08T02:25:46.789" v="1526" actId="26606"/>
          <ac:spMkLst>
            <pc:docMk/>
            <pc:sldMk cId="2515808160" sldId="347"/>
            <ac:spMk id="14" creationId="{21C9FE86-FCC3-4A31-AA1C-C882262B7FE7}"/>
          </ac:spMkLst>
        </pc:spChg>
        <pc:spChg chg="add del">
          <ac:chgData name="Martha Leticia Mercado Ramírez" userId="18159a8c-b454-4f72-9e2b-385641e73dff" providerId="ADAL" clId="{581AF98D-CCC0-4987-B9A5-E30D64487D45}" dt="2026-03-08T02:25:46.776" v="1525" actId="26606"/>
          <ac:spMkLst>
            <pc:docMk/>
            <pc:sldMk cId="2515808160" sldId="347"/>
            <ac:spMk id="15" creationId="{463EEC44-1BA3-44ED-81FC-A644B04B2A44}"/>
          </ac:spMkLst>
        </pc:spChg>
        <pc:spChg chg="add">
          <ac:chgData name="Martha Leticia Mercado Ramírez" userId="18159a8c-b454-4f72-9e2b-385641e73dff" providerId="ADAL" clId="{581AF98D-CCC0-4987-B9A5-E30D64487D45}" dt="2026-03-08T02:25:46.789" v="1526" actId="26606"/>
          <ac:spMkLst>
            <pc:docMk/>
            <pc:sldMk cId="2515808160" sldId="347"/>
            <ac:spMk id="16" creationId="{7D96243B-ECED-4B71-8E06-AE9A285EAD20}"/>
          </ac:spMkLst>
        </pc:spChg>
        <pc:spChg chg="add mod">
          <ac:chgData name="Martha Leticia Mercado Ramírez" userId="18159a8c-b454-4f72-9e2b-385641e73dff" providerId="ADAL" clId="{581AF98D-CCC0-4987-B9A5-E30D64487D45}" dt="2026-03-08T02:25:54.385" v="1528" actId="255"/>
          <ac:spMkLst>
            <pc:docMk/>
            <pc:sldMk cId="2515808160" sldId="347"/>
            <ac:spMk id="17" creationId="{F509085F-9CFF-019B-77AF-B2C35CF8F762}"/>
          </ac:spMkLst>
        </pc:spChg>
        <pc:spChg chg="add">
          <ac:chgData name="Martha Leticia Mercado Ramírez" userId="18159a8c-b454-4f72-9e2b-385641e73dff" providerId="ADAL" clId="{581AF98D-CCC0-4987-B9A5-E30D64487D45}" dt="2026-03-08T02:25:46.789" v="1526" actId="26606"/>
          <ac:spMkLst>
            <pc:docMk/>
            <pc:sldMk cId="2515808160" sldId="347"/>
            <ac:spMk id="18" creationId="{A09989E4-EFDC-4A90-A633-E0525FB4139E}"/>
          </ac:spMkLst>
        </pc:spChg>
        <pc:graphicFrameChg chg="add del">
          <ac:chgData name="Martha Leticia Mercado Ramírez" userId="18159a8c-b454-4f72-9e2b-385641e73dff" providerId="ADAL" clId="{581AF98D-CCC0-4987-B9A5-E30D64487D45}" dt="2026-03-08T02:25:46.776" v="1525" actId="26606"/>
          <ac:graphicFrameMkLst>
            <pc:docMk/>
            <pc:sldMk cId="2515808160" sldId="347"/>
            <ac:graphicFrameMk id="5" creationId="{F4407831-678C-C2EB-9DB6-7CD24614E390}"/>
          </ac:graphicFrameMkLst>
        </pc:graphicFrameChg>
      </pc:sldChg>
      <pc:sldChg chg="addSp delSp modSp new mod setBg">
        <pc:chgData name="Martha Leticia Mercado Ramírez" userId="18159a8c-b454-4f72-9e2b-385641e73dff" providerId="ADAL" clId="{581AF98D-CCC0-4987-B9A5-E30D64487D45}" dt="2026-03-08T02:28:58.885" v="1544" actId="1076"/>
        <pc:sldMkLst>
          <pc:docMk/>
          <pc:sldMk cId="3218239890" sldId="348"/>
        </pc:sldMkLst>
        <pc:spChg chg="mod">
          <ac:chgData name="Martha Leticia Mercado Ramírez" userId="18159a8c-b454-4f72-9e2b-385641e73dff" providerId="ADAL" clId="{581AF98D-CCC0-4987-B9A5-E30D64487D45}" dt="2026-03-08T02:28:35.376" v="1537" actId="26606"/>
          <ac:spMkLst>
            <pc:docMk/>
            <pc:sldMk cId="3218239890" sldId="348"/>
            <ac:spMk id="2" creationId="{6C7B155C-7672-C254-A1F3-112ED7775611}"/>
          </ac:spMkLst>
        </pc:spChg>
        <pc:spChg chg="del">
          <ac:chgData name="Martha Leticia Mercado Ramírez" userId="18159a8c-b454-4f72-9e2b-385641e73dff" providerId="ADAL" clId="{581AF98D-CCC0-4987-B9A5-E30D64487D45}" dt="2026-03-08T02:27:45.944" v="1531"/>
          <ac:spMkLst>
            <pc:docMk/>
            <pc:sldMk cId="3218239890" sldId="348"/>
            <ac:spMk id="3" creationId="{12425BA6-3FDB-72C9-1D6C-CEF05E40DEBB}"/>
          </ac:spMkLst>
        </pc:spChg>
        <pc:spChg chg="add del mod">
          <ac:chgData name="Martha Leticia Mercado Ramírez" userId="18159a8c-b454-4f72-9e2b-385641e73dff" providerId="ADAL" clId="{581AF98D-CCC0-4987-B9A5-E30D64487D45}" dt="2026-03-08T02:28:26.701" v="1534"/>
          <ac:spMkLst>
            <pc:docMk/>
            <pc:sldMk cId="3218239890" sldId="348"/>
            <ac:spMk id="6" creationId="{FD5D185A-A096-4BC2-E8C9-F4D20C919915}"/>
          </ac:spMkLst>
        </pc:spChg>
        <pc:spChg chg="add">
          <ac:chgData name="Martha Leticia Mercado Ramírez" userId="18159a8c-b454-4f72-9e2b-385641e73dff" providerId="ADAL" clId="{581AF98D-CCC0-4987-B9A5-E30D64487D45}" dt="2026-03-08T02:28:35.376" v="1537" actId="26606"/>
          <ac:spMkLst>
            <pc:docMk/>
            <pc:sldMk cId="3218239890" sldId="348"/>
            <ac:spMk id="12" creationId="{BACC6370-2D7E-4714-9D71-7542949D7D5D}"/>
          </ac:spMkLst>
        </pc:spChg>
        <pc:spChg chg="add">
          <ac:chgData name="Martha Leticia Mercado Ramírez" userId="18159a8c-b454-4f72-9e2b-385641e73dff" providerId="ADAL" clId="{581AF98D-CCC0-4987-B9A5-E30D64487D45}" dt="2026-03-08T02:28:35.376" v="1537" actId="26606"/>
          <ac:spMkLst>
            <pc:docMk/>
            <pc:sldMk cId="3218239890" sldId="348"/>
            <ac:spMk id="14" creationId="{F68B3F68-107C-434F-AA38-110D5EA91B85}"/>
          </ac:spMkLst>
        </pc:spChg>
        <pc:spChg chg="add">
          <ac:chgData name="Martha Leticia Mercado Ramírez" userId="18159a8c-b454-4f72-9e2b-385641e73dff" providerId="ADAL" clId="{581AF98D-CCC0-4987-B9A5-E30D64487D45}" dt="2026-03-08T02:28:35.376" v="1537" actId="26606"/>
          <ac:spMkLst>
            <pc:docMk/>
            <pc:sldMk cId="3218239890" sldId="348"/>
            <ac:spMk id="16" creationId="{AAD0DBB9-1A4B-4391-81D4-CB19F9AB918A}"/>
          </ac:spMkLst>
        </pc:spChg>
        <pc:spChg chg="add">
          <ac:chgData name="Martha Leticia Mercado Ramírez" userId="18159a8c-b454-4f72-9e2b-385641e73dff" providerId="ADAL" clId="{581AF98D-CCC0-4987-B9A5-E30D64487D45}" dt="2026-03-08T02:28:35.376" v="1537" actId="26606"/>
          <ac:spMkLst>
            <pc:docMk/>
            <pc:sldMk cId="3218239890" sldId="348"/>
            <ac:spMk id="18" creationId="{063BBA22-50EA-4C4D-BE05-F1CE4E63AA56}"/>
          </ac:spMkLst>
        </pc:spChg>
        <pc:graphicFrameChg chg="add del mod modGraphic">
          <ac:chgData name="Martha Leticia Mercado Ramírez" userId="18159a8c-b454-4f72-9e2b-385641e73dff" providerId="ADAL" clId="{581AF98D-CCC0-4987-B9A5-E30D64487D45}" dt="2026-03-08T02:28:04.379" v="1533" actId="478"/>
          <ac:graphicFrameMkLst>
            <pc:docMk/>
            <pc:sldMk cId="3218239890" sldId="348"/>
            <ac:graphicFrameMk id="4" creationId="{6FE62968-6622-BBA1-7B98-57195C485F04}"/>
          </ac:graphicFrameMkLst>
        </pc:graphicFrameChg>
        <pc:graphicFrameChg chg="add mod modGraphic">
          <ac:chgData name="Martha Leticia Mercado Ramírez" userId="18159a8c-b454-4f72-9e2b-385641e73dff" providerId="ADAL" clId="{581AF98D-CCC0-4987-B9A5-E30D64487D45}" dt="2026-03-08T02:28:58.885" v="1544" actId="1076"/>
          <ac:graphicFrameMkLst>
            <pc:docMk/>
            <pc:sldMk cId="3218239890" sldId="348"/>
            <ac:graphicFrameMk id="7" creationId="{91721F38-0240-DB85-62F4-2B50B91E6384}"/>
          </ac:graphicFrameMkLst>
        </pc:graphicFrameChg>
      </pc:sldChg>
      <pc:sldChg chg="addSp delSp modSp new mod setBg">
        <pc:chgData name="Martha Leticia Mercado Ramírez" userId="18159a8c-b454-4f72-9e2b-385641e73dff" providerId="ADAL" clId="{581AF98D-CCC0-4987-B9A5-E30D64487D45}" dt="2026-03-08T02:29:31.566" v="1551" actId="122"/>
        <pc:sldMkLst>
          <pc:docMk/>
          <pc:sldMk cId="3244784202" sldId="349"/>
        </pc:sldMkLst>
        <pc:spChg chg="mod">
          <ac:chgData name="Martha Leticia Mercado Ramírez" userId="18159a8c-b454-4f72-9e2b-385641e73dff" providerId="ADAL" clId="{581AF98D-CCC0-4987-B9A5-E30D64487D45}" dt="2026-03-08T02:29:24.041" v="1549" actId="26606"/>
          <ac:spMkLst>
            <pc:docMk/>
            <pc:sldMk cId="3244784202" sldId="349"/>
            <ac:spMk id="2" creationId="{8AA7014E-04E4-9C4F-B2D1-CE1CC4F2A3E6}"/>
          </ac:spMkLst>
        </pc:spChg>
        <pc:spChg chg="del">
          <ac:chgData name="Martha Leticia Mercado Ramírez" userId="18159a8c-b454-4f72-9e2b-385641e73dff" providerId="ADAL" clId="{581AF98D-CCC0-4987-B9A5-E30D64487D45}" dt="2026-03-08T02:29:13.819" v="1546"/>
          <ac:spMkLst>
            <pc:docMk/>
            <pc:sldMk cId="3244784202" sldId="349"/>
            <ac:spMk id="3" creationId="{8CB38E1D-4392-B1F9-AEA9-7CA6E6937239}"/>
          </ac:spMkLst>
        </pc:spChg>
        <pc:spChg chg="add">
          <ac:chgData name="Martha Leticia Mercado Ramírez" userId="18159a8c-b454-4f72-9e2b-385641e73dff" providerId="ADAL" clId="{581AF98D-CCC0-4987-B9A5-E30D64487D45}" dt="2026-03-08T02:29:24.041" v="1549" actId="26606"/>
          <ac:spMkLst>
            <pc:docMk/>
            <pc:sldMk cId="3244784202" sldId="349"/>
            <ac:spMk id="9" creationId="{A8384FB5-9ADC-4DDC-881B-597D56F5B15D}"/>
          </ac:spMkLst>
        </pc:spChg>
        <pc:spChg chg="add">
          <ac:chgData name="Martha Leticia Mercado Ramírez" userId="18159a8c-b454-4f72-9e2b-385641e73dff" providerId="ADAL" clId="{581AF98D-CCC0-4987-B9A5-E30D64487D45}" dt="2026-03-08T02:29:24.041" v="1549" actId="26606"/>
          <ac:spMkLst>
            <pc:docMk/>
            <pc:sldMk cId="3244784202" sldId="349"/>
            <ac:spMk id="11" creationId="{1199E1B1-A8C0-4FE8-A5A8-1CB41D69F857}"/>
          </ac:spMkLst>
        </pc:spChg>
        <pc:spChg chg="add">
          <ac:chgData name="Martha Leticia Mercado Ramírez" userId="18159a8c-b454-4f72-9e2b-385641e73dff" providerId="ADAL" clId="{581AF98D-CCC0-4987-B9A5-E30D64487D45}" dt="2026-03-08T02:29:24.041" v="1549" actId="26606"/>
          <ac:spMkLst>
            <pc:docMk/>
            <pc:sldMk cId="3244784202" sldId="349"/>
            <ac:spMk id="13" creationId="{84A8DE83-DE75-4B41-9DB4-A7EC0B0DEC0B}"/>
          </ac:spMkLst>
        </pc:spChg>
        <pc:spChg chg="add">
          <ac:chgData name="Martha Leticia Mercado Ramírez" userId="18159a8c-b454-4f72-9e2b-385641e73dff" providerId="ADAL" clId="{581AF98D-CCC0-4987-B9A5-E30D64487D45}" dt="2026-03-08T02:29:24.041" v="1549" actId="26606"/>
          <ac:spMkLst>
            <pc:docMk/>
            <pc:sldMk cId="3244784202" sldId="349"/>
            <ac:spMk id="15" creationId="{A7009A0A-BEF5-4EAC-AF15-E4F9F002E239}"/>
          </ac:spMkLst>
        </pc:spChg>
        <pc:graphicFrameChg chg="add mod modGraphic">
          <ac:chgData name="Martha Leticia Mercado Ramírez" userId="18159a8c-b454-4f72-9e2b-385641e73dff" providerId="ADAL" clId="{581AF98D-CCC0-4987-B9A5-E30D64487D45}" dt="2026-03-08T02:29:31.566" v="1551" actId="122"/>
          <ac:graphicFrameMkLst>
            <pc:docMk/>
            <pc:sldMk cId="3244784202" sldId="349"/>
            <ac:graphicFrameMk id="4" creationId="{4B3EA8D6-E083-E9F0-91A5-66B58057F6EB}"/>
          </ac:graphicFrameMkLst>
        </pc:graphicFrameChg>
      </pc:sldChg>
      <pc:sldChg chg="addSp delSp modSp new mod setBg">
        <pc:chgData name="Martha Leticia Mercado Ramírez" userId="18159a8c-b454-4f72-9e2b-385641e73dff" providerId="ADAL" clId="{581AF98D-CCC0-4987-B9A5-E30D64487D45}" dt="2026-03-08T02:34:20.788" v="1579" actId="1035"/>
        <pc:sldMkLst>
          <pc:docMk/>
          <pc:sldMk cId="2473798117" sldId="350"/>
        </pc:sldMkLst>
        <pc:spChg chg="mod">
          <ac:chgData name="Martha Leticia Mercado Ramírez" userId="18159a8c-b454-4f72-9e2b-385641e73dff" providerId="ADAL" clId="{581AF98D-CCC0-4987-B9A5-E30D64487D45}" dt="2026-03-08T02:31:04.524" v="1573" actId="26606"/>
          <ac:spMkLst>
            <pc:docMk/>
            <pc:sldMk cId="2473798117" sldId="350"/>
            <ac:spMk id="2" creationId="{2C3D6976-D27D-0839-0D58-6D6753CD3927}"/>
          </ac:spMkLst>
        </pc:spChg>
        <pc:spChg chg="add del mod">
          <ac:chgData name="Martha Leticia Mercado Ramírez" userId="18159a8c-b454-4f72-9e2b-385641e73dff" providerId="ADAL" clId="{581AF98D-CCC0-4987-B9A5-E30D64487D45}" dt="2026-03-08T02:30:18.574" v="1564" actId="26606"/>
          <ac:spMkLst>
            <pc:docMk/>
            <pc:sldMk cId="2473798117" sldId="350"/>
            <ac:spMk id="3" creationId="{97E05829-A9CE-ED79-1DAC-156E0910E2C4}"/>
          </ac:spMkLst>
        </pc:spChg>
        <pc:spChg chg="add del">
          <ac:chgData name="Martha Leticia Mercado Ramírez" userId="18159a8c-b454-4f72-9e2b-385641e73dff" providerId="ADAL" clId="{581AF98D-CCC0-4987-B9A5-E30D64487D45}" dt="2026-03-08T02:30:18.546" v="1563" actId="26606"/>
          <ac:spMkLst>
            <pc:docMk/>
            <pc:sldMk cId="2473798117" sldId="350"/>
            <ac:spMk id="9" creationId="{BACC6370-2D7E-4714-9D71-7542949D7D5D}"/>
          </ac:spMkLst>
        </pc:spChg>
        <pc:spChg chg="add del">
          <ac:chgData name="Martha Leticia Mercado Ramírez" userId="18159a8c-b454-4f72-9e2b-385641e73dff" providerId="ADAL" clId="{581AF98D-CCC0-4987-B9A5-E30D64487D45}" dt="2026-03-08T02:30:18.546" v="1563" actId="26606"/>
          <ac:spMkLst>
            <pc:docMk/>
            <pc:sldMk cId="2473798117" sldId="350"/>
            <ac:spMk id="11" creationId="{256B2C21-A230-48C0-8DF1-C46611373C44}"/>
          </ac:spMkLst>
        </pc:spChg>
        <pc:spChg chg="add del">
          <ac:chgData name="Martha Leticia Mercado Ramírez" userId="18159a8c-b454-4f72-9e2b-385641e73dff" providerId="ADAL" clId="{581AF98D-CCC0-4987-B9A5-E30D64487D45}" dt="2026-03-08T02:30:18.546" v="1563" actId="26606"/>
          <ac:spMkLst>
            <pc:docMk/>
            <pc:sldMk cId="2473798117" sldId="350"/>
            <ac:spMk id="13" creationId="{3847E18C-932D-4C95-AABA-FEC7C9499AD7}"/>
          </ac:spMkLst>
        </pc:spChg>
        <pc:spChg chg="add del">
          <ac:chgData name="Martha Leticia Mercado Ramírez" userId="18159a8c-b454-4f72-9e2b-385641e73dff" providerId="ADAL" clId="{581AF98D-CCC0-4987-B9A5-E30D64487D45}" dt="2026-03-08T02:30:18.546" v="1563" actId="26606"/>
          <ac:spMkLst>
            <pc:docMk/>
            <pc:sldMk cId="2473798117" sldId="350"/>
            <ac:spMk id="15" creationId="{3150CB11-0C61-439E-910F-5787759E72A0}"/>
          </ac:spMkLst>
        </pc:spChg>
        <pc:spChg chg="add del">
          <ac:chgData name="Martha Leticia Mercado Ramírez" userId="18159a8c-b454-4f72-9e2b-385641e73dff" providerId="ADAL" clId="{581AF98D-CCC0-4987-B9A5-E30D64487D45}" dt="2026-03-08T02:30:18.546" v="1563" actId="26606"/>
          <ac:spMkLst>
            <pc:docMk/>
            <pc:sldMk cId="2473798117" sldId="350"/>
            <ac:spMk id="17" creationId="{43F8A58B-5155-44CE-A5FF-7647B47D0A7A}"/>
          </ac:spMkLst>
        </pc:spChg>
        <pc:spChg chg="add del">
          <ac:chgData name="Martha Leticia Mercado Ramírez" userId="18159a8c-b454-4f72-9e2b-385641e73dff" providerId="ADAL" clId="{581AF98D-CCC0-4987-B9A5-E30D64487D45}" dt="2026-03-08T02:30:18.546" v="1563" actId="26606"/>
          <ac:spMkLst>
            <pc:docMk/>
            <pc:sldMk cId="2473798117" sldId="350"/>
            <ac:spMk id="19" creationId="{443F2ACA-E6D6-4028-82DD-F03C262D5DE6}"/>
          </ac:spMkLst>
        </pc:spChg>
        <pc:spChg chg="add del">
          <ac:chgData name="Martha Leticia Mercado Ramírez" userId="18159a8c-b454-4f72-9e2b-385641e73dff" providerId="ADAL" clId="{581AF98D-CCC0-4987-B9A5-E30D64487D45}" dt="2026-03-08T02:31:04.524" v="1573" actId="26606"/>
          <ac:spMkLst>
            <pc:docMk/>
            <pc:sldMk cId="2473798117" sldId="350"/>
            <ac:spMk id="21" creationId="{BACC6370-2D7E-4714-9D71-7542949D7D5D}"/>
          </ac:spMkLst>
        </pc:spChg>
        <pc:spChg chg="add del">
          <ac:chgData name="Martha Leticia Mercado Ramírez" userId="18159a8c-b454-4f72-9e2b-385641e73dff" providerId="ADAL" clId="{581AF98D-CCC0-4987-B9A5-E30D64487D45}" dt="2026-03-08T02:31:04.524" v="1573" actId="26606"/>
          <ac:spMkLst>
            <pc:docMk/>
            <pc:sldMk cId="2473798117" sldId="350"/>
            <ac:spMk id="22" creationId="{F68B3F68-107C-434F-AA38-110D5EA91B85}"/>
          </ac:spMkLst>
        </pc:spChg>
        <pc:spChg chg="add del">
          <ac:chgData name="Martha Leticia Mercado Ramírez" userId="18159a8c-b454-4f72-9e2b-385641e73dff" providerId="ADAL" clId="{581AF98D-CCC0-4987-B9A5-E30D64487D45}" dt="2026-03-08T02:31:04.524" v="1573" actId="26606"/>
          <ac:spMkLst>
            <pc:docMk/>
            <pc:sldMk cId="2473798117" sldId="350"/>
            <ac:spMk id="23" creationId="{AAD0DBB9-1A4B-4391-81D4-CB19F9AB918A}"/>
          </ac:spMkLst>
        </pc:spChg>
        <pc:spChg chg="add del">
          <ac:chgData name="Martha Leticia Mercado Ramírez" userId="18159a8c-b454-4f72-9e2b-385641e73dff" providerId="ADAL" clId="{581AF98D-CCC0-4987-B9A5-E30D64487D45}" dt="2026-03-08T02:31:04.524" v="1573" actId="26606"/>
          <ac:spMkLst>
            <pc:docMk/>
            <pc:sldMk cId="2473798117" sldId="350"/>
            <ac:spMk id="24" creationId="{063BBA22-50EA-4C4D-BE05-F1CE4E63AA56}"/>
          </ac:spMkLst>
        </pc:spChg>
        <pc:spChg chg="add">
          <ac:chgData name="Martha Leticia Mercado Ramírez" userId="18159a8c-b454-4f72-9e2b-385641e73dff" providerId="ADAL" clId="{581AF98D-CCC0-4987-B9A5-E30D64487D45}" dt="2026-03-08T02:31:04.524" v="1573" actId="26606"/>
          <ac:spMkLst>
            <pc:docMk/>
            <pc:sldMk cId="2473798117" sldId="350"/>
            <ac:spMk id="30" creationId="{BACC6370-2D7E-4714-9D71-7542949D7D5D}"/>
          </ac:spMkLst>
        </pc:spChg>
        <pc:spChg chg="add">
          <ac:chgData name="Martha Leticia Mercado Ramírez" userId="18159a8c-b454-4f72-9e2b-385641e73dff" providerId="ADAL" clId="{581AF98D-CCC0-4987-B9A5-E30D64487D45}" dt="2026-03-08T02:31:04.524" v="1573" actId="26606"/>
          <ac:spMkLst>
            <pc:docMk/>
            <pc:sldMk cId="2473798117" sldId="350"/>
            <ac:spMk id="32" creationId="{F68B3F68-107C-434F-AA38-110D5EA91B85}"/>
          </ac:spMkLst>
        </pc:spChg>
        <pc:spChg chg="add">
          <ac:chgData name="Martha Leticia Mercado Ramírez" userId="18159a8c-b454-4f72-9e2b-385641e73dff" providerId="ADAL" clId="{581AF98D-CCC0-4987-B9A5-E30D64487D45}" dt="2026-03-08T02:31:04.524" v="1573" actId="26606"/>
          <ac:spMkLst>
            <pc:docMk/>
            <pc:sldMk cId="2473798117" sldId="350"/>
            <ac:spMk id="34" creationId="{AAD0DBB9-1A4B-4391-81D4-CB19F9AB918A}"/>
          </ac:spMkLst>
        </pc:spChg>
        <pc:spChg chg="add">
          <ac:chgData name="Martha Leticia Mercado Ramírez" userId="18159a8c-b454-4f72-9e2b-385641e73dff" providerId="ADAL" clId="{581AF98D-CCC0-4987-B9A5-E30D64487D45}" dt="2026-03-08T02:31:04.524" v="1573" actId="26606"/>
          <ac:spMkLst>
            <pc:docMk/>
            <pc:sldMk cId="2473798117" sldId="350"/>
            <ac:spMk id="36" creationId="{063BBA22-50EA-4C4D-BE05-F1CE4E63AA56}"/>
          </ac:spMkLst>
        </pc:spChg>
        <pc:graphicFrameChg chg="add del">
          <ac:chgData name="Martha Leticia Mercado Ramírez" userId="18159a8c-b454-4f72-9e2b-385641e73dff" providerId="ADAL" clId="{581AF98D-CCC0-4987-B9A5-E30D64487D45}" dt="2026-03-08T02:30:18.546" v="1563" actId="26606"/>
          <ac:graphicFrameMkLst>
            <pc:docMk/>
            <pc:sldMk cId="2473798117" sldId="350"/>
            <ac:graphicFrameMk id="5" creationId="{3223FA48-9083-6744-A53D-8431C95BD8B9}"/>
          </ac:graphicFrameMkLst>
        </pc:graphicFrameChg>
        <pc:graphicFrameChg chg="add mod modGraphic">
          <ac:chgData name="Martha Leticia Mercado Ramírez" userId="18159a8c-b454-4f72-9e2b-385641e73dff" providerId="ADAL" clId="{581AF98D-CCC0-4987-B9A5-E30D64487D45}" dt="2026-03-08T02:34:20.788" v="1579" actId="1035"/>
          <ac:graphicFrameMkLst>
            <pc:docMk/>
            <pc:sldMk cId="2473798117" sldId="350"/>
            <ac:graphicFrameMk id="25" creationId="{83A6B5A2-6639-5F8E-D56A-7888AF68B7CF}"/>
          </ac:graphicFrameMkLst>
        </pc:graphicFrameChg>
      </pc:sldChg>
      <pc:sldChg chg="addSp delSp modSp new del mod ord setBg">
        <pc:chgData name="Martha Leticia Mercado Ramírez" userId="18159a8c-b454-4f72-9e2b-385641e73dff" providerId="ADAL" clId="{581AF98D-CCC0-4987-B9A5-E30D64487D45}" dt="2026-03-08T02:41:42.766" v="1741" actId="2696"/>
        <pc:sldMkLst>
          <pc:docMk/>
          <pc:sldMk cId="424820889" sldId="351"/>
        </pc:sldMkLst>
        <pc:spChg chg="mod">
          <ac:chgData name="Martha Leticia Mercado Ramírez" userId="18159a8c-b454-4f72-9e2b-385641e73dff" providerId="ADAL" clId="{581AF98D-CCC0-4987-B9A5-E30D64487D45}" dt="2026-03-08T02:37:51.039" v="1669" actId="26606"/>
          <ac:spMkLst>
            <pc:docMk/>
            <pc:sldMk cId="424820889" sldId="351"/>
            <ac:spMk id="2" creationId="{24425589-D193-846F-A936-F831D9187546}"/>
          </ac:spMkLst>
        </pc:spChg>
        <pc:spChg chg="del">
          <ac:chgData name="Martha Leticia Mercado Ramírez" userId="18159a8c-b454-4f72-9e2b-385641e73dff" providerId="ADAL" clId="{581AF98D-CCC0-4987-B9A5-E30D64487D45}" dt="2026-03-08T02:36:11.414" v="1653"/>
          <ac:spMkLst>
            <pc:docMk/>
            <pc:sldMk cId="424820889" sldId="351"/>
            <ac:spMk id="3" creationId="{FD6664F3-A004-F7B8-9D5E-ABFAE206F446}"/>
          </ac:spMkLst>
        </pc:spChg>
        <pc:spChg chg="add">
          <ac:chgData name="Martha Leticia Mercado Ramírez" userId="18159a8c-b454-4f72-9e2b-385641e73dff" providerId="ADAL" clId="{581AF98D-CCC0-4987-B9A5-E30D64487D45}" dt="2026-03-08T02:37:51.039" v="1669" actId="26606"/>
          <ac:spMkLst>
            <pc:docMk/>
            <pc:sldMk cId="424820889" sldId="351"/>
            <ac:spMk id="9" creationId="{BACC6370-2D7E-4714-9D71-7542949D7D5D}"/>
          </ac:spMkLst>
        </pc:spChg>
        <pc:spChg chg="add">
          <ac:chgData name="Martha Leticia Mercado Ramírez" userId="18159a8c-b454-4f72-9e2b-385641e73dff" providerId="ADAL" clId="{581AF98D-CCC0-4987-B9A5-E30D64487D45}" dt="2026-03-08T02:37:51.039" v="1669" actId="26606"/>
          <ac:spMkLst>
            <pc:docMk/>
            <pc:sldMk cId="424820889" sldId="351"/>
            <ac:spMk id="11" creationId="{F68B3F68-107C-434F-AA38-110D5EA91B85}"/>
          </ac:spMkLst>
        </pc:spChg>
        <pc:spChg chg="add">
          <ac:chgData name="Martha Leticia Mercado Ramírez" userId="18159a8c-b454-4f72-9e2b-385641e73dff" providerId="ADAL" clId="{581AF98D-CCC0-4987-B9A5-E30D64487D45}" dt="2026-03-08T02:37:51.039" v="1669" actId="26606"/>
          <ac:spMkLst>
            <pc:docMk/>
            <pc:sldMk cId="424820889" sldId="351"/>
            <ac:spMk id="13" creationId="{AAD0DBB9-1A4B-4391-81D4-CB19F9AB918A}"/>
          </ac:spMkLst>
        </pc:spChg>
        <pc:spChg chg="add">
          <ac:chgData name="Martha Leticia Mercado Ramírez" userId="18159a8c-b454-4f72-9e2b-385641e73dff" providerId="ADAL" clId="{581AF98D-CCC0-4987-B9A5-E30D64487D45}" dt="2026-03-08T02:37:51.039" v="1669" actId="26606"/>
          <ac:spMkLst>
            <pc:docMk/>
            <pc:sldMk cId="424820889" sldId="351"/>
            <ac:spMk id="15" creationId="{063BBA22-50EA-4C4D-BE05-F1CE4E63AA56}"/>
          </ac:spMkLst>
        </pc:spChg>
        <pc:graphicFrameChg chg="add mod modGraphic">
          <ac:chgData name="Martha Leticia Mercado Ramírez" userId="18159a8c-b454-4f72-9e2b-385641e73dff" providerId="ADAL" clId="{581AF98D-CCC0-4987-B9A5-E30D64487D45}" dt="2026-03-08T02:38:12.327" v="1675" actId="255"/>
          <ac:graphicFrameMkLst>
            <pc:docMk/>
            <pc:sldMk cId="424820889" sldId="351"/>
            <ac:graphicFrameMk id="4" creationId="{A4DD1B6C-DB64-661C-CB53-4B9387F29877}"/>
          </ac:graphicFrameMkLst>
        </pc:graphicFrameChg>
      </pc:sldChg>
      <pc:sldChg chg="add">
        <pc:chgData name="Martha Leticia Mercado Ramírez" userId="18159a8c-b454-4f72-9e2b-385641e73dff" providerId="ADAL" clId="{581AF98D-CCC0-4987-B9A5-E30D64487D45}" dt="2026-03-08T02:44:41.655" v="1751"/>
        <pc:sldMkLst>
          <pc:docMk/>
          <pc:sldMk cId="1885483958" sldId="351"/>
        </pc:sldMkLst>
      </pc:sldChg>
      <pc:sldChg chg="add del ord">
        <pc:chgData name="Martha Leticia Mercado Ramírez" userId="18159a8c-b454-4f72-9e2b-385641e73dff" providerId="ADAL" clId="{581AF98D-CCC0-4987-B9A5-E30D64487D45}" dt="2026-03-08T02:44:18.792" v="1750" actId="2696"/>
        <pc:sldMkLst>
          <pc:docMk/>
          <pc:sldMk cId="4122427747" sldId="351"/>
        </pc:sldMkLst>
      </pc:sldChg>
      <pc:sldChg chg="add">
        <pc:chgData name="Martha Leticia Mercado Ramírez" userId="18159a8c-b454-4f72-9e2b-385641e73dff" providerId="ADAL" clId="{581AF98D-CCC0-4987-B9A5-E30D64487D45}" dt="2026-03-08T02:44:41.655" v="1751"/>
        <pc:sldMkLst>
          <pc:docMk/>
          <pc:sldMk cId="182986038" sldId="352"/>
        </pc:sldMkLst>
      </pc:sldChg>
      <pc:sldChg chg="addSp modSp new del mod ord setBg addAnim">
        <pc:chgData name="Martha Leticia Mercado Ramírez" userId="18159a8c-b454-4f72-9e2b-385641e73dff" providerId="ADAL" clId="{581AF98D-CCC0-4987-B9A5-E30D64487D45}" dt="2026-03-08T02:41:42.766" v="1741" actId="2696"/>
        <pc:sldMkLst>
          <pc:docMk/>
          <pc:sldMk cId="2245267356" sldId="352"/>
        </pc:sldMkLst>
        <pc:spChg chg="mod">
          <ac:chgData name="Martha Leticia Mercado Ramírez" userId="18159a8c-b454-4f72-9e2b-385641e73dff" providerId="ADAL" clId="{581AF98D-CCC0-4987-B9A5-E30D64487D45}" dt="2026-03-08T02:36:02.579" v="1652" actId="113"/>
          <ac:spMkLst>
            <pc:docMk/>
            <pc:sldMk cId="2245267356" sldId="352"/>
            <ac:spMk id="2" creationId="{9F9E6B5C-BBF5-DAA2-EECC-EDAF13EFC02C}"/>
          </ac:spMkLst>
        </pc:spChg>
        <pc:spChg chg="add">
          <ac:chgData name="Martha Leticia Mercado Ramírez" userId="18159a8c-b454-4f72-9e2b-385641e73dff" providerId="ADAL" clId="{581AF98D-CCC0-4987-B9A5-E30D64487D45}" dt="2026-03-08T02:35:53.799" v="1648" actId="26606"/>
          <ac:spMkLst>
            <pc:docMk/>
            <pc:sldMk cId="2245267356" sldId="352"/>
            <ac:spMk id="7" creationId="{6F5A5072-7B47-4D32-B52A-4EBBF590B8A5}"/>
          </ac:spMkLst>
        </pc:spChg>
        <pc:spChg chg="add">
          <ac:chgData name="Martha Leticia Mercado Ramírez" userId="18159a8c-b454-4f72-9e2b-385641e73dff" providerId="ADAL" clId="{581AF98D-CCC0-4987-B9A5-E30D64487D45}" dt="2026-03-08T02:35:53.799" v="1648" actId="26606"/>
          <ac:spMkLst>
            <pc:docMk/>
            <pc:sldMk cId="2245267356" sldId="352"/>
            <ac:spMk id="9" creationId="{9715DAF0-AE1B-46C9-8A6B-DB2AA05AB91D}"/>
          </ac:spMkLst>
        </pc:spChg>
        <pc:spChg chg="add">
          <ac:chgData name="Martha Leticia Mercado Ramírez" userId="18159a8c-b454-4f72-9e2b-385641e73dff" providerId="ADAL" clId="{581AF98D-CCC0-4987-B9A5-E30D64487D45}" dt="2026-03-08T02:35:53.799" v="1648" actId="26606"/>
          <ac:spMkLst>
            <pc:docMk/>
            <pc:sldMk cId="2245267356" sldId="352"/>
            <ac:spMk id="11" creationId="{6016219D-510E-4184-9090-6D5578A87BD1}"/>
          </ac:spMkLst>
        </pc:spChg>
        <pc:spChg chg="add">
          <ac:chgData name="Martha Leticia Mercado Ramírez" userId="18159a8c-b454-4f72-9e2b-385641e73dff" providerId="ADAL" clId="{581AF98D-CCC0-4987-B9A5-E30D64487D45}" dt="2026-03-08T02:35:53.799" v="1648" actId="26606"/>
          <ac:spMkLst>
            <pc:docMk/>
            <pc:sldMk cId="2245267356" sldId="352"/>
            <ac:spMk id="13" creationId="{AFF4A713-7B75-4B21-90D7-5AB19547C728}"/>
          </ac:spMkLst>
        </pc:spChg>
        <pc:spChg chg="add">
          <ac:chgData name="Martha Leticia Mercado Ramírez" userId="18159a8c-b454-4f72-9e2b-385641e73dff" providerId="ADAL" clId="{581AF98D-CCC0-4987-B9A5-E30D64487D45}" dt="2026-03-08T02:35:53.799" v="1648" actId="26606"/>
          <ac:spMkLst>
            <pc:docMk/>
            <pc:sldMk cId="2245267356" sldId="352"/>
            <ac:spMk id="15" creationId="{DC631C0B-6DA6-4E57-8231-CE32B3434A7E}"/>
          </ac:spMkLst>
        </pc:spChg>
        <pc:spChg chg="add">
          <ac:chgData name="Martha Leticia Mercado Ramírez" userId="18159a8c-b454-4f72-9e2b-385641e73dff" providerId="ADAL" clId="{581AF98D-CCC0-4987-B9A5-E30D64487D45}" dt="2026-03-08T02:35:53.799" v="1648" actId="26606"/>
          <ac:spMkLst>
            <pc:docMk/>
            <pc:sldMk cId="2245267356" sldId="352"/>
            <ac:spMk id="17" creationId="{C29501E6-A978-4A61-9689-9085AF97A53A}"/>
          </ac:spMkLst>
        </pc:spChg>
      </pc:sldChg>
      <pc:sldChg chg="add del ord">
        <pc:chgData name="Martha Leticia Mercado Ramírez" userId="18159a8c-b454-4f72-9e2b-385641e73dff" providerId="ADAL" clId="{581AF98D-CCC0-4987-B9A5-E30D64487D45}" dt="2026-03-08T02:44:18.792" v="1750" actId="2696"/>
        <pc:sldMkLst>
          <pc:docMk/>
          <pc:sldMk cId="4047739247" sldId="352"/>
        </pc:sldMkLst>
      </pc:sldChg>
      <pc:sldChg chg="addSp delSp modSp new del mod setBg">
        <pc:chgData name="Martha Leticia Mercado Ramírez" userId="18159a8c-b454-4f72-9e2b-385641e73dff" providerId="ADAL" clId="{581AF98D-CCC0-4987-B9A5-E30D64487D45}" dt="2026-03-08T02:41:42.766" v="1741" actId="2696"/>
        <pc:sldMkLst>
          <pc:docMk/>
          <pc:sldMk cId="170725171" sldId="353"/>
        </pc:sldMkLst>
        <pc:spChg chg="mod">
          <ac:chgData name="Martha Leticia Mercado Ramírez" userId="18159a8c-b454-4f72-9e2b-385641e73dff" providerId="ADAL" clId="{581AF98D-CCC0-4987-B9A5-E30D64487D45}" dt="2026-03-08T02:38:19.068" v="1676" actId="26606"/>
          <ac:spMkLst>
            <pc:docMk/>
            <pc:sldMk cId="170725171" sldId="353"/>
            <ac:spMk id="2" creationId="{63C815F1-C25C-8A7B-C7CD-31BB17E79331}"/>
          </ac:spMkLst>
        </pc:spChg>
        <pc:spChg chg="del">
          <ac:chgData name="Martha Leticia Mercado Ramírez" userId="18159a8c-b454-4f72-9e2b-385641e73dff" providerId="ADAL" clId="{581AF98D-CCC0-4987-B9A5-E30D64487D45}" dt="2026-03-08T02:36:49.238" v="1656"/>
          <ac:spMkLst>
            <pc:docMk/>
            <pc:sldMk cId="170725171" sldId="353"/>
            <ac:spMk id="3" creationId="{F0A40E56-28D1-197A-4923-F458C3EC5A80}"/>
          </ac:spMkLst>
        </pc:spChg>
        <pc:spChg chg="add">
          <ac:chgData name="Martha Leticia Mercado Ramírez" userId="18159a8c-b454-4f72-9e2b-385641e73dff" providerId="ADAL" clId="{581AF98D-CCC0-4987-B9A5-E30D64487D45}" dt="2026-03-08T02:38:19.068" v="1676" actId="26606"/>
          <ac:spMkLst>
            <pc:docMk/>
            <pc:sldMk cId="170725171" sldId="353"/>
            <ac:spMk id="9" creationId="{BACC6370-2D7E-4714-9D71-7542949D7D5D}"/>
          </ac:spMkLst>
        </pc:spChg>
        <pc:spChg chg="add">
          <ac:chgData name="Martha Leticia Mercado Ramírez" userId="18159a8c-b454-4f72-9e2b-385641e73dff" providerId="ADAL" clId="{581AF98D-CCC0-4987-B9A5-E30D64487D45}" dt="2026-03-08T02:38:19.068" v="1676" actId="26606"/>
          <ac:spMkLst>
            <pc:docMk/>
            <pc:sldMk cId="170725171" sldId="353"/>
            <ac:spMk id="11" creationId="{F68B3F68-107C-434F-AA38-110D5EA91B85}"/>
          </ac:spMkLst>
        </pc:spChg>
        <pc:spChg chg="add">
          <ac:chgData name="Martha Leticia Mercado Ramírez" userId="18159a8c-b454-4f72-9e2b-385641e73dff" providerId="ADAL" clId="{581AF98D-CCC0-4987-B9A5-E30D64487D45}" dt="2026-03-08T02:38:19.068" v="1676" actId="26606"/>
          <ac:spMkLst>
            <pc:docMk/>
            <pc:sldMk cId="170725171" sldId="353"/>
            <ac:spMk id="13" creationId="{AAD0DBB9-1A4B-4391-81D4-CB19F9AB918A}"/>
          </ac:spMkLst>
        </pc:spChg>
        <pc:spChg chg="add">
          <ac:chgData name="Martha Leticia Mercado Ramírez" userId="18159a8c-b454-4f72-9e2b-385641e73dff" providerId="ADAL" clId="{581AF98D-CCC0-4987-B9A5-E30D64487D45}" dt="2026-03-08T02:38:19.068" v="1676" actId="26606"/>
          <ac:spMkLst>
            <pc:docMk/>
            <pc:sldMk cId="170725171" sldId="353"/>
            <ac:spMk id="15" creationId="{063BBA22-50EA-4C4D-BE05-F1CE4E63AA56}"/>
          </ac:spMkLst>
        </pc:spChg>
        <pc:graphicFrameChg chg="add mod modGraphic">
          <ac:chgData name="Martha Leticia Mercado Ramírez" userId="18159a8c-b454-4f72-9e2b-385641e73dff" providerId="ADAL" clId="{581AF98D-CCC0-4987-B9A5-E30D64487D45}" dt="2026-03-08T02:38:36.404" v="1682" actId="1076"/>
          <ac:graphicFrameMkLst>
            <pc:docMk/>
            <pc:sldMk cId="170725171" sldId="353"/>
            <ac:graphicFrameMk id="4" creationId="{EE79D9AA-1B0C-2DAE-CBC2-378F403B89A9}"/>
          </ac:graphicFrameMkLst>
        </pc:graphicFrameChg>
      </pc:sldChg>
      <pc:sldChg chg="add">
        <pc:chgData name="Martha Leticia Mercado Ramírez" userId="18159a8c-b454-4f72-9e2b-385641e73dff" providerId="ADAL" clId="{581AF98D-CCC0-4987-B9A5-E30D64487D45}" dt="2026-03-08T02:44:41.655" v="1751"/>
        <pc:sldMkLst>
          <pc:docMk/>
          <pc:sldMk cId="1142202878" sldId="353"/>
        </pc:sldMkLst>
      </pc:sldChg>
      <pc:sldChg chg="add del ord">
        <pc:chgData name="Martha Leticia Mercado Ramírez" userId="18159a8c-b454-4f72-9e2b-385641e73dff" providerId="ADAL" clId="{581AF98D-CCC0-4987-B9A5-E30D64487D45}" dt="2026-03-08T02:44:18.792" v="1750" actId="2696"/>
        <pc:sldMkLst>
          <pc:docMk/>
          <pc:sldMk cId="2652454727" sldId="353"/>
        </pc:sldMkLst>
      </pc:sldChg>
      <pc:sldChg chg="addSp delSp modSp new del mod setBg">
        <pc:chgData name="Martha Leticia Mercado Ramírez" userId="18159a8c-b454-4f72-9e2b-385641e73dff" providerId="ADAL" clId="{581AF98D-CCC0-4987-B9A5-E30D64487D45}" dt="2026-03-08T02:41:42.766" v="1741" actId="2696"/>
        <pc:sldMkLst>
          <pc:docMk/>
          <pc:sldMk cId="1463073560" sldId="354"/>
        </pc:sldMkLst>
        <pc:spChg chg="mod">
          <ac:chgData name="Martha Leticia Mercado Ramírez" userId="18159a8c-b454-4f72-9e2b-385641e73dff" providerId="ADAL" clId="{581AF98D-CCC0-4987-B9A5-E30D64487D45}" dt="2026-03-08T02:38:42.294" v="1683" actId="26606"/>
          <ac:spMkLst>
            <pc:docMk/>
            <pc:sldMk cId="1463073560" sldId="354"/>
            <ac:spMk id="2" creationId="{07989DD6-1DA1-F741-3EBA-524AD1E765FC}"/>
          </ac:spMkLst>
        </pc:spChg>
        <pc:spChg chg="del">
          <ac:chgData name="Martha Leticia Mercado Ramírez" userId="18159a8c-b454-4f72-9e2b-385641e73dff" providerId="ADAL" clId="{581AF98D-CCC0-4987-B9A5-E30D64487D45}" dt="2026-03-08T02:37:37.546" v="1668"/>
          <ac:spMkLst>
            <pc:docMk/>
            <pc:sldMk cId="1463073560" sldId="354"/>
            <ac:spMk id="3" creationId="{64C5A1D3-D22D-909A-60A9-38178C4A0247}"/>
          </ac:spMkLst>
        </pc:spChg>
        <pc:spChg chg="add">
          <ac:chgData name="Martha Leticia Mercado Ramírez" userId="18159a8c-b454-4f72-9e2b-385641e73dff" providerId="ADAL" clId="{581AF98D-CCC0-4987-B9A5-E30D64487D45}" dt="2026-03-08T02:38:42.294" v="1683" actId="26606"/>
          <ac:spMkLst>
            <pc:docMk/>
            <pc:sldMk cId="1463073560" sldId="354"/>
            <ac:spMk id="9" creationId="{BACC6370-2D7E-4714-9D71-7542949D7D5D}"/>
          </ac:spMkLst>
        </pc:spChg>
        <pc:spChg chg="add">
          <ac:chgData name="Martha Leticia Mercado Ramírez" userId="18159a8c-b454-4f72-9e2b-385641e73dff" providerId="ADAL" clId="{581AF98D-CCC0-4987-B9A5-E30D64487D45}" dt="2026-03-08T02:38:42.294" v="1683" actId="26606"/>
          <ac:spMkLst>
            <pc:docMk/>
            <pc:sldMk cId="1463073560" sldId="354"/>
            <ac:spMk id="11" creationId="{F68B3F68-107C-434F-AA38-110D5EA91B85}"/>
          </ac:spMkLst>
        </pc:spChg>
        <pc:spChg chg="add">
          <ac:chgData name="Martha Leticia Mercado Ramírez" userId="18159a8c-b454-4f72-9e2b-385641e73dff" providerId="ADAL" clId="{581AF98D-CCC0-4987-B9A5-E30D64487D45}" dt="2026-03-08T02:38:42.294" v="1683" actId="26606"/>
          <ac:spMkLst>
            <pc:docMk/>
            <pc:sldMk cId="1463073560" sldId="354"/>
            <ac:spMk id="13" creationId="{AAD0DBB9-1A4B-4391-81D4-CB19F9AB918A}"/>
          </ac:spMkLst>
        </pc:spChg>
        <pc:spChg chg="add">
          <ac:chgData name="Martha Leticia Mercado Ramírez" userId="18159a8c-b454-4f72-9e2b-385641e73dff" providerId="ADAL" clId="{581AF98D-CCC0-4987-B9A5-E30D64487D45}" dt="2026-03-08T02:38:42.294" v="1683" actId="26606"/>
          <ac:spMkLst>
            <pc:docMk/>
            <pc:sldMk cId="1463073560" sldId="354"/>
            <ac:spMk id="15" creationId="{063BBA22-50EA-4C4D-BE05-F1CE4E63AA56}"/>
          </ac:spMkLst>
        </pc:spChg>
        <pc:graphicFrameChg chg="add mod modGraphic">
          <ac:chgData name="Martha Leticia Mercado Ramírez" userId="18159a8c-b454-4f72-9e2b-385641e73dff" providerId="ADAL" clId="{581AF98D-CCC0-4987-B9A5-E30D64487D45}" dt="2026-03-08T02:38:57.425" v="1687" actId="113"/>
          <ac:graphicFrameMkLst>
            <pc:docMk/>
            <pc:sldMk cId="1463073560" sldId="354"/>
            <ac:graphicFrameMk id="4" creationId="{C43E1378-81E4-B843-91EB-61B7046CBBC6}"/>
          </ac:graphicFrameMkLst>
        </pc:graphicFrameChg>
      </pc:sldChg>
      <pc:sldChg chg="add del ord">
        <pc:chgData name="Martha Leticia Mercado Ramírez" userId="18159a8c-b454-4f72-9e2b-385641e73dff" providerId="ADAL" clId="{581AF98D-CCC0-4987-B9A5-E30D64487D45}" dt="2026-03-08T02:44:18.792" v="1750" actId="2696"/>
        <pc:sldMkLst>
          <pc:docMk/>
          <pc:sldMk cId="4133336726" sldId="354"/>
        </pc:sldMkLst>
      </pc:sldChg>
      <pc:sldChg chg="add">
        <pc:chgData name="Martha Leticia Mercado Ramírez" userId="18159a8c-b454-4f72-9e2b-385641e73dff" providerId="ADAL" clId="{581AF98D-CCC0-4987-B9A5-E30D64487D45}" dt="2026-03-08T02:44:41.655" v="1751"/>
        <pc:sldMkLst>
          <pc:docMk/>
          <pc:sldMk cId="4193383186" sldId="354"/>
        </pc:sldMkLst>
      </pc:sldChg>
      <pc:sldChg chg="add del ord">
        <pc:chgData name="Martha Leticia Mercado Ramírez" userId="18159a8c-b454-4f72-9e2b-385641e73dff" providerId="ADAL" clId="{581AF98D-CCC0-4987-B9A5-E30D64487D45}" dt="2026-03-08T02:44:18.792" v="1750" actId="2696"/>
        <pc:sldMkLst>
          <pc:docMk/>
          <pc:sldMk cId="1176909796" sldId="355"/>
        </pc:sldMkLst>
      </pc:sldChg>
      <pc:sldChg chg="addSp delSp modSp new del mod setBg">
        <pc:chgData name="Martha Leticia Mercado Ramírez" userId="18159a8c-b454-4f72-9e2b-385641e73dff" providerId="ADAL" clId="{581AF98D-CCC0-4987-B9A5-E30D64487D45}" dt="2026-03-08T02:42:50.105" v="1743" actId="2696"/>
        <pc:sldMkLst>
          <pc:docMk/>
          <pc:sldMk cId="2104192454" sldId="355"/>
        </pc:sldMkLst>
        <pc:spChg chg="mod">
          <ac:chgData name="Martha Leticia Mercado Ramírez" userId="18159a8c-b454-4f72-9e2b-385641e73dff" providerId="ADAL" clId="{581AF98D-CCC0-4987-B9A5-E30D64487D45}" dt="2026-03-08T02:40:11.011" v="1724" actId="26606"/>
          <ac:spMkLst>
            <pc:docMk/>
            <pc:sldMk cId="2104192454" sldId="355"/>
            <ac:spMk id="2" creationId="{09E39171-798D-96B1-7D6F-57F05A332277}"/>
          </ac:spMkLst>
        </pc:spChg>
        <pc:spChg chg="del mod">
          <ac:chgData name="Martha Leticia Mercado Ramírez" userId="18159a8c-b454-4f72-9e2b-385641e73dff" providerId="ADAL" clId="{581AF98D-CCC0-4987-B9A5-E30D64487D45}" dt="2026-03-08T02:40:11.011" v="1724" actId="26606"/>
          <ac:spMkLst>
            <pc:docMk/>
            <pc:sldMk cId="2104192454" sldId="355"/>
            <ac:spMk id="3" creationId="{A568C16A-296F-4130-62E2-72EC55AA3E85}"/>
          </ac:spMkLst>
        </pc:spChg>
        <pc:spChg chg="add">
          <ac:chgData name="Martha Leticia Mercado Ramírez" userId="18159a8c-b454-4f72-9e2b-385641e73dff" providerId="ADAL" clId="{581AF98D-CCC0-4987-B9A5-E30D64487D45}" dt="2026-03-08T02:40:11.011" v="1724" actId="26606"/>
          <ac:spMkLst>
            <pc:docMk/>
            <pc:sldMk cId="2104192454" sldId="355"/>
            <ac:spMk id="9" creationId="{BACC6370-2D7E-4714-9D71-7542949D7D5D}"/>
          </ac:spMkLst>
        </pc:spChg>
        <pc:spChg chg="add">
          <ac:chgData name="Martha Leticia Mercado Ramírez" userId="18159a8c-b454-4f72-9e2b-385641e73dff" providerId="ADAL" clId="{581AF98D-CCC0-4987-B9A5-E30D64487D45}" dt="2026-03-08T02:40:11.011" v="1724" actId="26606"/>
          <ac:spMkLst>
            <pc:docMk/>
            <pc:sldMk cId="2104192454" sldId="355"/>
            <ac:spMk id="11" creationId="{F68B3F68-107C-434F-AA38-110D5EA91B85}"/>
          </ac:spMkLst>
        </pc:spChg>
        <pc:spChg chg="add">
          <ac:chgData name="Martha Leticia Mercado Ramírez" userId="18159a8c-b454-4f72-9e2b-385641e73dff" providerId="ADAL" clId="{581AF98D-CCC0-4987-B9A5-E30D64487D45}" dt="2026-03-08T02:40:11.011" v="1724" actId="26606"/>
          <ac:spMkLst>
            <pc:docMk/>
            <pc:sldMk cId="2104192454" sldId="355"/>
            <ac:spMk id="13" creationId="{AAD0DBB9-1A4B-4391-81D4-CB19F9AB918A}"/>
          </ac:spMkLst>
        </pc:spChg>
        <pc:spChg chg="add">
          <ac:chgData name="Martha Leticia Mercado Ramírez" userId="18159a8c-b454-4f72-9e2b-385641e73dff" providerId="ADAL" clId="{581AF98D-CCC0-4987-B9A5-E30D64487D45}" dt="2026-03-08T02:40:11.011" v="1724" actId="26606"/>
          <ac:spMkLst>
            <pc:docMk/>
            <pc:sldMk cId="2104192454" sldId="355"/>
            <ac:spMk id="15" creationId="{063BBA22-50EA-4C4D-BE05-F1CE4E63AA56}"/>
          </ac:spMkLst>
        </pc:spChg>
        <pc:graphicFrameChg chg="add mod">
          <ac:chgData name="Martha Leticia Mercado Ramírez" userId="18159a8c-b454-4f72-9e2b-385641e73dff" providerId="ADAL" clId="{581AF98D-CCC0-4987-B9A5-E30D64487D45}" dt="2026-03-08T02:41:19.294" v="1740" actId="1076"/>
          <ac:graphicFrameMkLst>
            <pc:docMk/>
            <pc:sldMk cId="2104192454" sldId="355"/>
            <ac:graphicFrameMk id="5" creationId="{1B790FB7-B474-CFD4-7F5E-01C336BF9403}"/>
          </ac:graphicFrameMkLst>
        </pc:graphicFrameChg>
      </pc:sldChg>
      <pc:sldChg chg="add">
        <pc:chgData name="Martha Leticia Mercado Ramírez" userId="18159a8c-b454-4f72-9e2b-385641e73dff" providerId="ADAL" clId="{581AF98D-CCC0-4987-B9A5-E30D64487D45}" dt="2026-03-08T02:44:41.655" v="1751"/>
        <pc:sldMkLst>
          <pc:docMk/>
          <pc:sldMk cId="3613171079" sldId="355"/>
        </pc:sldMkLst>
      </pc:sldChg>
      <pc:sldMasterChg chg="modTransition modSldLayout">
        <pc:chgData name="Martha Leticia Mercado Ramírez" userId="18159a8c-b454-4f72-9e2b-385641e73dff" providerId="ADAL" clId="{581AF98D-CCC0-4987-B9A5-E30D64487D45}" dt="2026-03-06T17:09:31.858" v="1032"/>
        <pc:sldMasterMkLst>
          <pc:docMk/>
          <pc:sldMasterMk cId="646373539" sldId="2147483648"/>
        </pc:sldMasterMkLst>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121762759" sldId="2147483649"/>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406181525" sldId="2147483650"/>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620226836" sldId="2147483651"/>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3212320326" sldId="2147483652"/>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3565743573" sldId="2147483653"/>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2134310788" sldId="2147483654"/>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2125067275" sldId="2147483655"/>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2841152234" sldId="2147483656"/>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3533826458" sldId="2147483657"/>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1053512236" sldId="2147483658"/>
          </pc:sldLayoutMkLst>
        </pc:sldLayoutChg>
        <pc:sldLayoutChg chg="modTransition">
          <pc:chgData name="Martha Leticia Mercado Ramírez" userId="18159a8c-b454-4f72-9e2b-385641e73dff" providerId="ADAL" clId="{581AF98D-CCC0-4987-B9A5-E30D64487D45}" dt="2026-03-06T17:09:31.858" v="1032"/>
          <pc:sldLayoutMkLst>
            <pc:docMk/>
            <pc:sldMasterMk cId="646373539" sldId="2147483648"/>
            <pc:sldLayoutMk cId="460628407" sldId="2147483659"/>
          </pc:sldLayoutMkLst>
        </pc:sldLayoutChg>
      </pc:sldMasterChg>
      <pc:sldMasterChg chg="modTransition modSldLayout">
        <pc:chgData name="Martha Leticia Mercado Ramírez" userId="18159a8c-b454-4f72-9e2b-385641e73dff" providerId="ADAL" clId="{581AF98D-CCC0-4987-B9A5-E30D64487D45}" dt="2026-03-06T17:09:31.858" v="1032"/>
        <pc:sldMasterMkLst>
          <pc:docMk/>
          <pc:sldMasterMk cId="3572155021" sldId="2147483660"/>
        </pc:sldMasterMkLst>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697143148" sldId="2147483661"/>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3371766524" sldId="2147483662"/>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3120726868" sldId="2147483663"/>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2536060686" sldId="2147483664"/>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3238657449" sldId="2147483665"/>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4010422521" sldId="2147483666"/>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2657589540" sldId="2147483667"/>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714496099" sldId="2147483668"/>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371657392" sldId="2147483669"/>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172436614" sldId="2147483670"/>
          </pc:sldLayoutMkLst>
        </pc:sldLayoutChg>
        <pc:sldLayoutChg chg="modTransition">
          <pc:chgData name="Martha Leticia Mercado Ramírez" userId="18159a8c-b454-4f72-9e2b-385641e73dff" providerId="ADAL" clId="{581AF98D-CCC0-4987-B9A5-E30D64487D45}" dt="2026-03-06T17:09:31.858" v="1032"/>
          <pc:sldLayoutMkLst>
            <pc:docMk/>
            <pc:sldMasterMk cId="3572155021" sldId="2147483660"/>
            <pc:sldLayoutMk cId="458281018" sldId="2147483671"/>
          </pc:sldLayoutMkLst>
        </pc:sldLayoutChg>
      </pc:sldMasterChg>
    </pc:docChg>
  </pc:docChgLst>
</pc:chgInfo>
</file>

<file path=ppt/diagrams/_rels/data1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2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ata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ata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8.svg"/></Relationships>
</file>

<file path=ppt/diagrams/_rels/data3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4.svg"/><Relationship Id="rId9" Type="http://schemas.openxmlformats.org/officeDocument/2006/relationships/image" Target="../media/image41.png"/></Relationships>
</file>

<file path=ppt/diagrams/_rels/data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ata46.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29.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38.svg"/></Relationships>
</file>

<file path=ppt/diagrams/_rels/drawing3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38.svg"/><Relationship Id="rId5" Type="http://schemas.openxmlformats.org/officeDocument/2006/relationships/image" Target="../media/image37.png"/><Relationship Id="rId10" Type="http://schemas.openxmlformats.org/officeDocument/2006/relationships/image" Target="../media/image42.svg"/><Relationship Id="rId4" Type="http://schemas.openxmlformats.org/officeDocument/2006/relationships/image" Target="../media/image4.svg"/><Relationship Id="rId9" Type="http://schemas.openxmlformats.org/officeDocument/2006/relationships/image" Target="../media/image41.png"/></Relationships>
</file>

<file path=ppt/diagrams/_rels/drawing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rawing46.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C89B33-C441-4D87-BBCE-EAA9B0F2AEEB}"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E217E22B-411D-461B-B29E-103A9D7F9D7F}">
      <dgm:prSet custT="1"/>
      <dgm:spPr/>
      <dgm:t>
        <a:bodyPr/>
        <a:lstStyle/>
        <a:p>
          <a:r>
            <a:rPr lang="es-MX" sz="1600" dirty="0"/>
            <a:t>La </a:t>
          </a:r>
          <a:r>
            <a:rPr lang="es-MX" sz="1600" b="1" dirty="0"/>
            <a:t>Segunda Guerra Mundial</a:t>
          </a:r>
          <a:r>
            <a:rPr lang="es-MX" sz="1600" dirty="0"/>
            <a:t> mostró que la propaganda puede ser utilizada tanto por </a:t>
          </a:r>
          <a:r>
            <a:rPr lang="es-MX" sz="1600" b="1" dirty="0"/>
            <a:t>regímenes totalitarios como por democracias</a:t>
          </a:r>
          <a:r>
            <a:rPr lang="es-MX" sz="1600" dirty="0"/>
            <a:t>, pero con diferencias esenciales:</a:t>
          </a:r>
          <a:endParaRPr lang="en-US" sz="1600" dirty="0"/>
        </a:p>
      </dgm:t>
    </dgm:pt>
    <dgm:pt modelId="{C1463B2B-9482-44F6-9C42-DCCBAA85445C}" type="parTrans" cxnId="{5AAFAD41-D181-4B41-B133-F8CBCCC03A85}">
      <dgm:prSet/>
      <dgm:spPr/>
      <dgm:t>
        <a:bodyPr/>
        <a:lstStyle/>
        <a:p>
          <a:endParaRPr lang="en-US"/>
        </a:p>
      </dgm:t>
    </dgm:pt>
    <dgm:pt modelId="{AB40CC7F-3A13-44B9-A46B-9FAA723DC21F}" type="sibTrans" cxnId="{5AAFAD41-D181-4B41-B133-F8CBCCC03A85}">
      <dgm:prSet/>
      <dgm:spPr/>
      <dgm:t>
        <a:bodyPr/>
        <a:lstStyle/>
        <a:p>
          <a:endParaRPr lang="en-US"/>
        </a:p>
      </dgm:t>
    </dgm:pt>
    <dgm:pt modelId="{8FFA9ABB-ABCD-44D6-ADD1-3002F4A31C6A}">
      <dgm:prSet custT="1"/>
      <dgm:spPr/>
      <dgm:t>
        <a:bodyPr/>
        <a:lstStyle/>
        <a:p>
          <a:r>
            <a:rPr lang="es-MX" sz="1600" dirty="0"/>
            <a:t>En los regímenes totalitarios, la propaganda sustituye completamente la libertad de expresión.</a:t>
          </a:r>
          <a:endParaRPr lang="en-US" sz="1600" dirty="0"/>
        </a:p>
      </dgm:t>
    </dgm:pt>
    <dgm:pt modelId="{C2307E38-E4EE-40AF-B8FE-250F5E7711D4}" type="parTrans" cxnId="{E2262D59-AFA4-400C-8152-9F0035CDE72F}">
      <dgm:prSet/>
      <dgm:spPr/>
      <dgm:t>
        <a:bodyPr/>
        <a:lstStyle/>
        <a:p>
          <a:endParaRPr lang="en-US"/>
        </a:p>
      </dgm:t>
    </dgm:pt>
    <dgm:pt modelId="{B197B4EC-E920-4179-B693-E00B4E6E560A}" type="sibTrans" cxnId="{E2262D59-AFA4-400C-8152-9F0035CDE72F}">
      <dgm:prSet/>
      <dgm:spPr/>
      <dgm:t>
        <a:bodyPr/>
        <a:lstStyle/>
        <a:p>
          <a:endParaRPr lang="en-US"/>
        </a:p>
      </dgm:t>
    </dgm:pt>
    <dgm:pt modelId="{0DA112DA-E825-41CF-B8A6-0CE0A058B7CE}">
      <dgm:prSet custT="1"/>
      <dgm:spPr/>
      <dgm:t>
        <a:bodyPr/>
        <a:lstStyle/>
        <a:p>
          <a:r>
            <a:rPr lang="es-MX" sz="1600" kern="1200" dirty="0">
              <a:solidFill>
                <a:prstClr val="white"/>
              </a:solidFill>
              <a:latin typeface="Aptos" panose="02110004020202020204"/>
              <a:ea typeface="+mn-ea"/>
              <a:cs typeface="+mn-cs"/>
            </a:rPr>
            <a:t>En las democracias, la propaganda suele coexistir con cierto grado de pluralismo y debate público.</a:t>
          </a:r>
          <a:endParaRPr lang="en-US" sz="1600" kern="1200" dirty="0">
            <a:solidFill>
              <a:prstClr val="white"/>
            </a:solidFill>
            <a:latin typeface="Aptos" panose="02110004020202020204"/>
            <a:ea typeface="+mn-ea"/>
            <a:cs typeface="+mn-cs"/>
          </a:endParaRPr>
        </a:p>
      </dgm:t>
    </dgm:pt>
    <dgm:pt modelId="{86FE55CD-44E0-494D-9179-5E11286CBBF7}" type="parTrans" cxnId="{85D4EC82-3B10-4D2A-8606-8EF37DAC41A3}">
      <dgm:prSet/>
      <dgm:spPr/>
      <dgm:t>
        <a:bodyPr/>
        <a:lstStyle/>
        <a:p>
          <a:endParaRPr lang="en-US"/>
        </a:p>
      </dgm:t>
    </dgm:pt>
    <dgm:pt modelId="{71821DC5-EAE8-46DC-B8BC-381BDCCDBF66}" type="sibTrans" cxnId="{85D4EC82-3B10-4D2A-8606-8EF37DAC41A3}">
      <dgm:prSet/>
      <dgm:spPr/>
      <dgm:t>
        <a:bodyPr/>
        <a:lstStyle/>
        <a:p>
          <a:endParaRPr lang="en-US"/>
        </a:p>
      </dgm:t>
    </dgm:pt>
    <dgm:pt modelId="{AFD818CF-DEA2-4283-932D-7382D72F4295}">
      <dgm:prSet custT="1"/>
      <dgm:spPr/>
      <dgm:t>
        <a:bodyPr/>
        <a:lstStyle/>
        <a:p>
          <a:r>
            <a:rPr lang="es-MX" sz="1600" kern="1200" dirty="0">
              <a:solidFill>
                <a:prstClr val="white"/>
              </a:solidFill>
              <a:latin typeface="Aptos" panose="02110004020202020204"/>
              <a:ea typeface="+mn-ea"/>
              <a:cs typeface="+mn-cs"/>
            </a:rPr>
            <a:t>Esta experiencia histórica influyó directamente en la creación de instrumentos internacionales de protección de los derechos humanos, como la Declaración Universal de los Derechos Humanos adoptada por la Organización de las Naciones Unidas.</a:t>
          </a:r>
          <a:br>
            <a:rPr lang="es-MX" sz="1600" kern="1200" dirty="0">
              <a:solidFill>
                <a:prstClr val="white"/>
              </a:solidFill>
              <a:latin typeface="Aptos" panose="02110004020202020204"/>
              <a:ea typeface="+mn-ea"/>
              <a:cs typeface="+mn-cs"/>
            </a:rPr>
          </a:br>
          <a:endParaRPr lang="en-US" sz="1600" kern="1200" dirty="0">
            <a:solidFill>
              <a:prstClr val="white"/>
            </a:solidFill>
            <a:latin typeface="Aptos" panose="02110004020202020204"/>
            <a:ea typeface="+mn-ea"/>
            <a:cs typeface="+mn-cs"/>
          </a:endParaRPr>
        </a:p>
      </dgm:t>
    </dgm:pt>
    <dgm:pt modelId="{3CEC8B2A-DC83-43B9-AAE5-4175C1F5C6FF}" type="parTrans" cxnId="{6AD402B4-164E-48CA-AB60-CECD2D3C52BB}">
      <dgm:prSet/>
      <dgm:spPr/>
      <dgm:t>
        <a:bodyPr/>
        <a:lstStyle/>
        <a:p>
          <a:endParaRPr lang="en-US"/>
        </a:p>
      </dgm:t>
    </dgm:pt>
    <dgm:pt modelId="{0BC2A9CB-F604-44A7-B6C6-CF22575F9D52}" type="sibTrans" cxnId="{6AD402B4-164E-48CA-AB60-CECD2D3C52BB}">
      <dgm:prSet/>
      <dgm:spPr/>
      <dgm:t>
        <a:bodyPr/>
        <a:lstStyle/>
        <a:p>
          <a:endParaRPr lang="en-US"/>
        </a:p>
      </dgm:t>
    </dgm:pt>
    <dgm:pt modelId="{82C5AC04-6CC6-4A30-A393-FA12923D189B}" type="pres">
      <dgm:prSet presAssocID="{7BC89B33-C441-4D87-BBCE-EAA9B0F2AEEB}" presName="Name0" presStyleCnt="0">
        <dgm:presLayoutVars>
          <dgm:dir/>
          <dgm:resizeHandles val="exact"/>
        </dgm:presLayoutVars>
      </dgm:prSet>
      <dgm:spPr/>
    </dgm:pt>
    <dgm:pt modelId="{9A04AA20-E6E7-4B10-BEBD-2B3F90B0BBA9}" type="pres">
      <dgm:prSet presAssocID="{E217E22B-411D-461B-B29E-103A9D7F9D7F}" presName="node" presStyleLbl="node1" presStyleIdx="0" presStyleCnt="4">
        <dgm:presLayoutVars>
          <dgm:bulletEnabled val="1"/>
        </dgm:presLayoutVars>
      </dgm:prSet>
      <dgm:spPr/>
    </dgm:pt>
    <dgm:pt modelId="{A7D2160F-FA29-4A3C-B479-BE02C1113C16}" type="pres">
      <dgm:prSet presAssocID="{AB40CC7F-3A13-44B9-A46B-9FAA723DC21F}" presName="sibTrans" presStyleLbl="sibTrans1D1" presStyleIdx="0" presStyleCnt="3"/>
      <dgm:spPr/>
    </dgm:pt>
    <dgm:pt modelId="{509F6620-0E01-4351-9033-F23EB1436018}" type="pres">
      <dgm:prSet presAssocID="{AB40CC7F-3A13-44B9-A46B-9FAA723DC21F}" presName="connectorText" presStyleLbl="sibTrans1D1" presStyleIdx="0" presStyleCnt="3"/>
      <dgm:spPr/>
    </dgm:pt>
    <dgm:pt modelId="{E24F9709-B23B-440B-970E-660B239CAD63}" type="pres">
      <dgm:prSet presAssocID="{8FFA9ABB-ABCD-44D6-ADD1-3002F4A31C6A}" presName="node" presStyleLbl="node1" presStyleIdx="1" presStyleCnt="4">
        <dgm:presLayoutVars>
          <dgm:bulletEnabled val="1"/>
        </dgm:presLayoutVars>
      </dgm:prSet>
      <dgm:spPr/>
    </dgm:pt>
    <dgm:pt modelId="{3B52BF79-F959-4554-A43D-059939940B3D}" type="pres">
      <dgm:prSet presAssocID="{B197B4EC-E920-4179-B693-E00B4E6E560A}" presName="sibTrans" presStyleLbl="sibTrans1D1" presStyleIdx="1" presStyleCnt="3"/>
      <dgm:spPr/>
    </dgm:pt>
    <dgm:pt modelId="{B6495A57-1FC5-47BF-ADC0-EA3EB8E1C1AD}" type="pres">
      <dgm:prSet presAssocID="{B197B4EC-E920-4179-B693-E00B4E6E560A}" presName="connectorText" presStyleLbl="sibTrans1D1" presStyleIdx="1" presStyleCnt="3"/>
      <dgm:spPr/>
    </dgm:pt>
    <dgm:pt modelId="{A81609C0-A3FD-4B19-B1F0-946FFAD1A6D8}" type="pres">
      <dgm:prSet presAssocID="{0DA112DA-E825-41CF-B8A6-0CE0A058B7CE}" presName="node" presStyleLbl="node1" presStyleIdx="2" presStyleCnt="4">
        <dgm:presLayoutVars>
          <dgm:bulletEnabled val="1"/>
        </dgm:presLayoutVars>
      </dgm:prSet>
      <dgm:spPr/>
    </dgm:pt>
    <dgm:pt modelId="{0CC839FB-3C71-4D6F-B00D-C5588AB71D6E}" type="pres">
      <dgm:prSet presAssocID="{71821DC5-EAE8-46DC-B8BC-381BDCCDBF66}" presName="sibTrans" presStyleLbl="sibTrans1D1" presStyleIdx="2" presStyleCnt="3"/>
      <dgm:spPr/>
    </dgm:pt>
    <dgm:pt modelId="{B26282B1-5D8D-4F6B-AE1C-DF5BCE0D2015}" type="pres">
      <dgm:prSet presAssocID="{71821DC5-EAE8-46DC-B8BC-381BDCCDBF66}" presName="connectorText" presStyleLbl="sibTrans1D1" presStyleIdx="2" presStyleCnt="3"/>
      <dgm:spPr/>
    </dgm:pt>
    <dgm:pt modelId="{20465140-002F-46E7-ABBC-7486B2D13F23}" type="pres">
      <dgm:prSet presAssocID="{AFD818CF-DEA2-4283-932D-7382D72F4295}" presName="node" presStyleLbl="node1" presStyleIdx="3" presStyleCnt="4">
        <dgm:presLayoutVars>
          <dgm:bulletEnabled val="1"/>
        </dgm:presLayoutVars>
      </dgm:prSet>
      <dgm:spPr/>
    </dgm:pt>
  </dgm:ptLst>
  <dgm:cxnLst>
    <dgm:cxn modelId="{E954AD12-AC60-409D-B283-6E7120B91E60}" type="presOf" srcId="{B197B4EC-E920-4179-B693-E00B4E6E560A}" destId="{3B52BF79-F959-4554-A43D-059939940B3D}" srcOrd="0" destOrd="0" presId="urn:microsoft.com/office/officeart/2016/7/layout/RepeatingBendingProcessNew"/>
    <dgm:cxn modelId="{06B01218-D298-4696-909A-B54BB72C13CB}" type="presOf" srcId="{7BC89B33-C441-4D87-BBCE-EAA9B0F2AEEB}" destId="{82C5AC04-6CC6-4A30-A393-FA12923D189B}" srcOrd="0" destOrd="0" presId="urn:microsoft.com/office/officeart/2016/7/layout/RepeatingBendingProcessNew"/>
    <dgm:cxn modelId="{0C703521-D46E-440E-B3C7-BD7386189413}" type="presOf" srcId="{AB40CC7F-3A13-44B9-A46B-9FAA723DC21F}" destId="{509F6620-0E01-4351-9033-F23EB1436018}" srcOrd="1" destOrd="0" presId="urn:microsoft.com/office/officeart/2016/7/layout/RepeatingBendingProcessNew"/>
    <dgm:cxn modelId="{5AAFAD41-D181-4B41-B133-F8CBCCC03A85}" srcId="{7BC89B33-C441-4D87-BBCE-EAA9B0F2AEEB}" destId="{E217E22B-411D-461B-B29E-103A9D7F9D7F}" srcOrd="0" destOrd="0" parTransId="{C1463B2B-9482-44F6-9C42-DCCBAA85445C}" sibTransId="{AB40CC7F-3A13-44B9-A46B-9FAA723DC21F}"/>
    <dgm:cxn modelId="{34141345-06F8-49B4-A13D-E9C17D85A2AE}" type="presOf" srcId="{AFD818CF-DEA2-4283-932D-7382D72F4295}" destId="{20465140-002F-46E7-ABBC-7486B2D13F23}" srcOrd="0" destOrd="0" presId="urn:microsoft.com/office/officeart/2016/7/layout/RepeatingBendingProcessNew"/>
    <dgm:cxn modelId="{C01A536F-29E6-40FD-8E8A-CEF045334B87}" type="presOf" srcId="{8FFA9ABB-ABCD-44D6-ADD1-3002F4A31C6A}" destId="{E24F9709-B23B-440B-970E-660B239CAD63}" srcOrd="0" destOrd="0" presId="urn:microsoft.com/office/officeart/2016/7/layout/RepeatingBendingProcessNew"/>
    <dgm:cxn modelId="{E2262D59-AFA4-400C-8152-9F0035CDE72F}" srcId="{7BC89B33-C441-4D87-BBCE-EAA9B0F2AEEB}" destId="{8FFA9ABB-ABCD-44D6-ADD1-3002F4A31C6A}" srcOrd="1" destOrd="0" parTransId="{C2307E38-E4EE-40AF-B8FE-250F5E7711D4}" sibTransId="{B197B4EC-E920-4179-B693-E00B4E6E560A}"/>
    <dgm:cxn modelId="{E6D44A7B-CBF2-4F65-818A-AF6737A34D15}" type="presOf" srcId="{B197B4EC-E920-4179-B693-E00B4E6E560A}" destId="{B6495A57-1FC5-47BF-ADC0-EA3EB8E1C1AD}" srcOrd="1" destOrd="0" presId="urn:microsoft.com/office/officeart/2016/7/layout/RepeatingBendingProcessNew"/>
    <dgm:cxn modelId="{85D4EC82-3B10-4D2A-8606-8EF37DAC41A3}" srcId="{7BC89B33-C441-4D87-BBCE-EAA9B0F2AEEB}" destId="{0DA112DA-E825-41CF-B8A6-0CE0A058B7CE}" srcOrd="2" destOrd="0" parTransId="{86FE55CD-44E0-494D-9179-5E11286CBBF7}" sibTransId="{71821DC5-EAE8-46DC-B8BC-381BDCCDBF66}"/>
    <dgm:cxn modelId="{EAA82B88-BEEE-4033-AF78-5C5A5A967DD5}" type="presOf" srcId="{AB40CC7F-3A13-44B9-A46B-9FAA723DC21F}" destId="{A7D2160F-FA29-4A3C-B479-BE02C1113C16}" srcOrd="0" destOrd="0" presId="urn:microsoft.com/office/officeart/2016/7/layout/RepeatingBendingProcessNew"/>
    <dgm:cxn modelId="{BC631593-91D2-41BC-BC9C-01B247DF3620}" type="presOf" srcId="{0DA112DA-E825-41CF-B8A6-0CE0A058B7CE}" destId="{A81609C0-A3FD-4B19-B1F0-946FFAD1A6D8}" srcOrd="0" destOrd="0" presId="urn:microsoft.com/office/officeart/2016/7/layout/RepeatingBendingProcessNew"/>
    <dgm:cxn modelId="{6AD402B4-164E-48CA-AB60-CECD2D3C52BB}" srcId="{7BC89B33-C441-4D87-BBCE-EAA9B0F2AEEB}" destId="{AFD818CF-DEA2-4283-932D-7382D72F4295}" srcOrd="3" destOrd="0" parTransId="{3CEC8B2A-DC83-43B9-AAE5-4175C1F5C6FF}" sibTransId="{0BC2A9CB-F604-44A7-B6C6-CF22575F9D52}"/>
    <dgm:cxn modelId="{D73E2EB4-A63E-4B30-8882-B5825870D057}" type="presOf" srcId="{71821DC5-EAE8-46DC-B8BC-381BDCCDBF66}" destId="{0CC839FB-3C71-4D6F-B00D-C5588AB71D6E}" srcOrd="0" destOrd="0" presId="urn:microsoft.com/office/officeart/2016/7/layout/RepeatingBendingProcessNew"/>
    <dgm:cxn modelId="{6CE6E3C0-469E-4E8E-B605-A336947F6EBF}" type="presOf" srcId="{71821DC5-EAE8-46DC-B8BC-381BDCCDBF66}" destId="{B26282B1-5D8D-4F6B-AE1C-DF5BCE0D2015}" srcOrd="1" destOrd="0" presId="urn:microsoft.com/office/officeart/2016/7/layout/RepeatingBendingProcessNew"/>
    <dgm:cxn modelId="{CC9831CA-6403-4A8A-894D-3FD2AC465DD1}" type="presOf" srcId="{E217E22B-411D-461B-B29E-103A9D7F9D7F}" destId="{9A04AA20-E6E7-4B10-BEBD-2B3F90B0BBA9}" srcOrd="0" destOrd="0" presId="urn:microsoft.com/office/officeart/2016/7/layout/RepeatingBendingProcessNew"/>
    <dgm:cxn modelId="{CA5B6551-8E28-405A-BFF0-85CF2B7B0A0E}" type="presParOf" srcId="{82C5AC04-6CC6-4A30-A393-FA12923D189B}" destId="{9A04AA20-E6E7-4B10-BEBD-2B3F90B0BBA9}" srcOrd="0" destOrd="0" presId="urn:microsoft.com/office/officeart/2016/7/layout/RepeatingBendingProcessNew"/>
    <dgm:cxn modelId="{5E8CC0B4-3DF5-45A9-9324-A1326C05F0BD}" type="presParOf" srcId="{82C5AC04-6CC6-4A30-A393-FA12923D189B}" destId="{A7D2160F-FA29-4A3C-B479-BE02C1113C16}" srcOrd="1" destOrd="0" presId="urn:microsoft.com/office/officeart/2016/7/layout/RepeatingBendingProcessNew"/>
    <dgm:cxn modelId="{395089DB-0E1E-44D1-9C99-4BB9C0829BB0}" type="presParOf" srcId="{A7D2160F-FA29-4A3C-B479-BE02C1113C16}" destId="{509F6620-0E01-4351-9033-F23EB1436018}" srcOrd="0" destOrd="0" presId="urn:microsoft.com/office/officeart/2016/7/layout/RepeatingBendingProcessNew"/>
    <dgm:cxn modelId="{A7AC0DDC-E12B-4A47-98B7-17FF0B3EFF3D}" type="presParOf" srcId="{82C5AC04-6CC6-4A30-A393-FA12923D189B}" destId="{E24F9709-B23B-440B-970E-660B239CAD63}" srcOrd="2" destOrd="0" presId="urn:microsoft.com/office/officeart/2016/7/layout/RepeatingBendingProcessNew"/>
    <dgm:cxn modelId="{FD66BC29-93F3-4C26-B661-F0D4D8AECF7A}" type="presParOf" srcId="{82C5AC04-6CC6-4A30-A393-FA12923D189B}" destId="{3B52BF79-F959-4554-A43D-059939940B3D}" srcOrd="3" destOrd="0" presId="urn:microsoft.com/office/officeart/2016/7/layout/RepeatingBendingProcessNew"/>
    <dgm:cxn modelId="{6D8348D7-C1EF-4A87-873A-D8BC16502A42}" type="presParOf" srcId="{3B52BF79-F959-4554-A43D-059939940B3D}" destId="{B6495A57-1FC5-47BF-ADC0-EA3EB8E1C1AD}" srcOrd="0" destOrd="0" presId="urn:microsoft.com/office/officeart/2016/7/layout/RepeatingBendingProcessNew"/>
    <dgm:cxn modelId="{02ACC8AB-4251-446F-93B8-E0601138C9C7}" type="presParOf" srcId="{82C5AC04-6CC6-4A30-A393-FA12923D189B}" destId="{A81609C0-A3FD-4B19-B1F0-946FFAD1A6D8}" srcOrd="4" destOrd="0" presId="urn:microsoft.com/office/officeart/2016/7/layout/RepeatingBendingProcessNew"/>
    <dgm:cxn modelId="{5F82D999-5407-4820-B62C-A6D11CD0112D}" type="presParOf" srcId="{82C5AC04-6CC6-4A30-A393-FA12923D189B}" destId="{0CC839FB-3C71-4D6F-B00D-C5588AB71D6E}" srcOrd="5" destOrd="0" presId="urn:microsoft.com/office/officeart/2016/7/layout/RepeatingBendingProcessNew"/>
    <dgm:cxn modelId="{95DA653C-9292-4B0E-A9BE-580B95C5D5D0}" type="presParOf" srcId="{0CC839FB-3C71-4D6F-B00D-C5588AB71D6E}" destId="{B26282B1-5D8D-4F6B-AE1C-DF5BCE0D2015}" srcOrd="0" destOrd="0" presId="urn:microsoft.com/office/officeart/2016/7/layout/RepeatingBendingProcessNew"/>
    <dgm:cxn modelId="{9DABA76F-DCCE-4FC9-BB35-AAC1DEA6A40E}" type="presParOf" srcId="{82C5AC04-6CC6-4A30-A393-FA12923D189B}" destId="{20465140-002F-46E7-ABBC-7486B2D13F23}"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2EE3C6F-12B7-4AD6-90E1-1EA51A17AF10}"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4B2C26A-80BE-4258-A365-E2CF8D322E0B}">
      <dgm:prSet/>
      <dgm:spPr/>
      <dgm:t>
        <a:bodyPr/>
        <a:lstStyle/>
        <a:p>
          <a:r>
            <a:rPr lang="es-MX" dirty="0"/>
            <a:t>La jurisprudencia de la </a:t>
          </a:r>
          <a:r>
            <a:rPr lang="es-MX" b="1" dirty="0"/>
            <a:t>Corte Interamericana de Derechos Humanos</a:t>
          </a:r>
          <a:r>
            <a:rPr lang="es-MX" dirty="0"/>
            <a:t> ha ampliado el alcance del artículo 13 estableciendo principios como:</a:t>
          </a:r>
          <a:endParaRPr lang="en-US" dirty="0"/>
        </a:p>
      </dgm:t>
    </dgm:pt>
    <dgm:pt modelId="{ECAF36A7-2339-47F2-B684-F2E314BD338E}" type="parTrans" cxnId="{2B16C129-C8B8-47DF-85CC-C3111E620D33}">
      <dgm:prSet/>
      <dgm:spPr/>
      <dgm:t>
        <a:bodyPr/>
        <a:lstStyle/>
        <a:p>
          <a:endParaRPr lang="en-US"/>
        </a:p>
      </dgm:t>
    </dgm:pt>
    <dgm:pt modelId="{010B0B13-C628-4794-8D9B-88E162DB57DC}" type="sibTrans" cxnId="{2B16C129-C8B8-47DF-85CC-C3111E620D33}">
      <dgm:prSet/>
      <dgm:spPr/>
      <dgm:t>
        <a:bodyPr/>
        <a:lstStyle/>
        <a:p>
          <a:endParaRPr lang="en-US"/>
        </a:p>
      </dgm:t>
    </dgm:pt>
    <dgm:pt modelId="{B0F118E4-7311-4CF1-B254-DF2B99AED236}">
      <dgm:prSet/>
      <dgm:spPr/>
      <dgm:t>
        <a:bodyPr/>
        <a:lstStyle/>
        <a:p>
          <a:r>
            <a:rPr lang="es-MX"/>
            <a:t>el </a:t>
          </a:r>
          <a:r>
            <a:rPr lang="es-MX" b="1"/>
            <a:t>debate público debe ser abierto, plural y robusto</a:t>
          </a:r>
          <a:endParaRPr lang="en-US"/>
        </a:p>
      </dgm:t>
    </dgm:pt>
    <dgm:pt modelId="{7DE95FFE-D6C4-4E82-BFA2-D16C249103BC}" type="parTrans" cxnId="{673CD752-C699-4441-B19C-F3FFE30F28E0}">
      <dgm:prSet/>
      <dgm:spPr/>
      <dgm:t>
        <a:bodyPr/>
        <a:lstStyle/>
        <a:p>
          <a:endParaRPr lang="en-US"/>
        </a:p>
      </dgm:t>
    </dgm:pt>
    <dgm:pt modelId="{E322D069-FCC4-475C-96E9-E41E82921D19}" type="sibTrans" cxnId="{673CD752-C699-4441-B19C-F3FFE30F28E0}">
      <dgm:prSet/>
      <dgm:spPr/>
      <dgm:t>
        <a:bodyPr/>
        <a:lstStyle/>
        <a:p>
          <a:endParaRPr lang="en-US"/>
        </a:p>
      </dgm:t>
    </dgm:pt>
    <dgm:pt modelId="{A524DD27-1100-418D-91E4-2C26B7CB44D2}">
      <dgm:prSet/>
      <dgm:spPr/>
      <dgm:t>
        <a:bodyPr/>
        <a:lstStyle/>
        <a:p>
          <a:r>
            <a:rPr lang="es-MX"/>
            <a:t>los </a:t>
          </a:r>
          <a:r>
            <a:rPr lang="es-MX" b="1"/>
            <a:t>funcionarios públicos están sujetos a mayor escrutinio</a:t>
          </a:r>
          <a:endParaRPr lang="en-US"/>
        </a:p>
      </dgm:t>
    </dgm:pt>
    <dgm:pt modelId="{55C26EB6-41A3-4FCD-9642-144CA51E8A37}" type="parTrans" cxnId="{C1396657-6EAF-4EC0-A7B1-D24BFA54534E}">
      <dgm:prSet/>
      <dgm:spPr/>
      <dgm:t>
        <a:bodyPr/>
        <a:lstStyle/>
        <a:p>
          <a:endParaRPr lang="en-US"/>
        </a:p>
      </dgm:t>
    </dgm:pt>
    <dgm:pt modelId="{C67F5C0B-F47B-4804-A2A5-A54AA305C532}" type="sibTrans" cxnId="{C1396657-6EAF-4EC0-A7B1-D24BFA54534E}">
      <dgm:prSet/>
      <dgm:spPr/>
      <dgm:t>
        <a:bodyPr/>
        <a:lstStyle/>
        <a:p>
          <a:endParaRPr lang="en-US"/>
        </a:p>
      </dgm:t>
    </dgm:pt>
    <dgm:pt modelId="{DCE69760-CEE7-48B9-96B5-77A4AA118C65}">
      <dgm:prSet/>
      <dgm:spPr/>
      <dgm:t>
        <a:bodyPr/>
        <a:lstStyle/>
        <a:p>
          <a:r>
            <a:rPr lang="es-MX"/>
            <a:t>el </a:t>
          </a:r>
          <a:r>
            <a:rPr lang="es-MX" b="1"/>
            <a:t>periodismo tiene una función social esencial</a:t>
          </a:r>
          <a:endParaRPr lang="en-US"/>
        </a:p>
      </dgm:t>
    </dgm:pt>
    <dgm:pt modelId="{23A2C038-8690-48E8-B1A5-AFFBCB6BED97}" type="parTrans" cxnId="{ABB3FD9F-EE0E-4F32-BD87-71D9061373EB}">
      <dgm:prSet/>
      <dgm:spPr/>
      <dgm:t>
        <a:bodyPr/>
        <a:lstStyle/>
        <a:p>
          <a:endParaRPr lang="en-US"/>
        </a:p>
      </dgm:t>
    </dgm:pt>
    <dgm:pt modelId="{C733F5A9-3429-4992-A4E0-2909322315EF}" type="sibTrans" cxnId="{ABB3FD9F-EE0E-4F32-BD87-71D9061373EB}">
      <dgm:prSet/>
      <dgm:spPr/>
      <dgm:t>
        <a:bodyPr/>
        <a:lstStyle/>
        <a:p>
          <a:endParaRPr lang="en-US"/>
        </a:p>
      </dgm:t>
    </dgm:pt>
    <dgm:pt modelId="{55C0803D-698B-482A-8E54-35FF5A9F3787}">
      <dgm:prSet/>
      <dgm:spPr/>
      <dgm:t>
        <a:bodyPr/>
        <a:lstStyle/>
        <a:p>
          <a:r>
            <a:rPr lang="es-MX"/>
            <a:t>el </a:t>
          </a:r>
          <a:r>
            <a:rPr lang="es-MX" b="1"/>
            <a:t>acceso a la información pública forma parte de la libertad de expresión.</a:t>
          </a:r>
          <a:endParaRPr lang="en-US"/>
        </a:p>
      </dgm:t>
    </dgm:pt>
    <dgm:pt modelId="{524B989A-CDDF-4576-BF3A-C64EA0D0AE0D}" type="parTrans" cxnId="{E93F3087-98CB-442B-8174-47D98568FC22}">
      <dgm:prSet/>
      <dgm:spPr/>
      <dgm:t>
        <a:bodyPr/>
        <a:lstStyle/>
        <a:p>
          <a:endParaRPr lang="en-US"/>
        </a:p>
      </dgm:t>
    </dgm:pt>
    <dgm:pt modelId="{2EA54C59-6330-4A4A-93C7-74960D394778}" type="sibTrans" cxnId="{E93F3087-98CB-442B-8174-47D98568FC22}">
      <dgm:prSet/>
      <dgm:spPr/>
      <dgm:t>
        <a:bodyPr/>
        <a:lstStyle/>
        <a:p>
          <a:endParaRPr lang="en-US"/>
        </a:p>
      </dgm:t>
    </dgm:pt>
    <dgm:pt modelId="{891FF278-AB5B-451F-B09B-976D7F7DF927}" type="pres">
      <dgm:prSet presAssocID="{B2EE3C6F-12B7-4AD6-90E1-1EA51A17AF10}" presName="root" presStyleCnt="0">
        <dgm:presLayoutVars>
          <dgm:dir/>
          <dgm:resizeHandles val="exact"/>
        </dgm:presLayoutVars>
      </dgm:prSet>
      <dgm:spPr/>
    </dgm:pt>
    <dgm:pt modelId="{AEC74B1B-FEB3-476C-88CA-F3F2FAAC54AD}" type="pres">
      <dgm:prSet presAssocID="{B2EE3C6F-12B7-4AD6-90E1-1EA51A17AF10}" presName="container" presStyleCnt="0">
        <dgm:presLayoutVars>
          <dgm:dir/>
          <dgm:resizeHandles val="exact"/>
        </dgm:presLayoutVars>
      </dgm:prSet>
      <dgm:spPr/>
    </dgm:pt>
    <dgm:pt modelId="{CC96F3BD-F286-4BA1-82DE-21B4B616DC65}" type="pres">
      <dgm:prSet presAssocID="{84B2C26A-80BE-4258-A365-E2CF8D322E0B}" presName="compNode" presStyleCnt="0"/>
      <dgm:spPr/>
    </dgm:pt>
    <dgm:pt modelId="{79096D96-8449-48FE-B7ED-71F98CF9AD39}" type="pres">
      <dgm:prSet presAssocID="{84B2C26A-80BE-4258-A365-E2CF8D322E0B}" presName="iconBgRect" presStyleLbl="bgShp" presStyleIdx="0" presStyleCnt="5"/>
      <dgm:spPr/>
    </dgm:pt>
    <dgm:pt modelId="{00EB23D6-51BF-461B-BA5F-8CA57037191D}" type="pres">
      <dgm:prSet presAssocID="{84B2C26A-80BE-4258-A365-E2CF8D322E0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E1E5ED52-BC8C-4E7D-9B2B-884470D78669}" type="pres">
      <dgm:prSet presAssocID="{84B2C26A-80BE-4258-A365-E2CF8D322E0B}" presName="spaceRect" presStyleCnt="0"/>
      <dgm:spPr/>
    </dgm:pt>
    <dgm:pt modelId="{4EC80C15-6884-458A-8B47-A769F6B125AE}" type="pres">
      <dgm:prSet presAssocID="{84B2C26A-80BE-4258-A365-E2CF8D322E0B}" presName="textRect" presStyleLbl="revTx" presStyleIdx="0" presStyleCnt="5">
        <dgm:presLayoutVars>
          <dgm:chMax val="1"/>
          <dgm:chPref val="1"/>
        </dgm:presLayoutVars>
      </dgm:prSet>
      <dgm:spPr/>
    </dgm:pt>
    <dgm:pt modelId="{7A02E006-A0C8-4787-90F1-3A23A9C5EF4A}" type="pres">
      <dgm:prSet presAssocID="{010B0B13-C628-4794-8D9B-88E162DB57DC}" presName="sibTrans" presStyleLbl="sibTrans2D1" presStyleIdx="0" presStyleCnt="0"/>
      <dgm:spPr/>
    </dgm:pt>
    <dgm:pt modelId="{1BEE160C-CA3E-4B09-A0AE-746591FC7689}" type="pres">
      <dgm:prSet presAssocID="{B0F118E4-7311-4CF1-B254-DF2B99AED236}" presName="compNode" presStyleCnt="0"/>
      <dgm:spPr/>
    </dgm:pt>
    <dgm:pt modelId="{8813157F-D993-48AD-99C8-0014045628FE}" type="pres">
      <dgm:prSet presAssocID="{B0F118E4-7311-4CF1-B254-DF2B99AED236}" presName="iconBgRect" presStyleLbl="bgShp" presStyleIdx="1" presStyleCnt="5"/>
      <dgm:spPr/>
    </dgm:pt>
    <dgm:pt modelId="{D6BAB6D3-B0DD-4C21-BD47-95B22DC2FD3B}" type="pres">
      <dgm:prSet presAssocID="{B0F118E4-7311-4CF1-B254-DF2B99AED23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fesor"/>
        </a:ext>
      </dgm:extLst>
    </dgm:pt>
    <dgm:pt modelId="{849B0973-3285-4DF2-AAB2-E58BACCF2F7D}" type="pres">
      <dgm:prSet presAssocID="{B0F118E4-7311-4CF1-B254-DF2B99AED236}" presName="spaceRect" presStyleCnt="0"/>
      <dgm:spPr/>
    </dgm:pt>
    <dgm:pt modelId="{7124F77A-6706-446B-A076-C113C6EF231A}" type="pres">
      <dgm:prSet presAssocID="{B0F118E4-7311-4CF1-B254-DF2B99AED236}" presName="textRect" presStyleLbl="revTx" presStyleIdx="1" presStyleCnt="5">
        <dgm:presLayoutVars>
          <dgm:chMax val="1"/>
          <dgm:chPref val="1"/>
        </dgm:presLayoutVars>
      </dgm:prSet>
      <dgm:spPr/>
    </dgm:pt>
    <dgm:pt modelId="{9A96A2C1-0EFF-4F7E-9AFE-3F2EA19628AD}" type="pres">
      <dgm:prSet presAssocID="{E322D069-FCC4-475C-96E9-E41E82921D19}" presName="sibTrans" presStyleLbl="sibTrans2D1" presStyleIdx="0" presStyleCnt="0"/>
      <dgm:spPr/>
    </dgm:pt>
    <dgm:pt modelId="{25BC0CC7-2F8A-47E8-82D2-2C1585295D8A}" type="pres">
      <dgm:prSet presAssocID="{A524DD27-1100-418D-91E4-2C26B7CB44D2}" presName="compNode" presStyleCnt="0"/>
      <dgm:spPr/>
    </dgm:pt>
    <dgm:pt modelId="{F1844D76-C0DE-497C-AAE6-00F30042C6AE}" type="pres">
      <dgm:prSet presAssocID="{A524DD27-1100-418D-91E4-2C26B7CB44D2}" presName="iconBgRect" presStyleLbl="bgShp" presStyleIdx="2" presStyleCnt="5"/>
      <dgm:spPr/>
    </dgm:pt>
    <dgm:pt modelId="{38438C8D-48E9-4F35-B663-87DBC3A1B8EC}" type="pres">
      <dgm:prSet presAssocID="{A524DD27-1100-418D-91E4-2C26B7CB44D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uarios"/>
        </a:ext>
      </dgm:extLst>
    </dgm:pt>
    <dgm:pt modelId="{8F8B0343-65DB-4667-82B7-DF97012644B4}" type="pres">
      <dgm:prSet presAssocID="{A524DD27-1100-418D-91E4-2C26B7CB44D2}" presName="spaceRect" presStyleCnt="0"/>
      <dgm:spPr/>
    </dgm:pt>
    <dgm:pt modelId="{8E0339DA-913F-479B-8A05-C9CB8E02B4B2}" type="pres">
      <dgm:prSet presAssocID="{A524DD27-1100-418D-91E4-2C26B7CB44D2}" presName="textRect" presStyleLbl="revTx" presStyleIdx="2" presStyleCnt="5">
        <dgm:presLayoutVars>
          <dgm:chMax val="1"/>
          <dgm:chPref val="1"/>
        </dgm:presLayoutVars>
      </dgm:prSet>
      <dgm:spPr/>
    </dgm:pt>
    <dgm:pt modelId="{7D024878-B448-4370-8E09-843A40FDBEC8}" type="pres">
      <dgm:prSet presAssocID="{C67F5C0B-F47B-4804-A2A5-A54AA305C532}" presName="sibTrans" presStyleLbl="sibTrans2D1" presStyleIdx="0" presStyleCnt="0"/>
      <dgm:spPr/>
    </dgm:pt>
    <dgm:pt modelId="{EF8F87C1-1326-4520-8C6E-56385B5FCB98}" type="pres">
      <dgm:prSet presAssocID="{DCE69760-CEE7-48B9-96B5-77A4AA118C65}" presName="compNode" presStyleCnt="0"/>
      <dgm:spPr/>
    </dgm:pt>
    <dgm:pt modelId="{A46F9187-E718-4FEA-B984-161C1AE43FCF}" type="pres">
      <dgm:prSet presAssocID="{DCE69760-CEE7-48B9-96B5-77A4AA118C65}" presName="iconBgRect" presStyleLbl="bgShp" presStyleIdx="3" presStyleCnt="5"/>
      <dgm:spPr/>
    </dgm:pt>
    <dgm:pt modelId="{6103200E-5146-47B6-A34E-F62CD691AC4B}" type="pres">
      <dgm:prSet presAssocID="{DCE69760-CEE7-48B9-96B5-77A4AA118C6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riódico"/>
        </a:ext>
      </dgm:extLst>
    </dgm:pt>
    <dgm:pt modelId="{B5E45945-D1DA-45F8-B9A9-AB5D5D6E95C5}" type="pres">
      <dgm:prSet presAssocID="{DCE69760-CEE7-48B9-96B5-77A4AA118C65}" presName="spaceRect" presStyleCnt="0"/>
      <dgm:spPr/>
    </dgm:pt>
    <dgm:pt modelId="{808AF831-BCDE-4513-A254-AD53A1ABD896}" type="pres">
      <dgm:prSet presAssocID="{DCE69760-CEE7-48B9-96B5-77A4AA118C65}" presName="textRect" presStyleLbl="revTx" presStyleIdx="3" presStyleCnt="5">
        <dgm:presLayoutVars>
          <dgm:chMax val="1"/>
          <dgm:chPref val="1"/>
        </dgm:presLayoutVars>
      </dgm:prSet>
      <dgm:spPr/>
    </dgm:pt>
    <dgm:pt modelId="{66370CEB-41EC-47F3-B960-DF817317543D}" type="pres">
      <dgm:prSet presAssocID="{C733F5A9-3429-4992-A4E0-2909322315EF}" presName="sibTrans" presStyleLbl="sibTrans2D1" presStyleIdx="0" presStyleCnt="0"/>
      <dgm:spPr/>
    </dgm:pt>
    <dgm:pt modelId="{935F0088-5C1C-46EB-92BE-8B8891CA849A}" type="pres">
      <dgm:prSet presAssocID="{55C0803D-698B-482A-8E54-35FF5A9F3787}" presName="compNode" presStyleCnt="0"/>
      <dgm:spPr/>
    </dgm:pt>
    <dgm:pt modelId="{287FEC44-FB6D-45B2-BB37-0E975BE6B150}" type="pres">
      <dgm:prSet presAssocID="{55C0803D-698B-482A-8E54-35FF5A9F3787}" presName="iconBgRect" presStyleLbl="bgShp" presStyleIdx="4" presStyleCnt="5"/>
      <dgm:spPr/>
    </dgm:pt>
    <dgm:pt modelId="{E4D5FF1A-48B8-4617-9515-DBC40B304CCE}" type="pres">
      <dgm:prSet presAssocID="{55C0803D-698B-482A-8E54-35FF5A9F378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rritante"/>
        </a:ext>
      </dgm:extLst>
    </dgm:pt>
    <dgm:pt modelId="{B3232BC7-4AC4-437B-B1DA-ECA19DDFD9C3}" type="pres">
      <dgm:prSet presAssocID="{55C0803D-698B-482A-8E54-35FF5A9F3787}" presName="spaceRect" presStyleCnt="0"/>
      <dgm:spPr/>
    </dgm:pt>
    <dgm:pt modelId="{B889ECC5-6BCB-443E-A594-4A8495E0864C}" type="pres">
      <dgm:prSet presAssocID="{55C0803D-698B-482A-8E54-35FF5A9F3787}" presName="textRect" presStyleLbl="revTx" presStyleIdx="4" presStyleCnt="5">
        <dgm:presLayoutVars>
          <dgm:chMax val="1"/>
          <dgm:chPref val="1"/>
        </dgm:presLayoutVars>
      </dgm:prSet>
      <dgm:spPr/>
    </dgm:pt>
  </dgm:ptLst>
  <dgm:cxnLst>
    <dgm:cxn modelId="{E6F65803-2C2C-4059-A2E1-12F2A05DA8B9}" type="presOf" srcId="{C67F5C0B-F47B-4804-A2A5-A54AA305C532}" destId="{7D024878-B448-4370-8E09-843A40FDBEC8}" srcOrd="0" destOrd="0" presId="urn:microsoft.com/office/officeart/2018/2/layout/IconCircleList"/>
    <dgm:cxn modelId="{8987581A-3548-4589-8A7E-0F252EECA131}" type="presOf" srcId="{B0F118E4-7311-4CF1-B254-DF2B99AED236}" destId="{7124F77A-6706-446B-A076-C113C6EF231A}" srcOrd="0" destOrd="0" presId="urn:microsoft.com/office/officeart/2018/2/layout/IconCircleList"/>
    <dgm:cxn modelId="{2B16C129-C8B8-47DF-85CC-C3111E620D33}" srcId="{B2EE3C6F-12B7-4AD6-90E1-1EA51A17AF10}" destId="{84B2C26A-80BE-4258-A365-E2CF8D322E0B}" srcOrd="0" destOrd="0" parTransId="{ECAF36A7-2339-47F2-B684-F2E314BD338E}" sibTransId="{010B0B13-C628-4794-8D9B-88E162DB57DC}"/>
    <dgm:cxn modelId="{707F9E62-E6DC-4890-A055-C7C38274B1C3}" type="presOf" srcId="{C733F5A9-3429-4992-A4E0-2909322315EF}" destId="{66370CEB-41EC-47F3-B960-DF817317543D}" srcOrd="0" destOrd="0" presId="urn:microsoft.com/office/officeart/2018/2/layout/IconCircleList"/>
    <dgm:cxn modelId="{B0DF9366-ADBE-4798-805A-9C7146B39C1E}" type="presOf" srcId="{B2EE3C6F-12B7-4AD6-90E1-1EA51A17AF10}" destId="{891FF278-AB5B-451F-B09B-976D7F7DF927}" srcOrd="0" destOrd="0" presId="urn:microsoft.com/office/officeart/2018/2/layout/IconCircleList"/>
    <dgm:cxn modelId="{1B802C48-70A5-42FF-AC37-70740A7C9A6A}" type="presOf" srcId="{DCE69760-CEE7-48B9-96B5-77A4AA118C65}" destId="{808AF831-BCDE-4513-A254-AD53A1ABD896}" srcOrd="0" destOrd="0" presId="urn:microsoft.com/office/officeart/2018/2/layout/IconCircleList"/>
    <dgm:cxn modelId="{673CD752-C699-4441-B19C-F3FFE30F28E0}" srcId="{B2EE3C6F-12B7-4AD6-90E1-1EA51A17AF10}" destId="{B0F118E4-7311-4CF1-B254-DF2B99AED236}" srcOrd="1" destOrd="0" parTransId="{7DE95FFE-D6C4-4E82-BFA2-D16C249103BC}" sibTransId="{E322D069-FCC4-475C-96E9-E41E82921D19}"/>
    <dgm:cxn modelId="{C1396657-6EAF-4EC0-A7B1-D24BFA54534E}" srcId="{B2EE3C6F-12B7-4AD6-90E1-1EA51A17AF10}" destId="{A524DD27-1100-418D-91E4-2C26B7CB44D2}" srcOrd="2" destOrd="0" parTransId="{55C26EB6-41A3-4FCD-9642-144CA51E8A37}" sibTransId="{C67F5C0B-F47B-4804-A2A5-A54AA305C532}"/>
    <dgm:cxn modelId="{D2A7127D-16E8-43B6-BBCF-4524FE49C7CA}" type="presOf" srcId="{55C0803D-698B-482A-8E54-35FF5A9F3787}" destId="{B889ECC5-6BCB-443E-A594-4A8495E0864C}" srcOrd="0" destOrd="0" presId="urn:microsoft.com/office/officeart/2018/2/layout/IconCircleList"/>
    <dgm:cxn modelId="{E2D31B82-68E8-46D8-BE53-721C088B67B3}" type="presOf" srcId="{010B0B13-C628-4794-8D9B-88E162DB57DC}" destId="{7A02E006-A0C8-4787-90F1-3A23A9C5EF4A}" srcOrd="0" destOrd="0" presId="urn:microsoft.com/office/officeart/2018/2/layout/IconCircleList"/>
    <dgm:cxn modelId="{E93F3087-98CB-442B-8174-47D98568FC22}" srcId="{B2EE3C6F-12B7-4AD6-90E1-1EA51A17AF10}" destId="{55C0803D-698B-482A-8E54-35FF5A9F3787}" srcOrd="4" destOrd="0" parTransId="{524B989A-CDDF-4576-BF3A-C64EA0D0AE0D}" sibTransId="{2EA54C59-6330-4A4A-93C7-74960D394778}"/>
    <dgm:cxn modelId="{ABB3FD9F-EE0E-4F32-BD87-71D9061373EB}" srcId="{B2EE3C6F-12B7-4AD6-90E1-1EA51A17AF10}" destId="{DCE69760-CEE7-48B9-96B5-77A4AA118C65}" srcOrd="3" destOrd="0" parTransId="{23A2C038-8690-48E8-B1A5-AFFBCB6BED97}" sibTransId="{C733F5A9-3429-4992-A4E0-2909322315EF}"/>
    <dgm:cxn modelId="{64ADBBB5-D7EF-4ECF-BB3D-9E764073F4AF}" type="presOf" srcId="{84B2C26A-80BE-4258-A365-E2CF8D322E0B}" destId="{4EC80C15-6884-458A-8B47-A769F6B125AE}" srcOrd="0" destOrd="0" presId="urn:microsoft.com/office/officeart/2018/2/layout/IconCircleList"/>
    <dgm:cxn modelId="{A629CFD9-A72A-405F-9D11-49F5C39D1DFF}" type="presOf" srcId="{A524DD27-1100-418D-91E4-2C26B7CB44D2}" destId="{8E0339DA-913F-479B-8A05-C9CB8E02B4B2}" srcOrd="0" destOrd="0" presId="urn:microsoft.com/office/officeart/2018/2/layout/IconCircleList"/>
    <dgm:cxn modelId="{FCAAF4FC-F74F-4B5D-A1EE-00C5019F2C3A}" type="presOf" srcId="{E322D069-FCC4-475C-96E9-E41E82921D19}" destId="{9A96A2C1-0EFF-4F7E-9AFE-3F2EA19628AD}" srcOrd="0" destOrd="0" presId="urn:microsoft.com/office/officeart/2018/2/layout/IconCircleList"/>
    <dgm:cxn modelId="{0F1186CC-BDCB-4AD6-ABA7-E605960B62B3}" type="presParOf" srcId="{891FF278-AB5B-451F-B09B-976D7F7DF927}" destId="{AEC74B1B-FEB3-476C-88CA-F3F2FAAC54AD}" srcOrd="0" destOrd="0" presId="urn:microsoft.com/office/officeart/2018/2/layout/IconCircleList"/>
    <dgm:cxn modelId="{81FDB998-69D8-443E-8F79-8605C5C37BB0}" type="presParOf" srcId="{AEC74B1B-FEB3-476C-88CA-F3F2FAAC54AD}" destId="{CC96F3BD-F286-4BA1-82DE-21B4B616DC65}" srcOrd="0" destOrd="0" presId="urn:microsoft.com/office/officeart/2018/2/layout/IconCircleList"/>
    <dgm:cxn modelId="{BBABD7E2-F21B-42CE-B549-947E53D4E9CD}" type="presParOf" srcId="{CC96F3BD-F286-4BA1-82DE-21B4B616DC65}" destId="{79096D96-8449-48FE-B7ED-71F98CF9AD39}" srcOrd="0" destOrd="0" presId="urn:microsoft.com/office/officeart/2018/2/layout/IconCircleList"/>
    <dgm:cxn modelId="{9D03A150-21E1-46FB-9016-CAD3033661A1}" type="presParOf" srcId="{CC96F3BD-F286-4BA1-82DE-21B4B616DC65}" destId="{00EB23D6-51BF-461B-BA5F-8CA57037191D}" srcOrd="1" destOrd="0" presId="urn:microsoft.com/office/officeart/2018/2/layout/IconCircleList"/>
    <dgm:cxn modelId="{4F28AAC7-5CAF-4275-BE93-D413F0278E5C}" type="presParOf" srcId="{CC96F3BD-F286-4BA1-82DE-21B4B616DC65}" destId="{E1E5ED52-BC8C-4E7D-9B2B-884470D78669}" srcOrd="2" destOrd="0" presId="urn:microsoft.com/office/officeart/2018/2/layout/IconCircleList"/>
    <dgm:cxn modelId="{C260C618-BC40-45EC-9250-F3CB8D486236}" type="presParOf" srcId="{CC96F3BD-F286-4BA1-82DE-21B4B616DC65}" destId="{4EC80C15-6884-458A-8B47-A769F6B125AE}" srcOrd="3" destOrd="0" presId="urn:microsoft.com/office/officeart/2018/2/layout/IconCircleList"/>
    <dgm:cxn modelId="{4A4DEF51-BFAA-4B1D-8793-B8A52EC83E13}" type="presParOf" srcId="{AEC74B1B-FEB3-476C-88CA-F3F2FAAC54AD}" destId="{7A02E006-A0C8-4787-90F1-3A23A9C5EF4A}" srcOrd="1" destOrd="0" presId="urn:microsoft.com/office/officeart/2018/2/layout/IconCircleList"/>
    <dgm:cxn modelId="{7783C5F2-19C4-4946-8185-38DDC98DCED4}" type="presParOf" srcId="{AEC74B1B-FEB3-476C-88CA-F3F2FAAC54AD}" destId="{1BEE160C-CA3E-4B09-A0AE-746591FC7689}" srcOrd="2" destOrd="0" presId="urn:microsoft.com/office/officeart/2018/2/layout/IconCircleList"/>
    <dgm:cxn modelId="{C12690B7-8570-4440-8F59-27666E50CFDB}" type="presParOf" srcId="{1BEE160C-CA3E-4B09-A0AE-746591FC7689}" destId="{8813157F-D993-48AD-99C8-0014045628FE}" srcOrd="0" destOrd="0" presId="urn:microsoft.com/office/officeart/2018/2/layout/IconCircleList"/>
    <dgm:cxn modelId="{440A5DB9-97F7-414C-BA23-CF049B02832F}" type="presParOf" srcId="{1BEE160C-CA3E-4B09-A0AE-746591FC7689}" destId="{D6BAB6D3-B0DD-4C21-BD47-95B22DC2FD3B}" srcOrd="1" destOrd="0" presId="urn:microsoft.com/office/officeart/2018/2/layout/IconCircleList"/>
    <dgm:cxn modelId="{3C61D271-1175-4A14-8F0A-9B0E4232F714}" type="presParOf" srcId="{1BEE160C-CA3E-4B09-A0AE-746591FC7689}" destId="{849B0973-3285-4DF2-AAB2-E58BACCF2F7D}" srcOrd="2" destOrd="0" presId="urn:microsoft.com/office/officeart/2018/2/layout/IconCircleList"/>
    <dgm:cxn modelId="{46EBF569-05D8-4E41-BA27-95723025B1FC}" type="presParOf" srcId="{1BEE160C-CA3E-4B09-A0AE-746591FC7689}" destId="{7124F77A-6706-446B-A076-C113C6EF231A}" srcOrd="3" destOrd="0" presId="urn:microsoft.com/office/officeart/2018/2/layout/IconCircleList"/>
    <dgm:cxn modelId="{695D08CA-6E33-46E7-915D-A44E08416BEF}" type="presParOf" srcId="{AEC74B1B-FEB3-476C-88CA-F3F2FAAC54AD}" destId="{9A96A2C1-0EFF-4F7E-9AFE-3F2EA19628AD}" srcOrd="3" destOrd="0" presId="urn:microsoft.com/office/officeart/2018/2/layout/IconCircleList"/>
    <dgm:cxn modelId="{5B702D75-ECDB-4E0C-9D57-62C0A09F1B28}" type="presParOf" srcId="{AEC74B1B-FEB3-476C-88CA-F3F2FAAC54AD}" destId="{25BC0CC7-2F8A-47E8-82D2-2C1585295D8A}" srcOrd="4" destOrd="0" presId="urn:microsoft.com/office/officeart/2018/2/layout/IconCircleList"/>
    <dgm:cxn modelId="{EB7EDADB-8AAB-426C-90EB-7CC38EC1E401}" type="presParOf" srcId="{25BC0CC7-2F8A-47E8-82D2-2C1585295D8A}" destId="{F1844D76-C0DE-497C-AAE6-00F30042C6AE}" srcOrd="0" destOrd="0" presId="urn:microsoft.com/office/officeart/2018/2/layout/IconCircleList"/>
    <dgm:cxn modelId="{1AD63506-D30E-47CB-9297-5A77C9A399D6}" type="presParOf" srcId="{25BC0CC7-2F8A-47E8-82D2-2C1585295D8A}" destId="{38438C8D-48E9-4F35-B663-87DBC3A1B8EC}" srcOrd="1" destOrd="0" presId="urn:microsoft.com/office/officeart/2018/2/layout/IconCircleList"/>
    <dgm:cxn modelId="{FDC56A80-DD22-459B-8429-3C9BDE714527}" type="presParOf" srcId="{25BC0CC7-2F8A-47E8-82D2-2C1585295D8A}" destId="{8F8B0343-65DB-4667-82B7-DF97012644B4}" srcOrd="2" destOrd="0" presId="urn:microsoft.com/office/officeart/2018/2/layout/IconCircleList"/>
    <dgm:cxn modelId="{F32FF36B-81C7-4EE0-A9AF-F674489827C6}" type="presParOf" srcId="{25BC0CC7-2F8A-47E8-82D2-2C1585295D8A}" destId="{8E0339DA-913F-479B-8A05-C9CB8E02B4B2}" srcOrd="3" destOrd="0" presId="urn:microsoft.com/office/officeart/2018/2/layout/IconCircleList"/>
    <dgm:cxn modelId="{80C75E40-8563-4235-B510-444DFE1D052D}" type="presParOf" srcId="{AEC74B1B-FEB3-476C-88CA-F3F2FAAC54AD}" destId="{7D024878-B448-4370-8E09-843A40FDBEC8}" srcOrd="5" destOrd="0" presId="urn:microsoft.com/office/officeart/2018/2/layout/IconCircleList"/>
    <dgm:cxn modelId="{5F1C71C5-D185-4141-87D8-40E7E9DC76B5}" type="presParOf" srcId="{AEC74B1B-FEB3-476C-88CA-F3F2FAAC54AD}" destId="{EF8F87C1-1326-4520-8C6E-56385B5FCB98}" srcOrd="6" destOrd="0" presId="urn:microsoft.com/office/officeart/2018/2/layout/IconCircleList"/>
    <dgm:cxn modelId="{2EB32DB1-30B6-47C3-AE6B-45B0E9414408}" type="presParOf" srcId="{EF8F87C1-1326-4520-8C6E-56385B5FCB98}" destId="{A46F9187-E718-4FEA-B984-161C1AE43FCF}" srcOrd="0" destOrd="0" presId="urn:microsoft.com/office/officeart/2018/2/layout/IconCircleList"/>
    <dgm:cxn modelId="{EBA95E86-9C61-4F44-B369-219A5D6C96B6}" type="presParOf" srcId="{EF8F87C1-1326-4520-8C6E-56385B5FCB98}" destId="{6103200E-5146-47B6-A34E-F62CD691AC4B}" srcOrd="1" destOrd="0" presId="urn:microsoft.com/office/officeart/2018/2/layout/IconCircleList"/>
    <dgm:cxn modelId="{B0552E22-AE6B-4C74-950D-03F75DE34554}" type="presParOf" srcId="{EF8F87C1-1326-4520-8C6E-56385B5FCB98}" destId="{B5E45945-D1DA-45F8-B9A9-AB5D5D6E95C5}" srcOrd="2" destOrd="0" presId="urn:microsoft.com/office/officeart/2018/2/layout/IconCircleList"/>
    <dgm:cxn modelId="{92B06999-CBDA-4F32-91E8-4E7D6F6DDEB0}" type="presParOf" srcId="{EF8F87C1-1326-4520-8C6E-56385B5FCB98}" destId="{808AF831-BCDE-4513-A254-AD53A1ABD896}" srcOrd="3" destOrd="0" presId="urn:microsoft.com/office/officeart/2018/2/layout/IconCircleList"/>
    <dgm:cxn modelId="{B50D1D4D-BFE3-42DE-A7E3-3DDE06F634C4}" type="presParOf" srcId="{AEC74B1B-FEB3-476C-88CA-F3F2FAAC54AD}" destId="{66370CEB-41EC-47F3-B960-DF817317543D}" srcOrd="7" destOrd="0" presId="urn:microsoft.com/office/officeart/2018/2/layout/IconCircleList"/>
    <dgm:cxn modelId="{B1E13A03-FEF5-44EF-BBC6-A15FC5222935}" type="presParOf" srcId="{AEC74B1B-FEB3-476C-88CA-F3F2FAAC54AD}" destId="{935F0088-5C1C-46EB-92BE-8B8891CA849A}" srcOrd="8" destOrd="0" presId="urn:microsoft.com/office/officeart/2018/2/layout/IconCircleList"/>
    <dgm:cxn modelId="{B4243F7C-8C8B-424B-99B7-77D372DC3298}" type="presParOf" srcId="{935F0088-5C1C-46EB-92BE-8B8891CA849A}" destId="{287FEC44-FB6D-45B2-BB37-0E975BE6B150}" srcOrd="0" destOrd="0" presId="urn:microsoft.com/office/officeart/2018/2/layout/IconCircleList"/>
    <dgm:cxn modelId="{9C6DA36B-37B4-4DFD-AC2D-E91C7AA2D068}" type="presParOf" srcId="{935F0088-5C1C-46EB-92BE-8B8891CA849A}" destId="{E4D5FF1A-48B8-4617-9515-DBC40B304CCE}" srcOrd="1" destOrd="0" presId="urn:microsoft.com/office/officeart/2018/2/layout/IconCircleList"/>
    <dgm:cxn modelId="{6604FF42-62A7-4BF4-8C8F-493A159ABD94}" type="presParOf" srcId="{935F0088-5C1C-46EB-92BE-8B8891CA849A}" destId="{B3232BC7-4AC4-437B-B1DA-ECA19DDFD9C3}" srcOrd="2" destOrd="0" presId="urn:microsoft.com/office/officeart/2018/2/layout/IconCircleList"/>
    <dgm:cxn modelId="{B110B3D6-DCCC-4437-ACA0-FF80C39A08F5}" type="presParOf" srcId="{935F0088-5C1C-46EB-92BE-8B8891CA849A}" destId="{B889ECC5-6BCB-443E-A594-4A8495E0864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917D3F-0D25-4E97-A513-72883F874A7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882DB268-81A0-4E83-B25D-1D5C253C6451}">
      <dgm:prSet/>
      <dgm:spPr/>
      <dgm:t>
        <a:bodyPr/>
        <a:lstStyle/>
        <a:p>
          <a:r>
            <a:rPr lang="es-MX" b="1"/>
            <a:t>1948 – Primer reconocimiento regional del derecho</a:t>
          </a:r>
          <a:endParaRPr lang="en-US"/>
        </a:p>
      </dgm:t>
    </dgm:pt>
    <dgm:pt modelId="{9F50D91F-CF8D-4215-8311-DEA332234191}" type="parTrans" cxnId="{48A774DD-26BB-4F94-A763-C28258103C21}">
      <dgm:prSet/>
      <dgm:spPr/>
      <dgm:t>
        <a:bodyPr/>
        <a:lstStyle/>
        <a:p>
          <a:endParaRPr lang="en-US"/>
        </a:p>
      </dgm:t>
    </dgm:pt>
    <dgm:pt modelId="{C552422F-AF99-4FF2-82EE-A351562538EA}" type="sibTrans" cxnId="{48A774DD-26BB-4F94-A763-C28258103C21}">
      <dgm:prSet/>
      <dgm:spPr/>
      <dgm:t>
        <a:bodyPr/>
        <a:lstStyle/>
        <a:p>
          <a:endParaRPr lang="en-US"/>
        </a:p>
      </dgm:t>
    </dgm:pt>
    <dgm:pt modelId="{030A9C34-1723-4984-8B0E-29DBCDD2BB9E}">
      <dgm:prSet/>
      <dgm:spPr/>
      <dgm:t>
        <a:bodyPr/>
        <a:lstStyle/>
        <a:p>
          <a:r>
            <a:rPr lang="es-MX"/>
            <a:t>Se adopta la </a:t>
          </a:r>
          <a:r>
            <a:rPr lang="es-MX" b="1"/>
            <a:t>Declaración Americana de los Derechos y Deberes del Hombre</a:t>
          </a:r>
          <a:r>
            <a:rPr lang="es-MX"/>
            <a:t> durante la creación de la </a:t>
          </a:r>
          <a:r>
            <a:rPr lang="es-MX" b="1"/>
            <a:t>Organización de los Estados Americanos</a:t>
          </a:r>
          <a:r>
            <a:rPr lang="es-MX"/>
            <a:t>.</a:t>
          </a:r>
          <a:endParaRPr lang="en-US"/>
        </a:p>
      </dgm:t>
    </dgm:pt>
    <dgm:pt modelId="{20B75297-37B5-4108-A538-FB1D86BE0749}" type="parTrans" cxnId="{F3C037F3-142E-4DF8-BC8D-53B79A393D8C}">
      <dgm:prSet/>
      <dgm:spPr/>
      <dgm:t>
        <a:bodyPr/>
        <a:lstStyle/>
        <a:p>
          <a:endParaRPr lang="en-US"/>
        </a:p>
      </dgm:t>
    </dgm:pt>
    <dgm:pt modelId="{1AE23F78-60B0-49F9-9669-F17BA4ED18A4}" type="sibTrans" cxnId="{F3C037F3-142E-4DF8-BC8D-53B79A393D8C}">
      <dgm:prSet/>
      <dgm:spPr/>
      <dgm:t>
        <a:bodyPr/>
        <a:lstStyle/>
        <a:p>
          <a:endParaRPr lang="en-US"/>
        </a:p>
      </dgm:t>
    </dgm:pt>
    <dgm:pt modelId="{183409E9-9126-40DB-B5D7-240813A5CF27}">
      <dgm:prSet/>
      <dgm:spPr/>
      <dgm:t>
        <a:bodyPr/>
        <a:lstStyle/>
        <a:p>
          <a:r>
            <a:rPr lang="es-MX"/>
            <a:t>Esta declaración reconoce el derecho de toda persona a:</a:t>
          </a:r>
          <a:endParaRPr lang="en-US"/>
        </a:p>
      </dgm:t>
    </dgm:pt>
    <dgm:pt modelId="{B1ADDC72-89FA-4907-B6CF-475C348A8F13}" type="parTrans" cxnId="{A4E95D12-F035-44BE-AE66-315EABCF7402}">
      <dgm:prSet/>
      <dgm:spPr/>
      <dgm:t>
        <a:bodyPr/>
        <a:lstStyle/>
        <a:p>
          <a:endParaRPr lang="en-US"/>
        </a:p>
      </dgm:t>
    </dgm:pt>
    <dgm:pt modelId="{4B76C94A-78F0-4E91-A28F-866C1DC38E9D}" type="sibTrans" cxnId="{A4E95D12-F035-44BE-AE66-315EABCF7402}">
      <dgm:prSet/>
      <dgm:spPr/>
      <dgm:t>
        <a:bodyPr/>
        <a:lstStyle/>
        <a:p>
          <a:endParaRPr lang="en-US"/>
        </a:p>
      </dgm:t>
    </dgm:pt>
    <dgm:pt modelId="{7163AAB0-ECC1-452B-A71D-7D6002E94035}">
      <dgm:prSet/>
      <dgm:spPr/>
      <dgm:t>
        <a:bodyPr/>
        <a:lstStyle/>
        <a:p>
          <a:r>
            <a:rPr lang="es-MX"/>
            <a:t>investigar</a:t>
          </a:r>
          <a:endParaRPr lang="en-US"/>
        </a:p>
      </dgm:t>
    </dgm:pt>
    <dgm:pt modelId="{6206725C-1E3E-4732-A236-0ED9D152C18E}" type="parTrans" cxnId="{6A907140-90E4-41BE-B541-F373462F6DF0}">
      <dgm:prSet/>
      <dgm:spPr/>
      <dgm:t>
        <a:bodyPr/>
        <a:lstStyle/>
        <a:p>
          <a:endParaRPr lang="en-US"/>
        </a:p>
      </dgm:t>
    </dgm:pt>
    <dgm:pt modelId="{D409C747-32DE-4B56-9335-AA184E0BA801}" type="sibTrans" cxnId="{6A907140-90E4-41BE-B541-F373462F6DF0}">
      <dgm:prSet/>
      <dgm:spPr/>
      <dgm:t>
        <a:bodyPr/>
        <a:lstStyle/>
        <a:p>
          <a:endParaRPr lang="en-US"/>
        </a:p>
      </dgm:t>
    </dgm:pt>
    <dgm:pt modelId="{C272347F-E1C3-4487-A71F-8411DFDCD121}">
      <dgm:prSet/>
      <dgm:spPr/>
      <dgm:t>
        <a:bodyPr/>
        <a:lstStyle/>
        <a:p>
          <a:r>
            <a:rPr lang="es-MX"/>
            <a:t>opinar</a:t>
          </a:r>
          <a:endParaRPr lang="en-US"/>
        </a:p>
      </dgm:t>
    </dgm:pt>
    <dgm:pt modelId="{3638358F-12FF-4016-A795-0EB1C7A664DC}" type="parTrans" cxnId="{A7894368-A13C-47E9-9824-360D6B02D8E7}">
      <dgm:prSet/>
      <dgm:spPr/>
      <dgm:t>
        <a:bodyPr/>
        <a:lstStyle/>
        <a:p>
          <a:endParaRPr lang="en-US"/>
        </a:p>
      </dgm:t>
    </dgm:pt>
    <dgm:pt modelId="{C8B289D1-A562-4C71-86E7-F7DD8FD74E2A}" type="sibTrans" cxnId="{A7894368-A13C-47E9-9824-360D6B02D8E7}">
      <dgm:prSet/>
      <dgm:spPr/>
      <dgm:t>
        <a:bodyPr/>
        <a:lstStyle/>
        <a:p>
          <a:endParaRPr lang="en-US"/>
        </a:p>
      </dgm:t>
    </dgm:pt>
    <dgm:pt modelId="{3E32F129-F93C-42C5-92C0-F84E1ED2FDD1}">
      <dgm:prSet/>
      <dgm:spPr/>
      <dgm:t>
        <a:bodyPr/>
        <a:lstStyle/>
        <a:p>
          <a:r>
            <a:rPr lang="es-MX"/>
            <a:t>expresar y difundir ideas</a:t>
          </a:r>
          <a:endParaRPr lang="en-US"/>
        </a:p>
      </dgm:t>
    </dgm:pt>
    <dgm:pt modelId="{9FF3EF36-3518-470C-BEA9-24FB967F0682}" type="parTrans" cxnId="{53DAC4AA-A190-47A0-9871-F72220F12CF4}">
      <dgm:prSet/>
      <dgm:spPr/>
      <dgm:t>
        <a:bodyPr/>
        <a:lstStyle/>
        <a:p>
          <a:endParaRPr lang="en-US"/>
        </a:p>
      </dgm:t>
    </dgm:pt>
    <dgm:pt modelId="{FD536BCE-6391-4358-A2CA-DCE54A87CD6D}" type="sibTrans" cxnId="{53DAC4AA-A190-47A0-9871-F72220F12CF4}">
      <dgm:prSet/>
      <dgm:spPr/>
      <dgm:t>
        <a:bodyPr/>
        <a:lstStyle/>
        <a:p>
          <a:endParaRPr lang="en-US"/>
        </a:p>
      </dgm:t>
    </dgm:pt>
    <dgm:pt modelId="{237D4003-CBC4-4CB9-8986-79A8DE73DBD3}">
      <dgm:prSet/>
      <dgm:spPr/>
      <dgm:t>
        <a:bodyPr/>
        <a:lstStyle/>
        <a:p>
          <a:r>
            <a:rPr lang="es-MX"/>
            <a:t>por cualquier medio.</a:t>
          </a:r>
          <a:endParaRPr lang="en-US"/>
        </a:p>
      </dgm:t>
    </dgm:pt>
    <dgm:pt modelId="{9EF45D7C-AA92-4676-96B9-8507D01965B6}" type="parTrans" cxnId="{EDE083C2-7CA0-47F2-A621-E131592E1404}">
      <dgm:prSet/>
      <dgm:spPr/>
      <dgm:t>
        <a:bodyPr/>
        <a:lstStyle/>
        <a:p>
          <a:endParaRPr lang="en-US"/>
        </a:p>
      </dgm:t>
    </dgm:pt>
    <dgm:pt modelId="{BE3F07E0-EBE6-407E-AFAB-D8C7D89925A1}" type="sibTrans" cxnId="{EDE083C2-7CA0-47F2-A621-E131592E1404}">
      <dgm:prSet/>
      <dgm:spPr/>
      <dgm:t>
        <a:bodyPr/>
        <a:lstStyle/>
        <a:p>
          <a:endParaRPr lang="en-US"/>
        </a:p>
      </dgm:t>
    </dgm:pt>
    <dgm:pt modelId="{2546533F-737F-4F99-91DB-725052DAF640}" type="pres">
      <dgm:prSet presAssocID="{85917D3F-0D25-4E97-A513-72883F874A77}" presName="linear" presStyleCnt="0">
        <dgm:presLayoutVars>
          <dgm:animLvl val="lvl"/>
          <dgm:resizeHandles val="exact"/>
        </dgm:presLayoutVars>
      </dgm:prSet>
      <dgm:spPr/>
    </dgm:pt>
    <dgm:pt modelId="{02E65DBD-C782-40A3-B887-152C017C595F}" type="pres">
      <dgm:prSet presAssocID="{882DB268-81A0-4E83-B25D-1D5C253C6451}" presName="parentText" presStyleLbl="node1" presStyleIdx="0" presStyleCnt="7">
        <dgm:presLayoutVars>
          <dgm:chMax val="0"/>
          <dgm:bulletEnabled val="1"/>
        </dgm:presLayoutVars>
      </dgm:prSet>
      <dgm:spPr/>
    </dgm:pt>
    <dgm:pt modelId="{AF4A7D27-8C28-403C-AE82-97E3C43DC7FC}" type="pres">
      <dgm:prSet presAssocID="{C552422F-AF99-4FF2-82EE-A351562538EA}" presName="spacer" presStyleCnt="0"/>
      <dgm:spPr/>
    </dgm:pt>
    <dgm:pt modelId="{AF7CA116-C381-40B9-92FB-82F4B15936B9}" type="pres">
      <dgm:prSet presAssocID="{030A9C34-1723-4984-8B0E-29DBCDD2BB9E}" presName="parentText" presStyleLbl="node1" presStyleIdx="1" presStyleCnt="7" custLinFactNeighborX="505">
        <dgm:presLayoutVars>
          <dgm:chMax val="0"/>
          <dgm:bulletEnabled val="1"/>
        </dgm:presLayoutVars>
      </dgm:prSet>
      <dgm:spPr/>
    </dgm:pt>
    <dgm:pt modelId="{DFC7DF3A-B5E6-4EC8-8121-B875E64788B4}" type="pres">
      <dgm:prSet presAssocID="{1AE23F78-60B0-49F9-9669-F17BA4ED18A4}" presName="spacer" presStyleCnt="0"/>
      <dgm:spPr/>
    </dgm:pt>
    <dgm:pt modelId="{6612C2BF-B607-4C17-9BAB-A2463E6B70E6}" type="pres">
      <dgm:prSet presAssocID="{183409E9-9126-40DB-B5D7-240813A5CF27}" presName="parentText" presStyleLbl="node1" presStyleIdx="2" presStyleCnt="7">
        <dgm:presLayoutVars>
          <dgm:chMax val="0"/>
          <dgm:bulletEnabled val="1"/>
        </dgm:presLayoutVars>
      </dgm:prSet>
      <dgm:spPr/>
    </dgm:pt>
    <dgm:pt modelId="{790EE7D1-874E-4679-BB44-A665D8394EA2}" type="pres">
      <dgm:prSet presAssocID="{4B76C94A-78F0-4E91-A28F-866C1DC38E9D}" presName="spacer" presStyleCnt="0"/>
      <dgm:spPr/>
    </dgm:pt>
    <dgm:pt modelId="{EF37767C-CAB7-4AEC-AEB7-4E89763E1540}" type="pres">
      <dgm:prSet presAssocID="{7163AAB0-ECC1-452B-A71D-7D6002E94035}" presName="parentText" presStyleLbl="node1" presStyleIdx="3" presStyleCnt="7">
        <dgm:presLayoutVars>
          <dgm:chMax val="0"/>
          <dgm:bulletEnabled val="1"/>
        </dgm:presLayoutVars>
      </dgm:prSet>
      <dgm:spPr/>
    </dgm:pt>
    <dgm:pt modelId="{341617D7-39F4-4462-A9AE-F9511078D649}" type="pres">
      <dgm:prSet presAssocID="{D409C747-32DE-4B56-9335-AA184E0BA801}" presName="spacer" presStyleCnt="0"/>
      <dgm:spPr/>
    </dgm:pt>
    <dgm:pt modelId="{5B0D8F21-C25A-47DF-8FB2-6C7760A911BD}" type="pres">
      <dgm:prSet presAssocID="{C272347F-E1C3-4487-A71F-8411DFDCD121}" presName="parentText" presStyleLbl="node1" presStyleIdx="4" presStyleCnt="7">
        <dgm:presLayoutVars>
          <dgm:chMax val="0"/>
          <dgm:bulletEnabled val="1"/>
        </dgm:presLayoutVars>
      </dgm:prSet>
      <dgm:spPr/>
    </dgm:pt>
    <dgm:pt modelId="{599355FE-E3C7-4C54-95C5-C086328E49DB}" type="pres">
      <dgm:prSet presAssocID="{C8B289D1-A562-4C71-86E7-F7DD8FD74E2A}" presName="spacer" presStyleCnt="0"/>
      <dgm:spPr/>
    </dgm:pt>
    <dgm:pt modelId="{34EF5243-2514-4830-8ACE-0489C28B44C1}" type="pres">
      <dgm:prSet presAssocID="{3E32F129-F93C-42C5-92C0-F84E1ED2FDD1}" presName="parentText" presStyleLbl="node1" presStyleIdx="5" presStyleCnt="7">
        <dgm:presLayoutVars>
          <dgm:chMax val="0"/>
          <dgm:bulletEnabled val="1"/>
        </dgm:presLayoutVars>
      </dgm:prSet>
      <dgm:spPr/>
    </dgm:pt>
    <dgm:pt modelId="{263FBB65-C7CF-4A0A-9D0A-CC85889BCC34}" type="pres">
      <dgm:prSet presAssocID="{FD536BCE-6391-4358-A2CA-DCE54A87CD6D}" presName="spacer" presStyleCnt="0"/>
      <dgm:spPr/>
    </dgm:pt>
    <dgm:pt modelId="{7D298A4A-86C1-4CBA-9625-DB4FB646408E}" type="pres">
      <dgm:prSet presAssocID="{237D4003-CBC4-4CB9-8986-79A8DE73DBD3}" presName="parentText" presStyleLbl="node1" presStyleIdx="6" presStyleCnt="7">
        <dgm:presLayoutVars>
          <dgm:chMax val="0"/>
          <dgm:bulletEnabled val="1"/>
        </dgm:presLayoutVars>
      </dgm:prSet>
      <dgm:spPr/>
    </dgm:pt>
  </dgm:ptLst>
  <dgm:cxnLst>
    <dgm:cxn modelId="{A2721501-3310-4664-955B-DFE64EC62A18}" type="presOf" srcId="{3E32F129-F93C-42C5-92C0-F84E1ED2FDD1}" destId="{34EF5243-2514-4830-8ACE-0489C28B44C1}" srcOrd="0" destOrd="0" presId="urn:microsoft.com/office/officeart/2005/8/layout/vList2"/>
    <dgm:cxn modelId="{95E48404-4861-4AD0-8AF9-98CDF43D05DF}" type="presOf" srcId="{85917D3F-0D25-4E97-A513-72883F874A77}" destId="{2546533F-737F-4F99-91DB-725052DAF640}" srcOrd="0" destOrd="0" presId="urn:microsoft.com/office/officeart/2005/8/layout/vList2"/>
    <dgm:cxn modelId="{A4E95D12-F035-44BE-AE66-315EABCF7402}" srcId="{85917D3F-0D25-4E97-A513-72883F874A77}" destId="{183409E9-9126-40DB-B5D7-240813A5CF27}" srcOrd="2" destOrd="0" parTransId="{B1ADDC72-89FA-4907-B6CF-475C348A8F13}" sibTransId="{4B76C94A-78F0-4E91-A28F-866C1DC38E9D}"/>
    <dgm:cxn modelId="{98E8EF14-138F-43A8-84FF-DC623E137601}" type="presOf" srcId="{030A9C34-1723-4984-8B0E-29DBCDD2BB9E}" destId="{AF7CA116-C381-40B9-92FB-82F4B15936B9}" srcOrd="0" destOrd="0" presId="urn:microsoft.com/office/officeart/2005/8/layout/vList2"/>
    <dgm:cxn modelId="{C252902D-C685-4D58-A66F-E2136D6E5796}" type="presOf" srcId="{C272347F-E1C3-4487-A71F-8411DFDCD121}" destId="{5B0D8F21-C25A-47DF-8FB2-6C7760A911BD}" srcOrd="0" destOrd="0" presId="urn:microsoft.com/office/officeart/2005/8/layout/vList2"/>
    <dgm:cxn modelId="{6A907140-90E4-41BE-B541-F373462F6DF0}" srcId="{85917D3F-0D25-4E97-A513-72883F874A77}" destId="{7163AAB0-ECC1-452B-A71D-7D6002E94035}" srcOrd="3" destOrd="0" parTransId="{6206725C-1E3E-4732-A236-0ED9D152C18E}" sibTransId="{D409C747-32DE-4B56-9335-AA184E0BA801}"/>
    <dgm:cxn modelId="{CB1D8F5F-A7A6-4C2F-8570-7A41E125DEBA}" type="presOf" srcId="{882DB268-81A0-4E83-B25D-1D5C253C6451}" destId="{02E65DBD-C782-40A3-B887-152C017C595F}" srcOrd="0" destOrd="0" presId="urn:microsoft.com/office/officeart/2005/8/layout/vList2"/>
    <dgm:cxn modelId="{A7894368-A13C-47E9-9824-360D6B02D8E7}" srcId="{85917D3F-0D25-4E97-A513-72883F874A77}" destId="{C272347F-E1C3-4487-A71F-8411DFDCD121}" srcOrd="4" destOrd="0" parTransId="{3638358F-12FF-4016-A795-0EB1C7A664DC}" sibTransId="{C8B289D1-A562-4C71-86E7-F7DD8FD74E2A}"/>
    <dgm:cxn modelId="{53DAC4AA-A190-47A0-9871-F72220F12CF4}" srcId="{85917D3F-0D25-4E97-A513-72883F874A77}" destId="{3E32F129-F93C-42C5-92C0-F84E1ED2FDD1}" srcOrd="5" destOrd="0" parTransId="{9FF3EF36-3518-470C-BEA9-24FB967F0682}" sibTransId="{FD536BCE-6391-4358-A2CA-DCE54A87CD6D}"/>
    <dgm:cxn modelId="{EDE083C2-7CA0-47F2-A621-E131592E1404}" srcId="{85917D3F-0D25-4E97-A513-72883F874A77}" destId="{237D4003-CBC4-4CB9-8986-79A8DE73DBD3}" srcOrd="6" destOrd="0" parTransId="{9EF45D7C-AA92-4676-96B9-8507D01965B6}" sibTransId="{BE3F07E0-EBE6-407E-AFAB-D8C7D89925A1}"/>
    <dgm:cxn modelId="{2B2B17C5-77F1-4C0C-AB71-CC348FD12CDF}" type="presOf" srcId="{7163AAB0-ECC1-452B-A71D-7D6002E94035}" destId="{EF37767C-CAB7-4AEC-AEB7-4E89763E1540}" srcOrd="0" destOrd="0" presId="urn:microsoft.com/office/officeart/2005/8/layout/vList2"/>
    <dgm:cxn modelId="{A40C07C9-5C44-4C62-942F-1173E2A83302}" type="presOf" srcId="{237D4003-CBC4-4CB9-8986-79A8DE73DBD3}" destId="{7D298A4A-86C1-4CBA-9625-DB4FB646408E}" srcOrd="0" destOrd="0" presId="urn:microsoft.com/office/officeart/2005/8/layout/vList2"/>
    <dgm:cxn modelId="{48A774DD-26BB-4F94-A763-C28258103C21}" srcId="{85917D3F-0D25-4E97-A513-72883F874A77}" destId="{882DB268-81A0-4E83-B25D-1D5C253C6451}" srcOrd="0" destOrd="0" parTransId="{9F50D91F-CF8D-4215-8311-DEA332234191}" sibTransId="{C552422F-AF99-4FF2-82EE-A351562538EA}"/>
    <dgm:cxn modelId="{720103E7-5E6F-4A74-A449-ED59FC855BFD}" type="presOf" srcId="{183409E9-9126-40DB-B5D7-240813A5CF27}" destId="{6612C2BF-B607-4C17-9BAB-A2463E6B70E6}" srcOrd="0" destOrd="0" presId="urn:microsoft.com/office/officeart/2005/8/layout/vList2"/>
    <dgm:cxn modelId="{F3C037F3-142E-4DF8-BC8D-53B79A393D8C}" srcId="{85917D3F-0D25-4E97-A513-72883F874A77}" destId="{030A9C34-1723-4984-8B0E-29DBCDD2BB9E}" srcOrd="1" destOrd="0" parTransId="{20B75297-37B5-4108-A538-FB1D86BE0749}" sibTransId="{1AE23F78-60B0-49F9-9669-F17BA4ED18A4}"/>
    <dgm:cxn modelId="{2E9917B8-6463-4360-BA11-0127016DD54C}" type="presParOf" srcId="{2546533F-737F-4F99-91DB-725052DAF640}" destId="{02E65DBD-C782-40A3-B887-152C017C595F}" srcOrd="0" destOrd="0" presId="urn:microsoft.com/office/officeart/2005/8/layout/vList2"/>
    <dgm:cxn modelId="{657FC8CE-327A-4797-8C3D-03236D856BDB}" type="presParOf" srcId="{2546533F-737F-4F99-91DB-725052DAF640}" destId="{AF4A7D27-8C28-403C-AE82-97E3C43DC7FC}" srcOrd="1" destOrd="0" presId="urn:microsoft.com/office/officeart/2005/8/layout/vList2"/>
    <dgm:cxn modelId="{399A3731-9100-4EB9-9FFE-A5A12E0D8659}" type="presParOf" srcId="{2546533F-737F-4F99-91DB-725052DAF640}" destId="{AF7CA116-C381-40B9-92FB-82F4B15936B9}" srcOrd="2" destOrd="0" presId="urn:microsoft.com/office/officeart/2005/8/layout/vList2"/>
    <dgm:cxn modelId="{BE539995-9E18-4967-AE26-825895E93796}" type="presParOf" srcId="{2546533F-737F-4F99-91DB-725052DAF640}" destId="{DFC7DF3A-B5E6-4EC8-8121-B875E64788B4}" srcOrd="3" destOrd="0" presId="urn:microsoft.com/office/officeart/2005/8/layout/vList2"/>
    <dgm:cxn modelId="{4BD3456C-B22D-4046-872B-5726F6D268F3}" type="presParOf" srcId="{2546533F-737F-4F99-91DB-725052DAF640}" destId="{6612C2BF-B607-4C17-9BAB-A2463E6B70E6}" srcOrd="4" destOrd="0" presId="urn:microsoft.com/office/officeart/2005/8/layout/vList2"/>
    <dgm:cxn modelId="{0039E63A-6F0F-401B-AE57-B2AF73543D26}" type="presParOf" srcId="{2546533F-737F-4F99-91DB-725052DAF640}" destId="{790EE7D1-874E-4679-BB44-A665D8394EA2}" srcOrd="5" destOrd="0" presId="urn:microsoft.com/office/officeart/2005/8/layout/vList2"/>
    <dgm:cxn modelId="{84112B88-374A-4E8D-8EF8-570C84A66266}" type="presParOf" srcId="{2546533F-737F-4F99-91DB-725052DAF640}" destId="{EF37767C-CAB7-4AEC-AEB7-4E89763E1540}" srcOrd="6" destOrd="0" presId="urn:microsoft.com/office/officeart/2005/8/layout/vList2"/>
    <dgm:cxn modelId="{A12EB21A-6277-48DC-934E-A9488E1ABA39}" type="presParOf" srcId="{2546533F-737F-4F99-91DB-725052DAF640}" destId="{341617D7-39F4-4462-A9AE-F9511078D649}" srcOrd="7" destOrd="0" presId="urn:microsoft.com/office/officeart/2005/8/layout/vList2"/>
    <dgm:cxn modelId="{1FE43EDD-A5D4-4CA8-B6EE-7451702EEDFC}" type="presParOf" srcId="{2546533F-737F-4F99-91DB-725052DAF640}" destId="{5B0D8F21-C25A-47DF-8FB2-6C7760A911BD}" srcOrd="8" destOrd="0" presId="urn:microsoft.com/office/officeart/2005/8/layout/vList2"/>
    <dgm:cxn modelId="{F18B7A12-DD52-4E0B-B4FD-01CF9AA1D2BF}" type="presParOf" srcId="{2546533F-737F-4F99-91DB-725052DAF640}" destId="{599355FE-E3C7-4C54-95C5-C086328E49DB}" srcOrd="9" destOrd="0" presId="urn:microsoft.com/office/officeart/2005/8/layout/vList2"/>
    <dgm:cxn modelId="{164356BA-1A02-419A-A1C9-1E4D364E60DE}" type="presParOf" srcId="{2546533F-737F-4F99-91DB-725052DAF640}" destId="{34EF5243-2514-4830-8ACE-0489C28B44C1}" srcOrd="10" destOrd="0" presId="urn:microsoft.com/office/officeart/2005/8/layout/vList2"/>
    <dgm:cxn modelId="{A08262A9-76B2-4036-979B-43A7137B7BE2}" type="presParOf" srcId="{2546533F-737F-4F99-91DB-725052DAF640}" destId="{263FBB65-C7CF-4A0A-9D0A-CC85889BCC34}" srcOrd="11" destOrd="0" presId="urn:microsoft.com/office/officeart/2005/8/layout/vList2"/>
    <dgm:cxn modelId="{DD78ADC7-A88A-4C39-B6CF-4183BA6D4F23}" type="presParOf" srcId="{2546533F-737F-4F99-91DB-725052DAF640}" destId="{7D298A4A-86C1-4CBA-9625-DB4FB646408E}"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95BDF09-75CE-406C-B2AF-EEC6AF7B60E6}" type="doc">
      <dgm:prSet loTypeId="urn:microsoft.com/office/officeart/2005/8/layout/default" loCatId="list" qsTypeId="urn:microsoft.com/office/officeart/2005/8/quickstyle/simple4" qsCatId="simple" csTypeId="urn:microsoft.com/office/officeart/2005/8/colors/colorful5" csCatId="colorful"/>
      <dgm:spPr/>
      <dgm:t>
        <a:bodyPr/>
        <a:lstStyle/>
        <a:p>
          <a:endParaRPr lang="en-US"/>
        </a:p>
      </dgm:t>
    </dgm:pt>
    <dgm:pt modelId="{72624CBA-2F17-4324-8005-B60DBC37C332}">
      <dgm:prSet/>
      <dgm:spPr/>
      <dgm:t>
        <a:bodyPr/>
        <a:lstStyle/>
        <a:p>
          <a:r>
            <a:rPr lang="es-MX"/>
            <a:t>Se adopta la </a:t>
          </a:r>
          <a:r>
            <a:rPr lang="es-MX" b="1"/>
            <a:t>Convención Americana sobre Derechos Humanos</a:t>
          </a:r>
          <a:r>
            <a:rPr lang="es-MX"/>
            <a:t>, también conocida como </a:t>
          </a:r>
          <a:r>
            <a:rPr lang="es-MX" b="1"/>
            <a:t>Pacto de San José</a:t>
          </a:r>
          <a:r>
            <a:rPr lang="es-MX"/>
            <a:t>.</a:t>
          </a:r>
          <a:endParaRPr lang="en-US"/>
        </a:p>
      </dgm:t>
    </dgm:pt>
    <dgm:pt modelId="{DF41B913-7BA2-4B7F-9E26-51F74C972442}" type="parTrans" cxnId="{5EDEE0B5-85FA-4E7A-B069-7A7D5AADEAAD}">
      <dgm:prSet/>
      <dgm:spPr/>
      <dgm:t>
        <a:bodyPr/>
        <a:lstStyle/>
        <a:p>
          <a:endParaRPr lang="en-US"/>
        </a:p>
      </dgm:t>
    </dgm:pt>
    <dgm:pt modelId="{2361DA2B-6DC5-4C68-9DFC-F83EE5BBFE2D}" type="sibTrans" cxnId="{5EDEE0B5-85FA-4E7A-B069-7A7D5AADEAAD}">
      <dgm:prSet/>
      <dgm:spPr/>
      <dgm:t>
        <a:bodyPr/>
        <a:lstStyle/>
        <a:p>
          <a:endParaRPr lang="en-US"/>
        </a:p>
      </dgm:t>
    </dgm:pt>
    <dgm:pt modelId="{DC545B4F-78B5-406E-846E-B7C4A32F7A79}">
      <dgm:prSet/>
      <dgm:spPr/>
      <dgm:t>
        <a:bodyPr/>
        <a:lstStyle/>
        <a:p>
          <a:r>
            <a:rPr lang="es-MX"/>
            <a:t>El </a:t>
          </a:r>
          <a:r>
            <a:rPr lang="es-MX" b="1"/>
            <a:t>artículo 13</a:t>
          </a:r>
          <a:r>
            <a:rPr lang="es-MX"/>
            <a:t> establece:</a:t>
          </a:r>
          <a:endParaRPr lang="en-US"/>
        </a:p>
      </dgm:t>
    </dgm:pt>
    <dgm:pt modelId="{E0174C5B-CBF1-44FF-B9AD-6FBC6A3960A9}" type="parTrans" cxnId="{16E366F5-53D5-42A5-9411-AD326838F3F7}">
      <dgm:prSet/>
      <dgm:spPr/>
      <dgm:t>
        <a:bodyPr/>
        <a:lstStyle/>
        <a:p>
          <a:endParaRPr lang="en-US"/>
        </a:p>
      </dgm:t>
    </dgm:pt>
    <dgm:pt modelId="{1799AC66-B3D1-494C-8E43-E4D82C8C01F2}" type="sibTrans" cxnId="{16E366F5-53D5-42A5-9411-AD326838F3F7}">
      <dgm:prSet/>
      <dgm:spPr/>
      <dgm:t>
        <a:bodyPr/>
        <a:lstStyle/>
        <a:p>
          <a:endParaRPr lang="en-US"/>
        </a:p>
      </dgm:t>
    </dgm:pt>
    <dgm:pt modelId="{EFC2C654-27D7-4449-B0C4-925922D7C499}">
      <dgm:prSet/>
      <dgm:spPr/>
      <dgm:t>
        <a:bodyPr/>
        <a:lstStyle/>
        <a:p>
          <a:r>
            <a:rPr lang="es-MX"/>
            <a:t>libertad de pensamiento y expresión</a:t>
          </a:r>
          <a:endParaRPr lang="en-US"/>
        </a:p>
      </dgm:t>
    </dgm:pt>
    <dgm:pt modelId="{8F6820DA-CC8E-43E5-BC19-4597CF8D107F}" type="parTrans" cxnId="{E24012BE-BF37-486C-ACC0-3BA734FDE35E}">
      <dgm:prSet/>
      <dgm:spPr/>
      <dgm:t>
        <a:bodyPr/>
        <a:lstStyle/>
        <a:p>
          <a:endParaRPr lang="en-US"/>
        </a:p>
      </dgm:t>
    </dgm:pt>
    <dgm:pt modelId="{E7C29022-878E-4031-A6ED-B1EC92BFCD8E}" type="sibTrans" cxnId="{E24012BE-BF37-486C-ACC0-3BA734FDE35E}">
      <dgm:prSet/>
      <dgm:spPr/>
      <dgm:t>
        <a:bodyPr/>
        <a:lstStyle/>
        <a:p>
          <a:endParaRPr lang="en-US"/>
        </a:p>
      </dgm:t>
    </dgm:pt>
    <dgm:pt modelId="{466DAFC1-5DAF-4327-9B26-C6E4A73C5666}">
      <dgm:prSet/>
      <dgm:spPr/>
      <dgm:t>
        <a:bodyPr/>
        <a:lstStyle/>
        <a:p>
          <a:r>
            <a:rPr lang="es-MX"/>
            <a:t>prohibición de censura previa</a:t>
          </a:r>
          <a:endParaRPr lang="en-US"/>
        </a:p>
      </dgm:t>
    </dgm:pt>
    <dgm:pt modelId="{B94F915C-F363-49C1-A9BA-299370E9377F}" type="parTrans" cxnId="{FC7B0B59-157E-48A0-8219-9DF0713C42BC}">
      <dgm:prSet/>
      <dgm:spPr/>
      <dgm:t>
        <a:bodyPr/>
        <a:lstStyle/>
        <a:p>
          <a:endParaRPr lang="en-US"/>
        </a:p>
      </dgm:t>
    </dgm:pt>
    <dgm:pt modelId="{42602AEA-CD02-40EC-894D-9D3E1A899BF3}" type="sibTrans" cxnId="{FC7B0B59-157E-48A0-8219-9DF0713C42BC}">
      <dgm:prSet/>
      <dgm:spPr/>
      <dgm:t>
        <a:bodyPr/>
        <a:lstStyle/>
        <a:p>
          <a:endParaRPr lang="en-US"/>
        </a:p>
      </dgm:t>
    </dgm:pt>
    <dgm:pt modelId="{31703893-F353-4740-B102-EF05C40E7A88}">
      <dgm:prSet/>
      <dgm:spPr/>
      <dgm:t>
        <a:bodyPr/>
        <a:lstStyle/>
        <a:p>
          <a:r>
            <a:rPr lang="es-MX"/>
            <a:t>responsabilidades ulteriores</a:t>
          </a:r>
          <a:endParaRPr lang="en-US"/>
        </a:p>
      </dgm:t>
    </dgm:pt>
    <dgm:pt modelId="{0F51FBBC-1A3B-40CA-A1D1-FDFAD557288D}" type="parTrans" cxnId="{7C07DA97-FB94-45FD-9256-6C2D80E8A510}">
      <dgm:prSet/>
      <dgm:spPr/>
      <dgm:t>
        <a:bodyPr/>
        <a:lstStyle/>
        <a:p>
          <a:endParaRPr lang="en-US"/>
        </a:p>
      </dgm:t>
    </dgm:pt>
    <dgm:pt modelId="{00BBB5B0-7547-4EF4-B368-C17BE35012D8}" type="sibTrans" cxnId="{7C07DA97-FB94-45FD-9256-6C2D80E8A510}">
      <dgm:prSet/>
      <dgm:spPr/>
      <dgm:t>
        <a:bodyPr/>
        <a:lstStyle/>
        <a:p>
          <a:endParaRPr lang="en-US"/>
        </a:p>
      </dgm:t>
    </dgm:pt>
    <dgm:pt modelId="{E182E4CE-9E36-4681-8F59-760536CA9BBD}">
      <dgm:prSet/>
      <dgm:spPr/>
      <dgm:t>
        <a:bodyPr/>
        <a:lstStyle/>
        <a:p>
          <a:r>
            <a:rPr lang="es-MX"/>
            <a:t>prohibición de restricciones indirectas</a:t>
          </a:r>
          <a:endParaRPr lang="en-US"/>
        </a:p>
      </dgm:t>
    </dgm:pt>
    <dgm:pt modelId="{0BE756B0-6FFE-4EDF-94B8-6DC35CB78085}" type="parTrans" cxnId="{F94CB163-A757-4C91-936B-3FB3DFCB5C2C}">
      <dgm:prSet/>
      <dgm:spPr/>
      <dgm:t>
        <a:bodyPr/>
        <a:lstStyle/>
        <a:p>
          <a:endParaRPr lang="en-US"/>
        </a:p>
      </dgm:t>
    </dgm:pt>
    <dgm:pt modelId="{A89E882D-835E-41E1-B9AB-AD6614E63509}" type="sibTrans" cxnId="{F94CB163-A757-4C91-936B-3FB3DFCB5C2C}">
      <dgm:prSet/>
      <dgm:spPr/>
      <dgm:t>
        <a:bodyPr/>
        <a:lstStyle/>
        <a:p>
          <a:endParaRPr lang="en-US"/>
        </a:p>
      </dgm:t>
    </dgm:pt>
    <dgm:pt modelId="{A041DC12-3376-45EA-AB1D-709B48AA3B78}">
      <dgm:prSet/>
      <dgm:spPr/>
      <dgm:t>
        <a:bodyPr/>
        <a:lstStyle/>
        <a:p>
          <a:r>
            <a:rPr lang="es-MX"/>
            <a:t>prohibición de propaganda de guerra y discurso de odio.</a:t>
          </a:r>
          <a:endParaRPr lang="en-US"/>
        </a:p>
      </dgm:t>
    </dgm:pt>
    <dgm:pt modelId="{FE08070D-F567-41FA-846C-8C86A82BFA36}" type="parTrans" cxnId="{5BCE6748-50AA-449A-A604-046E7CA3CFDC}">
      <dgm:prSet/>
      <dgm:spPr/>
      <dgm:t>
        <a:bodyPr/>
        <a:lstStyle/>
        <a:p>
          <a:endParaRPr lang="en-US"/>
        </a:p>
      </dgm:t>
    </dgm:pt>
    <dgm:pt modelId="{DDED2D20-3B43-4EC2-BFB0-2D292F2A66C8}" type="sibTrans" cxnId="{5BCE6748-50AA-449A-A604-046E7CA3CFDC}">
      <dgm:prSet/>
      <dgm:spPr/>
      <dgm:t>
        <a:bodyPr/>
        <a:lstStyle/>
        <a:p>
          <a:endParaRPr lang="en-US"/>
        </a:p>
      </dgm:t>
    </dgm:pt>
    <dgm:pt modelId="{B013A4B2-F5CF-44DA-97C3-904913FD377B}">
      <dgm:prSet/>
      <dgm:spPr/>
      <dgm:t>
        <a:bodyPr/>
        <a:lstStyle/>
        <a:p>
          <a:r>
            <a:rPr lang="es-MX"/>
            <a:t>Este tratado se convierte en </a:t>
          </a:r>
          <a:r>
            <a:rPr lang="es-MX" b="1"/>
            <a:t>la base jurídica del sistema interamericano de protección de la libertad de expresión</a:t>
          </a:r>
          <a:endParaRPr lang="en-US"/>
        </a:p>
      </dgm:t>
    </dgm:pt>
    <dgm:pt modelId="{EA6AD3C7-BEC4-43AD-BFA2-3DCB7CEE27AD}" type="parTrans" cxnId="{1CC8A2D9-015B-4901-97DC-647EAFACF019}">
      <dgm:prSet/>
      <dgm:spPr/>
      <dgm:t>
        <a:bodyPr/>
        <a:lstStyle/>
        <a:p>
          <a:endParaRPr lang="en-US"/>
        </a:p>
      </dgm:t>
    </dgm:pt>
    <dgm:pt modelId="{3B126A54-1EE3-4824-93B7-E6E506DA05EB}" type="sibTrans" cxnId="{1CC8A2D9-015B-4901-97DC-647EAFACF019}">
      <dgm:prSet/>
      <dgm:spPr/>
      <dgm:t>
        <a:bodyPr/>
        <a:lstStyle/>
        <a:p>
          <a:endParaRPr lang="en-US"/>
        </a:p>
      </dgm:t>
    </dgm:pt>
    <dgm:pt modelId="{DC0DEC08-79DE-4C40-961F-44D25FD899E7}" type="pres">
      <dgm:prSet presAssocID="{295BDF09-75CE-406C-B2AF-EEC6AF7B60E6}" presName="diagram" presStyleCnt="0">
        <dgm:presLayoutVars>
          <dgm:dir/>
          <dgm:resizeHandles val="exact"/>
        </dgm:presLayoutVars>
      </dgm:prSet>
      <dgm:spPr/>
    </dgm:pt>
    <dgm:pt modelId="{6CD2E04B-A7FF-4CBD-9616-A16BCCF80462}" type="pres">
      <dgm:prSet presAssocID="{72624CBA-2F17-4324-8005-B60DBC37C332}" presName="node" presStyleLbl="node1" presStyleIdx="0" presStyleCnt="8">
        <dgm:presLayoutVars>
          <dgm:bulletEnabled val="1"/>
        </dgm:presLayoutVars>
      </dgm:prSet>
      <dgm:spPr/>
    </dgm:pt>
    <dgm:pt modelId="{86064030-B29F-4A7C-9ECE-D3B5F492C85D}" type="pres">
      <dgm:prSet presAssocID="{2361DA2B-6DC5-4C68-9DFC-F83EE5BBFE2D}" presName="sibTrans" presStyleCnt="0"/>
      <dgm:spPr/>
    </dgm:pt>
    <dgm:pt modelId="{C3158E30-7E2B-4B49-BD87-2CC021B7008D}" type="pres">
      <dgm:prSet presAssocID="{DC545B4F-78B5-406E-846E-B7C4A32F7A79}" presName="node" presStyleLbl="node1" presStyleIdx="1" presStyleCnt="8">
        <dgm:presLayoutVars>
          <dgm:bulletEnabled val="1"/>
        </dgm:presLayoutVars>
      </dgm:prSet>
      <dgm:spPr/>
    </dgm:pt>
    <dgm:pt modelId="{B3804AAB-441B-450D-960C-E7BA7BD6BE3A}" type="pres">
      <dgm:prSet presAssocID="{1799AC66-B3D1-494C-8E43-E4D82C8C01F2}" presName="sibTrans" presStyleCnt="0"/>
      <dgm:spPr/>
    </dgm:pt>
    <dgm:pt modelId="{A72DDF96-A8C7-4272-ACF4-393A0E8F4823}" type="pres">
      <dgm:prSet presAssocID="{EFC2C654-27D7-4449-B0C4-925922D7C499}" presName="node" presStyleLbl="node1" presStyleIdx="2" presStyleCnt="8">
        <dgm:presLayoutVars>
          <dgm:bulletEnabled val="1"/>
        </dgm:presLayoutVars>
      </dgm:prSet>
      <dgm:spPr/>
    </dgm:pt>
    <dgm:pt modelId="{1EE1D1F3-1BC6-46C7-8322-156BE5EF9438}" type="pres">
      <dgm:prSet presAssocID="{E7C29022-878E-4031-A6ED-B1EC92BFCD8E}" presName="sibTrans" presStyleCnt="0"/>
      <dgm:spPr/>
    </dgm:pt>
    <dgm:pt modelId="{477985F0-76FA-4FE5-9F73-E5998F409279}" type="pres">
      <dgm:prSet presAssocID="{466DAFC1-5DAF-4327-9B26-C6E4A73C5666}" presName="node" presStyleLbl="node1" presStyleIdx="3" presStyleCnt="8">
        <dgm:presLayoutVars>
          <dgm:bulletEnabled val="1"/>
        </dgm:presLayoutVars>
      </dgm:prSet>
      <dgm:spPr/>
    </dgm:pt>
    <dgm:pt modelId="{46307241-2C44-4BED-A869-975FBD1E4C03}" type="pres">
      <dgm:prSet presAssocID="{42602AEA-CD02-40EC-894D-9D3E1A899BF3}" presName="sibTrans" presStyleCnt="0"/>
      <dgm:spPr/>
    </dgm:pt>
    <dgm:pt modelId="{19954D40-DDD6-490B-90CC-69F2D118501C}" type="pres">
      <dgm:prSet presAssocID="{31703893-F353-4740-B102-EF05C40E7A88}" presName="node" presStyleLbl="node1" presStyleIdx="4" presStyleCnt="8">
        <dgm:presLayoutVars>
          <dgm:bulletEnabled val="1"/>
        </dgm:presLayoutVars>
      </dgm:prSet>
      <dgm:spPr/>
    </dgm:pt>
    <dgm:pt modelId="{92578760-B900-4BFD-8A4B-1196FA159413}" type="pres">
      <dgm:prSet presAssocID="{00BBB5B0-7547-4EF4-B368-C17BE35012D8}" presName="sibTrans" presStyleCnt="0"/>
      <dgm:spPr/>
    </dgm:pt>
    <dgm:pt modelId="{1DB6EBB6-E5B1-4ABF-BED9-AB5232E300EE}" type="pres">
      <dgm:prSet presAssocID="{E182E4CE-9E36-4681-8F59-760536CA9BBD}" presName="node" presStyleLbl="node1" presStyleIdx="5" presStyleCnt="8">
        <dgm:presLayoutVars>
          <dgm:bulletEnabled val="1"/>
        </dgm:presLayoutVars>
      </dgm:prSet>
      <dgm:spPr/>
    </dgm:pt>
    <dgm:pt modelId="{02D2832D-1C4A-41C6-8802-4F2A3019252B}" type="pres">
      <dgm:prSet presAssocID="{A89E882D-835E-41E1-B9AB-AD6614E63509}" presName="sibTrans" presStyleCnt="0"/>
      <dgm:spPr/>
    </dgm:pt>
    <dgm:pt modelId="{14041C8B-6F4A-4072-9A9D-D3E05413E28E}" type="pres">
      <dgm:prSet presAssocID="{A041DC12-3376-45EA-AB1D-709B48AA3B78}" presName="node" presStyleLbl="node1" presStyleIdx="6" presStyleCnt="8">
        <dgm:presLayoutVars>
          <dgm:bulletEnabled val="1"/>
        </dgm:presLayoutVars>
      </dgm:prSet>
      <dgm:spPr/>
    </dgm:pt>
    <dgm:pt modelId="{2E558480-CA39-4EA8-ABD2-3084867CD334}" type="pres">
      <dgm:prSet presAssocID="{DDED2D20-3B43-4EC2-BFB0-2D292F2A66C8}" presName="sibTrans" presStyleCnt="0"/>
      <dgm:spPr/>
    </dgm:pt>
    <dgm:pt modelId="{218C3FCE-CB18-4110-AA55-2851AB72A579}" type="pres">
      <dgm:prSet presAssocID="{B013A4B2-F5CF-44DA-97C3-904913FD377B}" presName="node" presStyleLbl="node1" presStyleIdx="7" presStyleCnt="8">
        <dgm:presLayoutVars>
          <dgm:bulletEnabled val="1"/>
        </dgm:presLayoutVars>
      </dgm:prSet>
      <dgm:spPr/>
    </dgm:pt>
  </dgm:ptLst>
  <dgm:cxnLst>
    <dgm:cxn modelId="{71F0C623-3ABB-494E-BA48-08BF38E07583}" type="presOf" srcId="{EFC2C654-27D7-4449-B0C4-925922D7C499}" destId="{A72DDF96-A8C7-4272-ACF4-393A0E8F4823}" srcOrd="0" destOrd="0" presId="urn:microsoft.com/office/officeart/2005/8/layout/default"/>
    <dgm:cxn modelId="{0B60CF28-397A-4A47-9708-39A532F21105}" type="presOf" srcId="{466DAFC1-5DAF-4327-9B26-C6E4A73C5666}" destId="{477985F0-76FA-4FE5-9F73-E5998F409279}" srcOrd="0" destOrd="0" presId="urn:microsoft.com/office/officeart/2005/8/layout/default"/>
    <dgm:cxn modelId="{C4138C5B-74E0-446E-A25A-6688F368BE24}" type="presOf" srcId="{A041DC12-3376-45EA-AB1D-709B48AA3B78}" destId="{14041C8B-6F4A-4072-9A9D-D3E05413E28E}" srcOrd="0" destOrd="0" presId="urn:microsoft.com/office/officeart/2005/8/layout/default"/>
    <dgm:cxn modelId="{F94CB163-A757-4C91-936B-3FB3DFCB5C2C}" srcId="{295BDF09-75CE-406C-B2AF-EEC6AF7B60E6}" destId="{E182E4CE-9E36-4681-8F59-760536CA9BBD}" srcOrd="5" destOrd="0" parTransId="{0BE756B0-6FFE-4EDF-94B8-6DC35CB78085}" sibTransId="{A89E882D-835E-41E1-B9AB-AD6614E63509}"/>
    <dgm:cxn modelId="{611F8F65-1658-4395-B50F-91B339D9BA39}" type="presOf" srcId="{B013A4B2-F5CF-44DA-97C3-904913FD377B}" destId="{218C3FCE-CB18-4110-AA55-2851AB72A579}" srcOrd="0" destOrd="0" presId="urn:microsoft.com/office/officeart/2005/8/layout/default"/>
    <dgm:cxn modelId="{5BCE6748-50AA-449A-A604-046E7CA3CFDC}" srcId="{295BDF09-75CE-406C-B2AF-EEC6AF7B60E6}" destId="{A041DC12-3376-45EA-AB1D-709B48AA3B78}" srcOrd="6" destOrd="0" parTransId="{FE08070D-F567-41FA-846C-8C86A82BFA36}" sibTransId="{DDED2D20-3B43-4EC2-BFB0-2D292F2A66C8}"/>
    <dgm:cxn modelId="{97F22950-BB6D-4764-BC5A-7F95DC19414E}" type="presOf" srcId="{31703893-F353-4740-B102-EF05C40E7A88}" destId="{19954D40-DDD6-490B-90CC-69F2D118501C}" srcOrd="0" destOrd="0" presId="urn:microsoft.com/office/officeart/2005/8/layout/default"/>
    <dgm:cxn modelId="{8B530576-0CCC-4A5C-88A6-1E08711D981A}" type="presOf" srcId="{295BDF09-75CE-406C-B2AF-EEC6AF7B60E6}" destId="{DC0DEC08-79DE-4C40-961F-44D25FD899E7}" srcOrd="0" destOrd="0" presId="urn:microsoft.com/office/officeart/2005/8/layout/default"/>
    <dgm:cxn modelId="{FC7B0B59-157E-48A0-8219-9DF0713C42BC}" srcId="{295BDF09-75CE-406C-B2AF-EEC6AF7B60E6}" destId="{466DAFC1-5DAF-4327-9B26-C6E4A73C5666}" srcOrd="3" destOrd="0" parTransId="{B94F915C-F363-49C1-A9BA-299370E9377F}" sibTransId="{42602AEA-CD02-40EC-894D-9D3E1A899BF3}"/>
    <dgm:cxn modelId="{EAAFC191-CB38-46EC-B2BB-C5A4FAE4EAA5}" type="presOf" srcId="{DC545B4F-78B5-406E-846E-B7C4A32F7A79}" destId="{C3158E30-7E2B-4B49-BD87-2CC021B7008D}" srcOrd="0" destOrd="0" presId="urn:microsoft.com/office/officeart/2005/8/layout/default"/>
    <dgm:cxn modelId="{7C07DA97-FB94-45FD-9256-6C2D80E8A510}" srcId="{295BDF09-75CE-406C-B2AF-EEC6AF7B60E6}" destId="{31703893-F353-4740-B102-EF05C40E7A88}" srcOrd="4" destOrd="0" parTransId="{0F51FBBC-1A3B-40CA-A1D1-FDFAD557288D}" sibTransId="{00BBB5B0-7547-4EF4-B368-C17BE35012D8}"/>
    <dgm:cxn modelId="{5EDEE0B5-85FA-4E7A-B069-7A7D5AADEAAD}" srcId="{295BDF09-75CE-406C-B2AF-EEC6AF7B60E6}" destId="{72624CBA-2F17-4324-8005-B60DBC37C332}" srcOrd="0" destOrd="0" parTransId="{DF41B913-7BA2-4B7F-9E26-51F74C972442}" sibTransId="{2361DA2B-6DC5-4C68-9DFC-F83EE5BBFE2D}"/>
    <dgm:cxn modelId="{E24012BE-BF37-486C-ACC0-3BA734FDE35E}" srcId="{295BDF09-75CE-406C-B2AF-EEC6AF7B60E6}" destId="{EFC2C654-27D7-4449-B0C4-925922D7C499}" srcOrd="2" destOrd="0" parTransId="{8F6820DA-CC8E-43E5-BC19-4597CF8D107F}" sibTransId="{E7C29022-878E-4031-A6ED-B1EC92BFCD8E}"/>
    <dgm:cxn modelId="{0A6209C0-F2D7-4376-8FE2-03E2D0BD2371}" type="presOf" srcId="{72624CBA-2F17-4324-8005-B60DBC37C332}" destId="{6CD2E04B-A7FF-4CBD-9616-A16BCCF80462}" srcOrd="0" destOrd="0" presId="urn:microsoft.com/office/officeart/2005/8/layout/default"/>
    <dgm:cxn modelId="{0EACDFC0-792E-4A7B-BC61-60A1C29FB2B4}" type="presOf" srcId="{E182E4CE-9E36-4681-8F59-760536CA9BBD}" destId="{1DB6EBB6-E5B1-4ABF-BED9-AB5232E300EE}" srcOrd="0" destOrd="0" presId="urn:microsoft.com/office/officeart/2005/8/layout/default"/>
    <dgm:cxn modelId="{1CC8A2D9-015B-4901-97DC-647EAFACF019}" srcId="{295BDF09-75CE-406C-B2AF-EEC6AF7B60E6}" destId="{B013A4B2-F5CF-44DA-97C3-904913FD377B}" srcOrd="7" destOrd="0" parTransId="{EA6AD3C7-BEC4-43AD-BFA2-3DCB7CEE27AD}" sibTransId="{3B126A54-1EE3-4824-93B7-E6E506DA05EB}"/>
    <dgm:cxn modelId="{16E366F5-53D5-42A5-9411-AD326838F3F7}" srcId="{295BDF09-75CE-406C-B2AF-EEC6AF7B60E6}" destId="{DC545B4F-78B5-406E-846E-B7C4A32F7A79}" srcOrd="1" destOrd="0" parTransId="{E0174C5B-CBF1-44FF-B9AD-6FBC6A3960A9}" sibTransId="{1799AC66-B3D1-494C-8E43-E4D82C8C01F2}"/>
    <dgm:cxn modelId="{21FB6369-B183-4A0C-95CE-F0BD36CA72D9}" type="presParOf" srcId="{DC0DEC08-79DE-4C40-961F-44D25FD899E7}" destId="{6CD2E04B-A7FF-4CBD-9616-A16BCCF80462}" srcOrd="0" destOrd="0" presId="urn:microsoft.com/office/officeart/2005/8/layout/default"/>
    <dgm:cxn modelId="{C401933B-655A-4382-8077-D8282E6D9059}" type="presParOf" srcId="{DC0DEC08-79DE-4C40-961F-44D25FD899E7}" destId="{86064030-B29F-4A7C-9ECE-D3B5F492C85D}" srcOrd="1" destOrd="0" presId="urn:microsoft.com/office/officeart/2005/8/layout/default"/>
    <dgm:cxn modelId="{5096F372-CC58-468B-9F59-63BE8FE7D9F3}" type="presParOf" srcId="{DC0DEC08-79DE-4C40-961F-44D25FD899E7}" destId="{C3158E30-7E2B-4B49-BD87-2CC021B7008D}" srcOrd="2" destOrd="0" presId="urn:microsoft.com/office/officeart/2005/8/layout/default"/>
    <dgm:cxn modelId="{F6422143-19C0-40E1-8F15-3BFA2E271FAC}" type="presParOf" srcId="{DC0DEC08-79DE-4C40-961F-44D25FD899E7}" destId="{B3804AAB-441B-450D-960C-E7BA7BD6BE3A}" srcOrd="3" destOrd="0" presId="urn:microsoft.com/office/officeart/2005/8/layout/default"/>
    <dgm:cxn modelId="{1BAC0339-85F1-40D7-84CB-B6183AF1389A}" type="presParOf" srcId="{DC0DEC08-79DE-4C40-961F-44D25FD899E7}" destId="{A72DDF96-A8C7-4272-ACF4-393A0E8F4823}" srcOrd="4" destOrd="0" presId="urn:microsoft.com/office/officeart/2005/8/layout/default"/>
    <dgm:cxn modelId="{A5BA9589-4D03-4535-A2ED-2DE6E57A6E11}" type="presParOf" srcId="{DC0DEC08-79DE-4C40-961F-44D25FD899E7}" destId="{1EE1D1F3-1BC6-46C7-8322-156BE5EF9438}" srcOrd="5" destOrd="0" presId="urn:microsoft.com/office/officeart/2005/8/layout/default"/>
    <dgm:cxn modelId="{3A7023A0-36FB-4292-A691-3855B6708481}" type="presParOf" srcId="{DC0DEC08-79DE-4C40-961F-44D25FD899E7}" destId="{477985F0-76FA-4FE5-9F73-E5998F409279}" srcOrd="6" destOrd="0" presId="urn:microsoft.com/office/officeart/2005/8/layout/default"/>
    <dgm:cxn modelId="{4AE7321C-5FC7-4EDB-9B68-B4B8F7ECF555}" type="presParOf" srcId="{DC0DEC08-79DE-4C40-961F-44D25FD899E7}" destId="{46307241-2C44-4BED-A869-975FBD1E4C03}" srcOrd="7" destOrd="0" presId="urn:microsoft.com/office/officeart/2005/8/layout/default"/>
    <dgm:cxn modelId="{FEC4E6EF-BC39-46EE-8966-48ED2FFF6247}" type="presParOf" srcId="{DC0DEC08-79DE-4C40-961F-44D25FD899E7}" destId="{19954D40-DDD6-490B-90CC-69F2D118501C}" srcOrd="8" destOrd="0" presId="urn:microsoft.com/office/officeart/2005/8/layout/default"/>
    <dgm:cxn modelId="{93342D64-1D46-4890-97A1-3FCA278E0486}" type="presParOf" srcId="{DC0DEC08-79DE-4C40-961F-44D25FD899E7}" destId="{92578760-B900-4BFD-8A4B-1196FA159413}" srcOrd="9" destOrd="0" presId="urn:microsoft.com/office/officeart/2005/8/layout/default"/>
    <dgm:cxn modelId="{96DEF5EA-6255-4393-A4C3-6DF23D3EB7F3}" type="presParOf" srcId="{DC0DEC08-79DE-4C40-961F-44D25FD899E7}" destId="{1DB6EBB6-E5B1-4ABF-BED9-AB5232E300EE}" srcOrd="10" destOrd="0" presId="urn:microsoft.com/office/officeart/2005/8/layout/default"/>
    <dgm:cxn modelId="{02950DC7-7348-4939-9A7B-693433000D35}" type="presParOf" srcId="{DC0DEC08-79DE-4C40-961F-44D25FD899E7}" destId="{02D2832D-1C4A-41C6-8802-4F2A3019252B}" srcOrd="11" destOrd="0" presId="urn:microsoft.com/office/officeart/2005/8/layout/default"/>
    <dgm:cxn modelId="{243BB62B-3315-4350-80C4-F47DB01815E2}" type="presParOf" srcId="{DC0DEC08-79DE-4C40-961F-44D25FD899E7}" destId="{14041C8B-6F4A-4072-9A9D-D3E05413E28E}" srcOrd="12" destOrd="0" presId="urn:microsoft.com/office/officeart/2005/8/layout/default"/>
    <dgm:cxn modelId="{1A7BC80B-2574-40C9-BE48-4DA04C5D9A9E}" type="presParOf" srcId="{DC0DEC08-79DE-4C40-961F-44D25FD899E7}" destId="{2E558480-CA39-4EA8-ABD2-3084867CD334}" srcOrd="13" destOrd="0" presId="urn:microsoft.com/office/officeart/2005/8/layout/default"/>
    <dgm:cxn modelId="{18E96E97-D10E-4546-AB4F-C59EADFF577B}" type="presParOf" srcId="{DC0DEC08-79DE-4C40-961F-44D25FD899E7}" destId="{218C3FCE-CB18-4110-AA55-2851AB72A579}"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495BE9-0246-4107-AE2C-9AA756523677}"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468A942D-2E2B-4D1A-BCBF-A88C96AE12E0}">
      <dgm:prSet/>
      <dgm:spPr/>
      <dgm:t>
        <a:bodyPr/>
        <a:lstStyle/>
        <a:p>
          <a:r>
            <a:rPr lang="es-MX"/>
            <a:t>Se instala formalmente la </a:t>
          </a:r>
          <a:r>
            <a:rPr lang="es-MX" b="1"/>
            <a:t>Corte Interamericana de Derechos Humanos</a:t>
          </a:r>
          <a:r>
            <a:rPr lang="es-MX"/>
            <a:t>.</a:t>
          </a:r>
          <a:endParaRPr lang="en-US"/>
        </a:p>
      </dgm:t>
    </dgm:pt>
    <dgm:pt modelId="{820DBEAD-D16D-4C33-B65C-5496BFF240B1}" type="parTrans" cxnId="{27EAAFD8-C551-4ADF-83A8-B6B18312FD8C}">
      <dgm:prSet/>
      <dgm:spPr/>
      <dgm:t>
        <a:bodyPr/>
        <a:lstStyle/>
        <a:p>
          <a:endParaRPr lang="en-US"/>
        </a:p>
      </dgm:t>
    </dgm:pt>
    <dgm:pt modelId="{8E1829CB-9226-4CD7-8D8F-50ADD9F471DA}" type="sibTrans" cxnId="{27EAAFD8-C551-4ADF-83A8-B6B18312FD8C}">
      <dgm:prSet/>
      <dgm:spPr/>
      <dgm:t>
        <a:bodyPr/>
        <a:lstStyle/>
        <a:p>
          <a:endParaRPr lang="en-US"/>
        </a:p>
      </dgm:t>
    </dgm:pt>
    <dgm:pt modelId="{2BDAD58B-5B33-4EF7-A1B1-4F031486A072}">
      <dgm:prSet/>
      <dgm:spPr/>
      <dgm:t>
        <a:bodyPr/>
        <a:lstStyle/>
        <a:p>
          <a:r>
            <a:rPr lang="es-MX"/>
            <a:t>Este tribunal se convierte en el órgano encargado de:</a:t>
          </a:r>
          <a:endParaRPr lang="en-US"/>
        </a:p>
      </dgm:t>
    </dgm:pt>
    <dgm:pt modelId="{4D571B75-4D08-4B08-B736-47FC97E29AFC}" type="parTrans" cxnId="{EB855086-1D7B-4241-9EC5-EE4092257781}">
      <dgm:prSet/>
      <dgm:spPr/>
      <dgm:t>
        <a:bodyPr/>
        <a:lstStyle/>
        <a:p>
          <a:endParaRPr lang="en-US"/>
        </a:p>
      </dgm:t>
    </dgm:pt>
    <dgm:pt modelId="{ECB58C78-B7EA-4420-A807-E35F0ECAB385}" type="sibTrans" cxnId="{EB855086-1D7B-4241-9EC5-EE4092257781}">
      <dgm:prSet/>
      <dgm:spPr/>
      <dgm:t>
        <a:bodyPr/>
        <a:lstStyle/>
        <a:p>
          <a:endParaRPr lang="en-US"/>
        </a:p>
      </dgm:t>
    </dgm:pt>
    <dgm:pt modelId="{0B3ED4C3-9582-4E16-874C-98BAE07EAD5B}">
      <dgm:prSet/>
      <dgm:spPr/>
      <dgm:t>
        <a:bodyPr/>
        <a:lstStyle/>
        <a:p>
          <a:r>
            <a:rPr lang="es-MX"/>
            <a:t>interpretar la Convención Americana</a:t>
          </a:r>
          <a:endParaRPr lang="en-US"/>
        </a:p>
      </dgm:t>
    </dgm:pt>
    <dgm:pt modelId="{CC917D28-F56F-4962-B39A-6DDE0E0E4410}" type="parTrans" cxnId="{D6FFD13A-1740-446D-9CF7-571A156047A3}">
      <dgm:prSet/>
      <dgm:spPr/>
      <dgm:t>
        <a:bodyPr/>
        <a:lstStyle/>
        <a:p>
          <a:endParaRPr lang="en-US"/>
        </a:p>
      </dgm:t>
    </dgm:pt>
    <dgm:pt modelId="{5CD00723-8AED-4B74-B371-40C106124384}" type="sibTrans" cxnId="{D6FFD13A-1740-446D-9CF7-571A156047A3}">
      <dgm:prSet/>
      <dgm:spPr/>
      <dgm:t>
        <a:bodyPr/>
        <a:lstStyle/>
        <a:p>
          <a:endParaRPr lang="en-US"/>
        </a:p>
      </dgm:t>
    </dgm:pt>
    <dgm:pt modelId="{4BA5A243-7D41-4FC7-A229-533531803116}">
      <dgm:prSet/>
      <dgm:spPr/>
      <dgm:t>
        <a:bodyPr/>
        <a:lstStyle/>
        <a:p>
          <a:r>
            <a:rPr lang="es-MX"/>
            <a:t>resolver casos contenciosos</a:t>
          </a:r>
          <a:endParaRPr lang="en-US"/>
        </a:p>
      </dgm:t>
    </dgm:pt>
    <dgm:pt modelId="{B8E8CEF5-AF0D-4583-8D53-67E1AA2907B7}" type="parTrans" cxnId="{E489B065-3E62-4714-BECA-ADFE0481A92E}">
      <dgm:prSet/>
      <dgm:spPr/>
      <dgm:t>
        <a:bodyPr/>
        <a:lstStyle/>
        <a:p>
          <a:endParaRPr lang="en-US"/>
        </a:p>
      </dgm:t>
    </dgm:pt>
    <dgm:pt modelId="{F02427B1-E629-4755-A501-223717339358}" type="sibTrans" cxnId="{E489B065-3E62-4714-BECA-ADFE0481A92E}">
      <dgm:prSet/>
      <dgm:spPr/>
      <dgm:t>
        <a:bodyPr/>
        <a:lstStyle/>
        <a:p>
          <a:endParaRPr lang="en-US"/>
        </a:p>
      </dgm:t>
    </dgm:pt>
    <dgm:pt modelId="{5B1A58C7-94D2-44F4-86B9-B13F36C7D9FA}">
      <dgm:prSet/>
      <dgm:spPr/>
      <dgm:t>
        <a:bodyPr/>
        <a:lstStyle/>
        <a:p>
          <a:r>
            <a:rPr lang="es-MX"/>
            <a:t>establecer estándares sobre derechos humanos.</a:t>
          </a:r>
          <a:endParaRPr lang="en-US"/>
        </a:p>
      </dgm:t>
    </dgm:pt>
    <dgm:pt modelId="{404E9CC1-C04D-4260-B57C-26DA7E09F18D}" type="parTrans" cxnId="{91712A48-77AA-42B6-A63C-F47F74DF2973}">
      <dgm:prSet/>
      <dgm:spPr/>
      <dgm:t>
        <a:bodyPr/>
        <a:lstStyle/>
        <a:p>
          <a:endParaRPr lang="en-US"/>
        </a:p>
      </dgm:t>
    </dgm:pt>
    <dgm:pt modelId="{F25E359A-4291-4C22-9FCF-BC2011D574F3}" type="sibTrans" cxnId="{91712A48-77AA-42B6-A63C-F47F74DF2973}">
      <dgm:prSet/>
      <dgm:spPr/>
      <dgm:t>
        <a:bodyPr/>
        <a:lstStyle/>
        <a:p>
          <a:endParaRPr lang="en-US"/>
        </a:p>
      </dgm:t>
    </dgm:pt>
    <dgm:pt modelId="{0E7DB415-8225-4970-8A70-D8775C28521E}">
      <dgm:prSet/>
      <dgm:spPr/>
      <dgm:t>
        <a:bodyPr/>
        <a:lstStyle/>
        <a:p>
          <a:r>
            <a:rPr lang="es-MX"/>
            <a:t>A partir de este momento comienza el desarrollo jurisprudencial del derecho a la libertad de expresión.</a:t>
          </a:r>
          <a:endParaRPr lang="en-US"/>
        </a:p>
      </dgm:t>
    </dgm:pt>
    <dgm:pt modelId="{B788266B-91E5-4465-ADDF-005DE73679B9}" type="parTrans" cxnId="{C6D3084B-C829-48D3-BB3B-E9E4F528CC49}">
      <dgm:prSet/>
      <dgm:spPr/>
      <dgm:t>
        <a:bodyPr/>
        <a:lstStyle/>
        <a:p>
          <a:endParaRPr lang="en-US"/>
        </a:p>
      </dgm:t>
    </dgm:pt>
    <dgm:pt modelId="{DEF07B30-CB3F-4560-B732-8EB76C25793D}" type="sibTrans" cxnId="{C6D3084B-C829-48D3-BB3B-E9E4F528CC49}">
      <dgm:prSet/>
      <dgm:spPr/>
      <dgm:t>
        <a:bodyPr/>
        <a:lstStyle/>
        <a:p>
          <a:endParaRPr lang="en-US"/>
        </a:p>
      </dgm:t>
    </dgm:pt>
    <dgm:pt modelId="{B4DB76F8-5E1C-4FD9-AE95-33C107B285B5}" type="pres">
      <dgm:prSet presAssocID="{A8495BE9-0246-4107-AE2C-9AA756523677}" presName="vert0" presStyleCnt="0">
        <dgm:presLayoutVars>
          <dgm:dir/>
          <dgm:animOne val="branch"/>
          <dgm:animLvl val="lvl"/>
        </dgm:presLayoutVars>
      </dgm:prSet>
      <dgm:spPr/>
    </dgm:pt>
    <dgm:pt modelId="{9B044B82-E0D8-42C6-9727-70845BE81E9C}" type="pres">
      <dgm:prSet presAssocID="{468A942D-2E2B-4D1A-BCBF-A88C96AE12E0}" presName="thickLine" presStyleLbl="alignNode1" presStyleIdx="0" presStyleCnt="6"/>
      <dgm:spPr/>
    </dgm:pt>
    <dgm:pt modelId="{D0B6378A-7D17-4771-A3C9-A790F071CFB2}" type="pres">
      <dgm:prSet presAssocID="{468A942D-2E2B-4D1A-BCBF-A88C96AE12E0}" presName="horz1" presStyleCnt="0"/>
      <dgm:spPr/>
    </dgm:pt>
    <dgm:pt modelId="{CC22572A-8E97-4F66-BC1C-CBA7225860BD}" type="pres">
      <dgm:prSet presAssocID="{468A942D-2E2B-4D1A-BCBF-A88C96AE12E0}" presName="tx1" presStyleLbl="revTx" presStyleIdx="0" presStyleCnt="6"/>
      <dgm:spPr/>
    </dgm:pt>
    <dgm:pt modelId="{4D41BFDA-C164-44C1-841C-29E5830EE0E6}" type="pres">
      <dgm:prSet presAssocID="{468A942D-2E2B-4D1A-BCBF-A88C96AE12E0}" presName="vert1" presStyleCnt="0"/>
      <dgm:spPr/>
    </dgm:pt>
    <dgm:pt modelId="{C71A750B-6BD7-4304-9BA8-3D97F864A190}" type="pres">
      <dgm:prSet presAssocID="{2BDAD58B-5B33-4EF7-A1B1-4F031486A072}" presName="thickLine" presStyleLbl="alignNode1" presStyleIdx="1" presStyleCnt="6"/>
      <dgm:spPr/>
    </dgm:pt>
    <dgm:pt modelId="{33CF0108-F459-4E95-B25E-BAFCFE9CB301}" type="pres">
      <dgm:prSet presAssocID="{2BDAD58B-5B33-4EF7-A1B1-4F031486A072}" presName="horz1" presStyleCnt="0"/>
      <dgm:spPr/>
    </dgm:pt>
    <dgm:pt modelId="{181B7355-5E87-4A3E-A775-986A81E380DB}" type="pres">
      <dgm:prSet presAssocID="{2BDAD58B-5B33-4EF7-A1B1-4F031486A072}" presName="tx1" presStyleLbl="revTx" presStyleIdx="1" presStyleCnt="6"/>
      <dgm:spPr/>
    </dgm:pt>
    <dgm:pt modelId="{A16AC46B-C9C7-4DD6-8C0D-C5CD5783FB17}" type="pres">
      <dgm:prSet presAssocID="{2BDAD58B-5B33-4EF7-A1B1-4F031486A072}" presName="vert1" presStyleCnt="0"/>
      <dgm:spPr/>
    </dgm:pt>
    <dgm:pt modelId="{2B0AE441-3A0E-4AC9-AF5B-2C761B2F2CF4}" type="pres">
      <dgm:prSet presAssocID="{0B3ED4C3-9582-4E16-874C-98BAE07EAD5B}" presName="thickLine" presStyleLbl="alignNode1" presStyleIdx="2" presStyleCnt="6"/>
      <dgm:spPr/>
    </dgm:pt>
    <dgm:pt modelId="{BB68B741-BDC9-4C73-BF75-4DB169F9A985}" type="pres">
      <dgm:prSet presAssocID="{0B3ED4C3-9582-4E16-874C-98BAE07EAD5B}" presName="horz1" presStyleCnt="0"/>
      <dgm:spPr/>
    </dgm:pt>
    <dgm:pt modelId="{1BFA56F8-089A-4280-B5D4-DEDCD69FA0B7}" type="pres">
      <dgm:prSet presAssocID="{0B3ED4C3-9582-4E16-874C-98BAE07EAD5B}" presName="tx1" presStyleLbl="revTx" presStyleIdx="2" presStyleCnt="6"/>
      <dgm:spPr/>
    </dgm:pt>
    <dgm:pt modelId="{53660223-01CA-4A07-A58D-19DA235E5462}" type="pres">
      <dgm:prSet presAssocID="{0B3ED4C3-9582-4E16-874C-98BAE07EAD5B}" presName="vert1" presStyleCnt="0"/>
      <dgm:spPr/>
    </dgm:pt>
    <dgm:pt modelId="{A5F8A156-AA63-4F1E-A7A1-80F0F0E6B24A}" type="pres">
      <dgm:prSet presAssocID="{4BA5A243-7D41-4FC7-A229-533531803116}" presName="thickLine" presStyleLbl="alignNode1" presStyleIdx="3" presStyleCnt="6"/>
      <dgm:spPr/>
    </dgm:pt>
    <dgm:pt modelId="{8E411444-B8BB-4D6C-BFCB-D322BD7B87D5}" type="pres">
      <dgm:prSet presAssocID="{4BA5A243-7D41-4FC7-A229-533531803116}" presName="horz1" presStyleCnt="0"/>
      <dgm:spPr/>
    </dgm:pt>
    <dgm:pt modelId="{48EE7092-4329-41F8-9B78-2C9694B03A19}" type="pres">
      <dgm:prSet presAssocID="{4BA5A243-7D41-4FC7-A229-533531803116}" presName="tx1" presStyleLbl="revTx" presStyleIdx="3" presStyleCnt="6"/>
      <dgm:spPr/>
    </dgm:pt>
    <dgm:pt modelId="{B2977811-2D59-4A04-B32D-717B2C6D85CA}" type="pres">
      <dgm:prSet presAssocID="{4BA5A243-7D41-4FC7-A229-533531803116}" presName="vert1" presStyleCnt="0"/>
      <dgm:spPr/>
    </dgm:pt>
    <dgm:pt modelId="{41A7EBFD-27A9-4521-A93F-C2DA05AE515F}" type="pres">
      <dgm:prSet presAssocID="{5B1A58C7-94D2-44F4-86B9-B13F36C7D9FA}" presName="thickLine" presStyleLbl="alignNode1" presStyleIdx="4" presStyleCnt="6"/>
      <dgm:spPr/>
    </dgm:pt>
    <dgm:pt modelId="{898CFE1B-534D-4881-8C14-046C20F5FCF5}" type="pres">
      <dgm:prSet presAssocID="{5B1A58C7-94D2-44F4-86B9-B13F36C7D9FA}" presName="horz1" presStyleCnt="0"/>
      <dgm:spPr/>
    </dgm:pt>
    <dgm:pt modelId="{E8E3549F-7CFB-4531-B845-7C137B521663}" type="pres">
      <dgm:prSet presAssocID="{5B1A58C7-94D2-44F4-86B9-B13F36C7D9FA}" presName="tx1" presStyleLbl="revTx" presStyleIdx="4" presStyleCnt="6"/>
      <dgm:spPr/>
    </dgm:pt>
    <dgm:pt modelId="{3E664C8A-92C9-48E3-A816-67E515931BBE}" type="pres">
      <dgm:prSet presAssocID="{5B1A58C7-94D2-44F4-86B9-B13F36C7D9FA}" presName="vert1" presStyleCnt="0"/>
      <dgm:spPr/>
    </dgm:pt>
    <dgm:pt modelId="{B511BA5E-D7EA-4CA8-AA5F-7B0C49409F40}" type="pres">
      <dgm:prSet presAssocID="{0E7DB415-8225-4970-8A70-D8775C28521E}" presName="thickLine" presStyleLbl="alignNode1" presStyleIdx="5" presStyleCnt="6"/>
      <dgm:spPr/>
    </dgm:pt>
    <dgm:pt modelId="{D31986B1-F313-4628-AAD9-1FD11FDD7B1A}" type="pres">
      <dgm:prSet presAssocID="{0E7DB415-8225-4970-8A70-D8775C28521E}" presName="horz1" presStyleCnt="0"/>
      <dgm:spPr/>
    </dgm:pt>
    <dgm:pt modelId="{83501DED-B9F2-48ED-8C63-0A06E1D004CF}" type="pres">
      <dgm:prSet presAssocID="{0E7DB415-8225-4970-8A70-D8775C28521E}" presName="tx1" presStyleLbl="revTx" presStyleIdx="5" presStyleCnt="6"/>
      <dgm:spPr/>
    </dgm:pt>
    <dgm:pt modelId="{C326AD58-7FF2-42E4-BA13-42288EEDEC2E}" type="pres">
      <dgm:prSet presAssocID="{0E7DB415-8225-4970-8A70-D8775C28521E}" presName="vert1" presStyleCnt="0"/>
      <dgm:spPr/>
    </dgm:pt>
  </dgm:ptLst>
  <dgm:cxnLst>
    <dgm:cxn modelId="{DD5DBE0D-7C76-4809-A3A8-5569FB4312D2}" type="presOf" srcId="{2BDAD58B-5B33-4EF7-A1B1-4F031486A072}" destId="{181B7355-5E87-4A3E-A775-986A81E380DB}" srcOrd="0" destOrd="0" presId="urn:microsoft.com/office/officeart/2008/layout/LinedList"/>
    <dgm:cxn modelId="{D6FFD13A-1740-446D-9CF7-571A156047A3}" srcId="{A8495BE9-0246-4107-AE2C-9AA756523677}" destId="{0B3ED4C3-9582-4E16-874C-98BAE07EAD5B}" srcOrd="2" destOrd="0" parTransId="{CC917D28-F56F-4962-B39A-6DDE0E0E4410}" sibTransId="{5CD00723-8AED-4B74-B371-40C106124384}"/>
    <dgm:cxn modelId="{E489B065-3E62-4714-BECA-ADFE0481A92E}" srcId="{A8495BE9-0246-4107-AE2C-9AA756523677}" destId="{4BA5A243-7D41-4FC7-A229-533531803116}" srcOrd="3" destOrd="0" parTransId="{B8E8CEF5-AF0D-4583-8D53-67E1AA2907B7}" sibTransId="{F02427B1-E629-4755-A501-223717339358}"/>
    <dgm:cxn modelId="{91712A48-77AA-42B6-A63C-F47F74DF2973}" srcId="{A8495BE9-0246-4107-AE2C-9AA756523677}" destId="{5B1A58C7-94D2-44F4-86B9-B13F36C7D9FA}" srcOrd="4" destOrd="0" parTransId="{404E9CC1-C04D-4260-B57C-26DA7E09F18D}" sibTransId="{F25E359A-4291-4C22-9FCF-BC2011D574F3}"/>
    <dgm:cxn modelId="{B9DB9969-FF11-4804-A2A1-BE206591FECD}" type="presOf" srcId="{0E7DB415-8225-4970-8A70-D8775C28521E}" destId="{83501DED-B9F2-48ED-8C63-0A06E1D004CF}" srcOrd="0" destOrd="0" presId="urn:microsoft.com/office/officeart/2008/layout/LinedList"/>
    <dgm:cxn modelId="{C6D3084B-C829-48D3-BB3B-E9E4F528CC49}" srcId="{A8495BE9-0246-4107-AE2C-9AA756523677}" destId="{0E7DB415-8225-4970-8A70-D8775C28521E}" srcOrd="5" destOrd="0" parTransId="{B788266B-91E5-4465-ADDF-005DE73679B9}" sibTransId="{DEF07B30-CB3F-4560-B732-8EB76C25793D}"/>
    <dgm:cxn modelId="{F3BD6F54-1195-49D6-87F2-5EAE1456C83E}" type="presOf" srcId="{5B1A58C7-94D2-44F4-86B9-B13F36C7D9FA}" destId="{E8E3549F-7CFB-4531-B845-7C137B521663}" srcOrd="0" destOrd="0" presId="urn:microsoft.com/office/officeart/2008/layout/LinedList"/>
    <dgm:cxn modelId="{EF65697B-E5CA-4A51-B43B-EDDAC4E44E65}" type="presOf" srcId="{A8495BE9-0246-4107-AE2C-9AA756523677}" destId="{B4DB76F8-5E1C-4FD9-AE95-33C107B285B5}" srcOrd="0" destOrd="0" presId="urn:microsoft.com/office/officeart/2008/layout/LinedList"/>
    <dgm:cxn modelId="{EB855086-1D7B-4241-9EC5-EE4092257781}" srcId="{A8495BE9-0246-4107-AE2C-9AA756523677}" destId="{2BDAD58B-5B33-4EF7-A1B1-4F031486A072}" srcOrd="1" destOrd="0" parTransId="{4D571B75-4D08-4B08-B736-47FC97E29AFC}" sibTransId="{ECB58C78-B7EA-4420-A807-E35F0ECAB385}"/>
    <dgm:cxn modelId="{39CC0F89-C300-4CE1-8D8F-F7B97E12154B}" type="presOf" srcId="{0B3ED4C3-9582-4E16-874C-98BAE07EAD5B}" destId="{1BFA56F8-089A-4280-B5D4-DEDCD69FA0B7}" srcOrd="0" destOrd="0" presId="urn:microsoft.com/office/officeart/2008/layout/LinedList"/>
    <dgm:cxn modelId="{6610CDA3-AE5F-4B59-B787-C6661F0A08C1}" type="presOf" srcId="{4BA5A243-7D41-4FC7-A229-533531803116}" destId="{48EE7092-4329-41F8-9B78-2C9694B03A19}" srcOrd="0" destOrd="0" presId="urn:microsoft.com/office/officeart/2008/layout/LinedList"/>
    <dgm:cxn modelId="{64DAE0A8-A805-43E7-A0C8-B0DF26F13EB9}" type="presOf" srcId="{468A942D-2E2B-4D1A-BCBF-A88C96AE12E0}" destId="{CC22572A-8E97-4F66-BC1C-CBA7225860BD}" srcOrd="0" destOrd="0" presId="urn:microsoft.com/office/officeart/2008/layout/LinedList"/>
    <dgm:cxn modelId="{27EAAFD8-C551-4ADF-83A8-B6B18312FD8C}" srcId="{A8495BE9-0246-4107-AE2C-9AA756523677}" destId="{468A942D-2E2B-4D1A-BCBF-A88C96AE12E0}" srcOrd="0" destOrd="0" parTransId="{820DBEAD-D16D-4C33-B65C-5496BFF240B1}" sibTransId="{8E1829CB-9226-4CD7-8D8F-50ADD9F471DA}"/>
    <dgm:cxn modelId="{1D704AF1-D6C8-41E9-B201-0A11A74D4ECB}" type="presParOf" srcId="{B4DB76F8-5E1C-4FD9-AE95-33C107B285B5}" destId="{9B044B82-E0D8-42C6-9727-70845BE81E9C}" srcOrd="0" destOrd="0" presId="urn:microsoft.com/office/officeart/2008/layout/LinedList"/>
    <dgm:cxn modelId="{89A04614-76AF-43B0-86B8-BA9D713D4CB1}" type="presParOf" srcId="{B4DB76F8-5E1C-4FD9-AE95-33C107B285B5}" destId="{D0B6378A-7D17-4771-A3C9-A790F071CFB2}" srcOrd="1" destOrd="0" presId="urn:microsoft.com/office/officeart/2008/layout/LinedList"/>
    <dgm:cxn modelId="{79664DC8-AC56-4328-8091-CE251FF63734}" type="presParOf" srcId="{D0B6378A-7D17-4771-A3C9-A790F071CFB2}" destId="{CC22572A-8E97-4F66-BC1C-CBA7225860BD}" srcOrd="0" destOrd="0" presId="urn:microsoft.com/office/officeart/2008/layout/LinedList"/>
    <dgm:cxn modelId="{D37ECC96-78CB-44D0-B57E-9ADCF84A425B}" type="presParOf" srcId="{D0B6378A-7D17-4771-A3C9-A790F071CFB2}" destId="{4D41BFDA-C164-44C1-841C-29E5830EE0E6}" srcOrd="1" destOrd="0" presId="urn:microsoft.com/office/officeart/2008/layout/LinedList"/>
    <dgm:cxn modelId="{6657CDD0-2F71-41F5-AA9F-57D1879266D7}" type="presParOf" srcId="{B4DB76F8-5E1C-4FD9-AE95-33C107B285B5}" destId="{C71A750B-6BD7-4304-9BA8-3D97F864A190}" srcOrd="2" destOrd="0" presId="urn:microsoft.com/office/officeart/2008/layout/LinedList"/>
    <dgm:cxn modelId="{3F3F1B99-0F52-402D-8304-951FB2540E76}" type="presParOf" srcId="{B4DB76F8-5E1C-4FD9-AE95-33C107B285B5}" destId="{33CF0108-F459-4E95-B25E-BAFCFE9CB301}" srcOrd="3" destOrd="0" presId="urn:microsoft.com/office/officeart/2008/layout/LinedList"/>
    <dgm:cxn modelId="{2506A2F0-BEAE-452C-A550-62948800C24E}" type="presParOf" srcId="{33CF0108-F459-4E95-B25E-BAFCFE9CB301}" destId="{181B7355-5E87-4A3E-A775-986A81E380DB}" srcOrd="0" destOrd="0" presId="urn:microsoft.com/office/officeart/2008/layout/LinedList"/>
    <dgm:cxn modelId="{96C75246-2459-4F48-ABA6-E6C505A6025C}" type="presParOf" srcId="{33CF0108-F459-4E95-B25E-BAFCFE9CB301}" destId="{A16AC46B-C9C7-4DD6-8C0D-C5CD5783FB17}" srcOrd="1" destOrd="0" presId="urn:microsoft.com/office/officeart/2008/layout/LinedList"/>
    <dgm:cxn modelId="{CED52CD6-BD31-40B9-8598-DBC042F3233A}" type="presParOf" srcId="{B4DB76F8-5E1C-4FD9-AE95-33C107B285B5}" destId="{2B0AE441-3A0E-4AC9-AF5B-2C761B2F2CF4}" srcOrd="4" destOrd="0" presId="urn:microsoft.com/office/officeart/2008/layout/LinedList"/>
    <dgm:cxn modelId="{09E1B7E1-8DDF-426F-BD78-B0A18DDF464C}" type="presParOf" srcId="{B4DB76F8-5E1C-4FD9-AE95-33C107B285B5}" destId="{BB68B741-BDC9-4C73-BF75-4DB169F9A985}" srcOrd="5" destOrd="0" presId="urn:microsoft.com/office/officeart/2008/layout/LinedList"/>
    <dgm:cxn modelId="{99406CAB-E684-49C4-A3F1-E3B5266B448B}" type="presParOf" srcId="{BB68B741-BDC9-4C73-BF75-4DB169F9A985}" destId="{1BFA56F8-089A-4280-B5D4-DEDCD69FA0B7}" srcOrd="0" destOrd="0" presId="urn:microsoft.com/office/officeart/2008/layout/LinedList"/>
    <dgm:cxn modelId="{FF421508-32F0-4E73-BAD3-5E32F986B827}" type="presParOf" srcId="{BB68B741-BDC9-4C73-BF75-4DB169F9A985}" destId="{53660223-01CA-4A07-A58D-19DA235E5462}" srcOrd="1" destOrd="0" presId="urn:microsoft.com/office/officeart/2008/layout/LinedList"/>
    <dgm:cxn modelId="{451F151D-68D5-48C2-92F8-21FE84352A17}" type="presParOf" srcId="{B4DB76F8-5E1C-4FD9-AE95-33C107B285B5}" destId="{A5F8A156-AA63-4F1E-A7A1-80F0F0E6B24A}" srcOrd="6" destOrd="0" presId="urn:microsoft.com/office/officeart/2008/layout/LinedList"/>
    <dgm:cxn modelId="{3EBFC3EC-87D3-44C5-8DAF-4917D0563B36}" type="presParOf" srcId="{B4DB76F8-5E1C-4FD9-AE95-33C107B285B5}" destId="{8E411444-B8BB-4D6C-BFCB-D322BD7B87D5}" srcOrd="7" destOrd="0" presId="urn:microsoft.com/office/officeart/2008/layout/LinedList"/>
    <dgm:cxn modelId="{B95E15C2-C558-43D5-909A-93D056706C5F}" type="presParOf" srcId="{8E411444-B8BB-4D6C-BFCB-D322BD7B87D5}" destId="{48EE7092-4329-41F8-9B78-2C9694B03A19}" srcOrd="0" destOrd="0" presId="urn:microsoft.com/office/officeart/2008/layout/LinedList"/>
    <dgm:cxn modelId="{E8326196-EB68-4B57-8D7A-A35AD884A513}" type="presParOf" srcId="{8E411444-B8BB-4D6C-BFCB-D322BD7B87D5}" destId="{B2977811-2D59-4A04-B32D-717B2C6D85CA}" srcOrd="1" destOrd="0" presId="urn:microsoft.com/office/officeart/2008/layout/LinedList"/>
    <dgm:cxn modelId="{672CC48F-14B4-439E-A446-402A96768929}" type="presParOf" srcId="{B4DB76F8-5E1C-4FD9-AE95-33C107B285B5}" destId="{41A7EBFD-27A9-4521-A93F-C2DA05AE515F}" srcOrd="8" destOrd="0" presId="urn:microsoft.com/office/officeart/2008/layout/LinedList"/>
    <dgm:cxn modelId="{1E912E6D-1A96-4623-AB04-C439E717AC2D}" type="presParOf" srcId="{B4DB76F8-5E1C-4FD9-AE95-33C107B285B5}" destId="{898CFE1B-534D-4881-8C14-046C20F5FCF5}" srcOrd="9" destOrd="0" presId="urn:microsoft.com/office/officeart/2008/layout/LinedList"/>
    <dgm:cxn modelId="{5D84F561-9DD3-4FEF-96FB-8423689D02BE}" type="presParOf" srcId="{898CFE1B-534D-4881-8C14-046C20F5FCF5}" destId="{E8E3549F-7CFB-4531-B845-7C137B521663}" srcOrd="0" destOrd="0" presId="urn:microsoft.com/office/officeart/2008/layout/LinedList"/>
    <dgm:cxn modelId="{FC7A5F49-83F4-4490-B258-D8113752C996}" type="presParOf" srcId="{898CFE1B-534D-4881-8C14-046C20F5FCF5}" destId="{3E664C8A-92C9-48E3-A816-67E515931BBE}" srcOrd="1" destOrd="0" presId="urn:microsoft.com/office/officeart/2008/layout/LinedList"/>
    <dgm:cxn modelId="{E1DF7706-4B4F-4D29-AECE-912736C9F736}" type="presParOf" srcId="{B4DB76F8-5E1C-4FD9-AE95-33C107B285B5}" destId="{B511BA5E-D7EA-4CA8-AA5F-7B0C49409F40}" srcOrd="10" destOrd="0" presId="urn:microsoft.com/office/officeart/2008/layout/LinedList"/>
    <dgm:cxn modelId="{FE33A2FC-3A9C-4202-B5E9-5F008AD08200}" type="presParOf" srcId="{B4DB76F8-5E1C-4FD9-AE95-33C107B285B5}" destId="{D31986B1-F313-4628-AAD9-1FD11FDD7B1A}" srcOrd="11" destOrd="0" presId="urn:microsoft.com/office/officeart/2008/layout/LinedList"/>
    <dgm:cxn modelId="{30F60D23-2CE8-46E3-A288-83E16A41AE06}" type="presParOf" srcId="{D31986B1-F313-4628-AAD9-1FD11FDD7B1A}" destId="{83501DED-B9F2-48ED-8C63-0A06E1D004CF}" srcOrd="0" destOrd="0" presId="urn:microsoft.com/office/officeart/2008/layout/LinedList"/>
    <dgm:cxn modelId="{434F4192-A8E2-4A03-8B36-F2C0ABDD2A4E}" type="presParOf" srcId="{D31986B1-F313-4628-AAD9-1FD11FDD7B1A}" destId="{C326AD58-7FF2-42E4-BA13-42288EEDEC2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4E9097A-B1EE-45D0-A96A-470E0F6FA924}"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B0200BC2-EC85-409C-BAAF-D030A72A3314}">
      <dgm:prSet/>
      <dgm:spPr/>
      <dgm:t>
        <a:bodyPr/>
        <a:lstStyle/>
        <a:p>
          <a:r>
            <a:rPr lang="es-MX"/>
            <a:t>Sentencia del</a:t>
          </a:r>
          <a:br>
            <a:rPr lang="es-MX"/>
          </a:br>
          <a:r>
            <a:rPr lang="es-MX"/>
            <a:t>Caso La Última Tentación de Cristo (Olmedo Bustos y otros) vs. Chile.</a:t>
          </a:r>
          <a:endParaRPr lang="en-US"/>
        </a:p>
      </dgm:t>
    </dgm:pt>
    <dgm:pt modelId="{B72D4B5D-52BE-4EA9-942E-EA73E3763EF2}" type="parTrans" cxnId="{70873026-53C6-4AF9-9CCF-49DCDD2C1983}">
      <dgm:prSet/>
      <dgm:spPr/>
      <dgm:t>
        <a:bodyPr/>
        <a:lstStyle/>
        <a:p>
          <a:endParaRPr lang="en-US"/>
        </a:p>
      </dgm:t>
    </dgm:pt>
    <dgm:pt modelId="{6C2B4647-A2E0-4108-90C4-F4FBE36DADE1}" type="sibTrans" cxnId="{70873026-53C6-4AF9-9CCF-49DCDD2C1983}">
      <dgm:prSet/>
      <dgm:spPr/>
      <dgm:t>
        <a:bodyPr/>
        <a:lstStyle/>
        <a:p>
          <a:endParaRPr lang="en-US"/>
        </a:p>
      </dgm:t>
    </dgm:pt>
    <dgm:pt modelId="{0E844DDA-1DAA-4008-9AE0-2AD35155E476}">
      <dgm:prSet/>
      <dgm:spPr/>
      <dgm:t>
        <a:bodyPr/>
        <a:lstStyle/>
        <a:p>
          <a:r>
            <a:rPr lang="es-MX" b="1"/>
            <a:t>Aporte</a:t>
          </a:r>
          <a:endParaRPr lang="en-US"/>
        </a:p>
      </dgm:t>
    </dgm:pt>
    <dgm:pt modelId="{993D2C99-C72B-4F66-85C6-71B686FC6B4F}" type="parTrans" cxnId="{21BD9F8B-3055-4835-A856-28491A54CCE6}">
      <dgm:prSet/>
      <dgm:spPr/>
      <dgm:t>
        <a:bodyPr/>
        <a:lstStyle/>
        <a:p>
          <a:endParaRPr lang="en-US"/>
        </a:p>
      </dgm:t>
    </dgm:pt>
    <dgm:pt modelId="{330BBA1F-E5FD-476C-A254-408850E6B0DD}" type="sibTrans" cxnId="{21BD9F8B-3055-4835-A856-28491A54CCE6}">
      <dgm:prSet/>
      <dgm:spPr/>
      <dgm:t>
        <a:bodyPr/>
        <a:lstStyle/>
        <a:p>
          <a:endParaRPr lang="en-US"/>
        </a:p>
      </dgm:t>
    </dgm:pt>
    <dgm:pt modelId="{37994936-1C3D-4DDF-9835-2621EB42A772}">
      <dgm:prSet/>
      <dgm:spPr/>
      <dgm:t>
        <a:bodyPr/>
        <a:lstStyle/>
        <a:p>
          <a:r>
            <a:rPr lang="es-MX"/>
            <a:t>La Corte establece que:</a:t>
          </a:r>
          <a:endParaRPr lang="en-US"/>
        </a:p>
      </dgm:t>
    </dgm:pt>
    <dgm:pt modelId="{769EEAEB-9C5F-48F3-940D-1AE60CF873D7}" type="parTrans" cxnId="{5B0BEFA3-2931-4153-AF26-B7D2ADD0A16B}">
      <dgm:prSet/>
      <dgm:spPr/>
      <dgm:t>
        <a:bodyPr/>
        <a:lstStyle/>
        <a:p>
          <a:endParaRPr lang="en-US"/>
        </a:p>
      </dgm:t>
    </dgm:pt>
    <dgm:pt modelId="{FEE66317-4127-4FE7-B61B-A9DCB45CFA85}" type="sibTrans" cxnId="{5B0BEFA3-2931-4153-AF26-B7D2ADD0A16B}">
      <dgm:prSet/>
      <dgm:spPr/>
      <dgm:t>
        <a:bodyPr/>
        <a:lstStyle/>
        <a:p>
          <a:endParaRPr lang="en-US"/>
        </a:p>
      </dgm:t>
    </dgm:pt>
    <dgm:pt modelId="{56C87D9F-E847-4816-AB43-41FFE9AE3F83}">
      <dgm:prSet/>
      <dgm:spPr/>
      <dgm:t>
        <a:bodyPr/>
        <a:lstStyle/>
        <a:p>
          <a:r>
            <a:rPr lang="es-MX"/>
            <a:t>la censura previa es incompatible con el artículo 13</a:t>
          </a:r>
          <a:endParaRPr lang="en-US"/>
        </a:p>
      </dgm:t>
    </dgm:pt>
    <dgm:pt modelId="{50BD9F15-E218-4AD0-9572-A6349B924881}" type="parTrans" cxnId="{C78ABB5C-A911-411D-B790-27CAF41477CE}">
      <dgm:prSet/>
      <dgm:spPr/>
      <dgm:t>
        <a:bodyPr/>
        <a:lstStyle/>
        <a:p>
          <a:endParaRPr lang="en-US"/>
        </a:p>
      </dgm:t>
    </dgm:pt>
    <dgm:pt modelId="{14027494-0905-47B7-B5CC-FCE68AA979EF}" type="sibTrans" cxnId="{C78ABB5C-A911-411D-B790-27CAF41477CE}">
      <dgm:prSet/>
      <dgm:spPr/>
      <dgm:t>
        <a:bodyPr/>
        <a:lstStyle/>
        <a:p>
          <a:endParaRPr lang="en-US"/>
        </a:p>
      </dgm:t>
    </dgm:pt>
    <dgm:pt modelId="{FCDC5E9D-D14E-4A91-AEEF-A5B52BF0AFA6}">
      <dgm:prSet/>
      <dgm:spPr/>
      <dgm:t>
        <a:bodyPr/>
        <a:lstStyle/>
        <a:p>
          <a:r>
            <a:rPr lang="es-MX"/>
            <a:t>el Estado no puede impedir la circulación de ideas antes de su difusión.</a:t>
          </a:r>
          <a:endParaRPr lang="en-US"/>
        </a:p>
      </dgm:t>
    </dgm:pt>
    <dgm:pt modelId="{0F6F6D32-D2A8-4098-A237-554C106B4F9A}" type="parTrans" cxnId="{88E31EBC-4404-4496-B621-AE0E1EDED415}">
      <dgm:prSet/>
      <dgm:spPr/>
      <dgm:t>
        <a:bodyPr/>
        <a:lstStyle/>
        <a:p>
          <a:endParaRPr lang="en-US"/>
        </a:p>
      </dgm:t>
    </dgm:pt>
    <dgm:pt modelId="{4B1D0548-D4A6-47F5-B8CD-93096DD0D56F}" type="sibTrans" cxnId="{88E31EBC-4404-4496-B621-AE0E1EDED415}">
      <dgm:prSet/>
      <dgm:spPr/>
      <dgm:t>
        <a:bodyPr/>
        <a:lstStyle/>
        <a:p>
          <a:endParaRPr lang="en-US"/>
        </a:p>
      </dgm:t>
    </dgm:pt>
    <dgm:pt modelId="{E5A93761-CF8B-4795-AE8D-AE1281BBF5F2}">
      <dgm:prSet/>
      <dgm:spPr/>
      <dgm:t>
        <a:bodyPr/>
        <a:lstStyle/>
        <a:p>
          <a:r>
            <a:rPr lang="es-MX"/>
            <a:t>Este caso consolidó el </a:t>
          </a:r>
          <a:r>
            <a:rPr lang="es-MX" b="1"/>
            <a:t>principio interamericano de prohibición de censura previa</a:t>
          </a:r>
          <a:r>
            <a:rPr lang="es-MX"/>
            <a:t>.</a:t>
          </a:r>
          <a:endParaRPr lang="en-US"/>
        </a:p>
      </dgm:t>
    </dgm:pt>
    <dgm:pt modelId="{90911FDF-6B70-4C8B-8EF3-A7AB15EB2F5A}" type="parTrans" cxnId="{D4CFA20C-8464-4EB1-B943-C38288004941}">
      <dgm:prSet/>
      <dgm:spPr/>
      <dgm:t>
        <a:bodyPr/>
        <a:lstStyle/>
        <a:p>
          <a:endParaRPr lang="en-US"/>
        </a:p>
      </dgm:t>
    </dgm:pt>
    <dgm:pt modelId="{751E23B0-4ADB-482D-8CB7-36AA5D33BABE}" type="sibTrans" cxnId="{D4CFA20C-8464-4EB1-B943-C38288004941}">
      <dgm:prSet/>
      <dgm:spPr/>
      <dgm:t>
        <a:bodyPr/>
        <a:lstStyle/>
        <a:p>
          <a:endParaRPr lang="en-US"/>
        </a:p>
      </dgm:t>
    </dgm:pt>
    <dgm:pt modelId="{C043E45C-CD66-4A4C-BE12-CEF7B35D03BD}" type="pres">
      <dgm:prSet presAssocID="{34E9097A-B1EE-45D0-A96A-470E0F6FA924}" presName="vert0" presStyleCnt="0">
        <dgm:presLayoutVars>
          <dgm:dir/>
          <dgm:animOne val="branch"/>
          <dgm:animLvl val="lvl"/>
        </dgm:presLayoutVars>
      </dgm:prSet>
      <dgm:spPr/>
    </dgm:pt>
    <dgm:pt modelId="{80DD8EB1-037C-48AD-8104-77AC35C995D1}" type="pres">
      <dgm:prSet presAssocID="{B0200BC2-EC85-409C-BAAF-D030A72A3314}" presName="thickLine" presStyleLbl="alignNode1" presStyleIdx="0" presStyleCnt="6"/>
      <dgm:spPr/>
    </dgm:pt>
    <dgm:pt modelId="{FC971E5C-3C93-471E-89F7-D2F1A609011C}" type="pres">
      <dgm:prSet presAssocID="{B0200BC2-EC85-409C-BAAF-D030A72A3314}" presName="horz1" presStyleCnt="0"/>
      <dgm:spPr/>
    </dgm:pt>
    <dgm:pt modelId="{8EF60B5A-6DEB-4B64-8466-687FB6BD5A04}" type="pres">
      <dgm:prSet presAssocID="{B0200BC2-EC85-409C-BAAF-D030A72A3314}" presName="tx1" presStyleLbl="revTx" presStyleIdx="0" presStyleCnt="6"/>
      <dgm:spPr/>
    </dgm:pt>
    <dgm:pt modelId="{838F78A1-81BF-4E00-93ED-D35B451F92AA}" type="pres">
      <dgm:prSet presAssocID="{B0200BC2-EC85-409C-BAAF-D030A72A3314}" presName="vert1" presStyleCnt="0"/>
      <dgm:spPr/>
    </dgm:pt>
    <dgm:pt modelId="{C44390B4-4A05-487D-B01B-D7889F528AC6}" type="pres">
      <dgm:prSet presAssocID="{0E844DDA-1DAA-4008-9AE0-2AD35155E476}" presName="thickLine" presStyleLbl="alignNode1" presStyleIdx="1" presStyleCnt="6"/>
      <dgm:spPr/>
    </dgm:pt>
    <dgm:pt modelId="{27020601-B5AF-45DC-B33C-0C4C3229F7C7}" type="pres">
      <dgm:prSet presAssocID="{0E844DDA-1DAA-4008-9AE0-2AD35155E476}" presName="horz1" presStyleCnt="0"/>
      <dgm:spPr/>
    </dgm:pt>
    <dgm:pt modelId="{1295E96F-2891-4330-8FC7-BFBD3AD01FAB}" type="pres">
      <dgm:prSet presAssocID="{0E844DDA-1DAA-4008-9AE0-2AD35155E476}" presName="tx1" presStyleLbl="revTx" presStyleIdx="1" presStyleCnt="6"/>
      <dgm:spPr/>
    </dgm:pt>
    <dgm:pt modelId="{E3F77813-31BE-4180-9991-7F1A97D4F80A}" type="pres">
      <dgm:prSet presAssocID="{0E844DDA-1DAA-4008-9AE0-2AD35155E476}" presName="vert1" presStyleCnt="0"/>
      <dgm:spPr/>
    </dgm:pt>
    <dgm:pt modelId="{C425C538-A4DF-4C67-8D38-323C3753013D}" type="pres">
      <dgm:prSet presAssocID="{37994936-1C3D-4DDF-9835-2621EB42A772}" presName="thickLine" presStyleLbl="alignNode1" presStyleIdx="2" presStyleCnt="6"/>
      <dgm:spPr/>
    </dgm:pt>
    <dgm:pt modelId="{3FE5EA5F-6395-47F8-801E-3AC504FBE09F}" type="pres">
      <dgm:prSet presAssocID="{37994936-1C3D-4DDF-9835-2621EB42A772}" presName="horz1" presStyleCnt="0"/>
      <dgm:spPr/>
    </dgm:pt>
    <dgm:pt modelId="{5D59072B-FD1B-4D2E-9FF2-30A0DD331C0D}" type="pres">
      <dgm:prSet presAssocID="{37994936-1C3D-4DDF-9835-2621EB42A772}" presName="tx1" presStyleLbl="revTx" presStyleIdx="2" presStyleCnt="6"/>
      <dgm:spPr/>
    </dgm:pt>
    <dgm:pt modelId="{2D674DA8-B7AB-4BE1-B87D-6A87F289BEAB}" type="pres">
      <dgm:prSet presAssocID="{37994936-1C3D-4DDF-9835-2621EB42A772}" presName="vert1" presStyleCnt="0"/>
      <dgm:spPr/>
    </dgm:pt>
    <dgm:pt modelId="{B61493D7-6911-4270-8FE6-713B550C3CD2}" type="pres">
      <dgm:prSet presAssocID="{56C87D9F-E847-4816-AB43-41FFE9AE3F83}" presName="thickLine" presStyleLbl="alignNode1" presStyleIdx="3" presStyleCnt="6"/>
      <dgm:spPr/>
    </dgm:pt>
    <dgm:pt modelId="{8A23EC3A-B202-4971-9F01-3263856BE705}" type="pres">
      <dgm:prSet presAssocID="{56C87D9F-E847-4816-AB43-41FFE9AE3F83}" presName="horz1" presStyleCnt="0"/>
      <dgm:spPr/>
    </dgm:pt>
    <dgm:pt modelId="{B9FD9365-ABC4-42B1-AF53-917BEEB3AE58}" type="pres">
      <dgm:prSet presAssocID="{56C87D9F-E847-4816-AB43-41FFE9AE3F83}" presName="tx1" presStyleLbl="revTx" presStyleIdx="3" presStyleCnt="6"/>
      <dgm:spPr/>
    </dgm:pt>
    <dgm:pt modelId="{77C96832-CB42-44D3-9DA7-41B9AFAF66D6}" type="pres">
      <dgm:prSet presAssocID="{56C87D9F-E847-4816-AB43-41FFE9AE3F83}" presName="vert1" presStyleCnt="0"/>
      <dgm:spPr/>
    </dgm:pt>
    <dgm:pt modelId="{45A89726-E07F-4DBD-9599-922DE52C7E61}" type="pres">
      <dgm:prSet presAssocID="{FCDC5E9D-D14E-4A91-AEEF-A5B52BF0AFA6}" presName="thickLine" presStyleLbl="alignNode1" presStyleIdx="4" presStyleCnt="6"/>
      <dgm:spPr/>
    </dgm:pt>
    <dgm:pt modelId="{C0AEA617-2F54-4A06-B8D5-0A183F31E765}" type="pres">
      <dgm:prSet presAssocID="{FCDC5E9D-D14E-4A91-AEEF-A5B52BF0AFA6}" presName="horz1" presStyleCnt="0"/>
      <dgm:spPr/>
    </dgm:pt>
    <dgm:pt modelId="{783B17BA-C94A-40DF-984F-29527E668048}" type="pres">
      <dgm:prSet presAssocID="{FCDC5E9D-D14E-4A91-AEEF-A5B52BF0AFA6}" presName="tx1" presStyleLbl="revTx" presStyleIdx="4" presStyleCnt="6"/>
      <dgm:spPr/>
    </dgm:pt>
    <dgm:pt modelId="{ED47AB75-11DC-42BE-9E9F-718D3BFF7914}" type="pres">
      <dgm:prSet presAssocID="{FCDC5E9D-D14E-4A91-AEEF-A5B52BF0AFA6}" presName="vert1" presStyleCnt="0"/>
      <dgm:spPr/>
    </dgm:pt>
    <dgm:pt modelId="{2F27FC9E-B37B-4344-8EF8-8B93928E20B7}" type="pres">
      <dgm:prSet presAssocID="{E5A93761-CF8B-4795-AE8D-AE1281BBF5F2}" presName="thickLine" presStyleLbl="alignNode1" presStyleIdx="5" presStyleCnt="6"/>
      <dgm:spPr/>
    </dgm:pt>
    <dgm:pt modelId="{6E172E02-F40A-4F2D-8DE4-1F5B57A0E4C9}" type="pres">
      <dgm:prSet presAssocID="{E5A93761-CF8B-4795-AE8D-AE1281BBF5F2}" presName="horz1" presStyleCnt="0"/>
      <dgm:spPr/>
    </dgm:pt>
    <dgm:pt modelId="{AE1EC77D-5CAD-4989-9BB5-DF024E463198}" type="pres">
      <dgm:prSet presAssocID="{E5A93761-CF8B-4795-AE8D-AE1281BBF5F2}" presName="tx1" presStyleLbl="revTx" presStyleIdx="5" presStyleCnt="6"/>
      <dgm:spPr/>
    </dgm:pt>
    <dgm:pt modelId="{BCFDC7F7-9CF2-41A8-86CF-633339D29D46}" type="pres">
      <dgm:prSet presAssocID="{E5A93761-CF8B-4795-AE8D-AE1281BBF5F2}" presName="vert1" presStyleCnt="0"/>
      <dgm:spPr/>
    </dgm:pt>
  </dgm:ptLst>
  <dgm:cxnLst>
    <dgm:cxn modelId="{0408D205-B0BE-410E-9018-1BDE6F2B40AF}" type="presOf" srcId="{FCDC5E9D-D14E-4A91-AEEF-A5B52BF0AFA6}" destId="{783B17BA-C94A-40DF-984F-29527E668048}" srcOrd="0" destOrd="0" presId="urn:microsoft.com/office/officeart/2008/layout/LinedList"/>
    <dgm:cxn modelId="{D4CFA20C-8464-4EB1-B943-C38288004941}" srcId="{34E9097A-B1EE-45D0-A96A-470E0F6FA924}" destId="{E5A93761-CF8B-4795-AE8D-AE1281BBF5F2}" srcOrd="5" destOrd="0" parTransId="{90911FDF-6B70-4C8B-8EF3-A7AB15EB2F5A}" sibTransId="{751E23B0-4ADB-482D-8CB7-36AA5D33BABE}"/>
    <dgm:cxn modelId="{3EBA331F-068A-41AA-ABDA-1523C5936FFA}" type="presOf" srcId="{E5A93761-CF8B-4795-AE8D-AE1281BBF5F2}" destId="{AE1EC77D-5CAD-4989-9BB5-DF024E463198}" srcOrd="0" destOrd="0" presId="urn:microsoft.com/office/officeart/2008/layout/LinedList"/>
    <dgm:cxn modelId="{70873026-53C6-4AF9-9CCF-49DCDD2C1983}" srcId="{34E9097A-B1EE-45D0-A96A-470E0F6FA924}" destId="{B0200BC2-EC85-409C-BAAF-D030A72A3314}" srcOrd="0" destOrd="0" parTransId="{B72D4B5D-52BE-4EA9-942E-EA73E3763EF2}" sibTransId="{6C2B4647-A2E0-4108-90C4-F4FBE36DADE1}"/>
    <dgm:cxn modelId="{C78ABB5C-A911-411D-B790-27CAF41477CE}" srcId="{34E9097A-B1EE-45D0-A96A-470E0F6FA924}" destId="{56C87D9F-E847-4816-AB43-41FFE9AE3F83}" srcOrd="3" destOrd="0" parTransId="{50BD9F15-E218-4AD0-9572-A6349B924881}" sibTransId="{14027494-0905-47B7-B5CC-FCE68AA979EF}"/>
    <dgm:cxn modelId="{E1BE5855-BC19-43F1-B71B-3AA1D08539B5}" type="presOf" srcId="{B0200BC2-EC85-409C-BAAF-D030A72A3314}" destId="{8EF60B5A-6DEB-4B64-8466-687FB6BD5A04}" srcOrd="0" destOrd="0" presId="urn:microsoft.com/office/officeart/2008/layout/LinedList"/>
    <dgm:cxn modelId="{21BD9F8B-3055-4835-A856-28491A54CCE6}" srcId="{34E9097A-B1EE-45D0-A96A-470E0F6FA924}" destId="{0E844DDA-1DAA-4008-9AE0-2AD35155E476}" srcOrd="1" destOrd="0" parTransId="{993D2C99-C72B-4F66-85C6-71B686FC6B4F}" sibTransId="{330BBA1F-E5FD-476C-A254-408850E6B0DD}"/>
    <dgm:cxn modelId="{68B0EC97-F59D-4153-A25F-408BF3E62CAD}" type="presOf" srcId="{37994936-1C3D-4DDF-9835-2621EB42A772}" destId="{5D59072B-FD1B-4D2E-9FF2-30A0DD331C0D}" srcOrd="0" destOrd="0" presId="urn:microsoft.com/office/officeart/2008/layout/LinedList"/>
    <dgm:cxn modelId="{5B0BEFA3-2931-4153-AF26-B7D2ADD0A16B}" srcId="{34E9097A-B1EE-45D0-A96A-470E0F6FA924}" destId="{37994936-1C3D-4DDF-9835-2621EB42A772}" srcOrd="2" destOrd="0" parTransId="{769EEAEB-9C5F-48F3-940D-1AE60CF873D7}" sibTransId="{FEE66317-4127-4FE7-B61B-A9DCB45CFA85}"/>
    <dgm:cxn modelId="{88E31EBC-4404-4496-B621-AE0E1EDED415}" srcId="{34E9097A-B1EE-45D0-A96A-470E0F6FA924}" destId="{FCDC5E9D-D14E-4A91-AEEF-A5B52BF0AFA6}" srcOrd="4" destOrd="0" parTransId="{0F6F6D32-D2A8-4098-A237-554C106B4F9A}" sibTransId="{4B1D0548-D4A6-47F5-B8CD-93096DD0D56F}"/>
    <dgm:cxn modelId="{3D595BD7-37D4-4BE5-BAAD-1D8F15F0EBE9}" type="presOf" srcId="{56C87D9F-E847-4816-AB43-41FFE9AE3F83}" destId="{B9FD9365-ABC4-42B1-AF53-917BEEB3AE58}" srcOrd="0" destOrd="0" presId="urn:microsoft.com/office/officeart/2008/layout/LinedList"/>
    <dgm:cxn modelId="{2BD719E8-8BAE-4F91-9EC6-9173AB5E11B5}" type="presOf" srcId="{34E9097A-B1EE-45D0-A96A-470E0F6FA924}" destId="{C043E45C-CD66-4A4C-BE12-CEF7B35D03BD}" srcOrd="0" destOrd="0" presId="urn:microsoft.com/office/officeart/2008/layout/LinedList"/>
    <dgm:cxn modelId="{24F1F2EE-6AF8-4528-A63A-0D7A36F38D9B}" type="presOf" srcId="{0E844DDA-1DAA-4008-9AE0-2AD35155E476}" destId="{1295E96F-2891-4330-8FC7-BFBD3AD01FAB}" srcOrd="0" destOrd="0" presId="urn:microsoft.com/office/officeart/2008/layout/LinedList"/>
    <dgm:cxn modelId="{80F1029C-F438-4BB2-B210-EC8E6846EEFA}" type="presParOf" srcId="{C043E45C-CD66-4A4C-BE12-CEF7B35D03BD}" destId="{80DD8EB1-037C-48AD-8104-77AC35C995D1}" srcOrd="0" destOrd="0" presId="urn:microsoft.com/office/officeart/2008/layout/LinedList"/>
    <dgm:cxn modelId="{3CDDFA86-653F-43BD-8618-9A91A0BE9C94}" type="presParOf" srcId="{C043E45C-CD66-4A4C-BE12-CEF7B35D03BD}" destId="{FC971E5C-3C93-471E-89F7-D2F1A609011C}" srcOrd="1" destOrd="0" presId="urn:microsoft.com/office/officeart/2008/layout/LinedList"/>
    <dgm:cxn modelId="{2E59816D-3790-4A29-9CB4-72F6EA213AA8}" type="presParOf" srcId="{FC971E5C-3C93-471E-89F7-D2F1A609011C}" destId="{8EF60B5A-6DEB-4B64-8466-687FB6BD5A04}" srcOrd="0" destOrd="0" presId="urn:microsoft.com/office/officeart/2008/layout/LinedList"/>
    <dgm:cxn modelId="{71E9601E-24BF-4531-A526-3788EF63EAFC}" type="presParOf" srcId="{FC971E5C-3C93-471E-89F7-D2F1A609011C}" destId="{838F78A1-81BF-4E00-93ED-D35B451F92AA}" srcOrd="1" destOrd="0" presId="urn:microsoft.com/office/officeart/2008/layout/LinedList"/>
    <dgm:cxn modelId="{32DB0E08-53BD-4B7F-A5D1-C764007C8A4A}" type="presParOf" srcId="{C043E45C-CD66-4A4C-BE12-CEF7B35D03BD}" destId="{C44390B4-4A05-487D-B01B-D7889F528AC6}" srcOrd="2" destOrd="0" presId="urn:microsoft.com/office/officeart/2008/layout/LinedList"/>
    <dgm:cxn modelId="{30FA8DFD-D6AF-458D-BC58-C7D53653125F}" type="presParOf" srcId="{C043E45C-CD66-4A4C-BE12-CEF7B35D03BD}" destId="{27020601-B5AF-45DC-B33C-0C4C3229F7C7}" srcOrd="3" destOrd="0" presId="urn:microsoft.com/office/officeart/2008/layout/LinedList"/>
    <dgm:cxn modelId="{65E1D666-43CE-4CE4-828B-86727646BFA3}" type="presParOf" srcId="{27020601-B5AF-45DC-B33C-0C4C3229F7C7}" destId="{1295E96F-2891-4330-8FC7-BFBD3AD01FAB}" srcOrd="0" destOrd="0" presId="urn:microsoft.com/office/officeart/2008/layout/LinedList"/>
    <dgm:cxn modelId="{50719BF8-4354-4BEB-89D1-97DAA537EA62}" type="presParOf" srcId="{27020601-B5AF-45DC-B33C-0C4C3229F7C7}" destId="{E3F77813-31BE-4180-9991-7F1A97D4F80A}" srcOrd="1" destOrd="0" presId="urn:microsoft.com/office/officeart/2008/layout/LinedList"/>
    <dgm:cxn modelId="{016E65A8-716B-4C17-A83A-D3001E1E3640}" type="presParOf" srcId="{C043E45C-CD66-4A4C-BE12-CEF7B35D03BD}" destId="{C425C538-A4DF-4C67-8D38-323C3753013D}" srcOrd="4" destOrd="0" presId="urn:microsoft.com/office/officeart/2008/layout/LinedList"/>
    <dgm:cxn modelId="{0AF7B9D3-7033-469F-96D3-7FA3BE926A88}" type="presParOf" srcId="{C043E45C-CD66-4A4C-BE12-CEF7B35D03BD}" destId="{3FE5EA5F-6395-47F8-801E-3AC504FBE09F}" srcOrd="5" destOrd="0" presId="urn:microsoft.com/office/officeart/2008/layout/LinedList"/>
    <dgm:cxn modelId="{69610017-308F-45CA-BA6A-7C767DDD4926}" type="presParOf" srcId="{3FE5EA5F-6395-47F8-801E-3AC504FBE09F}" destId="{5D59072B-FD1B-4D2E-9FF2-30A0DD331C0D}" srcOrd="0" destOrd="0" presId="urn:microsoft.com/office/officeart/2008/layout/LinedList"/>
    <dgm:cxn modelId="{5A5D89A7-E2F2-46A9-92CE-0CE8575FDAAB}" type="presParOf" srcId="{3FE5EA5F-6395-47F8-801E-3AC504FBE09F}" destId="{2D674DA8-B7AB-4BE1-B87D-6A87F289BEAB}" srcOrd="1" destOrd="0" presId="urn:microsoft.com/office/officeart/2008/layout/LinedList"/>
    <dgm:cxn modelId="{85308EB9-6B2F-43D9-A251-D082FAC2436D}" type="presParOf" srcId="{C043E45C-CD66-4A4C-BE12-CEF7B35D03BD}" destId="{B61493D7-6911-4270-8FE6-713B550C3CD2}" srcOrd="6" destOrd="0" presId="urn:microsoft.com/office/officeart/2008/layout/LinedList"/>
    <dgm:cxn modelId="{EC3867C0-281D-4640-BE1C-B48F05B3F8C9}" type="presParOf" srcId="{C043E45C-CD66-4A4C-BE12-CEF7B35D03BD}" destId="{8A23EC3A-B202-4971-9F01-3263856BE705}" srcOrd="7" destOrd="0" presId="urn:microsoft.com/office/officeart/2008/layout/LinedList"/>
    <dgm:cxn modelId="{F7D19CC6-A512-45C5-A913-1E7CF12FE0EE}" type="presParOf" srcId="{8A23EC3A-B202-4971-9F01-3263856BE705}" destId="{B9FD9365-ABC4-42B1-AF53-917BEEB3AE58}" srcOrd="0" destOrd="0" presId="urn:microsoft.com/office/officeart/2008/layout/LinedList"/>
    <dgm:cxn modelId="{53300CF4-5F7C-4796-A750-29714AF5A029}" type="presParOf" srcId="{8A23EC3A-B202-4971-9F01-3263856BE705}" destId="{77C96832-CB42-44D3-9DA7-41B9AFAF66D6}" srcOrd="1" destOrd="0" presId="urn:microsoft.com/office/officeart/2008/layout/LinedList"/>
    <dgm:cxn modelId="{B164B00A-DB36-4E84-BF16-C17D99737BB0}" type="presParOf" srcId="{C043E45C-CD66-4A4C-BE12-CEF7B35D03BD}" destId="{45A89726-E07F-4DBD-9599-922DE52C7E61}" srcOrd="8" destOrd="0" presId="urn:microsoft.com/office/officeart/2008/layout/LinedList"/>
    <dgm:cxn modelId="{B0A8BFCA-6F68-4502-A4CD-214DB67C93E8}" type="presParOf" srcId="{C043E45C-CD66-4A4C-BE12-CEF7B35D03BD}" destId="{C0AEA617-2F54-4A06-B8D5-0A183F31E765}" srcOrd="9" destOrd="0" presId="urn:microsoft.com/office/officeart/2008/layout/LinedList"/>
    <dgm:cxn modelId="{28700FA6-1039-43AD-BF5E-EB12ED8242A3}" type="presParOf" srcId="{C0AEA617-2F54-4A06-B8D5-0A183F31E765}" destId="{783B17BA-C94A-40DF-984F-29527E668048}" srcOrd="0" destOrd="0" presId="urn:microsoft.com/office/officeart/2008/layout/LinedList"/>
    <dgm:cxn modelId="{39BDAFA9-ADB8-4C69-A068-E95ABAC03E4B}" type="presParOf" srcId="{C0AEA617-2F54-4A06-B8D5-0A183F31E765}" destId="{ED47AB75-11DC-42BE-9E9F-718D3BFF7914}" srcOrd="1" destOrd="0" presId="urn:microsoft.com/office/officeart/2008/layout/LinedList"/>
    <dgm:cxn modelId="{F9C5ACF4-D0C9-4A92-A619-7E3E8338B76C}" type="presParOf" srcId="{C043E45C-CD66-4A4C-BE12-CEF7B35D03BD}" destId="{2F27FC9E-B37B-4344-8EF8-8B93928E20B7}" srcOrd="10" destOrd="0" presId="urn:microsoft.com/office/officeart/2008/layout/LinedList"/>
    <dgm:cxn modelId="{5DC54DF0-DE5C-4100-BBA5-55D7C7F03C02}" type="presParOf" srcId="{C043E45C-CD66-4A4C-BE12-CEF7B35D03BD}" destId="{6E172E02-F40A-4F2D-8DE4-1F5B57A0E4C9}" srcOrd="11" destOrd="0" presId="urn:microsoft.com/office/officeart/2008/layout/LinedList"/>
    <dgm:cxn modelId="{19410564-3295-4CDC-A248-B12CC60571CC}" type="presParOf" srcId="{6E172E02-F40A-4F2D-8DE4-1F5B57A0E4C9}" destId="{AE1EC77D-5CAD-4989-9BB5-DF024E463198}" srcOrd="0" destOrd="0" presId="urn:microsoft.com/office/officeart/2008/layout/LinedList"/>
    <dgm:cxn modelId="{54D9797F-0D8A-45A4-A3F4-E3E64F933561}" type="presParOf" srcId="{6E172E02-F40A-4F2D-8DE4-1F5B57A0E4C9}" destId="{BCFDC7F7-9CF2-41A8-86CF-633339D29D4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FCF5339-0BE5-4341-A998-7AAE5DBF9B0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C8A09D9-89D1-4307-8B79-088A7EDDD009}">
      <dgm:prSet/>
      <dgm:spPr/>
      <dgm:t>
        <a:bodyPr/>
        <a:lstStyle/>
        <a:p>
          <a:r>
            <a:rPr lang="es-MX"/>
            <a:t>Sentencias relevantes:</a:t>
          </a:r>
          <a:endParaRPr lang="en-US"/>
        </a:p>
      </dgm:t>
    </dgm:pt>
    <dgm:pt modelId="{CD3BDBF2-5A65-4FE8-99F9-28DFFABF7EE9}" type="parTrans" cxnId="{B9BA7C46-343F-4993-9013-E516F1E186C9}">
      <dgm:prSet/>
      <dgm:spPr/>
      <dgm:t>
        <a:bodyPr/>
        <a:lstStyle/>
        <a:p>
          <a:endParaRPr lang="en-US"/>
        </a:p>
      </dgm:t>
    </dgm:pt>
    <dgm:pt modelId="{7884C8EF-ACB2-4610-B6DC-4253FD3727D1}" type="sibTrans" cxnId="{B9BA7C46-343F-4993-9013-E516F1E186C9}">
      <dgm:prSet/>
      <dgm:spPr/>
      <dgm:t>
        <a:bodyPr/>
        <a:lstStyle/>
        <a:p>
          <a:endParaRPr lang="en-US"/>
        </a:p>
      </dgm:t>
    </dgm:pt>
    <dgm:pt modelId="{1091FB14-B781-4394-8559-B54D74ED9F31}">
      <dgm:prSet/>
      <dgm:spPr/>
      <dgm:t>
        <a:bodyPr/>
        <a:lstStyle/>
        <a:p>
          <a:r>
            <a:rPr lang="es-MX"/>
            <a:t>Caso Herrera Ulloa vs. Costa Rica</a:t>
          </a:r>
          <a:endParaRPr lang="en-US"/>
        </a:p>
      </dgm:t>
    </dgm:pt>
    <dgm:pt modelId="{C49ACEAF-67FA-4D95-A3D9-707D7B790587}" type="parTrans" cxnId="{CD41B1B0-8843-4094-AB70-F0E68955D75B}">
      <dgm:prSet/>
      <dgm:spPr/>
      <dgm:t>
        <a:bodyPr/>
        <a:lstStyle/>
        <a:p>
          <a:endParaRPr lang="en-US"/>
        </a:p>
      </dgm:t>
    </dgm:pt>
    <dgm:pt modelId="{B09E1189-8612-4E05-A4FE-B39B98974ED8}" type="sibTrans" cxnId="{CD41B1B0-8843-4094-AB70-F0E68955D75B}">
      <dgm:prSet/>
      <dgm:spPr/>
      <dgm:t>
        <a:bodyPr/>
        <a:lstStyle/>
        <a:p>
          <a:endParaRPr lang="en-US"/>
        </a:p>
      </dgm:t>
    </dgm:pt>
    <dgm:pt modelId="{A49F0144-609E-4B08-8A3A-C7A5A4D0E0C1}">
      <dgm:prSet/>
      <dgm:spPr/>
      <dgm:t>
        <a:bodyPr/>
        <a:lstStyle/>
        <a:p>
          <a:r>
            <a:rPr lang="es-MX"/>
            <a:t>Caso Ricardo Canese vs. Paraguay</a:t>
          </a:r>
          <a:endParaRPr lang="en-US"/>
        </a:p>
      </dgm:t>
    </dgm:pt>
    <dgm:pt modelId="{551A95CB-5EBE-48B3-ACE9-38ED952B6081}" type="parTrans" cxnId="{572F68F3-2B8A-4A04-97F8-F458D1E0589C}">
      <dgm:prSet/>
      <dgm:spPr/>
      <dgm:t>
        <a:bodyPr/>
        <a:lstStyle/>
        <a:p>
          <a:endParaRPr lang="en-US"/>
        </a:p>
      </dgm:t>
    </dgm:pt>
    <dgm:pt modelId="{2809593F-E844-4C02-9CA8-EB1BE550ED4A}" type="sibTrans" cxnId="{572F68F3-2B8A-4A04-97F8-F458D1E0589C}">
      <dgm:prSet/>
      <dgm:spPr/>
      <dgm:t>
        <a:bodyPr/>
        <a:lstStyle/>
        <a:p>
          <a:endParaRPr lang="en-US"/>
        </a:p>
      </dgm:t>
    </dgm:pt>
    <dgm:pt modelId="{A2FAEFEE-24B1-4729-8697-E308456617E6}">
      <dgm:prSet/>
      <dgm:spPr/>
      <dgm:t>
        <a:bodyPr/>
        <a:lstStyle/>
        <a:p>
          <a:r>
            <a:rPr lang="es-MX" b="1"/>
            <a:t>Aportes</a:t>
          </a:r>
          <a:endParaRPr lang="en-US"/>
        </a:p>
      </dgm:t>
    </dgm:pt>
    <dgm:pt modelId="{DDB7B7DB-8BC0-4E43-AABD-0D2D387712BA}" type="parTrans" cxnId="{B4C07CAD-AD01-4246-8224-36A606C0C167}">
      <dgm:prSet/>
      <dgm:spPr/>
      <dgm:t>
        <a:bodyPr/>
        <a:lstStyle/>
        <a:p>
          <a:endParaRPr lang="en-US"/>
        </a:p>
      </dgm:t>
    </dgm:pt>
    <dgm:pt modelId="{AADC2462-4744-4891-9009-C4FEEF5390BD}" type="sibTrans" cxnId="{B4C07CAD-AD01-4246-8224-36A606C0C167}">
      <dgm:prSet/>
      <dgm:spPr/>
      <dgm:t>
        <a:bodyPr/>
        <a:lstStyle/>
        <a:p>
          <a:endParaRPr lang="en-US"/>
        </a:p>
      </dgm:t>
    </dgm:pt>
    <dgm:pt modelId="{0FA13741-8158-4EAF-B481-10A23F603BED}">
      <dgm:prSet/>
      <dgm:spPr/>
      <dgm:t>
        <a:bodyPr/>
        <a:lstStyle/>
        <a:p>
          <a:r>
            <a:rPr lang="es-MX"/>
            <a:t>La Corte establece que:</a:t>
          </a:r>
          <a:endParaRPr lang="en-US"/>
        </a:p>
      </dgm:t>
    </dgm:pt>
    <dgm:pt modelId="{9D5475A1-F5AE-4C46-8B43-FFB11821F703}" type="parTrans" cxnId="{F89E0462-9D56-4EEA-B1FF-2FF0FA023C3E}">
      <dgm:prSet/>
      <dgm:spPr/>
      <dgm:t>
        <a:bodyPr/>
        <a:lstStyle/>
        <a:p>
          <a:endParaRPr lang="en-US"/>
        </a:p>
      </dgm:t>
    </dgm:pt>
    <dgm:pt modelId="{20005589-AA42-46AB-B4C2-33555E8D2BAE}" type="sibTrans" cxnId="{F89E0462-9D56-4EEA-B1FF-2FF0FA023C3E}">
      <dgm:prSet/>
      <dgm:spPr/>
      <dgm:t>
        <a:bodyPr/>
        <a:lstStyle/>
        <a:p>
          <a:endParaRPr lang="en-US"/>
        </a:p>
      </dgm:t>
    </dgm:pt>
    <dgm:pt modelId="{142287D4-5E1D-4C76-AFB1-137B3A35B42F}">
      <dgm:prSet/>
      <dgm:spPr/>
      <dgm:t>
        <a:bodyPr/>
        <a:lstStyle/>
        <a:p>
          <a:r>
            <a:rPr lang="es-MX"/>
            <a:t>el periodismo de investigación es esencial para la democracia</a:t>
          </a:r>
          <a:endParaRPr lang="en-US"/>
        </a:p>
      </dgm:t>
    </dgm:pt>
    <dgm:pt modelId="{B202E3D6-3D02-43AF-A2EE-980721328385}" type="parTrans" cxnId="{CF817CC7-5474-4A67-9679-8A86D633FC8C}">
      <dgm:prSet/>
      <dgm:spPr/>
      <dgm:t>
        <a:bodyPr/>
        <a:lstStyle/>
        <a:p>
          <a:endParaRPr lang="en-US"/>
        </a:p>
      </dgm:t>
    </dgm:pt>
    <dgm:pt modelId="{743F0841-6B64-4C89-B258-457789781FFB}" type="sibTrans" cxnId="{CF817CC7-5474-4A67-9679-8A86D633FC8C}">
      <dgm:prSet/>
      <dgm:spPr/>
      <dgm:t>
        <a:bodyPr/>
        <a:lstStyle/>
        <a:p>
          <a:endParaRPr lang="en-US"/>
        </a:p>
      </dgm:t>
    </dgm:pt>
    <dgm:pt modelId="{9853388C-0937-4D4D-BDBD-565F734A74CB}">
      <dgm:prSet/>
      <dgm:spPr/>
      <dgm:t>
        <a:bodyPr/>
        <a:lstStyle/>
        <a:p>
          <a:r>
            <a:rPr lang="es-MX"/>
            <a:t>el debate político debe ser </a:t>
          </a:r>
          <a:r>
            <a:rPr lang="es-MX" b="1"/>
            <a:t>amplio y robusto</a:t>
          </a:r>
          <a:endParaRPr lang="en-US"/>
        </a:p>
      </dgm:t>
    </dgm:pt>
    <dgm:pt modelId="{7BF77618-4B4A-4FAB-8FAC-29DB5E818CB7}" type="parTrans" cxnId="{06D2A882-5110-45E2-9EA8-C04084923350}">
      <dgm:prSet/>
      <dgm:spPr/>
      <dgm:t>
        <a:bodyPr/>
        <a:lstStyle/>
        <a:p>
          <a:endParaRPr lang="en-US"/>
        </a:p>
      </dgm:t>
    </dgm:pt>
    <dgm:pt modelId="{EAC547C9-8D28-408C-B180-FBC9C57FBCCD}" type="sibTrans" cxnId="{06D2A882-5110-45E2-9EA8-C04084923350}">
      <dgm:prSet/>
      <dgm:spPr/>
      <dgm:t>
        <a:bodyPr/>
        <a:lstStyle/>
        <a:p>
          <a:endParaRPr lang="en-US"/>
        </a:p>
      </dgm:t>
    </dgm:pt>
    <dgm:pt modelId="{EBF2D1F1-ACAB-44CA-A661-CFE39E4E51F5}">
      <dgm:prSet/>
      <dgm:spPr/>
      <dgm:t>
        <a:bodyPr/>
        <a:lstStyle/>
        <a:p>
          <a:r>
            <a:rPr lang="es-MX"/>
            <a:t>los funcionarios públicos están sujetos a mayor escrutinio.</a:t>
          </a:r>
          <a:endParaRPr lang="en-US"/>
        </a:p>
      </dgm:t>
    </dgm:pt>
    <dgm:pt modelId="{2BAE6FCC-CCB7-418C-9C1B-0CAA8426A244}" type="parTrans" cxnId="{E08404C1-B904-4257-B8AC-B62418E7CA72}">
      <dgm:prSet/>
      <dgm:spPr/>
      <dgm:t>
        <a:bodyPr/>
        <a:lstStyle/>
        <a:p>
          <a:endParaRPr lang="en-US"/>
        </a:p>
      </dgm:t>
    </dgm:pt>
    <dgm:pt modelId="{33C99A07-B251-4B3A-A5CB-659657F5E7F7}" type="sibTrans" cxnId="{E08404C1-B904-4257-B8AC-B62418E7CA72}">
      <dgm:prSet/>
      <dgm:spPr/>
      <dgm:t>
        <a:bodyPr/>
        <a:lstStyle/>
        <a:p>
          <a:endParaRPr lang="en-US"/>
        </a:p>
      </dgm:t>
    </dgm:pt>
    <dgm:pt modelId="{7484991E-A090-42D4-A82F-06B84B081CC0}" type="pres">
      <dgm:prSet presAssocID="{AFCF5339-0BE5-4341-A998-7AAE5DBF9B0A}" presName="linear" presStyleCnt="0">
        <dgm:presLayoutVars>
          <dgm:animLvl val="lvl"/>
          <dgm:resizeHandles val="exact"/>
        </dgm:presLayoutVars>
      </dgm:prSet>
      <dgm:spPr/>
    </dgm:pt>
    <dgm:pt modelId="{2534BDD6-2D71-48F4-A4E5-BB80362D6C96}" type="pres">
      <dgm:prSet presAssocID="{FC8A09D9-89D1-4307-8B79-088A7EDDD009}" presName="parentText" presStyleLbl="node1" presStyleIdx="0" presStyleCnt="8">
        <dgm:presLayoutVars>
          <dgm:chMax val="0"/>
          <dgm:bulletEnabled val="1"/>
        </dgm:presLayoutVars>
      </dgm:prSet>
      <dgm:spPr/>
    </dgm:pt>
    <dgm:pt modelId="{744267F0-D6CA-4EEA-9326-39C3ECBBD46F}" type="pres">
      <dgm:prSet presAssocID="{7884C8EF-ACB2-4610-B6DC-4253FD3727D1}" presName="spacer" presStyleCnt="0"/>
      <dgm:spPr/>
    </dgm:pt>
    <dgm:pt modelId="{B0F6A69A-709B-4B50-A883-ECD97B60F647}" type="pres">
      <dgm:prSet presAssocID="{1091FB14-B781-4394-8559-B54D74ED9F31}" presName="parentText" presStyleLbl="node1" presStyleIdx="1" presStyleCnt="8">
        <dgm:presLayoutVars>
          <dgm:chMax val="0"/>
          <dgm:bulletEnabled val="1"/>
        </dgm:presLayoutVars>
      </dgm:prSet>
      <dgm:spPr/>
    </dgm:pt>
    <dgm:pt modelId="{EBAF6F7F-E9B4-4922-AE76-4D7520AF5AA5}" type="pres">
      <dgm:prSet presAssocID="{B09E1189-8612-4E05-A4FE-B39B98974ED8}" presName="spacer" presStyleCnt="0"/>
      <dgm:spPr/>
    </dgm:pt>
    <dgm:pt modelId="{F1AF87B4-FBDA-4A31-976C-057D6D95CD8F}" type="pres">
      <dgm:prSet presAssocID="{A49F0144-609E-4B08-8A3A-C7A5A4D0E0C1}" presName="parentText" presStyleLbl="node1" presStyleIdx="2" presStyleCnt="8">
        <dgm:presLayoutVars>
          <dgm:chMax val="0"/>
          <dgm:bulletEnabled val="1"/>
        </dgm:presLayoutVars>
      </dgm:prSet>
      <dgm:spPr/>
    </dgm:pt>
    <dgm:pt modelId="{5BB217E4-20BD-4DD9-8923-8BA1DD3BBECB}" type="pres">
      <dgm:prSet presAssocID="{2809593F-E844-4C02-9CA8-EB1BE550ED4A}" presName="spacer" presStyleCnt="0"/>
      <dgm:spPr/>
    </dgm:pt>
    <dgm:pt modelId="{C8C0B090-4010-4F4C-81CB-EC3D882ADF39}" type="pres">
      <dgm:prSet presAssocID="{A2FAEFEE-24B1-4729-8697-E308456617E6}" presName="parentText" presStyleLbl="node1" presStyleIdx="3" presStyleCnt="8">
        <dgm:presLayoutVars>
          <dgm:chMax val="0"/>
          <dgm:bulletEnabled val="1"/>
        </dgm:presLayoutVars>
      </dgm:prSet>
      <dgm:spPr/>
    </dgm:pt>
    <dgm:pt modelId="{9702082E-6893-45B0-892B-975F7B3CE4F9}" type="pres">
      <dgm:prSet presAssocID="{AADC2462-4744-4891-9009-C4FEEF5390BD}" presName="spacer" presStyleCnt="0"/>
      <dgm:spPr/>
    </dgm:pt>
    <dgm:pt modelId="{9B3AE2AB-CE58-4682-9FA9-0BB339599079}" type="pres">
      <dgm:prSet presAssocID="{0FA13741-8158-4EAF-B481-10A23F603BED}" presName="parentText" presStyleLbl="node1" presStyleIdx="4" presStyleCnt="8">
        <dgm:presLayoutVars>
          <dgm:chMax val="0"/>
          <dgm:bulletEnabled val="1"/>
        </dgm:presLayoutVars>
      </dgm:prSet>
      <dgm:spPr/>
    </dgm:pt>
    <dgm:pt modelId="{5CD70FF0-E20E-4D01-84DC-199DDD34DF4D}" type="pres">
      <dgm:prSet presAssocID="{20005589-AA42-46AB-B4C2-33555E8D2BAE}" presName="spacer" presStyleCnt="0"/>
      <dgm:spPr/>
    </dgm:pt>
    <dgm:pt modelId="{C30FEFB1-ADA0-4498-83E0-23A55E26BEDA}" type="pres">
      <dgm:prSet presAssocID="{142287D4-5E1D-4C76-AFB1-137B3A35B42F}" presName="parentText" presStyleLbl="node1" presStyleIdx="5" presStyleCnt="8">
        <dgm:presLayoutVars>
          <dgm:chMax val="0"/>
          <dgm:bulletEnabled val="1"/>
        </dgm:presLayoutVars>
      </dgm:prSet>
      <dgm:spPr/>
    </dgm:pt>
    <dgm:pt modelId="{89A1132F-1868-4E15-9544-AC9AFB19C0BB}" type="pres">
      <dgm:prSet presAssocID="{743F0841-6B64-4C89-B258-457789781FFB}" presName="spacer" presStyleCnt="0"/>
      <dgm:spPr/>
    </dgm:pt>
    <dgm:pt modelId="{5211AF50-C673-449A-92D0-36D8A32DA662}" type="pres">
      <dgm:prSet presAssocID="{9853388C-0937-4D4D-BDBD-565F734A74CB}" presName="parentText" presStyleLbl="node1" presStyleIdx="6" presStyleCnt="8">
        <dgm:presLayoutVars>
          <dgm:chMax val="0"/>
          <dgm:bulletEnabled val="1"/>
        </dgm:presLayoutVars>
      </dgm:prSet>
      <dgm:spPr/>
    </dgm:pt>
    <dgm:pt modelId="{D67C22F2-11C0-4860-8189-4F404AD91446}" type="pres">
      <dgm:prSet presAssocID="{EAC547C9-8D28-408C-B180-FBC9C57FBCCD}" presName="spacer" presStyleCnt="0"/>
      <dgm:spPr/>
    </dgm:pt>
    <dgm:pt modelId="{315ABDDB-5C7C-418B-8B89-E95D79D03D35}" type="pres">
      <dgm:prSet presAssocID="{EBF2D1F1-ACAB-44CA-A661-CFE39E4E51F5}" presName="parentText" presStyleLbl="node1" presStyleIdx="7" presStyleCnt="8">
        <dgm:presLayoutVars>
          <dgm:chMax val="0"/>
          <dgm:bulletEnabled val="1"/>
        </dgm:presLayoutVars>
      </dgm:prSet>
      <dgm:spPr/>
    </dgm:pt>
  </dgm:ptLst>
  <dgm:cxnLst>
    <dgm:cxn modelId="{F89E0462-9D56-4EEA-B1FF-2FF0FA023C3E}" srcId="{AFCF5339-0BE5-4341-A998-7AAE5DBF9B0A}" destId="{0FA13741-8158-4EAF-B481-10A23F603BED}" srcOrd="4" destOrd="0" parTransId="{9D5475A1-F5AE-4C46-8B43-FFB11821F703}" sibTransId="{20005589-AA42-46AB-B4C2-33555E8D2BAE}"/>
    <dgm:cxn modelId="{DCCC0662-879D-4AD8-9602-0C76390C67C6}" type="presOf" srcId="{EBF2D1F1-ACAB-44CA-A661-CFE39E4E51F5}" destId="{315ABDDB-5C7C-418B-8B89-E95D79D03D35}" srcOrd="0" destOrd="0" presId="urn:microsoft.com/office/officeart/2005/8/layout/vList2"/>
    <dgm:cxn modelId="{B9BA7C46-343F-4993-9013-E516F1E186C9}" srcId="{AFCF5339-0BE5-4341-A998-7AAE5DBF9B0A}" destId="{FC8A09D9-89D1-4307-8B79-088A7EDDD009}" srcOrd="0" destOrd="0" parTransId="{CD3BDBF2-5A65-4FE8-99F9-28DFFABF7EE9}" sibTransId="{7884C8EF-ACB2-4610-B6DC-4253FD3727D1}"/>
    <dgm:cxn modelId="{8359EC6A-1195-465B-B258-FAB200ADBBF9}" type="presOf" srcId="{9853388C-0937-4D4D-BDBD-565F734A74CB}" destId="{5211AF50-C673-449A-92D0-36D8A32DA662}" srcOrd="0" destOrd="0" presId="urn:microsoft.com/office/officeart/2005/8/layout/vList2"/>
    <dgm:cxn modelId="{36C36C6C-F8B5-4538-8264-F6F84CBC8E75}" type="presOf" srcId="{1091FB14-B781-4394-8559-B54D74ED9F31}" destId="{B0F6A69A-709B-4B50-A883-ECD97B60F647}" srcOrd="0" destOrd="0" presId="urn:microsoft.com/office/officeart/2005/8/layout/vList2"/>
    <dgm:cxn modelId="{562A2851-3FA3-4DEA-A622-7BA41152687E}" type="presOf" srcId="{A2FAEFEE-24B1-4729-8697-E308456617E6}" destId="{C8C0B090-4010-4F4C-81CB-EC3D882ADF39}" srcOrd="0" destOrd="0" presId="urn:microsoft.com/office/officeart/2005/8/layout/vList2"/>
    <dgm:cxn modelId="{BEE74772-9106-4A0E-A224-CAC919885A62}" type="presOf" srcId="{0FA13741-8158-4EAF-B481-10A23F603BED}" destId="{9B3AE2AB-CE58-4682-9FA9-0BB339599079}" srcOrd="0" destOrd="0" presId="urn:microsoft.com/office/officeart/2005/8/layout/vList2"/>
    <dgm:cxn modelId="{06D2A882-5110-45E2-9EA8-C04084923350}" srcId="{AFCF5339-0BE5-4341-A998-7AAE5DBF9B0A}" destId="{9853388C-0937-4D4D-BDBD-565F734A74CB}" srcOrd="6" destOrd="0" parTransId="{7BF77618-4B4A-4FAB-8FAC-29DB5E818CB7}" sibTransId="{EAC547C9-8D28-408C-B180-FBC9C57FBCCD}"/>
    <dgm:cxn modelId="{59083189-7EB8-448C-A188-1F2A1548FC19}" type="presOf" srcId="{FC8A09D9-89D1-4307-8B79-088A7EDDD009}" destId="{2534BDD6-2D71-48F4-A4E5-BB80362D6C96}" srcOrd="0" destOrd="0" presId="urn:microsoft.com/office/officeart/2005/8/layout/vList2"/>
    <dgm:cxn modelId="{9C92C393-3539-4C6B-9933-10EF7927ACB5}" type="presOf" srcId="{A49F0144-609E-4B08-8A3A-C7A5A4D0E0C1}" destId="{F1AF87B4-FBDA-4A31-976C-057D6D95CD8F}" srcOrd="0" destOrd="0" presId="urn:microsoft.com/office/officeart/2005/8/layout/vList2"/>
    <dgm:cxn modelId="{139A2D97-82A5-44FD-BA05-91B9D365D2EC}" type="presOf" srcId="{142287D4-5E1D-4C76-AFB1-137B3A35B42F}" destId="{C30FEFB1-ADA0-4498-83E0-23A55E26BEDA}" srcOrd="0" destOrd="0" presId="urn:microsoft.com/office/officeart/2005/8/layout/vList2"/>
    <dgm:cxn modelId="{B4C07CAD-AD01-4246-8224-36A606C0C167}" srcId="{AFCF5339-0BE5-4341-A998-7AAE5DBF9B0A}" destId="{A2FAEFEE-24B1-4729-8697-E308456617E6}" srcOrd="3" destOrd="0" parTransId="{DDB7B7DB-8BC0-4E43-AABD-0D2D387712BA}" sibTransId="{AADC2462-4744-4891-9009-C4FEEF5390BD}"/>
    <dgm:cxn modelId="{CD41B1B0-8843-4094-AB70-F0E68955D75B}" srcId="{AFCF5339-0BE5-4341-A998-7AAE5DBF9B0A}" destId="{1091FB14-B781-4394-8559-B54D74ED9F31}" srcOrd="1" destOrd="0" parTransId="{C49ACEAF-67FA-4D95-A3D9-707D7B790587}" sibTransId="{B09E1189-8612-4E05-A4FE-B39B98974ED8}"/>
    <dgm:cxn modelId="{E08404C1-B904-4257-B8AC-B62418E7CA72}" srcId="{AFCF5339-0BE5-4341-A998-7AAE5DBF9B0A}" destId="{EBF2D1F1-ACAB-44CA-A661-CFE39E4E51F5}" srcOrd="7" destOrd="0" parTransId="{2BAE6FCC-CCB7-418C-9C1B-0CAA8426A244}" sibTransId="{33C99A07-B251-4B3A-A5CB-659657F5E7F7}"/>
    <dgm:cxn modelId="{CF817CC7-5474-4A67-9679-8A86D633FC8C}" srcId="{AFCF5339-0BE5-4341-A998-7AAE5DBF9B0A}" destId="{142287D4-5E1D-4C76-AFB1-137B3A35B42F}" srcOrd="5" destOrd="0" parTransId="{B202E3D6-3D02-43AF-A2EE-980721328385}" sibTransId="{743F0841-6B64-4C89-B258-457789781FFB}"/>
    <dgm:cxn modelId="{2909ADDB-CC94-4EEE-89A5-C2FDAAC53653}" type="presOf" srcId="{AFCF5339-0BE5-4341-A998-7AAE5DBF9B0A}" destId="{7484991E-A090-42D4-A82F-06B84B081CC0}" srcOrd="0" destOrd="0" presId="urn:microsoft.com/office/officeart/2005/8/layout/vList2"/>
    <dgm:cxn modelId="{572F68F3-2B8A-4A04-97F8-F458D1E0589C}" srcId="{AFCF5339-0BE5-4341-A998-7AAE5DBF9B0A}" destId="{A49F0144-609E-4B08-8A3A-C7A5A4D0E0C1}" srcOrd="2" destOrd="0" parTransId="{551A95CB-5EBE-48B3-ACE9-38ED952B6081}" sibTransId="{2809593F-E844-4C02-9CA8-EB1BE550ED4A}"/>
    <dgm:cxn modelId="{EDD5AED4-D8BE-42C3-A3DB-C9DB57438FD6}" type="presParOf" srcId="{7484991E-A090-42D4-A82F-06B84B081CC0}" destId="{2534BDD6-2D71-48F4-A4E5-BB80362D6C96}" srcOrd="0" destOrd="0" presId="urn:microsoft.com/office/officeart/2005/8/layout/vList2"/>
    <dgm:cxn modelId="{12B81136-DD62-43F5-9473-2B78C3FEBFA7}" type="presParOf" srcId="{7484991E-A090-42D4-A82F-06B84B081CC0}" destId="{744267F0-D6CA-4EEA-9326-39C3ECBBD46F}" srcOrd="1" destOrd="0" presId="urn:microsoft.com/office/officeart/2005/8/layout/vList2"/>
    <dgm:cxn modelId="{A19B3C9D-2971-4B9A-A30E-026F773EC307}" type="presParOf" srcId="{7484991E-A090-42D4-A82F-06B84B081CC0}" destId="{B0F6A69A-709B-4B50-A883-ECD97B60F647}" srcOrd="2" destOrd="0" presId="urn:microsoft.com/office/officeart/2005/8/layout/vList2"/>
    <dgm:cxn modelId="{3766BC48-D332-4056-A207-F63F4EB9F1D9}" type="presParOf" srcId="{7484991E-A090-42D4-A82F-06B84B081CC0}" destId="{EBAF6F7F-E9B4-4922-AE76-4D7520AF5AA5}" srcOrd="3" destOrd="0" presId="urn:microsoft.com/office/officeart/2005/8/layout/vList2"/>
    <dgm:cxn modelId="{C3D7E912-28E1-42F6-96E1-DE3CDBE1CF40}" type="presParOf" srcId="{7484991E-A090-42D4-A82F-06B84B081CC0}" destId="{F1AF87B4-FBDA-4A31-976C-057D6D95CD8F}" srcOrd="4" destOrd="0" presId="urn:microsoft.com/office/officeart/2005/8/layout/vList2"/>
    <dgm:cxn modelId="{EBC81BB8-91A3-429B-BBD6-124385C9BDE3}" type="presParOf" srcId="{7484991E-A090-42D4-A82F-06B84B081CC0}" destId="{5BB217E4-20BD-4DD9-8923-8BA1DD3BBECB}" srcOrd="5" destOrd="0" presId="urn:microsoft.com/office/officeart/2005/8/layout/vList2"/>
    <dgm:cxn modelId="{7D49C931-4F36-4E46-A21E-33E4EE8279A2}" type="presParOf" srcId="{7484991E-A090-42D4-A82F-06B84B081CC0}" destId="{C8C0B090-4010-4F4C-81CB-EC3D882ADF39}" srcOrd="6" destOrd="0" presId="urn:microsoft.com/office/officeart/2005/8/layout/vList2"/>
    <dgm:cxn modelId="{C3E0A881-E5C3-4DCF-90D7-C45598BB8B6C}" type="presParOf" srcId="{7484991E-A090-42D4-A82F-06B84B081CC0}" destId="{9702082E-6893-45B0-892B-975F7B3CE4F9}" srcOrd="7" destOrd="0" presId="urn:microsoft.com/office/officeart/2005/8/layout/vList2"/>
    <dgm:cxn modelId="{47CCF3D7-E720-4FE0-A967-1A1CF581744B}" type="presParOf" srcId="{7484991E-A090-42D4-A82F-06B84B081CC0}" destId="{9B3AE2AB-CE58-4682-9FA9-0BB339599079}" srcOrd="8" destOrd="0" presId="urn:microsoft.com/office/officeart/2005/8/layout/vList2"/>
    <dgm:cxn modelId="{CF5B514F-C959-44F6-BFBA-0DC5419C0491}" type="presParOf" srcId="{7484991E-A090-42D4-A82F-06B84B081CC0}" destId="{5CD70FF0-E20E-4D01-84DC-199DDD34DF4D}" srcOrd="9" destOrd="0" presId="urn:microsoft.com/office/officeart/2005/8/layout/vList2"/>
    <dgm:cxn modelId="{6568485B-6A16-4536-8267-4D8721308F27}" type="presParOf" srcId="{7484991E-A090-42D4-A82F-06B84B081CC0}" destId="{C30FEFB1-ADA0-4498-83E0-23A55E26BEDA}" srcOrd="10" destOrd="0" presId="urn:microsoft.com/office/officeart/2005/8/layout/vList2"/>
    <dgm:cxn modelId="{CED7A530-A785-48A8-BE1B-8AD04E1FB8DA}" type="presParOf" srcId="{7484991E-A090-42D4-A82F-06B84B081CC0}" destId="{89A1132F-1868-4E15-9544-AC9AFB19C0BB}" srcOrd="11" destOrd="0" presId="urn:microsoft.com/office/officeart/2005/8/layout/vList2"/>
    <dgm:cxn modelId="{D30EA51A-C7AB-4A6E-BFFE-58E6FD2D9BCC}" type="presParOf" srcId="{7484991E-A090-42D4-A82F-06B84B081CC0}" destId="{5211AF50-C673-449A-92D0-36D8A32DA662}" srcOrd="12" destOrd="0" presId="urn:microsoft.com/office/officeart/2005/8/layout/vList2"/>
    <dgm:cxn modelId="{1ACB1240-9256-44E4-BF32-FDC2F6685196}" type="presParOf" srcId="{7484991E-A090-42D4-A82F-06B84B081CC0}" destId="{D67C22F2-11C0-4860-8189-4F404AD91446}" srcOrd="13" destOrd="0" presId="urn:microsoft.com/office/officeart/2005/8/layout/vList2"/>
    <dgm:cxn modelId="{52B206C7-2E4E-4146-91A6-B81D69A09288}" type="presParOf" srcId="{7484991E-A090-42D4-A82F-06B84B081CC0}" destId="{315ABDDB-5C7C-418B-8B89-E95D79D03D35}"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990F4F2-8FE9-4C3A-9A2B-1676F04E85EE}"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82C96FA-62E5-4EBC-9381-6975912DE242}">
      <dgm:prSet/>
      <dgm:spPr/>
      <dgm:t>
        <a:bodyPr/>
        <a:lstStyle/>
        <a:p>
          <a:pPr>
            <a:defRPr cap="all"/>
          </a:pPr>
          <a:r>
            <a:rPr lang="es-MX"/>
            <a:t>Sentencia del</a:t>
          </a:r>
          <a:br>
            <a:rPr lang="es-MX"/>
          </a:br>
          <a:r>
            <a:rPr lang="es-MX"/>
            <a:t>Caso Claude Reyes y otros vs. Chile.</a:t>
          </a:r>
          <a:endParaRPr lang="en-US"/>
        </a:p>
      </dgm:t>
    </dgm:pt>
    <dgm:pt modelId="{BBBAB4FA-AB4F-4E38-9C26-86D92D9850D1}" type="parTrans" cxnId="{30EF74B4-DEA7-45CD-B4E3-DC90DE7C3023}">
      <dgm:prSet/>
      <dgm:spPr/>
      <dgm:t>
        <a:bodyPr/>
        <a:lstStyle/>
        <a:p>
          <a:endParaRPr lang="en-US"/>
        </a:p>
      </dgm:t>
    </dgm:pt>
    <dgm:pt modelId="{B48C6E8C-F62D-425E-A85D-E10F5503D283}" type="sibTrans" cxnId="{30EF74B4-DEA7-45CD-B4E3-DC90DE7C3023}">
      <dgm:prSet/>
      <dgm:spPr/>
      <dgm:t>
        <a:bodyPr/>
        <a:lstStyle/>
        <a:p>
          <a:endParaRPr lang="en-US"/>
        </a:p>
      </dgm:t>
    </dgm:pt>
    <dgm:pt modelId="{2859A371-F1B0-4C36-A3F2-2302013A17E9}">
      <dgm:prSet/>
      <dgm:spPr/>
      <dgm:t>
        <a:bodyPr/>
        <a:lstStyle/>
        <a:p>
          <a:pPr>
            <a:defRPr cap="all"/>
          </a:pPr>
          <a:r>
            <a:rPr lang="es-MX" b="1"/>
            <a:t>Aporte histórico</a:t>
          </a:r>
          <a:endParaRPr lang="en-US"/>
        </a:p>
      </dgm:t>
    </dgm:pt>
    <dgm:pt modelId="{34703494-92FF-4B16-BF2A-FAC8CE9FDC50}" type="parTrans" cxnId="{A1D8BCF3-F896-4C4B-8DE3-5F223965670A}">
      <dgm:prSet/>
      <dgm:spPr/>
      <dgm:t>
        <a:bodyPr/>
        <a:lstStyle/>
        <a:p>
          <a:endParaRPr lang="en-US"/>
        </a:p>
      </dgm:t>
    </dgm:pt>
    <dgm:pt modelId="{30531DD7-405A-4ED0-B2C7-F97126BD3139}" type="sibTrans" cxnId="{A1D8BCF3-F896-4C4B-8DE3-5F223965670A}">
      <dgm:prSet/>
      <dgm:spPr/>
      <dgm:t>
        <a:bodyPr/>
        <a:lstStyle/>
        <a:p>
          <a:endParaRPr lang="en-US"/>
        </a:p>
      </dgm:t>
    </dgm:pt>
    <dgm:pt modelId="{D664A568-4F13-4716-9234-8480A4665F35}">
      <dgm:prSet/>
      <dgm:spPr/>
      <dgm:t>
        <a:bodyPr/>
        <a:lstStyle/>
        <a:p>
          <a:pPr>
            <a:defRPr cap="all"/>
          </a:pPr>
          <a:r>
            <a:rPr lang="es-MX"/>
            <a:t>La Corte reconoce que:</a:t>
          </a:r>
          <a:endParaRPr lang="en-US"/>
        </a:p>
      </dgm:t>
    </dgm:pt>
    <dgm:pt modelId="{E0616B9F-2958-405E-AC7A-28352EBA79B4}" type="parTrans" cxnId="{C6E8EDB4-2191-472B-852B-D7DA62755310}">
      <dgm:prSet/>
      <dgm:spPr/>
      <dgm:t>
        <a:bodyPr/>
        <a:lstStyle/>
        <a:p>
          <a:endParaRPr lang="en-US"/>
        </a:p>
      </dgm:t>
    </dgm:pt>
    <dgm:pt modelId="{CAF5BB13-5EDC-4B01-8831-C294FF20005B}" type="sibTrans" cxnId="{C6E8EDB4-2191-472B-852B-D7DA62755310}">
      <dgm:prSet/>
      <dgm:spPr/>
      <dgm:t>
        <a:bodyPr/>
        <a:lstStyle/>
        <a:p>
          <a:endParaRPr lang="en-US"/>
        </a:p>
      </dgm:t>
    </dgm:pt>
    <dgm:pt modelId="{992BC288-710D-4980-835A-ECC698857856}">
      <dgm:prSet/>
      <dgm:spPr/>
      <dgm:t>
        <a:bodyPr/>
        <a:lstStyle/>
        <a:p>
          <a:pPr>
            <a:defRPr cap="all"/>
          </a:pPr>
          <a:r>
            <a:rPr lang="es-MX" b="1"/>
            <a:t>el acceso a la información pública es un derecho humano derivado de la libertad de expresión</a:t>
          </a:r>
          <a:r>
            <a:rPr lang="es-MX"/>
            <a:t>.</a:t>
          </a:r>
          <a:endParaRPr lang="en-US"/>
        </a:p>
      </dgm:t>
    </dgm:pt>
    <dgm:pt modelId="{ED0E7E72-8F74-42E6-847B-7A7D1991CA4B}" type="parTrans" cxnId="{FC9DB3E0-9D9E-4C67-BD0B-905892D27BAC}">
      <dgm:prSet/>
      <dgm:spPr/>
      <dgm:t>
        <a:bodyPr/>
        <a:lstStyle/>
        <a:p>
          <a:endParaRPr lang="en-US"/>
        </a:p>
      </dgm:t>
    </dgm:pt>
    <dgm:pt modelId="{E152D2E4-B45F-40A9-B87B-12CFB86F00E3}" type="sibTrans" cxnId="{FC9DB3E0-9D9E-4C67-BD0B-905892D27BAC}">
      <dgm:prSet/>
      <dgm:spPr/>
      <dgm:t>
        <a:bodyPr/>
        <a:lstStyle/>
        <a:p>
          <a:endParaRPr lang="en-US"/>
        </a:p>
      </dgm:t>
    </dgm:pt>
    <dgm:pt modelId="{183DDE91-3E97-43B2-9623-70AE44804A6F}">
      <dgm:prSet/>
      <dgm:spPr/>
      <dgm:t>
        <a:bodyPr/>
        <a:lstStyle/>
        <a:p>
          <a:pPr>
            <a:defRPr cap="all"/>
          </a:pPr>
          <a:r>
            <a:rPr lang="es-MX"/>
            <a:t>Esto amplía significativamente el alcance del artículo 13.</a:t>
          </a:r>
          <a:endParaRPr lang="en-US"/>
        </a:p>
      </dgm:t>
    </dgm:pt>
    <dgm:pt modelId="{82CE57B2-6F9D-409E-820E-D531446E294C}" type="parTrans" cxnId="{82DD541C-27AB-450A-837F-DFE34B87E159}">
      <dgm:prSet/>
      <dgm:spPr/>
      <dgm:t>
        <a:bodyPr/>
        <a:lstStyle/>
        <a:p>
          <a:endParaRPr lang="en-US"/>
        </a:p>
      </dgm:t>
    </dgm:pt>
    <dgm:pt modelId="{4AE547AC-7358-46C7-90D6-9435801BC54C}" type="sibTrans" cxnId="{82DD541C-27AB-450A-837F-DFE34B87E159}">
      <dgm:prSet/>
      <dgm:spPr/>
      <dgm:t>
        <a:bodyPr/>
        <a:lstStyle/>
        <a:p>
          <a:endParaRPr lang="en-US"/>
        </a:p>
      </dgm:t>
    </dgm:pt>
    <dgm:pt modelId="{F7808328-6984-41AC-84E7-6F6D1A535B62}" type="pres">
      <dgm:prSet presAssocID="{0990F4F2-8FE9-4C3A-9A2B-1676F04E85EE}" presName="root" presStyleCnt="0">
        <dgm:presLayoutVars>
          <dgm:dir/>
          <dgm:resizeHandles val="exact"/>
        </dgm:presLayoutVars>
      </dgm:prSet>
      <dgm:spPr/>
    </dgm:pt>
    <dgm:pt modelId="{052AD930-8204-4793-85AC-21C25021705B}" type="pres">
      <dgm:prSet presAssocID="{982C96FA-62E5-4EBC-9381-6975912DE242}" presName="compNode" presStyleCnt="0"/>
      <dgm:spPr/>
    </dgm:pt>
    <dgm:pt modelId="{944B450A-0315-457D-950E-76DCE4488023}" type="pres">
      <dgm:prSet presAssocID="{982C96FA-62E5-4EBC-9381-6975912DE242}" presName="iconBgRect" presStyleLbl="bgShp" presStyleIdx="0" presStyleCnt="5"/>
      <dgm:spPr/>
    </dgm:pt>
    <dgm:pt modelId="{DC49B1DB-F47D-4C2B-98F5-C7AB87D66CD7}" type="pres">
      <dgm:prSet presAssocID="{982C96FA-62E5-4EBC-9381-6975912DE24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tillo de juez"/>
        </a:ext>
      </dgm:extLst>
    </dgm:pt>
    <dgm:pt modelId="{99AF04AF-382D-472E-9485-2D55B0248FB6}" type="pres">
      <dgm:prSet presAssocID="{982C96FA-62E5-4EBC-9381-6975912DE242}" presName="spaceRect" presStyleCnt="0"/>
      <dgm:spPr/>
    </dgm:pt>
    <dgm:pt modelId="{9BD9ED09-5594-411F-93D7-530F0F0BC193}" type="pres">
      <dgm:prSet presAssocID="{982C96FA-62E5-4EBC-9381-6975912DE242}" presName="textRect" presStyleLbl="revTx" presStyleIdx="0" presStyleCnt="5">
        <dgm:presLayoutVars>
          <dgm:chMax val="1"/>
          <dgm:chPref val="1"/>
        </dgm:presLayoutVars>
      </dgm:prSet>
      <dgm:spPr/>
    </dgm:pt>
    <dgm:pt modelId="{D928E04F-DBCA-4EDA-9B02-50549550EF8F}" type="pres">
      <dgm:prSet presAssocID="{B48C6E8C-F62D-425E-A85D-E10F5503D283}" presName="sibTrans" presStyleCnt="0"/>
      <dgm:spPr/>
    </dgm:pt>
    <dgm:pt modelId="{CF17AE87-2FE9-415C-AA0C-2799F1D8BDB0}" type="pres">
      <dgm:prSet presAssocID="{2859A371-F1B0-4C36-A3F2-2302013A17E9}" presName="compNode" presStyleCnt="0"/>
      <dgm:spPr/>
    </dgm:pt>
    <dgm:pt modelId="{7FF364F1-C9F0-44F8-BD0A-BB8D699E06F3}" type="pres">
      <dgm:prSet presAssocID="{2859A371-F1B0-4C36-A3F2-2302013A17E9}" presName="iconBgRect" presStyleLbl="bgShp" presStyleIdx="1" presStyleCnt="5"/>
      <dgm:spPr/>
    </dgm:pt>
    <dgm:pt modelId="{70F36F56-7D51-46DF-AAE9-5BA17D609975}" type="pres">
      <dgm:prSet presAssocID="{2859A371-F1B0-4C36-A3F2-2302013A17E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C5C21580-7475-47F3-A3E2-35054B3A847B}" type="pres">
      <dgm:prSet presAssocID="{2859A371-F1B0-4C36-A3F2-2302013A17E9}" presName="spaceRect" presStyleCnt="0"/>
      <dgm:spPr/>
    </dgm:pt>
    <dgm:pt modelId="{79725D37-94E0-4DE1-A0F9-56973E8C3858}" type="pres">
      <dgm:prSet presAssocID="{2859A371-F1B0-4C36-A3F2-2302013A17E9}" presName="textRect" presStyleLbl="revTx" presStyleIdx="1" presStyleCnt="5">
        <dgm:presLayoutVars>
          <dgm:chMax val="1"/>
          <dgm:chPref val="1"/>
        </dgm:presLayoutVars>
      </dgm:prSet>
      <dgm:spPr/>
    </dgm:pt>
    <dgm:pt modelId="{6EE1A89D-DB1A-4848-8F2B-D8AB30DCD3C9}" type="pres">
      <dgm:prSet presAssocID="{30531DD7-405A-4ED0-B2C7-F97126BD3139}" presName="sibTrans" presStyleCnt="0"/>
      <dgm:spPr/>
    </dgm:pt>
    <dgm:pt modelId="{651AD639-9B33-40B4-9C5A-3D6284E68479}" type="pres">
      <dgm:prSet presAssocID="{D664A568-4F13-4716-9234-8480A4665F35}" presName="compNode" presStyleCnt="0"/>
      <dgm:spPr/>
    </dgm:pt>
    <dgm:pt modelId="{3A87689B-4611-48AD-BE91-F1A13874284C}" type="pres">
      <dgm:prSet presAssocID="{D664A568-4F13-4716-9234-8480A4665F35}" presName="iconBgRect" presStyleLbl="bgShp" presStyleIdx="2" presStyleCnt="5"/>
      <dgm:spPr/>
    </dgm:pt>
    <dgm:pt modelId="{7315B3E6-358F-4C71-8221-61B2079CBD91}" type="pres">
      <dgm:prSet presAssocID="{D664A568-4F13-4716-9234-8480A4665F3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nger Print"/>
        </a:ext>
      </dgm:extLst>
    </dgm:pt>
    <dgm:pt modelId="{38871476-28A8-40AC-B99F-175E3063E086}" type="pres">
      <dgm:prSet presAssocID="{D664A568-4F13-4716-9234-8480A4665F35}" presName="spaceRect" presStyleCnt="0"/>
      <dgm:spPr/>
    </dgm:pt>
    <dgm:pt modelId="{92E9AB2C-638A-435B-9526-F7CB78C23445}" type="pres">
      <dgm:prSet presAssocID="{D664A568-4F13-4716-9234-8480A4665F35}" presName="textRect" presStyleLbl="revTx" presStyleIdx="2" presStyleCnt="5">
        <dgm:presLayoutVars>
          <dgm:chMax val="1"/>
          <dgm:chPref val="1"/>
        </dgm:presLayoutVars>
      </dgm:prSet>
      <dgm:spPr/>
    </dgm:pt>
    <dgm:pt modelId="{B685CE6B-EA5A-48EF-95A4-7842767923A4}" type="pres">
      <dgm:prSet presAssocID="{CAF5BB13-5EDC-4B01-8831-C294FF20005B}" presName="sibTrans" presStyleCnt="0"/>
      <dgm:spPr/>
    </dgm:pt>
    <dgm:pt modelId="{66FFB705-C62F-4323-897C-B1083230424B}" type="pres">
      <dgm:prSet presAssocID="{992BC288-710D-4980-835A-ECC698857856}" presName="compNode" presStyleCnt="0"/>
      <dgm:spPr/>
    </dgm:pt>
    <dgm:pt modelId="{E2B11FB5-96CF-4A23-81B3-6F4D92E0E416}" type="pres">
      <dgm:prSet presAssocID="{992BC288-710D-4980-835A-ECC698857856}" presName="iconBgRect" presStyleLbl="bgShp" presStyleIdx="3" presStyleCnt="5"/>
      <dgm:spPr/>
    </dgm:pt>
    <dgm:pt modelId="{F9B65EC8-4371-44B2-B483-C61D4B23F2B1}" type="pres">
      <dgm:prSet presAssocID="{992BC288-710D-4980-835A-ECC69885785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6A1DA131-5D08-4FC6-AAA3-4BA38D9279EB}" type="pres">
      <dgm:prSet presAssocID="{992BC288-710D-4980-835A-ECC698857856}" presName="spaceRect" presStyleCnt="0"/>
      <dgm:spPr/>
    </dgm:pt>
    <dgm:pt modelId="{DBB38BBD-668D-4108-A1D3-167216B9BAB8}" type="pres">
      <dgm:prSet presAssocID="{992BC288-710D-4980-835A-ECC698857856}" presName="textRect" presStyleLbl="revTx" presStyleIdx="3" presStyleCnt="5">
        <dgm:presLayoutVars>
          <dgm:chMax val="1"/>
          <dgm:chPref val="1"/>
        </dgm:presLayoutVars>
      </dgm:prSet>
      <dgm:spPr/>
    </dgm:pt>
    <dgm:pt modelId="{F2B5C672-2397-428F-869F-CA5383F0ADF3}" type="pres">
      <dgm:prSet presAssocID="{E152D2E4-B45F-40A9-B87B-12CFB86F00E3}" presName="sibTrans" presStyleCnt="0"/>
      <dgm:spPr/>
    </dgm:pt>
    <dgm:pt modelId="{D7D7DB89-0E43-4884-889E-F3B8149CC46D}" type="pres">
      <dgm:prSet presAssocID="{183DDE91-3E97-43B2-9623-70AE44804A6F}" presName="compNode" presStyleCnt="0"/>
      <dgm:spPr/>
    </dgm:pt>
    <dgm:pt modelId="{D9E93E5F-4004-41AB-BA73-85CFE54FDE76}" type="pres">
      <dgm:prSet presAssocID="{183DDE91-3E97-43B2-9623-70AE44804A6F}" presName="iconBgRect" presStyleLbl="bgShp" presStyleIdx="4" presStyleCnt="5"/>
      <dgm:spPr/>
    </dgm:pt>
    <dgm:pt modelId="{77A3C240-F1D6-4034-BE0D-CDC5B9DC97F2}" type="pres">
      <dgm:prSet presAssocID="{183DDE91-3E97-43B2-9623-70AE44804A6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rección"/>
        </a:ext>
      </dgm:extLst>
    </dgm:pt>
    <dgm:pt modelId="{BEAE2597-A34C-4963-9F97-ABAD27BC2889}" type="pres">
      <dgm:prSet presAssocID="{183DDE91-3E97-43B2-9623-70AE44804A6F}" presName="spaceRect" presStyleCnt="0"/>
      <dgm:spPr/>
    </dgm:pt>
    <dgm:pt modelId="{D77F92EC-BF27-4A6B-9AD2-601FA7E18B9C}" type="pres">
      <dgm:prSet presAssocID="{183DDE91-3E97-43B2-9623-70AE44804A6F}" presName="textRect" presStyleLbl="revTx" presStyleIdx="4" presStyleCnt="5">
        <dgm:presLayoutVars>
          <dgm:chMax val="1"/>
          <dgm:chPref val="1"/>
        </dgm:presLayoutVars>
      </dgm:prSet>
      <dgm:spPr/>
    </dgm:pt>
  </dgm:ptLst>
  <dgm:cxnLst>
    <dgm:cxn modelId="{5F215A17-4472-4BAA-80BD-395338B3A3C1}" type="presOf" srcId="{D664A568-4F13-4716-9234-8480A4665F35}" destId="{92E9AB2C-638A-435B-9526-F7CB78C23445}" srcOrd="0" destOrd="0" presId="urn:microsoft.com/office/officeart/2018/5/layout/IconCircleLabelList"/>
    <dgm:cxn modelId="{82DD541C-27AB-450A-837F-DFE34B87E159}" srcId="{0990F4F2-8FE9-4C3A-9A2B-1676F04E85EE}" destId="{183DDE91-3E97-43B2-9623-70AE44804A6F}" srcOrd="4" destOrd="0" parTransId="{82CE57B2-6F9D-409E-820E-D531446E294C}" sibTransId="{4AE547AC-7358-46C7-90D6-9435801BC54C}"/>
    <dgm:cxn modelId="{E676634B-FC13-48F1-A5E5-0EFB956504C9}" type="presOf" srcId="{0990F4F2-8FE9-4C3A-9A2B-1676F04E85EE}" destId="{F7808328-6984-41AC-84E7-6F6D1A535B62}" srcOrd="0" destOrd="0" presId="urn:microsoft.com/office/officeart/2018/5/layout/IconCircleLabelList"/>
    <dgm:cxn modelId="{13E3957A-A8D7-4FCB-BB3E-2E2137AD556D}" type="presOf" srcId="{992BC288-710D-4980-835A-ECC698857856}" destId="{DBB38BBD-668D-4108-A1D3-167216B9BAB8}" srcOrd="0" destOrd="0" presId="urn:microsoft.com/office/officeart/2018/5/layout/IconCircleLabelList"/>
    <dgm:cxn modelId="{C768A7B3-4C23-41FF-A2FE-A490F1813D68}" type="presOf" srcId="{2859A371-F1B0-4C36-A3F2-2302013A17E9}" destId="{79725D37-94E0-4DE1-A0F9-56973E8C3858}" srcOrd="0" destOrd="0" presId="urn:microsoft.com/office/officeart/2018/5/layout/IconCircleLabelList"/>
    <dgm:cxn modelId="{8C2E45B4-C74E-4ABC-B38E-CA3E85971ACC}" type="presOf" srcId="{982C96FA-62E5-4EBC-9381-6975912DE242}" destId="{9BD9ED09-5594-411F-93D7-530F0F0BC193}" srcOrd="0" destOrd="0" presId="urn:microsoft.com/office/officeart/2018/5/layout/IconCircleLabelList"/>
    <dgm:cxn modelId="{30EF74B4-DEA7-45CD-B4E3-DC90DE7C3023}" srcId="{0990F4F2-8FE9-4C3A-9A2B-1676F04E85EE}" destId="{982C96FA-62E5-4EBC-9381-6975912DE242}" srcOrd="0" destOrd="0" parTransId="{BBBAB4FA-AB4F-4E38-9C26-86D92D9850D1}" sibTransId="{B48C6E8C-F62D-425E-A85D-E10F5503D283}"/>
    <dgm:cxn modelId="{C6E8EDB4-2191-472B-852B-D7DA62755310}" srcId="{0990F4F2-8FE9-4C3A-9A2B-1676F04E85EE}" destId="{D664A568-4F13-4716-9234-8480A4665F35}" srcOrd="2" destOrd="0" parTransId="{E0616B9F-2958-405E-AC7A-28352EBA79B4}" sibTransId="{CAF5BB13-5EDC-4B01-8831-C294FF20005B}"/>
    <dgm:cxn modelId="{0D9B23DD-EB09-4C2F-8970-381C122B4A61}" type="presOf" srcId="{183DDE91-3E97-43B2-9623-70AE44804A6F}" destId="{D77F92EC-BF27-4A6B-9AD2-601FA7E18B9C}" srcOrd="0" destOrd="0" presId="urn:microsoft.com/office/officeart/2018/5/layout/IconCircleLabelList"/>
    <dgm:cxn modelId="{FC9DB3E0-9D9E-4C67-BD0B-905892D27BAC}" srcId="{0990F4F2-8FE9-4C3A-9A2B-1676F04E85EE}" destId="{992BC288-710D-4980-835A-ECC698857856}" srcOrd="3" destOrd="0" parTransId="{ED0E7E72-8F74-42E6-847B-7A7D1991CA4B}" sibTransId="{E152D2E4-B45F-40A9-B87B-12CFB86F00E3}"/>
    <dgm:cxn modelId="{A1D8BCF3-F896-4C4B-8DE3-5F223965670A}" srcId="{0990F4F2-8FE9-4C3A-9A2B-1676F04E85EE}" destId="{2859A371-F1B0-4C36-A3F2-2302013A17E9}" srcOrd="1" destOrd="0" parTransId="{34703494-92FF-4B16-BF2A-FAC8CE9FDC50}" sibTransId="{30531DD7-405A-4ED0-B2C7-F97126BD3139}"/>
    <dgm:cxn modelId="{179C0809-FB4E-4DB5-B42D-AB20DD6DF93C}" type="presParOf" srcId="{F7808328-6984-41AC-84E7-6F6D1A535B62}" destId="{052AD930-8204-4793-85AC-21C25021705B}" srcOrd="0" destOrd="0" presId="urn:microsoft.com/office/officeart/2018/5/layout/IconCircleLabelList"/>
    <dgm:cxn modelId="{1F26E66E-8612-4783-8F13-6416D781213C}" type="presParOf" srcId="{052AD930-8204-4793-85AC-21C25021705B}" destId="{944B450A-0315-457D-950E-76DCE4488023}" srcOrd="0" destOrd="0" presId="urn:microsoft.com/office/officeart/2018/5/layout/IconCircleLabelList"/>
    <dgm:cxn modelId="{0B5DFFC5-01B2-452E-B975-4F86A6CFEAE6}" type="presParOf" srcId="{052AD930-8204-4793-85AC-21C25021705B}" destId="{DC49B1DB-F47D-4C2B-98F5-C7AB87D66CD7}" srcOrd="1" destOrd="0" presId="urn:microsoft.com/office/officeart/2018/5/layout/IconCircleLabelList"/>
    <dgm:cxn modelId="{18E30E5A-891D-49FA-95C7-5438129D8DCA}" type="presParOf" srcId="{052AD930-8204-4793-85AC-21C25021705B}" destId="{99AF04AF-382D-472E-9485-2D55B0248FB6}" srcOrd="2" destOrd="0" presId="urn:microsoft.com/office/officeart/2018/5/layout/IconCircleLabelList"/>
    <dgm:cxn modelId="{CD778156-D450-491C-A666-5E15291A8705}" type="presParOf" srcId="{052AD930-8204-4793-85AC-21C25021705B}" destId="{9BD9ED09-5594-411F-93D7-530F0F0BC193}" srcOrd="3" destOrd="0" presId="urn:microsoft.com/office/officeart/2018/5/layout/IconCircleLabelList"/>
    <dgm:cxn modelId="{2C481008-E410-41D3-87C2-0AC828850B49}" type="presParOf" srcId="{F7808328-6984-41AC-84E7-6F6D1A535B62}" destId="{D928E04F-DBCA-4EDA-9B02-50549550EF8F}" srcOrd="1" destOrd="0" presId="urn:microsoft.com/office/officeart/2018/5/layout/IconCircleLabelList"/>
    <dgm:cxn modelId="{EAA272CA-AE4B-4E79-955E-E1400D18BBD8}" type="presParOf" srcId="{F7808328-6984-41AC-84E7-6F6D1A535B62}" destId="{CF17AE87-2FE9-415C-AA0C-2799F1D8BDB0}" srcOrd="2" destOrd="0" presId="urn:microsoft.com/office/officeart/2018/5/layout/IconCircleLabelList"/>
    <dgm:cxn modelId="{AA20F216-D555-4EFD-B1CC-4011AE47B54D}" type="presParOf" srcId="{CF17AE87-2FE9-415C-AA0C-2799F1D8BDB0}" destId="{7FF364F1-C9F0-44F8-BD0A-BB8D699E06F3}" srcOrd="0" destOrd="0" presId="urn:microsoft.com/office/officeart/2018/5/layout/IconCircleLabelList"/>
    <dgm:cxn modelId="{1862D062-6BD3-4B1A-8BBD-084F9EEE848A}" type="presParOf" srcId="{CF17AE87-2FE9-415C-AA0C-2799F1D8BDB0}" destId="{70F36F56-7D51-46DF-AAE9-5BA17D609975}" srcOrd="1" destOrd="0" presId="urn:microsoft.com/office/officeart/2018/5/layout/IconCircleLabelList"/>
    <dgm:cxn modelId="{44967901-93C2-412A-8FC2-0D7B11FCB143}" type="presParOf" srcId="{CF17AE87-2FE9-415C-AA0C-2799F1D8BDB0}" destId="{C5C21580-7475-47F3-A3E2-35054B3A847B}" srcOrd="2" destOrd="0" presId="urn:microsoft.com/office/officeart/2018/5/layout/IconCircleLabelList"/>
    <dgm:cxn modelId="{6DBBA733-DF2D-45AD-9664-C5ED041B9DD7}" type="presParOf" srcId="{CF17AE87-2FE9-415C-AA0C-2799F1D8BDB0}" destId="{79725D37-94E0-4DE1-A0F9-56973E8C3858}" srcOrd="3" destOrd="0" presId="urn:microsoft.com/office/officeart/2018/5/layout/IconCircleLabelList"/>
    <dgm:cxn modelId="{6626C617-521A-4584-8EC5-127F72126FFF}" type="presParOf" srcId="{F7808328-6984-41AC-84E7-6F6D1A535B62}" destId="{6EE1A89D-DB1A-4848-8F2B-D8AB30DCD3C9}" srcOrd="3" destOrd="0" presId="urn:microsoft.com/office/officeart/2018/5/layout/IconCircleLabelList"/>
    <dgm:cxn modelId="{6ACEEB82-F016-4BC6-9068-822FA81A6422}" type="presParOf" srcId="{F7808328-6984-41AC-84E7-6F6D1A535B62}" destId="{651AD639-9B33-40B4-9C5A-3D6284E68479}" srcOrd="4" destOrd="0" presId="urn:microsoft.com/office/officeart/2018/5/layout/IconCircleLabelList"/>
    <dgm:cxn modelId="{B7A2C469-F492-4FB0-879D-9303E367DDC7}" type="presParOf" srcId="{651AD639-9B33-40B4-9C5A-3D6284E68479}" destId="{3A87689B-4611-48AD-BE91-F1A13874284C}" srcOrd="0" destOrd="0" presId="urn:microsoft.com/office/officeart/2018/5/layout/IconCircleLabelList"/>
    <dgm:cxn modelId="{519A276D-A0D0-4607-AC18-9A3FDB325B6F}" type="presParOf" srcId="{651AD639-9B33-40B4-9C5A-3D6284E68479}" destId="{7315B3E6-358F-4C71-8221-61B2079CBD91}" srcOrd="1" destOrd="0" presId="urn:microsoft.com/office/officeart/2018/5/layout/IconCircleLabelList"/>
    <dgm:cxn modelId="{B6CD8C4F-1948-43F7-8A2A-0CF6CA55249E}" type="presParOf" srcId="{651AD639-9B33-40B4-9C5A-3D6284E68479}" destId="{38871476-28A8-40AC-B99F-175E3063E086}" srcOrd="2" destOrd="0" presId="urn:microsoft.com/office/officeart/2018/5/layout/IconCircleLabelList"/>
    <dgm:cxn modelId="{2E2C90BC-E429-4758-8655-9C3152D1F44C}" type="presParOf" srcId="{651AD639-9B33-40B4-9C5A-3D6284E68479}" destId="{92E9AB2C-638A-435B-9526-F7CB78C23445}" srcOrd="3" destOrd="0" presId="urn:microsoft.com/office/officeart/2018/5/layout/IconCircleLabelList"/>
    <dgm:cxn modelId="{C2A40A49-89A7-4574-9724-4F547015655A}" type="presParOf" srcId="{F7808328-6984-41AC-84E7-6F6D1A535B62}" destId="{B685CE6B-EA5A-48EF-95A4-7842767923A4}" srcOrd="5" destOrd="0" presId="urn:microsoft.com/office/officeart/2018/5/layout/IconCircleLabelList"/>
    <dgm:cxn modelId="{26056F00-09A4-41DD-8E68-BA79BD3EC011}" type="presParOf" srcId="{F7808328-6984-41AC-84E7-6F6D1A535B62}" destId="{66FFB705-C62F-4323-897C-B1083230424B}" srcOrd="6" destOrd="0" presId="urn:microsoft.com/office/officeart/2018/5/layout/IconCircleLabelList"/>
    <dgm:cxn modelId="{A8512321-98E0-4903-B6DD-BBC379CECB01}" type="presParOf" srcId="{66FFB705-C62F-4323-897C-B1083230424B}" destId="{E2B11FB5-96CF-4A23-81B3-6F4D92E0E416}" srcOrd="0" destOrd="0" presId="urn:microsoft.com/office/officeart/2018/5/layout/IconCircleLabelList"/>
    <dgm:cxn modelId="{948E436B-0771-46BE-A03E-EFC9FEC81B87}" type="presParOf" srcId="{66FFB705-C62F-4323-897C-B1083230424B}" destId="{F9B65EC8-4371-44B2-B483-C61D4B23F2B1}" srcOrd="1" destOrd="0" presId="urn:microsoft.com/office/officeart/2018/5/layout/IconCircleLabelList"/>
    <dgm:cxn modelId="{51AB627D-E4A2-4D11-9147-B38EE340B880}" type="presParOf" srcId="{66FFB705-C62F-4323-897C-B1083230424B}" destId="{6A1DA131-5D08-4FC6-AAA3-4BA38D9279EB}" srcOrd="2" destOrd="0" presId="urn:microsoft.com/office/officeart/2018/5/layout/IconCircleLabelList"/>
    <dgm:cxn modelId="{09D1432A-9BEC-409A-8473-8EEE89355263}" type="presParOf" srcId="{66FFB705-C62F-4323-897C-B1083230424B}" destId="{DBB38BBD-668D-4108-A1D3-167216B9BAB8}" srcOrd="3" destOrd="0" presId="urn:microsoft.com/office/officeart/2018/5/layout/IconCircleLabelList"/>
    <dgm:cxn modelId="{BD06072A-6E27-43E6-9327-76FA225263E5}" type="presParOf" srcId="{F7808328-6984-41AC-84E7-6F6D1A535B62}" destId="{F2B5C672-2397-428F-869F-CA5383F0ADF3}" srcOrd="7" destOrd="0" presId="urn:microsoft.com/office/officeart/2018/5/layout/IconCircleLabelList"/>
    <dgm:cxn modelId="{B49D14C0-699C-41B0-9E78-43F63A41047F}" type="presParOf" srcId="{F7808328-6984-41AC-84E7-6F6D1A535B62}" destId="{D7D7DB89-0E43-4884-889E-F3B8149CC46D}" srcOrd="8" destOrd="0" presId="urn:microsoft.com/office/officeart/2018/5/layout/IconCircleLabelList"/>
    <dgm:cxn modelId="{6D605B2E-8A4A-4149-8AC1-A4ED89AE7C2B}" type="presParOf" srcId="{D7D7DB89-0E43-4884-889E-F3B8149CC46D}" destId="{D9E93E5F-4004-41AB-BA73-85CFE54FDE76}" srcOrd="0" destOrd="0" presId="urn:microsoft.com/office/officeart/2018/5/layout/IconCircleLabelList"/>
    <dgm:cxn modelId="{2294CEE4-E8E0-49D5-AB2C-EFDB268CB11B}" type="presParOf" srcId="{D7D7DB89-0E43-4884-889E-F3B8149CC46D}" destId="{77A3C240-F1D6-4034-BE0D-CDC5B9DC97F2}" srcOrd="1" destOrd="0" presId="urn:microsoft.com/office/officeart/2018/5/layout/IconCircleLabelList"/>
    <dgm:cxn modelId="{5221242E-3D0E-49F1-AA87-238E812DBBD0}" type="presParOf" srcId="{D7D7DB89-0E43-4884-889E-F3B8149CC46D}" destId="{BEAE2597-A34C-4963-9F97-ABAD27BC2889}" srcOrd="2" destOrd="0" presId="urn:microsoft.com/office/officeart/2018/5/layout/IconCircleLabelList"/>
    <dgm:cxn modelId="{558B0804-2CFB-4ADA-9B0E-60EDF86A1876}" type="presParOf" srcId="{D7D7DB89-0E43-4884-889E-F3B8149CC46D}" destId="{D77F92EC-BF27-4A6B-9AD2-601FA7E18B9C}"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0D7FC86-F791-4ED5-8DF8-94486B357E4A}" type="doc">
      <dgm:prSet loTypeId="urn:microsoft.com/office/officeart/2016/7/layout/RepeatingBendingProcessNew" loCatId="process" qsTypeId="urn:microsoft.com/office/officeart/2005/8/quickstyle/simple1" qsCatId="simple" csTypeId="urn:microsoft.com/office/officeart/2005/8/colors/colorful5" csCatId="colorful"/>
      <dgm:spPr/>
      <dgm:t>
        <a:bodyPr/>
        <a:lstStyle/>
        <a:p>
          <a:endParaRPr lang="en-US"/>
        </a:p>
      </dgm:t>
    </dgm:pt>
    <dgm:pt modelId="{B419CB5A-BF88-4956-BF81-06DF814E3E3C}">
      <dgm:prSet/>
      <dgm:spPr/>
      <dgm:t>
        <a:bodyPr/>
        <a:lstStyle/>
        <a:p>
          <a:r>
            <a:rPr lang="es-MX"/>
            <a:t>Sentencia del</a:t>
          </a:r>
          <a:br>
            <a:rPr lang="es-MX"/>
          </a:br>
          <a:r>
            <a:rPr lang="es-MX"/>
            <a:t>Caso Kimel vs. Argentina.</a:t>
          </a:r>
          <a:endParaRPr lang="en-US"/>
        </a:p>
      </dgm:t>
    </dgm:pt>
    <dgm:pt modelId="{99AD83C0-C763-483D-94AD-3085A6AD5A54}" type="parTrans" cxnId="{34612699-C778-4F52-B29D-1F9B398AE0AB}">
      <dgm:prSet/>
      <dgm:spPr/>
      <dgm:t>
        <a:bodyPr/>
        <a:lstStyle/>
        <a:p>
          <a:endParaRPr lang="en-US"/>
        </a:p>
      </dgm:t>
    </dgm:pt>
    <dgm:pt modelId="{4CB00E74-268A-49FF-B398-F0386ED679C5}" type="sibTrans" cxnId="{34612699-C778-4F52-B29D-1F9B398AE0AB}">
      <dgm:prSet/>
      <dgm:spPr/>
      <dgm:t>
        <a:bodyPr/>
        <a:lstStyle/>
        <a:p>
          <a:endParaRPr lang="en-US"/>
        </a:p>
      </dgm:t>
    </dgm:pt>
    <dgm:pt modelId="{250583EC-BCC2-46D9-A7D5-E6F75C52EACD}">
      <dgm:prSet/>
      <dgm:spPr/>
      <dgm:t>
        <a:bodyPr/>
        <a:lstStyle/>
        <a:p>
          <a:r>
            <a:rPr lang="es-MX" b="1"/>
            <a:t>Aportes</a:t>
          </a:r>
          <a:endParaRPr lang="en-US"/>
        </a:p>
      </dgm:t>
    </dgm:pt>
    <dgm:pt modelId="{43CB82D7-7D04-4E7F-B176-408A573D12CA}" type="parTrans" cxnId="{B0C7B6B5-A74D-42C9-9DBA-5F2EB9A7BF6C}">
      <dgm:prSet/>
      <dgm:spPr/>
      <dgm:t>
        <a:bodyPr/>
        <a:lstStyle/>
        <a:p>
          <a:endParaRPr lang="en-US"/>
        </a:p>
      </dgm:t>
    </dgm:pt>
    <dgm:pt modelId="{2DE50764-A42A-4448-A33D-FFA85B68C3D4}" type="sibTrans" cxnId="{B0C7B6B5-A74D-42C9-9DBA-5F2EB9A7BF6C}">
      <dgm:prSet/>
      <dgm:spPr/>
      <dgm:t>
        <a:bodyPr/>
        <a:lstStyle/>
        <a:p>
          <a:endParaRPr lang="en-US"/>
        </a:p>
      </dgm:t>
    </dgm:pt>
    <dgm:pt modelId="{580C463B-FAC6-470D-A79F-E0BDF087B91B}">
      <dgm:prSet/>
      <dgm:spPr/>
      <dgm:t>
        <a:bodyPr/>
        <a:lstStyle/>
        <a:p>
          <a:r>
            <a:rPr lang="es-MX"/>
            <a:t>La Corte establece que:</a:t>
          </a:r>
          <a:endParaRPr lang="en-US"/>
        </a:p>
      </dgm:t>
    </dgm:pt>
    <dgm:pt modelId="{91AADE1F-178F-4E4C-8B02-205096BEFA5D}" type="parTrans" cxnId="{F73FE70C-EC4E-4878-89B2-486C8B22970B}">
      <dgm:prSet/>
      <dgm:spPr/>
      <dgm:t>
        <a:bodyPr/>
        <a:lstStyle/>
        <a:p>
          <a:endParaRPr lang="en-US"/>
        </a:p>
      </dgm:t>
    </dgm:pt>
    <dgm:pt modelId="{D9CB7A3B-17C9-47E1-8DE4-D4BE7A61BF3E}" type="sibTrans" cxnId="{F73FE70C-EC4E-4878-89B2-486C8B22970B}">
      <dgm:prSet/>
      <dgm:spPr/>
      <dgm:t>
        <a:bodyPr/>
        <a:lstStyle/>
        <a:p>
          <a:endParaRPr lang="en-US"/>
        </a:p>
      </dgm:t>
    </dgm:pt>
    <dgm:pt modelId="{E842782F-35FD-471A-B785-EC62CB7AE0DA}">
      <dgm:prSet/>
      <dgm:spPr/>
      <dgm:t>
        <a:bodyPr/>
        <a:lstStyle/>
        <a:p>
          <a:r>
            <a:rPr lang="es-MX"/>
            <a:t>las sanciones penales por expresiones críticas pueden generar </a:t>
          </a:r>
          <a:r>
            <a:rPr lang="es-MX" b="1"/>
            <a:t>efectos inhibitorios</a:t>
          </a:r>
          <a:endParaRPr lang="en-US"/>
        </a:p>
      </dgm:t>
    </dgm:pt>
    <dgm:pt modelId="{371EB4C2-0434-462E-B914-9BD6F0856B37}" type="parTrans" cxnId="{9DC7E3D2-EE75-4AA5-A8E1-B349581F1011}">
      <dgm:prSet/>
      <dgm:spPr/>
      <dgm:t>
        <a:bodyPr/>
        <a:lstStyle/>
        <a:p>
          <a:endParaRPr lang="en-US"/>
        </a:p>
      </dgm:t>
    </dgm:pt>
    <dgm:pt modelId="{4C2C413B-C772-4FE2-B6FF-6E73CBFE0A97}" type="sibTrans" cxnId="{9DC7E3D2-EE75-4AA5-A8E1-B349581F1011}">
      <dgm:prSet/>
      <dgm:spPr/>
      <dgm:t>
        <a:bodyPr/>
        <a:lstStyle/>
        <a:p>
          <a:endParaRPr lang="en-US"/>
        </a:p>
      </dgm:t>
    </dgm:pt>
    <dgm:pt modelId="{A12591B1-E911-437F-807D-4C17D6E211F0}">
      <dgm:prSet/>
      <dgm:spPr/>
      <dgm:t>
        <a:bodyPr/>
        <a:lstStyle/>
        <a:p>
          <a:r>
            <a:rPr lang="es-MX"/>
            <a:t>debe existir </a:t>
          </a:r>
          <a:r>
            <a:rPr lang="es-MX" b="1"/>
            <a:t>proporcionalidad en sanciones por difamación</a:t>
          </a:r>
          <a:r>
            <a:rPr lang="es-MX"/>
            <a:t>.</a:t>
          </a:r>
          <a:endParaRPr lang="en-US"/>
        </a:p>
      </dgm:t>
    </dgm:pt>
    <dgm:pt modelId="{617AEA8F-E368-4AF3-945B-9D08466C66E1}" type="parTrans" cxnId="{0BD26ABE-D5F2-48F2-9864-9356657D5619}">
      <dgm:prSet/>
      <dgm:spPr/>
      <dgm:t>
        <a:bodyPr/>
        <a:lstStyle/>
        <a:p>
          <a:endParaRPr lang="en-US"/>
        </a:p>
      </dgm:t>
    </dgm:pt>
    <dgm:pt modelId="{E6FE76E2-DCF1-4D37-BDB8-064A818A716F}" type="sibTrans" cxnId="{0BD26ABE-D5F2-48F2-9864-9356657D5619}">
      <dgm:prSet/>
      <dgm:spPr/>
      <dgm:t>
        <a:bodyPr/>
        <a:lstStyle/>
        <a:p>
          <a:endParaRPr lang="en-US"/>
        </a:p>
      </dgm:t>
    </dgm:pt>
    <dgm:pt modelId="{725C1D65-635F-49C1-8112-21F2D100F154}">
      <dgm:prSet/>
      <dgm:spPr/>
      <dgm:t>
        <a:bodyPr/>
        <a:lstStyle/>
        <a:p>
          <a:r>
            <a:rPr lang="es-MX"/>
            <a:t>Este caso influyó en reformas legales en varios países de América Latina.</a:t>
          </a:r>
          <a:endParaRPr lang="en-US"/>
        </a:p>
      </dgm:t>
    </dgm:pt>
    <dgm:pt modelId="{840CB886-92F7-4037-A0C8-E1844554CF75}" type="parTrans" cxnId="{08A9C545-1444-47E3-85EB-201367AF75F5}">
      <dgm:prSet/>
      <dgm:spPr/>
      <dgm:t>
        <a:bodyPr/>
        <a:lstStyle/>
        <a:p>
          <a:endParaRPr lang="en-US"/>
        </a:p>
      </dgm:t>
    </dgm:pt>
    <dgm:pt modelId="{0F4DC35C-3090-476F-87EF-247E2EAF882B}" type="sibTrans" cxnId="{08A9C545-1444-47E3-85EB-201367AF75F5}">
      <dgm:prSet/>
      <dgm:spPr/>
      <dgm:t>
        <a:bodyPr/>
        <a:lstStyle/>
        <a:p>
          <a:endParaRPr lang="en-US"/>
        </a:p>
      </dgm:t>
    </dgm:pt>
    <dgm:pt modelId="{49D2B3FB-A54B-4C10-A457-4E7D198D4BC3}" type="pres">
      <dgm:prSet presAssocID="{00D7FC86-F791-4ED5-8DF8-94486B357E4A}" presName="Name0" presStyleCnt="0">
        <dgm:presLayoutVars>
          <dgm:dir/>
          <dgm:resizeHandles val="exact"/>
        </dgm:presLayoutVars>
      </dgm:prSet>
      <dgm:spPr/>
    </dgm:pt>
    <dgm:pt modelId="{B5EAF391-457F-40E2-95F0-A51947AC12EB}" type="pres">
      <dgm:prSet presAssocID="{B419CB5A-BF88-4956-BF81-06DF814E3E3C}" presName="node" presStyleLbl="node1" presStyleIdx="0" presStyleCnt="6">
        <dgm:presLayoutVars>
          <dgm:bulletEnabled val="1"/>
        </dgm:presLayoutVars>
      </dgm:prSet>
      <dgm:spPr/>
    </dgm:pt>
    <dgm:pt modelId="{246D9933-1AB6-4038-9389-8F8E737EAB25}" type="pres">
      <dgm:prSet presAssocID="{4CB00E74-268A-49FF-B398-F0386ED679C5}" presName="sibTrans" presStyleLbl="sibTrans1D1" presStyleIdx="0" presStyleCnt="5"/>
      <dgm:spPr/>
    </dgm:pt>
    <dgm:pt modelId="{F3352A20-9FB6-42E9-BF06-AA1CC61B4FB7}" type="pres">
      <dgm:prSet presAssocID="{4CB00E74-268A-49FF-B398-F0386ED679C5}" presName="connectorText" presStyleLbl="sibTrans1D1" presStyleIdx="0" presStyleCnt="5"/>
      <dgm:spPr/>
    </dgm:pt>
    <dgm:pt modelId="{3A4A31CD-6999-4FF4-8C7A-ED1752C58C04}" type="pres">
      <dgm:prSet presAssocID="{250583EC-BCC2-46D9-A7D5-E6F75C52EACD}" presName="node" presStyleLbl="node1" presStyleIdx="1" presStyleCnt="6">
        <dgm:presLayoutVars>
          <dgm:bulletEnabled val="1"/>
        </dgm:presLayoutVars>
      </dgm:prSet>
      <dgm:spPr/>
    </dgm:pt>
    <dgm:pt modelId="{9AB981A0-7070-4282-9FBF-EC0F46E7DEED}" type="pres">
      <dgm:prSet presAssocID="{2DE50764-A42A-4448-A33D-FFA85B68C3D4}" presName="sibTrans" presStyleLbl="sibTrans1D1" presStyleIdx="1" presStyleCnt="5"/>
      <dgm:spPr/>
    </dgm:pt>
    <dgm:pt modelId="{C835344B-C1C0-4A1C-B0D5-D4D2603C0F14}" type="pres">
      <dgm:prSet presAssocID="{2DE50764-A42A-4448-A33D-FFA85B68C3D4}" presName="connectorText" presStyleLbl="sibTrans1D1" presStyleIdx="1" presStyleCnt="5"/>
      <dgm:spPr/>
    </dgm:pt>
    <dgm:pt modelId="{3912FEB8-71C3-4A6C-9C77-66EA433C88D5}" type="pres">
      <dgm:prSet presAssocID="{580C463B-FAC6-470D-A79F-E0BDF087B91B}" presName="node" presStyleLbl="node1" presStyleIdx="2" presStyleCnt="6">
        <dgm:presLayoutVars>
          <dgm:bulletEnabled val="1"/>
        </dgm:presLayoutVars>
      </dgm:prSet>
      <dgm:spPr/>
    </dgm:pt>
    <dgm:pt modelId="{4EFCE2A0-E045-4D0A-BAE2-AE03133A27AD}" type="pres">
      <dgm:prSet presAssocID="{D9CB7A3B-17C9-47E1-8DE4-D4BE7A61BF3E}" presName="sibTrans" presStyleLbl="sibTrans1D1" presStyleIdx="2" presStyleCnt="5"/>
      <dgm:spPr/>
    </dgm:pt>
    <dgm:pt modelId="{787BFBE3-E9BA-4E21-A952-929166827AD7}" type="pres">
      <dgm:prSet presAssocID="{D9CB7A3B-17C9-47E1-8DE4-D4BE7A61BF3E}" presName="connectorText" presStyleLbl="sibTrans1D1" presStyleIdx="2" presStyleCnt="5"/>
      <dgm:spPr/>
    </dgm:pt>
    <dgm:pt modelId="{04486896-1FAC-4A4D-AECA-F7A686A4CAF3}" type="pres">
      <dgm:prSet presAssocID="{E842782F-35FD-471A-B785-EC62CB7AE0DA}" presName="node" presStyleLbl="node1" presStyleIdx="3" presStyleCnt="6">
        <dgm:presLayoutVars>
          <dgm:bulletEnabled val="1"/>
        </dgm:presLayoutVars>
      </dgm:prSet>
      <dgm:spPr/>
    </dgm:pt>
    <dgm:pt modelId="{B11407C8-39F1-42FF-870B-DBEB6A1B7ECD}" type="pres">
      <dgm:prSet presAssocID="{4C2C413B-C772-4FE2-B6FF-6E73CBFE0A97}" presName="sibTrans" presStyleLbl="sibTrans1D1" presStyleIdx="3" presStyleCnt="5"/>
      <dgm:spPr/>
    </dgm:pt>
    <dgm:pt modelId="{E816E949-D416-4BF2-A43F-CDDAF977F361}" type="pres">
      <dgm:prSet presAssocID="{4C2C413B-C772-4FE2-B6FF-6E73CBFE0A97}" presName="connectorText" presStyleLbl="sibTrans1D1" presStyleIdx="3" presStyleCnt="5"/>
      <dgm:spPr/>
    </dgm:pt>
    <dgm:pt modelId="{D6007DB9-7936-456C-AF12-9AEE43C39DF3}" type="pres">
      <dgm:prSet presAssocID="{A12591B1-E911-437F-807D-4C17D6E211F0}" presName="node" presStyleLbl="node1" presStyleIdx="4" presStyleCnt="6">
        <dgm:presLayoutVars>
          <dgm:bulletEnabled val="1"/>
        </dgm:presLayoutVars>
      </dgm:prSet>
      <dgm:spPr/>
    </dgm:pt>
    <dgm:pt modelId="{EAF7B75A-C06D-423D-BCA8-DF017281B98F}" type="pres">
      <dgm:prSet presAssocID="{E6FE76E2-DCF1-4D37-BDB8-064A818A716F}" presName="sibTrans" presStyleLbl="sibTrans1D1" presStyleIdx="4" presStyleCnt="5"/>
      <dgm:spPr/>
    </dgm:pt>
    <dgm:pt modelId="{AF20CC96-80E3-497A-9193-E0B5C08B4388}" type="pres">
      <dgm:prSet presAssocID="{E6FE76E2-DCF1-4D37-BDB8-064A818A716F}" presName="connectorText" presStyleLbl="sibTrans1D1" presStyleIdx="4" presStyleCnt="5"/>
      <dgm:spPr/>
    </dgm:pt>
    <dgm:pt modelId="{BBB0A2A6-E5B5-4710-BD71-EA9ADEC6424F}" type="pres">
      <dgm:prSet presAssocID="{725C1D65-635F-49C1-8112-21F2D100F154}" presName="node" presStyleLbl="node1" presStyleIdx="5" presStyleCnt="6">
        <dgm:presLayoutVars>
          <dgm:bulletEnabled val="1"/>
        </dgm:presLayoutVars>
      </dgm:prSet>
      <dgm:spPr/>
    </dgm:pt>
  </dgm:ptLst>
  <dgm:cxnLst>
    <dgm:cxn modelId="{F73FE70C-EC4E-4878-89B2-486C8B22970B}" srcId="{00D7FC86-F791-4ED5-8DF8-94486B357E4A}" destId="{580C463B-FAC6-470D-A79F-E0BDF087B91B}" srcOrd="2" destOrd="0" parTransId="{91AADE1F-178F-4E4C-8B02-205096BEFA5D}" sibTransId="{D9CB7A3B-17C9-47E1-8DE4-D4BE7A61BF3E}"/>
    <dgm:cxn modelId="{4F3C7427-980F-4762-9FFE-2BCB48EA8CBA}" type="presOf" srcId="{E842782F-35FD-471A-B785-EC62CB7AE0DA}" destId="{04486896-1FAC-4A4D-AECA-F7A686A4CAF3}" srcOrd="0" destOrd="0" presId="urn:microsoft.com/office/officeart/2016/7/layout/RepeatingBendingProcessNew"/>
    <dgm:cxn modelId="{B5717136-C843-42AA-9006-211CC8CB1038}" type="presOf" srcId="{E6FE76E2-DCF1-4D37-BDB8-064A818A716F}" destId="{EAF7B75A-C06D-423D-BCA8-DF017281B98F}" srcOrd="0" destOrd="0" presId="urn:microsoft.com/office/officeart/2016/7/layout/RepeatingBendingProcessNew"/>
    <dgm:cxn modelId="{08A9C545-1444-47E3-85EB-201367AF75F5}" srcId="{00D7FC86-F791-4ED5-8DF8-94486B357E4A}" destId="{725C1D65-635F-49C1-8112-21F2D100F154}" srcOrd="5" destOrd="0" parTransId="{840CB886-92F7-4037-A0C8-E1844554CF75}" sibTransId="{0F4DC35C-3090-476F-87EF-247E2EAF882B}"/>
    <dgm:cxn modelId="{CCC88C67-2C00-43CA-936D-E1618F7F4DA2}" type="presOf" srcId="{2DE50764-A42A-4448-A33D-FFA85B68C3D4}" destId="{C835344B-C1C0-4A1C-B0D5-D4D2603C0F14}" srcOrd="1" destOrd="0" presId="urn:microsoft.com/office/officeart/2016/7/layout/RepeatingBendingProcessNew"/>
    <dgm:cxn modelId="{6EB12873-71FE-4D53-BD27-7A9F82A77F84}" type="presOf" srcId="{250583EC-BCC2-46D9-A7D5-E6F75C52EACD}" destId="{3A4A31CD-6999-4FF4-8C7A-ED1752C58C04}" srcOrd="0" destOrd="0" presId="urn:microsoft.com/office/officeart/2016/7/layout/RepeatingBendingProcessNew"/>
    <dgm:cxn modelId="{DA1E2D73-D8E7-4F9B-BCD3-62310E252BA4}" type="presOf" srcId="{580C463B-FAC6-470D-A79F-E0BDF087B91B}" destId="{3912FEB8-71C3-4A6C-9C77-66EA433C88D5}" srcOrd="0" destOrd="0" presId="urn:microsoft.com/office/officeart/2016/7/layout/RepeatingBendingProcessNew"/>
    <dgm:cxn modelId="{975CD456-FC4A-41D9-AB16-820BA6466933}" type="presOf" srcId="{A12591B1-E911-437F-807D-4C17D6E211F0}" destId="{D6007DB9-7936-456C-AF12-9AEE43C39DF3}" srcOrd="0" destOrd="0" presId="urn:microsoft.com/office/officeart/2016/7/layout/RepeatingBendingProcessNew"/>
    <dgm:cxn modelId="{15AC4C7F-ED34-4647-8003-3B9E3AC11108}" type="presOf" srcId="{4C2C413B-C772-4FE2-B6FF-6E73CBFE0A97}" destId="{E816E949-D416-4BF2-A43F-CDDAF977F361}" srcOrd="1" destOrd="0" presId="urn:microsoft.com/office/officeart/2016/7/layout/RepeatingBendingProcessNew"/>
    <dgm:cxn modelId="{B2F19C7F-DD8C-4F7B-9C8B-4FDB2B7D3C16}" type="presOf" srcId="{D9CB7A3B-17C9-47E1-8DE4-D4BE7A61BF3E}" destId="{787BFBE3-E9BA-4E21-A952-929166827AD7}" srcOrd="1" destOrd="0" presId="urn:microsoft.com/office/officeart/2016/7/layout/RepeatingBendingProcessNew"/>
    <dgm:cxn modelId="{20FBE28D-A5B6-4B3A-A855-1B8A0484E62A}" type="presOf" srcId="{2DE50764-A42A-4448-A33D-FFA85B68C3D4}" destId="{9AB981A0-7070-4282-9FBF-EC0F46E7DEED}" srcOrd="0" destOrd="0" presId="urn:microsoft.com/office/officeart/2016/7/layout/RepeatingBendingProcessNew"/>
    <dgm:cxn modelId="{06C8EE97-0150-424F-A0CE-C98E17322392}" type="presOf" srcId="{4C2C413B-C772-4FE2-B6FF-6E73CBFE0A97}" destId="{B11407C8-39F1-42FF-870B-DBEB6A1B7ECD}" srcOrd="0" destOrd="0" presId="urn:microsoft.com/office/officeart/2016/7/layout/RepeatingBendingProcessNew"/>
    <dgm:cxn modelId="{34612699-C778-4F52-B29D-1F9B398AE0AB}" srcId="{00D7FC86-F791-4ED5-8DF8-94486B357E4A}" destId="{B419CB5A-BF88-4956-BF81-06DF814E3E3C}" srcOrd="0" destOrd="0" parTransId="{99AD83C0-C763-483D-94AD-3085A6AD5A54}" sibTransId="{4CB00E74-268A-49FF-B398-F0386ED679C5}"/>
    <dgm:cxn modelId="{9D9024A0-2F26-4C16-9A41-93311BB0DDFA}" type="presOf" srcId="{4CB00E74-268A-49FF-B398-F0386ED679C5}" destId="{246D9933-1AB6-4038-9389-8F8E737EAB25}" srcOrd="0" destOrd="0" presId="urn:microsoft.com/office/officeart/2016/7/layout/RepeatingBendingProcessNew"/>
    <dgm:cxn modelId="{B0C7B6B5-A74D-42C9-9DBA-5F2EB9A7BF6C}" srcId="{00D7FC86-F791-4ED5-8DF8-94486B357E4A}" destId="{250583EC-BCC2-46D9-A7D5-E6F75C52EACD}" srcOrd="1" destOrd="0" parTransId="{43CB82D7-7D04-4E7F-B176-408A573D12CA}" sibTransId="{2DE50764-A42A-4448-A33D-FFA85B68C3D4}"/>
    <dgm:cxn modelId="{0BD26ABE-D5F2-48F2-9864-9356657D5619}" srcId="{00D7FC86-F791-4ED5-8DF8-94486B357E4A}" destId="{A12591B1-E911-437F-807D-4C17D6E211F0}" srcOrd="4" destOrd="0" parTransId="{617AEA8F-E368-4AF3-945B-9D08466C66E1}" sibTransId="{E6FE76E2-DCF1-4D37-BDB8-064A818A716F}"/>
    <dgm:cxn modelId="{AD316BCA-8D7D-426D-9298-1356D9B86B3E}" type="presOf" srcId="{4CB00E74-268A-49FF-B398-F0386ED679C5}" destId="{F3352A20-9FB6-42E9-BF06-AA1CC61B4FB7}" srcOrd="1" destOrd="0" presId="urn:microsoft.com/office/officeart/2016/7/layout/RepeatingBendingProcessNew"/>
    <dgm:cxn modelId="{EF0508CE-CC1A-4D94-AD22-5B7494F73F80}" type="presOf" srcId="{B419CB5A-BF88-4956-BF81-06DF814E3E3C}" destId="{B5EAF391-457F-40E2-95F0-A51947AC12EB}" srcOrd="0" destOrd="0" presId="urn:microsoft.com/office/officeart/2016/7/layout/RepeatingBendingProcessNew"/>
    <dgm:cxn modelId="{4E2FD1CE-624F-4D74-BE35-C86449AF5755}" type="presOf" srcId="{D9CB7A3B-17C9-47E1-8DE4-D4BE7A61BF3E}" destId="{4EFCE2A0-E045-4D0A-BAE2-AE03133A27AD}" srcOrd="0" destOrd="0" presId="urn:microsoft.com/office/officeart/2016/7/layout/RepeatingBendingProcessNew"/>
    <dgm:cxn modelId="{5DD205D0-3961-4217-B299-C9565A000C47}" type="presOf" srcId="{E6FE76E2-DCF1-4D37-BDB8-064A818A716F}" destId="{AF20CC96-80E3-497A-9193-E0B5C08B4388}" srcOrd="1" destOrd="0" presId="urn:microsoft.com/office/officeart/2016/7/layout/RepeatingBendingProcessNew"/>
    <dgm:cxn modelId="{9DC7E3D2-EE75-4AA5-A8E1-B349581F1011}" srcId="{00D7FC86-F791-4ED5-8DF8-94486B357E4A}" destId="{E842782F-35FD-471A-B785-EC62CB7AE0DA}" srcOrd="3" destOrd="0" parTransId="{371EB4C2-0434-462E-B914-9BD6F0856B37}" sibTransId="{4C2C413B-C772-4FE2-B6FF-6E73CBFE0A97}"/>
    <dgm:cxn modelId="{B122B9DA-2F05-48B2-B362-47D568D21753}" type="presOf" srcId="{725C1D65-635F-49C1-8112-21F2D100F154}" destId="{BBB0A2A6-E5B5-4710-BD71-EA9ADEC6424F}" srcOrd="0" destOrd="0" presId="urn:microsoft.com/office/officeart/2016/7/layout/RepeatingBendingProcessNew"/>
    <dgm:cxn modelId="{ED27AAEC-34ED-4690-801F-D6657A66B112}" type="presOf" srcId="{00D7FC86-F791-4ED5-8DF8-94486B357E4A}" destId="{49D2B3FB-A54B-4C10-A457-4E7D198D4BC3}" srcOrd="0" destOrd="0" presId="urn:microsoft.com/office/officeart/2016/7/layout/RepeatingBendingProcessNew"/>
    <dgm:cxn modelId="{738D37D2-71C9-4ED5-B1E7-B45FE13D48CF}" type="presParOf" srcId="{49D2B3FB-A54B-4C10-A457-4E7D198D4BC3}" destId="{B5EAF391-457F-40E2-95F0-A51947AC12EB}" srcOrd="0" destOrd="0" presId="urn:microsoft.com/office/officeart/2016/7/layout/RepeatingBendingProcessNew"/>
    <dgm:cxn modelId="{E1295C70-CBF9-4FE3-8EFD-0E85063C53EA}" type="presParOf" srcId="{49D2B3FB-A54B-4C10-A457-4E7D198D4BC3}" destId="{246D9933-1AB6-4038-9389-8F8E737EAB25}" srcOrd="1" destOrd="0" presId="urn:microsoft.com/office/officeart/2016/7/layout/RepeatingBendingProcessNew"/>
    <dgm:cxn modelId="{851EDBC1-6F58-4C62-A5B7-85920DF2AFF1}" type="presParOf" srcId="{246D9933-1AB6-4038-9389-8F8E737EAB25}" destId="{F3352A20-9FB6-42E9-BF06-AA1CC61B4FB7}" srcOrd="0" destOrd="0" presId="urn:microsoft.com/office/officeart/2016/7/layout/RepeatingBendingProcessNew"/>
    <dgm:cxn modelId="{8A44C3A1-01AC-4493-B1F4-0681CAB5088E}" type="presParOf" srcId="{49D2B3FB-A54B-4C10-A457-4E7D198D4BC3}" destId="{3A4A31CD-6999-4FF4-8C7A-ED1752C58C04}" srcOrd="2" destOrd="0" presId="urn:microsoft.com/office/officeart/2016/7/layout/RepeatingBendingProcessNew"/>
    <dgm:cxn modelId="{BEB06559-A2E9-4622-B9ED-77ACA156E381}" type="presParOf" srcId="{49D2B3FB-A54B-4C10-A457-4E7D198D4BC3}" destId="{9AB981A0-7070-4282-9FBF-EC0F46E7DEED}" srcOrd="3" destOrd="0" presId="urn:microsoft.com/office/officeart/2016/7/layout/RepeatingBendingProcessNew"/>
    <dgm:cxn modelId="{8ED2EEC5-1DFB-439D-B211-1569D1C40036}" type="presParOf" srcId="{9AB981A0-7070-4282-9FBF-EC0F46E7DEED}" destId="{C835344B-C1C0-4A1C-B0D5-D4D2603C0F14}" srcOrd="0" destOrd="0" presId="urn:microsoft.com/office/officeart/2016/7/layout/RepeatingBendingProcessNew"/>
    <dgm:cxn modelId="{BDE56720-15B9-4A91-A8AF-89B6C3CEC2C3}" type="presParOf" srcId="{49D2B3FB-A54B-4C10-A457-4E7D198D4BC3}" destId="{3912FEB8-71C3-4A6C-9C77-66EA433C88D5}" srcOrd="4" destOrd="0" presId="urn:microsoft.com/office/officeart/2016/7/layout/RepeatingBendingProcessNew"/>
    <dgm:cxn modelId="{F1ECD96F-A52F-4EDE-AB83-A7F4D4D987AA}" type="presParOf" srcId="{49D2B3FB-A54B-4C10-A457-4E7D198D4BC3}" destId="{4EFCE2A0-E045-4D0A-BAE2-AE03133A27AD}" srcOrd="5" destOrd="0" presId="urn:microsoft.com/office/officeart/2016/7/layout/RepeatingBendingProcessNew"/>
    <dgm:cxn modelId="{91190B4C-6E81-4608-B99B-BF9A1B657184}" type="presParOf" srcId="{4EFCE2A0-E045-4D0A-BAE2-AE03133A27AD}" destId="{787BFBE3-E9BA-4E21-A952-929166827AD7}" srcOrd="0" destOrd="0" presId="urn:microsoft.com/office/officeart/2016/7/layout/RepeatingBendingProcessNew"/>
    <dgm:cxn modelId="{860FEC45-B5D4-4A0F-846B-8B7B9791B68C}" type="presParOf" srcId="{49D2B3FB-A54B-4C10-A457-4E7D198D4BC3}" destId="{04486896-1FAC-4A4D-AECA-F7A686A4CAF3}" srcOrd="6" destOrd="0" presId="urn:microsoft.com/office/officeart/2016/7/layout/RepeatingBendingProcessNew"/>
    <dgm:cxn modelId="{EBBF973A-A433-4625-A8A5-7FA0BB155E72}" type="presParOf" srcId="{49D2B3FB-A54B-4C10-A457-4E7D198D4BC3}" destId="{B11407C8-39F1-42FF-870B-DBEB6A1B7ECD}" srcOrd="7" destOrd="0" presId="urn:microsoft.com/office/officeart/2016/7/layout/RepeatingBendingProcessNew"/>
    <dgm:cxn modelId="{BDBC1C31-D8A8-4AF1-A4AA-B3BE47402B09}" type="presParOf" srcId="{B11407C8-39F1-42FF-870B-DBEB6A1B7ECD}" destId="{E816E949-D416-4BF2-A43F-CDDAF977F361}" srcOrd="0" destOrd="0" presId="urn:microsoft.com/office/officeart/2016/7/layout/RepeatingBendingProcessNew"/>
    <dgm:cxn modelId="{FA4864B3-CE78-4BAE-8A51-910356A441BD}" type="presParOf" srcId="{49D2B3FB-A54B-4C10-A457-4E7D198D4BC3}" destId="{D6007DB9-7936-456C-AF12-9AEE43C39DF3}" srcOrd="8" destOrd="0" presId="urn:microsoft.com/office/officeart/2016/7/layout/RepeatingBendingProcessNew"/>
    <dgm:cxn modelId="{DC878DC0-8F55-4B72-A149-56BC1F4CA4F3}" type="presParOf" srcId="{49D2B3FB-A54B-4C10-A457-4E7D198D4BC3}" destId="{EAF7B75A-C06D-423D-BCA8-DF017281B98F}" srcOrd="9" destOrd="0" presId="urn:microsoft.com/office/officeart/2016/7/layout/RepeatingBendingProcessNew"/>
    <dgm:cxn modelId="{FF4321FC-88AF-4258-81F7-53EE09176DDF}" type="presParOf" srcId="{EAF7B75A-C06D-423D-BCA8-DF017281B98F}" destId="{AF20CC96-80E3-497A-9193-E0B5C08B4388}" srcOrd="0" destOrd="0" presId="urn:microsoft.com/office/officeart/2016/7/layout/RepeatingBendingProcessNew"/>
    <dgm:cxn modelId="{56829C04-FF4C-415F-ADBA-8C532D235A6D}" type="presParOf" srcId="{49D2B3FB-A54B-4C10-A457-4E7D198D4BC3}" destId="{BBB0A2A6-E5B5-4710-BD71-EA9ADEC6424F}"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9C1486E-EA28-437F-8565-64EC6FD14019}" type="doc">
      <dgm:prSet loTypeId="urn:microsoft.com/office/officeart/2005/8/layout/matrix2" loCatId="matrix" qsTypeId="urn:microsoft.com/office/officeart/2005/8/quickstyle/simple1" qsCatId="simple" csTypeId="urn:microsoft.com/office/officeart/2005/8/colors/colorful5" csCatId="colorful"/>
      <dgm:spPr/>
      <dgm:t>
        <a:bodyPr/>
        <a:lstStyle/>
        <a:p>
          <a:endParaRPr lang="en-US"/>
        </a:p>
      </dgm:t>
    </dgm:pt>
    <dgm:pt modelId="{7C78E80D-849B-4FD7-AD5B-8AADF2AC600E}">
      <dgm:prSet/>
      <dgm:spPr/>
      <dgm:t>
        <a:bodyPr/>
        <a:lstStyle/>
        <a:p>
          <a:r>
            <a:rPr lang="es-MX"/>
            <a:t>Sentencia del</a:t>
          </a:r>
          <a:br>
            <a:rPr lang="es-MX"/>
          </a:br>
          <a:r>
            <a:rPr lang="es-MX"/>
            <a:t>Caso Fontevecchia y D’Amico vs. Argentina.</a:t>
          </a:r>
          <a:endParaRPr lang="en-US"/>
        </a:p>
      </dgm:t>
    </dgm:pt>
    <dgm:pt modelId="{51C708C8-C314-41DE-8ADF-B4B32FC9512F}" type="parTrans" cxnId="{184FA0B7-E2A2-405C-A49D-014086325211}">
      <dgm:prSet/>
      <dgm:spPr/>
      <dgm:t>
        <a:bodyPr/>
        <a:lstStyle/>
        <a:p>
          <a:endParaRPr lang="en-US"/>
        </a:p>
      </dgm:t>
    </dgm:pt>
    <dgm:pt modelId="{529C232B-FDC0-4F44-9C6D-100F92654F62}" type="sibTrans" cxnId="{184FA0B7-E2A2-405C-A49D-014086325211}">
      <dgm:prSet/>
      <dgm:spPr/>
      <dgm:t>
        <a:bodyPr/>
        <a:lstStyle/>
        <a:p>
          <a:endParaRPr lang="en-US"/>
        </a:p>
      </dgm:t>
    </dgm:pt>
    <dgm:pt modelId="{41CC1B51-282C-42F3-A33B-83706464E440}">
      <dgm:prSet/>
      <dgm:spPr/>
      <dgm:t>
        <a:bodyPr/>
        <a:lstStyle/>
        <a:p>
          <a:r>
            <a:rPr lang="es-MX" b="1"/>
            <a:t>Aporte</a:t>
          </a:r>
          <a:endParaRPr lang="en-US"/>
        </a:p>
      </dgm:t>
    </dgm:pt>
    <dgm:pt modelId="{4FE2FFCD-AF5D-4AD5-9D2A-77E856EB9BC7}" type="parTrans" cxnId="{719408E6-D4D3-4E5E-9601-6B849442D8E4}">
      <dgm:prSet/>
      <dgm:spPr/>
      <dgm:t>
        <a:bodyPr/>
        <a:lstStyle/>
        <a:p>
          <a:endParaRPr lang="en-US"/>
        </a:p>
      </dgm:t>
    </dgm:pt>
    <dgm:pt modelId="{15D75B46-E4E7-4DAE-990E-8B6A1BF8D080}" type="sibTrans" cxnId="{719408E6-D4D3-4E5E-9601-6B849442D8E4}">
      <dgm:prSet/>
      <dgm:spPr/>
      <dgm:t>
        <a:bodyPr/>
        <a:lstStyle/>
        <a:p>
          <a:endParaRPr lang="en-US"/>
        </a:p>
      </dgm:t>
    </dgm:pt>
    <dgm:pt modelId="{0924BB58-94F3-4BFC-AD59-24F53711D3C1}">
      <dgm:prSet/>
      <dgm:spPr/>
      <dgm:t>
        <a:bodyPr/>
        <a:lstStyle/>
        <a:p>
          <a:r>
            <a:rPr lang="es-MX"/>
            <a:t>La Corte señala que:</a:t>
          </a:r>
          <a:endParaRPr lang="en-US"/>
        </a:p>
      </dgm:t>
    </dgm:pt>
    <dgm:pt modelId="{6C8B7DAC-1392-4CE4-80DE-407259D9137E}" type="parTrans" cxnId="{8D225164-90F6-44E9-A7FB-993ABC08C15F}">
      <dgm:prSet/>
      <dgm:spPr/>
      <dgm:t>
        <a:bodyPr/>
        <a:lstStyle/>
        <a:p>
          <a:endParaRPr lang="en-US"/>
        </a:p>
      </dgm:t>
    </dgm:pt>
    <dgm:pt modelId="{CE42D9B3-1B6A-42B7-AED6-DEBEF77FA9A6}" type="sibTrans" cxnId="{8D225164-90F6-44E9-A7FB-993ABC08C15F}">
      <dgm:prSet/>
      <dgm:spPr/>
      <dgm:t>
        <a:bodyPr/>
        <a:lstStyle/>
        <a:p>
          <a:endParaRPr lang="en-US"/>
        </a:p>
      </dgm:t>
    </dgm:pt>
    <dgm:pt modelId="{AC5D3466-F57A-4678-BE4A-B5D33C574E8E}">
      <dgm:prSet/>
      <dgm:spPr/>
      <dgm:t>
        <a:bodyPr/>
        <a:lstStyle/>
        <a:p>
          <a:r>
            <a:rPr lang="es-MX"/>
            <a:t>la libertad de expresión tiene </a:t>
          </a:r>
          <a:r>
            <a:rPr lang="es-MX" b="1"/>
            <a:t>mayor protección cuando se refiere a asuntos de interés público</a:t>
          </a:r>
          <a:r>
            <a:rPr lang="es-MX"/>
            <a:t>.</a:t>
          </a:r>
          <a:endParaRPr lang="en-US"/>
        </a:p>
      </dgm:t>
    </dgm:pt>
    <dgm:pt modelId="{0AECD685-0F96-41A0-BD8A-EB2A842B2D00}" type="parTrans" cxnId="{DE752D41-DDFC-4D92-8129-424794D2056A}">
      <dgm:prSet/>
      <dgm:spPr/>
      <dgm:t>
        <a:bodyPr/>
        <a:lstStyle/>
        <a:p>
          <a:endParaRPr lang="en-US"/>
        </a:p>
      </dgm:t>
    </dgm:pt>
    <dgm:pt modelId="{B15734DD-B93E-45BF-B412-3DED38876CA2}" type="sibTrans" cxnId="{DE752D41-DDFC-4D92-8129-424794D2056A}">
      <dgm:prSet/>
      <dgm:spPr/>
      <dgm:t>
        <a:bodyPr/>
        <a:lstStyle/>
        <a:p>
          <a:endParaRPr lang="en-US"/>
        </a:p>
      </dgm:t>
    </dgm:pt>
    <dgm:pt modelId="{706C5C93-549A-4BCD-8CDE-CEA33BF61A3C}" type="pres">
      <dgm:prSet presAssocID="{69C1486E-EA28-437F-8565-64EC6FD14019}" presName="matrix" presStyleCnt="0">
        <dgm:presLayoutVars>
          <dgm:chMax val="1"/>
          <dgm:dir/>
          <dgm:resizeHandles val="exact"/>
        </dgm:presLayoutVars>
      </dgm:prSet>
      <dgm:spPr/>
    </dgm:pt>
    <dgm:pt modelId="{4409C743-DD43-4EAA-BB33-E134D6781D3A}" type="pres">
      <dgm:prSet presAssocID="{69C1486E-EA28-437F-8565-64EC6FD14019}" presName="axisShape" presStyleLbl="bgShp" presStyleIdx="0" presStyleCnt="1"/>
      <dgm:spPr/>
    </dgm:pt>
    <dgm:pt modelId="{B716E7F9-2064-4319-AEF7-BBE47A23C14F}" type="pres">
      <dgm:prSet presAssocID="{69C1486E-EA28-437F-8565-64EC6FD14019}" presName="rect1" presStyleLbl="node1" presStyleIdx="0" presStyleCnt="4">
        <dgm:presLayoutVars>
          <dgm:chMax val="0"/>
          <dgm:chPref val="0"/>
          <dgm:bulletEnabled val="1"/>
        </dgm:presLayoutVars>
      </dgm:prSet>
      <dgm:spPr/>
    </dgm:pt>
    <dgm:pt modelId="{9A9A4BC0-5C04-4CFE-84AF-AF5788E84653}" type="pres">
      <dgm:prSet presAssocID="{69C1486E-EA28-437F-8565-64EC6FD14019}" presName="rect2" presStyleLbl="node1" presStyleIdx="1" presStyleCnt="4">
        <dgm:presLayoutVars>
          <dgm:chMax val="0"/>
          <dgm:chPref val="0"/>
          <dgm:bulletEnabled val="1"/>
        </dgm:presLayoutVars>
      </dgm:prSet>
      <dgm:spPr/>
    </dgm:pt>
    <dgm:pt modelId="{C8E5604B-57E4-49AA-BBCC-21D79D41F81E}" type="pres">
      <dgm:prSet presAssocID="{69C1486E-EA28-437F-8565-64EC6FD14019}" presName="rect3" presStyleLbl="node1" presStyleIdx="2" presStyleCnt="4">
        <dgm:presLayoutVars>
          <dgm:chMax val="0"/>
          <dgm:chPref val="0"/>
          <dgm:bulletEnabled val="1"/>
        </dgm:presLayoutVars>
      </dgm:prSet>
      <dgm:spPr/>
    </dgm:pt>
    <dgm:pt modelId="{247A1E6F-23FB-49FF-8F68-DD6BC0DD01A8}" type="pres">
      <dgm:prSet presAssocID="{69C1486E-EA28-437F-8565-64EC6FD14019}" presName="rect4" presStyleLbl="node1" presStyleIdx="3" presStyleCnt="4">
        <dgm:presLayoutVars>
          <dgm:chMax val="0"/>
          <dgm:chPref val="0"/>
          <dgm:bulletEnabled val="1"/>
        </dgm:presLayoutVars>
      </dgm:prSet>
      <dgm:spPr/>
    </dgm:pt>
  </dgm:ptLst>
  <dgm:cxnLst>
    <dgm:cxn modelId="{DE752D41-DDFC-4D92-8129-424794D2056A}" srcId="{69C1486E-EA28-437F-8565-64EC6FD14019}" destId="{AC5D3466-F57A-4678-BE4A-B5D33C574E8E}" srcOrd="3" destOrd="0" parTransId="{0AECD685-0F96-41A0-BD8A-EB2A842B2D00}" sibTransId="{B15734DD-B93E-45BF-B412-3DED38876CA2}"/>
    <dgm:cxn modelId="{8D225164-90F6-44E9-A7FB-993ABC08C15F}" srcId="{69C1486E-EA28-437F-8565-64EC6FD14019}" destId="{0924BB58-94F3-4BFC-AD59-24F53711D3C1}" srcOrd="2" destOrd="0" parTransId="{6C8B7DAC-1392-4CE4-80DE-407259D9137E}" sibTransId="{CE42D9B3-1B6A-42B7-AED6-DEBEF77FA9A6}"/>
    <dgm:cxn modelId="{3BC10349-9271-41D4-9C69-1717D9F70AF2}" type="presOf" srcId="{AC5D3466-F57A-4678-BE4A-B5D33C574E8E}" destId="{247A1E6F-23FB-49FF-8F68-DD6BC0DD01A8}" srcOrd="0" destOrd="0" presId="urn:microsoft.com/office/officeart/2005/8/layout/matrix2"/>
    <dgm:cxn modelId="{109E5F69-590D-48C4-B3F5-D304F84C4EF0}" type="presOf" srcId="{41CC1B51-282C-42F3-A33B-83706464E440}" destId="{9A9A4BC0-5C04-4CFE-84AF-AF5788E84653}" srcOrd="0" destOrd="0" presId="urn:microsoft.com/office/officeart/2005/8/layout/matrix2"/>
    <dgm:cxn modelId="{F3135E52-8D7D-4D9B-8DD5-E568506436B9}" type="presOf" srcId="{7C78E80D-849B-4FD7-AD5B-8AADF2AC600E}" destId="{B716E7F9-2064-4319-AEF7-BBE47A23C14F}" srcOrd="0" destOrd="0" presId="urn:microsoft.com/office/officeart/2005/8/layout/matrix2"/>
    <dgm:cxn modelId="{5631758C-8815-45B8-AFB1-76863A8D921F}" type="presOf" srcId="{69C1486E-EA28-437F-8565-64EC6FD14019}" destId="{706C5C93-549A-4BCD-8CDE-CEA33BF61A3C}" srcOrd="0" destOrd="0" presId="urn:microsoft.com/office/officeart/2005/8/layout/matrix2"/>
    <dgm:cxn modelId="{E935B394-BEF9-43C9-927A-44C728D519CB}" type="presOf" srcId="{0924BB58-94F3-4BFC-AD59-24F53711D3C1}" destId="{C8E5604B-57E4-49AA-BBCC-21D79D41F81E}" srcOrd="0" destOrd="0" presId="urn:microsoft.com/office/officeart/2005/8/layout/matrix2"/>
    <dgm:cxn modelId="{184FA0B7-E2A2-405C-A49D-014086325211}" srcId="{69C1486E-EA28-437F-8565-64EC6FD14019}" destId="{7C78E80D-849B-4FD7-AD5B-8AADF2AC600E}" srcOrd="0" destOrd="0" parTransId="{51C708C8-C314-41DE-8ADF-B4B32FC9512F}" sibTransId="{529C232B-FDC0-4F44-9C6D-100F92654F62}"/>
    <dgm:cxn modelId="{719408E6-D4D3-4E5E-9601-6B849442D8E4}" srcId="{69C1486E-EA28-437F-8565-64EC6FD14019}" destId="{41CC1B51-282C-42F3-A33B-83706464E440}" srcOrd="1" destOrd="0" parTransId="{4FE2FFCD-AF5D-4AD5-9D2A-77E856EB9BC7}" sibTransId="{15D75B46-E4E7-4DAE-990E-8B6A1BF8D080}"/>
    <dgm:cxn modelId="{38E43941-83D4-4EC8-B2B1-C887EE1D7835}" type="presParOf" srcId="{706C5C93-549A-4BCD-8CDE-CEA33BF61A3C}" destId="{4409C743-DD43-4EAA-BB33-E134D6781D3A}" srcOrd="0" destOrd="0" presId="urn:microsoft.com/office/officeart/2005/8/layout/matrix2"/>
    <dgm:cxn modelId="{17CBD58D-3059-470E-BFD1-04B76C1D8EB4}" type="presParOf" srcId="{706C5C93-549A-4BCD-8CDE-CEA33BF61A3C}" destId="{B716E7F9-2064-4319-AEF7-BBE47A23C14F}" srcOrd="1" destOrd="0" presId="urn:microsoft.com/office/officeart/2005/8/layout/matrix2"/>
    <dgm:cxn modelId="{778A36EF-4D31-4265-BCE8-E452E2720CF0}" type="presParOf" srcId="{706C5C93-549A-4BCD-8CDE-CEA33BF61A3C}" destId="{9A9A4BC0-5C04-4CFE-84AF-AF5788E84653}" srcOrd="2" destOrd="0" presId="urn:microsoft.com/office/officeart/2005/8/layout/matrix2"/>
    <dgm:cxn modelId="{149F3912-14DB-4545-B480-F4D95BF93A06}" type="presParOf" srcId="{706C5C93-549A-4BCD-8CDE-CEA33BF61A3C}" destId="{C8E5604B-57E4-49AA-BBCC-21D79D41F81E}" srcOrd="3" destOrd="0" presId="urn:microsoft.com/office/officeart/2005/8/layout/matrix2"/>
    <dgm:cxn modelId="{4C513468-D891-4695-B3D5-14425710A9ED}" type="presParOf" srcId="{706C5C93-549A-4BCD-8CDE-CEA33BF61A3C}" destId="{247A1E6F-23FB-49FF-8F68-DD6BC0DD01A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A1BA911-13BF-4651-8E08-0EFDF04786A2}" type="doc">
      <dgm:prSet loTypeId="urn:microsoft.com/office/officeart/2005/8/layout/vList5" loCatId="list" qsTypeId="urn:microsoft.com/office/officeart/2005/8/quickstyle/simple1" qsCatId="simple" csTypeId="urn:microsoft.com/office/officeart/2005/8/colors/colorful5" csCatId="colorful"/>
      <dgm:spPr/>
      <dgm:t>
        <a:bodyPr/>
        <a:lstStyle/>
        <a:p>
          <a:endParaRPr lang="en-US"/>
        </a:p>
      </dgm:t>
    </dgm:pt>
    <dgm:pt modelId="{C59953FD-0585-46B4-962F-3A9B7F4B9FE5}">
      <dgm:prSet/>
      <dgm:spPr/>
      <dgm:t>
        <a:bodyPr/>
        <a:lstStyle/>
        <a:p>
          <a:r>
            <a:rPr lang="es-MX"/>
            <a:t>Sentencia del</a:t>
          </a:r>
          <a:br>
            <a:rPr lang="es-MX"/>
          </a:br>
          <a:r>
            <a:rPr lang="es-MX"/>
            <a:t>Caso Granier y otros (RCTV) vs. Venezuela.</a:t>
          </a:r>
          <a:endParaRPr lang="en-US"/>
        </a:p>
      </dgm:t>
    </dgm:pt>
    <dgm:pt modelId="{ABE17394-317A-4710-9F47-6632DF222D9B}" type="parTrans" cxnId="{99AFCD10-FCBD-4200-8FA4-DF5BBD8E71B1}">
      <dgm:prSet/>
      <dgm:spPr/>
      <dgm:t>
        <a:bodyPr/>
        <a:lstStyle/>
        <a:p>
          <a:endParaRPr lang="en-US"/>
        </a:p>
      </dgm:t>
    </dgm:pt>
    <dgm:pt modelId="{8CB11DA9-1B71-4C51-ADAF-DB719041B4BB}" type="sibTrans" cxnId="{99AFCD10-FCBD-4200-8FA4-DF5BBD8E71B1}">
      <dgm:prSet/>
      <dgm:spPr/>
      <dgm:t>
        <a:bodyPr/>
        <a:lstStyle/>
        <a:p>
          <a:endParaRPr lang="en-US"/>
        </a:p>
      </dgm:t>
    </dgm:pt>
    <dgm:pt modelId="{49B96743-B6C6-48E1-853F-BCC22AA95AF3}">
      <dgm:prSet/>
      <dgm:spPr/>
      <dgm:t>
        <a:bodyPr/>
        <a:lstStyle/>
        <a:p>
          <a:r>
            <a:rPr lang="es-MX" b="1"/>
            <a:t>Aporte</a:t>
          </a:r>
          <a:endParaRPr lang="en-US"/>
        </a:p>
      </dgm:t>
    </dgm:pt>
    <dgm:pt modelId="{64FB8371-2B10-4047-B45D-E8B3D6978075}" type="parTrans" cxnId="{24057C1B-0320-4378-B706-60AB6741F087}">
      <dgm:prSet/>
      <dgm:spPr/>
      <dgm:t>
        <a:bodyPr/>
        <a:lstStyle/>
        <a:p>
          <a:endParaRPr lang="en-US"/>
        </a:p>
      </dgm:t>
    </dgm:pt>
    <dgm:pt modelId="{13AD2F10-1676-4B2C-A045-E168970D6263}" type="sibTrans" cxnId="{24057C1B-0320-4378-B706-60AB6741F087}">
      <dgm:prSet/>
      <dgm:spPr/>
      <dgm:t>
        <a:bodyPr/>
        <a:lstStyle/>
        <a:p>
          <a:endParaRPr lang="en-US"/>
        </a:p>
      </dgm:t>
    </dgm:pt>
    <dgm:pt modelId="{36852CE2-2613-4A52-9C7E-4F3083FCD4E1}">
      <dgm:prSet/>
      <dgm:spPr/>
      <dgm:t>
        <a:bodyPr/>
        <a:lstStyle/>
        <a:p>
          <a:r>
            <a:rPr lang="es-MX"/>
            <a:t>La Corte establece que:</a:t>
          </a:r>
          <a:endParaRPr lang="en-US"/>
        </a:p>
      </dgm:t>
    </dgm:pt>
    <dgm:pt modelId="{619AA1DC-862C-4812-B915-1124F7047933}" type="parTrans" cxnId="{01E8ECFF-DEF8-4B96-8B17-21ED5D720F02}">
      <dgm:prSet/>
      <dgm:spPr/>
      <dgm:t>
        <a:bodyPr/>
        <a:lstStyle/>
        <a:p>
          <a:endParaRPr lang="en-US"/>
        </a:p>
      </dgm:t>
    </dgm:pt>
    <dgm:pt modelId="{C00DDD9F-33FD-4451-A103-01C2C0EBB65D}" type="sibTrans" cxnId="{01E8ECFF-DEF8-4B96-8B17-21ED5D720F02}">
      <dgm:prSet/>
      <dgm:spPr/>
      <dgm:t>
        <a:bodyPr/>
        <a:lstStyle/>
        <a:p>
          <a:endParaRPr lang="en-US"/>
        </a:p>
      </dgm:t>
    </dgm:pt>
    <dgm:pt modelId="{C5BE707B-0789-4012-9A6C-F660B2B250A3}">
      <dgm:prSet/>
      <dgm:spPr/>
      <dgm:t>
        <a:bodyPr/>
        <a:lstStyle/>
        <a:p>
          <a:r>
            <a:rPr lang="es-MX"/>
            <a:t>el Estado no puede usar concesiones de medios para castigar líneas editoriales críticas</a:t>
          </a:r>
          <a:endParaRPr lang="en-US"/>
        </a:p>
      </dgm:t>
    </dgm:pt>
    <dgm:pt modelId="{E7721AE8-1D30-4461-841B-A621D31F3D35}" type="parTrans" cxnId="{B5ABB06F-EDE0-48A5-A7B8-B1218194FAF8}">
      <dgm:prSet/>
      <dgm:spPr/>
      <dgm:t>
        <a:bodyPr/>
        <a:lstStyle/>
        <a:p>
          <a:endParaRPr lang="en-US"/>
        </a:p>
      </dgm:t>
    </dgm:pt>
    <dgm:pt modelId="{4FB0F8F8-79C9-4730-963D-9CBAB7AFB8D2}" type="sibTrans" cxnId="{B5ABB06F-EDE0-48A5-A7B8-B1218194FAF8}">
      <dgm:prSet/>
      <dgm:spPr/>
      <dgm:t>
        <a:bodyPr/>
        <a:lstStyle/>
        <a:p>
          <a:endParaRPr lang="en-US"/>
        </a:p>
      </dgm:t>
    </dgm:pt>
    <dgm:pt modelId="{C79BED4D-3072-4853-BA7F-F7AEEA522832}">
      <dgm:prSet/>
      <dgm:spPr/>
      <dgm:t>
        <a:bodyPr/>
        <a:lstStyle/>
        <a:p>
          <a:r>
            <a:rPr lang="es-MX"/>
            <a:t>el pluralismo mediático es parte de la libertad de expresión.</a:t>
          </a:r>
          <a:endParaRPr lang="en-US"/>
        </a:p>
      </dgm:t>
    </dgm:pt>
    <dgm:pt modelId="{E8261812-1B93-4952-A780-D619424CCB48}" type="parTrans" cxnId="{853FDDA8-2B4A-4396-BD80-CC1BE6E010E2}">
      <dgm:prSet/>
      <dgm:spPr/>
      <dgm:t>
        <a:bodyPr/>
        <a:lstStyle/>
        <a:p>
          <a:endParaRPr lang="en-US"/>
        </a:p>
      </dgm:t>
    </dgm:pt>
    <dgm:pt modelId="{2C31A5A6-E35E-4023-862A-304CF840F438}" type="sibTrans" cxnId="{853FDDA8-2B4A-4396-BD80-CC1BE6E010E2}">
      <dgm:prSet/>
      <dgm:spPr/>
      <dgm:t>
        <a:bodyPr/>
        <a:lstStyle/>
        <a:p>
          <a:endParaRPr lang="en-US"/>
        </a:p>
      </dgm:t>
    </dgm:pt>
    <dgm:pt modelId="{09E5B055-DB4D-46D8-BBF1-BB78DD37A602}" type="pres">
      <dgm:prSet presAssocID="{BA1BA911-13BF-4651-8E08-0EFDF04786A2}" presName="Name0" presStyleCnt="0">
        <dgm:presLayoutVars>
          <dgm:dir/>
          <dgm:animLvl val="lvl"/>
          <dgm:resizeHandles val="exact"/>
        </dgm:presLayoutVars>
      </dgm:prSet>
      <dgm:spPr/>
    </dgm:pt>
    <dgm:pt modelId="{40AD834C-40C7-4D06-868D-654E777655BC}" type="pres">
      <dgm:prSet presAssocID="{C59953FD-0585-46B4-962F-3A9B7F4B9FE5}" presName="linNode" presStyleCnt="0"/>
      <dgm:spPr/>
    </dgm:pt>
    <dgm:pt modelId="{E3961083-5563-4A38-BD2F-BFEBDAD88EDA}" type="pres">
      <dgm:prSet presAssocID="{C59953FD-0585-46B4-962F-3A9B7F4B9FE5}" presName="parentText" presStyleLbl="node1" presStyleIdx="0" presStyleCnt="5">
        <dgm:presLayoutVars>
          <dgm:chMax val="1"/>
          <dgm:bulletEnabled val="1"/>
        </dgm:presLayoutVars>
      </dgm:prSet>
      <dgm:spPr/>
    </dgm:pt>
    <dgm:pt modelId="{3A9293BA-B55D-4E50-A4F9-E614898BBF11}" type="pres">
      <dgm:prSet presAssocID="{8CB11DA9-1B71-4C51-ADAF-DB719041B4BB}" presName="sp" presStyleCnt="0"/>
      <dgm:spPr/>
    </dgm:pt>
    <dgm:pt modelId="{59FA2917-8638-4365-9AEB-9170ECA13823}" type="pres">
      <dgm:prSet presAssocID="{49B96743-B6C6-48E1-853F-BCC22AA95AF3}" presName="linNode" presStyleCnt="0"/>
      <dgm:spPr/>
    </dgm:pt>
    <dgm:pt modelId="{E7E0C353-099D-43CE-B71B-2EB6691F2A47}" type="pres">
      <dgm:prSet presAssocID="{49B96743-B6C6-48E1-853F-BCC22AA95AF3}" presName="parentText" presStyleLbl="node1" presStyleIdx="1" presStyleCnt="5">
        <dgm:presLayoutVars>
          <dgm:chMax val="1"/>
          <dgm:bulletEnabled val="1"/>
        </dgm:presLayoutVars>
      </dgm:prSet>
      <dgm:spPr/>
    </dgm:pt>
    <dgm:pt modelId="{DC6A3679-FC0B-499E-8CB4-90E456A041D7}" type="pres">
      <dgm:prSet presAssocID="{13AD2F10-1676-4B2C-A045-E168970D6263}" presName="sp" presStyleCnt="0"/>
      <dgm:spPr/>
    </dgm:pt>
    <dgm:pt modelId="{0C44F4AF-A663-4166-9099-428A140EE5F2}" type="pres">
      <dgm:prSet presAssocID="{36852CE2-2613-4A52-9C7E-4F3083FCD4E1}" presName="linNode" presStyleCnt="0"/>
      <dgm:spPr/>
    </dgm:pt>
    <dgm:pt modelId="{FDBA7B5B-7A52-4465-9A2F-BECEFCBB7EC3}" type="pres">
      <dgm:prSet presAssocID="{36852CE2-2613-4A52-9C7E-4F3083FCD4E1}" presName="parentText" presStyleLbl="node1" presStyleIdx="2" presStyleCnt="5">
        <dgm:presLayoutVars>
          <dgm:chMax val="1"/>
          <dgm:bulletEnabled val="1"/>
        </dgm:presLayoutVars>
      </dgm:prSet>
      <dgm:spPr/>
    </dgm:pt>
    <dgm:pt modelId="{40C7E905-01DF-44F3-8B49-D5C21E404BBD}" type="pres">
      <dgm:prSet presAssocID="{C00DDD9F-33FD-4451-A103-01C2C0EBB65D}" presName="sp" presStyleCnt="0"/>
      <dgm:spPr/>
    </dgm:pt>
    <dgm:pt modelId="{4E28EC6E-DFDC-4963-97BA-B4991D17FAF8}" type="pres">
      <dgm:prSet presAssocID="{C5BE707B-0789-4012-9A6C-F660B2B250A3}" presName="linNode" presStyleCnt="0"/>
      <dgm:spPr/>
    </dgm:pt>
    <dgm:pt modelId="{56107E0C-B4DC-423F-BB1D-C7F7B23726F0}" type="pres">
      <dgm:prSet presAssocID="{C5BE707B-0789-4012-9A6C-F660B2B250A3}" presName="parentText" presStyleLbl="node1" presStyleIdx="3" presStyleCnt="5">
        <dgm:presLayoutVars>
          <dgm:chMax val="1"/>
          <dgm:bulletEnabled val="1"/>
        </dgm:presLayoutVars>
      </dgm:prSet>
      <dgm:spPr/>
    </dgm:pt>
    <dgm:pt modelId="{BFCA16F3-1CC9-4FB8-8A75-CD69BCDFB965}" type="pres">
      <dgm:prSet presAssocID="{4FB0F8F8-79C9-4730-963D-9CBAB7AFB8D2}" presName="sp" presStyleCnt="0"/>
      <dgm:spPr/>
    </dgm:pt>
    <dgm:pt modelId="{C28C5D75-D982-4B2D-AE7F-1DF463EBA431}" type="pres">
      <dgm:prSet presAssocID="{C79BED4D-3072-4853-BA7F-F7AEEA522832}" presName="linNode" presStyleCnt="0"/>
      <dgm:spPr/>
    </dgm:pt>
    <dgm:pt modelId="{D05C6ADF-1D0C-4723-B879-F22DD2B2E224}" type="pres">
      <dgm:prSet presAssocID="{C79BED4D-3072-4853-BA7F-F7AEEA522832}" presName="parentText" presStyleLbl="node1" presStyleIdx="4" presStyleCnt="5">
        <dgm:presLayoutVars>
          <dgm:chMax val="1"/>
          <dgm:bulletEnabled val="1"/>
        </dgm:presLayoutVars>
      </dgm:prSet>
      <dgm:spPr/>
    </dgm:pt>
  </dgm:ptLst>
  <dgm:cxnLst>
    <dgm:cxn modelId="{E9E91801-BAF1-4FD6-8422-C77C361620C0}" type="presOf" srcId="{49B96743-B6C6-48E1-853F-BCC22AA95AF3}" destId="{E7E0C353-099D-43CE-B71B-2EB6691F2A47}" srcOrd="0" destOrd="0" presId="urn:microsoft.com/office/officeart/2005/8/layout/vList5"/>
    <dgm:cxn modelId="{D08CF10E-7F78-4B8E-9401-CE56EB9860B8}" type="presOf" srcId="{36852CE2-2613-4A52-9C7E-4F3083FCD4E1}" destId="{FDBA7B5B-7A52-4465-9A2F-BECEFCBB7EC3}" srcOrd="0" destOrd="0" presId="urn:microsoft.com/office/officeart/2005/8/layout/vList5"/>
    <dgm:cxn modelId="{99AFCD10-FCBD-4200-8FA4-DF5BBD8E71B1}" srcId="{BA1BA911-13BF-4651-8E08-0EFDF04786A2}" destId="{C59953FD-0585-46B4-962F-3A9B7F4B9FE5}" srcOrd="0" destOrd="0" parTransId="{ABE17394-317A-4710-9F47-6632DF222D9B}" sibTransId="{8CB11DA9-1B71-4C51-ADAF-DB719041B4BB}"/>
    <dgm:cxn modelId="{24057C1B-0320-4378-B706-60AB6741F087}" srcId="{BA1BA911-13BF-4651-8E08-0EFDF04786A2}" destId="{49B96743-B6C6-48E1-853F-BCC22AA95AF3}" srcOrd="1" destOrd="0" parTransId="{64FB8371-2B10-4047-B45D-E8B3D6978075}" sibTransId="{13AD2F10-1676-4B2C-A045-E168970D6263}"/>
    <dgm:cxn modelId="{F742BA33-4610-4E84-8EF8-6A55BA3BC38E}" type="presOf" srcId="{C59953FD-0585-46B4-962F-3A9B7F4B9FE5}" destId="{E3961083-5563-4A38-BD2F-BFEBDAD88EDA}" srcOrd="0" destOrd="0" presId="urn:microsoft.com/office/officeart/2005/8/layout/vList5"/>
    <dgm:cxn modelId="{FD37F13A-BF24-4D8F-AB7B-83FCC3400070}" type="presOf" srcId="{BA1BA911-13BF-4651-8E08-0EFDF04786A2}" destId="{09E5B055-DB4D-46D8-BBF1-BB78DD37A602}" srcOrd="0" destOrd="0" presId="urn:microsoft.com/office/officeart/2005/8/layout/vList5"/>
    <dgm:cxn modelId="{B5ABB06F-EDE0-48A5-A7B8-B1218194FAF8}" srcId="{BA1BA911-13BF-4651-8E08-0EFDF04786A2}" destId="{C5BE707B-0789-4012-9A6C-F660B2B250A3}" srcOrd="3" destOrd="0" parTransId="{E7721AE8-1D30-4461-841B-A621D31F3D35}" sibTransId="{4FB0F8F8-79C9-4730-963D-9CBAB7AFB8D2}"/>
    <dgm:cxn modelId="{659DDC7C-32F0-4B03-878F-A33BFA6B8FCB}" type="presOf" srcId="{C5BE707B-0789-4012-9A6C-F660B2B250A3}" destId="{56107E0C-B4DC-423F-BB1D-C7F7B23726F0}" srcOrd="0" destOrd="0" presId="urn:microsoft.com/office/officeart/2005/8/layout/vList5"/>
    <dgm:cxn modelId="{853FDDA8-2B4A-4396-BD80-CC1BE6E010E2}" srcId="{BA1BA911-13BF-4651-8E08-0EFDF04786A2}" destId="{C79BED4D-3072-4853-BA7F-F7AEEA522832}" srcOrd="4" destOrd="0" parTransId="{E8261812-1B93-4952-A780-D619424CCB48}" sibTransId="{2C31A5A6-E35E-4023-862A-304CF840F438}"/>
    <dgm:cxn modelId="{DEA585FA-02F6-4B34-A49D-A279E2B32BF4}" type="presOf" srcId="{C79BED4D-3072-4853-BA7F-F7AEEA522832}" destId="{D05C6ADF-1D0C-4723-B879-F22DD2B2E224}" srcOrd="0" destOrd="0" presId="urn:microsoft.com/office/officeart/2005/8/layout/vList5"/>
    <dgm:cxn modelId="{01E8ECFF-DEF8-4B96-8B17-21ED5D720F02}" srcId="{BA1BA911-13BF-4651-8E08-0EFDF04786A2}" destId="{36852CE2-2613-4A52-9C7E-4F3083FCD4E1}" srcOrd="2" destOrd="0" parTransId="{619AA1DC-862C-4812-B915-1124F7047933}" sibTransId="{C00DDD9F-33FD-4451-A103-01C2C0EBB65D}"/>
    <dgm:cxn modelId="{DD66AC24-78EF-4A69-858C-12E367B705FD}" type="presParOf" srcId="{09E5B055-DB4D-46D8-BBF1-BB78DD37A602}" destId="{40AD834C-40C7-4D06-868D-654E777655BC}" srcOrd="0" destOrd="0" presId="urn:microsoft.com/office/officeart/2005/8/layout/vList5"/>
    <dgm:cxn modelId="{C1EAEC08-5AB6-4A2D-8053-7F3643D9F3FD}" type="presParOf" srcId="{40AD834C-40C7-4D06-868D-654E777655BC}" destId="{E3961083-5563-4A38-BD2F-BFEBDAD88EDA}" srcOrd="0" destOrd="0" presId="urn:microsoft.com/office/officeart/2005/8/layout/vList5"/>
    <dgm:cxn modelId="{A49D0CBB-5A55-4322-9C65-53ECD8CCBC91}" type="presParOf" srcId="{09E5B055-DB4D-46D8-BBF1-BB78DD37A602}" destId="{3A9293BA-B55D-4E50-A4F9-E614898BBF11}" srcOrd="1" destOrd="0" presId="urn:microsoft.com/office/officeart/2005/8/layout/vList5"/>
    <dgm:cxn modelId="{332B75E1-4128-440F-B87D-065CAA8AAE6E}" type="presParOf" srcId="{09E5B055-DB4D-46D8-BBF1-BB78DD37A602}" destId="{59FA2917-8638-4365-9AEB-9170ECA13823}" srcOrd="2" destOrd="0" presId="urn:microsoft.com/office/officeart/2005/8/layout/vList5"/>
    <dgm:cxn modelId="{62CB8BC5-1256-48FE-84DF-008ED8D3EEFA}" type="presParOf" srcId="{59FA2917-8638-4365-9AEB-9170ECA13823}" destId="{E7E0C353-099D-43CE-B71B-2EB6691F2A47}" srcOrd="0" destOrd="0" presId="urn:microsoft.com/office/officeart/2005/8/layout/vList5"/>
    <dgm:cxn modelId="{B0688212-7913-4ABA-A66D-EDDA33A94A99}" type="presParOf" srcId="{09E5B055-DB4D-46D8-BBF1-BB78DD37A602}" destId="{DC6A3679-FC0B-499E-8CB4-90E456A041D7}" srcOrd="3" destOrd="0" presId="urn:microsoft.com/office/officeart/2005/8/layout/vList5"/>
    <dgm:cxn modelId="{09244A99-E277-44DC-8B36-AD5D0A9B6D51}" type="presParOf" srcId="{09E5B055-DB4D-46D8-BBF1-BB78DD37A602}" destId="{0C44F4AF-A663-4166-9099-428A140EE5F2}" srcOrd="4" destOrd="0" presId="urn:microsoft.com/office/officeart/2005/8/layout/vList5"/>
    <dgm:cxn modelId="{5ECA7CB6-D925-40BE-87D7-02CA8C3CAAF7}" type="presParOf" srcId="{0C44F4AF-A663-4166-9099-428A140EE5F2}" destId="{FDBA7B5B-7A52-4465-9A2F-BECEFCBB7EC3}" srcOrd="0" destOrd="0" presId="urn:microsoft.com/office/officeart/2005/8/layout/vList5"/>
    <dgm:cxn modelId="{6E6EE066-1EE1-42AE-BB83-D5DC2910F3BE}" type="presParOf" srcId="{09E5B055-DB4D-46D8-BBF1-BB78DD37A602}" destId="{40C7E905-01DF-44F3-8B49-D5C21E404BBD}" srcOrd="5" destOrd="0" presId="urn:microsoft.com/office/officeart/2005/8/layout/vList5"/>
    <dgm:cxn modelId="{4BCAE411-3407-4D79-8547-F6369312D05B}" type="presParOf" srcId="{09E5B055-DB4D-46D8-BBF1-BB78DD37A602}" destId="{4E28EC6E-DFDC-4963-97BA-B4991D17FAF8}" srcOrd="6" destOrd="0" presId="urn:microsoft.com/office/officeart/2005/8/layout/vList5"/>
    <dgm:cxn modelId="{00C78AEC-748C-4189-A62C-713CEDE37592}" type="presParOf" srcId="{4E28EC6E-DFDC-4963-97BA-B4991D17FAF8}" destId="{56107E0C-B4DC-423F-BB1D-C7F7B23726F0}" srcOrd="0" destOrd="0" presId="urn:microsoft.com/office/officeart/2005/8/layout/vList5"/>
    <dgm:cxn modelId="{CFB8C79E-44BA-4996-AE1F-51D0F61F5224}" type="presParOf" srcId="{09E5B055-DB4D-46D8-BBF1-BB78DD37A602}" destId="{BFCA16F3-1CC9-4FB8-8A75-CD69BCDFB965}" srcOrd="7" destOrd="0" presId="urn:microsoft.com/office/officeart/2005/8/layout/vList5"/>
    <dgm:cxn modelId="{E8FE67A9-F5E1-407A-B0F0-D04B673A3851}" type="presParOf" srcId="{09E5B055-DB4D-46D8-BBF1-BB78DD37A602}" destId="{C28C5D75-D982-4B2D-AE7F-1DF463EBA431}" srcOrd="8" destOrd="0" presId="urn:microsoft.com/office/officeart/2005/8/layout/vList5"/>
    <dgm:cxn modelId="{8F1C3F02-99AE-4647-A06B-FC3292E30A94}" type="presParOf" srcId="{C28C5D75-D982-4B2D-AE7F-1DF463EBA431}" destId="{D05C6ADF-1D0C-4723-B879-F22DD2B2E224}"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2D3D8E-5EA8-49EC-BC6D-F3A2CF26D2A9}"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7EA6D49-994A-4196-822A-981C6D8F985E}">
      <dgm:prSet/>
      <dgm:spPr/>
      <dgm:t>
        <a:bodyPr/>
        <a:lstStyle/>
        <a:p>
          <a:r>
            <a:rPr lang="es-MX" dirty="0"/>
            <a:t>Reafirma el derecho a la libertad de expresión y establece que cualquier restricción debe cumplir tres requisitos fundamentales:</a:t>
          </a:r>
          <a:endParaRPr lang="en-US" dirty="0"/>
        </a:p>
      </dgm:t>
    </dgm:pt>
    <dgm:pt modelId="{1DFC45D0-D139-4113-8748-C9015EA140B2}" type="parTrans" cxnId="{FC2A59EC-A478-4558-8569-7217A4629F28}">
      <dgm:prSet/>
      <dgm:spPr/>
      <dgm:t>
        <a:bodyPr/>
        <a:lstStyle/>
        <a:p>
          <a:endParaRPr lang="en-US"/>
        </a:p>
      </dgm:t>
    </dgm:pt>
    <dgm:pt modelId="{1129C9EE-774D-4410-8607-62FA2268D2A0}" type="sibTrans" cxnId="{FC2A59EC-A478-4558-8569-7217A4629F28}">
      <dgm:prSet/>
      <dgm:spPr/>
      <dgm:t>
        <a:bodyPr/>
        <a:lstStyle/>
        <a:p>
          <a:endParaRPr lang="en-US"/>
        </a:p>
      </dgm:t>
    </dgm:pt>
    <dgm:pt modelId="{C3CE5D7C-817E-43D6-8CCB-3A31122AA7E2}">
      <dgm:prSet/>
      <dgm:spPr/>
      <dgm:t>
        <a:bodyPr/>
        <a:lstStyle/>
        <a:p>
          <a:r>
            <a:rPr lang="es-MX"/>
            <a:t>Estar </a:t>
          </a:r>
          <a:r>
            <a:rPr lang="es-MX" b="1"/>
            <a:t>prevista por la ley</a:t>
          </a:r>
          <a:endParaRPr lang="en-US"/>
        </a:p>
      </dgm:t>
    </dgm:pt>
    <dgm:pt modelId="{EBDEFCE2-DC1A-45F4-BA69-ABB4065AF857}" type="parTrans" cxnId="{CE48613B-FAD7-4075-AD31-A02600AEF7E2}">
      <dgm:prSet/>
      <dgm:spPr/>
      <dgm:t>
        <a:bodyPr/>
        <a:lstStyle/>
        <a:p>
          <a:endParaRPr lang="en-US"/>
        </a:p>
      </dgm:t>
    </dgm:pt>
    <dgm:pt modelId="{39D35BFA-1B96-45E6-90DE-84F8E6A0D18A}" type="sibTrans" cxnId="{CE48613B-FAD7-4075-AD31-A02600AEF7E2}">
      <dgm:prSet/>
      <dgm:spPr/>
      <dgm:t>
        <a:bodyPr/>
        <a:lstStyle/>
        <a:p>
          <a:endParaRPr lang="en-US"/>
        </a:p>
      </dgm:t>
    </dgm:pt>
    <dgm:pt modelId="{5F6DDC89-5C21-40C1-B10C-5E2CD74FDCE7}">
      <dgm:prSet/>
      <dgm:spPr/>
      <dgm:t>
        <a:bodyPr/>
        <a:lstStyle/>
        <a:p>
          <a:r>
            <a:rPr lang="es-MX"/>
            <a:t>Perseguir un </a:t>
          </a:r>
          <a:r>
            <a:rPr lang="es-MX" b="1"/>
            <a:t>objetivo legítimo</a:t>
          </a:r>
          <a:endParaRPr lang="en-US"/>
        </a:p>
      </dgm:t>
    </dgm:pt>
    <dgm:pt modelId="{929E6CF4-9883-477B-BCDB-1D43D4BD7144}" type="parTrans" cxnId="{D91C3486-0127-4F85-B227-5145F5CB23E5}">
      <dgm:prSet/>
      <dgm:spPr/>
      <dgm:t>
        <a:bodyPr/>
        <a:lstStyle/>
        <a:p>
          <a:endParaRPr lang="en-US"/>
        </a:p>
      </dgm:t>
    </dgm:pt>
    <dgm:pt modelId="{FD3469A9-2664-4947-95AB-48C87CD5C4A5}" type="sibTrans" cxnId="{D91C3486-0127-4F85-B227-5145F5CB23E5}">
      <dgm:prSet/>
      <dgm:spPr/>
      <dgm:t>
        <a:bodyPr/>
        <a:lstStyle/>
        <a:p>
          <a:endParaRPr lang="en-US"/>
        </a:p>
      </dgm:t>
    </dgm:pt>
    <dgm:pt modelId="{121DFB9D-BE02-4CCB-BD98-4CF511CD56D9}">
      <dgm:prSet/>
      <dgm:spPr/>
      <dgm:t>
        <a:bodyPr/>
        <a:lstStyle/>
        <a:p>
          <a:r>
            <a:rPr lang="es-MX"/>
            <a:t>Ser </a:t>
          </a:r>
          <a:r>
            <a:rPr lang="es-MX" b="1"/>
            <a:t>necesaria y proporcional en una sociedad democrática</a:t>
          </a:r>
          <a:endParaRPr lang="en-US"/>
        </a:p>
      </dgm:t>
    </dgm:pt>
    <dgm:pt modelId="{BFCFC738-5BDC-4F10-B511-42FEFEA945F0}" type="parTrans" cxnId="{7965C395-2756-4B6B-B598-D7715C2443E4}">
      <dgm:prSet/>
      <dgm:spPr/>
      <dgm:t>
        <a:bodyPr/>
        <a:lstStyle/>
        <a:p>
          <a:endParaRPr lang="en-US"/>
        </a:p>
      </dgm:t>
    </dgm:pt>
    <dgm:pt modelId="{AE5C4862-A206-4C7C-AAAA-13E6D1C06F29}" type="sibTrans" cxnId="{7965C395-2756-4B6B-B598-D7715C2443E4}">
      <dgm:prSet/>
      <dgm:spPr/>
      <dgm:t>
        <a:bodyPr/>
        <a:lstStyle/>
        <a:p>
          <a:endParaRPr lang="en-US"/>
        </a:p>
      </dgm:t>
    </dgm:pt>
    <dgm:pt modelId="{B4F75459-3F6D-4E54-AF0F-B2DE3B46B490}">
      <dgm:prSet/>
      <dgm:spPr/>
      <dgm:t>
        <a:bodyPr/>
        <a:lstStyle/>
        <a:p>
          <a:r>
            <a:rPr lang="es-MX"/>
            <a:t>Este esquema es conocido como el </a:t>
          </a:r>
          <a:r>
            <a:rPr lang="es-MX" b="1"/>
            <a:t>test tripartito de restricción de la libertad de expresión</a:t>
          </a:r>
          <a:r>
            <a:rPr lang="es-MX"/>
            <a:t>, y constituye uno de los estándares centrales del derecho internacional.</a:t>
          </a:r>
          <a:endParaRPr lang="en-US"/>
        </a:p>
      </dgm:t>
    </dgm:pt>
    <dgm:pt modelId="{4B976483-3393-4C91-A17C-7D3D9153EEE2}" type="parTrans" cxnId="{108E2F05-942B-4FCC-AB21-446E78D98BAB}">
      <dgm:prSet/>
      <dgm:spPr/>
      <dgm:t>
        <a:bodyPr/>
        <a:lstStyle/>
        <a:p>
          <a:endParaRPr lang="en-US"/>
        </a:p>
      </dgm:t>
    </dgm:pt>
    <dgm:pt modelId="{5C4C2910-E1B5-409A-834D-57536FCDB19E}" type="sibTrans" cxnId="{108E2F05-942B-4FCC-AB21-446E78D98BAB}">
      <dgm:prSet/>
      <dgm:spPr/>
      <dgm:t>
        <a:bodyPr/>
        <a:lstStyle/>
        <a:p>
          <a:endParaRPr lang="en-US"/>
        </a:p>
      </dgm:t>
    </dgm:pt>
    <dgm:pt modelId="{3900751B-0ACD-4054-9B52-404E5DBA361B}" type="pres">
      <dgm:prSet presAssocID="{C32D3D8E-5EA8-49EC-BC6D-F3A2CF26D2A9}" presName="linear" presStyleCnt="0">
        <dgm:presLayoutVars>
          <dgm:animLvl val="lvl"/>
          <dgm:resizeHandles val="exact"/>
        </dgm:presLayoutVars>
      </dgm:prSet>
      <dgm:spPr/>
    </dgm:pt>
    <dgm:pt modelId="{9768BB16-9722-40CB-895E-B18E0635BAD1}" type="pres">
      <dgm:prSet presAssocID="{D7EA6D49-994A-4196-822A-981C6D8F985E}" presName="parentText" presStyleLbl="node1" presStyleIdx="0" presStyleCnt="5">
        <dgm:presLayoutVars>
          <dgm:chMax val="0"/>
          <dgm:bulletEnabled val="1"/>
        </dgm:presLayoutVars>
      </dgm:prSet>
      <dgm:spPr/>
    </dgm:pt>
    <dgm:pt modelId="{1857EA38-6DA2-4A4B-9853-07FD81DDAA2F}" type="pres">
      <dgm:prSet presAssocID="{1129C9EE-774D-4410-8607-62FA2268D2A0}" presName="spacer" presStyleCnt="0"/>
      <dgm:spPr/>
    </dgm:pt>
    <dgm:pt modelId="{3B3B178B-0DA3-4FA7-A76C-D94A2A5DD8A5}" type="pres">
      <dgm:prSet presAssocID="{C3CE5D7C-817E-43D6-8CCB-3A31122AA7E2}" presName="parentText" presStyleLbl="node1" presStyleIdx="1" presStyleCnt="5">
        <dgm:presLayoutVars>
          <dgm:chMax val="0"/>
          <dgm:bulletEnabled val="1"/>
        </dgm:presLayoutVars>
      </dgm:prSet>
      <dgm:spPr/>
    </dgm:pt>
    <dgm:pt modelId="{91C0DFB2-AD47-4E82-8BC4-88BCE7FB1D3C}" type="pres">
      <dgm:prSet presAssocID="{39D35BFA-1B96-45E6-90DE-84F8E6A0D18A}" presName="spacer" presStyleCnt="0"/>
      <dgm:spPr/>
    </dgm:pt>
    <dgm:pt modelId="{8F323002-3EBB-414B-864E-FCC864B0DC8A}" type="pres">
      <dgm:prSet presAssocID="{5F6DDC89-5C21-40C1-B10C-5E2CD74FDCE7}" presName="parentText" presStyleLbl="node1" presStyleIdx="2" presStyleCnt="5">
        <dgm:presLayoutVars>
          <dgm:chMax val="0"/>
          <dgm:bulletEnabled val="1"/>
        </dgm:presLayoutVars>
      </dgm:prSet>
      <dgm:spPr/>
    </dgm:pt>
    <dgm:pt modelId="{3768C767-3ABA-4B9F-95D5-45B1F14B4FA8}" type="pres">
      <dgm:prSet presAssocID="{FD3469A9-2664-4947-95AB-48C87CD5C4A5}" presName="spacer" presStyleCnt="0"/>
      <dgm:spPr/>
    </dgm:pt>
    <dgm:pt modelId="{CA63FDE6-3A25-4AFD-BFE8-82BC0D4347CD}" type="pres">
      <dgm:prSet presAssocID="{121DFB9D-BE02-4CCB-BD98-4CF511CD56D9}" presName="parentText" presStyleLbl="node1" presStyleIdx="3" presStyleCnt="5">
        <dgm:presLayoutVars>
          <dgm:chMax val="0"/>
          <dgm:bulletEnabled val="1"/>
        </dgm:presLayoutVars>
      </dgm:prSet>
      <dgm:spPr/>
    </dgm:pt>
    <dgm:pt modelId="{6AFD599D-24BC-4147-9877-06DD234DB063}" type="pres">
      <dgm:prSet presAssocID="{AE5C4862-A206-4C7C-AAAA-13E6D1C06F29}" presName="spacer" presStyleCnt="0"/>
      <dgm:spPr/>
    </dgm:pt>
    <dgm:pt modelId="{FCF753A7-DDB4-4937-B109-6AD238B1BC11}" type="pres">
      <dgm:prSet presAssocID="{B4F75459-3F6D-4E54-AF0F-B2DE3B46B490}" presName="parentText" presStyleLbl="node1" presStyleIdx="4" presStyleCnt="5">
        <dgm:presLayoutVars>
          <dgm:chMax val="0"/>
          <dgm:bulletEnabled val="1"/>
        </dgm:presLayoutVars>
      </dgm:prSet>
      <dgm:spPr/>
    </dgm:pt>
  </dgm:ptLst>
  <dgm:cxnLst>
    <dgm:cxn modelId="{108E2F05-942B-4FCC-AB21-446E78D98BAB}" srcId="{C32D3D8E-5EA8-49EC-BC6D-F3A2CF26D2A9}" destId="{B4F75459-3F6D-4E54-AF0F-B2DE3B46B490}" srcOrd="4" destOrd="0" parTransId="{4B976483-3393-4C91-A17C-7D3D9153EEE2}" sibTransId="{5C4C2910-E1B5-409A-834D-57536FCDB19E}"/>
    <dgm:cxn modelId="{36A1CC05-F938-4833-85E9-0A19A91AE1EC}" type="presOf" srcId="{C3CE5D7C-817E-43D6-8CCB-3A31122AA7E2}" destId="{3B3B178B-0DA3-4FA7-A76C-D94A2A5DD8A5}" srcOrd="0" destOrd="0" presId="urn:microsoft.com/office/officeart/2005/8/layout/vList2"/>
    <dgm:cxn modelId="{EBAE481A-A77A-43F7-B481-CC20A54AE54D}" type="presOf" srcId="{5F6DDC89-5C21-40C1-B10C-5E2CD74FDCE7}" destId="{8F323002-3EBB-414B-864E-FCC864B0DC8A}" srcOrd="0" destOrd="0" presId="urn:microsoft.com/office/officeart/2005/8/layout/vList2"/>
    <dgm:cxn modelId="{CE48613B-FAD7-4075-AD31-A02600AEF7E2}" srcId="{C32D3D8E-5EA8-49EC-BC6D-F3A2CF26D2A9}" destId="{C3CE5D7C-817E-43D6-8CCB-3A31122AA7E2}" srcOrd="1" destOrd="0" parTransId="{EBDEFCE2-DC1A-45F4-BA69-ABB4065AF857}" sibTransId="{39D35BFA-1B96-45E6-90DE-84F8E6A0D18A}"/>
    <dgm:cxn modelId="{4238AF48-C2B7-4632-B090-97B7DB4CB086}" type="presOf" srcId="{B4F75459-3F6D-4E54-AF0F-B2DE3B46B490}" destId="{FCF753A7-DDB4-4937-B109-6AD238B1BC11}" srcOrd="0" destOrd="0" presId="urn:microsoft.com/office/officeart/2005/8/layout/vList2"/>
    <dgm:cxn modelId="{5487AF6F-1E45-4168-85C5-1CC2D622FAA2}" type="presOf" srcId="{121DFB9D-BE02-4CCB-BD98-4CF511CD56D9}" destId="{CA63FDE6-3A25-4AFD-BFE8-82BC0D4347CD}" srcOrd="0" destOrd="0" presId="urn:microsoft.com/office/officeart/2005/8/layout/vList2"/>
    <dgm:cxn modelId="{08BE5F50-7E8A-4D45-AB84-6FF1E48431E3}" type="presOf" srcId="{D7EA6D49-994A-4196-822A-981C6D8F985E}" destId="{9768BB16-9722-40CB-895E-B18E0635BAD1}" srcOrd="0" destOrd="0" presId="urn:microsoft.com/office/officeart/2005/8/layout/vList2"/>
    <dgm:cxn modelId="{D91C3486-0127-4F85-B227-5145F5CB23E5}" srcId="{C32D3D8E-5EA8-49EC-BC6D-F3A2CF26D2A9}" destId="{5F6DDC89-5C21-40C1-B10C-5E2CD74FDCE7}" srcOrd="2" destOrd="0" parTransId="{929E6CF4-9883-477B-BCDB-1D43D4BD7144}" sibTransId="{FD3469A9-2664-4947-95AB-48C87CD5C4A5}"/>
    <dgm:cxn modelId="{7965C395-2756-4B6B-B598-D7715C2443E4}" srcId="{C32D3D8E-5EA8-49EC-BC6D-F3A2CF26D2A9}" destId="{121DFB9D-BE02-4CCB-BD98-4CF511CD56D9}" srcOrd="3" destOrd="0" parTransId="{BFCFC738-5BDC-4F10-B511-42FEFEA945F0}" sibTransId="{AE5C4862-A206-4C7C-AAAA-13E6D1C06F29}"/>
    <dgm:cxn modelId="{4CC59AB3-3523-4BA3-B33D-BF38FA059212}" type="presOf" srcId="{C32D3D8E-5EA8-49EC-BC6D-F3A2CF26D2A9}" destId="{3900751B-0ACD-4054-9B52-404E5DBA361B}" srcOrd="0" destOrd="0" presId="urn:microsoft.com/office/officeart/2005/8/layout/vList2"/>
    <dgm:cxn modelId="{FC2A59EC-A478-4558-8569-7217A4629F28}" srcId="{C32D3D8E-5EA8-49EC-BC6D-F3A2CF26D2A9}" destId="{D7EA6D49-994A-4196-822A-981C6D8F985E}" srcOrd="0" destOrd="0" parTransId="{1DFC45D0-D139-4113-8748-C9015EA140B2}" sibTransId="{1129C9EE-774D-4410-8607-62FA2268D2A0}"/>
    <dgm:cxn modelId="{279A4E70-BC30-41CA-85E8-3CB3C070BD7E}" type="presParOf" srcId="{3900751B-0ACD-4054-9B52-404E5DBA361B}" destId="{9768BB16-9722-40CB-895E-B18E0635BAD1}" srcOrd="0" destOrd="0" presId="urn:microsoft.com/office/officeart/2005/8/layout/vList2"/>
    <dgm:cxn modelId="{196AEEB6-9E99-479A-9C02-22235DB8E232}" type="presParOf" srcId="{3900751B-0ACD-4054-9B52-404E5DBA361B}" destId="{1857EA38-6DA2-4A4B-9853-07FD81DDAA2F}" srcOrd="1" destOrd="0" presId="urn:microsoft.com/office/officeart/2005/8/layout/vList2"/>
    <dgm:cxn modelId="{EEC855A6-ADAC-44A8-A8A6-D4E2F1C694BD}" type="presParOf" srcId="{3900751B-0ACD-4054-9B52-404E5DBA361B}" destId="{3B3B178B-0DA3-4FA7-A76C-D94A2A5DD8A5}" srcOrd="2" destOrd="0" presId="urn:microsoft.com/office/officeart/2005/8/layout/vList2"/>
    <dgm:cxn modelId="{F7C6E56E-4CFA-42A9-9D86-6335162255CA}" type="presParOf" srcId="{3900751B-0ACD-4054-9B52-404E5DBA361B}" destId="{91C0DFB2-AD47-4E82-8BC4-88BCE7FB1D3C}" srcOrd="3" destOrd="0" presId="urn:microsoft.com/office/officeart/2005/8/layout/vList2"/>
    <dgm:cxn modelId="{3E97C04A-737A-4770-9263-A2AE41F6261E}" type="presParOf" srcId="{3900751B-0ACD-4054-9B52-404E5DBA361B}" destId="{8F323002-3EBB-414B-864E-FCC864B0DC8A}" srcOrd="4" destOrd="0" presId="urn:microsoft.com/office/officeart/2005/8/layout/vList2"/>
    <dgm:cxn modelId="{F45FBBAE-E0D6-49DF-9227-5C5A4F72D7BF}" type="presParOf" srcId="{3900751B-0ACD-4054-9B52-404E5DBA361B}" destId="{3768C767-3ABA-4B9F-95D5-45B1F14B4FA8}" srcOrd="5" destOrd="0" presId="urn:microsoft.com/office/officeart/2005/8/layout/vList2"/>
    <dgm:cxn modelId="{E507E895-E838-4E86-9AF4-3A7CB8DF1371}" type="presParOf" srcId="{3900751B-0ACD-4054-9B52-404E5DBA361B}" destId="{CA63FDE6-3A25-4AFD-BFE8-82BC0D4347CD}" srcOrd="6" destOrd="0" presId="urn:microsoft.com/office/officeart/2005/8/layout/vList2"/>
    <dgm:cxn modelId="{56FEE8E6-1F11-4152-A7F3-2AD3ADA47B4B}" type="presParOf" srcId="{3900751B-0ACD-4054-9B52-404E5DBA361B}" destId="{6AFD599D-24BC-4147-9877-06DD234DB063}" srcOrd="7" destOrd="0" presId="urn:microsoft.com/office/officeart/2005/8/layout/vList2"/>
    <dgm:cxn modelId="{D6B181C0-FFAE-49EB-909A-1359B5D1CB1E}" type="presParOf" srcId="{3900751B-0ACD-4054-9B52-404E5DBA361B}" destId="{FCF753A7-DDB4-4937-B109-6AD238B1BC1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E32A00D-BA29-4857-A392-58CF89352957}"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64E791D8-7088-4738-92C2-DE6BD21D73FE}">
      <dgm:prSet/>
      <dgm:spPr/>
      <dgm:t>
        <a:bodyPr/>
        <a:lstStyle/>
        <a:p>
          <a:r>
            <a:rPr lang="es-MX"/>
            <a:t>Casos clave sobre:</a:t>
          </a:r>
          <a:endParaRPr lang="en-US"/>
        </a:p>
      </dgm:t>
    </dgm:pt>
    <dgm:pt modelId="{D66E6F16-7501-45BA-B004-4237C74D88FB}" type="parTrans" cxnId="{CF280C7B-86B7-4021-B5F6-9E83CF26A045}">
      <dgm:prSet/>
      <dgm:spPr/>
      <dgm:t>
        <a:bodyPr/>
        <a:lstStyle/>
        <a:p>
          <a:endParaRPr lang="en-US"/>
        </a:p>
      </dgm:t>
    </dgm:pt>
    <dgm:pt modelId="{AEF7A563-5801-42BF-8334-F50D41B14C7D}" type="sibTrans" cxnId="{CF280C7B-86B7-4021-B5F6-9E83CF26A045}">
      <dgm:prSet/>
      <dgm:spPr/>
      <dgm:t>
        <a:bodyPr/>
        <a:lstStyle/>
        <a:p>
          <a:endParaRPr lang="en-US"/>
        </a:p>
      </dgm:t>
    </dgm:pt>
    <dgm:pt modelId="{92AB93B2-F186-4887-B0EF-A0A46275365C}">
      <dgm:prSet/>
      <dgm:spPr/>
      <dgm:t>
        <a:bodyPr/>
        <a:lstStyle/>
        <a:p>
          <a:r>
            <a:rPr lang="es-MX"/>
            <a:t>censura previa</a:t>
          </a:r>
          <a:endParaRPr lang="en-US"/>
        </a:p>
      </dgm:t>
    </dgm:pt>
    <dgm:pt modelId="{0D27B97A-C162-4AE3-B98D-1F912EF885CD}" type="parTrans" cxnId="{497AC4DA-D7B7-423B-B689-CD7B24D833D8}">
      <dgm:prSet/>
      <dgm:spPr/>
      <dgm:t>
        <a:bodyPr/>
        <a:lstStyle/>
        <a:p>
          <a:endParaRPr lang="en-US"/>
        </a:p>
      </dgm:t>
    </dgm:pt>
    <dgm:pt modelId="{6034AA90-3F1A-4E4E-83D2-8347E663E9F8}" type="sibTrans" cxnId="{497AC4DA-D7B7-423B-B689-CD7B24D833D8}">
      <dgm:prSet/>
      <dgm:spPr/>
      <dgm:t>
        <a:bodyPr/>
        <a:lstStyle/>
        <a:p>
          <a:endParaRPr lang="en-US"/>
        </a:p>
      </dgm:t>
    </dgm:pt>
    <dgm:pt modelId="{580C6396-3AFA-4DAE-8C85-68D33F9B74BB}">
      <dgm:prSet/>
      <dgm:spPr/>
      <dgm:t>
        <a:bodyPr/>
        <a:lstStyle/>
        <a:p>
          <a:r>
            <a:rPr lang="es-MX"/>
            <a:t>debate político</a:t>
          </a:r>
          <a:endParaRPr lang="en-US"/>
        </a:p>
      </dgm:t>
    </dgm:pt>
    <dgm:pt modelId="{123BE751-7A47-456E-A5DF-B9E271C46DD1}" type="parTrans" cxnId="{FF68639C-D006-4E4C-B88C-2658DA1D8F64}">
      <dgm:prSet/>
      <dgm:spPr/>
      <dgm:t>
        <a:bodyPr/>
        <a:lstStyle/>
        <a:p>
          <a:endParaRPr lang="en-US"/>
        </a:p>
      </dgm:t>
    </dgm:pt>
    <dgm:pt modelId="{72D24B81-9D69-4673-AAF4-7EA081A51316}" type="sibTrans" cxnId="{FF68639C-D006-4E4C-B88C-2658DA1D8F64}">
      <dgm:prSet/>
      <dgm:spPr/>
      <dgm:t>
        <a:bodyPr/>
        <a:lstStyle/>
        <a:p>
          <a:endParaRPr lang="en-US"/>
        </a:p>
      </dgm:t>
    </dgm:pt>
    <dgm:pt modelId="{EAF6BDBC-FBB2-4E46-8095-A548C72A6321}">
      <dgm:prSet/>
      <dgm:spPr/>
      <dgm:t>
        <a:bodyPr/>
        <a:lstStyle/>
        <a:p>
          <a:r>
            <a:rPr lang="es-MX"/>
            <a:t>responsabilidad por difamación</a:t>
          </a:r>
          <a:endParaRPr lang="en-US"/>
        </a:p>
      </dgm:t>
    </dgm:pt>
    <dgm:pt modelId="{95264B82-8ABD-45A7-A19E-EEA6D1398634}" type="parTrans" cxnId="{7CF8491F-160E-4E9D-B1F4-ABC99116202D}">
      <dgm:prSet/>
      <dgm:spPr/>
      <dgm:t>
        <a:bodyPr/>
        <a:lstStyle/>
        <a:p>
          <a:endParaRPr lang="en-US"/>
        </a:p>
      </dgm:t>
    </dgm:pt>
    <dgm:pt modelId="{41D917B7-57C6-48ED-AC13-1EC8F7D03396}" type="sibTrans" cxnId="{7CF8491F-160E-4E9D-B1F4-ABC99116202D}">
      <dgm:prSet/>
      <dgm:spPr/>
      <dgm:t>
        <a:bodyPr/>
        <a:lstStyle/>
        <a:p>
          <a:endParaRPr lang="en-US"/>
        </a:p>
      </dgm:t>
    </dgm:pt>
    <dgm:pt modelId="{0C13E012-61B8-43D0-830A-C618604B21FB}">
      <dgm:prSet/>
      <dgm:spPr/>
      <dgm:t>
        <a:bodyPr/>
        <a:lstStyle/>
        <a:p>
          <a:r>
            <a:rPr lang="es-MX"/>
            <a:t>periodismo. </a:t>
          </a:r>
          <a:endParaRPr lang="en-US"/>
        </a:p>
      </dgm:t>
    </dgm:pt>
    <dgm:pt modelId="{8876E756-2A20-4CEB-A8AD-6CF352FF301D}" type="parTrans" cxnId="{4B3B9E1F-7EDE-4D26-9823-FB578619539A}">
      <dgm:prSet/>
      <dgm:spPr/>
      <dgm:t>
        <a:bodyPr/>
        <a:lstStyle/>
        <a:p>
          <a:endParaRPr lang="en-US"/>
        </a:p>
      </dgm:t>
    </dgm:pt>
    <dgm:pt modelId="{1806C207-B54B-4310-97C7-FFB160FAD566}" type="sibTrans" cxnId="{4B3B9E1F-7EDE-4D26-9823-FB578619539A}">
      <dgm:prSet/>
      <dgm:spPr/>
      <dgm:t>
        <a:bodyPr/>
        <a:lstStyle/>
        <a:p>
          <a:endParaRPr lang="en-US"/>
        </a:p>
      </dgm:t>
    </dgm:pt>
    <dgm:pt modelId="{949A0878-585F-466F-B973-91FC0F9C71EA}" type="pres">
      <dgm:prSet presAssocID="{6E32A00D-BA29-4857-A392-58CF89352957}" presName="diagram" presStyleCnt="0">
        <dgm:presLayoutVars>
          <dgm:dir/>
          <dgm:resizeHandles val="exact"/>
        </dgm:presLayoutVars>
      </dgm:prSet>
      <dgm:spPr/>
    </dgm:pt>
    <dgm:pt modelId="{44D75F17-4558-444D-BBC7-4351ABA133FF}" type="pres">
      <dgm:prSet presAssocID="{64E791D8-7088-4738-92C2-DE6BD21D73FE}" presName="node" presStyleLbl="node1" presStyleIdx="0" presStyleCnt="5">
        <dgm:presLayoutVars>
          <dgm:bulletEnabled val="1"/>
        </dgm:presLayoutVars>
      </dgm:prSet>
      <dgm:spPr/>
    </dgm:pt>
    <dgm:pt modelId="{ACF66147-A3B5-4E6E-9EAB-36D05B35CCFC}" type="pres">
      <dgm:prSet presAssocID="{AEF7A563-5801-42BF-8334-F50D41B14C7D}" presName="sibTrans" presStyleCnt="0"/>
      <dgm:spPr/>
    </dgm:pt>
    <dgm:pt modelId="{7815362E-41CC-4342-BC58-E50092B148D6}" type="pres">
      <dgm:prSet presAssocID="{92AB93B2-F186-4887-B0EF-A0A46275365C}" presName="node" presStyleLbl="node1" presStyleIdx="1" presStyleCnt="5">
        <dgm:presLayoutVars>
          <dgm:bulletEnabled val="1"/>
        </dgm:presLayoutVars>
      </dgm:prSet>
      <dgm:spPr/>
    </dgm:pt>
    <dgm:pt modelId="{6DB0BD3C-0E77-4D8C-8E6B-7DE51BE3392D}" type="pres">
      <dgm:prSet presAssocID="{6034AA90-3F1A-4E4E-83D2-8347E663E9F8}" presName="sibTrans" presStyleCnt="0"/>
      <dgm:spPr/>
    </dgm:pt>
    <dgm:pt modelId="{FDB7969D-A432-40AC-8C55-FBE76F873D40}" type="pres">
      <dgm:prSet presAssocID="{580C6396-3AFA-4DAE-8C85-68D33F9B74BB}" presName="node" presStyleLbl="node1" presStyleIdx="2" presStyleCnt="5">
        <dgm:presLayoutVars>
          <dgm:bulletEnabled val="1"/>
        </dgm:presLayoutVars>
      </dgm:prSet>
      <dgm:spPr/>
    </dgm:pt>
    <dgm:pt modelId="{47F99C94-87AB-44E6-93B6-6BB9BB631D5D}" type="pres">
      <dgm:prSet presAssocID="{72D24B81-9D69-4673-AAF4-7EA081A51316}" presName="sibTrans" presStyleCnt="0"/>
      <dgm:spPr/>
    </dgm:pt>
    <dgm:pt modelId="{C106E7D2-127A-48E7-BFC8-81DB9A53D73B}" type="pres">
      <dgm:prSet presAssocID="{EAF6BDBC-FBB2-4E46-8095-A548C72A6321}" presName="node" presStyleLbl="node1" presStyleIdx="3" presStyleCnt="5">
        <dgm:presLayoutVars>
          <dgm:bulletEnabled val="1"/>
        </dgm:presLayoutVars>
      </dgm:prSet>
      <dgm:spPr/>
    </dgm:pt>
    <dgm:pt modelId="{48396A17-36A5-4574-A646-EDE27B787A07}" type="pres">
      <dgm:prSet presAssocID="{41D917B7-57C6-48ED-AC13-1EC8F7D03396}" presName="sibTrans" presStyleCnt="0"/>
      <dgm:spPr/>
    </dgm:pt>
    <dgm:pt modelId="{D987BAA9-08D1-4F5F-B8A2-83D6E16D4D26}" type="pres">
      <dgm:prSet presAssocID="{0C13E012-61B8-43D0-830A-C618604B21FB}" presName="node" presStyleLbl="node1" presStyleIdx="4" presStyleCnt="5">
        <dgm:presLayoutVars>
          <dgm:bulletEnabled val="1"/>
        </dgm:presLayoutVars>
      </dgm:prSet>
      <dgm:spPr/>
    </dgm:pt>
  </dgm:ptLst>
  <dgm:cxnLst>
    <dgm:cxn modelId="{7CF8491F-160E-4E9D-B1F4-ABC99116202D}" srcId="{6E32A00D-BA29-4857-A392-58CF89352957}" destId="{EAF6BDBC-FBB2-4E46-8095-A548C72A6321}" srcOrd="3" destOrd="0" parTransId="{95264B82-8ABD-45A7-A19E-EEA6D1398634}" sibTransId="{41D917B7-57C6-48ED-AC13-1EC8F7D03396}"/>
    <dgm:cxn modelId="{4B3B9E1F-7EDE-4D26-9823-FB578619539A}" srcId="{6E32A00D-BA29-4857-A392-58CF89352957}" destId="{0C13E012-61B8-43D0-830A-C618604B21FB}" srcOrd="4" destOrd="0" parTransId="{8876E756-2A20-4CEB-A8AD-6CF352FF301D}" sibTransId="{1806C207-B54B-4310-97C7-FFB160FAD566}"/>
    <dgm:cxn modelId="{079F5F2D-A9B2-4DFE-980C-9F0EFB135D38}" type="presOf" srcId="{6E32A00D-BA29-4857-A392-58CF89352957}" destId="{949A0878-585F-466F-B973-91FC0F9C71EA}" srcOrd="0" destOrd="0" presId="urn:microsoft.com/office/officeart/2005/8/layout/default"/>
    <dgm:cxn modelId="{722F4847-3506-4C6D-A6AF-43F7967C9BDA}" type="presOf" srcId="{64E791D8-7088-4738-92C2-DE6BD21D73FE}" destId="{44D75F17-4558-444D-BBC7-4351ABA133FF}" srcOrd="0" destOrd="0" presId="urn:microsoft.com/office/officeart/2005/8/layout/default"/>
    <dgm:cxn modelId="{EF53B349-38EE-4674-8FD1-EA82C7E6EC8E}" type="presOf" srcId="{0C13E012-61B8-43D0-830A-C618604B21FB}" destId="{D987BAA9-08D1-4F5F-B8A2-83D6E16D4D26}" srcOrd="0" destOrd="0" presId="urn:microsoft.com/office/officeart/2005/8/layout/default"/>
    <dgm:cxn modelId="{CF280C7B-86B7-4021-B5F6-9E83CF26A045}" srcId="{6E32A00D-BA29-4857-A392-58CF89352957}" destId="{64E791D8-7088-4738-92C2-DE6BD21D73FE}" srcOrd="0" destOrd="0" parTransId="{D66E6F16-7501-45BA-B004-4237C74D88FB}" sibTransId="{AEF7A563-5801-42BF-8334-F50D41B14C7D}"/>
    <dgm:cxn modelId="{FF68639C-D006-4E4C-B88C-2658DA1D8F64}" srcId="{6E32A00D-BA29-4857-A392-58CF89352957}" destId="{580C6396-3AFA-4DAE-8C85-68D33F9B74BB}" srcOrd="2" destOrd="0" parTransId="{123BE751-7A47-456E-A5DF-B9E271C46DD1}" sibTransId="{72D24B81-9D69-4673-AAF4-7EA081A51316}"/>
    <dgm:cxn modelId="{8F05F8B4-2B03-430F-B382-4FBB356DA850}" type="presOf" srcId="{92AB93B2-F186-4887-B0EF-A0A46275365C}" destId="{7815362E-41CC-4342-BC58-E50092B148D6}" srcOrd="0" destOrd="0" presId="urn:microsoft.com/office/officeart/2005/8/layout/default"/>
    <dgm:cxn modelId="{EB3268BA-ED27-4BA9-A547-D78136BF1343}" type="presOf" srcId="{580C6396-3AFA-4DAE-8C85-68D33F9B74BB}" destId="{FDB7969D-A432-40AC-8C55-FBE76F873D40}" srcOrd="0" destOrd="0" presId="urn:microsoft.com/office/officeart/2005/8/layout/default"/>
    <dgm:cxn modelId="{E07A53BC-57B6-4C2F-98F4-275736B046E7}" type="presOf" srcId="{EAF6BDBC-FBB2-4E46-8095-A548C72A6321}" destId="{C106E7D2-127A-48E7-BFC8-81DB9A53D73B}" srcOrd="0" destOrd="0" presId="urn:microsoft.com/office/officeart/2005/8/layout/default"/>
    <dgm:cxn modelId="{497AC4DA-D7B7-423B-B689-CD7B24D833D8}" srcId="{6E32A00D-BA29-4857-A392-58CF89352957}" destId="{92AB93B2-F186-4887-B0EF-A0A46275365C}" srcOrd="1" destOrd="0" parTransId="{0D27B97A-C162-4AE3-B98D-1F912EF885CD}" sibTransId="{6034AA90-3F1A-4E4E-83D2-8347E663E9F8}"/>
    <dgm:cxn modelId="{D56C731C-3AE0-4A05-AD0D-7591E876EA14}" type="presParOf" srcId="{949A0878-585F-466F-B973-91FC0F9C71EA}" destId="{44D75F17-4558-444D-BBC7-4351ABA133FF}" srcOrd="0" destOrd="0" presId="urn:microsoft.com/office/officeart/2005/8/layout/default"/>
    <dgm:cxn modelId="{FA62B664-1827-4DF8-B2EF-7D74FD05BEFE}" type="presParOf" srcId="{949A0878-585F-466F-B973-91FC0F9C71EA}" destId="{ACF66147-A3B5-4E6E-9EAB-36D05B35CCFC}" srcOrd="1" destOrd="0" presId="urn:microsoft.com/office/officeart/2005/8/layout/default"/>
    <dgm:cxn modelId="{17553205-774A-4724-952A-774B36BA1D7C}" type="presParOf" srcId="{949A0878-585F-466F-B973-91FC0F9C71EA}" destId="{7815362E-41CC-4342-BC58-E50092B148D6}" srcOrd="2" destOrd="0" presId="urn:microsoft.com/office/officeart/2005/8/layout/default"/>
    <dgm:cxn modelId="{78B82582-5E5C-4362-AB8E-FCEA0B1262FA}" type="presParOf" srcId="{949A0878-585F-466F-B973-91FC0F9C71EA}" destId="{6DB0BD3C-0E77-4D8C-8E6B-7DE51BE3392D}" srcOrd="3" destOrd="0" presId="urn:microsoft.com/office/officeart/2005/8/layout/default"/>
    <dgm:cxn modelId="{26CFFACF-0C96-4F61-B32E-0DFC88CEAF2C}" type="presParOf" srcId="{949A0878-585F-466F-B973-91FC0F9C71EA}" destId="{FDB7969D-A432-40AC-8C55-FBE76F873D40}" srcOrd="4" destOrd="0" presId="urn:microsoft.com/office/officeart/2005/8/layout/default"/>
    <dgm:cxn modelId="{8E2B45F7-AEEB-4AAF-B653-263667F2B893}" type="presParOf" srcId="{949A0878-585F-466F-B973-91FC0F9C71EA}" destId="{47F99C94-87AB-44E6-93B6-6BB9BB631D5D}" srcOrd="5" destOrd="0" presId="urn:microsoft.com/office/officeart/2005/8/layout/default"/>
    <dgm:cxn modelId="{EC5F2EA7-B143-456C-9471-21743E162D06}" type="presParOf" srcId="{949A0878-585F-466F-B973-91FC0F9C71EA}" destId="{C106E7D2-127A-48E7-BFC8-81DB9A53D73B}" srcOrd="6" destOrd="0" presId="urn:microsoft.com/office/officeart/2005/8/layout/default"/>
    <dgm:cxn modelId="{B3B0CBDA-FF22-45C6-B5FE-1258A3013566}" type="presParOf" srcId="{949A0878-585F-466F-B973-91FC0F9C71EA}" destId="{48396A17-36A5-4574-A646-EDE27B787A07}" srcOrd="7" destOrd="0" presId="urn:microsoft.com/office/officeart/2005/8/layout/default"/>
    <dgm:cxn modelId="{290C374D-6C92-4080-8D76-CD6711BB562B}" type="presParOf" srcId="{949A0878-585F-466F-B973-91FC0F9C71EA}" destId="{D987BAA9-08D1-4F5F-B8A2-83D6E16D4D26}"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A044DA4-2291-4714-A43F-9C40B39E1314}"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91D17E82-CFBC-4326-8645-20CF32AAE4DB}">
      <dgm:prSet/>
      <dgm:spPr/>
      <dgm:t>
        <a:bodyPr/>
        <a:lstStyle/>
        <a:p>
          <a:r>
            <a:rPr lang="es-MX"/>
            <a:t>Incorporación de nuevos estándares:</a:t>
          </a:r>
          <a:endParaRPr lang="en-US"/>
        </a:p>
      </dgm:t>
    </dgm:pt>
    <dgm:pt modelId="{D390534E-04C8-4771-8840-596B9AB565F4}" type="parTrans" cxnId="{B7AB8ED6-7AA9-4AA7-B709-3F9F91D1417C}">
      <dgm:prSet/>
      <dgm:spPr/>
      <dgm:t>
        <a:bodyPr/>
        <a:lstStyle/>
        <a:p>
          <a:endParaRPr lang="en-US"/>
        </a:p>
      </dgm:t>
    </dgm:pt>
    <dgm:pt modelId="{13E26406-111C-46C3-8CD6-D340EA8CAC77}" type="sibTrans" cxnId="{B7AB8ED6-7AA9-4AA7-B709-3F9F91D1417C}">
      <dgm:prSet/>
      <dgm:spPr/>
      <dgm:t>
        <a:bodyPr/>
        <a:lstStyle/>
        <a:p>
          <a:endParaRPr lang="en-US"/>
        </a:p>
      </dgm:t>
    </dgm:pt>
    <dgm:pt modelId="{BB0F7400-B1F4-45EA-BEC1-7AB0DCB2CB79}">
      <dgm:prSet/>
      <dgm:spPr/>
      <dgm:t>
        <a:bodyPr/>
        <a:lstStyle/>
        <a:p>
          <a:r>
            <a:rPr lang="es-MX"/>
            <a:t>acceso a la información pública</a:t>
          </a:r>
          <a:endParaRPr lang="en-US"/>
        </a:p>
      </dgm:t>
    </dgm:pt>
    <dgm:pt modelId="{66F566DA-636F-47D2-8D18-865B613ED7C9}" type="parTrans" cxnId="{7B53E2D9-58DC-479C-84CF-20CE772CC148}">
      <dgm:prSet/>
      <dgm:spPr/>
      <dgm:t>
        <a:bodyPr/>
        <a:lstStyle/>
        <a:p>
          <a:endParaRPr lang="en-US"/>
        </a:p>
      </dgm:t>
    </dgm:pt>
    <dgm:pt modelId="{02F43494-BF03-43E7-B288-E5A9AE3B21B7}" type="sibTrans" cxnId="{7B53E2D9-58DC-479C-84CF-20CE772CC148}">
      <dgm:prSet/>
      <dgm:spPr/>
      <dgm:t>
        <a:bodyPr/>
        <a:lstStyle/>
        <a:p>
          <a:endParaRPr lang="en-US"/>
        </a:p>
      </dgm:t>
    </dgm:pt>
    <dgm:pt modelId="{4760A9A2-E5F4-4121-8E37-DDA93E41ABAB}">
      <dgm:prSet/>
      <dgm:spPr/>
      <dgm:t>
        <a:bodyPr/>
        <a:lstStyle/>
        <a:p>
          <a:r>
            <a:rPr lang="es-MX"/>
            <a:t>pluralismo mediático</a:t>
          </a:r>
          <a:endParaRPr lang="en-US"/>
        </a:p>
      </dgm:t>
    </dgm:pt>
    <dgm:pt modelId="{D30AA3C7-2C94-47B3-BB4A-64D76F694CF1}" type="parTrans" cxnId="{4E4BFDB5-F062-4D8A-9FB3-B4E01A6C1A8E}">
      <dgm:prSet/>
      <dgm:spPr/>
      <dgm:t>
        <a:bodyPr/>
        <a:lstStyle/>
        <a:p>
          <a:endParaRPr lang="en-US"/>
        </a:p>
      </dgm:t>
    </dgm:pt>
    <dgm:pt modelId="{44950C99-03D7-49AA-BF86-6BA836D1C1C7}" type="sibTrans" cxnId="{4E4BFDB5-F062-4D8A-9FB3-B4E01A6C1A8E}">
      <dgm:prSet/>
      <dgm:spPr/>
      <dgm:t>
        <a:bodyPr/>
        <a:lstStyle/>
        <a:p>
          <a:endParaRPr lang="en-US"/>
        </a:p>
      </dgm:t>
    </dgm:pt>
    <dgm:pt modelId="{B0E2EB31-8C2C-4A5F-B818-B18C5ACF6257}">
      <dgm:prSet/>
      <dgm:spPr/>
      <dgm:t>
        <a:bodyPr/>
        <a:lstStyle/>
        <a:p>
          <a:r>
            <a:rPr lang="es-MX"/>
            <a:t>protección institucional del periodismo.</a:t>
          </a:r>
          <a:endParaRPr lang="en-US"/>
        </a:p>
      </dgm:t>
    </dgm:pt>
    <dgm:pt modelId="{0C94AA88-C435-4BAE-83D5-1B7F8838F75A}" type="parTrans" cxnId="{9288B9E8-183E-4AAF-B7F8-8AF3CA93803F}">
      <dgm:prSet/>
      <dgm:spPr/>
      <dgm:t>
        <a:bodyPr/>
        <a:lstStyle/>
        <a:p>
          <a:endParaRPr lang="en-US"/>
        </a:p>
      </dgm:t>
    </dgm:pt>
    <dgm:pt modelId="{E8BCE028-994C-408A-B4E3-074796F9E751}" type="sibTrans" cxnId="{9288B9E8-183E-4AAF-B7F8-8AF3CA93803F}">
      <dgm:prSet/>
      <dgm:spPr/>
      <dgm:t>
        <a:bodyPr/>
        <a:lstStyle/>
        <a:p>
          <a:endParaRPr lang="en-US"/>
        </a:p>
      </dgm:t>
    </dgm:pt>
    <dgm:pt modelId="{4C59B117-4F30-4516-8B42-7FA2AADA0930}" type="pres">
      <dgm:prSet presAssocID="{1A044DA4-2291-4714-A43F-9C40B39E1314}" presName="hierChild1" presStyleCnt="0">
        <dgm:presLayoutVars>
          <dgm:chPref val="1"/>
          <dgm:dir/>
          <dgm:animOne val="branch"/>
          <dgm:animLvl val="lvl"/>
          <dgm:resizeHandles/>
        </dgm:presLayoutVars>
      </dgm:prSet>
      <dgm:spPr/>
    </dgm:pt>
    <dgm:pt modelId="{C41B8A0D-5C6E-4E66-A0A8-B0F3A5235D95}" type="pres">
      <dgm:prSet presAssocID="{91D17E82-CFBC-4326-8645-20CF32AAE4DB}" presName="hierRoot1" presStyleCnt="0"/>
      <dgm:spPr/>
    </dgm:pt>
    <dgm:pt modelId="{3D7900AE-159A-4465-A19E-2C3B919E3885}" type="pres">
      <dgm:prSet presAssocID="{91D17E82-CFBC-4326-8645-20CF32AAE4DB}" presName="composite" presStyleCnt="0"/>
      <dgm:spPr/>
    </dgm:pt>
    <dgm:pt modelId="{5B7F7C3C-F160-478D-8C8D-2D9CB251AA9D}" type="pres">
      <dgm:prSet presAssocID="{91D17E82-CFBC-4326-8645-20CF32AAE4DB}" presName="background" presStyleLbl="node0" presStyleIdx="0" presStyleCnt="4"/>
      <dgm:spPr/>
    </dgm:pt>
    <dgm:pt modelId="{02EA8EBE-4135-41DA-A26E-076CE23A4A27}" type="pres">
      <dgm:prSet presAssocID="{91D17E82-CFBC-4326-8645-20CF32AAE4DB}" presName="text" presStyleLbl="fgAcc0" presStyleIdx="0" presStyleCnt="4">
        <dgm:presLayoutVars>
          <dgm:chPref val="3"/>
        </dgm:presLayoutVars>
      </dgm:prSet>
      <dgm:spPr/>
    </dgm:pt>
    <dgm:pt modelId="{E0F26996-B85E-49BD-98BA-78616ADA2C30}" type="pres">
      <dgm:prSet presAssocID="{91D17E82-CFBC-4326-8645-20CF32AAE4DB}" presName="hierChild2" presStyleCnt="0"/>
      <dgm:spPr/>
    </dgm:pt>
    <dgm:pt modelId="{D36C802D-34F7-4BB7-AC66-589E06A73BDA}" type="pres">
      <dgm:prSet presAssocID="{BB0F7400-B1F4-45EA-BEC1-7AB0DCB2CB79}" presName="hierRoot1" presStyleCnt="0"/>
      <dgm:spPr/>
    </dgm:pt>
    <dgm:pt modelId="{EB3F1B9E-A885-4D5A-A574-090521BF209E}" type="pres">
      <dgm:prSet presAssocID="{BB0F7400-B1F4-45EA-BEC1-7AB0DCB2CB79}" presName="composite" presStyleCnt="0"/>
      <dgm:spPr/>
    </dgm:pt>
    <dgm:pt modelId="{DC002A56-AE30-4779-A359-E777066B128F}" type="pres">
      <dgm:prSet presAssocID="{BB0F7400-B1F4-45EA-BEC1-7AB0DCB2CB79}" presName="background" presStyleLbl="node0" presStyleIdx="1" presStyleCnt="4"/>
      <dgm:spPr/>
    </dgm:pt>
    <dgm:pt modelId="{765BC5CF-DF83-4BFC-ADEE-9C25AC295D05}" type="pres">
      <dgm:prSet presAssocID="{BB0F7400-B1F4-45EA-BEC1-7AB0DCB2CB79}" presName="text" presStyleLbl="fgAcc0" presStyleIdx="1" presStyleCnt="4">
        <dgm:presLayoutVars>
          <dgm:chPref val="3"/>
        </dgm:presLayoutVars>
      </dgm:prSet>
      <dgm:spPr/>
    </dgm:pt>
    <dgm:pt modelId="{6D832018-204C-4DFD-99EA-BA41B2D3C8A0}" type="pres">
      <dgm:prSet presAssocID="{BB0F7400-B1F4-45EA-BEC1-7AB0DCB2CB79}" presName="hierChild2" presStyleCnt="0"/>
      <dgm:spPr/>
    </dgm:pt>
    <dgm:pt modelId="{E909C7D1-3858-413E-8355-38DA097E9E85}" type="pres">
      <dgm:prSet presAssocID="{4760A9A2-E5F4-4121-8E37-DDA93E41ABAB}" presName="hierRoot1" presStyleCnt="0"/>
      <dgm:spPr/>
    </dgm:pt>
    <dgm:pt modelId="{F0BF2A58-BA46-4B98-9653-5AF22F767761}" type="pres">
      <dgm:prSet presAssocID="{4760A9A2-E5F4-4121-8E37-DDA93E41ABAB}" presName="composite" presStyleCnt="0"/>
      <dgm:spPr/>
    </dgm:pt>
    <dgm:pt modelId="{F6AD9AC0-FB6B-4D53-971A-44990BC826B3}" type="pres">
      <dgm:prSet presAssocID="{4760A9A2-E5F4-4121-8E37-DDA93E41ABAB}" presName="background" presStyleLbl="node0" presStyleIdx="2" presStyleCnt="4"/>
      <dgm:spPr/>
    </dgm:pt>
    <dgm:pt modelId="{40DDE004-B97A-4BCC-BF9C-F91D64D51159}" type="pres">
      <dgm:prSet presAssocID="{4760A9A2-E5F4-4121-8E37-DDA93E41ABAB}" presName="text" presStyleLbl="fgAcc0" presStyleIdx="2" presStyleCnt="4">
        <dgm:presLayoutVars>
          <dgm:chPref val="3"/>
        </dgm:presLayoutVars>
      </dgm:prSet>
      <dgm:spPr/>
    </dgm:pt>
    <dgm:pt modelId="{092078FC-0251-45CD-8BEA-CE442780BD18}" type="pres">
      <dgm:prSet presAssocID="{4760A9A2-E5F4-4121-8E37-DDA93E41ABAB}" presName="hierChild2" presStyleCnt="0"/>
      <dgm:spPr/>
    </dgm:pt>
    <dgm:pt modelId="{0E34DFFC-D345-484E-A19A-B1A5C19B6D39}" type="pres">
      <dgm:prSet presAssocID="{B0E2EB31-8C2C-4A5F-B818-B18C5ACF6257}" presName="hierRoot1" presStyleCnt="0"/>
      <dgm:spPr/>
    </dgm:pt>
    <dgm:pt modelId="{DC06BDF8-F396-4EB4-AD7A-0748FD8CE5F5}" type="pres">
      <dgm:prSet presAssocID="{B0E2EB31-8C2C-4A5F-B818-B18C5ACF6257}" presName="composite" presStyleCnt="0"/>
      <dgm:spPr/>
    </dgm:pt>
    <dgm:pt modelId="{F6B0BCD5-4936-4889-A528-02030D87FC83}" type="pres">
      <dgm:prSet presAssocID="{B0E2EB31-8C2C-4A5F-B818-B18C5ACF6257}" presName="background" presStyleLbl="node0" presStyleIdx="3" presStyleCnt="4"/>
      <dgm:spPr/>
    </dgm:pt>
    <dgm:pt modelId="{C1E403FF-99AC-47DC-A3CC-9CB524060EDD}" type="pres">
      <dgm:prSet presAssocID="{B0E2EB31-8C2C-4A5F-B818-B18C5ACF6257}" presName="text" presStyleLbl="fgAcc0" presStyleIdx="3" presStyleCnt="4">
        <dgm:presLayoutVars>
          <dgm:chPref val="3"/>
        </dgm:presLayoutVars>
      </dgm:prSet>
      <dgm:spPr/>
    </dgm:pt>
    <dgm:pt modelId="{843D8EE2-2404-4323-80A9-B01A1DAA8D4D}" type="pres">
      <dgm:prSet presAssocID="{B0E2EB31-8C2C-4A5F-B818-B18C5ACF6257}" presName="hierChild2" presStyleCnt="0"/>
      <dgm:spPr/>
    </dgm:pt>
  </dgm:ptLst>
  <dgm:cxnLst>
    <dgm:cxn modelId="{29403D34-0B39-43B1-9DE6-62E14D32E1B7}" type="presOf" srcId="{B0E2EB31-8C2C-4A5F-B818-B18C5ACF6257}" destId="{C1E403FF-99AC-47DC-A3CC-9CB524060EDD}" srcOrd="0" destOrd="0" presId="urn:microsoft.com/office/officeart/2005/8/layout/hierarchy1"/>
    <dgm:cxn modelId="{9746B63E-0F7F-48C5-8CFB-062E2E71C0E8}" type="presOf" srcId="{4760A9A2-E5F4-4121-8E37-DDA93E41ABAB}" destId="{40DDE004-B97A-4BCC-BF9C-F91D64D51159}" srcOrd="0" destOrd="0" presId="urn:microsoft.com/office/officeart/2005/8/layout/hierarchy1"/>
    <dgm:cxn modelId="{4E4BFDB5-F062-4D8A-9FB3-B4E01A6C1A8E}" srcId="{1A044DA4-2291-4714-A43F-9C40B39E1314}" destId="{4760A9A2-E5F4-4121-8E37-DDA93E41ABAB}" srcOrd="2" destOrd="0" parTransId="{D30AA3C7-2C94-47B3-BB4A-64D76F694CF1}" sibTransId="{44950C99-03D7-49AA-BF86-6BA836D1C1C7}"/>
    <dgm:cxn modelId="{5FDD64CD-4555-4F5E-BC2B-FBDE8DD39F89}" type="presOf" srcId="{91D17E82-CFBC-4326-8645-20CF32AAE4DB}" destId="{02EA8EBE-4135-41DA-A26E-076CE23A4A27}" srcOrd="0" destOrd="0" presId="urn:microsoft.com/office/officeart/2005/8/layout/hierarchy1"/>
    <dgm:cxn modelId="{087810D0-C38C-4C5E-B164-A5D5EC9EF084}" type="presOf" srcId="{1A044DA4-2291-4714-A43F-9C40B39E1314}" destId="{4C59B117-4F30-4516-8B42-7FA2AADA0930}" srcOrd="0" destOrd="0" presId="urn:microsoft.com/office/officeart/2005/8/layout/hierarchy1"/>
    <dgm:cxn modelId="{B7AB8ED6-7AA9-4AA7-B709-3F9F91D1417C}" srcId="{1A044DA4-2291-4714-A43F-9C40B39E1314}" destId="{91D17E82-CFBC-4326-8645-20CF32AAE4DB}" srcOrd="0" destOrd="0" parTransId="{D390534E-04C8-4771-8840-596B9AB565F4}" sibTransId="{13E26406-111C-46C3-8CD6-D340EA8CAC77}"/>
    <dgm:cxn modelId="{7B53E2D9-58DC-479C-84CF-20CE772CC148}" srcId="{1A044DA4-2291-4714-A43F-9C40B39E1314}" destId="{BB0F7400-B1F4-45EA-BEC1-7AB0DCB2CB79}" srcOrd="1" destOrd="0" parTransId="{66F566DA-636F-47D2-8D18-865B613ED7C9}" sibTransId="{02F43494-BF03-43E7-B288-E5A9AE3B21B7}"/>
    <dgm:cxn modelId="{D5D646E2-BE1B-4703-AF35-53FAF9DF7F42}" type="presOf" srcId="{BB0F7400-B1F4-45EA-BEC1-7AB0DCB2CB79}" destId="{765BC5CF-DF83-4BFC-ADEE-9C25AC295D05}" srcOrd="0" destOrd="0" presId="urn:microsoft.com/office/officeart/2005/8/layout/hierarchy1"/>
    <dgm:cxn modelId="{9288B9E8-183E-4AAF-B7F8-8AF3CA93803F}" srcId="{1A044DA4-2291-4714-A43F-9C40B39E1314}" destId="{B0E2EB31-8C2C-4A5F-B818-B18C5ACF6257}" srcOrd="3" destOrd="0" parTransId="{0C94AA88-C435-4BAE-83D5-1B7F8838F75A}" sibTransId="{E8BCE028-994C-408A-B4E3-074796F9E751}"/>
    <dgm:cxn modelId="{EAB42AD3-36AA-40FC-AE82-6B947EA7E42F}" type="presParOf" srcId="{4C59B117-4F30-4516-8B42-7FA2AADA0930}" destId="{C41B8A0D-5C6E-4E66-A0A8-B0F3A5235D95}" srcOrd="0" destOrd="0" presId="urn:microsoft.com/office/officeart/2005/8/layout/hierarchy1"/>
    <dgm:cxn modelId="{941ED806-C21A-4BBA-B2FA-13D34013CE4A}" type="presParOf" srcId="{C41B8A0D-5C6E-4E66-A0A8-B0F3A5235D95}" destId="{3D7900AE-159A-4465-A19E-2C3B919E3885}" srcOrd="0" destOrd="0" presId="urn:microsoft.com/office/officeart/2005/8/layout/hierarchy1"/>
    <dgm:cxn modelId="{F4E2E895-4D54-4E7C-8340-7B084CEEDFF5}" type="presParOf" srcId="{3D7900AE-159A-4465-A19E-2C3B919E3885}" destId="{5B7F7C3C-F160-478D-8C8D-2D9CB251AA9D}" srcOrd="0" destOrd="0" presId="urn:microsoft.com/office/officeart/2005/8/layout/hierarchy1"/>
    <dgm:cxn modelId="{3871C3CF-FE7C-4289-A7A5-9CC896FE96ED}" type="presParOf" srcId="{3D7900AE-159A-4465-A19E-2C3B919E3885}" destId="{02EA8EBE-4135-41DA-A26E-076CE23A4A27}" srcOrd="1" destOrd="0" presId="urn:microsoft.com/office/officeart/2005/8/layout/hierarchy1"/>
    <dgm:cxn modelId="{2BB656E7-44C1-4792-B826-D8207016EE51}" type="presParOf" srcId="{C41B8A0D-5C6E-4E66-A0A8-B0F3A5235D95}" destId="{E0F26996-B85E-49BD-98BA-78616ADA2C30}" srcOrd="1" destOrd="0" presId="urn:microsoft.com/office/officeart/2005/8/layout/hierarchy1"/>
    <dgm:cxn modelId="{AF811D98-0276-4426-972D-B6E2D1E49C74}" type="presParOf" srcId="{4C59B117-4F30-4516-8B42-7FA2AADA0930}" destId="{D36C802D-34F7-4BB7-AC66-589E06A73BDA}" srcOrd="1" destOrd="0" presId="urn:microsoft.com/office/officeart/2005/8/layout/hierarchy1"/>
    <dgm:cxn modelId="{F8E57DBC-E6A3-4317-9853-1C5F11A4E3AE}" type="presParOf" srcId="{D36C802D-34F7-4BB7-AC66-589E06A73BDA}" destId="{EB3F1B9E-A885-4D5A-A574-090521BF209E}" srcOrd="0" destOrd="0" presId="urn:microsoft.com/office/officeart/2005/8/layout/hierarchy1"/>
    <dgm:cxn modelId="{6DDE5C82-4843-4D25-A23F-DB86A266DF51}" type="presParOf" srcId="{EB3F1B9E-A885-4D5A-A574-090521BF209E}" destId="{DC002A56-AE30-4779-A359-E777066B128F}" srcOrd="0" destOrd="0" presId="urn:microsoft.com/office/officeart/2005/8/layout/hierarchy1"/>
    <dgm:cxn modelId="{97DE40D2-1B01-4D33-8578-1AC3A9576D68}" type="presParOf" srcId="{EB3F1B9E-A885-4D5A-A574-090521BF209E}" destId="{765BC5CF-DF83-4BFC-ADEE-9C25AC295D05}" srcOrd="1" destOrd="0" presId="urn:microsoft.com/office/officeart/2005/8/layout/hierarchy1"/>
    <dgm:cxn modelId="{67436C46-3772-4BB5-8B47-E0F780D5926C}" type="presParOf" srcId="{D36C802D-34F7-4BB7-AC66-589E06A73BDA}" destId="{6D832018-204C-4DFD-99EA-BA41B2D3C8A0}" srcOrd="1" destOrd="0" presId="urn:microsoft.com/office/officeart/2005/8/layout/hierarchy1"/>
    <dgm:cxn modelId="{F7038C1F-261F-48F1-BDB6-4D4290F7D6A8}" type="presParOf" srcId="{4C59B117-4F30-4516-8B42-7FA2AADA0930}" destId="{E909C7D1-3858-413E-8355-38DA097E9E85}" srcOrd="2" destOrd="0" presId="urn:microsoft.com/office/officeart/2005/8/layout/hierarchy1"/>
    <dgm:cxn modelId="{AB853E03-1C9F-459C-B321-FCDD47807F01}" type="presParOf" srcId="{E909C7D1-3858-413E-8355-38DA097E9E85}" destId="{F0BF2A58-BA46-4B98-9653-5AF22F767761}" srcOrd="0" destOrd="0" presId="urn:microsoft.com/office/officeart/2005/8/layout/hierarchy1"/>
    <dgm:cxn modelId="{F9283A1C-D137-426E-BEE5-7B5DD33B3B7C}" type="presParOf" srcId="{F0BF2A58-BA46-4B98-9653-5AF22F767761}" destId="{F6AD9AC0-FB6B-4D53-971A-44990BC826B3}" srcOrd="0" destOrd="0" presId="urn:microsoft.com/office/officeart/2005/8/layout/hierarchy1"/>
    <dgm:cxn modelId="{6A642F8C-9C59-4572-B7FF-26BA58E3FD3C}" type="presParOf" srcId="{F0BF2A58-BA46-4B98-9653-5AF22F767761}" destId="{40DDE004-B97A-4BCC-BF9C-F91D64D51159}" srcOrd="1" destOrd="0" presId="urn:microsoft.com/office/officeart/2005/8/layout/hierarchy1"/>
    <dgm:cxn modelId="{5969AD9A-43D6-4ABA-B694-0CD545DA36C5}" type="presParOf" srcId="{E909C7D1-3858-413E-8355-38DA097E9E85}" destId="{092078FC-0251-45CD-8BEA-CE442780BD18}" srcOrd="1" destOrd="0" presId="urn:microsoft.com/office/officeart/2005/8/layout/hierarchy1"/>
    <dgm:cxn modelId="{991A18E3-7B41-4FD4-AAEC-A8E18973D5A0}" type="presParOf" srcId="{4C59B117-4F30-4516-8B42-7FA2AADA0930}" destId="{0E34DFFC-D345-484E-A19A-B1A5C19B6D39}" srcOrd="3" destOrd="0" presId="urn:microsoft.com/office/officeart/2005/8/layout/hierarchy1"/>
    <dgm:cxn modelId="{815536C6-4C1F-4AB3-9C0F-EB049DB43E56}" type="presParOf" srcId="{0E34DFFC-D345-484E-A19A-B1A5C19B6D39}" destId="{DC06BDF8-F396-4EB4-AD7A-0748FD8CE5F5}" srcOrd="0" destOrd="0" presId="urn:microsoft.com/office/officeart/2005/8/layout/hierarchy1"/>
    <dgm:cxn modelId="{23CBB735-4BA9-41A3-B1D5-0B6AAA2857BC}" type="presParOf" srcId="{DC06BDF8-F396-4EB4-AD7A-0748FD8CE5F5}" destId="{F6B0BCD5-4936-4889-A528-02030D87FC83}" srcOrd="0" destOrd="0" presId="urn:microsoft.com/office/officeart/2005/8/layout/hierarchy1"/>
    <dgm:cxn modelId="{104FB899-1D88-457D-BE46-9BB16D116E23}" type="presParOf" srcId="{DC06BDF8-F396-4EB4-AD7A-0748FD8CE5F5}" destId="{C1E403FF-99AC-47DC-A3CC-9CB524060EDD}" srcOrd="1" destOrd="0" presId="urn:microsoft.com/office/officeart/2005/8/layout/hierarchy1"/>
    <dgm:cxn modelId="{334C94FF-10BD-4363-8DD3-4545DBAAE4D5}" type="presParOf" srcId="{0E34DFFC-D345-484E-A19A-B1A5C19B6D39}" destId="{843D8EE2-2404-4323-80A9-B01A1DAA8D4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4585A66-8B14-40D9-9C60-65C59A7066F4}"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727A405-2DE3-424C-BF96-2AF891EC4863}">
      <dgm:prSet/>
      <dgm:spPr/>
      <dgm:t>
        <a:bodyPr/>
        <a:lstStyle/>
        <a:p>
          <a:r>
            <a:rPr lang="es-MX"/>
            <a:t>La Corte también ha establecido que </a:t>
          </a:r>
          <a:r>
            <a:rPr lang="es-MX" b="1"/>
            <a:t>los funcionarios públicos están sujetos a un mayor nivel de escrutinio</a:t>
          </a:r>
          <a:r>
            <a:rPr lang="es-MX"/>
            <a:t> por parte de la sociedad.</a:t>
          </a:r>
          <a:endParaRPr lang="en-US"/>
        </a:p>
      </dgm:t>
    </dgm:pt>
    <dgm:pt modelId="{BDB2CE36-DCA7-4FCE-8BC1-FD598B0D10CF}" type="parTrans" cxnId="{2ED4DA96-E86B-4F6F-8332-FD5A264A30F5}">
      <dgm:prSet/>
      <dgm:spPr/>
      <dgm:t>
        <a:bodyPr/>
        <a:lstStyle/>
        <a:p>
          <a:endParaRPr lang="en-US"/>
        </a:p>
      </dgm:t>
    </dgm:pt>
    <dgm:pt modelId="{050F1B49-3D28-498D-BE05-5D06784E792F}" type="sibTrans" cxnId="{2ED4DA96-E86B-4F6F-8332-FD5A264A30F5}">
      <dgm:prSet/>
      <dgm:spPr/>
      <dgm:t>
        <a:bodyPr/>
        <a:lstStyle/>
        <a:p>
          <a:endParaRPr lang="en-US"/>
        </a:p>
      </dgm:t>
    </dgm:pt>
    <dgm:pt modelId="{3538872B-DDC3-44F6-97BB-1CED7ADF7868}">
      <dgm:prSet/>
      <dgm:spPr/>
      <dgm:t>
        <a:bodyPr/>
        <a:lstStyle/>
        <a:p>
          <a:r>
            <a:rPr lang="es-MX"/>
            <a:t>Esto se debe a que, al ejercer funciones públicas, deben tolerar un grado más amplio de crítica.</a:t>
          </a:r>
          <a:endParaRPr lang="en-US"/>
        </a:p>
      </dgm:t>
    </dgm:pt>
    <dgm:pt modelId="{A2BA8FAF-04E4-4F17-AEEB-7BF52ADCD740}" type="parTrans" cxnId="{3B2E48DA-28B8-4370-80A7-2B4E27E17F33}">
      <dgm:prSet/>
      <dgm:spPr/>
      <dgm:t>
        <a:bodyPr/>
        <a:lstStyle/>
        <a:p>
          <a:endParaRPr lang="en-US"/>
        </a:p>
      </dgm:t>
    </dgm:pt>
    <dgm:pt modelId="{D3EF1492-D0B6-4537-AAF6-6207E898050C}" type="sibTrans" cxnId="{3B2E48DA-28B8-4370-80A7-2B4E27E17F33}">
      <dgm:prSet/>
      <dgm:spPr/>
      <dgm:t>
        <a:bodyPr/>
        <a:lstStyle/>
        <a:p>
          <a:endParaRPr lang="en-US"/>
        </a:p>
      </dgm:t>
    </dgm:pt>
    <dgm:pt modelId="{7A685AA0-471C-4F08-A0BC-FB2AEE076D13}">
      <dgm:prSet/>
      <dgm:spPr/>
      <dgm:t>
        <a:bodyPr/>
        <a:lstStyle/>
        <a:p>
          <a:r>
            <a:rPr lang="es-MX"/>
            <a:t>Además, la jurisprudencia interamericana ha sido particularmente crítica respecto al uso del </a:t>
          </a:r>
          <a:r>
            <a:rPr lang="es-MX" b="1"/>
            <a:t>derecho penal para sancionar expresiones</a:t>
          </a:r>
          <a:r>
            <a:rPr lang="es-MX"/>
            <a:t>, ya que este tipo de sanciones puede generar </a:t>
          </a:r>
          <a:r>
            <a:rPr lang="es-MX" b="1"/>
            <a:t>efectos inhibitorios o autocensura</a:t>
          </a:r>
          <a:r>
            <a:rPr lang="es-MX"/>
            <a:t> en el debate público.</a:t>
          </a:r>
          <a:endParaRPr lang="en-US"/>
        </a:p>
      </dgm:t>
    </dgm:pt>
    <dgm:pt modelId="{F102E3F8-1DA8-42DA-BDD8-598F9E06F0D8}" type="parTrans" cxnId="{D965429D-889D-4394-836B-23B506AC5EB3}">
      <dgm:prSet/>
      <dgm:spPr/>
      <dgm:t>
        <a:bodyPr/>
        <a:lstStyle/>
        <a:p>
          <a:endParaRPr lang="en-US"/>
        </a:p>
      </dgm:t>
    </dgm:pt>
    <dgm:pt modelId="{9ADF485A-4F8D-45CF-BCD4-A242EBD4BF5B}" type="sibTrans" cxnId="{D965429D-889D-4394-836B-23B506AC5EB3}">
      <dgm:prSet/>
      <dgm:spPr/>
      <dgm:t>
        <a:bodyPr/>
        <a:lstStyle/>
        <a:p>
          <a:endParaRPr lang="en-US"/>
        </a:p>
      </dgm:t>
    </dgm:pt>
    <dgm:pt modelId="{F27D9A4F-3810-4FE0-B8E9-4A5046427486}" type="pres">
      <dgm:prSet presAssocID="{04585A66-8B14-40D9-9C60-65C59A7066F4}" presName="linear" presStyleCnt="0">
        <dgm:presLayoutVars>
          <dgm:animLvl val="lvl"/>
          <dgm:resizeHandles val="exact"/>
        </dgm:presLayoutVars>
      </dgm:prSet>
      <dgm:spPr/>
    </dgm:pt>
    <dgm:pt modelId="{A0025713-1E04-4724-9364-91854C2CA963}" type="pres">
      <dgm:prSet presAssocID="{A727A405-2DE3-424C-BF96-2AF891EC4863}" presName="parentText" presStyleLbl="node1" presStyleIdx="0" presStyleCnt="3">
        <dgm:presLayoutVars>
          <dgm:chMax val="0"/>
          <dgm:bulletEnabled val="1"/>
        </dgm:presLayoutVars>
      </dgm:prSet>
      <dgm:spPr/>
    </dgm:pt>
    <dgm:pt modelId="{F89B06EF-CA3F-4392-A84A-559F79CA25F1}" type="pres">
      <dgm:prSet presAssocID="{050F1B49-3D28-498D-BE05-5D06784E792F}" presName="spacer" presStyleCnt="0"/>
      <dgm:spPr/>
    </dgm:pt>
    <dgm:pt modelId="{E8880E02-5976-40E8-A2C5-C93599572EBA}" type="pres">
      <dgm:prSet presAssocID="{3538872B-DDC3-44F6-97BB-1CED7ADF7868}" presName="parentText" presStyleLbl="node1" presStyleIdx="1" presStyleCnt="3">
        <dgm:presLayoutVars>
          <dgm:chMax val="0"/>
          <dgm:bulletEnabled val="1"/>
        </dgm:presLayoutVars>
      </dgm:prSet>
      <dgm:spPr/>
    </dgm:pt>
    <dgm:pt modelId="{9BFB77A7-D8B1-4B34-A9AB-821B263A2840}" type="pres">
      <dgm:prSet presAssocID="{D3EF1492-D0B6-4537-AAF6-6207E898050C}" presName="spacer" presStyleCnt="0"/>
      <dgm:spPr/>
    </dgm:pt>
    <dgm:pt modelId="{23DB6DFD-F36D-4EB9-A7E4-AE0FE477A06D}" type="pres">
      <dgm:prSet presAssocID="{7A685AA0-471C-4F08-A0BC-FB2AEE076D13}" presName="parentText" presStyleLbl="node1" presStyleIdx="2" presStyleCnt="3">
        <dgm:presLayoutVars>
          <dgm:chMax val="0"/>
          <dgm:bulletEnabled val="1"/>
        </dgm:presLayoutVars>
      </dgm:prSet>
      <dgm:spPr/>
    </dgm:pt>
  </dgm:ptLst>
  <dgm:cxnLst>
    <dgm:cxn modelId="{B530A46F-942A-472A-A1BC-5D62F91B07DC}" type="presOf" srcId="{A727A405-2DE3-424C-BF96-2AF891EC4863}" destId="{A0025713-1E04-4724-9364-91854C2CA963}" srcOrd="0" destOrd="0" presId="urn:microsoft.com/office/officeart/2005/8/layout/vList2"/>
    <dgm:cxn modelId="{2ED4DA96-E86B-4F6F-8332-FD5A264A30F5}" srcId="{04585A66-8B14-40D9-9C60-65C59A7066F4}" destId="{A727A405-2DE3-424C-BF96-2AF891EC4863}" srcOrd="0" destOrd="0" parTransId="{BDB2CE36-DCA7-4FCE-8BC1-FD598B0D10CF}" sibTransId="{050F1B49-3D28-498D-BE05-5D06784E792F}"/>
    <dgm:cxn modelId="{D965429D-889D-4394-836B-23B506AC5EB3}" srcId="{04585A66-8B14-40D9-9C60-65C59A7066F4}" destId="{7A685AA0-471C-4F08-A0BC-FB2AEE076D13}" srcOrd="2" destOrd="0" parTransId="{F102E3F8-1DA8-42DA-BDD8-598F9E06F0D8}" sibTransId="{9ADF485A-4F8D-45CF-BCD4-A242EBD4BF5B}"/>
    <dgm:cxn modelId="{17D351A6-54F9-4552-974F-18DCA765224A}" type="presOf" srcId="{7A685AA0-471C-4F08-A0BC-FB2AEE076D13}" destId="{23DB6DFD-F36D-4EB9-A7E4-AE0FE477A06D}" srcOrd="0" destOrd="0" presId="urn:microsoft.com/office/officeart/2005/8/layout/vList2"/>
    <dgm:cxn modelId="{26CC77D5-D2D3-42E7-A04E-6B093CA24EFA}" type="presOf" srcId="{3538872B-DDC3-44F6-97BB-1CED7ADF7868}" destId="{E8880E02-5976-40E8-A2C5-C93599572EBA}" srcOrd="0" destOrd="0" presId="urn:microsoft.com/office/officeart/2005/8/layout/vList2"/>
    <dgm:cxn modelId="{3B2E48DA-28B8-4370-80A7-2B4E27E17F33}" srcId="{04585A66-8B14-40D9-9C60-65C59A7066F4}" destId="{3538872B-DDC3-44F6-97BB-1CED7ADF7868}" srcOrd="1" destOrd="0" parTransId="{A2BA8FAF-04E4-4F17-AEEB-7BF52ADCD740}" sibTransId="{D3EF1492-D0B6-4537-AAF6-6207E898050C}"/>
    <dgm:cxn modelId="{384A03E5-0DE6-4749-9F7A-6D8E7ED81F7F}" type="presOf" srcId="{04585A66-8B14-40D9-9C60-65C59A7066F4}" destId="{F27D9A4F-3810-4FE0-B8E9-4A5046427486}" srcOrd="0" destOrd="0" presId="urn:microsoft.com/office/officeart/2005/8/layout/vList2"/>
    <dgm:cxn modelId="{E1B183F5-8320-4064-ADAB-AAAA3CD326FF}" type="presParOf" srcId="{F27D9A4F-3810-4FE0-B8E9-4A5046427486}" destId="{A0025713-1E04-4724-9364-91854C2CA963}" srcOrd="0" destOrd="0" presId="urn:microsoft.com/office/officeart/2005/8/layout/vList2"/>
    <dgm:cxn modelId="{5DA2D5E6-BCE8-478F-A682-A7F025F4ECE7}" type="presParOf" srcId="{F27D9A4F-3810-4FE0-B8E9-4A5046427486}" destId="{F89B06EF-CA3F-4392-A84A-559F79CA25F1}" srcOrd="1" destOrd="0" presId="urn:microsoft.com/office/officeart/2005/8/layout/vList2"/>
    <dgm:cxn modelId="{90F6445D-4293-428A-BB7E-7737AAFF90E5}" type="presParOf" srcId="{F27D9A4F-3810-4FE0-B8E9-4A5046427486}" destId="{E8880E02-5976-40E8-A2C5-C93599572EBA}" srcOrd="2" destOrd="0" presId="urn:microsoft.com/office/officeart/2005/8/layout/vList2"/>
    <dgm:cxn modelId="{367D5A77-D216-412C-B1A3-37677EE35530}" type="presParOf" srcId="{F27D9A4F-3810-4FE0-B8E9-4A5046427486}" destId="{9BFB77A7-D8B1-4B34-A9AB-821B263A2840}" srcOrd="3" destOrd="0" presId="urn:microsoft.com/office/officeart/2005/8/layout/vList2"/>
    <dgm:cxn modelId="{A53469A4-9FBA-48DB-A5D9-D4953D7A4845}" type="presParOf" srcId="{F27D9A4F-3810-4FE0-B8E9-4A5046427486}" destId="{23DB6DFD-F36D-4EB9-A7E4-AE0FE477A06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9EC8C03-1386-48E2-B9CD-FBA4429FE44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04070145-8546-4722-9341-E40A2021B9FF}">
      <dgm:prSet/>
      <dgm:spPr/>
      <dgm:t>
        <a:bodyPr/>
        <a:lstStyle/>
        <a:p>
          <a:r>
            <a:rPr lang="es-MX" b="1" dirty="0"/>
            <a:t>Nivel universal</a:t>
          </a:r>
          <a:r>
            <a:rPr lang="es-MX" dirty="0"/>
            <a:t> – Sistema de la Organización de las Naciones Unidas</a:t>
          </a:r>
          <a:endParaRPr lang="en-US" dirty="0"/>
        </a:p>
      </dgm:t>
    </dgm:pt>
    <dgm:pt modelId="{5D267D67-5461-495E-97F3-D867646F7425}" type="parTrans" cxnId="{816BB52C-EF98-4403-9A9F-4E830D16D5A9}">
      <dgm:prSet/>
      <dgm:spPr/>
      <dgm:t>
        <a:bodyPr/>
        <a:lstStyle/>
        <a:p>
          <a:endParaRPr lang="en-US"/>
        </a:p>
      </dgm:t>
    </dgm:pt>
    <dgm:pt modelId="{3F82A797-F81B-4E16-9C64-A8C9DD1D07D3}" type="sibTrans" cxnId="{816BB52C-EF98-4403-9A9F-4E830D16D5A9}">
      <dgm:prSet/>
      <dgm:spPr/>
      <dgm:t>
        <a:bodyPr/>
        <a:lstStyle/>
        <a:p>
          <a:endParaRPr lang="en-US"/>
        </a:p>
      </dgm:t>
    </dgm:pt>
    <dgm:pt modelId="{D2E2651A-09A9-451C-B5A2-3793EB697EF1}">
      <dgm:prSet/>
      <dgm:spPr/>
      <dgm:t>
        <a:bodyPr/>
        <a:lstStyle/>
        <a:p>
          <a:r>
            <a:rPr lang="es-MX" b="1" dirty="0"/>
            <a:t>Nivel regional</a:t>
          </a:r>
          <a:r>
            <a:rPr lang="es-MX" dirty="0"/>
            <a:t> – Sistema Interamericano de derechos humanos</a:t>
          </a:r>
          <a:endParaRPr lang="en-US" dirty="0"/>
        </a:p>
      </dgm:t>
    </dgm:pt>
    <dgm:pt modelId="{B775B6C4-D70B-4339-9F1B-D324849A7423}" type="parTrans" cxnId="{0E432EEB-3F79-4276-B283-BC200B9B1C22}">
      <dgm:prSet/>
      <dgm:spPr/>
      <dgm:t>
        <a:bodyPr/>
        <a:lstStyle/>
        <a:p>
          <a:endParaRPr lang="en-US"/>
        </a:p>
      </dgm:t>
    </dgm:pt>
    <dgm:pt modelId="{D2E2F579-39EA-44FE-8596-52156772BECA}" type="sibTrans" cxnId="{0E432EEB-3F79-4276-B283-BC200B9B1C22}">
      <dgm:prSet/>
      <dgm:spPr/>
      <dgm:t>
        <a:bodyPr/>
        <a:lstStyle/>
        <a:p>
          <a:endParaRPr lang="en-US"/>
        </a:p>
      </dgm:t>
    </dgm:pt>
    <dgm:pt modelId="{E7B4E474-2074-4CE3-A0B9-5852DDFDEA28}">
      <dgm:prSet/>
      <dgm:spPr/>
      <dgm:t>
        <a:bodyPr/>
        <a:lstStyle/>
        <a:p>
          <a:r>
            <a:rPr lang="es-MX" b="1" dirty="0"/>
            <a:t>Nivel nacional</a:t>
          </a:r>
          <a:r>
            <a:rPr lang="es-MX" dirty="0"/>
            <a:t> – Constitución de México</a:t>
          </a:r>
          <a:endParaRPr lang="en-US" dirty="0"/>
        </a:p>
      </dgm:t>
    </dgm:pt>
    <dgm:pt modelId="{CF524E7D-C8D9-44DA-B285-4B7E09CB707B}" type="parTrans" cxnId="{75E76ADF-5B39-43C4-A82A-81E55CD8C7C1}">
      <dgm:prSet/>
      <dgm:spPr/>
      <dgm:t>
        <a:bodyPr/>
        <a:lstStyle/>
        <a:p>
          <a:endParaRPr lang="en-US"/>
        </a:p>
      </dgm:t>
    </dgm:pt>
    <dgm:pt modelId="{C3194731-179F-4265-84AA-C59F50F15799}" type="sibTrans" cxnId="{75E76ADF-5B39-43C4-A82A-81E55CD8C7C1}">
      <dgm:prSet/>
      <dgm:spPr/>
      <dgm:t>
        <a:bodyPr/>
        <a:lstStyle/>
        <a:p>
          <a:endParaRPr lang="en-US"/>
        </a:p>
      </dgm:t>
    </dgm:pt>
    <dgm:pt modelId="{2AA4EAEE-98A4-4989-99ED-DD3C705A36F9}" type="pres">
      <dgm:prSet presAssocID="{69EC8C03-1386-48E2-B9CD-FBA4429FE44C}" presName="outerComposite" presStyleCnt="0">
        <dgm:presLayoutVars>
          <dgm:chMax val="5"/>
          <dgm:dir/>
          <dgm:resizeHandles val="exact"/>
        </dgm:presLayoutVars>
      </dgm:prSet>
      <dgm:spPr/>
    </dgm:pt>
    <dgm:pt modelId="{5DCE5EF2-AE5B-444B-8225-949C4F4CF583}" type="pres">
      <dgm:prSet presAssocID="{69EC8C03-1386-48E2-B9CD-FBA4429FE44C}" presName="dummyMaxCanvas" presStyleCnt="0">
        <dgm:presLayoutVars/>
      </dgm:prSet>
      <dgm:spPr/>
    </dgm:pt>
    <dgm:pt modelId="{2E4B7104-5A45-4523-B5A5-AAE0F1F54345}" type="pres">
      <dgm:prSet presAssocID="{69EC8C03-1386-48E2-B9CD-FBA4429FE44C}" presName="ThreeNodes_1" presStyleLbl="node1" presStyleIdx="0" presStyleCnt="3">
        <dgm:presLayoutVars>
          <dgm:bulletEnabled val="1"/>
        </dgm:presLayoutVars>
      </dgm:prSet>
      <dgm:spPr/>
    </dgm:pt>
    <dgm:pt modelId="{59CA108A-42DF-47FC-BEA9-0429756C8C0B}" type="pres">
      <dgm:prSet presAssocID="{69EC8C03-1386-48E2-B9CD-FBA4429FE44C}" presName="ThreeNodes_2" presStyleLbl="node1" presStyleIdx="1" presStyleCnt="3">
        <dgm:presLayoutVars>
          <dgm:bulletEnabled val="1"/>
        </dgm:presLayoutVars>
      </dgm:prSet>
      <dgm:spPr/>
    </dgm:pt>
    <dgm:pt modelId="{25913AEC-F8D8-4DDE-A4E2-39D6501F898C}" type="pres">
      <dgm:prSet presAssocID="{69EC8C03-1386-48E2-B9CD-FBA4429FE44C}" presName="ThreeNodes_3" presStyleLbl="node1" presStyleIdx="2" presStyleCnt="3">
        <dgm:presLayoutVars>
          <dgm:bulletEnabled val="1"/>
        </dgm:presLayoutVars>
      </dgm:prSet>
      <dgm:spPr/>
    </dgm:pt>
    <dgm:pt modelId="{508F255F-9508-4A2F-AB86-538364B58EAC}" type="pres">
      <dgm:prSet presAssocID="{69EC8C03-1386-48E2-B9CD-FBA4429FE44C}" presName="ThreeConn_1-2" presStyleLbl="fgAccFollowNode1" presStyleIdx="0" presStyleCnt="2">
        <dgm:presLayoutVars>
          <dgm:bulletEnabled val="1"/>
        </dgm:presLayoutVars>
      </dgm:prSet>
      <dgm:spPr/>
    </dgm:pt>
    <dgm:pt modelId="{2DDA5DF0-623B-4E90-A4AE-90689142DDC0}" type="pres">
      <dgm:prSet presAssocID="{69EC8C03-1386-48E2-B9CD-FBA4429FE44C}" presName="ThreeConn_2-3" presStyleLbl="fgAccFollowNode1" presStyleIdx="1" presStyleCnt="2">
        <dgm:presLayoutVars>
          <dgm:bulletEnabled val="1"/>
        </dgm:presLayoutVars>
      </dgm:prSet>
      <dgm:spPr/>
    </dgm:pt>
    <dgm:pt modelId="{096165E4-6295-4E1F-916F-854A6A2B9D0C}" type="pres">
      <dgm:prSet presAssocID="{69EC8C03-1386-48E2-B9CD-FBA4429FE44C}" presName="ThreeNodes_1_text" presStyleLbl="node1" presStyleIdx="2" presStyleCnt="3">
        <dgm:presLayoutVars>
          <dgm:bulletEnabled val="1"/>
        </dgm:presLayoutVars>
      </dgm:prSet>
      <dgm:spPr/>
    </dgm:pt>
    <dgm:pt modelId="{67DE2E1F-4F52-4DAE-A06B-76A25E842CAF}" type="pres">
      <dgm:prSet presAssocID="{69EC8C03-1386-48E2-B9CD-FBA4429FE44C}" presName="ThreeNodes_2_text" presStyleLbl="node1" presStyleIdx="2" presStyleCnt="3">
        <dgm:presLayoutVars>
          <dgm:bulletEnabled val="1"/>
        </dgm:presLayoutVars>
      </dgm:prSet>
      <dgm:spPr/>
    </dgm:pt>
    <dgm:pt modelId="{375AB0D6-B685-4067-9D81-9F50CD95DD02}" type="pres">
      <dgm:prSet presAssocID="{69EC8C03-1386-48E2-B9CD-FBA4429FE44C}" presName="ThreeNodes_3_text" presStyleLbl="node1" presStyleIdx="2" presStyleCnt="3">
        <dgm:presLayoutVars>
          <dgm:bulletEnabled val="1"/>
        </dgm:presLayoutVars>
      </dgm:prSet>
      <dgm:spPr/>
    </dgm:pt>
  </dgm:ptLst>
  <dgm:cxnLst>
    <dgm:cxn modelId="{63FE1800-3FAB-47F1-82C0-6CD5A45A7965}" type="presOf" srcId="{04070145-8546-4722-9341-E40A2021B9FF}" destId="{2E4B7104-5A45-4523-B5A5-AAE0F1F54345}" srcOrd="0" destOrd="0" presId="urn:microsoft.com/office/officeart/2005/8/layout/vProcess5"/>
    <dgm:cxn modelId="{D7D5C218-FE38-452B-92E5-FD4DF33E6E04}" type="presOf" srcId="{D2E2651A-09A9-451C-B5A2-3793EB697EF1}" destId="{67DE2E1F-4F52-4DAE-A06B-76A25E842CAF}" srcOrd="1" destOrd="0" presId="urn:microsoft.com/office/officeart/2005/8/layout/vProcess5"/>
    <dgm:cxn modelId="{816BB52C-EF98-4403-9A9F-4E830D16D5A9}" srcId="{69EC8C03-1386-48E2-B9CD-FBA4429FE44C}" destId="{04070145-8546-4722-9341-E40A2021B9FF}" srcOrd="0" destOrd="0" parTransId="{5D267D67-5461-495E-97F3-D867646F7425}" sibTransId="{3F82A797-F81B-4E16-9C64-A8C9DD1D07D3}"/>
    <dgm:cxn modelId="{A2C79F60-6270-4380-A6F0-D886B049735E}" type="presOf" srcId="{04070145-8546-4722-9341-E40A2021B9FF}" destId="{096165E4-6295-4E1F-916F-854A6A2B9D0C}" srcOrd="1" destOrd="0" presId="urn:microsoft.com/office/officeart/2005/8/layout/vProcess5"/>
    <dgm:cxn modelId="{8373044A-9E2D-47C4-8253-1FB34C93811A}" type="presOf" srcId="{E7B4E474-2074-4CE3-A0B9-5852DDFDEA28}" destId="{25913AEC-F8D8-4DDE-A4E2-39D6501F898C}" srcOrd="0" destOrd="0" presId="urn:microsoft.com/office/officeart/2005/8/layout/vProcess5"/>
    <dgm:cxn modelId="{DF3CF177-2AA5-4199-B323-8E1528C83EE8}" type="presOf" srcId="{D2E2F579-39EA-44FE-8596-52156772BECA}" destId="{2DDA5DF0-623B-4E90-A4AE-90689142DDC0}" srcOrd="0" destOrd="0" presId="urn:microsoft.com/office/officeart/2005/8/layout/vProcess5"/>
    <dgm:cxn modelId="{44E75598-9B1D-445E-8EA0-52BFBE0B92BE}" type="presOf" srcId="{D2E2651A-09A9-451C-B5A2-3793EB697EF1}" destId="{59CA108A-42DF-47FC-BEA9-0429756C8C0B}" srcOrd="0" destOrd="0" presId="urn:microsoft.com/office/officeart/2005/8/layout/vProcess5"/>
    <dgm:cxn modelId="{CB4F90B5-59BD-4C87-9F36-435BFB4E7B72}" type="presOf" srcId="{E7B4E474-2074-4CE3-A0B9-5852DDFDEA28}" destId="{375AB0D6-B685-4067-9D81-9F50CD95DD02}" srcOrd="1" destOrd="0" presId="urn:microsoft.com/office/officeart/2005/8/layout/vProcess5"/>
    <dgm:cxn modelId="{75348BC9-23E9-44FA-B606-0CC507F4BE30}" type="presOf" srcId="{3F82A797-F81B-4E16-9C64-A8C9DD1D07D3}" destId="{508F255F-9508-4A2F-AB86-538364B58EAC}" srcOrd="0" destOrd="0" presId="urn:microsoft.com/office/officeart/2005/8/layout/vProcess5"/>
    <dgm:cxn modelId="{0C0DE6CB-F068-4D09-A4BE-28C24CCDCD09}" type="presOf" srcId="{69EC8C03-1386-48E2-B9CD-FBA4429FE44C}" destId="{2AA4EAEE-98A4-4989-99ED-DD3C705A36F9}" srcOrd="0" destOrd="0" presId="urn:microsoft.com/office/officeart/2005/8/layout/vProcess5"/>
    <dgm:cxn modelId="{75E76ADF-5B39-43C4-A82A-81E55CD8C7C1}" srcId="{69EC8C03-1386-48E2-B9CD-FBA4429FE44C}" destId="{E7B4E474-2074-4CE3-A0B9-5852DDFDEA28}" srcOrd="2" destOrd="0" parTransId="{CF524E7D-C8D9-44DA-B285-4B7E09CB707B}" sibTransId="{C3194731-179F-4265-84AA-C59F50F15799}"/>
    <dgm:cxn modelId="{0E432EEB-3F79-4276-B283-BC200B9B1C22}" srcId="{69EC8C03-1386-48E2-B9CD-FBA4429FE44C}" destId="{D2E2651A-09A9-451C-B5A2-3793EB697EF1}" srcOrd="1" destOrd="0" parTransId="{B775B6C4-D70B-4339-9F1B-D324849A7423}" sibTransId="{D2E2F579-39EA-44FE-8596-52156772BECA}"/>
    <dgm:cxn modelId="{666A236C-6A38-4FB0-9791-A0C57AC081DC}" type="presParOf" srcId="{2AA4EAEE-98A4-4989-99ED-DD3C705A36F9}" destId="{5DCE5EF2-AE5B-444B-8225-949C4F4CF583}" srcOrd="0" destOrd="0" presId="urn:microsoft.com/office/officeart/2005/8/layout/vProcess5"/>
    <dgm:cxn modelId="{702F62CA-BDB0-4D56-99E1-3C7003DD1C9B}" type="presParOf" srcId="{2AA4EAEE-98A4-4989-99ED-DD3C705A36F9}" destId="{2E4B7104-5A45-4523-B5A5-AAE0F1F54345}" srcOrd="1" destOrd="0" presId="urn:microsoft.com/office/officeart/2005/8/layout/vProcess5"/>
    <dgm:cxn modelId="{E5A9EA3A-AFF5-47B8-A055-44A1996858F3}" type="presParOf" srcId="{2AA4EAEE-98A4-4989-99ED-DD3C705A36F9}" destId="{59CA108A-42DF-47FC-BEA9-0429756C8C0B}" srcOrd="2" destOrd="0" presId="urn:microsoft.com/office/officeart/2005/8/layout/vProcess5"/>
    <dgm:cxn modelId="{9ED278BB-7852-4CC1-A255-62DDF07CFCF9}" type="presParOf" srcId="{2AA4EAEE-98A4-4989-99ED-DD3C705A36F9}" destId="{25913AEC-F8D8-4DDE-A4E2-39D6501F898C}" srcOrd="3" destOrd="0" presId="urn:microsoft.com/office/officeart/2005/8/layout/vProcess5"/>
    <dgm:cxn modelId="{0D3F7133-322A-4597-B950-D6B722B71953}" type="presParOf" srcId="{2AA4EAEE-98A4-4989-99ED-DD3C705A36F9}" destId="{508F255F-9508-4A2F-AB86-538364B58EAC}" srcOrd="4" destOrd="0" presId="urn:microsoft.com/office/officeart/2005/8/layout/vProcess5"/>
    <dgm:cxn modelId="{52AE0990-DA5F-4195-8129-284A819C74CA}" type="presParOf" srcId="{2AA4EAEE-98A4-4989-99ED-DD3C705A36F9}" destId="{2DDA5DF0-623B-4E90-A4AE-90689142DDC0}" srcOrd="5" destOrd="0" presId="urn:microsoft.com/office/officeart/2005/8/layout/vProcess5"/>
    <dgm:cxn modelId="{CCC12207-4CA7-4EC0-8695-EDC0A1B8B604}" type="presParOf" srcId="{2AA4EAEE-98A4-4989-99ED-DD3C705A36F9}" destId="{096165E4-6295-4E1F-916F-854A6A2B9D0C}" srcOrd="6" destOrd="0" presId="urn:microsoft.com/office/officeart/2005/8/layout/vProcess5"/>
    <dgm:cxn modelId="{6C357521-F703-4432-B3E8-686C02508CDA}" type="presParOf" srcId="{2AA4EAEE-98A4-4989-99ED-DD3C705A36F9}" destId="{67DE2E1F-4F52-4DAE-A06B-76A25E842CAF}" srcOrd="7" destOrd="0" presId="urn:microsoft.com/office/officeart/2005/8/layout/vProcess5"/>
    <dgm:cxn modelId="{74D72AA5-2CA0-4F04-80F1-938DF575440B}" type="presParOf" srcId="{2AA4EAEE-98A4-4989-99ED-DD3C705A36F9}" destId="{375AB0D6-B685-4067-9D81-9F50CD95DD0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BCF84BC-6476-4589-BBBC-8F3566316120}" type="doc">
      <dgm:prSet loTypeId="urn:microsoft.com/office/officeart/2005/8/layout/hierarchy3" loCatId="hierarchy" qsTypeId="urn:microsoft.com/office/officeart/2005/8/quickstyle/simple4" qsCatId="simple" csTypeId="urn:microsoft.com/office/officeart/2005/8/colors/colorful1" csCatId="colorful"/>
      <dgm:spPr/>
      <dgm:t>
        <a:bodyPr/>
        <a:lstStyle/>
        <a:p>
          <a:endParaRPr lang="en-US"/>
        </a:p>
      </dgm:t>
    </dgm:pt>
    <dgm:pt modelId="{22D532F4-E8D5-4F43-8379-6A37A1633C01}">
      <dgm:prSet/>
      <dgm:spPr/>
      <dgm:t>
        <a:bodyPr/>
        <a:lstStyle/>
        <a:p>
          <a:r>
            <a:rPr lang="es-MX"/>
            <a:t>Además del sistema interamericano, existen otros organismos internacionales que han desarrollado estándares relevantes sobre libertad de expresión.</a:t>
          </a:r>
          <a:endParaRPr lang="en-US"/>
        </a:p>
      </dgm:t>
    </dgm:pt>
    <dgm:pt modelId="{4EA5D79A-E57F-4F24-BDE4-17CD4096306F}" type="parTrans" cxnId="{401F222C-C8DD-437D-AE50-9355BB1BDD18}">
      <dgm:prSet/>
      <dgm:spPr/>
      <dgm:t>
        <a:bodyPr/>
        <a:lstStyle/>
        <a:p>
          <a:endParaRPr lang="en-US"/>
        </a:p>
      </dgm:t>
    </dgm:pt>
    <dgm:pt modelId="{DE9C10D9-BD7D-4EDF-8C4D-7357032E8ED4}" type="sibTrans" cxnId="{401F222C-C8DD-437D-AE50-9355BB1BDD18}">
      <dgm:prSet/>
      <dgm:spPr/>
      <dgm:t>
        <a:bodyPr/>
        <a:lstStyle/>
        <a:p>
          <a:endParaRPr lang="en-US"/>
        </a:p>
      </dgm:t>
    </dgm:pt>
    <dgm:pt modelId="{CC3737AC-D3E8-4D38-A222-2F2740766835}">
      <dgm:prSet/>
      <dgm:spPr/>
      <dgm:t>
        <a:bodyPr/>
        <a:lstStyle/>
        <a:p>
          <a:r>
            <a:rPr lang="es-MX"/>
            <a:t>Uno de los más influyentes es el </a:t>
          </a:r>
          <a:r>
            <a:rPr lang="es-MX" b="1"/>
            <a:t>Tribunal Europeo de Derechos Humanos</a:t>
          </a:r>
          <a:r>
            <a:rPr lang="es-MX"/>
            <a:t>, que interpreta el </a:t>
          </a:r>
          <a:r>
            <a:rPr lang="es-MX" b="1"/>
            <a:t>Convenio Europeo de Derechos Humanos</a:t>
          </a:r>
          <a:r>
            <a:rPr lang="es-MX"/>
            <a:t>.</a:t>
          </a:r>
          <a:endParaRPr lang="en-US"/>
        </a:p>
      </dgm:t>
    </dgm:pt>
    <dgm:pt modelId="{2CCDE41E-87DB-491C-A169-7A736F1F25E6}" type="parTrans" cxnId="{B741113F-6FA1-4869-AC43-5DB29F54880E}">
      <dgm:prSet/>
      <dgm:spPr/>
      <dgm:t>
        <a:bodyPr/>
        <a:lstStyle/>
        <a:p>
          <a:endParaRPr lang="en-US"/>
        </a:p>
      </dgm:t>
    </dgm:pt>
    <dgm:pt modelId="{8A290777-F251-43C5-95A0-C3A0C87B2F7B}" type="sibTrans" cxnId="{B741113F-6FA1-4869-AC43-5DB29F54880E}">
      <dgm:prSet/>
      <dgm:spPr/>
      <dgm:t>
        <a:bodyPr/>
        <a:lstStyle/>
        <a:p>
          <a:endParaRPr lang="en-US"/>
        </a:p>
      </dgm:t>
    </dgm:pt>
    <dgm:pt modelId="{C533FECB-FA81-4721-A937-70384273F99A}" type="pres">
      <dgm:prSet presAssocID="{9BCF84BC-6476-4589-BBBC-8F3566316120}" presName="diagram" presStyleCnt="0">
        <dgm:presLayoutVars>
          <dgm:chPref val="1"/>
          <dgm:dir/>
          <dgm:animOne val="branch"/>
          <dgm:animLvl val="lvl"/>
          <dgm:resizeHandles/>
        </dgm:presLayoutVars>
      </dgm:prSet>
      <dgm:spPr/>
    </dgm:pt>
    <dgm:pt modelId="{B78747EA-0A35-4148-9106-25FDF991947C}" type="pres">
      <dgm:prSet presAssocID="{22D532F4-E8D5-4F43-8379-6A37A1633C01}" presName="root" presStyleCnt="0"/>
      <dgm:spPr/>
    </dgm:pt>
    <dgm:pt modelId="{0578D95C-7FB9-4E63-8650-BD12BB2626A4}" type="pres">
      <dgm:prSet presAssocID="{22D532F4-E8D5-4F43-8379-6A37A1633C01}" presName="rootComposite" presStyleCnt="0"/>
      <dgm:spPr/>
    </dgm:pt>
    <dgm:pt modelId="{DFB92B5C-725A-43E0-B432-0159D0DF953B}" type="pres">
      <dgm:prSet presAssocID="{22D532F4-E8D5-4F43-8379-6A37A1633C01}" presName="rootText" presStyleLbl="node1" presStyleIdx="0" presStyleCnt="2"/>
      <dgm:spPr/>
    </dgm:pt>
    <dgm:pt modelId="{2D119AC4-261E-425E-BEE4-D108A0AAC5EC}" type="pres">
      <dgm:prSet presAssocID="{22D532F4-E8D5-4F43-8379-6A37A1633C01}" presName="rootConnector" presStyleLbl="node1" presStyleIdx="0" presStyleCnt="2"/>
      <dgm:spPr/>
    </dgm:pt>
    <dgm:pt modelId="{804E4691-7A1D-4CE0-B67B-3EFC35A8F095}" type="pres">
      <dgm:prSet presAssocID="{22D532F4-E8D5-4F43-8379-6A37A1633C01}" presName="childShape" presStyleCnt="0"/>
      <dgm:spPr/>
    </dgm:pt>
    <dgm:pt modelId="{DA77D292-0EBD-4470-B3C1-9ED01F22DAE3}" type="pres">
      <dgm:prSet presAssocID="{CC3737AC-D3E8-4D38-A222-2F2740766835}" presName="root" presStyleCnt="0"/>
      <dgm:spPr/>
    </dgm:pt>
    <dgm:pt modelId="{6A7F0C17-6102-475D-B6BE-3C95DF0661BF}" type="pres">
      <dgm:prSet presAssocID="{CC3737AC-D3E8-4D38-A222-2F2740766835}" presName="rootComposite" presStyleCnt="0"/>
      <dgm:spPr/>
    </dgm:pt>
    <dgm:pt modelId="{84110D6B-AB62-4860-B6B4-F270533BCD15}" type="pres">
      <dgm:prSet presAssocID="{CC3737AC-D3E8-4D38-A222-2F2740766835}" presName="rootText" presStyleLbl="node1" presStyleIdx="1" presStyleCnt="2"/>
      <dgm:spPr/>
    </dgm:pt>
    <dgm:pt modelId="{BDEE841F-5CB4-4833-9898-9C175CD6BA63}" type="pres">
      <dgm:prSet presAssocID="{CC3737AC-D3E8-4D38-A222-2F2740766835}" presName="rootConnector" presStyleLbl="node1" presStyleIdx="1" presStyleCnt="2"/>
      <dgm:spPr/>
    </dgm:pt>
    <dgm:pt modelId="{8C7130F4-B28B-484C-A479-90E8BA092C3E}" type="pres">
      <dgm:prSet presAssocID="{CC3737AC-D3E8-4D38-A222-2F2740766835}" presName="childShape" presStyleCnt="0"/>
      <dgm:spPr/>
    </dgm:pt>
  </dgm:ptLst>
  <dgm:cxnLst>
    <dgm:cxn modelId="{401F222C-C8DD-437D-AE50-9355BB1BDD18}" srcId="{9BCF84BC-6476-4589-BBBC-8F3566316120}" destId="{22D532F4-E8D5-4F43-8379-6A37A1633C01}" srcOrd="0" destOrd="0" parTransId="{4EA5D79A-E57F-4F24-BDE4-17CD4096306F}" sibTransId="{DE9C10D9-BD7D-4EDF-8C4D-7357032E8ED4}"/>
    <dgm:cxn modelId="{B741113F-6FA1-4869-AC43-5DB29F54880E}" srcId="{9BCF84BC-6476-4589-BBBC-8F3566316120}" destId="{CC3737AC-D3E8-4D38-A222-2F2740766835}" srcOrd="1" destOrd="0" parTransId="{2CCDE41E-87DB-491C-A169-7A736F1F25E6}" sibTransId="{8A290777-F251-43C5-95A0-C3A0C87B2F7B}"/>
    <dgm:cxn modelId="{4095C741-CA38-44DB-AAE0-8ED44089809B}" type="presOf" srcId="{22D532F4-E8D5-4F43-8379-6A37A1633C01}" destId="{DFB92B5C-725A-43E0-B432-0159D0DF953B}" srcOrd="0" destOrd="0" presId="urn:microsoft.com/office/officeart/2005/8/layout/hierarchy3"/>
    <dgm:cxn modelId="{4A6A5CAC-0BCC-4328-94D8-FF3455A972B6}" type="presOf" srcId="{22D532F4-E8D5-4F43-8379-6A37A1633C01}" destId="{2D119AC4-261E-425E-BEE4-D108A0AAC5EC}" srcOrd="1" destOrd="0" presId="urn:microsoft.com/office/officeart/2005/8/layout/hierarchy3"/>
    <dgm:cxn modelId="{E22247D5-9373-4691-AEF1-83678066D912}" type="presOf" srcId="{CC3737AC-D3E8-4D38-A222-2F2740766835}" destId="{BDEE841F-5CB4-4833-9898-9C175CD6BA63}" srcOrd="1" destOrd="0" presId="urn:microsoft.com/office/officeart/2005/8/layout/hierarchy3"/>
    <dgm:cxn modelId="{B755E0E2-0533-487C-92C3-F4474333B400}" type="presOf" srcId="{9BCF84BC-6476-4589-BBBC-8F3566316120}" destId="{C533FECB-FA81-4721-A937-70384273F99A}" srcOrd="0" destOrd="0" presId="urn:microsoft.com/office/officeart/2005/8/layout/hierarchy3"/>
    <dgm:cxn modelId="{9AC958EA-CB02-4BE2-8459-949852740E6E}" type="presOf" srcId="{CC3737AC-D3E8-4D38-A222-2F2740766835}" destId="{84110D6B-AB62-4860-B6B4-F270533BCD15}" srcOrd="0" destOrd="0" presId="urn:microsoft.com/office/officeart/2005/8/layout/hierarchy3"/>
    <dgm:cxn modelId="{E8F8D32A-4051-4E70-B169-53A5756A0F2D}" type="presParOf" srcId="{C533FECB-FA81-4721-A937-70384273F99A}" destId="{B78747EA-0A35-4148-9106-25FDF991947C}" srcOrd="0" destOrd="0" presId="urn:microsoft.com/office/officeart/2005/8/layout/hierarchy3"/>
    <dgm:cxn modelId="{0C30630F-EC57-4823-8CCD-5DD6FAE1709C}" type="presParOf" srcId="{B78747EA-0A35-4148-9106-25FDF991947C}" destId="{0578D95C-7FB9-4E63-8650-BD12BB2626A4}" srcOrd="0" destOrd="0" presId="urn:microsoft.com/office/officeart/2005/8/layout/hierarchy3"/>
    <dgm:cxn modelId="{40F84EA6-C501-4D47-9734-F95C103402F7}" type="presParOf" srcId="{0578D95C-7FB9-4E63-8650-BD12BB2626A4}" destId="{DFB92B5C-725A-43E0-B432-0159D0DF953B}" srcOrd="0" destOrd="0" presId="urn:microsoft.com/office/officeart/2005/8/layout/hierarchy3"/>
    <dgm:cxn modelId="{107EFA42-F322-4FC4-B996-BF1F005DABD6}" type="presParOf" srcId="{0578D95C-7FB9-4E63-8650-BD12BB2626A4}" destId="{2D119AC4-261E-425E-BEE4-D108A0AAC5EC}" srcOrd="1" destOrd="0" presId="urn:microsoft.com/office/officeart/2005/8/layout/hierarchy3"/>
    <dgm:cxn modelId="{685F2B93-BE50-43EB-A976-6E9B0BEA7BB4}" type="presParOf" srcId="{B78747EA-0A35-4148-9106-25FDF991947C}" destId="{804E4691-7A1D-4CE0-B67B-3EFC35A8F095}" srcOrd="1" destOrd="0" presId="urn:microsoft.com/office/officeart/2005/8/layout/hierarchy3"/>
    <dgm:cxn modelId="{B9D5C553-14F1-418F-B4C4-B213D1C5E705}" type="presParOf" srcId="{C533FECB-FA81-4721-A937-70384273F99A}" destId="{DA77D292-0EBD-4470-B3C1-9ED01F22DAE3}" srcOrd="1" destOrd="0" presId="urn:microsoft.com/office/officeart/2005/8/layout/hierarchy3"/>
    <dgm:cxn modelId="{877A3E3C-B5DB-48A8-93B0-7EA454109AFB}" type="presParOf" srcId="{DA77D292-0EBD-4470-B3C1-9ED01F22DAE3}" destId="{6A7F0C17-6102-475D-B6BE-3C95DF0661BF}" srcOrd="0" destOrd="0" presId="urn:microsoft.com/office/officeart/2005/8/layout/hierarchy3"/>
    <dgm:cxn modelId="{DB5C64C0-15EB-41B5-B6C3-51E15E3EAF1E}" type="presParOf" srcId="{6A7F0C17-6102-475D-B6BE-3C95DF0661BF}" destId="{84110D6B-AB62-4860-B6B4-F270533BCD15}" srcOrd="0" destOrd="0" presId="urn:microsoft.com/office/officeart/2005/8/layout/hierarchy3"/>
    <dgm:cxn modelId="{DDF15A3F-305D-482F-B055-18356A138C6F}" type="presParOf" srcId="{6A7F0C17-6102-475D-B6BE-3C95DF0661BF}" destId="{BDEE841F-5CB4-4833-9898-9C175CD6BA63}" srcOrd="1" destOrd="0" presId="urn:microsoft.com/office/officeart/2005/8/layout/hierarchy3"/>
    <dgm:cxn modelId="{20686B65-8C6C-4D3B-981D-DD8D09A2E2E6}" type="presParOf" srcId="{DA77D292-0EBD-4470-B3C1-9ED01F22DAE3}" destId="{8C7130F4-B28B-484C-A479-90E8BA092C3E}"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07DC3B9-97A9-4C26-A2F5-77ADFAF019B9}"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84EC4B44-1178-41FE-B40C-8CD721510271}">
      <dgm:prSet/>
      <dgm:spPr/>
      <dgm:t>
        <a:bodyPr/>
        <a:lstStyle/>
        <a:p>
          <a:r>
            <a:rPr lang="es-MX"/>
            <a:t>Este tribunal ha establecido que la libertad de expresión es </a:t>
          </a:r>
          <a:r>
            <a:rPr lang="es-MX" b="1"/>
            <a:t>uno de los fundamentos esenciales de una sociedad democrática</a:t>
          </a:r>
          <a:r>
            <a:rPr lang="es-MX"/>
            <a:t>.</a:t>
          </a:r>
          <a:endParaRPr lang="en-US"/>
        </a:p>
      </dgm:t>
    </dgm:pt>
    <dgm:pt modelId="{FA1B01B9-73D0-4F41-886A-8994AE42E102}" type="parTrans" cxnId="{558D782B-5685-4E74-BD97-8CFF979FA267}">
      <dgm:prSet/>
      <dgm:spPr/>
      <dgm:t>
        <a:bodyPr/>
        <a:lstStyle/>
        <a:p>
          <a:endParaRPr lang="en-US"/>
        </a:p>
      </dgm:t>
    </dgm:pt>
    <dgm:pt modelId="{CE991DCF-DF61-4593-8343-FAE72CE3040B}" type="sibTrans" cxnId="{558D782B-5685-4E74-BD97-8CFF979FA267}">
      <dgm:prSet/>
      <dgm:spPr/>
      <dgm:t>
        <a:bodyPr/>
        <a:lstStyle/>
        <a:p>
          <a:endParaRPr lang="en-US"/>
        </a:p>
      </dgm:t>
    </dgm:pt>
    <dgm:pt modelId="{F1DE41D8-60B5-489E-B326-51A6A753E33F}">
      <dgm:prSet/>
      <dgm:spPr/>
      <dgm:t>
        <a:bodyPr/>
        <a:lstStyle/>
        <a:p>
          <a:r>
            <a:rPr lang="es-MX"/>
            <a:t>También ha señalado que este derecho protege no solo ideas aceptadas socialmente, sino también aquellas que </a:t>
          </a:r>
          <a:r>
            <a:rPr lang="es-MX" b="1"/>
            <a:t>ofenden, chocan o perturban al Estado o a una parte de la población</a:t>
          </a:r>
          <a:r>
            <a:rPr lang="es-MX"/>
            <a:t>.</a:t>
          </a:r>
          <a:endParaRPr lang="en-US"/>
        </a:p>
      </dgm:t>
    </dgm:pt>
    <dgm:pt modelId="{0AD20CC3-59DE-4DC1-9C38-62F7E79D146F}" type="parTrans" cxnId="{82843737-EA91-4403-8613-5F0AC228BB5B}">
      <dgm:prSet/>
      <dgm:spPr/>
      <dgm:t>
        <a:bodyPr/>
        <a:lstStyle/>
        <a:p>
          <a:endParaRPr lang="en-US"/>
        </a:p>
      </dgm:t>
    </dgm:pt>
    <dgm:pt modelId="{D22ACC5C-4385-4310-B0B1-06D8E7D809FF}" type="sibTrans" cxnId="{82843737-EA91-4403-8613-5F0AC228BB5B}">
      <dgm:prSet/>
      <dgm:spPr/>
      <dgm:t>
        <a:bodyPr/>
        <a:lstStyle/>
        <a:p>
          <a:endParaRPr lang="en-US"/>
        </a:p>
      </dgm:t>
    </dgm:pt>
    <dgm:pt modelId="{60879945-7CE9-4250-A662-BF9CAF523A37}" type="pres">
      <dgm:prSet presAssocID="{007DC3B9-97A9-4C26-A2F5-77ADFAF019B9}" presName="hierChild1" presStyleCnt="0">
        <dgm:presLayoutVars>
          <dgm:chPref val="1"/>
          <dgm:dir/>
          <dgm:animOne val="branch"/>
          <dgm:animLvl val="lvl"/>
          <dgm:resizeHandles/>
        </dgm:presLayoutVars>
      </dgm:prSet>
      <dgm:spPr/>
    </dgm:pt>
    <dgm:pt modelId="{A37247C2-2A87-4D56-804A-A1D6808CE006}" type="pres">
      <dgm:prSet presAssocID="{84EC4B44-1178-41FE-B40C-8CD721510271}" presName="hierRoot1" presStyleCnt="0"/>
      <dgm:spPr/>
    </dgm:pt>
    <dgm:pt modelId="{CB8AB4F2-479D-43D9-8E15-E99A21CD5FDA}" type="pres">
      <dgm:prSet presAssocID="{84EC4B44-1178-41FE-B40C-8CD721510271}" presName="composite" presStyleCnt="0"/>
      <dgm:spPr/>
    </dgm:pt>
    <dgm:pt modelId="{53D7BF35-E422-4999-973F-38D42E395FF3}" type="pres">
      <dgm:prSet presAssocID="{84EC4B44-1178-41FE-B40C-8CD721510271}" presName="background" presStyleLbl="node0" presStyleIdx="0" presStyleCnt="2"/>
      <dgm:spPr/>
    </dgm:pt>
    <dgm:pt modelId="{0A41705C-47A4-4DA6-BD5B-39F4293EB207}" type="pres">
      <dgm:prSet presAssocID="{84EC4B44-1178-41FE-B40C-8CD721510271}" presName="text" presStyleLbl="fgAcc0" presStyleIdx="0" presStyleCnt="2">
        <dgm:presLayoutVars>
          <dgm:chPref val="3"/>
        </dgm:presLayoutVars>
      </dgm:prSet>
      <dgm:spPr/>
    </dgm:pt>
    <dgm:pt modelId="{C6906EDB-A4E0-4082-9753-0A58CCDD28F9}" type="pres">
      <dgm:prSet presAssocID="{84EC4B44-1178-41FE-B40C-8CD721510271}" presName="hierChild2" presStyleCnt="0"/>
      <dgm:spPr/>
    </dgm:pt>
    <dgm:pt modelId="{94FD1EA8-CB11-4EB5-95B6-FFA9F33DF173}" type="pres">
      <dgm:prSet presAssocID="{F1DE41D8-60B5-489E-B326-51A6A753E33F}" presName="hierRoot1" presStyleCnt="0"/>
      <dgm:spPr/>
    </dgm:pt>
    <dgm:pt modelId="{A6ACA205-DEAC-4998-A457-05A37D843D3A}" type="pres">
      <dgm:prSet presAssocID="{F1DE41D8-60B5-489E-B326-51A6A753E33F}" presName="composite" presStyleCnt="0"/>
      <dgm:spPr/>
    </dgm:pt>
    <dgm:pt modelId="{F7C8655D-49F7-4741-9FBC-3B4865BFA137}" type="pres">
      <dgm:prSet presAssocID="{F1DE41D8-60B5-489E-B326-51A6A753E33F}" presName="background" presStyleLbl="node0" presStyleIdx="1" presStyleCnt="2"/>
      <dgm:spPr/>
    </dgm:pt>
    <dgm:pt modelId="{6F8F18D4-5465-45B4-82F8-2FFC63860E25}" type="pres">
      <dgm:prSet presAssocID="{F1DE41D8-60B5-489E-B326-51A6A753E33F}" presName="text" presStyleLbl="fgAcc0" presStyleIdx="1" presStyleCnt="2">
        <dgm:presLayoutVars>
          <dgm:chPref val="3"/>
        </dgm:presLayoutVars>
      </dgm:prSet>
      <dgm:spPr/>
    </dgm:pt>
    <dgm:pt modelId="{EFC35A1C-C28E-4DCD-A762-2B15E8179BF9}" type="pres">
      <dgm:prSet presAssocID="{F1DE41D8-60B5-489E-B326-51A6A753E33F}" presName="hierChild2" presStyleCnt="0"/>
      <dgm:spPr/>
    </dgm:pt>
  </dgm:ptLst>
  <dgm:cxnLst>
    <dgm:cxn modelId="{558D782B-5685-4E74-BD97-8CFF979FA267}" srcId="{007DC3B9-97A9-4C26-A2F5-77ADFAF019B9}" destId="{84EC4B44-1178-41FE-B40C-8CD721510271}" srcOrd="0" destOrd="0" parTransId="{FA1B01B9-73D0-4F41-886A-8994AE42E102}" sibTransId="{CE991DCF-DF61-4593-8343-FAE72CE3040B}"/>
    <dgm:cxn modelId="{82843737-EA91-4403-8613-5F0AC228BB5B}" srcId="{007DC3B9-97A9-4C26-A2F5-77ADFAF019B9}" destId="{F1DE41D8-60B5-489E-B326-51A6A753E33F}" srcOrd="1" destOrd="0" parTransId="{0AD20CC3-59DE-4DC1-9C38-62F7E79D146F}" sibTransId="{D22ACC5C-4385-4310-B0B1-06D8E7D809FF}"/>
    <dgm:cxn modelId="{AA947B43-8A5F-4F53-AB22-540EF4C0DFF7}" type="presOf" srcId="{007DC3B9-97A9-4C26-A2F5-77ADFAF019B9}" destId="{60879945-7CE9-4250-A662-BF9CAF523A37}" srcOrd="0" destOrd="0" presId="urn:microsoft.com/office/officeart/2005/8/layout/hierarchy1"/>
    <dgm:cxn modelId="{C8D594B0-1A44-462C-B565-E72ADF37819F}" type="presOf" srcId="{F1DE41D8-60B5-489E-B326-51A6A753E33F}" destId="{6F8F18D4-5465-45B4-82F8-2FFC63860E25}" srcOrd="0" destOrd="0" presId="urn:microsoft.com/office/officeart/2005/8/layout/hierarchy1"/>
    <dgm:cxn modelId="{C6F0C1C3-DF32-497A-B913-D93FE9AE6B18}" type="presOf" srcId="{84EC4B44-1178-41FE-B40C-8CD721510271}" destId="{0A41705C-47A4-4DA6-BD5B-39F4293EB207}" srcOrd="0" destOrd="0" presId="urn:microsoft.com/office/officeart/2005/8/layout/hierarchy1"/>
    <dgm:cxn modelId="{E17AA156-1736-4246-9F98-7439E1428D18}" type="presParOf" srcId="{60879945-7CE9-4250-A662-BF9CAF523A37}" destId="{A37247C2-2A87-4D56-804A-A1D6808CE006}" srcOrd="0" destOrd="0" presId="urn:microsoft.com/office/officeart/2005/8/layout/hierarchy1"/>
    <dgm:cxn modelId="{4755C0B0-9540-4C10-81B3-2A6737D159EA}" type="presParOf" srcId="{A37247C2-2A87-4D56-804A-A1D6808CE006}" destId="{CB8AB4F2-479D-43D9-8E15-E99A21CD5FDA}" srcOrd="0" destOrd="0" presId="urn:microsoft.com/office/officeart/2005/8/layout/hierarchy1"/>
    <dgm:cxn modelId="{183B293D-2B92-4D8E-936F-F16F3A9C97B5}" type="presParOf" srcId="{CB8AB4F2-479D-43D9-8E15-E99A21CD5FDA}" destId="{53D7BF35-E422-4999-973F-38D42E395FF3}" srcOrd="0" destOrd="0" presId="urn:microsoft.com/office/officeart/2005/8/layout/hierarchy1"/>
    <dgm:cxn modelId="{4AAD2B62-C369-49E1-8385-26360863EBFF}" type="presParOf" srcId="{CB8AB4F2-479D-43D9-8E15-E99A21CD5FDA}" destId="{0A41705C-47A4-4DA6-BD5B-39F4293EB207}" srcOrd="1" destOrd="0" presId="urn:microsoft.com/office/officeart/2005/8/layout/hierarchy1"/>
    <dgm:cxn modelId="{E14BD378-DD1F-43DE-8616-2D977E8CD9AF}" type="presParOf" srcId="{A37247C2-2A87-4D56-804A-A1D6808CE006}" destId="{C6906EDB-A4E0-4082-9753-0A58CCDD28F9}" srcOrd="1" destOrd="0" presId="urn:microsoft.com/office/officeart/2005/8/layout/hierarchy1"/>
    <dgm:cxn modelId="{350424F6-C7B1-4EDB-9839-697629147051}" type="presParOf" srcId="{60879945-7CE9-4250-A662-BF9CAF523A37}" destId="{94FD1EA8-CB11-4EB5-95B6-FFA9F33DF173}" srcOrd="1" destOrd="0" presId="urn:microsoft.com/office/officeart/2005/8/layout/hierarchy1"/>
    <dgm:cxn modelId="{A404C54F-757D-44B0-9EA3-6362ABDD6734}" type="presParOf" srcId="{94FD1EA8-CB11-4EB5-95B6-FFA9F33DF173}" destId="{A6ACA205-DEAC-4998-A457-05A37D843D3A}" srcOrd="0" destOrd="0" presId="urn:microsoft.com/office/officeart/2005/8/layout/hierarchy1"/>
    <dgm:cxn modelId="{10C84BFC-567F-4AE9-BA3E-05FF9FA8628E}" type="presParOf" srcId="{A6ACA205-DEAC-4998-A457-05A37D843D3A}" destId="{F7C8655D-49F7-4741-9FBC-3B4865BFA137}" srcOrd="0" destOrd="0" presId="urn:microsoft.com/office/officeart/2005/8/layout/hierarchy1"/>
    <dgm:cxn modelId="{08F76671-894F-4917-A35B-209E370B3F58}" type="presParOf" srcId="{A6ACA205-DEAC-4998-A457-05A37D843D3A}" destId="{6F8F18D4-5465-45B4-82F8-2FFC63860E25}" srcOrd="1" destOrd="0" presId="urn:microsoft.com/office/officeart/2005/8/layout/hierarchy1"/>
    <dgm:cxn modelId="{A8942279-42BF-4939-968D-5401906C53A9}" type="presParOf" srcId="{94FD1EA8-CB11-4EB5-95B6-FFA9F33DF173}" destId="{EFC35A1C-C28E-4DCD-A762-2B15E8179BF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FDC6CEB-1A73-4176-90C4-080C8D2FE6CE}"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660B6A66-6701-4A70-860A-F0CA33EDCEFF}">
      <dgm:prSet/>
      <dgm:spPr/>
      <dgm:t>
        <a:bodyPr/>
        <a:lstStyle/>
        <a:p>
          <a:r>
            <a:rPr lang="es-MX"/>
            <a:t>Este principio es clave porque refleja la idea de </a:t>
          </a:r>
          <a:r>
            <a:rPr lang="es-MX" b="1"/>
            <a:t>pluralismo democrático</a:t>
          </a:r>
          <a:r>
            <a:rPr lang="es-MX"/>
            <a:t>, que exige tolerancia hacia opiniones diversas.</a:t>
          </a:r>
          <a:endParaRPr lang="en-US"/>
        </a:p>
      </dgm:t>
    </dgm:pt>
    <dgm:pt modelId="{65F464D2-D2C6-4131-A38B-8EC54ECBA2D3}" type="parTrans" cxnId="{7694015F-F065-4892-B63B-711A5C8512CC}">
      <dgm:prSet/>
      <dgm:spPr/>
      <dgm:t>
        <a:bodyPr/>
        <a:lstStyle/>
        <a:p>
          <a:endParaRPr lang="en-US"/>
        </a:p>
      </dgm:t>
    </dgm:pt>
    <dgm:pt modelId="{BC4D2CE5-4750-4F15-A0C9-A8FF77401579}" type="sibTrans" cxnId="{7694015F-F065-4892-B63B-711A5C8512CC}">
      <dgm:prSet/>
      <dgm:spPr/>
      <dgm:t>
        <a:bodyPr/>
        <a:lstStyle/>
        <a:p>
          <a:endParaRPr lang="en-US"/>
        </a:p>
      </dgm:t>
    </dgm:pt>
    <dgm:pt modelId="{39B8D5B9-218A-47D0-B928-848533F48F3C}">
      <dgm:prSet/>
      <dgm:spPr/>
      <dgm:t>
        <a:bodyPr/>
        <a:lstStyle/>
        <a:p>
          <a:r>
            <a:rPr lang="es-MX"/>
            <a:t>En el ámbito universal también existen mecanismos especializados dentro de la Organización de las Naciones Unidas.</a:t>
          </a:r>
          <a:endParaRPr lang="en-US"/>
        </a:p>
      </dgm:t>
    </dgm:pt>
    <dgm:pt modelId="{62F90698-53B1-4C18-929C-69BCF7D55DCB}" type="parTrans" cxnId="{0CEBC9CC-3CFB-4AB1-A808-90C5273A118D}">
      <dgm:prSet/>
      <dgm:spPr/>
      <dgm:t>
        <a:bodyPr/>
        <a:lstStyle/>
        <a:p>
          <a:endParaRPr lang="en-US"/>
        </a:p>
      </dgm:t>
    </dgm:pt>
    <dgm:pt modelId="{3EA51539-2D80-4416-827E-61C068E19345}" type="sibTrans" cxnId="{0CEBC9CC-3CFB-4AB1-A808-90C5273A118D}">
      <dgm:prSet/>
      <dgm:spPr/>
      <dgm:t>
        <a:bodyPr/>
        <a:lstStyle/>
        <a:p>
          <a:endParaRPr lang="en-US"/>
        </a:p>
      </dgm:t>
    </dgm:pt>
    <dgm:pt modelId="{FBE33B37-9A12-4228-9DCD-197F6CB5E661}" type="pres">
      <dgm:prSet presAssocID="{0FDC6CEB-1A73-4176-90C4-080C8D2FE6CE}" presName="diagram" presStyleCnt="0">
        <dgm:presLayoutVars>
          <dgm:chPref val="1"/>
          <dgm:dir/>
          <dgm:animOne val="branch"/>
          <dgm:animLvl val="lvl"/>
          <dgm:resizeHandles/>
        </dgm:presLayoutVars>
      </dgm:prSet>
      <dgm:spPr/>
    </dgm:pt>
    <dgm:pt modelId="{FA6F6CFC-ED27-41B6-9895-E2F7DF9928E8}" type="pres">
      <dgm:prSet presAssocID="{660B6A66-6701-4A70-860A-F0CA33EDCEFF}" presName="root" presStyleCnt="0"/>
      <dgm:spPr/>
    </dgm:pt>
    <dgm:pt modelId="{206C5A66-00ED-4701-9CAE-20A2128B45A7}" type="pres">
      <dgm:prSet presAssocID="{660B6A66-6701-4A70-860A-F0CA33EDCEFF}" presName="rootComposite" presStyleCnt="0"/>
      <dgm:spPr/>
    </dgm:pt>
    <dgm:pt modelId="{4CFDE9EF-0355-4E24-8067-C24BD0C67E71}" type="pres">
      <dgm:prSet presAssocID="{660B6A66-6701-4A70-860A-F0CA33EDCEFF}" presName="rootText" presStyleLbl="node1" presStyleIdx="0" presStyleCnt="2"/>
      <dgm:spPr/>
    </dgm:pt>
    <dgm:pt modelId="{8911FC75-611A-4FFD-87DD-F359D685EDA4}" type="pres">
      <dgm:prSet presAssocID="{660B6A66-6701-4A70-860A-F0CA33EDCEFF}" presName="rootConnector" presStyleLbl="node1" presStyleIdx="0" presStyleCnt="2"/>
      <dgm:spPr/>
    </dgm:pt>
    <dgm:pt modelId="{5CED08FE-8CD3-49E5-A529-51BB6171160C}" type="pres">
      <dgm:prSet presAssocID="{660B6A66-6701-4A70-860A-F0CA33EDCEFF}" presName="childShape" presStyleCnt="0"/>
      <dgm:spPr/>
    </dgm:pt>
    <dgm:pt modelId="{8DE2F5CA-DA7C-402A-9C81-9B0A2E606C2A}" type="pres">
      <dgm:prSet presAssocID="{39B8D5B9-218A-47D0-B928-848533F48F3C}" presName="root" presStyleCnt="0"/>
      <dgm:spPr/>
    </dgm:pt>
    <dgm:pt modelId="{C0E3C069-FA40-49E5-9CA5-0887716EB8BD}" type="pres">
      <dgm:prSet presAssocID="{39B8D5B9-218A-47D0-B928-848533F48F3C}" presName="rootComposite" presStyleCnt="0"/>
      <dgm:spPr/>
    </dgm:pt>
    <dgm:pt modelId="{97EE519F-C040-4B49-9B53-F53DAC0061C3}" type="pres">
      <dgm:prSet presAssocID="{39B8D5B9-218A-47D0-B928-848533F48F3C}" presName="rootText" presStyleLbl="node1" presStyleIdx="1" presStyleCnt="2"/>
      <dgm:spPr/>
    </dgm:pt>
    <dgm:pt modelId="{C1E5F6B5-D98A-452F-BB09-6F01F8333A9C}" type="pres">
      <dgm:prSet presAssocID="{39B8D5B9-218A-47D0-B928-848533F48F3C}" presName="rootConnector" presStyleLbl="node1" presStyleIdx="1" presStyleCnt="2"/>
      <dgm:spPr/>
    </dgm:pt>
    <dgm:pt modelId="{21CF1E27-6134-4A1B-9F56-B69B7BF779BC}" type="pres">
      <dgm:prSet presAssocID="{39B8D5B9-218A-47D0-B928-848533F48F3C}" presName="childShape" presStyleCnt="0"/>
      <dgm:spPr/>
    </dgm:pt>
  </dgm:ptLst>
  <dgm:cxnLst>
    <dgm:cxn modelId="{6488EF0D-27FB-454E-B851-8878F3088657}" type="presOf" srcId="{660B6A66-6701-4A70-860A-F0CA33EDCEFF}" destId="{4CFDE9EF-0355-4E24-8067-C24BD0C67E71}" srcOrd="0" destOrd="0" presId="urn:microsoft.com/office/officeart/2005/8/layout/hierarchy3"/>
    <dgm:cxn modelId="{7694015F-F065-4892-B63B-711A5C8512CC}" srcId="{0FDC6CEB-1A73-4176-90C4-080C8D2FE6CE}" destId="{660B6A66-6701-4A70-860A-F0CA33EDCEFF}" srcOrd="0" destOrd="0" parTransId="{65F464D2-D2C6-4131-A38B-8EC54ECBA2D3}" sibTransId="{BC4D2CE5-4750-4F15-A0C9-A8FF77401579}"/>
    <dgm:cxn modelId="{B5B3906E-413D-4D9C-9607-261CDE9CDB0E}" type="presOf" srcId="{39B8D5B9-218A-47D0-B928-848533F48F3C}" destId="{C1E5F6B5-D98A-452F-BB09-6F01F8333A9C}" srcOrd="1" destOrd="0" presId="urn:microsoft.com/office/officeart/2005/8/layout/hierarchy3"/>
    <dgm:cxn modelId="{3CFC449A-089E-48D6-A62E-5A9A6B7706AF}" type="presOf" srcId="{0FDC6CEB-1A73-4176-90C4-080C8D2FE6CE}" destId="{FBE33B37-9A12-4228-9DCD-197F6CB5E661}" srcOrd="0" destOrd="0" presId="urn:microsoft.com/office/officeart/2005/8/layout/hierarchy3"/>
    <dgm:cxn modelId="{5709179B-6578-4A43-AF3F-BA98C4654FDB}" type="presOf" srcId="{660B6A66-6701-4A70-860A-F0CA33EDCEFF}" destId="{8911FC75-611A-4FFD-87DD-F359D685EDA4}" srcOrd="1" destOrd="0" presId="urn:microsoft.com/office/officeart/2005/8/layout/hierarchy3"/>
    <dgm:cxn modelId="{6C1D1CB6-0999-400B-8B52-7BB048CCEF81}" type="presOf" srcId="{39B8D5B9-218A-47D0-B928-848533F48F3C}" destId="{97EE519F-C040-4B49-9B53-F53DAC0061C3}" srcOrd="0" destOrd="0" presId="urn:microsoft.com/office/officeart/2005/8/layout/hierarchy3"/>
    <dgm:cxn modelId="{0CEBC9CC-3CFB-4AB1-A808-90C5273A118D}" srcId="{0FDC6CEB-1A73-4176-90C4-080C8D2FE6CE}" destId="{39B8D5B9-218A-47D0-B928-848533F48F3C}" srcOrd="1" destOrd="0" parTransId="{62F90698-53B1-4C18-929C-69BCF7D55DCB}" sibTransId="{3EA51539-2D80-4416-827E-61C068E19345}"/>
    <dgm:cxn modelId="{EB5DE36A-1076-4235-9A78-FB2C3202C6D6}" type="presParOf" srcId="{FBE33B37-9A12-4228-9DCD-197F6CB5E661}" destId="{FA6F6CFC-ED27-41B6-9895-E2F7DF9928E8}" srcOrd="0" destOrd="0" presId="urn:microsoft.com/office/officeart/2005/8/layout/hierarchy3"/>
    <dgm:cxn modelId="{E97EA571-0998-4DA7-80E4-3D71FF5CF48C}" type="presParOf" srcId="{FA6F6CFC-ED27-41B6-9895-E2F7DF9928E8}" destId="{206C5A66-00ED-4701-9CAE-20A2128B45A7}" srcOrd="0" destOrd="0" presId="urn:microsoft.com/office/officeart/2005/8/layout/hierarchy3"/>
    <dgm:cxn modelId="{5DF04F87-C235-415F-87CE-CB507DC0E9B8}" type="presParOf" srcId="{206C5A66-00ED-4701-9CAE-20A2128B45A7}" destId="{4CFDE9EF-0355-4E24-8067-C24BD0C67E71}" srcOrd="0" destOrd="0" presId="urn:microsoft.com/office/officeart/2005/8/layout/hierarchy3"/>
    <dgm:cxn modelId="{BDD258FA-EB5C-4496-9B5D-CFAF3C34C4C8}" type="presParOf" srcId="{206C5A66-00ED-4701-9CAE-20A2128B45A7}" destId="{8911FC75-611A-4FFD-87DD-F359D685EDA4}" srcOrd="1" destOrd="0" presId="urn:microsoft.com/office/officeart/2005/8/layout/hierarchy3"/>
    <dgm:cxn modelId="{1FEC770F-F53D-491A-B93C-96DD6A3559D1}" type="presParOf" srcId="{FA6F6CFC-ED27-41B6-9895-E2F7DF9928E8}" destId="{5CED08FE-8CD3-49E5-A529-51BB6171160C}" srcOrd="1" destOrd="0" presId="urn:microsoft.com/office/officeart/2005/8/layout/hierarchy3"/>
    <dgm:cxn modelId="{CA02BB5A-08F8-4A98-B19A-4CC936A8F694}" type="presParOf" srcId="{FBE33B37-9A12-4228-9DCD-197F6CB5E661}" destId="{8DE2F5CA-DA7C-402A-9C81-9B0A2E606C2A}" srcOrd="1" destOrd="0" presId="urn:microsoft.com/office/officeart/2005/8/layout/hierarchy3"/>
    <dgm:cxn modelId="{233423E1-BCF6-4163-A4D3-51EDBA54B4C9}" type="presParOf" srcId="{8DE2F5CA-DA7C-402A-9C81-9B0A2E606C2A}" destId="{C0E3C069-FA40-49E5-9CA5-0887716EB8BD}" srcOrd="0" destOrd="0" presId="urn:microsoft.com/office/officeart/2005/8/layout/hierarchy3"/>
    <dgm:cxn modelId="{99CC6030-5588-4FE5-8E0A-171A2CACE1B6}" type="presParOf" srcId="{C0E3C069-FA40-49E5-9CA5-0887716EB8BD}" destId="{97EE519F-C040-4B49-9B53-F53DAC0061C3}" srcOrd="0" destOrd="0" presId="urn:microsoft.com/office/officeart/2005/8/layout/hierarchy3"/>
    <dgm:cxn modelId="{BD511E8A-0A84-4712-BFFA-74D9238FE782}" type="presParOf" srcId="{C0E3C069-FA40-49E5-9CA5-0887716EB8BD}" destId="{C1E5F6B5-D98A-452F-BB09-6F01F8333A9C}" srcOrd="1" destOrd="0" presId="urn:microsoft.com/office/officeart/2005/8/layout/hierarchy3"/>
    <dgm:cxn modelId="{C0D46B89-8E5C-4EF8-AB3F-B39C0AC83B8C}" type="presParOf" srcId="{8DE2F5CA-DA7C-402A-9C81-9B0A2E606C2A}" destId="{21CF1E27-6134-4A1B-9F56-B69B7BF779BC}"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79B9575-0B76-4A72-8A70-4254E450EFF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D2D33888-0699-4034-A9DE-8C84FD251A5E}">
      <dgm:prSet/>
      <dgm:spPr/>
      <dgm:t>
        <a:bodyPr/>
        <a:lstStyle/>
        <a:p>
          <a:r>
            <a:rPr lang="es-MX"/>
            <a:t>Uno de ellos es el </a:t>
          </a:r>
          <a:r>
            <a:rPr lang="es-MX" b="1"/>
            <a:t>Relator Especial sobre la promoción y protección del derecho a la libertad de opinión y expresión</a:t>
          </a:r>
          <a:r>
            <a:rPr lang="es-MX"/>
            <a:t>, quien emite informes, recomendaciones y pronunciamientos sobre amenazas globales a este derecho.</a:t>
          </a:r>
          <a:endParaRPr lang="en-US"/>
        </a:p>
      </dgm:t>
    </dgm:pt>
    <dgm:pt modelId="{1F8640CC-FDE2-461E-BCFA-FEDC8386847D}" type="parTrans" cxnId="{4346F00E-854F-4EFE-8566-783498FD7721}">
      <dgm:prSet/>
      <dgm:spPr/>
      <dgm:t>
        <a:bodyPr/>
        <a:lstStyle/>
        <a:p>
          <a:endParaRPr lang="en-US"/>
        </a:p>
      </dgm:t>
    </dgm:pt>
    <dgm:pt modelId="{24F07823-39D6-4D47-8642-3137A2D09515}" type="sibTrans" cxnId="{4346F00E-854F-4EFE-8566-783498FD7721}">
      <dgm:prSet/>
      <dgm:spPr/>
      <dgm:t>
        <a:bodyPr/>
        <a:lstStyle/>
        <a:p>
          <a:endParaRPr lang="en-US"/>
        </a:p>
      </dgm:t>
    </dgm:pt>
    <dgm:pt modelId="{B7DAFE84-7AC7-469D-AE4F-9D6C22143B91}">
      <dgm:prSet/>
      <dgm:spPr/>
      <dgm:t>
        <a:bodyPr/>
        <a:lstStyle/>
        <a:p>
          <a:r>
            <a:rPr lang="es-MX"/>
            <a:t>De manera paralela, dentro del sistema interamericano existe la </a:t>
          </a:r>
          <a:r>
            <a:rPr lang="es-MX" b="1"/>
            <a:t>Relatoría Especial para la Libertad de Expresión</a:t>
          </a:r>
          <a:r>
            <a:rPr lang="es-MX"/>
            <a:t>, que forma parte de la Comisión Interamericana de Derechos Humanos.</a:t>
          </a:r>
          <a:endParaRPr lang="en-US"/>
        </a:p>
      </dgm:t>
    </dgm:pt>
    <dgm:pt modelId="{7E6CC1FE-2B51-4077-B84D-A255E401D8D1}" type="parTrans" cxnId="{C2D0E377-6E3D-4AB1-A102-E8C001FF0151}">
      <dgm:prSet/>
      <dgm:spPr/>
      <dgm:t>
        <a:bodyPr/>
        <a:lstStyle/>
        <a:p>
          <a:endParaRPr lang="en-US"/>
        </a:p>
      </dgm:t>
    </dgm:pt>
    <dgm:pt modelId="{0A5CA6A1-06F0-45F7-9674-F60E9C12DC9B}" type="sibTrans" cxnId="{C2D0E377-6E3D-4AB1-A102-E8C001FF0151}">
      <dgm:prSet/>
      <dgm:spPr/>
      <dgm:t>
        <a:bodyPr/>
        <a:lstStyle/>
        <a:p>
          <a:endParaRPr lang="en-US"/>
        </a:p>
      </dgm:t>
    </dgm:pt>
    <dgm:pt modelId="{E79CD50D-FD22-45F0-8BA3-45A5169C824A}" type="pres">
      <dgm:prSet presAssocID="{479B9575-0B76-4A72-8A70-4254E450EFF3}" presName="linear" presStyleCnt="0">
        <dgm:presLayoutVars>
          <dgm:animLvl val="lvl"/>
          <dgm:resizeHandles val="exact"/>
        </dgm:presLayoutVars>
      </dgm:prSet>
      <dgm:spPr/>
    </dgm:pt>
    <dgm:pt modelId="{D8356B28-B440-4D5A-9254-A9472C9742A1}" type="pres">
      <dgm:prSet presAssocID="{D2D33888-0699-4034-A9DE-8C84FD251A5E}" presName="parentText" presStyleLbl="node1" presStyleIdx="0" presStyleCnt="2">
        <dgm:presLayoutVars>
          <dgm:chMax val="0"/>
          <dgm:bulletEnabled val="1"/>
        </dgm:presLayoutVars>
      </dgm:prSet>
      <dgm:spPr/>
    </dgm:pt>
    <dgm:pt modelId="{71B0F6F2-4F53-4F90-814A-8957953053B9}" type="pres">
      <dgm:prSet presAssocID="{24F07823-39D6-4D47-8642-3137A2D09515}" presName="spacer" presStyleCnt="0"/>
      <dgm:spPr/>
    </dgm:pt>
    <dgm:pt modelId="{744F172A-5CDC-4258-98BC-E8BAD5BB755D}" type="pres">
      <dgm:prSet presAssocID="{B7DAFE84-7AC7-469D-AE4F-9D6C22143B91}" presName="parentText" presStyleLbl="node1" presStyleIdx="1" presStyleCnt="2">
        <dgm:presLayoutVars>
          <dgm:chMax val="0"/>
          <dgm:bulletEnabled val="1"/>
        </dgm:presLayoutVars>
      </dgm:prSet>
      <dgm:spPr/>
    </dgm:pt>
  </dgm:ptLst>
  <dgm:cxnLst>
    <dgm:cxn modelId="{4346F00E-854F-4EFE-8566-783498FD7721}" srcId="{479B9575-0B76-4A72-8A70-4254E450EFF3}" destId="{D2D33888-0699-4034-A9DE-8C84FD251A5E}" srcOrd="0" destOrd="0" parTransId="{1F8640CC-FDE2-461E-BCFA-FEDC8386847D}" sibTransId="{24F07823-39D6-4D47-8642-3137A2D09515}"/>
    <dgm:cxn modelId="{B26C4966-AC06-41C5-8E9C-BA8CE4C41319}" type="presOf" srcId="{479B9575-0B76-4A72-8A70-4254E450EFF3}" destId="{E79CD50D-FD22-45F0-8BA3-45A5169C824A}" srcOrd="0" destOrd="0" presId="urn:microsoft.com/office/officeart/2005/8/layout/vList2"/>
    <dgm:cxn modelId="{B838FC67-2473-4FFE-AE7C-B7C821D250FB}" type="presOf" srcId="{D2D33888-0699-4034-A9DE-8C84FD251A5E}" destId="{D8356B28-B440-4D5A-9254-A9472C9742A1}" srcOrd="0" destOrd="0" presId="urn:microsoft.com/office/officeart/2005/8/layout/vList2"/>
    <dgm:cxn modelId="{C2D0E377-6E3D-4AB1-A102-E8C001FF0151}" srcId="{479B9575-0B76-4A72-8A70-4254E450EFF3}" destId="{B7DAFE84-7AC7-469D-AE4F-9D6C22143B91}" srcOrd="1" destOrd="0" parTransId="{7E6CC1FE-2B51-4077-B84D-A255E401D8D1}" sibTransId="{0A5CA6A1-06F0-45F7-9674-F60E9C12DC9B}"/>
    <dgm:cxn modelId="{84AE85A7-D9AF-4514-9717-077A829967D7}" type="presOf" srcId="{B7DAFE84-7AC7-469D-AE4F-9D6C22143B91}" destId="{744F172A-5CDC-4258-98BC-E8BAD5BB755D}" srcOrd="0" destOrd="0" presId="urn:microsoft.com/office/officeart/2005/8/layout/vList2"/>
    <dgm:cxn modelId="{E27943D3-D573-419F-9342-3468F5900024}" type="presParOf" srcId="{E79CD50D-FD22-45F0-8BA3-45A5169C824A}" destId="{D8356B28-B440-4D5A-9254-A9472C9742A1}" srcOrd="0" destOrd="0" presId="urn:microsoft.com/office/officeart/2005/8/layout/vList2"/>
    <dgm:cxn modelId="{92E29D79-E59D-48CC-9426-E56FA2A40808}" type="presParOf" srcId="{E79CD50D-FD22-45F0-8BA3-45A5169C824A}" destId="{71B0F6F2-4F53-4F90-814A-8957953053B9}" srcOrd="1" destOrd="0" presId="urn:microsoft.com/office/officeart/2005/8/layout/vList2"/>
    <dgm:cxn modelId="{D3BE6859-3CC0-4AB6-9237-4B378A1F0DBC}" type="presParOf" srcId="{E79CD50D-FD22-45F0-8BA3-45A5169C824A}" destId="{744F172A-5CDC-4258-98BC-E8BAD5BB755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BE34744-355A-49FF-8BAB-13F57D188F9A}"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E18887DC-75D4-4992-8D9B-40964403A024}">
      <dgm:prSet/>
      <dgm:spPr/>
      <dgm:t>
        <a:bodyPr/>
        <a:lstStyle/>
        <a:p>
          <a:r>
            <a:rPr lang="es-MX"/>
            <a:t>La libertad de expresión ocupa </a:t>
          </a:r>
          <a:r>
            <a:rPr lang="es-MX" b="1"/>
            <a:t>una posición preferente dentro del sistema internacional de derechos humanos</a:t>
          </a:r>
          <a:r>
            <a:rPr lang="es-MX"/>
            <a:t>.</a:t>
          </a:r>
          <a:endParaRPr lang="en-US"/>
        </a:p>
      </dgm:t>
    </dgm:pt>
    <dgm:pt modelId="{E0469D90-0388-4F5F-B3CA-5D95786C989C}" type="parTrans" cxnId="{012AA3CC-EB35-46F8-9514-9EA37C4FAE92}">
      <dgm:prSet/>
      <dgm:spPr/>
      <dgm:t>
        <a:bodyPr/>
        <a:lstStyle/>
        <a:p>
          <a:endParaRPr lang="en-US"/>
        </a:p>
      </dgm:t>
    </dgm:pt>
    <dgm:pt modelId="{0FE1FD7D-0A46-4D1D-96C2-A1990A88C85F}" type="sibTrans" cxnId="{012AA3CC-EB35-46F8-9514-9EA37C4FAE92}">
      <dgm:prSet/>
      <dgm:spPr/>
      <dgm:t>
        <a:bodyPr/>
        <a:lstStyle/>
        <a:p>
          <a:endParaRPr lang="en-US"/>
        </a:p>
      </dgm:t>
    </dgm:pt>
    <dgm:pt modelId="{AD636C83-FC35-412F-B0DE-8CF09A32BC38}">
      <dgm:prSet/>
      <dgm:spPr/>
      <dgm:t>
        <a:bodyPr/>
        <a:lstStyle/>
        <a:p>
          <a:r>
            <a:rPr lang="es-MX"/>
            <a:t>Su protección responde a tres funciones fundamentales:</a:t>
          </a:r>
          <a:endParaRPr lang="en-US"/>
        </a:p>
      </dgm:t>
    </dgm:pt>
    <dgm:pt modelId="{304C7976-9D25-4051-BCC4-3C5C3E79CBCE}" type="parTrans" cxnId="{E485A6AF-03C7-40A5-8149-3273DB609125}">
      <dgm:prSet/>
      <dgm:spPr/>
      <dgm:t>
        <a:bodyPr/>
        <a:lstStyle/>
        <a:p>
          <a:endParaRPr lang="en-US"/>
        </a:p>
      </dgm:t>
    </dgm:pt>
    <dgm:pt modelId="{ED66FFBF-1939-49E1-85C7-F158BAB09D4B}" type="sibTrans" cxnId="{E485A6AF-03C7-40A5-8149-3273DB609125}">
      <dgm:prSet/>
      <dgm:spPr/>
      <dgm:t>
        <a:bodyPr/>
        <a:lstStyle/>
        <a:p>
          <a:endParaRPr lang="en-US"/>
        </a:p>
      </dgm:t>
    </dgm:pt>
    <dgm:pt modelId="{4BB32DF2-3EBF-40E4-812D-E8D6815B3ACF}">
      <dgm:prSet/>
      <dgm:spPr/>
      <dgm:t>
        <a:bodyPr/>
        <a:lstStyle/>
        <a:p>
          <a:r>
            <a:rPr lang="es-MX" b="1"/>
            <a:t>Proteger la autonomía individual</a:t>
          </a:r>
          <a:r>
            <a:rPr lang="es-MX"/>
            <a:t> para expresar ideas y opiniones.</a:t>
          </a:r>
          <a:endParaRPr lang="en-US"/>
        </a:p>
      </dgm:t>
    </dgm:pt>
    <dgm:pt modelId="{16EB138F-1DAF-4EE0-B036-D7AA03B850CC}" type="parTrans" cxnId="{D96F411D-2AA3-481A-9065-458A1C1F089D}">
      <dgm:prSet/>
      <dgm:spPr/>
      <dgm:t>
        <a:bodyPr/>
        <a:lstStyle/>
        <a:p>
          <a:endParaRPr lang="en-US"/>
        </a:p>
      </dgm:t>
    </dgm:pt>
    <dgm:pt modelId="{EEB50D6E-6BE7-4B92-9BA2-E61F81ED3750}" type="sibTrans" cxnId="{D96F411D-2AA3-481A-9065-458A1C1F089D}">
      <dgm:prSet/>
      <dgm:spPr/>
      <dgm:t>
        <a:bodyPr/>
        <a:lstStyle/>
        <a:p>
          <a:endParaRPr lang="en-US"/>
        </a:p>
      </dgm:t>
    </dgm:pt>
    <dgm:pt modelId="{32802CBE-E1E7-44EE-8A74-3DF061F68F8C}">
      <dgm:prSet/>
      <dgm:spPr/>
      <dgm:t>
        <a:bodyPr/>
        <a:lstStyle/>
        <a:p>
          <a:r>
            <a:rPr lang="es-MX" b="1"/>
            <a:t>Garantizar el acceso de la sociedad a la información.</a:t>
          </a:r>
          <a:endParaRPr lang="en-US"/>
        </a:p>
      </dgm:t>
    </dgm:pt>
    <dgm:pt modelId="{4166BAC6-589A-41F0-AE61-BFD61CD6DA48}" type="parTrans" cxnId="{2FEC1B52-CF9E-43E8-BA79-70150DA6172A}">
      <dgm:prSet/>
      <dgm:spPr/>
      <dgm:t>
        <a:bodyPr/>
        <a:lstStyle/>
        <a:p>
          <a:endParaRPr lang="en-US"/>
        </a:p>
      </dgm:t>
    </dgm:pt>
    <dgm:pt modelId="{C809C3BF-0E93-4389-9171-74CF10888BDA}" type="sibTrans" cxnId="{2FEC1B52-CF9E-43E8-BA79-70150DA6172A}">
      <dgm:prSet/>
      <dgm:spPr/>
      <dgm:t>
        <a:bodyPr/>
        <a:lstStyle/>
        <a:p>
          <a:endParaRPr lang="en-US"/>
        </a:p>
      </dgm:t>
    </dgm:pt>
    <dgm:pt modelId="{B4F1983F-9615-4487-808E-F4181CFF832D}">
      <dgm:prSet/>
      <dgm:spPr/>
      <dgm:t>
        <a:bodyPr/>
        <a:lstStyle/>
        <a:p>
          <a:r>
            <a:rPr lang="es-MX" b="1"/>
            <a:t>Permitir el funcionamiento del sistema democrático.</a:t>
          </a:r>
          <a:endParaRPr lang="en-US"/>
        </a:p>
      </dgm:t>
    </dgm:pt>
    <dgm:pt modelId="{31D9699E-CA83-447A-995C-30FC0EA09F71}" type="parTrans" cxnId="{DEEC1820-1C06-4813-B101-3BCD45EFD15F}">
      <dgm:prSet/>
      <dgm:spPr/>
      <dgm:t>
        <a:bodyPr/>
        <a:lstStyle/>
        <a:p>
          <a:endParaRPr lang="en-US"/>
        </a:p>
      </dgm:t>
    </dgm:pt>
    <dgm:pt modelId="{51F6C695-95A8-49A7-97E8-CDAD7D9D8CB4}" type="sibTrans" cxnId="{DEEC1820-1C06-4813-B101-3BCD45EFD15F}">
      <dgm:prSet/>
      <dgm:spPr/>
      <dgm:t>
        <a:bodyPr/>
        <a:lstStyle/>
        <a:p>
          <a:endParaRPr lang="en-US"/>
        </a:p>
      </dgm:t>
    </dgm:pt>
    <dgm:pt modelId="{6A801300-4F7A-41B5-9A9E-ABB124D3F33E}">
      <dgm:prSet/>
      <dgm:spPr/>
      <dgm:t>
        <a:bodyPr/>
        <a:lstStyle/>
        <a:p>
          <a:r>
            <a:rPr lang="es-MX"/>
            <a:t>Por esta razón, los tribunales internacionales han desarrollado una doctrina sólida que busca asegurar que cualquier restricción a este derecho sea </a:t>
          </a:r>
          <a:r>
            <a:rPr lang="es-MX" b="1"/>
            <a:t>excepcional, justificada y estrictamente necesaria</a:t>
          </a:r>
          <a:r>
            <a:rPr lang="es-MX"/>
            <a:t>.</a:t>
          </a:r>
          <a:endParaRPr lang="en-US"/>
        </a:p>
      </dgm:t>
    </dgm:pt>
    <dgm:pt modelId="{398B55E1-F65B-4252-9ACD-FBF782413BC3}" type="parTrans" cxnId="{B18AD69B-6915-4B32-BF65-0939AEDA1A51}">
      <dgm:prSet/>
      <dgm:spPr/>
      <dgm:t>
        <a:bodyPr/>
        <a:lstStyle/>
        <a:p>
          <a:endParaRPr lang="en-US"/>
        </a:p>
      </dgm:t>
    </dgm:pt>
    <dgm:pt modelId="{9990B1AF-9F1F-4608-817E-BA42F9E2ACDA}" type="sibTrans" cxnId="{B18AD69B-6915-4B32-BF65-0939AEDA1A51}">
      <dgm:prSet/>
      <dgm:spPr/>
      <dgm:t>
        <a:bodyPr/>
        <a:lstStyle/>
        <a:p>
          <a:endParaRPr lang="en-US"/>
        </a:p>
      </dgm:t>
    </dgm:pt>
    <dgm:pt modelId="{11A8DB23-3522-4693-B8E2-404F11FB29D5}" type="pres">
      <dgm:prSet presAssocID="{3BE34744-355A-49FF-8BAB-13F57D188F9A}" presName="diagram" presStyleCnt="0">
        <dgm:presLayoutVars>
          <dgm:dir/>
          <dgm:resizeHandles val="exact"/>
        </dgm:presLayoutVars>
      </dgm:prSet>
      <dgm:spPr/>
    </dgm:pt>
    <dgm:pt modelId="{07BF3400-8954-4869-AA1E-0A1B19B80068}" type="pres">
      <dgm:prSet presAssocID="{E18887DC-75D4-4992-8D9B-40964403A024}" presName="node" presStyleLbl="node1" presStyleIdx="0" presStyleCnt="6">
        <dgm:presLayoutVars>
          <dgm:bulletEnabled val="1"/>
        </dgm:presLayoutVars>
      </dgm:prSet>
      <dgm:spPr/>
    </dgm:pt>
    <dgm:pt modelId="{CE2C5A97-C03D-430C-BC4B-F68B901933E6}" type="pres">
      <dgm:prSet presAssocID="{0FE1FD7D-0A46-4D1D-96C2-A1990A88C85F}" presName="sibTrans" presStyleCnt="0"/>
      <dgm:spPr/>
    </dgm:pt>
    <dgm:pt modelId="{257E7EF8-BEFF-4F67-92AC-1B537C9D150F}" type="pres">
      <dgm:prSet presAssocID="{AD636C83-FC35-412F-B0DE-8CF09A32BC38}" presName="node" presStyleLbl="node1" presStyleIdx="1" presStyleCnt="6">
        <dgm:presLayoutVars>
          <dgm:bulletEnabled val="1"/>
        </dgm:presLayoutVars>
      </dgm:prSet>
      <dgm:spPr/>
    </dgm:pt>
    <dgm:pt modelId="{CF4D009A-992C-480F-B2E9-0C708EBC6D06}" type="pres">
      <dgm:prSet presAssocID="{ED66FFBF-1939-49E1-85C7-F158BAB09D4B}" presName="sibTrans" presStyleCnt="0"/>
      <dgm:spPr/>
    </dgm:pt>
    <dgm:pt modelId="{970F56D4-3DB0-48E3-A88E-F32ECF73CDAB}" type="pres">
      <dgm:prSet presAssocID="{4BB32DF2-3EBF-40E4-812D-E8D6815B3ACF}" presName="node" presStyleLbl="node1" presStyleIdx="2" presStyleCnt="6">
        <dgm:presLayoutVars>
          <dgm:bulletEnabled val="1"/>
        </dgm:presLayoutVars>
      </dgm:prSet>
      <dgm:spPr/>
    </dgm:pt>
    <dgm:pt modelId="{5B161C23-FBE2-4F72-8858-5D88ECEBAB69}" type="pres">
      <dgm:prSet presAssocID="{EEB50D6E-6BE7-4B92-9BA2-E61F81ED3750}" presName="sibTrans" presStyleCnt="0"/>
      <dgm:spPr/>
    </dgm:pt>
    <dgm:pt modelId="{580AE34D-D761-48DB-835F-A6F646F2E307}" type="pres">
      <dgm:prSet presAssocID="{32802CBE-E1E7-44EE-8A74-3DF061F68F8C}" presName="node" presStyleLbl="node1" presStyleIdx="3" presStyleCnt="6">
        <dgm:presLayoutVars>
          <dgm:bulletEnabled val="1"/>
        </dgm:presLayoutVars>
      </dgm:prSet>
      <dgm:spPr/>
    </dgm:pt>
    <dgm:pt modelId="{74D6B5F7-647F-4985-96F3-E3AA5ED46A49}" type="pres">
      <dgm:prSet presAssocID="{C809C3BF-0E93-4389-9171-74CF10888BDA}" presName="sibTrans" presStyleCnt="0"/>
      <dgm:spPr/>
    </dgm:pt>
    <dgm:pt modelId="{326B5C08-BE5B-478F-AD74-1099BF853E8E}" type="pres">
      <dgm:prSet presAssocID="{B4F1983F-9615-4487-808E-F4181CFF832D}" presName="node" presStyleLbl="node1" presStyleIdx="4" presStyleCnt="6">
        <dgm:presLayoutVars>
          <dgm:bulletEnabled val="1"/>
        </dgm:presLayoutVars>
      </dgm:prSet>
      <dgm:spPr/>
    </dgm:pt>
    <dgm:pt modelId="{0585F599-8582-46D3-861D-0FFFF4D431E4}" type="pres">
      <dgm:prSet presAssocID="{51F6C695-95A8-49A7-97E8-CDAD7D9D8CB4}" presName="sibTrans" presStyleCnt="0"/>
      <dgm:spPr/>
    </dgm:pt>
    <dgm:pt modelId="{32AD41B3-55A1-476A-907D-E750684E6A05}" type="pres">
      <dgm:prSet presAssocID="{6A801300-4F7A-41B5-9A9E-ABB124D3F33E}" presName="node" presStyleLbl="node1" presStyleIdx="5" presStyleCnt="6">
        <dgm:presLayoutVars>
          <dgm:bulletEnabled val="1"/>
        </dgm:presLayoutVars>
      </dgm:prSet>
      <dgm:spPr/>
    </dgm:pt>
  </dgm:ptLst>
  <dgm:cxnLst>
    <dgm:cxn modelId="{D96F411D-2AA3-481A-9065-458A1C1F089D}" srcId="{3BE34744-355A-49FF-8BAB-13F57D188F9A}" destId="{4BB32DF2-3EBF-40E4-812D-E8D6815B3ACF}" srcOrd="2" destOrd="0" parTransId="{16EB138F-1DAF-4EE0-B036-D7AA03B850CC}" sibTransId="{EEB50D6E-6BE7-4B92-9BA2-E61F81ED3750}"/>
    <dgm:cxn modelId="{DEEC1820-1C06-4813-B101-3BCD45EFD15F}" srcId="{3BE34744-355A-49FF-8BAB-13F57D188F9A}" destId="{B4F1983F-9615-4487-808E-F4181CFF832D}" srcOrd="4" destOrd="0" parTransId="{31D9699E-CA83-447A-995C-30FC0EA09F71}" sibTransId="{51F6C695-95A8-49A7-97E8-CDAD7D9D8CB4}"/>
    <dgm:cxn modelId="{B9521560-556E-4989-A027-34B55BA5E971}" type="presOf" srcId="{B4F1983F-9615-4487-808E-F4181CFF832D}" destId="{326B5C08-BE5B-478F-AD74-1099BF853E8E}" srcOrd="0" destOrd="0" presId="urn:microsoft.com/office/officeart/2005/8/layout/default"/>
    <dgm:cxn modelId="{87C1F651-D60E-4B20-A87B-ED3B44D3300E}" type="presOf" srcId="{AD636C83-FC35-412F-B0DE-8CF09A32BC38}" destId="{257E7EF8-BEFF-4F67-92AC-1B537C9D150F}" srcOrd="0" destOrd="0" presId="urn:microsoft.com/office/officeart/2005/8/layout/default"/>
    <dgm:cxn modelId="{2FEC1B52-CF9E-43E8-BA79-70150DA6172A}" srcId="{3BE34744-355A-49FF-8BAB-13F57D188F9A}" destId="{32802CBE-E1E7-44EE-8A74-3DF061F68F8C}" srcOrd="3" destOrd="0" parTransId="{4166BAC6-589A-41F0-AE61-BFD61CD6DA48}" sibTransId="{C809C3BF-0E93-4389-9171-74CF10888BDA}"/>
    <dgm:cxn modelId="{5488F079-6F63-4873-8915-70C7B67AB36A}" type="presOf" srcId="{4BB32DF2-3EBF-40E4-812D-E8D6815B3ACF}" destId="{970F56D4-3DB0-48E3-A88E-F32ECF73CDAB}" srcOrd="0" destOrd="0" presId="urn:microsoft.com/office/officeart/2005/8/layout/default"/>
    <dgm:cxn modelId="{835A1E99-677E-4CC7-8321-A084D8668138}" type="presOf" srcId="{32802CBE-E1E7-44EE-8A74-3DF061F68F8C}" destId="{580AE34D-D761-48DB-835F-A6F646F2E307}" srcOrd="0" destOrd="0" presId="urn:microsoft.com/office/officeart/2005/8/layout/default"/>
    <dgm:cxn modelId="{B18AD69B-6915-4B32-BF65-0939AEDA1A51}" srcId="{3BE34744-355A-49FF-8BAB-13F57D188F9A}" destId="{6A801300-4F7A-41B5-9A9E-ABB124D3F33E}" srcOrd="5" destOrd="0" parTransId="{398B55E1-F65B-4252-9ACD-FBF782413BC3}" sibTransId="{9990B1AF-9F1F-4608-817E-BA42F9E2ACDA}"/>
    <dgm:cxn modelId="{761785A5-7053-4DE7-9A5E-D8411D36059A}" type="presOf" srcId="{3BE34744-355A-49FF-8BAB-13F57D188F9A}" destId="{11A8DB23-3522-4693-B8E2-404F11FB29D5}" srcOrd="0" destOrd="0" presId="urn:microsoft.com/office/officeart/2005/8/layout/default"/>
    <dgm:cxn modelId="{E485A6AF-03C7-40A5-8149-3273DB609125}" srcId="{3BE34744-355A-49FF-8BAB-13F57D188F9A}" destId="{AD636C83-FC35-412F-B0DE-8CF09A32BC38}" srcOrd="1" destOrd="0" parTransId="{304C7976-9D25-4051-BCC4-3C5C3E79CBCE}" sibTransId="{ED66FFBF-1939-49E1-85C7-F158BAB09D4B}"/>
    <dgm:cxn modelId="{012AA3CC-EB35-46F8-9514-9EA37C4FAE92}" srcId="{3BE34744-355A-49FF-8BAB-13F57D188F9A}" destId="{E18887DC-75D4-4992-8D9B-40964403A024}" srcOrd="0" destOrd="0" parTransId="{E0469D90-0388-4F5F-B3CA-5D95786C989C}" sibTransId="{0FE1FD7D-0A46-4D1D-96C2-A1990A88C85F}"/>
    <dgm:cxn modelId="{056C45E2-522C-4525-944A-8D5CED54AAE3}" type="presOf" srcId="{E18887DC-75D4-4992-8D9B-40964403A024}" destId="{07BF3400-8954-4869-AA1E-0A1B19B80068}" srcOrd="0" destOrd="0" presId="urn:microsoft.com/office/officeart/2005/8/layout/default"/>
    <dgm:cxn modelId="{214DEBFE-174F-4333-8497-A9AB7CC20989}" type="presOf" srcId="{6A801300-4F7A-41B5-9A9E-ABB124D3F33E}" destId="{32AD41B3-55A1-476A-907D-E750684E6A05}" srcOrd="0" destOrd="0" presId="urn:microsoft.com/office/officeart/2005/8/layout/default"/>
    <dgm:cxn modelId="{F8FF06CC-1056-4AF3-BD47-FBE97ECFAFA1}" type="presParOf" srcId="{11A8DB23-3522-4693-B8E2-404F11FB29D5}" destId="{07BF3400-8954-4869-AA1E-0A1B19B80068}" srcOrd="0" destOrd="0" presId="urn:microsoft.com/office/officeart/2005/8/layout/default"/>
    <dgm:cxn modelId="{BB1B3B45-B299-4338-9286-46793977514D}" type="presParOf" srcId="{11A8DB23-3522-4693-B8E2-404F11FB29D5}" destId="{CE2C5A97-C03D-430C-BC4B-F68B901933E6}" srcOrd="1" destOrd="0" presId="urn:microsoft.com/office/officeart/2005/8/layout/default"/>
    <dgm:cxn modelId="{9C2BD2B9-7ECC-4AF0-BDFF-8211383390B5}" type="presParOf" srcId="{11A8DB23-3522-4693-B8E2-404F11FB29D5}" destId="{257E7EF8-BEFF-4F67-92AC-1B537C9D150F}" srcOrd="2" destOrd="0" presId="urn:microsoft.com/office/officeart/2005/8/layout/default"/>
    <dgm:cxn modelId="{C967FE2D-1BB1-4A71-9CDE-6D2B3C299058}" type="presParOf" srcId="{11A8DB23-3522-4693-B8E2-404F11FB29D5}" destId="{CF4D009A-992C-480F-B2E9-0C708EBC6D06}" srcOrd="3" destOrd="0" presId="urn:microsoft.com/office/officeart/2005/8/layout/default"/>
    <dgm:cxn modelId="{5D506600-59C3-4D13-8839-4DB97B300E26}" type="presParOf" srcId="{11A8DB23-3522-4693-B8E2-404F11FB29D5}" destId="{970F56D4-3DB0-48E3-A88E-F32ECF73CDAB}" srcOrd="4" destOrd="0" presId="urn:microsoft.com/office/officeart/2005/8/layout/default"/>
    <dgm:cxn modelId="{9146B7F2-7930-40A4-85C4-22E939F3F778}" type="presParOf" srcId="{11A8DB23-3522-4693-B8E2-404F11FB29D5}" destId="{5B161C23-FBE2-4F72-8858-5D88ECEBAB69}" srcOrd="5" destOrd="0" presId="urn:microsoft.com/office/officeart/2005/8/layout/default"/>
    <dgm:cxn modelId="{249280D7-A390-4EEA-A700-07E23ADC1017}" type="presParOf" srcId="{11A8DB23-3522-4693-B8E2-404F11FB29D5}" destId="{580AE34D-D761-48DB-835F-A6F646F2E307}" srcOrd="6" destOrd="0" presId="urn:microsoft.com/office/officeart/2005/8/layout/default"/>
    <dgm:cxn modelId="{053086B3-614E-4BA8-B81A-79DD3DFE708E}" type="presParOf" srcId="{11A8DB23-3522-4693-B8E2-404F11FB29D5}" destId="{74D6B5F7-647F-4985-96F3-E3AA5ED46A49}" srcOrd="7" destOrd="0" presId="urn:microsoft.com/office/officeart/2005/8/layout/default"/>
    <dgm:cxn modelId="{720A9AB1-9C9B-4836-BD79-09166E530EC2}" type="presParOf" srcId="{11A8DB23-3522-4693-B8E2-404F11FB29D5}" destId="{326B5C08-BE5B-478F-AD74-1099BF853E8E}" srcOrd="8" destOrd="0" presId="urn:microsoft.com/office/officeart/2005/8/layout/default"/>
    <dgm:cxn modelId="{4DC25105-1235-4DD7-BF8D-853BD2F31F6D}" type="presParOf" srcId="{11A8DB23-3522-4693-B8E2-404F11FB29D5}" destId="{0585F599-8582-46D3-861D-0FFFF4D431E4}" srcOrd="9" destOrd="0" presId="urn:microsoft.com/office/officeart/2005/8/layout/default"/>
    <dgm:cxn modelId="{5A93E19D-47AF-4C4C-A4CE-24B88B059C1B}" type="presParOf" srcId="{11A8DB23-3522-4693-B8E2-404F11FB29D5}" destId="{32AD41B3-55A1-476A-907D-E750684E6A0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0F662717-6DCC-473E-AFF9-92C165C08EF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2C1B401-62EE-4872-BF0E-42337B21E4BB}">
      <dgm:prSet/>
      <dgm:spPr/>
      <dgm:t>
        <a:bodyPr/>
        <a:lstStyle/>
        <a:p>
          <a:pPr>
            <a:lnSpc>
              <a:spcPct val="100000"/>
            </a:lnSpc>
          </a:pPr>
          <a:r>
            <a:rPr lang="es-MX"/>
            <a:t>Estas limitaciones solo son legítimas cuando buscan proteger:</a:t>
          </a:r>
          <a:endParaRPr lang="en-US"/>
        </a:p>
      </dgm:t>
    </dgm:pt>
    <dgm:pt modelId="{D2934BF7-5A57-4420-BF5D-25F45EE5B05C}" type="parTrans" cxnId="{15FBFCCD-0CE9-48AC-AFB4-3E110E29D07E}">
      <dgm:prSet/>
      <dgm:spPr/>
      <dgm:t>
        <a:bodyPr/>
        <a:lstStyle/>
        <a:p>
          <a:endParaRPr lang="en-US"/>
        </a:p>
      </dgm:t>
    </dgm:pt>
    <dgm:pt modelId="{C778C593-5C43-4918-BFE2-91B1A8FD48FD}" type="sibTrans" cxnId="{15FBFCCD-0CE9-48AC-AFB4-3E110E29D07E}">
      <dgm:prSet/>
      <dgm:spPr/>
      <dgm:t>
        <a:bodyPr/>
        <a:lstStyle/>
        <a:p>
          <a:endParaRPr lang="en-US"/>
        </a:p>
      </dgm:t>
    </dgm:pt>
    <dgm:pt modelId="{330778D9-2895-49D2-84CD-F3E173529B9F}">
      <dgm:prSet/>
      <dgm:spPr/>
      <dgm:t>
        <a:bodyPr/>
        <a:lstStyle/>
        <a:p>
          <a:pPr>
            <a:lnSpc>
              <a:spcPct val="100000"/>
            </a:lnSpc>
          </a:pPr>
          <a:r>
            <a:rPr lang="es-MX" dirty="0"/>
            <a:t>los derechos o la reputación de otras personas</a:t>
          </a:r>
          <a:endParaRPr lang="en-US" dirty="0"/>
        </a:p>
      </dgm:t>
    </dgm:pt>
    <dgm:pt modelId="{E0A326F6-BDF3-4230-B095-8025A72692FD}" type="parTrans" cxnId="{1E10EB09-5560-4095-96AD-E607A503970B}">
      <dgm:prSet/>
      <dgm:spPr/>
      <dgm:t>
        <a:bodyPr/>
        <a:lstStyle/>
        <a:p>
          <a:endParaRPr lang="en-US"/>
        </a:p>
      </dgm:t>
    </dgm:pt>
    <dgm:pt modelId="{A141314B-CD60-449C-8528-6C31230B63F9}" type="sibTrans" cxnId="{1E10EB09-5560-4095-96AD-E607A503970B}">
      <dgm:prSet/>
      <dgm:spPr/>
      <dgm:t>
        <a:bodyPr/>
        <a:lstStyle/>
        <a:p>
          <a:endParaRPr lang="en-US"/>
        </a:p>
      </dgm:t>
    </dgm:pt>
    <dgm:pt modelId="{2FE6C9DC-31EC-44D1-8EF8-8168336C7B55}">
      <dgm:prSet/>
      <dgm:spPr/>
      <dgm:t>
        <a:bodyPr/>
        <a:lstStyle/>
        <a:p>
          <a:pPr>
            <a:lnSpc>
              <a:spcPct val="100000"/>
            </a:lnSpc>
          </a:pPr>
          <a:r>
            <a:rPr lang="es-MX"/>
            <a:t>la seguridad nacional</a:t>
          </a:r>
          <a:endParaRPr lang="en-US"/>
        </a:p>
      </dgm:t>
    </dgm:pt>
    <dgm:pt modelId="{913D0339-ECDC-4381-9E33-C5E82D9A1BFD}" type="parTrans" cxnId="{5B8CC723-FE3A-4227-970F-93AEB0A2FD43}">
      <dgm:prSet/>
      <dgm:spPr/>
      <dgm:t>
        <a:bodyPr/>
        <a:lstStyle/>
        <a:p>
          <a:endParaRPr lang="en-US"/>
        </a:p>
      </dgm:t>
    </dgm:pt>
    <dgm:pt modelId="{04D06CEC-81B5-451B-84EB-715D8BFE271E}" type="sibTrans" cxnId="{5B8CC723-FE3A-4227-970F-93AEB0A2FD43}">
      <dgm:prSet/>
      <dgm:spPr/>
      <dgm:t>
        <a:bodyPr/>
        <a:lstStyle/>
        <a:p>
          <a:endParaRPr lang="en-US"/>
        </a:p>
      </dgm:t>
    </dgm:pt>
    <dgm:pt modelId="{A624F5C1-C0F6-4455-BF3F-5DA743476A19}">
      <dgm:prSet/>
      <dgm:spPr/>
      <dgm:t>
        <a:bodyPr/>
        <a:lstStyle/>
        <a:p>
          <a:pPr>
            <a:lnSpc>
              <a:spcPct val="100000"/>
            </a:lnSpc>
          </a:pPr>
          <a:r>
            <a:rPr lang="es-MX"/>
            <a:t>el orden público</a:t>
          </a:r>
          <a:endParaRPr lang="en-US"/>
        </a:p>
      </dgm:t>
    </dgm:pt>
    <dgm:pt modelId="{A09BBCC3-1FAF-4FAE-A011-9998F7F49201}" type="parTrans" cxnId="{D528BD21-83C1-46FB-BDA6-E8FD05980500}">
      <dgm:prSet/>
      <dgm:spPr/>
      <dgm:t>
        <a:bodyPr/>
        <a:lstStyle/>
        <a:p>
          <a:endParaRPr lang="en-US"/>
        </a:p>
      </dgm:t>
    </dgm:pt>
    <dgm:pt modelId="{8AFA19E9-F37A-407A-99DB-4B544A00A365}" type="sibTrans" cxnId="{D528BD21-83C1-46FB-BDA6-E8FD05980500}">
      <dgm:prSet/>
      <dgm:spPr/>
      <dgm:t>
        <a:bodyPr/>
        <a:lstStyle/>
        <a:p>
          <a:endParaRPr lang="en-US"/>
        </a:p>
      </dgm:t>
    </dgm:pt>
    <dgm:pt modelId="{8A17B779-084A-4D07-8CD6-DAE44DBB35CF}">
      <dgm:prSet/>
      <dgm:spPr/>
      <dgm:t>
        <a:bodyPr/>
        <a:lstStyle/>
        <a:p>
          <a:pPr>
            <a:lnSpc>
              <a:spcPct val="100000"/>
            </a:lnSpc>
          </a:pPr>
          <a:r>
            <a:rPr lang="es-MX"/>
            <a:t>la salud pública</a:t>
          </a:r>
          <a:endParaRPr lang="en-US"/>
        </a:p>
      </dgm:t>
    </dgm:pt>
    <dgm:pt modelId="{9FDB0B95-0325-41AB-8B38-32A7A605D268}" type="parTrans" cxnId="{85B86B9B-0E7A-4C8B-A96D-430BC8EA1363}">
      <dgm:prSet/>
      <dgm:spPr/>
      <dgm:t>
        <a:bodyPr/>
        <a:lstStyle/>
        <a:p>
          <a:endParaRPr lang="en-US"/>
        </a:p>
      </dgm:t>
    </dgm:pt>
    <dgm:pt modelId="{9618061A-7B7B-46A5-BA51-322BC5C198C4}" type="sibTrans" cxnId="{85B86B9B-0E7A-4C8B-A96D-430BC8EA1363}">
      <dgm:prSet/>
      <dgm:spPr/>
      <dgm:t>
        <a:bodyPr/>
        <a:lstStyle/>
        <a:p>
          <a:endParaRPr lang="en-US"/>
        </a:p>
      </dgm:t>
    </dgm:pt>
    <dgm:pt modelId="{9676FAC8-0957-4304-A724-4F8F591AE5E7}">
      <dgm:prSet/>
      <dgm:spPr/>
      <dgm:t>
        <a:bodyPr/>
        <a:lstStyle/>
        <a:p>
          <a:pPr>
            <a:lnSpc>
              <a:spcPct val="100000"/>
            </a:lnSpc>
          </a:pPr>
          <a:r>
            <a:rPr lang="es-MX"/>
            <a:t>la moral pública</a:t>
          </a:r>
          <a:endParaRPr lang="en-US"/>
        </a:p>
      </dgm:t>
    </dgm:pt>
    <dgm:pt modelId="{C3FC6327-0828-4A12-BB49-32C36DF5AE90}" type="parTrans" cxnId="{9732FC6B-0B11-42EA-9AF0-D3404D4E49F8}">
      <dgm:prSet/>
      <dgm:spPr/>
      <dgm:t>
        <a:bodyPr/>
        <a:lstStyle/>
        <a:p>
          <a:endParaRPr lang="en-US"/>
        </a:p>
      </dgm:t>
    </dgm:pt>
    <dgm:pt modelId="{8C0CCE87-AD24-482E-8477-A26DB8FE5DC3}" type="sibTrans" cxnId="{9732FC6B-0B11-42EA-9AF0-D3404D4E49F8}">
      <dgm:prSet/>
      <dgm:spPr/>
      <dgm:t>
        <a:bodyPr/>
        <a:lstStyle/>
        <a:p>
          <a:endParaRPr lang="en-US"/>
        </a:p>
      </dgm:t>
    </dgm:pt>
    <dgm:pt modelId="{45C4CF8D-FB87-4D9B-83DF-EC8EA3098CC5}" type="pres">
      <dgm:prSet presAssocID="{0F662717-6DCC-473E-AFF9-92C165C08EFE}" presName="root" presStyleCnt="0">
        <dgm:presLayoutVars>
          <dgm:dir/>
          <dgm:resizeHandles val="exact"/>
        </dgm:presLayoutVars>
      </dgm:prSet>
      <dgm:spPr/>
    </dgm:pt>
    <dgm:pt modelId="{49BFDB54-831A-4421-B97B-5BACC6EDC75B}" type="pres">
      <dgm:prSet presAssocID="{82C1B401-62EE-4872-BF0E-42337B21E4BB}" presName="compNode" presStyleCnt="0"/>
      <dgm:spPr/>
    </dgm:pt>
    <dgm:pt modelId="{A1198AF0-EE7D-4951-A178-13EAD571EC11}" type="pres">
      <dgm:prSet presAssocID="{82C1B401-62EE-4872-BF0E-42337B21E4BB}" presName="bgRect" presStyleLbl="bgShp" presStyleIdx="0" presStyleCnt="6"/>
      <dgm:spPr/>
    </dgm:pt>
    <dgm:pt modelId="{108EDC1F-1CA6-46FF-9570-2002A0EC4AC9}" type="pres">
      <dgm:prSet presAssocID="{82C1B401-62EE-4872-BF0E-42337B21E4B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sbloquear"/>
        </a:ext>
      </dgm:extLst>
    </dgm:pt>
    <dgm:pt modelId="{428BFAF8-B14C-4C98-A01D-0EA00935D913}" type="pres">
      <dgm:prSet presAssocID="{82C1B401-62EE-4872-BF0E-42337B21E4BB}" presName="spaceRect" presStyleCnt="0"/>
      <dgm:spPr/>
    </dgm:pt>
    <dgm:pt modelId="{49F53069-8310-4F79-84B7-D2186E27EA5A}" type="pres">
      <dgm:prSet presAssocID="{82C1B401-62EE-4872-BF0E-42337B21E4BB}" presName="parTx" presStyleLbl="revTx" presStyleIdx="0" presStyleCnt="6">
        <dgm:presLayoutVars>
          <dgm:chMax val="0"/>
          <dgm:chPref val="0"/>
        </dgm:presLayoutVars>
      </dgm:prSet>
      <dgm:spPr/>
    </dgm:pt>
    <dgm:pt modelId="{83FF835A-471E-4EF2-A7D0-ADA4CE470310}" type="pres">
      <dgm:prSet presAssocID="{C778C593-5C43-4918-BFE2-91B1A8FD48FD}" presName="sibTrans" presStyleCnt="0"/>
      <dgm:spPr/>
    </dgm:pt>
    <dgm:pt modelId="{CA358C2D-F65D-425B-ABA4-141448C8C4BE}" type="pres">
      <dgm:prSet presAssocID="{330778D9-2895-49D2-84CD-F3E173529B9F}" presName="compNode" presStyleCnt="0"/>
      <dgm:spPr/>
    </dgm:pt>
    <dgm:pt modelId="{CAA063BA-5A3A-49EB-9356-CB96CAE76F6F}" type="pres">
      <dgm:prSet presAssocID="{330778D9-2895-49D2-84CD-F3E173529B9F}" presName="bgRect" presStyleLbl="bgShp" presStyleIdx="1" presStyleCnt="6"/>
      <dgm:spPr/>
    </dgm:pt>
    <dgm:pt modelId="{E4898A46-A9F3-421E-841B-215BF2DB9A96}" type="pres">
      <dgm:prSet presAssocID="{330778D9-2895-49D2-84CD-F3E173529B9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rupo"/>
        </a:ext>
      </dgm:extLst>
    </dgm:pt>
    <dgm:pt modelId="{695C2058-2BBE-4678-9E16-0C9EDB5B05B7}" type="pres">
      <dgm:prSet presAssocID="{330778D9-2895-49D2-84CD-F3E173529B9F}" presName="spaceRect" presStyleCnt="0"/>
      <dgm:spPr/>
    </dgm:pt>
    <dgm:pt modelId="{BD7D63E9-E12B-4B15-837F-A4454873E91E}" type="pres">
      <dgm:prSet presAssocID="{330778D9-2895-49D2-84CD-F3E173529B9F}" presName="parTx" presStyleLbl="revTx" presStyleIdx="1" presStyleCnt="6">
        <dgm:presLayoutVars>
          <dgm:chMax val="0"/>
          <dgm:chPref val="0"/>
        </dgm:presLayoutVars>
      </dgm:prSet>
      <dgm:spPr/>
    </dgm:pt>
    <dgm:pt modelId="{6A1150BC-F3F9-43E7-A48B-80961B36E6C9}" type="pres">
      <dgm:prSet presAssocID="{A141314B-CD60-449C-8528-6C31230B63F9}" presName="sibTrans" presStyleCnt="0"/>
      <dgm:spPr/>
    </dgm:pt>
    <dgm:pt modelId="{1E53B4B4-50BF-418C-850A-658BDD98DD6F}" type="pres">
      <dgm:prSet presAssocID="{2FE6C9DC-31EC-44D1-8EF8-8168336C7B55}" presName="compNode" presStyleCnt="0"/>
      <dgm:spPr/>
    </dgm:pt>
    <dgm:pt modelId="{6502EC6D-EDCB-4F8A-82BB-199D6BAFA639}" type="pres">
      <dgm:prSet presAssocID="{2FE6C9DC-31EC-44D1-8EF8-8168336C7B55}" presName="bgRect" presStyleLbl="bgShp" presStyleIdx="2" presStyleCnt="6"/>
      <dgm:spPr/>
    </dgm:pt>
    <dgm:pt modelId="{6A2D07DE-3643-4788-AFA7-DA3E79B086A4}" type="pres">
      <dgm:prSet presAssocID="{2FE6C9DC-31EC-44D1-8EF8-8168336C7B5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loquear"/>
        </a:ext>
      </dgm:extLst>
    </dgm:pt>
    <dgm:pt modelId="{A7D879C9-A63E-4160-86D8-DFFEBE92B1F2}" type="pres">
      <dgm:prSet presAssocID="{2FE6C9DC-31EC-44D1-8EF8-8168336C7B55}" presName="spaceRect" presStyleCnt="0"/>
      <dgm:spPr/>
    </dgm:pt>
    <dgm:pt modelId="{F8FC34DC-0C00-444F-8DDD-E4091421E869}" type="pres">
      <dgm:prSet presAssocID="{2FE6C9DC-31EC-44D1-8EF8-8168336C7B55}" presName="parTx" presStyleLbl="revTx" presStyleIdx="2" presStyleCnt="6">
        <dgm:presLayoutVars>
          <dgm:chMax val="0"/>
          <dgm:chPref val="0"/>
        </dgm:presLayoutVars>
      </dgm:prSet>
      <dgm:spPr/>
    </dgm:pt>
    <dgm:pt modelId="{439B0D32-FE92-46C3-AF25-12DFE5A76C28}" type="pres">
      <dgm:prSet presAssocID="{04D06CEC-81B5-451B-84EB-715D8BFE271E}" presName="sibTrans" presStyleCnt="0"/>
      <dgm:spPr/>
    </dgm:pt>
    <dgm:pt modelId="{7038A931-26E6-4CCF-A3F9-F51F8326E988}" type="pres">
      <dgm:prSet presAssocID="{A624F5C1-C0F6-4455-BF3F-5DA743476A19}" presName="compNode" presStyleCnt="0"/>
      <dgm:spPr/>
    </dgm:pt>
    <dgm:pt modelId="{3EE5616C-39A8-446D-92CE-4AEF95DBE78F}" type="pres">
      <dgm:prSet presAssocID="{A624F5C1-C0F6-4455-BF3F-5DA743476A19}" presName="bgRect" presStyleLbl="bgShp" presStyleIdx="3" presStyleCnt="6"/>
      <dgm:spPr/>
    </dgm:pt>
    <dgm:pt modelId="{055A4183-8552-4ACD-9798-1BAEBD2A1D15}" type="pres">
      <dgm:prSet presAssocID="{A624F5C1-C0F6-4455-BF3F-5DA743476A1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Usuarios"/>
        </a:ext>
      </dgm:extLst>
    </dgm:pt>
    <dgm:pt modelId="{4C8668F9-AA5D-4F35-B767-C7280202A7A5}" type="pres">
      <dgm:prSet presAssocID="{A624F5C1-C0F6-4455-BF3F-5DA743476A19}" presName="spaceRect" presStyleCnt="0"/>
      <dgm:spPr/>
    </dgm:pt>
    <dgm:pt modelId="{EE51B91A-2F05-47A1-8C33-D756C80E6C23}" type="pres">
      <dgm:prSet presAssocID="{A624F5C1-C0F6-4455-BF3F-5DA743476A19}" presName="parTx" presStyleLbl="revTx" presStyleIdx="3" presStyleCnt="6">
        <dgm:presLayoutVars>
          <dgm:chMax val="0"/>
          <dgm:chPref val="0"/>
        </dgm:presLayoutVars>
      </dgm:prSet>
      <dgm:spPr/>
    </dgm:pt>
    <dgm:pt modelId="{C38FB256-AB98-45F0-8237-A0C6A9570AD5}" type="pres">
      <dgm:prSet presAssocID="{8AFA19E9-F37A-407A-99DB-4B544A00A365}" presName="sibTrans" presStyleCnt="0"/>
      <dgm:spPr/>
    </dgm:pt>
    <dgm:pt modelId="{AA58DDD4-EC4D-4DBD-9C55-1AA156BFFA4B}" type="pres">
      <dgm:prSet presAssocID="{8A17B779-084A-4D07-8CD6-DAE44DBB35CF}" presName="compNode" presStyleCnt="0"/>
      <dgm:spPr/>
    </dgm:pt>
    <dgm:pt modelId="{DE69DF3A-E418-4604-BAAF-B905DDF613A9}" type="pres">
      <dgm:prSet presAssocID="{8A17B779-084A-4D07-8CD6-DAE44DBB35CF}" presName="bgRect" presStyleLbl="bgShp" presStyleIdx="4" presStyleCnt="6"/>
      <dgm:spPr/>
    </dgm:pt>
    <dgm:pt modelId="{33DA82B7-FFB2-4FC0-BD83-53C2CCD4B6D2}" type="pres">
      <dgm:prSet presAssocID="{8A17B779-084A-4D07-8CD6-DAE44DBB35C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Vino"/>
        </a:ext>
      </dgm:extLst>
    </dgm:pt>
    <dgm:pt modelId="{A0B1B7D4-EB45-4791-9FB2-8B71632603BF}" type="pres">
      <dgm:prSet presAssocID="{8A17B779-084A-4D07-8CD6-DAE44DBB35CF}" presName="spaceRect" presStyleCnt="0"/>
      <dgm:spPr/>
    </dgm:pt>
    <dgm:pt modelId="{0F5814A5-848B-4D85-A634-0E43386E37DC}" type="pres">
      <dgm:prSet presAssocID="{8A17B779-084A-4D07-8CD6-DAE44DBB35CF}" presName="parTx" presStyleLbl="revTx" presStyleIdx="4" presStyleCnt="6">
        <dgm:presLayoutVars>
          <dgm:chMax val="0"/>
          <dgm:chPref val="0"/>
        </dgm:presLayoutVars>
      </dgm:prSet>
      <dgm:spPr/>
    </dgm:pt>
    <dgm:pt modelId="{13107DC7-CB7F-439D-9C7F-78173A4F5AF4}" type="pres">
      <dgm:prSet presAssocID="{9618061A-7B7B-46A5-BA51-322BC5C198C4}" presName="sibTrans" presStyleCnt="0"/>
      <dgm:spPr/>
    </dgm:pt>
    <dgm:pt modelId="{70B003F5-1A8D-454F-BBAB-028B28D88221}" type="pres">
      <dgm:prSet presAssocID="{9676FAC8-0957-4304-A724-4F8F591AE5E7}" presName="compNode" presStyleCnt="0"/>
      <dgm:spPr/>
    </dgm:pt>
    <dgm:pt modelId="{6B4CD06D-9F1D-41E5-B6AF-2B191D718C91}" type="pres">
      <dgm:prSet presAssocID="{9676FAC8-0957-4304-A724-4F8F591AE5E7}" presName="bgRect" presStyleLbl="bgShp" presStyleIdx="5" presStyleCnt="6"/>
      <dgm:spPr/>
    </dgm:pt>
    <dgm:pt modelId="{252AF8E2-F9F5-4104-9F8F-09CB6DBA9E5C}" type="pres">
      <dgm:prSet presAssocID="{9676FAC8-0957-4304-A724-4F8F591AE5E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Scales of Justice"/>
        </a:ext>
      </dgm:extLst>
    </dgm:pt>
    <dgm:pt modelId="{FCFCE1A0-4844-4C17-B479-0B06AF4D41B4}" type="pres">
      <dgm:prSet presAssocID="{9676FAC8-0957-4304-A724-4F8F591AE5E7}" presName="spaceRect" presStyleCnt="0"/>
      <dgm:spPr/>
    </dgm:pt>
    <dgm:pt modelId="{5C7FF8C4-88F8-40AD-8F89-390DA30B6996}" type="pres">
      <dgm:prSet presAssocID="{9676FAC8-0957-4304-A724-4F8F591AE5E7}" presName="parTx" presStyleLbl="revTx" presStyleIdx="5" presStyleCnt="6">
        <dgm:presLayoutVars>
          <dgm:chMax val="0"/>
          <dgm:chPref val="0"/>
        </dgm:presLayoutVars>
      </dgm:prSet>
      <dgm:spPr/>
    </dgm:pt>
  </dgm:ptLst>
  <dgm:cxnLst>
    <dgm:cxn modelId="{1E10EB09-5560-4095-96AD-E607A503970B}" srcId="{0F662717-6DCC-473E-AFF9-92C165C08EFE}" destId="{330778D9-2895-49D2-84CD-F3E173529B9F}" srcOrd="1" destOrd="0" parTransId="{E0A326F6-BDF3-4230-B095-8025A72692FD}" sibTransId="{A141314B-CD60-449C-8528-6C31230B63F9}"/>
    <dgm:cxn modelId="{D528BD21-83C1-46FB-BDA6-E8FD05980500}" srcId="{0F662717-6DCC-473E-AFF9-92C165C08EFE}" destId="{A624F5C1-C0F6-4455-BF3F-5DA743476A19}" srcOrd="3" destOrd="0" parTransId="{A09BBCC3-1FAF-4FAE-A011-9998F7F49201}" sibTransId="{8AFA19E9-F37A-407A-99DB-4B544A00A365}"/>
    <dgm:cxn modelId="{5B8CC723-FE3A-4227-970F-93AEB0A2FD43}" srcId="{0F662717-6DCC-473E-AFF9-92C165C08EFE}" destId="{2FE6C9DC-31EC-44D1-8EF8-8168336C7B55}" srcOrd="2" destOrd="0" parTransId="{913D0339-ECDC-4381-9E33-C5E82D9A1BFD}" sibTransId="{04D06CEC-81B5-451B-84EB-715D8BFE271E}"/>
    <dgm:cxn modelId="{7B1EEA3F-0892-4C40-BA8F-54E8C5B8F9F5}" type="presOf" srcId="{9676FAC8-0957-4304-A724-4F8F591AE5E7}" destId="{5C7FF8C4-88F8-40AD-8F89-390DA30B6996}" srcOrd="0" destOrd="0" presId="urn:microsoft.com/office/officeart/2018/2/layout/IconVerticalSolidList"/>
    <dgm:cxn modelId="{85DA0C46-8D7D-4050-B85F-1351D5184AD9}" type="presOf" srcId="{0F662717-6DCC-473E-AFF9-92C165C08EFE}" destId="{45C4CF8D-FB87-4D9B-83DF-EC8EA3098CC5}" srcOrd="0" destOrd="0" presId="urn:microsoft.com/office/officeart/2018/2/layout/IconVerticalSolidList"/>
    <dgm:cxn modelId="{9732FC6B-0B11-42EA-9AF0-D3404D4E49F8}" srcId="{0F662717-6DCC-473E-AFF9-92C165C08EFE}" destId="{9676FAC8-0957-4304-A724-4F8F591AE5E7}" srcOrd="5" destOrd="0" parTransId="{C3FC6327-0828-4A12-BB49-32C36DF5AE90}" sibTransId="{8C0CCE87-AD24-482E-8477-A26DB8FE5DC3}"/>
    <dgm:cxn modelId="{C6740D7C-901B-4BB9-B421-62C3E4A25AFF}" type="presOf" srcId="{2FE6C9DC-31EC-44D1-8EF8-8168336C7B55}" destId="{F8FC34DC-0C00-444F-8DDD-E4091421E869}" srcOrd="0" destOrd="0" presId="urn:microsoft.com/office/officeart/2018/2/layout/IconVerticalSolidList"/>
    <dgm:cxn modelId="{2E053F99-CB66-4AC3-805C-5D5C5D917B6B}" type="presOf" srcId="{A624F5C1-C0F6-4455-BF3F-5DA743476A19}" destId="{EE51B91A-2F05-47A1-8C33-D756C80E6C23}" srcOrd="0" destOrd="0" presId="urn:microsoft.com/office/officeart/2018/2/layout/IconVerticalSolidList"/>
    <dgm:cxn modelId="{85B86B9B-0E7A-4C8B-A96D-430BC8EA1363}" srcId="{0F662717-6DCC-473E-AFF9-92C165C08EFE}" destId="{8A17B779-084A-4D07-8CD6-DAE44DBB35CF}" srcOrd="4" destOrd="0" parTransId="{9FDB0B95-0325-41AB-8B38-32A7A605D268}" sibTransId="{9618061A-7B7B-46A5-BA51-322BC5C198C4}"/>
    <dgm:cxn modelId="{18D02DBE-3E1A-41FC-ACA2-803B1FAE7F10}" type="presOf" srcId="{8A17B779-084A-4D07-8CD6-DAE44DBB35CF}" destId="{0F5814A5-848B-4D85-A634-0E43386E37DC}" srcOrd="0" destOrd="0" presId="urn:microsoft.com/office/officeart/2018/2/layout/IconVerticalSolidList"/>
    <dgm:cxn modelId="{97322ECC-B03C-4B42-8B32-78B1CBCCAC53}" type="presOf" srcId="{330778D9-2895-49D2-84CD-F3E173529B9F}" destId="{BD7D63E9-E12B-4B15-837F-A4454873E91E}" srcOrd="0" destOrd="0" presId="urn:microsoft.com/office/officeart/2018/2/layout/IconVerticalSolidList"/>
    <dgm:cxn modelId="{15FBFCCD-0CE9-48AC-AFB4-3E110E29D07E}" srcId="{0F662717-6DCC-473E-AFF9-92C165C08EFE}" destId="{82C1B401-62EE-4872-BF0E-42337B21E4BB}" srcOrd="0" destOrd="0" parTransId="{D2934BF7-5A57-4420-BF5D-25F45EE5B05C}" sibTransId="{C778C593-5C43-4918-BFE2-91B1A8FD48FD}"/>
    <dgm:cxn modelId="{E50D55EC-F4C9-4CAA-B4BE-CEBBB481A449}" type="presOf" srcId="{82C1B401-62EE-4872-BF0E-42337B21E4BB}" destId="{49F53069-8310-4F79-84B7-D2186E27EA5A}" srcOrd="0" destOrd="0" presId="urn:microsoft.com/office/officeart/2018/2/layout/IconVerticalSolidList"/>
    <dgm:cxn modelId="{D2965F94-8987-4A10-8ECE-AD19CAAACC13}" type="presParOf" srcId="{45C4CF8D-FB87-4D9B-83DF-EC8EA3098CC5}" destId="{49BFDB54-831A-4421-B97B-5BACC6EDC75B}" srcOrd="0" destOrd="0" presId="urn:microsoft.com/office/officeart/2018/2/layout/IconVerticalSolidList"/>
    <dgm:cxn modelId="{21CCD355-BAA8-4656-A5C9-41DB966BBA5B}" type="presParOf" srcId="{49BFDB54-831A-4421-B97B-5BACC6EDC75B}" destId="{A1198AF0-EE7D-4951-A178-13EAD571EC11}" srcOrd="0" destOrd="0" presId="urn:microsoft.com/office/officeart/2018/2/layout/IconVerticalSolidList"/>
    <dgm:cxn modelId="{C2E7D4D0-334E-4FE2-B243-EA694276A317}" type="presParOf" srcId="{49BFDB54-831A-4421-B97B-5BACC6EDC75B}" destId="{108EDC1F-1CA6-46FF-9570-2002A0EC4AC9}" srcOrd="1" destOrd="0" presId="urn:microsoft.com/office/officeart/2018/2/layout/IconVerticalSolidList"/>
    <dgm:cxn modelId="{5DBC647F-16FE-48F7-B0A7-36BE756B247D}" type="presParOf" srcId="{49BFDB54-831A-4421-B97B-5BACC6EDC75B}" destId="{428BFAF8-B14C-4C98-A01D-0EA00935D913}" srcOrd="2" destOrd="0" presId="urn:microsoft.com/office/officeart/2018/2/layout/IconVerticalSolidList"/>
    <dgm:cxn modelId="{FE944D37-172A-4E07-8038-BA07C9B657A0}" type="presParOf" srcId="{49BFDB54-831A-4421-B97B-5BACC6EDC75B}" destId="{49F53069-8310-4F79-84B7-D2186E27EA5A}" srcOrd="3" destOrd="0" presId="urn:microsoft.com/office/officeart/2018/2/layout/IconVerticalSolidList"/>
    <dgm:cxn modelId="{8C56C2C6-052F-4F27-B3EB-85791D68B31F}" type="presParOf" srcId="{45C4CF8D-FB87-4D9B-83DF-EC8EA3098CC5}" destId="{83FF835A-471E-4EF2-A7D0-ADA4CE470310}" srcOrd="1" destOrd="0" presId="urn:microsoft.com/office/officeart/2018/2/layout/IconVerticalSolidList"/>
    <dgm:cxn modelId="{C0985576-3FE4-4E0E-AEA8-3816771BF7EB}" type="presParOf" srcId="{45C4CF8D-FB87-4D9B-83DF-EC8EA3098CC5}" destId="{CA358C2D-F65D-425B-ABA4-141448C8C4BE}" srcOrd="2" destOrd="0" presId="urn:microsoft.com/office/officeart/2018/2/layout/IconVerticalSolidList"/>
    <dgm:cxn modelId="{5B77A740-401E-4C21-AF9E-1BBBC7B0D5E5}" type="presParOf" srcId="{CA358C2D-F65D-425B-ABA4-141448C8C4BE}" destId="{CAA063BA-5A3A-49EB-9356-CB96CAE76F6F}" srcOrd="0" destOrd="0" presId="urn:microsoft.com/office/officeart/2018/2/layout/IconVerticalSolidList"/>
    <dgm:cxn modelId="{C892A02C-F386-480D-96D1-66374CA85C2F}" type="presParOf" srcId="{CA358C2D-F65D-425B-ABA4-141448C8C4BE}" destId="{E4898A46-A9F3-421E-841B-215BF2DB9A96}" srcOrd="1" destOrd="0" presId="urn:microsoft.com/office/officeart/2018/2/layout/IconVerticalSolidList"/>
    <dgm:cxn modelId="{E7C405B1-90B4-48FD-AD7E-8A429DB2D469}" type="presParOf" srcId="{CA358C2D-F65D-425B-ABA4-141448C8C4BE}" destId="{695C2058-2BBE-4678-9E16-0C9EDB5B05B7}" srcOrd="2" destOrd="0" presId="urn:microsoft.com/office/officeart/2018/2/layout/IconVerticalSolidList"/>
    <dgm:cxn modelId="{F93FAD12-D8DC-4085-A3ED-48806E3FDC73}" type="presParOf" srcId="{CA358C2D-F65D-425B-ABA4-141448C8C4BE}" destId="{BD7D63E9-E12B-4B15-837F-A4454873E91E}" srcOrd="3" destOrd="0" presId="urn:microsoft.com/office/officeart/2018/2/layout/IconVerticalSolidList"/>
    <dgm:cxn modelId="{A4603885-413A-4673-A88D-D15B9FF0D016}" type="presParOf" srcId="{45C4CF8D-FB87-4D9B-83DF-EC8EA3098CC5}" destId="{6A1150BC-F3F9-43E7-A48B-80961B36E6C9}" srcOrd="3" destOrd="0" presId="urn:microsoft.com/office/officeart/2018/2/layout/IconVerticalSolidList"/>
    <dgm:cxn modelId="{A890A4A5-930F-4BAA-A14B-4A5CCDE19EBB}" type="presParOf" srcId="{45C4CF8D-FB87-4D9B-83DF-EC8EA3098CC5}" destId="{1E53B4B4-50BF-418C-850A-658BDD98DD6F}" srcOrd="4" destOrd="0" presId="urn:microsoft.com/office/officeart/2018/2/layout/IconVerticalSolidList"/>
    <dgm:cxn modelId="{88D65B34-8906-48B0-B0B3-36FD11910BAF}" type="presParOf" srcId="{1E53B4B4-50BF-418C-850A-658BDD98DD6F}" destId="{6502EC6D-EDCB-4F8A-82BB-199D6BAFA639}" srcOrd="0" destOrd="0" presId="urn:microsoft.com/office/officeart/2018/2/layout/IconVerticalSolidList"/>
    <dgm:cxn modelId="{A5B65BC4-342F-4A38-9D96-436D471B0D7D}" type="presParOf" srcId="{1E53B4B4-50BF-418C-850A-658BDD98DD6F}" destId="{6A2D07DE-3643-4788-AFA7-DA3E79B086A4}" srcOrd="1" destOrd="0" presId="urn:microsoft.com/office/officeart/2018/2/layout/IconVerticalSolidList"/>
    <dgm:cxn modelId="{C4AD5A06-6BDD-44B5-9075-B955FE64925E}" type="presParOf" srcId="{1E53B4B4-50BF-418C-850A-658BDD98DD6F}" destId="{A7D879C9-A63E-4160-86D8-DFFEBE92B1F2}" srcOrd="2" destOrd="0" presId="urn:microsoft.com/office/officeart/2018/2/layout/IconVerticalSolidList"/>
    <dgm:cxn modelId="{031211E4-D010-4B91-A6AB-871B9C3B3458}" type="presParOf" srcId="{1E53B4B4-50BF-418C-850A-658BDD98DD6F}" destId="{F8FC34DC-0C00-444F-8DDD-E4091421E869}" srcOrd="3" destOrd="0" presId="urn:microsoft.com/office/officeart/2018/2/layout/IconVerticalSolidList"/>
    <dgm:cxn modelId="{2DB4E060-3117-460C-B07E-AD46B0786D0A}" type="presParOf" srcId="{45C4CF8D-FB87-4D9B-83DF-EC8EA3098CC5}" destId="{439B0D32-FE92-46C3-AF25-12DFE5A76C28}" srcOrd="5" destOrd="0" presId="urn:microsoft.com/office/officeart/2018/2/layout/IconVerticalSolidList"/>
    <dgm:cxn modelId="{5F7B37F2-819C-4C67-8DD6-F3A60C7D1264}" type="presParOf" srcId="{45C4CF8D-FB87-4D9B-83DF-EC8EA3098CC5}" destId="{7038A931-26E6-4CCF-A3F9-F51F8326E988}" srcOrd="6" destOrd="0" presId="urn:microsoft.com/office/officeart/2018/2/layout/IconVerticalSolidList"/>
    <dgm:cxn modelId="{485326A6-BC27-481A-A1F3-7F9E58E9763D}" type="presParOf" srcId="{7038A931-26E6-4CCF-A3F9-F51F8326E988}" destId="{3EE5616C-39A8-446D-92CE-4AEF95DBE78F}" srcOrd="0" destOrd="0" presId="urn:microsoft.com/office/officeart/2018/2/layout/IconVerticalSolidList"/>
    <dgm:cxn modelId="{B8228F3A-D66E-4560-BA4F-F923DE687F39}" type="presParOf" srcId="{7038A931-26E6-4CCF-A3F9-F51F8326E988}" destId="{055A4183-8552-4ACD-9798-1BAEBD2A1D15}" srcOrd="1" destOrd="0" presId="urn:microsoft.com/office/officeart/2018/2/layout/IconVerticalSolidList"/>
    <dgm:cxn modelId="{0CD0EA14-8080-4F10-B55C-30209117BB97}" type="presParOf" srcId="{7038A931-26E6-4CCF-A3F9-F51F8326E988}" destId="{4C8668F9-AA5D-4F35-B767-C7280202A7A5}" srcOrd="2" destOrd="0" presId="urn:microsoft.com/office/officeart/2018/2/layout/IconVerticalSolidList"/>
    <dgm:cxn modelId="{2E1ABB8A-B5E1-465B-AA3F-EDB3AD3770CB}" type="presParOf" srcId="{7038A931-26E6-4CCF-A3F9-F51F8326E988}" destId="{EE51B91A-2F05-47A1-8C33-D756C80E6C23}" srcOrd="3" destOrd="0" presId="urn:microsoft.com/office/officeart/2018/2/layout/IconVerticalSolidList"/>
    <dgm:cxn modelId="{F7710AAC-273C-471D-A023-44A6A1B76BC3}" type="presParOf" srcId="{45C4CF8D-FB87-4D9B-83DF-EC8EA3098CC5}" destId="{C38FB256-AB98-45F0-8237-A0C6A9570AD5}" srcOrd="7" destOrd="0" presId="urn:microsoft.com/office/officeart/2018/2/layout/IconVerticalSolidList"/>
    <dgm:cxn modelId="{74888ADC-C67A-43F1-9FAE-2A9A19E23117}" type="presParOf" srcId="{45C4CF8D-FB87-4D9B-83DF-EC8EA3098CC5}" destId="{AA58DDD4-EC4D-4DBD-9C55-1AA156BFFA4B}" srcOrd="8" destOrd="0" presId="urn:microsoft.com/office/officeart/2018/2/layout/IconVerticalSolidList"/>
    <dgm:cxn modelId="{83E342C8-17F4-4EF8-8344-097279BDFA9A}" type="presParOf" srcId="{AA58DDD4-EC4D-4DBD-9C55-1AA156BFFA4B}" destId="{DE69DF3A-E418-4604-BAAF-B905DDF613A9}" srcOrd="0" destOrd="0" presId="urn:microsoft.com/office/officeart/2018/2/layout/IconVerticalSolidList"/>
    <dgm:cxn modelId="{5F8F9A39-D5CE-4164-8551-7303A79F6F23}" type="presParOf" srcId="{AA58DDD4-EC4D-4DBD-9C55-1AA156BFFA4B}" destId="{33DA82B7-FFB2-4FC0-BD83-53C2CCD4B6D2}" srcOrd="1" destOrd="0" presId="urn:microsoft.com/office/officeart/2018/2/layout/IconVerticalSolidList"/>
    <dgm:cxn modelId="{5C85AE33-1A0D-4122-9328-BDE554D0A70D}" type="presParOf" srcId="{AA58DDD4-EC4D-4DBD-9C55-1AA156BFFA4B}" destId="{A0B1B7D4-EB45-4791-9FB2-8B71632603BF}" srcOrd="2" destOrd="0" presId="urn:microsoft.com/office/officeart/2018/2/layout/IconVerticalSolidList"/>
    <dgm:cxn modelId="{582D4012-FAD1-44EA-9D93-A5877E75E2DF}" type="presParOf" srcId="{AA58DDD4-EC4D-4DBD-9C55-1AA156BFFA4B}" destId="{0F5814A5-848B-4D85-A634-0E43386E37DC}" srcOrd="3" destOrd="0" presId="urn:microsoft.com/office/officeart/2018/2/layout/IconVerticalSolidList"/>
    <dgm:cxn modelId="{9305251C-CACD-40A2-914A-51F504089B00}" type="presParOf" srcId="{45C4CF8D-FB87-4D9B-83DF-EC8EA3098CC5}" destId="{13107DC7-CB7F-439D-9C7F-78173A4F5AF4}" srcOrd="9" destOrd="0" presId="urn:microsoft.com/office/officeart/2018/2/layout/IconVerticalSolidList"/>
    <dgm:cxn modelId="{CF0E98B7-A720-48FF-83E9-7CEE76DF0148}" type="presParOf" srcId="{45C4CF8D-FB87-4D9B-83DF-EC8EA3098CC5}" destId="{70B003F5-1A8D-454F-BBAB-028B28D88221}" srcOrd="10" destOrd="0" presId="urn:microsoft.com/office/officeart/2018/2/layout/IconVerticalSolidList"/>
    <dgm:cxn modelId="{3CB05305-404B-4DF7-9CE0-BE997298A3BE}" type="presParOf" srcId="{70B003F5-1A8D-454F-BBAB-028B28D88221}" destId="{6B4CD06D-9F1D-41E5-B6AF-2B191D718C91}" srcOrd="0" destOrd="0" presId="urn:microsoft.com/office/officeart/2018/2/layout/IconVerticalSolidList"/>
    <dgm:cxn modelId="{B5EBA5F0-E689-4FE9-BC7E-CFD7EAC277D5}" type="presParOf" srcId="{70B003F5-1A8D-454F-BBAB-028B28D88221}" destId="{252AF8E2-F9F5-4104-9F8F-09CB6DBA9E5C}" srcOrd="1" destOrd="0" presId="urn:microsoft.com/office/officeart/2018/2/layout/IconVerticalSolidList"/>
    <dgm:cxn modelId="{ADBB38C8-FDB9-4CA4-A53F-C7426CACC30B}" type="presParOf" srcId="{70B003F5-1A8D-454F-BBAB-028B28D88221}" destId="{FCFCE1A0-4844-4C17-B479-0B06AF4D41B4}" srcOrd="2" destOrd="0" presId="urn:microsoft.com/office/officeart/2018/2/layout/IconVerticalSolidList"/>
    <dgm:cxn modelId="{D0B807AB-E3AE-4B44-A3BA-24F69477172F}" type="presParOf" srcId="{70B003F5-1A8D-454F-BBAB-028B28D88221}" destId="{5C7FF8C4-88F8-40AD-8F89-390DA30B699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4FAEED-7707-4902-AFF2-ECC5FD198D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C82D836-191C-43E3-96D3-113496A9B5E4}">
      <dgm:prSet/>
      <dgm:spPr/>
      <dgm:t>
        <a:bodyPr/>
        <a:lstStyle/>
        <a:p>
          <a:pPr>
            <a:lnSpc>
              <a:spcPct val="100000"/>
            </a:lnSpc>
          </a:pPr>
          <a:r>
            <a:rPr lang="es-MX" b="0" i="0"/>
            <a:t>Este artículo introduce una idea fundamental: la libertad de expresión no se limita a la posibilidad de hablar, sino que también protege </a:t>
          </a:r>
          <a:r>
            <a:rPr lang="es-MX" b="1" i="0"/>
            <a:t>la circulación de información y el acceso al conocimiento</a:t>
          </a:r>
          <a:r>
            <a:rPr lang="es-MX" b="0" i="0"/>
            <a:t>.</a:t>
          </a:r>
          <a:endParaRPr lang="en-US"/>
        </a:p>
      </dgm:t>
    </dgm:pt>
    <dgm:pt modelId="{85BFA3FC-D0CC-4AF9-989B-5135E2DB74DA}" type="parTrans" cxnId="{0382A8A1-3B7C-4DFE-807C-300C93A64B65}">
      <dgm:prSet/>
      <dgm:spPr/>
      <dgm:t>
        <a:bodyPr/>
        <a:lstStyle/>
        <a:p>
          <a:endParaRPr lang="en-US"/>
        </a:p>
      </dgm:t>
    </dgm:pt>
    <dgm:pt modelId="{FA78D98D-86B9-4FEA-BC16-7F36EFF13254}" type="sibTrans" cxnId="{0382A8A1-3B7C-4DFE-807C-300C93A64B65}">
      <dgm:prSet/>
      <dgm:spPr/>
      <dgm:t>
        <a:bodyPr/>
        <a:lstStyle/>
        <a:p>
          <a:endParaRPr lang="en-US"/>
        </a:p>
      </dgm:t>
    </dgm:pt>
    <dgm:pt modelId="{1BCB2541-F16A-4282-8268-47A700B5674E}">
      <dgm:prSet/>
      <dgm:spPr/>
      <dgm:t>
        <a:bodyPr/>
        <a:lstStyle/>
        <a:p>
          <a:pPr>
            <a:lnSpc>
              <a:spcPct val="100000"/>
            </a:lnSpc>
          </a:pPr>
          <a:r>
            <a:rPr lang="es-MX" b="0" i="0"/>
            <a:t>Posteriormente, este derecho fue incorporado en instrumentos jurídicamente vinculantes. Uno de los más importantes es el </a:t>
          </a:r>
          <a:r>
            <a:rPr lang="es-MX" b="1" i="0"/>
            <a:t>Pacto Internacional de Derechos Civiles y Políticos</a:t>
          </a:r>
          <a:r>
            <a:rPr lang="es-MX" b="0" i="0"/>
            <a:t>, adoptado en 1966.</a:t>
          </a:r>
          <a:endParaRPr lang="en-US"/>
        </a:p>
      </dgm:t>
    </dgm:pt>
    <dgm:pt modelId="{4CB031F0-1FAF-4A23-BFBE-5FE636C24A92}" type="parTrans" cxnId="{BFC96963-16DB-41FF-B88E-1D71E381840B}">
      <dgm:prSet/>
      <dgm:spPr/>
      <dgm:t>
        <a:bodyPr/>
        <a:lstStyle/>
        <a:p>
          <a:endParaRPr lang="en-US"/>
        </a:p>
      </dgm:t>
    </dgm:pt>
    <dgm:pt modelId="{B4336E7C-8A85-4ADD-A216-628124033650}" type="sibTrans" cxnId="{BFC96963-16DB-41FF-B88E-1D71E381840B}">
      <dgm:prSet/>
      <dgm:spPr/>
      <dgm:t>
        <a:bodyPr/>
        <a:lstStyle/>
        <a:p>
          <a:endParaRPr lang="en-US"/>
        </a:p>
      </dgm:t>
    </dgm:pt>
    <dgm:pt modelId="{1DBBD3E4-47CD-4035-B6A5-A7BC89753B47}" type="pres">
      <dgm:prSet presAssocID="{E54FAEED-7707-4902-AFF2-ECC5FD198D1D}" presName="root" presStyleCnt="0">
        <dgm:presLayoutVars>
          <dgm:dir/>
          <dgm:resizeHandles val="exact"/>
        </dgm:presLayoutVars>
      </dgm:prSet>
      <dgm:spPr/>
    </dgm:pt>
    <dgm:pt modelId="{4DFF42EF-3AD3-486B-85B3-92556C0E42AC}" type="pres">
      <dgm:prSet presAssocID="{0C82D836-191C-43E3-96D3-113496A9B5E4}" presName="compNode" presStyleCnt="0"/>
      <dgm:spPr/>
    </dgm:pt>
    <dgm:pt modelId="{0EB1067C-09E8-4886-B816-0B87FF677E4E}" type="pres">
      <dgm:prSet presAssocID="{0C82D836-191C-43E3-96D3-113496A9B5E4}" presName="bgRect" presStyleLbl="bgShp" presStyleIdx="0" presStyleCnt="2"/>
      <dgm:spPr/>
    </dgm:pt>
    <dgm:pt modelId="{423AACB0-7EA6-4B65-93CE-999FFD40A12F}" type="pres">
      <dgm:prSet presAssocID="{0C82D836-191C-43E3-96D3-113496A9B5E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e"/>
        </a:ext>
      </dgm:extLst>
    </dgm:pt>
    <dgm:pt modelId="{6717CC5C-68D4-4E53-85C7-A6C0EFA47F85}" type="pres">
      <dgm:prSet presAssocID="{0C82D836-191C-43E3-96D3-113496A9B5E4}" presName="spaceRect" presStyleCnt="0"/>
      <dgm:spPr/>
    </dgm:pt>
    <dgm:pt modelId="{CAF4299D-0F3D-4120-895E-4853671ED4E2}" type="pres">
      <dgm:prSet presAssocID="{0C82D836-191C-43E3-96D3-113496A9B5E4}" presName="parTx" presStyleLbl="revTx" presStyleIdx="0" presStyleCnt="2">
        <dgm:presLayoutVars>
          <dgm:chMax val="0"/>
          <dgm:chPref val="0"/>
        </dgm:presLayoutVars>
      </dgm:prSet>
      <dgm:spPr/>
    </dgm:pt>
    <dgm:pt modelId="{E9917BC7-F75F-49F6-9BB8-36AE5BFBB6C1}" type="pres">
      <dgm:prSet presAssocID="{FA78D98D-86B9-4FEA-BC16-7F36EFF13254}" presName="sibTrans" presStyleCnt="0"/>
      <dgm:spPr/>
    </dgm:pt>
    <dgm:pt modelId="{A7D066E5-F980-4B8B-A4DB-282100ED705E}" type="pres">
      <dgm:prSet presAssocID="{1BCB2541-F16A-4282-8268-47A700B5674E}" presName="compNode" presStyleCnt="0"/>
      <dgm:spPr/>
    </dgm:pt>
    <dgm:pt modelId="{35806CDB-7A93-468E-B637-C74F4EAF3E65}" type="pres">
      <dgm:prSet presAssocID="{1BCB2541-F16A-4282-8268-47A700B5674E}" presName="bgRect" presStyleLbl="bgShp" presStyleIdx="1" presStyleCnt="2"/>
      <dgm:spPr/>
    </dgm:pt>
    <dgm:pt modelId="{E0157053-FB7C-4BE8-B7E2-3F9D8A3E09E0}" type="pres">
      <dgm:prSet presAssocID="{1BCB2541-F16A-4282-8268-47A700B5674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uez"/>
        </a:ext>
      </dgm:extLst>
    </dgm:pt>
    <dgm:pt modelId="{56E36079-AC07-4F26-ACE5-2A5F042F4ACF}" type="pres">
      <dgm:prSet presAssocID="{1BCB2541-F16A-4282-8268-47A700B5674E}" presName="spaceRect" presStyleCnt="0"/>
      <dgm:spPr/>
    </dgm:pt>
    <dgm:pt modelId="{DC9A2EB5-5D93-42BC-A95C-2893B1A512D7}" type="pres">
      <dgm:prSet presAssocID="{1BCB2541-F16A-4282-8268-47A700B5674E}" presName="parTx" presStyleLbl="revTx" presStyleIdx="1" presStyleCnt="2">
        <dgm:presLayoutVars>
          <dgm:chMax val="0"/>
          <dgm:chPref val="0"/>
        </dgm:presLayoutVars>
      </dgm:prSet>
      <dgm:spPr/>
    </dgm:pt>
  </dgm:ptLst>
  <dgm:cxnLst>
    <dgm:cxn modelId="{8EEFD63E-A4CD-48E8-BEDC-8742853DB78E}" type="presOf" srcId="{0C82D836-191C-43E3-96D3-113496A9B5E4}" destId="{CAF4299D-0F3D-4120-895E-4853671ED4E2}" srcOrd="0" destOrd="0" presId="urn:microsoft.com/office/officeart/2018/2/layout/IconVerticalSolidList"/>
    <dgm:cxn modelId="{BFC96963-16DB-41FF-B88E-1D71E381840B}" srcId="{E54FAEED-7707-4902-AFF2-ECC5FD198D1D}" destId="{1BCB2541-F16A-4282-8268-47A700B5674E}" srcOrd="1" destOrd="0" parTransId="{4CB031F0-1FAF-4A23-BFBE-5FE636C24A92}" sibTransId="{B4336E7C-8A85-4ADD-A216-628124033650}"/>
    <dgm:cxn modelId="{68C6F082-DFEF-4CA2-B0AE-FB4E673C2A04}" type="presOf" srcId="{1BCB2541-F16A-4282-8268-47A700B5674E}" destId="{DC9A2EB5-5D93-42BC-A95C-2893B1A512D7}" srcOrd="0" destOrd="0" presId="urn:microsoft.com/office/officeart/2018/2/layout/IconVerticalSolidList"/>
    <dgm:cxn modelId="{4D64109F-CAE5-461B-9091-56B47E9198A0}" type="presOf" srcId="{E54FAEED-7707-4902-AFF2-ECC5FD198D1D}" destId="{1DBBD3E4-47CD-4035-B6A5-A7BC89753B47}" srcOrd="0" destOrd="0" presId="urn:microsoft.com/office/officeart/2018/2/layout/IconVerticalSolidList"/>
    <dgm:cxn modelId="{0382A8A1-3B7C-4DFE-807C-300C93A64B65}" srcId="{E54FAEED-7707-4902-AFF2-ECC5FD198D1D}" destId="{0C82D836-191C-43E3-96D3-113496A9B5E4}" srcOrd="0" destOrd="0" parTransId="{85BFA3FC-D0CC-4AF9-989B-5135E2DB74DA}" sibTransId="{FA78D98D-86B9-4FEA-BC16-7F36EFF13254}"/>
    <dgm:cxn modelId="{07E2B642-FCCD-400F-8316-4310C6F58536}" type="presParOf" srcId="{1DBBD3E4-47CD-4035-B6A5-A7BC89753B47}" destId="{4DFF42EF-3AD3-486B-85B3-92556C0E42AC}" srcOrd="0" destOrd="0" presId="urn:microsoft.com/office/officeart/2018/2/layout/IconVerticalSolidList"/>
    <dgm:cxn modelId="{5B82A055-BDD1-423F-8E83-FD3BD95B933D}" type="presParOf" srcId="{4DFF42EF-3AD3-486B-85B3-92556C0E42AC}" destId="{0EB1067C-09E8-4886-B816-0B87FF677E4E}" srcOrd="0" destOrd="0" presId="urn:microsoft.com/office/officeart/2018/2/layout/IconVerticalSolidList"/>
    <dgm:cxn modelId="{FD29529E-0B11-4059-86D6-BF72B66B8811}" type="presParOf" srcId="{4DFF42EF-3AD3-486B-85B3-92556C0E42AC}" destId="{423AACB0-7EA6-4B65-93CE-999FFD40A12F}" srcOrd="1" destOrd="0" presId="urn:microsoft.com/office/officeart/2018/2/layout/IconVerticalSolidList"/>
    <dgm:cxn modelId="{AA188C56-77B4-46E1-811F-CE69EE08CFDE}" type="presParOf" srcId="{4DFF42EF-3AD3-486B-85B3-92556C0E42AC}" destId="{6717CC5C-68D4-4E53-85C7-A6C0EFA47F85}" srcOrd="2" destOrd="0" presId="urn:microsoft.com/office/officeart/2018/2/layout/IconVerticalSolidList"/>
    <dgm:cxn modelId="{3D592F0C-68AF-47E3-A63A-885F9611A203}" type="presParOf" srcId="{4DFF42EF-3AD3-486B-85B3-92556C0E42AC}" destId="{CAF4299D-0F3D-4120-895E-4853671ED4E2}" srcOrd="3" destOrd="0" presId="urn:microsoft.com/office/officeart/2018/2/layout/IconVerticalSolidList"/>
    <dgm:cxn modelId="{D9905638-0385-42B0-8044-1B718D244782}" type="presParOf" srcId="{1DBBD3E4-47CD-4035-B6A5-A7BC89753B47}" destId="{E9917BC7-F75F-49F6-9BB8-36AE5BFBB6C1}" srcOrd="1" destOrd="0" presId="urn:microsoft.com/office/officeart/2018/2/layout/IconVerticalSolidList"/>
    <dgm:cxn modelId="{2EC45C00-0374-4B93-95C8-B8FFC0AF0886}" type="presParOf" srcId="{1DBBD3E4-47CD-4035-B6A5-A7BC89753B47}" destId="{A7D066E5-F980-4B8B-A4DB-282100ED705E}" srcOrd="2" destOrd="0" presId="urn:microsoft.com/office/officeart/2018/2/layout/IconVerticalSolidList"/>
    <dgm:cxn modelId="{6A40FA13-9C46-4EF7-8FC3-86B2852656FD}" type="presParOf" srcId="{A7D066E5-F980-4B8B-A4DB-282100ED705E}" destId="{35806CDB-7A93-468E-B637-C74F4EAF3E65}" srcOrd="0" destOrd="0" presId="urn:microsoft.com/office/officeart/2018/2/layout/IconVerticalSolidList"/>
    <dgm:cxn modelId="{A9D940BD-4873-4A72-A856-072ECF6BABAD}" type="presParOf" srcId="{A7D066E5-F980-4B8B-A4DB-282100ED705E}" destId="{E0157053-FB7C-4BE8-B7E2-3F9D8A3E09E0}" srcOrd="1" destOrd="0" presId="urn:microsoft.com/office/officeart/2018/2/layout/IconVerticalSolidList"/>
    <dgm:cxn modelId="{1E0DF1D6-2128-4B1C-914B-A4F52C14B86E}" type="presParOf" srcId="{A7D066E5-F980-4B8B-A4DB-282100ED705E}" destId="{56E36079-AC07-4F26-ACE5-2A5F042F4ACF}" srcOrd="2" destOrd="0" presId="urn:microsoft.com/office/officeart/2018/2/layout/IconVerticalSolidList"/>
    <dgm:cxn modelId="{82F7EC71-E596-48A0-9825-340162E10685}" type="presParOf" srcId="{A7D066E5-F980-4B8B-A4DB-282100ED705E}" destId="{DC9A2EB5-5D93-42BC-A95C-2893B1A512D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712FD4B-D243-44C5-BF47-3DAD54C1746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695BC512-83D3-4011-B9DA-B6F206601D4F}">
      <dgm:prSet/>
      <dgm:spPr/>
      <dgm:t>
        <a:bodyPr/>
        <a:lstStyle/>
        <a:p>
          <a:r>
            <a:rPr lang="es-MX"/>
            <a:t>Esto significa que, en principio, el Estado </a:t>
          </a:r>
          <a:r>
            <a:rPr lang="es-MX" b="1"/>
            <a:t>no puede impedir que una expresión se difunda</a:t>
          </a:r>
          <a:r>
            <a:rPr lang="es-MX"/>
            <a:t>, pero sí puede establecer responsabilidades posteriores si la expresión causa daños jurídicamente relevantes.</a:t>
          </a:r>
          <a:endParaRPr lang="en-US"/>
        </a:p>
      </dgm:t>
    </dgm:pt>
    <dgm:pt modelId="{A7F81CCE-286F-4FD7-AC04-F0EBF552033E}" type="parTrans" cxnId="{E29E48BE-FDE1-47F3-970F-C6089ED1DBC3}">
      <dgm:prSet/>
      <dgm:spPr/>
      <dgm:t>
        <a:bodyPr/>
        <a:lstStyle/>
        <a:p>
          <a:endParaRPr lang="en-US"/>
        </a:p>
      </dgm:t>
    </dgm:pt>
    <dgm:pt modelId="{E3A493F8-6CB3-49C0-958E-2F79F0F8610B}" type="sibTrans" cxnId="{E29E48BE-FDE1-47F3-970F-C6089ED1DBC3}">
      <dgm:prSet/>
      <dgm:spPr/>
      <dgm:t>
        <a:bodyPr/>
        <a:lstStyle/>
        <a:p>
          <a:endParaRPr lang="en-US"/>
        </a:p>
      </dgm:t>
    </dgm:pt>
    <dgm:pt modelId="{837EC1C4-7ADC-41D5-8A0B-64B22DD82279}">
      <dgm:prSet/>
      <dgm:spPr/>
      <dgm:t>
        <a:bodyPr/>
        <a:lstStyle/>
        <a:p>
          <a:r>
            <a:rPr lang="es-MX"/>
            <a:t>Este enfoque busca proteger el </a:t>
          </a:r>
          <a:r>
            <a:rPr lang="es-MX" b="1"/>
            <a:t>libre flujo de información</a:t>
          </a:r>
          <a:r>
            <a:rPr lang="es-MX"/>
            <a:t>, evitando que el poder público controle previamente el contenido del debate público.</a:t>
          </a:r>
          <a:endParaRPr lang="en-US"/>
        </a:p>
      </dgm:t>
    </dgm:pt>
    <dgm:pt modelId="{EA494C2D-92C7-4632-BE56-99DF426F79C0}" type="parTrans" cxnId="{DB780C19-C50E-4373-B9EC-C05F4BFE5DCB}">
      <dgm:prSet/>
      <dgm:spPr/>
      <dgm:t>
        <a:bodyPr/>
        <a:lstStyle/>
        <a:p>
          <a:endParaRPr lang="en-US"/>
        </a:p>
      </dgm:t>
    </dgm:pt>
    <dgm:pt modelId="{980CC79F-472D-47CF-8FB7-6A9A70104559}" type="sibTrans" cxnId="{DB780C19-C50E-4373-B9EC-C05F4BFE5DCB}">
      <dgm:prSet/>
      <dgm:spPr/>
      <dgm:t>
        <a:bodyPr/>
        <a:lstStyle/>
        <a:p>
          <a:endParaRPr lang="en-US"/>
        </a:p>
      </dgm:t>
    </dgm:pt>
    <dgm:pt modelId="{806E5836-9813-49B4-B3B4-21FE157F7838}" type="pres">
      <dgm:prSet presAssocID="{E712FD4B-D243-44C5-BF47-3DAD54C17467}" presName="linear" presStyleCnt="0">
        <dgm:presLayoutVars>
          <dgm:animLvl val="lvl"/>
          <dgm:resizeHandles val="exact"/>
        </dgm:presLayoutVars>
      </dgm:prSet>
      <dgm:spPr/>
    </dgm:pt>
    <dgm:pt modelId="{1D4B9482-5A90-4D62-BB25-E84A24480BA6}" type="pres">
      <dgm:prSet presAssocID="{695BC512-83D3-4011-B9DA-B6F206601D4F}" presName="parentText" presStyleLbl="node1" presStyleIdx="0" presStyleCnt="2">
        <dgm:presLayoutVars>
          <dgm:chMax val="0"/>
          <dgm:bulletEnabled val="1"/>
        </dgm:presLayoutVars>
      </dgm:prSet>
      <dgm:spPr/>
    </dgm:pt>
    <dgm:pt modelId="{12308430-0158-4574-A028-D25A5AF4CCBD}" type="pres">
      <dgm:prSet presAssocID="{E3A493F8-6CB3-49C0-958E-2F79F0F8610B}" presName="spacer" presStyleCnt="0"/>
      <dgm:spPr/>
    </dgm:pt>
    <dgm:pt modelId="{A7C3E9E6-B6AD-4C13-9831-76DC6455F115}" type="pres">
      <dgm:prSet presAssocID="{837EC1C4-7ADC-41D5-8A0B-64B22DD82279}" presName="parentText" presStyleLbl="node1" presStyleIdx="1" presStyleCnt="2">
        <dgm:presLayoutVars>
          <dgm:chMax val="0"/>
          <dgm:bulletEnabled val="1"/>
        </dgm:presLayoutVars>
      </dgm:prSet>
      <dgm:spPr/>
    </dgm:pt>
  </dgm:ptLst>
  <dgm:cxnLst>
    <dgm:cxn modelId="{DB780C19-C50E-4373-B9EC-C05F4BFE5DCB}" srcId="{E712FD4B-D243-44C5-BF47-3DAD54C17467}" destId="{837EC1C4-7ADC-41D5-8A0B-64B22DD82279}" srcOrd="1" destOrd="0" parTransId="{EA494C2D-92C7-4632-BE56-99DF426F79C0}" sibTransId="{980CC79F-472D-47CF-8FB7-6A9A70104559}"/>
    <dgm:cxn modelId="{F1AB904B-DD1E-4760-926F-E3CF1E7396C5}" type="presOf" srcId="{695BC512-83D3-4011-B9DA-B6F206601D4F}" destId="{1D4B9482-5A90-4D62-BB25-E84A24480BA6}" srcOrd="0" destOrd="0" presId="urn:microsoft.com/office/officeart/2005/8/layout/vList2"/>
    <dgm:cxn modelId="{DAE3BA57-CD4B-46F9-9334-64D2DA340C9F}" type="presOf" srcId="{837EC1C4-7ADC-41D5-8A0B-64B22DD82279}" destId="{A7C3E9E6-B6AD-4C13-9831-76DC6455F115}" srcOrd="0" destOrd="0" presId="urn:microsoft.com/office/officeart/2005/8/layout/vList2"/>
    <dgm:cxn modelId="{CBC16980-CFE2-4992-8152-55AFB566445E}" type="presOf" srcId="{E712FD4B-D243-44C5-BF47-3DAD54C17467}" destId="{806E5836-9813-49B4-B3B4-21FE157F7838}" srcOrd="0" destOrd="0" presId="urn:microsoft.com/office/officeart/2005/8/layout/vList2"/>
    <dgm:cxn modelId="{E29E48BE-FDE1-47F3-970F-C6089ED1DBC3}" srcId="{E712FD4B-D243-44C5-BF47-3DAD54C17467}" destId="{695BC512-83D3-4011-B9DA-B6F206601D4F}" srcOrd="0" destOrd="0" parTransId="{A7F81CCE-286F-4FD7-AC04-F0EBF552033E}" sibTransId="{E3A493F8-6CB3-49C0-958E-2F79F0F8610B}"/>
    <dgm:cxn modelId="{73329B65-FA1F-47C1-BC44-ABC965DF4DC7}" type="presParOf" srcId="{806E5836-9813-49B4-B3B4-21FE157F7838}" destId="{1D4B9482-5A90-4D62-BB25-E84A24480BA6}" srcOrd="0" destOrd="0" presId="urn:microsoft.com/office/officeart/2005/8/layout/vList2"/>
    <dgm:cxn modelId="{4CE26879-9754-4B8F-BAFA-F6259FDFAAEF}" type="presParOf" srcId="{806E5836-9813-49B4-B3B4-21FE157F7838}" destId="{12308430-0158-4574-A028-D25A5AF4CCBD}" srcOrd="1" destOrd="0" presId="urn:microsoft.com/office/officeart/2005/8/layout/vList2"/>
    <dgm:cxn modelId="{03D9B3F0-A852-4AAD-93AD-5DA2026F6D26}" type="presParOf" srcId="{806E5836-9813-49B4-B3B4-21FE157F7838}" destId="{A7C3E9E6-B6AD-4C13-9831-76DC6455F11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02F3190-6902-471C-8E4D-6A53D471075C}" type="doc">
      <dgm:prSet loTypeId="urn:microsoft.com/office/officeart/2016/7/layout/RepeatingBendingProcessNew" loCatId="process" qsTypeId="urn:microsoft.com/office/officeart/2005/8/quickstyle/simple1" qsCatId="simple" csTypeId="urn:microsoft.com/office/officeart/2005/8/colors/accent1_2" csCatId="accent1"/>
      <dgm:spPr/>
      <dgm:t>
        <a:bodyPr/>
        <a:lstStyle/>
        <a:p>
          <a:endParaRPr lang="en-US"/>
        </a:p>
      </dgm:t>
    </dgm:pt>
    <dgm:pt modelId="{C9736B74-5AEB-4073-A1AC-A8C6F759A86E}">
      <dgm:prSet/>
      <dgm:spPr/>
      <dgm:t>
        <a:bodyPr/>
        <a:lstStyle/>
        <a:p>
          <a:r>
            <a:rPr lang="es-MX" b="1"/>
            <a:t>1. Legalidad</a:t>
          </a:r>
          <a:endParaRPr lang="en-US"/>
        </a:p>
      </dgm:t>
    </dgm:pt>
    <dgm:pt modelId="{577E2AE8-9EFF-47C5-BDA5-9EF7E12885AC}" type="parTrans" cxnId="{7D1600A1-2420-4E47-8BDE-9158CB676FD5}">
      <dgm:prSet/>
      <dgm:spPr/>
      <dgm:t>
        <a:bodyPr/>
        <a:lstStyle/>
        <a:p>
          <a:endParaRPr lang="en-US"/>
        </a:p>
      </dgm:t>
    </dgm:pt>
    <dgm:pt modelId="{58BFE666-BCB3-4630-8E9A-F44A8F212781}" type="sibTrans" cxnId="{7D1600A1-2420-4E47-8BDE-9158CB676FD5}">
      <dgm:prSet/>
      <dgm:spPr/>
      <dgm:t>
        <a:bodyPr/>
        <a:lstStyle/>
        <a:p>
          <a:endParaRPr lang="en-US"/>
        </a:p>
      </dgm:t>
    </dgm:pt>
    <dgm:pt modelId="{B2A4960A-EBEE-47A1-A663-F7C86B21F47E}">
      <dgm:prSet/>
      <dgm:spPr/>
      <dgm:t>
        <a:bodyPr/>
        <a:lstStyle/>
        <a:p>
          <a:r>
            <a:rPr lang="es-MX"/>
            <a:t>La restricción debe estar </a:t>
          </a:r>
          <a:r>
            <a:rPr lang="es-MX" b="1"/>
            <a:t>prevista en una ley clara, precisa y accesible</a:t>
          </a:r>
          <a:r>
            <a:rPr lang="es-MX"/>
            <a:t>.</a:t>
          </a:r>
          <a:endParaRPr lang="en-US"/>
        </a:p>
      </dgm:t>
    </dgm:pt>
    <dgm:pt modelId="{0D46646A-DCDE-477A-842B-B764C1F0B594}" type="parTrans" cxnId="{A9D3EDA9-C3CD-4580-A8CF-13D8BA04B86E}">
      <dgm:prSet/>
      <dgm:spPr/>
      <dgm:t>
        <a:bodyPr/>
        <a:lstStyle/>
        <a:p>
          <a:endParaRPr lang="en-US"/>
        </a:p>
      </dgm:t>
    </dgm:pt>
    <dgm:pt modelId="{3A0FF399-21A0-4363-8412-5A34B1283013}" type="sibTrans" cxnId="{A9D3EDA9-C3CD-4580-A8CF-13D8BA04B86E}">
      <dgm:prSet/>
      <dgm:spPr/>
      <dgm:t>
        <a:bodyPr/>
        <a:lstStyle/>
        <a:p>
          <a:endParaRPr lang="en-US"/>
        </a:p>
      </dgm:t>
    </dgm:pt>
    <dgm:pt modelId="{1CAC1BEE-D1B0-4D78-80F8-F28A30C82C52}">
      <dgm:prSet/>
      <dgm:spPr/>
      <dgm:t>
        <a:bodyPr/>
        <a:lstStyle/>
        <a:p>
          <a:r>
            <a:rPr lang="es-MX"/>
            <a:t>Esto significa que las normas que limitan la libertad de expresión deben definir de manera clara:</a:t>
          </a:r>
          <a:endParaRPr lang="en-US"/>
        </a:p>
      </dgm:t>
    </dgm:pt>
    <dgm:pt modelId="{D8FA941C-3EA5-42BB-8064-B6EFAD35E552}" type="parTrans" cxnId="{A1EE30B8-8FB2-4F1F-AB8E-502EB09269A9}">
      <dgm:prSet/>
      <dgm:spPr/>
      <dgm:t>
        <a:bodyPr/>
        <a:lstStyle/>
        <a:p>
          <a:endParaRPr lang="en-US"/>
        </a:p>
      </dgm:t>
    </dgm:pt>
    <dgm:pt modelId="{A70038C9-E4A9-497C-959B-57835EA2A17E}" type="sibTrans" cxnId="{A1EE30B8-8FB2-4F1F-AB8E-502EB09269A9}">
      <dgm:prSet/>
      <dgm:spPr/>
      <dgm:t>
        <a:bodyPr/>
        <a:lstStyle/>
        <a:p>
          <a:endParaRPr lang="en-US"/>
        </a:p>
      </dgm:t>
    </dgm:pt>
    <dgm:pt modelId="{120F8AED-538C-4999-9146-46B2276D3095}">
      <dgm:prSet/>
      <dgm:spPr/>
      <dgm:t>
        <a:bodyPr/>
        <a:lstStyle/>
        <a:p>
          <a:r>
            <a:rPr lang="es-MX"/>
            <a:t>qué conductas están prohibidas</a:t>
          </a:r>
          <a:endParaRPr lang="en-US"/>
        </a:p>
      </dgm:t>
    </dgm:pt>
    <dgm:pt modelId="{DAF2C508-B26C-40C1-917B-DAA73F46B47D}" type="parTrans" cxnId="{55DDC010-BEB1-42FD-A3A2-81CD5C13726B}">
      <dgm:prSet/>
      <dgm:spPr/>
      <dgm:t>
        <a:bodyPr/>
        <a:lstStyle/>
        <a:p>
          <a:endParaRPr lang="en-US"/>
        </a:p>
      </dgm:t>
    </dgm:pt>
    <dgm:pt modelId="{BF1EA3D3-9A37-48FA-AC08-65F735048395}" type="sibTrans" cxnId="{55DDC010-BEB1-42FD-A3A2-81CD5C13726B}">
      <dgm:prSet/>
      <dgm:spPr/>
      <dgm:t>
        <a:bodyPr/>
        <a:lstStyle/>
        <a:p>
          <a:endParaRPr lang="en-US"/>
        </a:p>
      </dgm:t>
    </dgm:pt>
    <dgm:pt modelId="{E7E52FA2-5B8F-4AAD-A280-963565F76AC2}">
      <dgm:prSet/>
      <dgm:spPr/>
      <dgm:t>
        <a:bodyPr/>
        <a:lstStyle/>
        <a:p>
          <a:r>
            <a:rPr lang="es-MX"/>
            <a:t>qué sanciones pueden imponerse</a:t>
          </a:r>
          <a:endParaRPr lang="en-US"/>
        </a:p>
      </dgm:t>
    </dgm:pt>
    <dgm:pt modelId="{1CA492E9-4D17-412F-BCE0-0A1708F4AF34}" type="parTrans" cxnId="{407712A3-BD24-4620-A780-C5887927F596}">
      <dgm:prSet/>
      <dgm:spPr/>
      <dgm:t>
        <a:bodyPr/>
        <a:lstStyle/>
        <a:p>
          <a:endParaRPr lang="en-US"/>
        </a:p>
      </dgm:t>
    </dgm:pt>
    <dgm:pt modelId="{B0932D74-7BD8-426C-B119-B2ADC441BF3F}" type="sibTrans" cxnId="{407712A3-BD24-4620-A780-C5887927F596}">
      <dgm:prSet/>
      <dgm:spPr/>
      <dgm:t>
        <a:bodyPr/>
        <a:lstStyle/>
        <a:p>
          <a:endParaRPr lang="en-US"/>
        </a:p>
      </dgm:t>
    </dgm:pt>
    <dgm:pt modelId="{4ECBB951-D4C3-46BB-93C0-D429C3B43B07}">
      <dgm:prSet/>
      <dgm:spPr/>
      <dgm:t>
        <a:bodyPr/>
        <a:lstStyle/>
        <a:p>
          <a:r>
            <a:rPr lang="es-MX"/>
            <a:t>La finalidad de este requisito es evitar que las autoridades utilicen </a:t>
          </a:r>
          <a:r>
            <a:rPr lang="es-MX" b="1"/>
            <a:t>normas ambiguas o discrecionales</a:t>
          </a:r>
          <a:r>
            <a:rPr lang="es-MX"/>
            <a:t> para limitar arbitrariamente la libertad de expresión.</a:t>
          </a:r>
          <a:endParaRPr lang="en-US"/>
        </a:p>
      </dgm:t>
    </dgm:pt>
    <dgm:pt modelId="{ECCD4DC7-F066-4779-9A73-B7AF4AFA5648}" type="parTrans" cxnId="{36915B9A-E955-4BF6-ACC3-AAA5A74E624D}">
      <dgm:prSet/>
      <dgm:spPr/>
      <dgm:t>
        <a:bodyPr/>
        <a:lstStyle/>
        <a:p>
          <a:endParaRPr lang="en-US"/>
        </a:p>
      </dgm:t>
    </dgm:pt>
    <dgm:pt modelId="{7811DA67-819A-4ADF-95E6-EF1E899A4BB5}" type="sibTrans" cxnId="{36915B9A-E955-4BF6-ACC3-AAA5A74E624D}">
      <dgm:prSet/>
      <dgm:spPr/>
      <dgm:t>
        <a:bodyPr/>
        <a:lstStyle/>
        <a:p>
          <a:endParaRPr lang="en-US"/>
        </a:p>
      </dgm:t>
    </dgm:pt>
    <dgm:pt modelId="{C19E4A74-61BF-4B1F-89B2-C093E6DFD1E4}" type="pres">
      <dgm:prSet presAssocID="{C02F3190-6902-471C-8E4D-6A53D471075C}" presName="Name0" presStyleCnt="0">
        <dgm:presLayoutVars>
          <dgm:dir/>
          <dgm:resizeHandles val="exact"/>
        </dgm:presLayoutVars>
      </dgm:prSet>
      <dgm:spPr/>
    </dgm:pt>
    <dgm:pt modelId="{B75DC52D-07A7-4F90-9AC1-DA2FCC342772}" type="pres">
      <dgm:prSet presAssocID="{C9736B74-5AEB-4073-A1AC-A8C6F759A86E}" presName="node" presStyleLbl="node1" presStyleIdx="0" presStyleCnt="6">
        <dgm:presLayoutVars>
          <dgm:bulletEnabled val="1"/>
        </dgm:presLayoutVars>
      </dgm:prSet>
      <dgm:spPr/>
    </dgm:pt>
    <dgm:pt modelId="{10FC4CC0-D061-4689-96F4-AD8B8323B50F}" type="pres">
      <dgm:prSet presAssocID="{58BFE666-BCB3-4630-8E9A-F44A8F212781}" presName="sibTrans" presStyleLbl="sibTrans1D1" presStyleIdx="0" presStyleCnt="5"/>
      <dgm:spPr/>
    </dgm:pt>
    <dgm:pt modelId="{2A9C13F5-CE86-4967-9ECE-A1DD042EB73B}" type="pres">
      <dgm:prSet presAssocID="{58BFE666-BCB3-4630-8E9A-F44A8F212781}" presName="connectorText" presStyleLbl="sibTrans1D1" presStyleIdx="0" presStyleCnt="5"/>
      <dgm:spPr/>
    </dgm:pt>
    <dgm:pt modelId="{44B4B656-B07D-4052-9C2D-1F4F339F2F92}" type="pres">
      <dgm:prSet presAssocID="{B2A4960A-EBEE-47A1-A663-F7C86B21F47E}" presName="node" presStyleLbl="node1" presStyleIdx="1" presStyleCnt="6">
        <dgm:presLayoutVars>
          <dgm:bulletEnabled val="1"/>
        </dgm:presLayoutVars>
      </dgm:prSet>
      <dgm:spPr/>
    </dgm:pt>
    <dgm:pt modelId="{89E18314-FCA1-472F-9A9C-F2EFEA8454DE}" type="pres">
      <dgm:prSet presAssocID="{3A0FF399-21A0-4363-8412-5A34B1283013}" presName="sibTrans" presStyleLbl="sibTrans1D1" presStyleIdx="1" presStyleCnt="5"/>
      <dgm:spPr/>
    </dgm:pt>
    <dgm:pt modelId="{66F52CD8-D450-47E1-9340-83D7463A8097}" type="pres">
      <dgm:prSet presAssocID="{3A0FF399-21A0-4363-8412-5A34B1283013}" presName="connectorText" presStyleLbl="sibTrans1D1" presStyleIdx="1" presStyleCnt="5"/>
      <dgm:spPr/>
    </dgm:pt>
    <dgm:pt modelId="{FF16CA5B-18BE-4847-9C03-E981D5251F95}" type="pres">
      <dgm:prSet presAssocID="{1CAC1BEE-D1B0-4D78-80F8-F28A30C82C52}" presName="node" presStyleLbl="node1" presStyleIdx="2" presStyleCnt="6">
        <dgm:presLayoutVars>
          <dgm:bulletEnabled val="1"/>
        </dgm:presLayoutVars>
      </dgm:prSet>
      <dgm:spPr/>
    </dgm:pt>
    <dgm:pt modelId="{32A0F7AD-AB7D-4560-9E29-0904D06E2657}" type="pres">
      <dgm:prSet presAssocID="{A70038C9-E4A9-497C-959B-57835EA2A17E}" presName="sibTrans" presStyleLbl="sibTrans1D1" presStyleIdx="2" presStyleCnt="5"/>
      <dgm:spPr/>
    </dgm:pt>
    <dgm:pt modelId="{76F2C8D6-CDD4-42B8-AAE0-6B43BD6D4CAD}" type="pres">
      <dgm:prSet presAssocID="{A70038C9-E4A9-497C-959B-57835EA2A17E}" presName="connectorText" presStyleLbl="sibTrans1D1" presStyleIdx="2" presStyleCnt="5"/>
      <dgm:spPr/>
    </dgm:pt>
    <dgm:pt modelId="{F347A083-E78B-4D31-B407-46804B23E269}" type="pres">
      <dgm:prSet presAssocID="{120F8AED-538C-4999-9146-46B2276D3095}" presName="node" presStyleLbl="node1" presStyleIdx="3" presStyleCnt="6">
        <dgm:presLayoutVars>
          <dgm:bulletEnabled val="1"/>
        </dgm:presLayoutVars>
      </dgm:prSet>
      <dgm:spPr/>
    </dgm:pt>
    <dgm:pt modelId="{1D082095-D480-4520-A08C-E3F1A3FE7052}" type="pres">
      <dgm:prSet presAssocID="{BF1EA3D3-9A37-48FA-AC08-65F735048395}" presName="sibTrans" presStyleLbl="sibTrans1D1" presStyleIdx="3" presStyleCnt="5"/>
      <dgm:spPr/>
    </dgm:pt>
    <dgm:pt modelId="{92852525-FE4D-4D82-A147-6FD4859188A4}" type="pres">
      <dgm:prSet presAssocID="{BF1EA3D3-9A37-48FA-AC08-65F735048395}" presName="connectorText" presStyleLbl="sibTrans1D1" presStyleIdx="3" presStyleCnt="5"/>
      <dgm:spPr/>
    </dgm:pt>
    <dgm:pt modelId="{F90DCFE7-E27B-4323-9989-806B207DB6EE}" type="pres">
      <dgm:prSet presAssocID="{E7E52FA2-5B8F-4AAD-A280-963565F76AC2}" presName="node" presStyleLbl="node1" presStyleIdx="4" presStyleCnt="6">
        <dgm:presLayoutVars>
          <dgm:bulletEnabled val="1"/>
        </dgm:presLayoutVars>
      </dgm:prSet>
      <dgm:spPr/>
    </dgm:pt>
    <dgm:pt modelId="{84F61E37-C3F9-47F1-9043-610DFA74F758}" type="pres">
      <dgm:prSet presAssocID="{B0932D74-7BD8-426C-B119-B2ADC441BF3F}" presName="sibTrans" presStyleLbl="sibTrans1D1" presStyleIdx="4" presStyleCnt="5"/>
      <dgm:spPr/>
    </dgm:pt>
    <dgm:pt modelId="{C7324506-17DF-4449-ADB7-A4038DC61D10}" type="pres">
      <dgm:prSet presAssocID="{B0932D74-7BD8-426C-B119-B2ADC441BF3F}" presName="connectorText" presStyleLbl="sibTrans1D1" presStyleIdx="4" presStyleCnt="5"/>
      <dgm:spPr/>
    </dgm:pt>
    <dgm:pt modelId="{9163CD84-4EFE-48FB-851C-0F92A7EBAA28}" type="pres">
      <dgm:prSet presAssocID="{4ECBB951-D4C3-46BB-93C0-D429C3B43B07}" presName="node" presStyleLbl="node1" presStyleIdx="5" presStyleCnt="6">
        <dgm:presLayoutVars>
          <dgm:bulletEnabled val="1"/>
        </dgm:presLayoutVars>
      </dgm:prSet>
      <dgm:spPr/>
    </dgm:pt>
  </dgm:ptLst>
  <dgm:cxnLst>
    <dgm:cxn modelId="{55DDC010-BEB1-42FD-A3A2-81CD5C13726B}" srcId="{C02F3190-6902-471C-8E4D-6A53D471075C}" destId="{120F8AED-538C-4999-9146-46B2276D3095}" srcOrd="3" destOrd="0" parTransId="{DAF2C508-B26C-40C1-917B-DAA73F46B47D}" sibTransId="{BF1EA3D3-9A37-48FA-AC08-65F735048395}"/>
    <dgm:cxn modelId="{4D4A6121-2F6F-482E-B212-8FC9FEB8B574}" type="presOf" srcId="{B0932D74-7BD8-426C-B119-B2ADC441BF3F}" destId="{C7324506-17DF-4449-ADB7-A4038DC61D10}" srcOrd="1" destOrd="0" presId="urn:microsoft.com/office/officeart/2016/7/layout/RepeatingBendingProcessNew"/>
    <dgm:cxn modelId="{459DAB26-0EDD-4E32-A348-B96BA4AA85B5}" type="presOf" srcId="{C9736B74-5AEB-4073-A1AC-A8C6F759A86E}" destId="{B75DC52D-07A7-4F90-9AC1-DA2FCC342772}" srcOrd="0" destOrd="0" presId="urn:microsoft.com/office/officeart/2016/7/layout/RepeatingBendingProcessNew"/>
    <dgm:cxn modelId="{5219C739-7D1D-435F-AD88-421081ED8FE5}" type="presOf" srcId="{BF1EA3D3-9A37-48FA-AC08-65F735048395}" destId="{1D082095-D480-4520-A08C-E3F1A3FE7052}" srcOrd="0" destOrd="0" presId="urn:microsoft.com/office/officeart/2016/7/layout/RepeatingBendingProcessNew"/>
    <dgm:cxn modelId="{DB8B3362-9F06-4670-85FD-E78BD1537B94}" type="presOf" srcId="{58BFE666-BCB3-4630-8E9A-F44A8F212781}" destId="{2A9C13F5-CE86-4967-9ECE-A1DD042EB73B}" srcOrd="1" destOrd="0" presId="urn:microsoft.com/office/officeart/2016/7/layout/RepeatingBendingProcessNew"/>
    <dgm:cxn modelId="{55EF2647-7582-4B8F-A43D-A530449FD15C}" type="presOf" srcId="{B2A4960A-EBEE-47A1-A663-F7C86B21F47E}" destId="{44B4B656-B07D-4052-9C2D-1F4F339F2F92}" srcOrd="0" destOrd="0" presId="urn:microsoft.com/office/officeart/2016/7/layout/RepeatingBendingProcessNew"/>
    <dgm:cxn modelId="{713E176C-0A93-4F51-8D6D-617D660250CC}" type="presOf" srcId="{1CAC1BEE-D1B0-4D78-80F8-F28A30C82C52}" destId="{FF16CA5B-18BE-4847-9C03-E981D5251F95}" srcOrd="0" destOrd="0" presId="urn:microsoft.com/office/officeart/2016/7/layout/RepeatingBendingProcessNew"/>
    <dgm:cxn modelId="{FBFC644C-7788-4BE3-B54A-2507F60FC0C9}" type="presOf" srcId="{58BFE666-BCB3-4630-8E9A-F44A8F212781}" destId="{10FC4CC0-D061-4689-96F4-AD8B8323B50F}" srcOrd="0" destOrd="0" presId="urn:microsoft.com/office/officeart/2016/7/layout/RepeatingBendingProcessNew"/>
    <dgm:cxn modelId="{67CA4B88-5456-460C-97DB-DE3530EA1C3D}" type="presOf" srcId="{E7E52FA2-5B8F-4AAD-A280-963565F76AC2}" destId="{F90DCFE7-E27B-4323-9989-806B207DB6EE}" srcOrd="0" destOrd="0" presId="urn:microsoft.com/office/officeart/2016/7/layout/RepeatingBendingProcessNew"/>
    <dgm:cxn modelId="{BF6A8694-6CFF-4021-9A19-5B6331112F3F}" type="presOf" srcId="{120F8AED-538C-4999-9146-46B2276D3095}" destId="{F347A083-E78B-4D31-B407-46804B23E269}" srcOrd="0" destOrd="0" presId="urn:microsoft.com/office/officeart/2016/7/layout/RepeatingBendingProcessNew"/>
    <dgm:cxn modelId="{36915B9A-E955-4BF6-ACC3-AAA5A74E624D}" srcId="{C02F3190-6902-471C-8E4D-6A53D471075C}" destId="{4ECBB951-D4C3-46BB-93C0-D429C3B43B07}" srcOrd="5" destOrd="0" parTransId="{ECCD4DC7-F066-4779-9A73-B7AF4AFA5648}" sibTransId="{7811DA67-819A-4ADF-95E6-EF1E899A4BB5}"/>
    <dgm:cxn modelId="{CB38CE9F-274A-4414-9CF0-CC39F5FD7B57}" type="presOf" srcId="{3A0FF399-21A0-4363-8412-5A34B1283013}" destId="{89E18314-FCA1-472F-9A9C-F2EFEA8454DE}" srcOrd="0" destOrd="0" presId="urn:microsoft.com/office/officeart/2016/7/layout/RepeatingBendingProcessNew"/>
    <dgm:cxn modelId="{7D1600A1-2420-4E47-8BDE-9158CB676FD5}" srcId="{C02F3190-6902-471C-8E4D-6A53D471075C}" destId="{C9736B74-5AEB-4073-A1AC-A8C6F759A86E}" srcOrd="0" destOrd="0" parTransId="{577E2AE8-9EFF-47C5-BDA5-9EF7E12885AC}" sibTransId="{58BFE666-BCB3-4630-8E9A-F44A8F212781}"/>
    <dgm:cxn modelId="{407712A3-BD24-4620-A780-C5887927F596}" srcId="{C02F3190-6902-471C-8E4D-6A53D471075C}" destId="{E7E52FA2-5B8F-4AAD-A280-963565F76AC2}" srcOrd="4" destOrd="0" parTransId="{1CA492E9-4D17-412F-BCE0-0A1708F4AF34}" sibTransId="{B0932D74-7BD8-426C-B119-B2ADC441BF3F}"/>
    <dgm:cxn modelId="{A9D3EDA9-C3CD-4580-A8CF-13D8BA04B86E}" srcId="{C02F3190-6902-471C-8E4D-6A53D471075C}" destId="{B2A4960A-EBEE-47A1-A663-F7C86B21F47E}" srcOrd="1" destOrd="0" parTransId="{0D46646A-DCDE-477A-842B-B764C1F0B594}" sibTransId="{3A0FF399-21A0-4363-8412-5A34B1283013}"/>
    <dgm:cxn modelId="{281CBCB7-68D9-4450-ADA2-69CC1C673904}" type="presOf" srcId="{3A0FF399-21A0-4363-8412-5A34B1283013}" destId="{66F52CD8-D450-47E1-9340-83D7463A8097}" srcOrd="1" destOrd="0" presId="urn:microsoft.com/office/officeart/2016/7/layout/RepeatingBendingProcessNew"/>
    <dgm:cxn modelId="{A1EE30B8-8FB2-4F1F-AB8E-502EB09269A9}" srcId="{C02F3190-6902-471C-8E4D-6A53D471075C}" destId="{1CAC1BEE-D1B0-4D78-80F8-F28A30C82C52}" srcOrd="2" destOrd="0" parTransId="{D8FA941C-3EA5-42BB-8064-B6EFAD35E552}" sibTransId="{A70038C9-E4A9-497C-959B-57835EA2A17E}"/>
    <dgm:cxn modelId="{D6353DB8-A104-4499-8EE0-3E9C0E861E98}" type="presOf" srcId="{B0932D74-7BD8-426C-B119-B2ADC441BF3F}" destId="{84F61E37-C3F9-47F1-9043-610DFA74F758}" srcOrd="0" destOrd="0" presId="urn:microsoft.com/office/officeart/2016/7/layout/RepeatingBendingProcessNew"/>
    <dgm:cxn modelId="{C8F570C2-3968-49B1-B375-AC6961DAAF7F}" type="presOf" srcId="{4ECBB951-D4C3-46BB-93C0-D429C3B43B07}" destId="{9163CD84-4EFE-48FB-851C-0F92A7EBAA28}" srcOrd="0" destOrd="0" presId="urn:microsoft.com/office/officeart/2016/7/layout/RepeatingBendingProcessNew"/>
    <dgm:cxn modelId="{C92CE9D0-EAD5-4413-B59E-1BD9BEB18B12}" type="presOf" srcId="{C02F3190-6902-471C-8E4D-6A53D471075C}" destId="{C19E4A74-61BF-4B1F-89B2-C093E6DFD1E4}" srcOrd="0" destOrd="0" presId="urn:microsoft.com/office/officeart/2016/7/layout/RepeatingBendingProcessNew"/>
    <dgm:cxn modelId="{E7CAFBD2-09BB-495F-93DD-6FA57115F3EC}" type="presOf" srcId="{BF1EA3D3-9A37-48FA-AC08-65F735048395}" destId="{92852525-FE4D-4D82-A147-6FD4859188A4}" srcOrd="1" destOrd="0" presId="urn:microsoft.com/office/officeart/2016/7/layout/RepeatingBendingProcessNew"/>
    <dgm:cxn modelId="{DB8B48FB-E619-474B-9D41-0FFDFE24F7C8}" type="presOf" srcId="{A70038C9-E4A9-497C-959B-57835EA2A17E}" destId="{76F2C8D6-CDD4-42B8-AAE0-6B43BD6D4CAD}" srcOrd="1" destOrd="0" presId="urn:microsoft.com/office/officeart/2016/7/layout/RepeatingBendingProcessNew"/>
    <dgm:cxn modelId="{8AFB5DFE-D603-4FE3-9C21-13179E3830B0}" type="presOf" srcId="{A70038C9-E4A9-497C-959B-57835EA2A17E}" destId="{32A0F7AD-AB7D-4560-9E29-0904D06E2657}" srcOrd="0" destOrd="0" presId="urn:microsoft.com/office/officeart/2016/7/layout/RepeatingBendingProcessNew"/>
    <dgm:cxn modelId="{C2F0658F-4C78-437E-86B2-18FE0DBEC607}" type="presParOf" srcId="{C19E4A74-61BF-4B1F-89B2-C093E6DFD1E4}" destId="{B75DC52D-07A7-4F90-9AC1-DA2FCC342772}" srcOrd="0" destOrd="0" presId="urn:microsoft.com/office/officeart/2016/7/layout/RepeatingBendingProcessNew"/>
    <dgm:cxn modelId="{DC99A065-B2AD-4BDD-BD17-01034147972C}" type="presParOf" srcId="{C19E4A74-61BF-4B1F-89B2-C093E6DFD1E4}" destId="{10FC4CC0-D061-4689-96F4-AD8B8323B50F}" srcOrd="1" destOrd="0" presId="urn:microsoft.com/office/officeart/2016/7/layout/RepeatingBendingProcessNew"/>
    <dgm:cxn modelId="{12C76789-9C80-4658-8AFF-51F99D1D2AB3}" type="presParOf" srcId="{10FC4CC0-D061-4689-96F4-AD8B8323B50F}" destId="{2A9C13F5-CE86-4967-9ECE-A1DD042EB73B}" srcOrd="0" destOrd="0" presId="urn:microsoft.com/office/officeart/2016/7/layout/RepeatingBendingProcessNew"/>
    <dgm:cxn modelId="{89B67304-C7B8-4077-9224-413ADF46BC1A}" type="presParOf" srcId="{C19E4A74-61BF-4B1F-89B2-C093E6DFD1E4}" destId="{44B4B656-B07D-4052-9C2D-1F4F339F2F92}" srcOrd="2" destOrd="0" presId="urn:microsoft.com/office/officeart/2016/7/layout/RepeatingBendingProcessNew"/>
    <dgm:cxn modelId="{EEF0A128-D02A-40A6-BEB9-69ACD3AC5D3B}" type="presParOf" srcId="{C19E4A74-61BF-4B1F-89B2-C093E6DFD1E4}" destId="{89E18314-FCA1-472F-9A9C-F2EFEA8454DE}" srcOrd="3" destOrd="0" presId="urn:microsoft.com/office/officeart/2016/7/layout/RepeatingBendingProcessNew"/>
    <dgm:cxn modelId="{DA312786-86EF-476B-88FB-1F3933687251}" type="presParOf" srcId="{89E18314-FCA1-472F-9A9C-F2EFEA8454DE}" destId="{66F52CD8-D450-47E1-9340-83D7463A8097}" srcOrd="0" destOrd="0" presId="urn:microsoft.com/office/officeart/2016/7/layout/RepeatingBendingProcessNew"/>
    <dgm:cxn modelId="{F7C5FE7D-28CB-43D4-A105-43834765D33F}" type="presParOf" srcId="{C19E4A74-61BF-4B1F-89B2-C093E6DFD1E4}" destId="{FF16CA5B-18BE-4847-9C03-E981D5251F95}" srcOrd="4" destOrd="0" presId="urn:microsoft.com/office/officeart/2016/7/layout/RepeatingBendingProcessNew"/>
    <dgm:cxn modelId="{4EC4E117-D8A2-40F1-8445-BE7A5E1EB2F2}" type="presParOf" srcId="{C19E4A74-61BF-4B1F-89B2-C093E6DFD1E4}" destId="{32A0F7AD-AB7D-4560-9E29-0904D06E2657}" srcOrd="5" destOrd="0" presId="urn:microsoft.com/office/officeart/2016/7/layout/RepeatingBendingProcessNew"/>
    <dgm:cxn modelId="{411E33C4-55D5-4DC0-A931-99E4D4855274}" type="presParOf" srcId="{32A0F7AD-AB7D-4560-9E29-0904D06E2657}" destId="{76F2C8D6-CDD4-42B8-AAE0-6B43BD6D4CAD}" srcOrd="0" destOrd="0" presId="urn:microsoft.com/office/officeart/2016/7/layout/RepeatingBendingProcessNew"/>
    <dgm:cxn modelId="{6E8F952F-B963-4F91-9800-BC092035298C}" type="presParOf" srcId="{C19E4A74-61BF-4B1F-89B2-C093E6DFD1E4}" destId="{F347A083-E78B-4D31-B407-46804B23E269}" srcOrd="6" destOrd="0" presId="urn:microsoft.com/office/officeart/2016/7/layout/RepeatingBendingProcessNew"/>
    <dgm:cxn modelId="{C092A0EA-0346-43C0-9408-0F2BD5D2FA4E}" type="presParOf" srcId="{C19E4A74-61BF-4B1F-89B2-C093E6DFD1E4}" destId="{1D082095-D480-4520-A08C-E3F1A3FE7052}" srcOrd="7" destOrd="0" presId="urn:microsoft.com/office/officeart/2016/7/layout/RepeatingBendingProcessNew"/>
    <dgm:cxn modelId="{B84460A6-3256-4093-A61C-2B100C11F332}" type="presParOf" srcId="{1D082095-D480-4520-A08C-E3F1A3FE7052}" destId="{92852525-FE4D-4D82-A147-6FD4859188A4}" srcOrd="0" destOrd="0" presId="urn:microsoft.com/office/officeart/2016/7/layout/RepeatingBendingProcessNew"/>
    <dgm:cxn modelId="{ECACDD35-6EA2-4E43-8E5F-5D101045A0E0}" type="presParOf" srcId="{C19E4A74-61BF-4B1F-89B2-C093E6DFD1E4}" destId="{F90DCFE7-E27B-4323-9989-806B207DB6EE}" srcOrd="8" destOrd="0" presId="urn:microsoft.com/office/officeart/2016/7/layout/RepeatingBendingProcessNew"/>
    <dgm:cxn modelId="{7A46934B-5740-4BF9-8D2B-28DAA7B60A9D}" type="presParOf" srcId="{C19E4A74-61BF-4B1F-89B2-C093E6DFD1E4}" destId="{84F61E37-C3F9-47F1-9043-610DFA74F758}" srcOrd="9" destOrd="0" presId="urn:microsoft.com/office/officeart/2016/7/layout/RepeatingBendingProcessNew"/>
    <dgm:cxn modelId="{42D8D573-7EC8-4D5C-87D7-5F7EB0B072AF}" type="presParOf" srcId="{84F61E37-C3F9-47F1-9043-610DFA74F758}" destId="{C7324506-17DF-4449-ADB7-A4038DC61D10}" srcOrd="0" destOrd="0" presId="urn:microsoft.com/office/officeart/2016/7/layout/RepeatingBendingProcessNew"/>
    <dgm:cxn modelId="{E7E675F5-E2C1-45B2-A998-C71CD6E4DC02}" type="presParOf" srcId="{C19E4A74-61BF-4B1F-89B2-C093E6DFD1E4}" destId="{9163CD84-4EFE-48FB-851C-0F92A7EBAA28}"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02E1EC09-773D-4FE7-9398-1A9A86B1682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A737EA7-4551-46C5-82B4-988D9037A757}">
      <dgm:prSet/>
      <dgm:spPr/>
      <dgm:t>
        <a:bodyPr/>
        <a:lstStyle/>
        <a:p>
          <a:r>
            <a:rPr lang="es-MX"/>
            <a:t>Finalmente, la restricción debe ser </a:t>
          </a:r>
          <a:r>
            <a:rPr lang="es-MX" b="1"/>
            <a:t>necesaria en una sociedad democrática</a:t>
          </a:r>
          <a:r>
            <a:rPr lang="es-MX"/>
            <a:t>.</a:t>
          </a:r>
          <a:endParaRPr lang="en-US"/>
        </a:p>
      </dgm:t>
    </dgm:pt>
    <dgm:pt modelId="{692B699D-3606-41D6-A398-97D8BC0CB095}" type="parTrans" cxnId="{AA4CAC73-020A-4BAB-A582-8F36587290FB}">
      <dgm:prSet/>
      <dgm:spPr/>
      <dgm:t>
        <a:bodyPr/>
        <a:lstStyle/>
        <a:p>
          <a:endParaRPr lang="en-US"/>
        </a:p>
      </dgm:t>
    </dgm:pt>
    <dgm:pt modelId="{403FD7A1-A8E6-4878-8846-200D6C67DDA3}" type="sibTrans" cxnId="{AA4CAC73-020A-4BAB-A582-8F36587290FB}">
      <dgm:prSet/>
      <dgm:spPr/>
      <dgm:t>
        <a:bodyPr/>
        <a:lstStyle/>
        <a:p>
          <a:endParaRPr lang="en-US"/>
        </a:p>
      </dgm:t>
    </dgm:pt>
    <dgm:pt modelId="{7D75BF86-75C5-42C8-A6B4-90CD89EE354D}">
      <dgm:prSet/>
      <dgm:spPr/>
      <dgm:t>
        <a:bodyPr/>
        <a:lstStyle/>
        <a:p>
          <a:r>
            <a:rPr lang="es-MX" dirty="0"/>
            <a:t>Esto implica que la medida debe ser:</a:t>
          </a:r>
          <a:endParaRPr lang="en-US" dirty="0"/>
        </a:p>
      </dgm:t>
    </dgm:pt>
    <dgm:pt modelId="{70EEBF0E-9CF9-44E3-87A5-1B8856AF34F1}" type="parTrans" cxnId="{FDF85043-980D-4B8B-8C14-120B7EA65312}">
      <dgm:prSet/>
      <dgm:spPr/>
      <dgm:t>
        <a:bodyPr/>
        <a:lstStyle/>
        <a:p>
          <a:endParaRPr lang="en-US"/>
        </a:p>
      </dgm:t>
    </dgm:pt>
    <dgm:pt modelId="{4B5CC862-DBCF-4073-A7D7-E1CCA460AF47}" type="sibTrans" cxnId="{FDF85043-980D-4B8B-8C14-120B7EA65312}">
      <dgm:prSet/>
      <dgm:spPr/>
      <dgm:t>
        <a:bodyPr/>
        <a:lstStyle/>
        <a:p>
          <a:endParaRPr lang="en-US"/>
        </a:p>
      </dgm:t>
    </dgm:pt>
    <dgm:pt modelId="{0C127D29-9D6C-43A3-A794-113D9AB2FB4C}">
      <dgm:prSet/>
      <dgm:spPr/>
      <dgm:t>
        <a:bodyPr/>
        <a:lstStyle/>
        <a:p>
          <a:r>
            <a:rPr lang="es-MX"/>
            <a:t>idónea para alcanzar el objetivo perseguido</a:t>
          </a:r>
          <a:endParaRPr lang="en-US"/>
        </a:p>
      </dgm:t>
    </dgm:pt>
    <dgm:pt modelId="{516671AA-2511-4517-A6D0-42D01B1021EF}" type="parTrans" cxnId="{9E6167AA-35B4-4B51-B3DB-A923E66A83E4}">
      <dgm:prSet/>
      <dgm:spPr/>
      <dgm:t>
        <a:bodyPr/>
        <a:lstStyle/>
        <a:p>
          <a:endParaRPr lang="en-US"/>
        </a:p>
      </dgm:t>
    </dgm:pt>
    <dgm:pt modelId="{349D24A1-EF58-4EF6-BD52-B41B293DA99C}" type="sibTrans" cxnId="{9E6167AA-35B4-4B51-B3DB-A923E66A83E4}">
      <dgm:prSet/>
      <dgm:spPr/>
      <dgm:t>
        <a:bodyPr/>
        <a:lstStyle/>
        <a:p>
          <a:endParaRPr lang="en-US"/>
        </a:p>
      </dgm:t>
    </dgm:pt>
    <dgm:pt modelId="{AD8BB74A-0FC3-44B7-AD2B-429517299A70}">
      <dgm:prSet/>
      <dgm:spPr/>
      <dgm:t>
        <a:bodyPr/>
        <a:lstStyle/>
        <a:p>
          <a:r>
            <a:rPr lang="es-MX"/>
            <a:t>necesaria (no debe existir otra medida menos restrictiva)</a:t>
          </a:r>
          <a:endParaRPr lang="en-US"/>
        </a:p>
      </dgm:t>
    </dgm:pt>
    <dgm:pt modelId="{4888DFC6-97FD-4F47-BE04-249349CCF5E3}" type="parTrans" cxnId="{03846C95-2E0B-46E2-8853-33B849D0F640}">
      <dgm:prSet/>
      <dgm:spPr/>
      <dgm:t>
        <a:bodyPr/>
        <a:lstStyle/>
        <a:p>
          <a:endParaRPr lang="en-US"/>
        </a:p>
      </dgm:t>
    </dgm:pt>
    <dgm:pt modelId="{90607D0D-27E9-437B-97D4-28B150430F05}" type="sibTrans" cxnId="{03846C95-2E0B-46E2-8853-33B849D0F640}">
      <dgm:prSet/>
      <dgm:spPr/>
      <dgm:t>
        <a:bodyPr/>
        <a:lstStyle/>
        <a:p>
          <a:endParaRPr lang="en-US"/>
        </a:p>
      </dgm:t>
    </dgm:pt>
    <dgm:pt modelId="{F25A0EE6-40A3-4540-B965-044F2B29F02A}">
      <dgm:prSet/>
      <dgm:spPr/>
      <dgm:t>
        <a:bodyPr/>
        <a:lstStyle/>
        <a:p>
          <a:r>
            <a:rPr lang="es-MX"/>
            <a:t>proporcional en relación con el daño que pretende evitar</a:t>
          </a:r>
          <a:endParaRPr lang="en-US"/>
        </a:p>
      </dgm:t>
    </dgm:pt>
    <dgm:pt modelId="{5400B683-C735-4CCC-8C7E-960E69C79A46}" type="parTrans" cxnId="{A7C49F52-EB05-4094-AA75-9F8C5F7FFEE8}">
      <dgm:prSet/>
      <dgm:spPr/>
      <dgm:t>
        <a:bodyPr/>
        <a:lstStyle/>
        <a:p>
          <a:endParaRPr lang="en-US"/>
        </a:p>
      </dgm:t>
    </dgm:pt>
    <dgm:pt modelId="{62F5C29E-A50E-47F6-9407-53B8C293DC96}" type="sibTrans" cxnId="{A7C49F52-EB05-4094-AA75-9F8C5F7FFEE8}">
      <dgm:prSet/>
      <dgm:spPr/>
      <dgm:t>
        <a:bodyPr/>
        <a:lstStyle/>
        <a:p>
          <a:endParaRPr lang="en-US"/>
        </a:p>
      </dgm:t>
    </dgm:pt>
    <dgm:pt modelId="{8BE9D1C9-06D5-40C5-BF13-585BD51D6797}">
      <dgm:prSet/>
      <dgm:spPr/>
      <dgm:t>
        <a:bodyPr/>
        <a:lstStyle/>
        <a:p>
          <a:r>
            <a:rPr lang="es-MX"/>
            <a:t>Este requisito busca evitar que los Estados adopten </a:t>
          </a:r>
          <a:r>
            <a:rPr lang="es-MX" b="1"/>
            <a:t>medidas excesivas o desproporcionadas</a:t>
          </a:r>
          <a:r>
            <a:rPr lang="es-MX"/>
            <a:t>.</a:t>
          </a:r>
          <a:endParaRPr lang="en-US"/>
        </a:p>
      </dgm:t>
    </dgm:pt>
    <dgm:pt modelId="{56E10080-5015-4387-9DF1-B973F3E3EACD}" type="parTrans" cxnId="{654FBD29-8831-4E5D-90AA-F65A1F43A5C4}">
      <dgm:prSet/>
      <dgm:spPr/>
      <dgm:t>
        <a:bodyPr/>
        <a:lstStyle/>
        <a:p>
          <a:endParaRPr lang="en-US"/>
        </a:p>
      </dgm:t>
    </dgm:pt>
    <dgm:pt modelId="{623F661D-5D54-4C08-9A17-F583D2875133}" type="sibTrans" cxnId="{654FBD29-8831-4E5D-90AA-F65A1F43A5C4}">
      <dgm:prSet/>
      <dgm:spPr/>
      <dgm:t>
        <a:bodyPr/>
        <a:lstStyle/>
        <a:p>
          <a:endParaRPr lang="en-US"/>
        </a:p>
      </dgm:t>
    </dgm:pt>
    <dgm:pt modelId="{690419EF-AE49-4808-99B7-7B87BF16069A}" type="pres">
      <dgm:prSet presAssocID="{02E1EC09-773D-4FE7-9398-1A9A86B1682F}" presName="linear" presStyleCnt="0">
        <dgm:presLayoutVars>
          <dgm:animLvl val="lvl"/>
          <dgm:resizeHandles val="exact"/>
        </dgm:presLayoutVars>
      </dgm:prSet>
      <dgm:spPr/>
    </dgm:pt>
    <dgm:pt modelId="{F965DEA7-9DA3-4B02-ADE4-70AA6E3279D8}" type="pres">
      <dgm:prSet presAssocID="{DA737EA7-4551-46C5-82B4-988D9037A757}" presName="parentText" presStyleLbl="node1" presStyleIdx="0" presStyleCnt="6">
        <dgm:presLayoutVars>
          <dgm:chMax val="0"/>
          <dgm:bulletEnabled val="1"/>
        </dgm:presLayoutVars>
      </dgm:prSet>
      <dgm:spPr/>
    </dgm:pt>
    <dgm:pt modelId="{59C04839-3362-4A6C-B6CF-08821D0ECD4E}" type="pres">
      <dgm:prSet presAssocID="{403FD7A1-A8E6-4878-8846-200D6C67DDA3}" presName="spacer" presStyleCnt="0"/>
      <dgm:spPr/>
    </dgm:pt>
    <dgm:pt modelId="{CF5248F5-FA7D-4950-BC5F-457C04C0FF0E}" type="pres">
      <dgm:prSet presAssocID="{7D75BF86-75C5-42C8-A6B4-90CD89EE354D}" presName="parentText" presStyleLbl="node1" presStyleIdx="1" presStyleCnt="6">
        <dgm:presLayoutVars>
          <dgm:chMax val="0"/>
          <dgm:bulletEnabled val="1"/>
        </dgm:presLayoutVars>
      </dgm:prSet>
      <dgm:spPr/>
    </dgm:pt>
    <dgm:pt modelId="{F0AB809E-AAFD-42E7-BFE3-1388ADFC86F7}" type="pres">
      <dgm:prSet presAssocID="{4B5CC862-DBCF-4073-A7D7-E1CCA460AF47}" presName="spacer" presStyleCnt="0"/>
      <dgm:spPr/>
    </dgm:pt>
    <dgm:pt modelId="{6041A5BB-580B-4898-BE54-43C57AECFEB9}" type="pres">
      <dgm:prSet presAssocID="{0C127D29-9D6C-43A3-A794-113D9AB2FB4C}" presName="parentText" presStyleLbl="node1" presStyleIdx="2" presStyleCnt="6">
        <dgm:presLayoutVars>
          <dgm:chMax val="0"/>
          <dgm:bulletEnabled val="1"/>
        </dgm:presLayoutVars>
      </dgm:prSet>
      <dgm:spPr/>
    </dgm:pt>
    <dgm:pt modelId="{E318AA66-05B5-4D0F-8627-8387AD6829DA}" type="pres">
      <dgm:prSet presAssocID="{349D24A1-EF58-4EF6-BD52-B41B293DA99C}" presName="spacer" presStyleCnt="0"/>
      <dgm:spPr/>
    </dgm:pt>
    <dgm:pt modelId="{D2DFA287-EE47-4F64-B2B9-56AD7D641F4E}" type="pres">
      <dgm:prSet presAssocID="{AD8BB74A-0FC3-44B7-AD2B-429517299A70}" presName="parentText" presStyleLbl="node1" presStyleIdx="3" presStyleCnt="6">
        <dgm:presLayoutVars>
          <dgm:chMax val="0"/>
          <dgm:bulletEnabled val="1"/>
        </dgm:presLayoutVars>
      </dgm:prSet>
      <dgm:spPr/>
    </dgm:pt>
    <dgm:pt modelId="{AEF0D9AE-8493-4F37-B1B0-DA9922B3A531}" type="pres">
      <dgm:prSet presAssocID="{90607D0D-27E9-437B-97D4-28B150430F05}" presName="spacer" presStyleCnt="0"/>
      <dgm:spPr/>
    </dgm:pt>
    <dgm:pt modelId="{7A7997F2-6DDE-4267-A75D-230B65EFB528}" type="pres">
      <dgm:prSet presAssocID="{F25A0EE6-40A3-4540-B965-044F2B29F02A}" presName="parentText" presStyleLbl="node1" presStyleIdx="4" presStyleCnt="6">
        <dgm:presLayoutVars>
          <dgm:chMax val="0"/>
          <dgm:bulletEnabled val="1"/>
        </dgm:presLayoutVars>
      </dgm:prSet>
      <dgm:spPr/>
    </dgm:pt>
    <dgm:pt modelId="{5861279D-C6D9-46CB-9D12-CF54232F5A26}" type="pres">
      <dgm:prSet presAssocID="{62F5C29E-A50E-47F6-9407-53B8C293DC96}" presName="spacer" presStyleCnt="0"/>
      <dgm:spPr/>
    </dgm:pt>
    <dgm:pt modelId="{CBBFC816-8733-4769-989D-B360FCDC3288}" type="pres">
      <dgm:prSet presAssocID="{8BE9D1C9-06D5-40C5-BF13-585BD51D6797}" presName="parentText" presStyleLbl="node1" presStyleIdx="5" presStyleCnt="6">
        <dgm:presLayoutVars>
          <dgm:chMax val="0"/>
          <dgm:bulletEnabled val="1"/>
        </dgm:presLayoutVars>
      </dgm:prSet>
      <dgm:spPr/>
    </dgm:pt>
  </dgm:ptLst>
  <dgm:cxnLst>
    <dgm:cxn modelId="{B8D46E05-5B55-452B-AB5A-F10239FDF1DC}" type="presOf" srcId="{8BE9D1C9-06D5-40C5-BF13-585BD51D6797}" destId="{CBBFC816-8733-4769-989D-B360FCDC3288}" srcOrd="0" destOrd="0" presId="urn:microsoft.com/office/officeart/2005/8/layout/vList2"/>
    <dgm:cxn modelId="{86DFC91A-C934-445E-A18E-0D3E9F9B0E94}" type="presOf" srcId="{0C127D29-9D6C-43A3-A794-113D9AB2FB4C}" destId="{6041A5BB-580B-4898-BE54-43C57AECFEB9}" srcOrd="0" destOrd="0" presId="urn:microsoft.com/office/officeart/2005/8/layout/vList2"/>
    <dgm:cxn modelId="{654FBD29-8831-4E5D-90AA-F65A1F43A5C4}" srcId="{02E1EC09-773D-4FE7-9398-1A9A86B1682F}" destId="{8BE9D1C9-06D5-40C5-BF13-585BD51D6797}" srcOrd="5" destOrd="0" parTransId="{56E10080-5015-4387-9DF1-B973F3E3EACD}" sibTransId="{623F661D-5D54-4C08-9A17-F583D2875133}"/>
    <dgm:cxn modelId="{85B04E40-598C-4ED0-B683-6C324FF684AB}" type="presOf" srcId="{F25A0EE6-40A3-4540-B965-044F2B29F02A}" destId="{7A7997F2-6DDE-4267-A75D-230B65EFB528}" srcOrd="0" destOrd="0" presId="urn:microsoft.com/office/officeart/2005/8/layout/vList2"/>
    <dgm:cxn modelId="{FDF85043-980D-4B8B-8C14-120B7EA65312}" srcId="{02E1EC09-773D-4FE7-9398-1A9A86B1682F}" destId="{7D75BF86-75C5-42C8-A6B4-90CD89EE354D}" srcOrd="1" destOrd="0" parTransId="{70EEBF0E-9CF9-44E3-87A5-1B8856AF34F1}" sibTransId="{4B5CC862-DBCF-4073-A7D7-E1CCA460AF47}"/>
    <dgm:cxn modelId="{A7C49F52-EB05-4094-AA75-9F8C5F7FFEE8}" srcId="{02E1EC09-773D-4FE7-9398-1A9A86B1682F}" destId="{F25A0EE6-40A3-4540-B965-044F2B29F02A}" srcOrd="4" destOrd="0" parTransId="{5400B683-C735-4CCC-8C7E-960E69C79A46}" sibTransId="{62F5C29E-A50E-47F6-9407-53B8C293DC96}"/>
    <dgm:cxn modelId="{AA4CAC73-020A-4BAB-A582-8F36587290FB}" srcId="{02E1EC09-773D-4FE7-9398-1A9A86B1682F}" destId="{DA737EA7-4551-46C5-82B4-988D9037A757}" srcOrd="0" destOrd="0" parTransId="{692B699D-3606-41D6-A398-97D8BC0CB095}" sibTransId="{403FD7A1-A8E6-4878-8846-200D6C67DDA3}"/>
    <dgm:cxn modelId="{03846C95-2E0B-46E2-8853-33B849D0F640}" srcId="{02E1EC09-773D-4FE7-9398-1A9A86B1682F}" destId="{AD8BB74A-0FC3-44B7-AD2B-429517299A70}" srcOrd="3" destOrd="0" parTransId="{4888DFC6-97FD-4F47-BE04-249349CCF5E3}" sibTransId="{90607D0D-27E9-437B-97D4-28B150430F05}"/>
    <dgm:cxn modelId="{60AE6797-EAE7-4FDD-9530-22A7462D78BB}" type="presOf" srcId="{02E1EC09-773D-4FE7-9398-1A9A86B1682F}" destId="{690419EF-AE49-4808-99B7-7B87BF16069A}" srcOrd="0" destOrd="0" presId="urn:microsoft.com/office/officeart/2005/8/layout/vList2"/>
    <dgm:cxn modelId="{9E6167AA-35B4-4B51-B3DB-A923E66A83E4}" srcId="{02E1EC09-773D-4FE7-9398-1A9A86B1682F}" destId="{0C127D29-9D6C-43A3-A794-113D9AB2FB4C}" srcOrd="2" destOrd="0" parTransId="{516671AA-2511-4517-A6D0-42D01B1021EF}" sibTransId="{349D24A1-EF58-4EF6-BD52-B41B293DA99C}"/>
    <dgm:cxn modelId="{C49DC7B3-8F93-43EA-A626-A6F1049B2114}" type="presOf" srcId="{AD8BB74A-0FC3-44B7-AD2B-429517299A70}" destId="{D2DFA287-EE47-4F64-B2B9-56AD7D641F4E}" srcOrd="0" destOrd="0" presId="urn:microsoft.com/office/officeart/2005/8/layout/vList2"/>
    <dgm:cxn modelId="{BA8FEEC9-EC90-4823-AC46-30DD02D6EAF7}" type="presOf" srcId="{7D75BF86-75C5-42C8-A6B4-90CD89EE354D}" destId="{CF5248F5-FA7D-4950-BC5F-457C04C0FF0E}" srcOrd="0" destOrd="0" presId="urn:microsoft.com/office/officeart/2005/8/layout/vList2"/>
    <dgm:cxn modelId="{6DB019DF-63AA-4745-A551-1432A1589355}" type="presOf" srcId="{DA737EA7-4551-46C5-82B4-988D9037A757}" destId="{F965DEA7-9DA3-4B02-ADE4-70AA6E3279D8}" srcOrd="0" destOrd="0" presId="urn:microsoft.com/office/officeart/2005/8/layout/vList2"/>
    <dgm:cxn modelId="{8EF8E2D5-3107-49AE-B2DC-88D96B17DD73}" type="presParOf" srcId="{690419EF-AE49-4808-99B7-7B87BF16069A}" destId="{F965DEA7-9DA3-4B02-ADE4-70AA6E3279D8}" srcOrd="0" destOrd="0" presId="urn:microsoft.com/office/officeart/2005/8/layout/vList2"/>
    <dgm:cxn modelId="{965FFBED-2259-4436-ACD3-C0C5E88119D1}" type="presParOf" srcId="{690419EF-AE49-4808-99B7-7B87BF16069A}" destId="{59C04839-3362-4A6C-B6CF-08821D0ECD4E}" srcOrd="1" destOrd="0" presId="urn:microsoft.com/office/officeart/2005/8/layout/vList2"/>
    <dgm:cxn modelId="{34B26D35-45E4-4CCC-B535-294EE5651855}" type="presParOf" srcId="{690419EF-AE49-4808-99B7-7B87BF16069A}" destId="{CF5248F5-FA7D-4950-BC5F-457C04C0FF0E}" srcOrd="2" destOrd="0" presId="urn:microsoft.com/office/officeart/2005/8/layout/vList2"/>
    <dgm:cxn modelId="{E5CC35B1-7CB9-4013-9B0E-F213BA976090}" type="presParOf" srcId="{690419EF-AE49-4808-99B7-7B87BF16069A}" destId="{F0AB809E-AAFD-42E7-BFE3-1388ADFC86F7}" srcOrd="3" destOrd="0" presId="urn:microsoft.com/office/officeart/2005/8/layout/vList2"/>
    <dgm:cxn modelId="{D1E4C9D2-4ED3-479B-B298-8E23E0F92FFF}" type="presParOf" srcId="{690419EF-AE49-4808-99B7-7B87BF16069A}" destId="{6041A5BB-580B-4898-BE54-43C57AECFEB9}" srcOrd="4" destOrd="0" presId="urn:microsoft.com/office/officeart/2005/8/layout/vList2"/>
    <dgm:cxn modelId="{2878D414-F15F-4E33-AAB6-439DD0346E57}" type="presParOf" srcId="{690419EF-AE49-4808-99B7-7B87BF16069A}" destId="{E318AA66-05B5-4D0F-8627-8387AD6829DA}" srcOrd="5" destOrd="0" presId="urn:microsoft.com/office/officeart/2005/8/layout/vList2"/>
    <dgm:cxn modelId="{22E690D6-AC10-4B9A-94AD-32784C552E4B}" type="presParOf" srcId="{690419EF-AE49-4808-99B7-7B87BF16069A}" destId="{D2DFA287-EE47-4F64-B2B9-56AD7D641F4E}" srcOrd="6" destOrd="0" presId="urn:microsoft.com/office/officeart/2005/8/layout/vList2"/>
    <dgm:cxn modelId="{E38869E2-ADEA-4935-AC90-B3F24F72B106}" type="presParOf" srcId="{690419EF-AE49-4808-99B7-7B87BF16069A}" destId="{AEF0D9AE-8493-4F37-B1B0-DA9922B3A531}" srcOrd="7" destOrd="0" presId="urn:microsoft.com/office/officeart/2005/8/layout/vList2"/>
    <dgm:cxn modelId="{F3AE5262-65FD-4375-9C4F-EF42CC16AA29}" type="presParOf" srcId="{690419EF-AE49-4808-99B7-7B87BF16069A}" destId="{7A7997F2-6DDE-4267-A75D-230B65EFB528}" srcOrd="8" destOrd="0" presId="urn:microsoft.com/office/officeart/2005/8/layout/vList2"/>
    <dgm:cxn modelId="{7174564A-F962-43E2-BBB4-7395E1F03195}" type="presParOf" srcId="{690419EF-AE49-4808-99B7-7B87BF16069A}" destId="{5861279D-C6D9-46CB-9D12-CF54232F5A26}" srcOrd="9" destOrd="0" presId="urn:microsoft.com/office/officeart/2005/8/layout/vList2"/>
    <dgm:cxn modelId="{0CD3CE46-4527-4196-A989-E2BC34B83387}" type="presParOf" srcId="{690419EF-AE49-4808-99B7-7B87BF16069A}" destId="{CBBFC816-8733-4769-989D-B360FCDC328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0F5BF296-E28C-43FD-A2CA-1381C3C17FA0}"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06D10E27-1583-464E-9C66-33CE7263DAC4}">
      <dgm:prSet/>
      <dgm:spPr/>
      <dgm:t>
        <a:bodyPr/>
        <a:lstStyle/>
        <a:p>
          <a:pPr algn="just"/>
          <a:r>
            <a:rPr lang="es-MX" dirty="0"/>
            <a:t>El derecho internacional reconoce algunos supuestos en los que pueden establecerse restricciones a la libertad de expresión.</a:t>
          </a:r>
          <a:endParaRPr lang="en-US" dirty="0"/>
        </a:p>
      </dgm:t>
    </dgm:pt>
    <dgm:pt modelId="{D3ADF9E5-4FB8-4377-9E65-D92C5EB52A5F}" type="parTrans" cxnId="{5E90C078-1374-43FA-8654-96987FD299E3}">
      <dgm:prSet/>
      <dgm:spPr/>
      <dgm:t>
        <a:bodyPr/>
        <a:lstStyle/>
        <a:p>
          <a:endParaRPr lang="en-US"/>
        </a:p>
      </dgm:t>
    </dgm:pt>
    <dgm:pt modelId="{ED8E895A-B04D-4B46-97D0-C743CAA0DD59}" type="sibTrans" cxnId="{5E90C078-1374-43FA-8654-96987FD299E3}">
      <dgm:prSet/>
      <dgm:spPr/>
      <dgm:t>
        <a:bodyPr/>
        <a:lstStyle/>
        <a:p>
          <a:endParaRPr lang="en-US"/>
        </a:p>
      </dgm:t>
    </dgm:pt>
    <dgm:pt modelId="{6C81D546-80E2-4C8E-86B3-3D6058C1B006}">
      <dgm:prSet/>
      <dgm:spPr/>
      <dgm:t>
        <a:bodyPr/>
        <a:lstStyle/>
        <a:p>
          <a:pPr algn="just"/>
          <a:r>
            <a:rPr lang="es-MX" b="1" dirty="0"/>
            <a:t>Protección de la reputación y derechos de terceros</a:t>
          </a:r>
          <a:endParaRPr lang="en-US" dirty="0"/>
        </a:p>
      </dgm:t>
    </dgm:pt>
    <dgm:pt modelId="{ACAEBCF2-C3D0-4732-8EF3-C796D7550B4D}" type="parTrans" cxnId="{8936DE0D-125E-4AAC-827D-83C162663E2A}">
      <dgm:prSet/>
      <dgm:spPr/>
      <dgm:t>
        <a:bodyPr/>
        <a:lstStyle/>
        <a:p>
          <a:endParaRPr lang="en-US"/>
        </a:p>
      </dgm:t>
    </dgm:pt>
    <dgm:pt modelId="{961479B0-91E6-4033-B97F-9F867D57F138}" type="sibTrans" cxnId="{8936DE0D-125E-4AAC-827D-83C162663E2A}">
      <dgm:prSet/>
      <dgm:spPr/>
      <dgm:t>
        <a:bodyPr/>
        <a:lstStyle/>
        <a:p>
          <a:endParaRPr lang="en-US"/>
        </a:p>
      </dgm:t>
    </dgm:pt>
    <dgm:pt modelId="{9E293E06-3873-4B31-8795-7E2C5E278390}" type="pres">
      <dgm:prSet presAssocID="{0F5BF296-E28C-43FD-A2CA-1381C3C17FA0}" presName="vert0" presStyleCnt="0">
        <dgm:presLayoutVars>
          <dgm:dir/>
          <dgm:animOne val="branch"/>
          <dgm:animLvl val="lvl"/>
        </dgm:presLayoutVars>
      </dgm:prSet>
      <dgm:spPr/>
    </dgm:pt>
    <dgm:pt modelId="{5DFE1CD9-952B-4829-8D44-4D271316AFD4}" type="pres">
      <dgm:prSet presAssocID="{06D10E27-1583-464E-9C66-33CE7263DAC4}" presName="thickLine" presStyleLbl="alignNode1" presStyleIdx="0" presStyleCnt="2"/>
      <dgm:spPr/>
    </dgm:pt>
    <dgm:pt modelId="{1318C016-FB8A-4273-A54F-69433E4D7460}" type="pres">
      <dgm:prSet presAssocID="{06D10E27-1583-464E-9C66-33CE7263DAC4}" presName="horz1" presStyleCnt="0"/>
      <dgm:spPr/>
    </dgm:pt>
    <dgm:pt modelId="{9C04AFF4-68DA-4AE1-B101-A0A8E3F62630}" type="pres">
      <dgm:prSet presAssocID="{06D10E27-1583-464E-9C66-33CE7263DAC4}" presName="tx1" presStyleLbl="revTx" presStyleIdx="0" presStyleCnt="2"/>
      <dgm:spPr/>
    </dgm:pt>
    <dgm:pt modelId="{BF43FC95-189C-4F27-AFFA-E389FEE3070F}" type="pres">
      <dgm:prSet presAssocID="{06D10E27-1583-464E-9C66-33CE7263DAC4}" presName="vert1" presStyleCnt="0"/>
      <dgm:spPr/>
    </dgm:pt>
    <dgm:pt modelId="{5E281E06-8CE4-4E4A-A8B6-8A36F9216E0E}" type="pres">
      <dgm:prSet presAssocID="{6C81D546-80E2-4C8E-86B3-3D6058C1B006}" presName="thickLine" presStyleLbl="alignNode1" presStyleIdx="1" presStyleCnt="2"/>
      <dgm:spPr/>
    </dgm:pt>
    <dgm:pt modelId="{2BB6EB17-20E6-4717-B42D-562D51563DAC}" type="pres">
      <dgm:prSet presAssocID="{6C81D546-80E2-4C8E-86B3-3D6058C1B006}" presName="horz1" presStyleCnt="0"/>
      <dgm:spPr/>
    </dgm:pt>
    <dgm:pt modelId="{D55CF25E-2EC0-4398-AC27-369D54D486C1}" type="pres">
      <dgm:prSet presAssocID="{6C81D546-80E2-4C8E-86B3-3D6058C1B006}" presName="tx1" presStyleLbl="revTx" presStyleIdx="1" presStyleCnt="2"/>
      <dgm:spPr/>
    </dgm:pt>
    <dgm:pt modelId="{168BDB4E-9782-46A3-AED4-3C153B9BD9D9}" type="pres">
      <dgm:prSet presAssocID="{6C81D546-80E2-4C8E-86B3-3D6058C1B006}" presName="vert1" presStyleCnt="0"/>
      <dgm:spPr/>
    </dgm:pt>
  </dgm:ptLst>
  <dgm:cxnLst>
    <dgm:cxn modelId="{8936DE0D-125E-4AAC-827D-83C162663E2A}" srcId="{0F5BF296-E28C-43FD-A2CA-1381C3C17FA0}" destId="{6C81D546-80E2-4C8E-86B3-3D6058C1B006}" srcOrd="1" destOrd="0" parTransId="{ACAEBCF2-C3D0-4732-8EF3-C796D7550B4D}" sibTransId="{961479B0-91E6-4033-B97F-9F867D57F138}"/>
    <dgm:cxn modelId="{5E90C078-1374-43FA-8654-96987FD299E3}" srcId="{0F5BF296-E28C-43FD-A2CA-1381C3C17FA0}" destId="{06D10E27-1583-464E-9C66-33CE7263DAC4}" srcOrd="0" destOrd="0" parTransId="{D3ADF9E5-4FB8-4377-9E65-D92C5EB52A5F}" sibTransId="{ED8E895A-B04D-4B46-97D0-C743CAA0DD59}"/>
    <dgm:cxn modelId="{75085C7A-24AD-45AC-B410-84E18FDA2644}" type="presOf" srcId="{06D10E27-1583-464E-9C66-33CE7263DAC4}" destId="{9C04AFF4-68DA-4AE1-B101-A0A8E3F62630}" srcOrd="0" destOrd="0" presId="urn:microsoft.com/office/officeart/2008/layout/LinedList"/>
    <dgm:cxn modelId="{403703B8-6E8B-4F7A-BED3-DBA00BBC2A47}" type="presOf" srcId="{0F5BF296-E28C-43FD-A2CA-1381C3C17FA0}" destId="{9E293E06-3873-4B31-8795-7E2C5E278390}" srcOrd="0" destOrd="0" presId="urn:microsoft.com/office/officeart/2008/layout/LinedList"/>
    <dgm:cxn modelId="{04048CF9-4EDD-400F-8B41-DC501047EE20}" type="presOf" srcId="{6C81D546-80E2-4C8E-86B3-3D6058C1B006}" destId="{D55CF25E-2EC0-4398-AC27-369D54D486C1}" srcOrd="0" destOrd="0" presId="urn:microsoft.com/office/officeart/2008/layout/LinedList"/>
    <dgm:cxn modelId="{9B8532C7-DD53-4221-B278-D6B888A0CE22}" type="presParOf" srcId="{9E293E06-3873-4B31-8795-7E2C5E278390}" destId="{5DFE1CD9-952B-4829-8D44-4D271316AFD4}" srcOrd="0" destOrd="0" presId="urn:microsoft.com/office/officeart/2008/layout/LinedList"/>
    <dgm:cxn modelId="{9A26F1D6-074D-448B-A197-AEE6B24F22C8}" type="presParOf" srcId="{9E293E06-3873-4B31-8795-7E2C5E278390}" destId="{1318C016-FB8A-4273-A54F-69433E4D7460}" srcOrd="1" destOrd="0" presId="urn:microsoft.com/office/officeart/2008/layout/LinedList"/>
    <dgm:cxn modelId="{335AEB59-05EE-4C2A-8302-1E092CA6ADF8}" type="presParOf" srcId="{1318C016-FB8A-4273-A54F-69433E4D7460}" destId="{9C04AFF4-68DA-4AE1-B101-A0A8E3F62630}" srcOrd="0" destOrd="0" presId="urn:microsoft.com/office/officeart/2008/layout/LinedList"/>
    <dgm:cxn modelId="{25427BD6-C06C-4178-B716-2536D0B6DBD9}" type="presParOf" srcId="{1318C016-FB8A-4273-A54F-69433E4D7460}" destId="{BF43FC95-189C-4F27-AFFA-E389FEE3070F}" srcOrd="1" destOrd="0" presId="urn:microsoft.com/office/officeart/2008/layout/LinedList"/>
    <dgm:cxn modelId="{2C9CCB37-846C-4101-84CE-1CAEF5B40022}" type="presParOf" srcId="{9E293E06-3873-4B31-8795-7E2C5E278390}" destId="{5E281E06-8CE4-4E4A-A8B6-8A36F9216E0E}" srcOrd="2" destOrd="0" presId="urn:microsoft.com/office/officeart/2008/layout/LinedList"/>
    <dgm:cxn modelId="{74217CC0-CC16-47BF-94A4-A2997DD4F65F}" type="presParOf" srcId="{9E293E06-3873-4B31-8795-7E2C5E278390}" destId="{2BB6EB17-20E6-4717-B42D-562D51563DAC}" srcOrd="3" destOrd="0" presId="urn:microsoft.com/office/officeart/2008/layout/LinedList"/>
    <dgm:cxn modelId="{E8BA9714-CE02-4CA6-9FC3-2C3DA048CEA7}" type="presParOf" srcId="{2BB6EB17-20E6-4717-B42D-562D51563DAC}" destId="{D55CF25E-2EC0-4398-AC27-369D54D486C1}" srcOrd="0" destOrd="0" presId="urn:microsoft.com/office/officeart/2008/layout/LinedList"/>
    <dgm:cxn modelId="{7F73FB99-6051-496A-9467-19FD9ECF5A50}" type="presParOf" srcId="{2BB6EB17-20E6-4717-B42D-562D51563DAC}" destId="{168BDB4E-9782-46A3-AED4-3C153B9BD9D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61AB7F0-CF22-448A-9100-89E9FCBD1FBB}"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E9EB7B0A-5DD4-49FC-92F9-5F2D61BF5FF3}">
      <dgm:prSet/>
      <dgm:spPr/>
      <dgm:t>
        <a:bodyPr/>
        <a:lstStyle/>
        <a:p>
          <a:pPr algn="just"/>
          <a:r>
            <a:rPr lang="es-MX" dirty="0"/>
            <a:t>Una de las limitaciones más comunes es la protección de la reputación de las personas frente a expresiones difamatorias.</a:t>
          </a:r>
          <a:endParaRPr lang="en-US" dirty="0"/>
        </a:p>
      </dgm:t>
    </dgm:pt>
    <dgm:pt modelId="{D5A282F7-8D64-4AAD-85AB-88EE8A050F66}" type="parTrans" cxnId="{DC30C5B9-715C-4159-8186-53C5B4FC31BA}">
      <dgm:prSet/>
      <dgm:spPr/>
      <dgm:t>
        <a:bodyPr/>
        <a:lstStyle/>
        <a:p>
          <a:endParaRPr lang="en-US"/>
        </a:p>
      </dgm:t>
    </dgm:pt>
    <dgm:pt modelId="{7A367BAA-E314-4E00-AA39-FB63A70F246A}" type="sibTrans" cxnId="{DC30C5B9-715C-4159-8186-53C5B4FC31BA}">
      <dgm:prSet/>
      <dgm:spPr/>
      <dgm:t>
        <a:bodyPr/>
        <a:lstStyle/>
        <a:p>
          <a:endParaRPr lang="en-US"/>
        </a:p>
      </dgm:t>
    </dgm:pt>
    <dgm:pt modelId="{E4362488-DE8B-4CAC-A3E4-83681356FC1B}">
      <dgm:prSet/>
      <dgm:spPr/>
      <dgm:t>
        <a:bodyPr/>
        <a:lstStyle/>
        <a:p>
          <a:pPr algn="just"/>
          <a:r>
            <a:rPr lang="es-MX" dirty="0"/>
            <a:t>Sin embargo, los tribunales internacionales han señalado que las sanciones deben ser </a:t>
          </a:r>
          <a:r>
            <a:rPr lang="es-MX" b="1" dirty="0"/>
            <a:t>proporcionales y compatibles con el debate público</a:t>
          </a:r>
          <a:r>
            <a:rPr lang="es-MX" dirty="0"/>
            <a:t>.</a:t>
          </a:r>
          <a:endParaRPr lang="en-US" dirty="0"/>
        </a:p>
      </dgm:t>
    </dgm:pt>
    <dgm:pt modelId="{BC10344D-D9DC-4D21-ABEE-3740AE02B26C}" type="parTrans" cxnId="{77BDBDAA-CA2E-44DF-947E-0575C0405C05}">
      <dgm:prSet/>
      <dgm:spPr/>
      <dgm:t>
        <a:bodyPr/>
        <a:lstStyle/>
        <a:p>
          <a:endParaRPr lang="en-US"/>
        </a:p>
      </dgm:t>
    </dgm:pt>
    <dgm:pt modelId="{0E057994-5365-432D-BA81-AC1CCFC64FD2}" type="sibTrans" cxnId="{77BDBDAA-CA2E-44DF-947E-0575C0405C05}">
      <dgm:prSet/>
      <dgm:spPr/>
      <dgm:t>
        <a:bodyPr/>
        <a:lstStyle/>
        <a:p>
          <a:endParaRPr lang="en-US"/>
        </a:p>
      </dgm:t>
    </dgm:pt>
    <dgm:pt modelId="{387B5C18-D796-46E0-B975-BE83E43B1896}">
      <dgm:prSet/>
      <dgm:spPr/>
      <dgm:t>
        <a:bodyPr/>
        <a:lstStyle/>
        <a:p>
          <a:pPr algn="just"/>
          <a:r>
            <a:rPr lang="es-MX" dirty="0"/>
            <a:t>Por ejemplo, la </a:t>
          </a:r>
          <a:r>
            <a:rPr lang="es-MX" b="1" dirty="0"/>
            <a:t>Corte Interamericana de Derechos Humanos</a:t>
          </a:r>
          <a:r>
            <a:rPr lang="es-MX" dirty="0"/>
            <a:t> ha señalado que las sanciones penales por difamación pueden generar </a:t>
          </a:r>
          <a:r>
            <a:rPr lang="es-MX" b="1" dirty="0"/>
            <a:t>efectos inhibitorios</a:t>
          </a:r>
          <a:r>
            <a:rPr lang="es-MX" dirty="0"/>
            <a:t> sobre el periodismo y el debate democrático.</a:t>
          </a:r>
          <a:endParaRPr lang="en-US" dirty="0"/>
        </a:p>
      </dgm:t>
    </dgm:pt>
    <dgm:pt modelId="{8449C15A-FC68-4F25-AE2C-0503DCE03D7D}" type="parTrans" cxnId="{B8EBCD33-F747-4D1C-AD2B-172FAB8D6B16}">
      <dgm:prSet/>
      <dgm:spPr/>
      <dgm:t>
        <a:bodyPr/>
        <a:lstStyle/>
        <a:p>
          <a:endParaRPr lang="en-US"/>
        </a:p>
      </dgm:t>
    </dgm:pt>
    <dgm:pt modelId="{A6A0D976-EA29-4623-93B6-04F52617513C}" type="sibTrans" cxnId="{B8EBCD33-F747-4D1C-AD2B-172FAB8D6B16}">
      <dgm:prSet/>
      <dgm:spPr/>
      <dgm:t>
        <a:bodyPr/>
        <a:lstStyle/>
        <a:p>
          <a:endParaRPr lang="en-US"/>
        </a:p>
      </dgm:t>
    </dgm:pt>
    <dgm:pt modelId="{6ABC839F-7ED7-4547-8F63-5A54058908D4}" type="pres">
      <dgm:prSet presAssocID="{061AB7F0-CF22-448A-9100-89E9FCBD1FBB}" presName="vert0" presStyleCnt="0">
        <dgm:presLayoutVars>
          <dgm:dir/>
          <dgm:animOne val="branch"/>
          <dgm:animLvl val="lvl"/>
        </dgm:presLayoutVars>
      </dgm:prSet>
      <dgm:spPr/>
    </dgm:pt>
    <dgm:pt modelId="{116CBEBD-1BEB-4302-84E9-9898FDE7A4D4}" type="pres">
      <dgm:prSet presAssocID="{E9EB7B0A-5DD4-49FC-92F9-5F2D61BF5FF3}" presName="thickLine" presStyleLbl="alignNode1" presStyleIdx="0" presStyleCnt="3"/>
      <dgm:spPr/>
    </dgm:pt>
    <dgm:pt modelId="{22D1E864-5DF3-478D-9C79-02905072457F}" type="pres">
      <dgm:prSet presAssocID="{E9EB7B0A-5DD4-49FC-92F9-5F2D61BF5FF3}" presName="horz1" presStyleCnt="0"/>
      <dgm:spPr/>
    </dgm:pt>
    <dgm:pt modelId="{5174EB29-00BB-4822-9413-C8990BA1DF1C}" type="pres">
      <dgm:prSet presAssocID="{E9EB7B0A-5DD4-49FC-92F9-5F2D61BF5FF3}" presName="tx1" presStyleLbl="revTx" presStyleIdx="0" presStyleCnt="3"/>
      <dgm:spPr/>
    </dgm:pt>
    <dgm:pt modelId="{2EA7E6F2-9355-4FC1-BBFC-8C516D7EF125}" type="pres">
      <dgm:prSet presAssocID="{E9EB7B0A-5DD4-49FC-92F9-5F2D61BF5FF3}" presName="vert1" presStyleCnt="0"/>
      <dgm:spPr/>
    </dgm:pt>
    <dgm:pt modelId="{77BCA674-4ECF-47AB-BA6C-BD91F55F1B5D}" type="pres">
      <dgm:prSet presAssocID="{E4362488-DE8B-4CAC-A3E4-83681356FC1B}" presName="thickLine" presStyleLbl="alignNode1" presStyleIdx="1" presStyleCnt="3"/>
      <dgm:spPr/>
    </dgm:pt>
    <dgm:pt modelId="{CE8F2106-FF4B-48FF-9D6B-91F39A10368F}" type="pres">
      <dgm:prSet presAssocID="{E4362488-DE8B-4CAC-A3E4-83681356FC1B}" presName="horz1" presStyleCnt="0"/>
      <dgm:spPr/>
    </dgm:pt>
    <dgm:pt modelId="{FF57D5C2-A898-4F9A-916C-D373323D4B70}" type="pres">
      <dgm:prSet presAssocID="{E4362488-DE8B-4CAC-A3E4-83681356FC1B}" presName="tx1" presStyleLbl="revTx" presStyleIdx="1" presStyleCnt="3"/>
      <dgm:spPr/>
    </dgm:pt>
    <dgm:pt modelId="{863B8FA9-88FC-4F7A-B780-147F1F3E1144}" type="pres">
      <dgm:prSet presAssocID="{E4362488-DE8B-4CAC-A3E4-83681356FC1B}" presName="vert1" presStyleCnt="0"/>
      <dgm:spPr/>
    </dgm:pt>
    <dgm:pt modelId="{B29E83BA-22C4-48F5-AF97-D46C58DDC1A3}" type="pres">
      <dgm:prSet presAssocID="{387B5C18-D796-46E0-B975-BE83E43B1896}" presName="thickLine" presStyleLbl="alignNode1" presStyleIdx="2" presStyleCnt="3"/>
      <dgm:spPr/>
    </dgm:pt>
    <dgm:pt modelId="{9FD90090-02FE-4D47-AA39-51EF47E8B7BA}" type="pres">
      <dgm:prSet presAssocID="{387B5C18-D796-46E0-B975-BE83E43B1896}" presName="horz1" presStyleCnt="0"/>
      <dgm:spPr/>
    </dgm:pt>
    <dgm:pt modelId="{0FABF471-AFD4-4A66-A5AF-785EEF007F8B}" type="pres">
      <dgm:prSet presAssocID="{387B5C18-D796-46E0-B975-BE83E43B1896}" presName="tx1" presStyleLbl="revTx" presStyleIdx="2" presStyleCnt="3"/>
      <dgm:spPr/>
    </dgm:pt>
    <dgm:pt modelId="{DD5A0328-6838-44A3-9718-957DC882F14A}" type="pres">
      <dgm:prSet presAssocID="{387B5C18-D796-46E0-B975-BE83E43B1896}" presName="vert1" presStyleCnt="0"/>
      <dgm:spPr/>
    </dgm:pt>
  </dgm:ptLst>
  <dgm:cxnLst>
    <dgm:cxn modelId="{3609E621-9D63-46F4-91DF-D8F39825CEE0}" type="presOf" srcId="{061AB7F0-CF22-448A-9100-89E9FCBD1FBB}" destId="{6ABC839F-7ED7-4547-8F63-5A54058908D4}" srcOrd="0" destOrd="0" presId="urn:microsoft.com/office/officeart/2008/layout/LinedList"/>
    <dgm:cxn modelId="{B8EBCD33-F747-4D1C-AD2B-172FAB8D6B16}" srcId="{061AB7F0-CF22-448A-9100-89E9FCBD1FBB}" destId="{387B5C18-D796-46E0-B975-BE83E43B1896}" srcOrd="2" destOrd="0" parTransId="{8449C15A-FC68-4F25-AE2C-0503DCE03D7D}" sibTransId="{A6A0D976-EA29-4623-93B6-04F52617513C}"/>
    <dgm:cxn modelId="{F768A446-1E3E-40E4-917D-D473990AA1E2}" type="presOf" srcId="{E9EB7B0A-5DD4-49FC-92F9-5F2D61BF5FF3}" destId="{5174EB29-00BB-4822-9413-C8990BA1DF1C}" srcOrd="0" destOrd="0" presId="urn:microsoft.com/office/officeart/2008/layout/LinedList"/>
    <dgm:cxn modelId="{9BC13F4B-9F98-4B78-BF91-4AA696226AA7}" type="presOf" srcId="{387B5C18-D796-46E0-B975-BE83E43B1896}" destId="{0FABF471-AFD4-4A66-A5AF-785EEF007F8B}" srcOrd="0" destOrd="0" presId="urn:microsoft.com/office/officeart/2008/layout/LinedList"/>
    <dgm:cxn modelId="{77BDBDAA-CA2E-44DF-947E-0575C0405C05}" srcId="{061AB7F0-CF22-448A-9100-89E9FCBD1FBB}" destId="{E4362488-DE8B-4CAC-A3E4-83681356FC1B}" srcOrd="1" destOrd="0" parTransId="{BC10344D-D9DC-4D21-ABEE-3740AE02B26C}" sibTransId="{0E057994-5365-432D-BA81-AC1CCFC64FD2}"/>
    <dgm:cxn modelId="{DC30C5B9-715C-4159-8186-53C5B4FC31BA}" srcId="{061AB7F0-CF22-448A-9100-89E9FCBD1FBB}" destId="{E9EB7B0A-5DD4-49FC-92F9-5F2D61BF5FF3}" srcOrd="0" destOrd="0" parTransId="{D5A282F7-8D64-4AAD-85AB-88EE8A050F66}" sibTransId="{7A367BAA-E314-4E00-AA39-FB63A70F246A}"/>
    <dgm:cxn modelId="{3B7250CB-A4D5-4CD8-AE03-03F4A487A2A7}" type="presOf" srcId="{E4362488-DE8B-4CAC-A3E4-83681356FC1B}" destId="{FF57D5C2-A898-4F9A-916C-D373323D4B70}" srcOrd="0" destOrd="0" presId="urn:microsoft.com/office/officeart/2008/layout/LinedList"/>
    <dgm:cxn modelId="{D745E21A-FFF7-4F1C-B6FA-BAEAE7D890AA}" type="presParOf" srcId="{6ABC839F-7ED7-4547-8F63-5A54058908D4}" destId="{116CBEBD-1BEB-4302-84E9-9898FDE7A4D4}" srcOrd="0" destOrd="0" presId="urn:microsoft.com/office/officeart/2008/layout/LinedList"/>
    <dgm:cxn modelId="{5BCAE087-1129-4B10-87E4-630B83C6AC73}" type="presParOf" srcId="{6ABC839F-7ED7-4547-8F63-5A54058908D4}" destId="{22D1E864-5DF3-478D-9C79-02905072457F}" srcOrd="1" destOrd="0" presId="urn:microsoft.com/office/officeart/2008/layout/LinedList"/>
    <dgm:cxn modelId="{2000B4C9-86A7-42A2-B344-B233F786A030}" type="presParOf" srcId="{22D1E864-5DF3-478D-9C79-02905072457F}" destId="{5174EB29-00BB-4822-9413-C8990BA1DF1C}" srcOrd="0" destOrd="0" presId="urn:microsoft.com/office/officeart/2008/layout/LinedList"/>
    <dgm:cxn modelId="{50C1ECD8-6CFC-4588-9827-FDE41369BB2B}" type="presParOf" srcId="{22D1E864-5DF3-478D-9C79-02905072457F}" destId="{2EA7E6F2-9355-4FC1-BBFC-8C516D7EF125}" srcOrd="1" destOrd="0" presId="urn:microsoft.com/office/officeart/2008/layout/LinedList"/>
    <dgm:cxn modelId="{4F13456D-B792-43F9-9D37-57C871E9FB35}" type="presParOf" srcId="{6ABC839F-7ED7-4547-8F63-5A54058908D4}" destId="{77BCA674-4ECF-47AB-BA6C-BD91F55F1B5D}" srcOrd="2" destOrd="0" presId="urn:microsoft.com/office/officeart/2008/layout/LinedList"/>
    <dgm:cxn modelId="{84B36083-BB52-4840-BB06-387C8E129753}" type="presParOf" srcId="{6ABC839F-7ED7-4547-8F63-5A54058908D4}" destId="{CE8F2106-FF4B-48FF-9D6B-91F39A10368F}" srcOrd="3" destOrd="0" presId="urn:microsoft.com/office/officeart/2008/layout/LinedList"/>
    <dgm:cxn modelId="{8B712BC8-E1F0-4FEC-8294-07845A96C896}" type="presParOf" srcId="{CE8F2106-FF4B-48FF-9D6B-91F39A10368F}" destId="{FF57D5C2-A898-4F9A-916C-D373323D4B70}" srcOrd="0" destOrd="0" presId="urn:microsoft.com/office/officeart/2008/layout/LinedList"/>
    <dgm:cxn modelId="{C73A7E42-15FF-4B07-BAEB-3A52985D2E59}" type="presParOf" srcId="{CE8F2106-FF4B-48FF-9D6B-91F39A10368F}" destId="{863B8FA9-88FC-4F7A-B780-147F1F3E1144}" srcOrd="1" destOrd="0" presId="urn:microsoft.com/office/officeart/2008/layout/LinedList"/>
    <dgm:cxn modelId="{45E81C5B-3E17-486F-A38D-2C37D127ECF3}" type="presParOf" srcId="{6ABC839F-7ED7-4547-8F63-5A54058908D4}" destId="{B29E83BA-22C4-48F5-AF97-D46C58DDC1A3}" srcOrd="4" destOrd="0" presId="urn:microsoft.com/office/officeart/2008/layout/LinedList"/>
    <dgm:cxn modelId="{50696E51-3511-4520-9802-939F93C8D301}" type="presParOf" srcId="{6ABC839F-7ED7-4547-8F63-5A54058908D4}" destId="{9FD90090-02FE-4D47-AA39-51EF47E8B7BA}" srcOrd="5" destOrd="0" presId="urn:microsoft.com/office/officeart/2008/layout/LinedList"/>
    <dgm:cxn modelId="{19E52761-F450-452D-930F-07BF7B1CB384}" type="presParOf" srcId="{9FD90090-02FE-4D47-AA39-51EF47E8B7BA}" destId="{0FABF471-AFD4-4A66-A5AF-785EEF007F8B}" srcOrd="0" destOrd="0" presId="urn:microsoft.com/office/officeart/2008/layout/LinedList"/>
    <dgm:cxn modelId="{54EA948C-3A3A-4F5B-96BA-137F7FB9B463}" type="presParOf" srcId="{9FD90090-02FE-4D47-AA39-51EF47E8B7BA}" destId="{DD5A0328-6838-44A3-9718-957DC882F14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DBA6A6E-37A4-4331-B50E-1F80DB79BDD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EF01474-0BF2-456F-835A-FC0D3DF83154}">
      <dgm:prSet/>
      <dgm:spPr/>
      <dgm:t>
        <a:bodyPr/>
        <a:lstStyle/>
        <a:p>
          <a:pPr>
            <a:lnSpc>
              <a:spcPct val="100000"/>
            </a:lnSpc>
          </a:pPr>
          <a:r>
            <a:rPr lang="es-MX"/>
            <a:t>El derecho internacional reconoce que ciertas expresiones pueden afectar la seguridad nacional.</a:t>
          </a:r>
          <a:endParaRPr lang="en-US"/>
        </a:p>
      </dgm:t>
    </dgm:pt>
    <dgm:pt modelId="{EDA6F4B9-8240-44E5-902D-EA002A8929A6}" type="parTrans" cxnId="{38E85FE8-3E8B-4C60-8885-6FCE938828E8}">
      <dgm:prSet/>
      <dgm:spPr/>
      <dgm:t>
        <a:bodyPr/>
        <a:lstStyle/>
        <a:p>
          <a:endParaRPr lang="en-US"/>
        </a:p>
      </dgm:t>
    </dgm:pt>
    <dgm:pt modelId="{313534D4-2070-4F17-B2F6-B9D843A1B196}" type="sibTrans" cxnId="{38E85FE8-3E8B-4C60-8885-6FCE938828E8}">
      <dgm:prSet/>
      <dgm:spPr/>
      <dgm:t>
        <a:bodyPr/>
        <a:lstStyle/>
        <a:p>
          <a:endParaRPr lang="en-US"/>
        </a:p>
      </dgm:t>
    </dgm:pt>
    <dgm:pt modelId="{93C0989B-60DB-4920-9352-479518D43155}">
      <dgm:prSet/>
      <dgm:spPr/>
      <dgm:t>
        <a:bodyPr/>
        <a:lstStyle/>
        <a:p>
          <a:pPr>
            <a:lnSpc>
              <a:spcPct val="100000"/>
            </a:lnSpc>
          </a:pPr>
          <a:r>
            <a:rPr lang="es-MX"/>
            <a:t>No obstante, los tribunales internacionales han advertido que este argumento no puede utilizarse de manera amplia o arbitraria para </a:t>
          </a:r>
          <a:r>
            <a:rPr lang="es-MX" b="1"/>
            <a:t>silenciar críticas al gobierno</a:t>
          </a:r>
          <a:r>
            <a:rPr lang="es-MX"/>
            <a:t>.</a:t>
          </a:r>
          <a:endParaRPr lang="en-US"/>
        </a:p>
      </dgm:t>
    </dgm:pt>
    <dgm:pt modelId="{EB956476-CBEB-4AEF-9076-F58388473E31}" type="parTrans" cxnId="{F507D8D2-886C-4708-93B1-AEDB26872E8C}">
      <dgm:prSet/>
      <dgm:spPr/>
      <dgm:t>
        <a:bodyPr/>
        <a:lstStyle/>
        <a:p>
          <a:endParaRPr lang="en-US"/>
        </a:p>
      </dgm:t>
    </dgm:pt>
    <dgm:pt modelId="{B4481E7D-A86F-4E3D-A700-6ED9AB23AD27}" type="sibTrans" cxnId="{F507D8D2-886C-4708-93B1-AEDB26872E8C}">
      <dgm:prSet/>
      <dgm:spPr/>
      <dgm:t>
        <a:bodyPr/>
        <a:lstStyle/>
        <a:p>
          <a:endParaRPr lang="en-US"/>
        </a:p>
      </dgm:t>
    </dgm:pt>
    <dgm:pt modelId="{95266F7A-95C3-4EB1-B5E8-BA2CFD5A31D4}">
      <dgm:prSet/>
      <dgm:spPr/>
      <dgm:t>
        <a:bodyPr/>
        <a:lstStyle/>
        <a:p>
          <a:pPr>
            <a:lnSpc>
              <a:spcPct val="100000"/>
            </a:lnSpc>
          </a:pPr>
          <a:r>
            <a:rPr lang="es-MX"/>
            <a:t>Las restricciones deben estar justificadas por </a:t>
          </a:r>
          <a:r>
            <a:rPr lang="es-MX" b="1"/>
            <a:t>riesgos reales y demostrables</a:t>
          </a:r>
          <a:r>
            <a:rPr lang="es-MX"/>
            <a:t>.</a:t>
          </a:r>
          <a:endParaRPr lang="en-US"/>
        </a:p>
      </dgm:t>
    </dgm:pt>
    <dgm:pt modelId="{0F738687-7AC1-431C-986D-BF5325267EF1}" type="parTrans" cxnId="{74213368-6FCC-4061-9FC7-C6FDE1A1BF9B}">
      <dgm:prSet/>
      <dgm:spPr/>
      <dgm:t>
        <a:bodyPr/>
        <a:lstStyle/>
        <a:p>
          <a:endParaRPr lang="en-US"/>
        </a:p>
      </dgm:t>
    </dgm:pt>
    <dgm:pt modelId="{4F269C61-948E-4152-8BD1-A07183797C53}" type="sibTrans" cxnId="{74213368-6FCC-4061-9FC7-C6FDE1A1BF9B}">
      <dgm:prSet/>
      <dgm:spPr/>
      <dgm:t>
        <a:bodyPr/>
        <a:lstStyle/>
        <a:p>
          <a:endParaRPr lang="en-US"/>
        </a:p>
      </dgm:t>
    </dgm:pt>
    <dgm:pt modelId="{3CC854DD-B7F6-46C7-98C9-FADAC540E7B6}" type="pres">
      <dgm:prSet presAssocID="{3DBA6A6E-37A4-4331-B50E-1F80DB79BDD6}" presName="root" presStyleCnt="0">
        <dgm:presLayoutVars>
          <dgm:dir/>
          <dgm:resizeHandles val="exact"/>
        </dgm:presLayoutVars>
      </dgm:prSet>
      <dgm:spPr/>
    </dgm:pt>
    <dgm:pt modelId="{0C1F0D4D-3579-42C7-95D2-CB99DFDFAADE}" type="pres">
      <dgm:prSet presAssocID="{EEF01474-0BF2-456F-835A-FC0D3DF83154}" presName="compNode" presStyleCnt="0"/>
      <dgm:spPr/>
    </dgm:pt>
    <dgm:pt modelId="{7AA25BCD-2C4B-45B1-AC10-FF9884A3FC52}" type="pres">
      <dgm:prSet presAssocID="{EEF01474-0BF2-456F-835A-FC0D3DF83154}" presName="bgRect" presStyleLbl="bgShp" presStyleIdx="0" presStyleCnt="3"/>
      <dgm:spPr/>
    </dgm:pt>
    <dgm:pt modelId="{9BB25EAD-8A44-4451-A34A-7F0A07165358}" type="pres">
      <dgm:prSet presAssocID="{EEF01474-0BF2-456F-835A-FC0D3DF8315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ez"/>
        </a:ext>
      </dgm:extLst>
    </dgm:pt>
    <dgm:pt modelId="{E85A3902-A222-4CDD-A35C-4FAB40B94DF2}" type="pres">
      <dgm:prSet presAssocID="{EEF01474-0BF2-456F-835A-FC0D3DF83154}" presName="spaceRect" presStyleCnt="0"/>
      <dgm:spPr/>
    </dgm:pt>
    <dgm:pt modelId="{70571F12-54BB-4C31-887B-FAAC27FE1C6D}" type="pres">
      <dgm:prSet presAssocID="{EEF01474-0BF2-456F-835A-FC0D3DF83154}" presName="parTx" presStyleLbl="revTx" presStyleIdx="0" presStyleCnt="3">
        <dgm:presLayoutVars>
          <dgm:chMax val="0"/>
          <dgm:chPref val="0"/>
        </dgm:presLayoutVars>
      </dgm:prSet>
      <dgm:spPr/>
    </dgm:pt>
    <dgm:pt modelId="{4A5974EA-07A9-4A64-9F34-E1E4BA02041F}" type="pres">
      <dgm:prSet presAssocID="{313534D4-2070-4F17-B2F6-B9D843A1B196}" presName="sibTrans" presStyleCnt="0"/>
      <dgm:spPr/>
    </dgm:pt>
    <dgm:pt modelId="{2A42532F-4E98-4588-BF64-C2EFE3E5A964}" type="pres">
      <dgm:prSet presAssocID="{93C0989B-60DB-4920-9352-479518D43155}" presName="compNode" presStyleCnt="0"/>
      <dgm:spPr/>
    </dgm:pt>
    <dgm:pt modelId="{60D9EE3C-DC30-4339-9D5E-06BC98DE09F3}" type="pres">
      <dgm:prSet presAssocID="{93C0989B-60DB-4920-9352-479518D43155}" presName="bgRect" presStyleLbl="bgShp" presStyleIdx="1" presStyleCnt="3"/>
      <dgm:spPr/>
    </dgm:pt>
    <dgm:pt modelId="{4F710C37-C937-4617-A45E-C384858B0D57}" type="pres">
      <dgm:prSet presAssocID="{93C0989B-60DB-4920-9352-479518D4315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rtillo de juez"/>
        </a:ext>
      </dgm:extLst>
    </dgm:pt>
    <dgm:pt modelId="{39FC16D6-F18F-4114-925F-C15026324024}" type="pres">
      <dgm:prSet presAssocID="{93C0989B-60DB-4920-9352-479518D43155}" presName="spaceRect" presStyleCnt="0"/>
      <dgm:spPr/>
    </dgm:pt>
    <dgm:pt modelId="{141337BB-DDE8-422B-8218-1EE97B4C3D32}" type="pres">
      <dgm:prSet presAssocID="{93C0989B-60DB-4920-9352-479518D43155}" presName="parTx" presStyleLbl="revTx" presStyleIdx="1" presStyleCnt="3">
        <dgm:presLayoutVars>
          <dgm:chMax val="0"/>
          <dgm:chPref val="0"/>
        </dgm:presLayoutVars>
      </dgm:prSet>
      <dgm:spPr/>
    </dgm:pt>
    <dgm:pt modelId="{C845F705-7296-4CBD-B777-5640876D20A1}" type="pres">
      <dgm:prSet presAssocID="{B4481E7D-A86F-4E3D-A700-6ED9AB23AD27}" presName="sibTrans" presStyleCnt="0"/>
      <dgm:spPr/>
    </dgm:pt>
    <dgm:pt modelId="{FB591443-6A56-4E59-B918-8CF5476EAB92}" type="pres">
      <dgm:prSet presAssocID="{95266F7A-95C3-4EB1-B5E8-BA2CFD5A31D4}" presName="compNode" presStyleCnt="0"/>
      <dgm:spPr/>
    </dgm:pt>
    <dgm:pt modelId="{6D3FC1E9-CD09-49FC-A8D8-F9C0D27001A0}" type="pres">
      <dgm:prSet presAssocID="{95266F7A-95C3-4EB1-B5E8-BA2CFD5A31D4}" presName="bgRect" presStyleLbl="bgShp" presStyleIdx="2" presStyleCnt="3"/>
      <dgm:spPr/>
    </dgm:pt>
    <dgm:pt modelId="{FE0ADACF-6E7E-4CE7-8E71-DAE274AD279D}" type="pres">
      <dgm:prSet presAssocID="{95266F7A-95C3-4EB1-B5E8-BA2CFD5A31D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Irritante"/>
        </a:ext>
      </dgm:extLst>
    </dgm:pt>
    <dgm:pt modelId="{F2FA3EB2-BB2A-4F1E-ADC1-F961ABE1DC08}" type="pres">
      <dgm:prSet presAssocID="{95266F7A-95C3-4EB1-B5E8-BA2CFD5A31D4}" presName="spaceRect" presStyleCnt="0"/>
      <dgm:spPr/>
    </dgm:pt>
    <dgm:pt modelId="{23E4F054-A191-4215-A03C-752011210565}" type="pres">
      <dgm:prSet presAssocID="{95266F7A-95C3-4EB1-B5E8-BA2CFD5A31D4}" presName="parTx" presStyleLbl="revTx" presStyleIdx="2" presStyleCnt="3">
        <dgm:presLayoutVars>
          <dgm:chMax val="0"/>
          <dgm:chPref val="0"/>
        </dgm:presLayoutVars>
      </dgm:prSet>
      <dgm:spPr/>
    </dgm:pt>
  </dgm:ptLst>
  <dgm:cxnLst>
    <dgm:cxn modelId="{3A0A6D5C-FBEA-48B3-94C1-D28061D29A01}" type="presOf" srcId="{3DBA6A6E-37A4-4331-B50E-1F80DB79BDD6}" destId="{3CC854DD-B7F6-46C7-98C9-FADAC540E7B6}" srcOrd="0" destOrd="0" presId="urn:microsoft.com/office/officeart/2018/2/layout/IconVerticalSolidList"/>
    <dgm:cxn modelId="{74213368-6FCC-4061-9FC7-C6FDE1A1BF9B}" srcId="{3DBA6A6E-37A4-4331-B50E-1F80DB79BDD6}" destId="{95266F7A-95C3-4EB1-B5E8-BA2CFD5A31D4}" srcOrd="2" destOrd="0" parTransId="{0F738687-7AC1-431C-986D-BF5325267EF1}" sibTransId="{4F269C61-948E-4152-8BD1-A07183797C53}"/>
    <dgm:cxn modelId="{44FF2581-3426-4FB0-A01C-6291ADA99A7F}" type="presOf" srcId="{95266F7A-95C3-4EB1-B5E8-BA2CFD5A31D4}" destId="{23E4F054-A191-4215-A03C-752011210565}" srcOrd="0" destOrd="0" presId="urn:microsoft.com/office/officeart/2018/2/layout/IconVerticalSolidList"/>
    <dgm:cxn modelId="{BBBACF93-CBDB-4163-B3B6-C1D9D82DE560}" type="presOf" srcId="{EEF01474-0BF2-456F-835A-FC0D3DF83154}" destId="{70571F12-54BB-4C31-887B-FAAC27FE1C6D}" srcOrd="0" destOrd="0" presId="urn:microsoft.com/office/officeart/2018/2/layout/IconVerticalSolidList"/>
    <dgm:cxn modelId="{F507D8D2-886C-4708-93B1-AEDB26872E8C}" srcId="{3DBA6A6E-37A4-4331-B50E-1F80DB79BDD6}" destId="{93C0989B-60DB-4920-9352-479518D43155}" srcOrd="1" destOrd="0" parTransId="{EB956476-CBEB-4AEF-9076-F58388473E31}" sibTransId="{B4481E7D-A86F-4E3D-A700-6ED9AB23AD27}"/>
    <dgm:cxn modelId="{A79136D6-C39E-447D-890B-C9E9737648F5}" type="presOf" srcId="{93C0989B-60DB-4920-9352-479518D43155}" destId="{141337BB-DDE8-422B-8218-1EE97B4C3D32}" srcOrd="0" destOrd="0" presId="urn:microsoft.com/office/officeart/2018/2/layout/IconVerticalSolidList"/>
    <dgm:cxn modelId="{38E85FE8-3E8B-4C60-8885-6FCE938828E8}" srcId="{3DBA6A6E-37A4-4331-B50E-1F80DB79BDD6}" destId="{EEF01474-0BF2-456F-835A-FC0D3DF83154}" srcOrd="0" destOrd="0" parTransId="{EDA6F4B9-8240-44E5-902D-EA002A8929A6}" sibTransId="{313534D4-2070-4F17-B2F6-B9D843A1B196}"/>
    <dgm:cxn modelId="{6366F6D9-1920-4B64-BCBC-E1859867C71E}" type="presParOf" srcId="{3CC854DD-B7F6-46C7-98C9-FADAC540E7B6}" destId="{0C1F0D4D-3579-42C7-95D2-CB99DFDFAADE}" srcOrd="0" destOrd="0" presId="urn:microsoft.com/office/officeart/2018/2/layout/IconVerticalSolidList"/>
    <dgm:cxn modelId="{ECB22992-8D50-48E1-8D68-8D3DA387E53E}" type="presParOf" srcId="{0C1F0D4D-3579-42C7-95D2-CB99DFDFAADE}" destId="{7AA25BCD-2C4B-45B1-AC10-FF9884A3FC52}" srcOrd="0" destOrd="0" presId="urn:microsoft.com/office/officeart/2018/2/layout/IconVerticalSolidList"/>
    <dgm:cxn modelId="{4C15BA9D-8E0E-4C88-8EF8-D3A17ACDEE4C}" type="presParOf" srcId="{0C1F0D4D-3579-42C7-95D2-CB99DFDFAADE}" destId="{9BB25EAD-8A44-4451-A34A-7F0A07165358}" srcOrd="1" destOrd="0" presId="urn:microsoft.com/office/officeart/2018/2/layout/IconVerticalSolidList"/>
    <dgm:cxn modelId="{FF4FAC38-D06F-4B68-BBD9-1D0B5079A6C8}" type="presParOf" srcId="{0C1F0D4D-3579-42C7-95D2-CB99DFDFAADE}" destId="{E85A3902-A222-4CDD-A35C-4FAB40B94DF2}" srcOrd="2" destOrd="0" presId="urn:microsoft.com/office/officeart/2018/2/layout/IconVerticalSolidList"/>
    <dgm:cxn modelId="{A7271833-C3F7-4C10-9BCE-448E1C2D0921}" type="presParOf" srcId="{0C1F0D4D-3579-42C7-95D2-CB99DFDFAADE}" destId="{70571F12-54BB-4C31-887B-FAAC27FE1C6D}" srcOrd="3" destOrd="0" presId="urn:microsoft.com/office/officeart/2018/2/layout/IconVerticalSolidList"/>
    <dgm:cxn modelId="{597ADED9-0270-4EDB-A873-68640B441BDA}" type="presParOf" srcId="{3CC854DD-B7F6-46C7-98C9-FADAC540E7B6}" destId="{4A5974EA-07A9-4A64-9F34-E1E4BA02041F}" srcOrd="1" destOrd="0" presId="urn:microsoft.com/office/officeart/2018/2/layout/IconVerticalSolidList"/>
    <dgm:cxn modelId="{1AC520E7-A56C-4E0C-8B41-8A5E85CA1DB3}" type="presParOf" srcId="{3CC854DD-B7F6-46C7-98C9-FADAC540E7B6}" destId="{2A42532F-4E98-4588-BF64-C2EFE3E5A964}" srcOrd="2" destOrd="0" presId="urn:microsoft.com/office/officeart/2018/2/layout/IconVerticalSolidList"/>
    <dgm:cxn modelId="{BFE411BA-64AD-4D85-A9E8-D00CFB6BBEC8}" type="presParOf" srcId="{2A42532F-4E98-4588-BF64-C2EFE3E5A964}" destId="{60D9EE3C-DC30-4339-9D5E-06BC98DE09F3}" srcOrd="0" destOrd="0" presId="urn:microsoft.com/office/officeart/2018/2/layout/IconVerticalSolidList"/>
    <dgm:cxn modelId="{1F33E0B9-2260-40E8-84A5-F3BB860F42E7}" type="presParOf" srcId="{2A42532F-4E98-4588-BF64-C2EFE3E5A964}" destId="{4F710C37-C937-4617-A45E-C384858B0D57}" srcOrd="1" destOrd="0" presId="urn:microsoft.com/office/officeart/2018/2/layout/IconVerticalSolidList"/>
    <dgm:cxn modelId="{721CD8B4-BC8C-441D-959B-E240272E009C}" type="presParOf" srcId="{2A42532F-4E98-4588-BF64-C2EFE3E5A964}" destId="{39FC16D6-F18F-4114-925F-C15026324024}" srcOrd="2" destOrd="0" presId="urn:microsoft.com/office/officeart/2018/2/layout/IconVerticalSolidList"/>
    <dgm:cxn modelId="{1BE4516F-8D26-46A4-AF5D-7F120C6D9707}" type="presParOf" srcId="{2A42532F-4E98-4588-BF64-C2EFE3E5A964}" destId="{141337BB-DDE8-422B-8218-1EE97B4C3D32}" srcOrd="3" destOrd="0" presId="urn:microsoft.com/office/officeart/2018/2/layout/IconVerticalSolidList"/>
    <dgm:cxn modelId="{D51B5680-DE6D-4F8E-9430-035C6B5521BE}" type="presParOf" srcId="{3CC854DD-B7F6-46C7-98C9-FADAC540E7B6}" destId="{C845F705-7296-4CBD-B777-5640876D20A1}" srcOrd="3" destOrd="0" presId="urn:microsoft.com/office/officeart/2018/2/layout/IconVerticalSolidList"/>
    <dgm:cxn modelId="{4FA4D485-07ED-46C4-93CB-DD03942B21AA}" type="presParOf" srcId="{3CC854DD-B7F6-46C7-98C9-FADAC540E7B6}" destId="{FB591443-6A56-4E59-B918-8CF5476EAB92}" srcOrd="4" destOrd="0" presId="urn:microsoft.com/office/officeart/2018/2/layout/IconVerticalSolidList"/>
    <dgm:cxn modelId="{CA0AF4B8-2E9E-4C7C-AFA0-1C93AFF6AC34}" type="presParOf" srcId="{FB591443-6A56-4E59-B918-8CF5476EAB92}" destId="{6D3FC1E9-CD09-49FC-A8D8-F9C0D27001A0}" srcOrd="0" destOrd="0" presId="urn:microsoft.com/office/officeart/2018/2/layout/IconVerticalSolidList"/>
    <dgm:cxn modelId="{A61B053A-6085-40DD-9FD2-096B6A2B2FBD}" type="presParOf" srcId="{FB591443-6A56-4E59-B918-8CF5476EAB92}" destId="{FE0ADACF-6E7E-4CE7-8E71-DAE274AD279D}" srcOrd="1" destOrd="0" presId="urn:microsoft.com/office/officeart/2018/2/layout/IconVerticalSolidList"/>
    <dgm:cxn modelId="{D246ED99-EAA4-4254-9F5E-2A536C00AC13}" type="presParOf" srcId="{FB591443-6A56-4E59-B918-8CF5476EAB92}" destId="{F2FA3EB2-BB2A-4F1E-ADC1-F961ABE1DC08}" srcOrd="2" destOrd="0" presId="urn:microsoft.com/office/officeart/2018/2/layout/IconVerticalSolidList"/>
    <dgm:cxn modelId="{0802A3E4-001D-459C-9515-7591D6C37CE3}" type="presParOf" srcId="{FB591443-6A56-4E59-B918-8CF5476EAB92}" destId="{23E4F054-A191-4215-A03C-75201121056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999B56F-EECC-447A-BA8F-9EC9A489E48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E5D2E96F-C146-4B5E-831F-0B65A6CEC7B8}">
      <dgm:prSet/>
      <dgm:spPr/>
      <dgm:t>
        <a:bodyPr/>
        <a:lstStyle/>
        <a:p>
          <a:r>
            <a:rPr lang="es-MX"/>
            <a:t>Una de las limitaciones más relevantes es la prohibición de ciertos discursos que promueven el odio o la discriminación.</a:t>
          </a:r>
          <a:endParaRPr lang="en-US"/>
        </a:p>
      </dgm:t>
    </dgm:pt>
    <dgm:pt modelId="{FBAA73E6-6558-4F27-9944-7D25FA9C23AA}" type="parTrans" cxnId="{C63D7CBF-89C0-4E62-98D1-AC0DD577E318}">
      <dgm:prSet/>
      <dgm:spPr/>
      <dgm:t>
        <a:bodyPr/>
        <a:lstStyle/>
        <a:p>
          <a:endParaRPr lang="en-US"/>
        </a:p>
      </dgm:t>
    </dgm:pt>
    <dgm:pt modelId="{1B956095-98CC-4C76-A070-4983694A5571}" type="sibTrans" cxnId="{C63D7CBF-89C0-4E62-98D1-AC0DD577E318}">
      <dgm:prSet/>
      <dgm:spPr/>
      <dgm:t>
        <a:bodyPr/>
        <a:lstStyle/>
        <a:p>
          <a:endParaRPr lang="en-US"/>
        </a:p>
      </dgm:t>
    </dgm:pt>
    <dgm:pt modelId="{8BF52F8B-8052-4E91-AD9D-95223CAC3A4B}">
      <dgm:prSet/>
      <dgm:spPr/>
      <dgm:t>
        <a:bodyPr/>
        <a:lstStyle/>
        <a:p>
          <a:r>
            <a:rPr lang="es-MX"/>
            <a:t>El </a:t>
          </a:r>
          <a:r>
            <a:rPr lang="es-MX" b="1"/>
            <a:t>Pacto Internacional de Derechos Civiles y Políticos</a:t>
          </a:r>
          <a:r>
            <a:rPr lang="es-MX"/>
            <a:t>, en su artículo 20, establece que los Estados deben prohibir la propaganda a favor de la guerra y toda apología del odio nacional, racial o religioso que constituya incitación a la discriminación, la hostilidad o la violencia.</a:t>
          </a:r>
          <a:endParaRPr lang="en-US"/>
        </a:p>
      </dgm:t>
    </dgm:pt>
    <dgm:pt modelId="{BF3B9AF2-D87B-41C2-AD15-45C89E793594}" type="parTrans" cxnId="{CDEEC5C3-EB4C-48FB-92C6-4F5DBAB5081B}">
      <dgm:prSet/>
      <dgm:spPr/>
      <dgm:t>
        <a:bodyPr/>
        <a:lstStyle/>
        <a:p>
          <a:endParaRPr lang="en-US"/>
        </a:p>
      </dgm:t>
    </dgm:pt>
    <dgm:pt modelId="{BF17ACC1-E8D9-4D83-B1D0-FA8F1C9FCC57}" type="sibTrans" cxnId="{CDEEC5C3-EB4C-48FB-92C6-4F5DBAB5081B}">
      <dgm:prSet/>
      <dgm:spPr/>
      <dgm:t>
        <a:bodyPr/>
        <a:lstStyle/>
        <a:p>
          <a:endParaRPr lang="en-US"/>
        </a:p>
      </dgm:t>
    </dgm:pt>
    <dgm:pt modelId="{C57FC0C5-28C3-4F77-A3A4-369F25700589}">
      <dgm:prSet/>
      <dgm:spPr/>
      <dgm:t>
        <a:bodyPr/>
        <a:lstStyle/>
        <a:p>
          <a:r>
            <a:rPr lang="es-MX"/>
            <a:t>Este tipo de discurso se considera particularmente grave porque puede afectar la dignidad y seguridad de grupos vulnerables.</a:t>
          </a:r>
          <a:endParaRPr lang="en-US"/>
        </a:p>
      </dgm:t>
    </dgm:pt>
    <dgm:pt modelId="{EF8050BC-2CEB-4FD8-9DFF-D30A91CE73AB}" type="parTrans" cxnId="{F609D601-CE29-4185-BFFC-B05204257E87}">
      <dgm:prSet/>
      <dgm:spPr/>
      <dgm:t>
        <a:bodyPr/>
        <a:lstStyle/>
        <a:p>
          <a:endParaRPr lang="en-US"/>
        </a:p>
      </dgm:t>
    </dgm:pt>
    <dgm:pt modelId="{D73C3E71-B449-485D-9ECC-3A8496C10D20}" type="sibTrans" cxnId="{F609D601-CE29-4185-BFFC-B05204257E87}">
      <dgm:prSet/>
      <dgm:spPr/>
      <dgm:t>
        <a:bodyPr/>
        <a:lstStyle/>
        <a:p>
          <a:endParaRPr lang="en-US"/>
        </a:p>
      </dgm:t>
    </dgm:pt>
    <dgm:pt modelId="{2DBE3962-F7C8-4CB2-8EED-DDBF685DF3B4}" type="pres">
      <dgm:prSet presAssocID="{E999B56F-EECC-447A-BA8F-9EC9A489E48E}" presName="linear" presStyleCnt="0">
        <dgm:presLayoutVars>
          <dgm:animLvl val="lvl"/>
          <dgm:resizeHandles val="exact"/>
        </dgm:presLayoutVars>
      </dgm:prSet>
      <dgm:spPr/>
    </dgm:pt>
    <dgm:pt modelId="{07A13C1E-DC05-4BE8-8C24-D100CD3FB53A}" type="pres">
      <dgm:prSet presAssocID="{E5D2E96F-C146-4B5E-831F-0B65A6CEC7B8}" presName="parentText" presStyleLbl="node1" presStyleIdx="0" presStyleCnt="3">
        <dgm:presLayoutVars>
          <dgm:chMax val="0"/>
          <dgm:bulletEnabled val="1"/>
        </dgm:presLayoutVars>
      </dgm:prSet>
      <dgm:spPr/>
    </dgm:pt>
    <dgm:pt modelId="{FBAE51CF-7491-43EC-BA74-F5B7D970369E}" type="pres">
      <dgm:prSet presAssocID="{1B956095-98CC-4C76-A070-4983694A5571}" presName="spacer" presStyleCnt="0"/>
      <dgm:spPr/>
    </dgm:pt>
    <dgm:pt modelId="{D9855C80-AFD3-4A2F-A17A-2353E10AE5ED}" type="pres">
      <dgm:prSet presAssocID="{8BF52F8B-8052-4E91-AD9D-95223CAC3A4B}" presName="parentText" presStyleLbl="node1" presStyleIdx="1" presStyleCnt="3">
        <dgm:presLayoutVars>
          <dgm:chMax val="0"/>
          <dgm:bulletEnabled val="1"/>
        </dgm:presLayoutVars>
      </dgm:prSet>
      <dgm:spPr/>
    </dgm:pt>
    <dgm:pt modelId="{4F47250E-4515-4E5B-9002-D943AC8D57AB}" type="pres">
      <dgm:prSet presAssocID="{BF17ACC1-E8D9-4D83-B1D0-FA8F1C9FCC57}" presName="spacer" presStyleCnt="0"/>
      <dgm:spPr/>
    </dgm:pt>
    <dgm:pt modelId="{4C4B92D7-5FB8-4B36-AA31-07A095821440}" type="pres">
      <dgm:prSet presAssocID="{C57FC0C5-28C3-4F77-A3A4-369F25700589}" presName="parentText" presStyleLbl="node1" presStyleIdx="2" presStyleCnt="3">
        <dgm:presLayoutVars>
          <dgm:chMax val="0"/>
          <dgm:bulletEnabled val="1"/>
        </dgm:presLayoutVars>
      </dgm:prSet>
      <dgm:spPr/>
    </dgm:pt>
  </dgm:ptLst>
  <dgm:cxnLst>
    <dgm:cxn modelId="{F609D601-CE29-4185-BFFC-B05204257E87}" srcId="{E999B56F-EECC-447A-BA8F-9EC9A489E48E}" destId="{C57FC0C5-28C3-4F77-A3A4-369F25700589}" srcOrd="2" destOrd="0" parTransId="{EF8050BC-2CEB-4FD8-9DFF-D30A91CE73AB}" sibTransId="{D73C3E71-B449-485D-9ECC-3A8496C10D20}"/>
    <dgm:cxn modelId="{6267245E-332E-4F6D-8CCB-85CCA2E8BB73}" type="presOf" srcId="{8BF52F8B-8052-4E91-AD9D-95223CAC3A4B}" destId="{D9855C80-AFD3-4A2F-A17A-2353E10AE5ED}" srcOrd="0" destOrd="0" presId="urn:microsoft.com/office/officeart/2005/8/layout/vList2"/>
    <dgm:cxn modelId="{07B9B19D-6906-4B5A-AF00-515523EF3382}" type="presOf" srcId="{C57FC0C5-28C3-4F77-A3A4-369F25700589}" destId="{4C4B92D7-5FB8-4B36-AA31-07A095821440}" srcOrd="0" destOrd="0" presId="urn:microsoft.com/office/officeart/2005/8/layout/vList2"/>
    <dgm:cxn modelId="{03F095A2-4891-47DE-A89D-B67C6C050713}" type="presOf" srcId="{E999B56F-EECC-447A-BA8F-9EC9A489E48E}" destId="{2DBE3962-F7C8-4CB2-8EED-DDBF685DF3B4}" srcOrd="0" destOrd="0" presId="urn:microsoft.com/office/officeart/2005/8/layout/vList2"/>
    <dgm:cxn modelId="{C63D7CBF-89C0-4E62-98D1-AC0DD577E318}" srcId="{E999B56F-EECC-447A-BA8F-9EC9A489E48E}" destId="{E5D2E96F-C146-4B5E-831F-0B65A6CEC7B8}" srcOrd="0" destOrd="0" parTransId="{FBAA73E6-6558-4F27-9944-7D25FA9C23AA}" sibTransId="{1B956095-98CC-4C76-A070-4983694A5571}"/>
    <dgm:cxn modelId="{CDEEC5C3-EB4C-48FB-92C6-4F5DBAB5081B}" srcId="{E999B56F-EECC-447A-BA8F-9EC9A489E48E}" destId="{8BF52F8B-8052-4E91-AD9D-95223CAC3A4B}" srcOrd="1" destOrd="0" parTransId="{BF3B9AF2-D87B-41C2-AD15-45C89E793594}" sibTransId="{BF17ACC1-E8D9-4D83-B1D0-FA8F1C9FCC57}"/>
    <dgm:cxn modelId="{98B24BED-D04A-48F6-B549-97F4575B374B}" type="presOf" srcId="{E5D2E96F-C146-4B5E-831F-0B65A6CEC7B8}" destId="{07A13C1E-DC05-4BE8-8C24-D100CD3FB53A}" srcOrd="0" destOrd="0" presId="urn:microsoft.com/office/officeart/2005/8/layout/vList2"/>
    <dgm:cxn modelId="{2FD2DE3A-4A8B-4FF7-8FB5-42DB2F2BC3F8}" type="presParOf" srcId="{2DBE3962-F7C8-4CB2-8EED-DDBF685DF3B4}" destId="{07A13C1E-DC05-4BE8-8C24-D100CD3FB53A}" srcOrd="0" destOrd="0" presId="urn:microsoft.com/office/officeart/2005/8/layout/vList2"/>
    <dgm:cxn modelId="{7D15D607-C110-4BEF-ACFB-EEC62430E7D6}" type="presParOf" srcId="{2DBE3962-F7C8-4CB2-8EED-DDBF685DF3B4}" destId="{FBAE51CF-7491-43EC-BA74-F5B7D970369E}" srcOrd="1" destOrd="0" presId="urn:microsoft.com/office/officeart/2005/8/layout/vList2"/>
    <dgm:cxn modelId="{7A80AC36-0645-4578-A7CF-5CA806A8910C}" type="presParOf" srcId="{2DBE3962-F7C8-4CB2-8EED-DDBF685DF3B4}" destId="{D9855C80-AFD3-4A2F-A17A-2353E10AE5ED}" srcOrd="2" destOrd="0" presId="urn:microsoft.com/office/officeart/2005/8/layout/vList2"/>
    <dgm:cxn modelId="{61473E49-F9B3-40AC-A077-17EF221EFAD4}" type="presParOf" srcId="{2DBE3962-F7C8-4CB2-8EED-DDBF685DF3B4}" destId="{4F47250E-4515-4E5B-9002-D943AC8D57AB}" srcOrd="3" destOrd="0" presId="urn:microsoft.com/office/officeart/2005/8/layout/vList2"/>
    <dgm:cxn modelId="{AFB8621A-F3EE-4B6B-879B-8F358E3E0988}" type="presParOf" srcId="{2DBE3962-F7C8-4CB2-8EED-DDBF685DF3B4}" destId="{4C4B92D7-5FB8-4B36-AA31-07A09582144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528D29C-3407-47EA-80E0-0B83A46465F5}" type="doc">
      <dgm:prSet loTypeId="urn:microsoft.com/office/officeart/2005/8/layout/matrix3" loCatId="matrix" qsTypeId="urn:microsoft.com/office/officeart/2005/8/quickstyle/simple4" qsCatId="simple" csTypeId="urn:microsoft.com/office/officeart/2005/8/colors/colorful5" csCatId="colorful"/>
      <dgm:spPr/>
      <dgm:t>
        <a:bodyPr/>
        <a:lstStyle/>
        <a:p>
          <a:endParaRPr lang="en-US"/>
        </a:p>
      </dgm:t>
    </dgm:pt>
    <dgm:pt modelId="{29027AB3-4C0A-4F9E-A519-AF1755E3BEE5}">
      <dgm:prSet/>
      <dgm:spPr/>
      <dgm:t>
        <a:bodyPr/>
        <a:lstStyle/>
        <a:p>
          <a:r>
            <a:rPr lang="es-MX"/>
            <a:t>Entre ellas destacan:</a:t>
          </a:r>
          <a:endParaRPr lang="en-US"/>
        </a:p>
      </dgm:t>
    </dgm:pt>
    <dgm:pt modelId="{336D8669-F380-40B9-9B21-8BE043B4F3DE}" type="parTrans" cxnId="{A63F91AD-99C1-4FD9-B96B-E714759D060C}">
      <dgm:prSet/>
      <dgm:spPr/>
      <dgm:t>
        <a:bodyPr/>
        <a:lstStyle/>
        <a:p>
          <a:endParaRPr lang="en-US"/>
        </a:p>
      </dgm:t>
    </dgm:pt>
    <dgm:pt modelId="{2CE75C9B-68AC-4C8C-8ED4-A5B16905780C}" type="sibTrans" cxnId="{A63F91AD-99C1-4FD9-B96B-E714759D060C}">
      <dgm:prSet/>
      <dgm:spPr/>
      <dgm:t>
        <a:bodyPr/>
        <a:lstStyle/>
        <a:p>
          <a:endParaRPr lang="en-US"/>
        </a:p>
      </dgm:t>
    </dgm:pt>
    <dgm:pt modelId="{CC610120-80DC-4DD2-AEF8-5B0610CD8681}">
      <dgm:prSet/>
      <dgm:spPr/>
      <dgm:t>
        <a:bodyPr/>
        <a:lstStyle/>
        <a:p>
          <a:r>
            <a:rPr lang="es-MX" b="1"/>
            <a:t>Censura previa</a:t>
          </a:r>
          <a:endParaRPr lang="en-US"/>
        </a:p>
      </dgm:t>
    </dgm:pt>
    <dgm:pt modelId="{C0648F8D-1E50-4487-8E81-9EFA8D2606D4}" type="parTrans" cxnId="{5B3025F5-4E48-4E77-9680-C9382949BD97}">
      <dgm:prSet/>
      <dgm:spPr/>
      <dgm:t>
        <a:bodyPr/>
        <a:lstStyle/>
        <a:p>
          <a:endParaRPr lang="en-US"/>
        </a:p>
      </dgm:t>
    </dgm:pt>
    <dgm:pt modelId="{7F595B84-FD6C-42A1-877F-FE397C7421E5}" type="sibTrans" cxnId="{5B3025F5-4E48-4E77-9680-C9382949BD97}">
      <dgm:prSet/>
      <dgm:spPr/>
      <dgm:t>
        <a:bodyPr/>
        <a:lstStyle/>
        <a:p>
          <a:endParaRPr lang="en-US"/>
        </a:p>
      </dgm:t>
    </dgm:pt>
    <dgm:pt modelId="{36605241-1844-4599-AD16-7A00DE0A2FF2}">
      <dgm:prSet/>
      <dgm:spPr/>
      <dgm:t>
        <a:bodyPr/>
        <a:lstStyle/>
        <a:p>
          <a:r>
            <a:rPr lang="es-MX"/>
            <a:t>La </a:t>
          </a:r>
          <a:r>
            <a:rPr lang="es-MX" b="1"/>
            <a:t>Convención Americana sobre Derechos Humanos</a:t>
          </a:r>
          <a:r>
            <a:rPr lang="es-MX"/>
            <a:t> prohíbe la censura previa como regla general.</a:t>
          </a:r>
          <a:endParaRPr lang="en-US"/>
        </a:p>
      </dgm:t>
    </dgm:pt>
    <dgm:pt modelId="{13A057E1-40D2-4EAC-9723-52D4BC175E0E}" type="parTrans" cxnId="{0798C0A2-3C42-4D4E-9EB3-633C2F6A862A}">
      <dgm:prSet/>
      <dgm:spPr/>
      <dgm:t>
        <a:bodyPr/>
        <a:lstStyle/>
        <a:p>
          <a:endParaRPr lang="en-US"/>
        </a:p>
      </dgm:t>
    </dgm:pt>
    <dgm:pt modelId="{638CA4EB-A16E-42E4-8182-62BA5F7AE781}" type="sibTrans" cxnId="{0798C0A2-3C42-4D4E-9EB3-633C2F6A862A}">
      <dgm:prSet/>
      <dgm:spPr/>
      <dgm:t>
        <a:bodyPr/>
        <a:lstStyle/>
        <a:p>
          <a:endParaRPr lang="en-US"/>
        </a:p>
      </dgm:t>
    </dgm:pt>
    <dgm:pt modelId="{E5276BE7-CF76-42BD-9605-8CAAEE11B090}">
      <dgm:prSet/>
      <dgm:spPr/>
      <dgm:t>
        <a:bodyPr/>
        <a:lstStyle/>
        <a:p>
          <a:r>
            <a:rPr lang="es-MX"/>
            <a:t>Esto significa que el Estado no puede impedir la difusión de ideas antes de que estas se expresen.</a:t>
          </a:r>
          <a:endParaRPr lang="en-US"/>
        </a:p>
      </dgm:t>
    </dgm:pt>
    <dgm:pt modelId="{D7AD0103-31A3-4783-9FE7-A9FA9CA38438}" type="parTrans" cxnId="{F36E3786-0D23-4CC3-AC3C-B2F111166F06}">
      <dgm:prSet/>
      <dgm:spPr/>
      <dgm:t>
        <a:bodyPr/>
        <a:lstStyle/>
        <a:p>
          <a:endParaRPr lang="en-US"/>
        </a:p>
      </dgm:t>
    </dgm:pt>
    <dgm:pt modelId="{59C5A3BA-8415-40C6-A4C2-795844BC70D6}" type="sibTrans" cxnId="{F36E3786-0D23-4CC3-AC3C-B2F111166F06}">
      <dgm:prSet/>
      <dgm:spPr/>
      <dgm:t>
        <a:bodyPr/>
        <a:lstStyle/>
        <a:p>
          <a:endParaRPr lang="en-US"/>
        </a:p>
      </dgm:t>
    </dgm:pt>
    <dgm:pt modelId="{3D7F4302-C185-424E-93E6-AE7214DC2873}" type="pres">
      <dgm:prSet presAssocID="{1528D29C-3407-47EA-80E0-0B83A46465F5}" presName="matrix" presStyleCnt="0">
        <dgm:presLayoutVars>
          <dgm:chMax val="1"/>
          <dgm:dir/>
          <dgm:resizeHandles val="exact"/>
        </dgm:presLayoutVars>
      </dgm:prSet>
      <dgm:spPr/>
    </dgm:pt>
    <dgm:pt modelId="{8C783369-7212-4227-8431-5D35B81D5D58}" type="pres">
      <dgm:prSet presAssocID="{1528D29C-3407-47EA-80E0-0B83A46465F5}" presName="diamond" presStyleLbl="bgShp" presStyleIdx="0" presStyleCnt="1"/>
      <dgm:spPr/>
    </dgm:pt>
    <dgm:pt modelId="{E49E45F0-F1E7-46C6-B8AF-A3C9B2043A7A}" type="pres">
      <dgm:prSet presAssocID="{1528D29C-3407-47EA-80E0-0B83A46465F5}" presName="quad1" presStyleLbl="node1" presStyleIdx="0" presStyleCnt="4">
        <dgm:presLayoutVars>
          <dgm:chMax val="0"/>
          <dgm:chPref val="0"/>
          <dgm:bulletEnabled val="1"/>
        </dgm:presLayoutVars>
      </dgm:prSet>
      <dgm:spPr/>
    </dgm:pt>
    <dgm:pt modelId="{1808E972-7CE5-4226-A3DE-E20609904FAA}" type="pres">
      <dgm:prSet presAssocID="{1528D29C-3407-47EA-80E0-0B83A46465F5}" presName="quad2" presStyleLbl="node1" presStyleIdx="1" presStyleCnt="4">
        <dgm:presLayoutVars>
          <dgm:chMax val="0"/>
          <dgm:chPref val="0"/>
          <dgm:bulletEnabled val="1"/>
        </dgm:presLayoutVars>
      </dgm:prSet>
      <dgm:spPr/>
    </dgm:pt>
    <dgm:pt modelId="{E7436DFF-B2EE-4EC1-A433-2442D6AA88FD}" type="pres">
      <dgm:prSet presAssocID="{1528D29C-3407-47EA-80E0-0B83A46465F5}" presName="quad3" presStyleLbl="node1" presStyleIdx="2" presStyleCnt="4">
        <dgm:presLayoutVars>
          <dgm:chMax val="0"/>
          <dgm:chPref val="0"/>
          <dgm:bulletEnabled val="1"/>
        </dgm:presLayoutVars>
      </dgm:prSet>
      <dgm:spPr/>
    </dgm:pt>
    <dgm:pt modelId="{330A649D-2C55-4047-B4EA-AB56B47C301F}" type="pres">
      <dgm:prSet presAssocID="{1528D29C-3407-47EA-80E0-0B83A46465F5}" presName="quad4" presStyleLbl="node1" presStyleIdx="3" presStyleCnt="4">
        <dgm:presLayoutVars>
          <dgm:chMax val="0"/>
          <dgm:chPref val="0"/>
          <dgm:bulletEnabled val="1"/>
        </dgm:presLayoutVars>
      </dgm:prSet>
      <dgm:spPr/>
    </dgm:pt>
  </dgm:ptLst>
  <dgm:cxnLst>
    <dgm:cxn modelId="{AE960512-D9B7-4B36-AD46-10D467BA9B9F}" type="presOf" srcId="{1528D29C-3407-47EA-80E0-0B83A46465F5}" destId="{3D7F4302-C185-424E-93E6-AE7214DC2873}" srcOrd="0" destOrd="0" presId="urn:microsoft.com/office/officeart/2005/8/layout/matrix3"/>
    <dgm:cxn modelId="{AC2E7285-2B99-4C65-834F-65EA25F14FC8}" type="presOf" srcId="{E5276BE7-CF76-42BD-9605-8CAAEE11B090}" destId="{330A649D-2C55-4047-B4EA-AB56B47C301F}" srcOrd="0" destOrd="0" presId="urn:microsoft.com/office/officeart/2005/8/layout/matrix3"/>
    <dgm:cxn modelId="{F36E3786-0D23-4CC3-AC3C-B2F111166F06}" srcId="{1528D29C-3407-47EA-80E0-0B83A46465F5}" destId="{E5276BE7-CF76-42BD-9605-8CAAEE11B090}" srcOrd="3" destOrd="0" parTransId="{D7AD0103-31A3-4783-9FE7-A9FA9CA38438}" sibTransId="{59C5A3BA-8415-40C6-A4C2-795844BC70D6}"/>
    <dgm:cxn modelId="{0798C0A2-3C42-4D4E-9EB3-633C2F6A862A}" srcId="{1528D29C-3407-47EA-80E0-0B83A46465F5}" destId="{36605241-1844-4599-AD16-7A00DE0A2FF2}" srcOrd="2" destOrd="0" parTransId="{13A057E1-40D2-4EAC-9723-52D4BC175E0E}" sibTransId="{638CA4EB-A16E-42E4-8182-62BA5F7AE781}"/>
    <dgm:cxn modelId="{A63F91AD-99C1-4FD9-B96B-E714759D060C}" srcId="{1528D29C-3407-47EA-80E0-0B83A46465F5}" destId="{29027AB3-4C0A-4F9E-A519-AF1755E3BEE5}" srcOrd="0" destOrd="0" parTransId="{336D8669-F380-40B9-9B21-8BE043B4F3DE}" sibTransId="{2CE75C9B-68AC-4C8C-8ED4-A5B16905780C}"/>
    <dgm:cxn modelId="{1C9368D1-70C1-4877-89B8-A0B8D2FB0588}" type="presOf" srcId="{29027AB3-4C0A-4F9E-A519-AF1755E3BEE5}" destId="{E49E45F0-F1E7-46C6-B8AF-A3C9B2043A7A}" srcOrd="0" destOrd="0" presId="urn:microsoft.com/office/officeart/2005/8/layout/matrix3"/>
    <dgm:cxn modelId="{E7E1DCEB-7EDC-4970-BDFE-0F13DAF9AFA7}" type="presOf" srcId="{36605241-1844-4599-AD16-7A00DE0A2FF2}" destId="{E7436DFF-B2EE-4EC1-A433-2442D6AA88FD}" srcOrd="0" destOrd="0" presId="urn:microsoft.com/office/officeart/2005/8/layout/matrix3"/>
    <dgm:cxn modelId="{7F974FF3-B7BF-4307-B833-77BC3A42B1A7}" type="presOf" srcId="{CC610120-80DC-4DD2-AEF8-5B0610CD8681}" destId="{1808E972-7CE5-4226-A3DE-E20609904FAA}" srcOrd="0" destOrd="0" presId="urn:microsoft.com/office/officeart/2005/8/layout/matrix3"/>
    <dgm:cxn modelId="{5B3025F5-4E48-4E77-9680-C9382949BD97}" srcId="{1528D29C-3407-47EA-80E0-0B83A46465F5}" destId="{CC610120-80DC-4DD2-AEF8-5B0610CD8681}" srcOrd="1" destOrd="0" parTransId="{C0648F8D-1E50-4487-8E81-9EFA8D2606D4}" sibTransId="{7F595B84-FD6C-42A1-877F-FE397C7421E5}"/>
    <dgm:cxn modelId="{65B4314D-28DC-404B-BB95-FF930A4F58D9}" type="presParOf" srcId="{3D7F4302-C185-424E-93E6-AE7214DC2873}" destId="{8C783369-7212-4227-8431-5D35B81D5D58}" srcOrd="0" destOrd="0" presId="urn:microsoft.com/office/officeart/2005/8/layout/matrix3"/>
    <dgm:cxn modelId="{A225A6AA-F773-466E-9D72-8750ABD2B6CE}" type="presParOf" srcId="{3D7F4302-C185-424E-93E6-AE7214DC2873}" destId="{E49E45F0-F1E7-46C6-B8AF-A3C9B2043A7A}" srcOrd="1" destOrd="0" presId="urn:microsoft.com/office/officeart/2005/8/layout/matrix3"/>
    <dgm:cxn modelId="{6B1764E0-238B-4A60-ACCF-C1CE6BDF044E}" type="presParOf" srcId="{3D7F4302-C185-424E-93E6-AE7214DC2873}" destId="{1808E972-7CE5-4226-A3DE-E20609904FAA}" srcOrd="2" destOrd="0" presId="urn:microsoft.com/office/officeart/2005/8/layout/matrix3"/>
    <dgm:cxn modelId="{4282640F-CFEA-427D-AD06-0F26E03CFE1B}" type="presParOf" srcId="{3D7F4302-C185-424E-93E6-AE7214DC2873}" destId="{E7436DFF-B2EE-4EC1-A433-2442D6AA88FD}" srcOrd="3" destOrd="0" presId="urn:microsoft.com/office/officeart/2005/8/layout/matrix3"/>
    <dgm:cxn modelId="{71CDA3E5-5AC3-4D0A-943B-50F315695DD0}" type="presParOf" srcId="{3D7F4302-C185-424E-93E6-AE7214DC2873}" destId="{330A649D-2C55-4047-B4EA-AB56B47C301F}"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DC1F45C-22CE-412F-9A79-4CC2560236BD}"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22F31AD7-E6EA-43EF-87F2-7EC21B12D585}">
      <dgm:prSet/>
      <dgm:spPr/>
      <dgm:t>
        <a:bodyPr/>
        <a:lstStyle/>
        <a:p>
          <a:r>
            <a:rPr lang="es-MX" b="1"/>
            <a:t>Restricciones indirectas</a:t>
          </a:r>
          <a:endParaRPr lang="en-US"/>
        </a:p>
      </dgm:t>
    </dgm:pt>
    <dgm:pt modelId="{01996FD1-95DE-498A-BA74-5746D0AFB309}" type="parTrans" cxnId="{14FFE884-639D-44F2-AF69-B5EF9E940ED0}">
      <dgm:prSet/>
      <dgm:spPr/>
      <dgm:t>
        <a:bodyPr/>
        <a:lstStyle/>
        <a:p>
          <a:endParaRPr lang="en-US"/>
        </a:p>
      </dgm:t>
    </dgm:pt>
    <dgm:pt modelId="{68CEF8DE-999B-4934-96C4-C23D675536F2}" type="sibTrans" cxnId="{14FFE884-639D-44F2-AF69-B5EF9E940ED0}">
      <dgm:prSet/>
      <dgm:spPr/>
      <dgm:t>
        <a:bodyPr/>
        <a:lstStyle/>
        <a:p>
          <a:endParaRPr lang="en-US"/>
        </a:p>
      </dgm:t>
    </dgm:pt>
    <dgm:pt modelId="{7F7FBB38-B3D1-4A56-8FF7-326006423C6E}">
      <dgm:prSet/>
      <dgm:spPr/>
      <dgm:t>
        <a:bodyPr/>
        <a:lstStyle/>
        <a:p>
          <a:pPr algn="just"/>
          <a:r>
            <a:rPr lang="es-MX" dirty="0"/>
            <a:t>El artículo 13 de la Convención Americana también prohíbe las </a:t>
          </a:r>
          <a:r>
            <a:rPr lang="es-MX" b="1" dirty="0"/>
            <a:t>restricciones indirectas</a:t>
          </a:r>
          <a:r>
            <a:rPr lang="es-MX" dirty="0"/>
            <a:t>, como:</a:t>
          </a:r>
          <a:endParaRPr lang="en-US" dirty="0"/>
        </a:p>
      </dgm:t>
    </dgm:pt>
    <dgm:pt modelId="{EDDDA3FE-9F6A-45ED-9094-7E053F316E73}" type="parTrans" cxnId="{7159B4D7-72C4-4286-A847-BABA4051E26C}">
      <dgm:prSet/>
      <dgm:spPr/>
      <dgm:t>
        <a:bodyPr/>
        <a:lstStyle/>
        <a:p>
          <a:endParaRPr lang="en-US"/>
        </a:p>
      </dgm:t>
    </dgm:pt>
    <dgm:pt modelId="{D79A557C-70C0-4B91-8B45-11C141B776BC}" type="sibTrans" cxnId="{7159B4D7-72C4-4286-A847-BABA4051E26C}">
      <dgm:prSet/>
      <dgm:spPr/>
      <dgm:t>
        <a:bodyPr/>
        <a:lstStyle/>
        <a:p>
          <a:endParaRPr lang="en-US"/>
        </a:p>
      </dgm:t>
    </dgm:pt>
    <dgm:pt modelId="{2C554910-4ACC-46A2-AB4B-EAD01FBBE7AD}">
      <dgm:prSet/>
      <dgm:spPr/>
      <dgm:t>
        <a:bodyPr/>
        <a:lstStyle/>
        <a:p>
          <a:r>
            <a:rPr lang="es-MX"/>
            <a:t>presiones económicas contra medios de comunicación</a:t>
          </a:r>
          <a:endParaRPr lang="en-US"/>
        </a:p>
      </dgm:t>
    </dgm:pt>
    <dgm:pt modelId="{B64D5431-2262-49CE-8241-B15DDE0789B5}" type="parTrans" cxnId="{5F4588B3-7C00-4BB8-A95D-41C33EA4FC34}">
      <dgm:prSet/>
      <dgm:spPr/>
      <dgm:t>
        <a:bodyPr/>
        <a:lstStyle/>
        <a:p>
          <a:endParaRPr lang="en-US"/>
        </a:p>
      </dgm:t>
    </dgm:pt>
    <dgm:pt modelId="{34D85653-281A-4365-9D7A-81AA7224A474}" type="sibTrans" cxnId="{5F4588B3-7C00-4BB8-A95D-41C33EA4FC34}">
      <dgm:prSet/>
      <dgm:spPr/>
      <dgm:t>
        <a:bodyPr/>
        <a:lstStyle/>
        <a:p>
          <a:endParaRPr lang="en-US"/>
        </a:p>
      </dgm:t>
    </dgm:pt>
    <dgm:pt modelId="{18CEC73D-03CE-468A-A2D4-42E8B36B8753}">
      <dgm:prSet/>
      <dgm:spPr/>
      <dgm:t>
        <a:bodyPr/>
        <a:lstStyle/>
        <a:p>
          <a:r>
            <a:rPr lang="es-MX"/>
            <a:t>monopolios informativos</a:t>
          </a:r>
          <a:endParaRPr lang="en-US"/>
        </a:p>
      </dgm:t>
    </dgm:pt>
    <dgm:pt modelId="{A289BD43-22F3-48E6-A33F-079765834721}" type="parTrans" cxnId="{163C2A3F-7104-4B84-A13C-5BEAE9E1405B}">
      <dgm:prSet/>
      <dgm:spPr/>
      <dgm:t>
        <a:bodyPr/>
        <a:lstStyle/>
        <a:p>
          <a:endParaRPr lang="en-US"/>
        </a:p>
      </dgm:t>
    </dgm:pt>
    <dgm:pt modelId="{5A780B0B-D37F-4B38-AF32-36A6A0054F0D}" type="sibTrans" cxnId="{163C2A3F-7104-4B84-A13C-5BEAE9E1405B}">
      <dgm:prSet/>
      <dgm:spPr/>
      <dgm:t>
        <a:bodyPr/>
        <a:lstStyle/>
        <a:p>
          <a:endParaRPr lang="en-US"/>
        </a:p>
      </dgm:t>
    </dgm:pt>
    <dgm:pt modelId="{22D2723F-CCB9-41E9-92A9-2F9BEA4A9A36}">
      <dgm:prSet/>
      <dgm:spPr/>
      <dgm:t>
        <a:bodyPr/>
        <a:lstStyle/>
        <a:p>
          <a:r>
            <a:rPr lang="es-MX"/>
            <a:t>uso arbitrario de frecuencias de radio y televisión</a:t>
          </a:r>
          <a:endParaRPr lang="en-US"/>
        </a:p>
      </dgm:t>
    </dgm:pt>
    <dgm:pt modelId="{91C7C818-E361-48BA-AF44-580F4AE26744}" type="parTrans" cxnId="{0227D4AA-D5C0-4CFF-BD17-AD9C6E481834}">
      <dgm:prSet/>
      <dgm:spPr/>
      <dgm:t>
        <a:bodyPr/>
        <a:lstStyle/>
        <a:p>
          <a:endParaRPr lang="en-US"/>
        </a:p>
      </dgm:t>
    </dgm:pt>
    <dgm:pt modelId="{5FCB4A19-9A29-472F-9178-90F5476F2203}" type="sibTrans" cxnId="{0227D4AA-D5C0-4CFF-BD17-AD9C6E481834}">
      <dgm:prSet/>
      <dgm:spPr/>
      <dgm:t>
        <a:bodyPr/>
        <a:lstStyle/>
        <a:p>
          <a:endParaRPr lang="en-US"/>
        </a:p>
      </dgm:t>
    </dgm:pt>
    <dgm:pt modelId="{0DF25FDA-DB76-46A3-9FB2-72E5B36B6516}">
      <dgm:prSet/>
      <dgm:spPr/>
      <dgm:t>
        <a:bodyPr/>
        <a:lstStyle/>
        <a:p>
          <a:r>
            <a:rPr lang="es-MX"/>
            <a:t>Estas prácticas pueden afectar el pluralismo informativo.</a:t>
          </a:r>
          <a:endParaRPr lang="en-US"/>
        </a:p>
      </dgm:t>
    </dgm:pt>
    <dgm:pt modelId="{CE67C950-7451-48B9-98F5-11C0840014D4}" type="parTrans" cxnId="{9625C031-8541-474A-806B-F1BD221B708E}">
      <dgm:prSet/>
      <dgm:spPr/>
      <dgm:t>
        <a:bodyPr/>
        <a:lstStyle/>
        <a:p>
          <a:endParaRPr lang="en-US"/>
        </a:p>
      </dgm:t>
    </dgm:pt>
    <dgm:pt modelId="{FA4C5794-9535-4669-A1BB-71F4E40DCDE3}" type="sibTrans" cxnId="{9625C031-8541-474A-806B-F1BD221B708E}">
      <dgm:prSet/>
      <dgm:spPr/>
      <dgm:t>
        <a:bodyPr/>
        <a:lstStyle/>
        <a:p>
          <a:endParaRPr lang="en-US"/>
        </a:p>
      </dgm:t>
    </dgm:pt>
    <dgm:pt modelId="{61C8DCDE-703B-4383-A038-88CCBC3D5489}" type="pres">
      <dgm:prSet presAssocID="{FDC1F45C-22CE-412F-9A79-4CC2560236BD}" presName="vert0" presStyleCnt="0">
        <dgm:presLayoutVars>
          <dgm:dir/>
          <dgm:animOne val="branch"/>
          <dgm:animLvl val="lvl"/>
        </dgm:presLayoutVars>
      </dgm:prSet>
      <dgm:spPr/>
    </dgm:pt>
    <dgm:pt modelId="{6BC73A65-2FEE-43EE-85D5-8F4D12D85150}" type="pres">
      <dgm:prSet presAssocID="{22F31AD7-E6EA-43EF-87F2-7EC21B12D585}" presName="thickLine" presStyleLbl="alignNode1" presStyleIdx="0" presStyleCnt="6"/>
      <dgm:spPr/>
    </dgm:pt>
    <dgm:pt modelId="{D81F02DD-2E48-40F6-A9FF-F353A30E911D}" type="pres">
      <dgm:prSet presAssocID="{22F31AD7-E6EA-43EF-87F2-7EC21B12D585}" presName="horz1" presStyleCnt="0"/>
      <dgm:spPr/>
    </dgm:pt>
    <dgm:pt modelId="{D59C2ECA-51F7-428E-8C3C-FE036496C4E8}" type="pres">
      <dgm:prSet presAssocID="{22F31AD7-E6EA-43EF-87F2-7EC21B12D585}" presName="tx1" presStyleLbl="revTx" presStyleIdx="0" presStyleCnt="6"/>
      <dgm:spPr/>
    </dgm:pt>
    <dgm:pt modelId="{BB9A6188-E8F4-4694-B1F4-73E548927D12}" type="pres">
      <dgm:prSet presAssocID="{22F31AD7-E6EA-43EF-87F2-7EC21B12D585}" presName="vert1" presStyleCnt="0"/>
      <dgm:spPr/>
    </dgm:pt>
    <dgm:pt modelId="{D6D4AF25-4707-4E30-8E1E-CE30DF0BFCBB}" type="pres">
      <dgm:prSet presAssocID="{7F7FBB38-B3D1-4A56-8FF7-326006423C6E}" presName="thickLine" presStyleLbl="alignNode1" presStyleIdx="1" presStyleCnt="6"/>
      <dgm:spPr/>
    </dgm:pt>
    <dgm:pt modelId="{D52A1189-0F31-4719-A7C9-3187DF769069}" type="pres">
      <dgm:prSet presAssocID="{7F7FBB38-B3D1-4A56-8FF7-326006423C6E}" presName="horz1" presStyleCnt="0"/>
      <dgm:spPr/>
    </dgm:pt>
    <dgm:pt modelId="{EDB2224C-D595-46DB-BF36-DEE1276DF34E}" type="pres">
      <dgm:prSet presAssocID="{7F7FBB38-B3D1-4A56-8FF7-326006423C6E}" presName="tx1" presStyleLbl="revTx" presStyleIdx="1" presStyleCnt="6"/>
      <dgm:spPr/>
    </dgm:pt>
    <dgm:pt modelId="{3BE43AD0-E0A6-48CF-A307-96ADFE6D589E}" type="pres">
      <dgm:prSet presAssocID="{7F7FBB38-B3D1-4A56-8FF7-326006423C6E}" presName="vert1" presStyleCnt="0"/>
      <dgm:spPr/>
    </dgm:pt>
    <dgm:pt modelId="{EA41704A-23B4-4B60-B12B-7402B4FE1C1B}" type="pres">
      <dgm:prSet presAssocID="{2C554910-4ACC-46A2-AB4B-EAD01FBBE7AD}" presName="thickLine" presStyleLbl="alignNode1" presStyleIdx="2" presStyleCnt="6"/>
      <dgm:spPr/>
    </dgm:pt>
    <dgm:pt modelId="{0116DCDC-14D3-45FB-B3DD-6AD1854F580C}" type="pres">
      <dgm:prSet presAssocID="{2C554910-4ACC-46A2-AB4B-EAD01FBBE7AD}" presName="horz1" presStyleCnt="0"/>
      <dgm:spPr/>
    </dgm:pt>
    <dgm:pt modelId="{E6FE8D1E-92C0-4173-95FE-7A92615155A3}" type="pres">
      <dgm:prSet presAssocID="{2C554910-4ACC-46A2-AB4B-EAD01FBBE7AD}" presName="tx1" presStyleLbl="revTx" presStyleIdx="2" presStyleCnt="6"/>
      <dgm:spPr/>
    </dgm:pt>
    <dgm:pt modelId="{82895F30-182D-4FFA-9BF9-46EFDD8D72AC}" type="pres">
      <dgm:prSet presAssocID="{2C554910-4ACC-46A2-AB4B-EAD01FBBE7AD}" presName="vert1" presStyleCnt="0"/>
      <dgm:spPr/>
    </dgm:pt>
    <dgm:pt modelId="{2B402DC3-C7C9-41C6-B09C-E56CB332E0A9}" type="pres">
      <dgm:prSet presAssocID="{18CEC73D-03CE-468A-A2D4-42E8B36B8753}" presName="thickLine" presStyleLbl="alignNode1" presStyleIdx="3" presStyleCnt="6"/>
      <dgm:spPr/>
    </dgm:pt>
    <dgm:pt modelId="{AC167E41-D0BB-4638-856C-0DBCBF3D7C1F}" type="pres">
      <dgm:prSet presAssocID="{18CEC73D-03CE-468A-A2D4-42E8B36B8753}" presName="horz1" presStyleCnt="0"/>
      <dgm:spPr/>
    </dgm:pt>
    <dgm:pt modelId="{40ACC51E-4AAE-4469-B54F-6BEA2BFA8500}" type="pres">
      <dgm:prSet presAssocID="{18CEC73D-03CE-468A-A2D4-42E8B36B8753}" presName="tx1" presStyleLbl="revTx" presStyleIdx="3" presStyleCnt="6"/>
      <dgm:spPr/>
    </dgm:pt>
    <dgm:pt modelId="{2A817978-5990-47BC-BB65-BD51719231D0}" type="pres">
      <dgm:prSet presAssocID="{18CEC73D-03CE-468A-A2D4-42E8B36B8753}" presName="vert1" presStyleCnt="0"/>
      <dgm:spPr/>
    </dgm:pt>
    <dgm:pt modelId="{EDA5F741-A16B-4378-B09B-8DD4C58F9E55}" type="pres">
      <dgm:prSet presAssocID="{22D2723F-CCB9-41E9-92A9-2F9BEA4A9A36}" presName="thickLine" presStyleLbl="alignNode1" presStyleIdx="4" presStyleCnt="6"/>
      <dgm:spPr/>
    </dgm:pt>
    <dgm:pt modelId="{134142CD-4223-4695-8C1E-16C82D6DC806}" type="pres">
      <dgm:prSet presAssocID="{22D2723F-CCB9-41E9-92A9-2F9BEA4A9A36}" presName="horz1" presStyleCnt="0"/>
      <dgm:spPr/>
    </dgm:pt>
    <dgm:pt modelId="{64A222DE-1970-4064-871B-37E5D984EF0B}" type="pres">
      <dgm:prSet presAssocID="{22D2723F-CCB9-41E9-92A9-2F9BEA4A9A36}" presName="tx1" presStyleLbl="revTx" presStyleIdx="4" presStyleCnt="6"/>
      <dgm:spPr/>
    </dgm:pt>
    <dgm:pt modelId="{7AB6B524-4C67-4E15-942B-3C657DFB13ED}" type="pres">
      <dgm:prSet presAssocID="{22D2723F-CCB9-41E9-92A9-2F9BEA4A9A36}" presName="vert1" presStyleCnt="0"/>
      <dgm:spPr/>
    </dgm:pt>
    <dgm:pt modelId="{289D1A71-2085-4BB1-8AB7-C21AFBCD4A0E}" type="pres">
      <dgm:prSet presAssocID="{0DF25FDA-DB76-46A3-9FB2-72E5B36B6516}" presName="thickLine" presStyleLbl="alignNode1" presStyleIdx="5" presStyleCnt="6"/>
      <dgm:spPr/>
    </dgm:pt>
    <dgm:pt modelId="{27E9AB23-A32E-4223-BBD9-1AC1F181FB89}" type="pres">
      <dgm:prSet presAssocID="{0DF25FDA-DB76-46A3-9FB2-72E5B36B6516}" presName="horz1" presStyleCnt="0"/>
      <dgm:spPr/>
    </dgm:pt>
    <dgm:pt modelId="{EA17F0D5-64BC-4884-93D7-C305676D3808}" type="pres">
      <dgm:prSet presAssocID="{0DF25FDA-DB76-46A3-9FB2-72E5B36B6516}" presName="tx1" presStyleLbl="revTx" presStyleIdx="5" presStyleCnt="6"/>
      <dgm:spPr/>
    </dgm:pt>
    <dgm:pt modelId="{355F8F49-2A19-40B8-8DDD-5243B96D0069}" type="pres">
      <dgm:prSet presAssocID="{0DF25FDA-DB76-46A3-9FB2-72E5B36B6516}" presName="vert1" presStyleCnt="0"/>
      <dgm:spPr/>
    </dgm:pt>
  </dgm:ptLst>
  <dgm:cxnLst>
    <dgm:cxn modelId="{395E2D04-19CA-498A-B990-C0F57A8A1D7F}" type="presOf" srcId="{18CEC73D-03CE-468A-A2D4-42E8B36B8753}" destId="{40ACC51E-4AAE-4469-B54F-6BEA2BFA8500}" srcOrd="0" destOrd="0" presId="urn:microsoft.com/office/officeart/2008/layout/LinedList"/>
    <dgm:cxn modelId="{280AC827-3A51-410A-BB5C-63FCB51CF667}" type="presOf" srcId="{0DF25FDA-DB76-46A3-9FB2-72E5B36B6516}" destId="{EA17F0D5-64BC-4884-93D7-C305676D3808}" srcOrd="0" destOrd="0" presId="urn:microsoft.com/office/officeart/2008/layout/LinedList"/>
    <dgm:cxn modelId="{9625C031-8541-474A-806B-F1BD221B708E}" srcId="{FDC1F45C-22CE-412F-9A79-4CC2560236BD}" destId="{0DF25FDA-DB76-46A3-9FB2-72E5B36B6516}" srcOrd="5" destOrd="0" parTransId="{CE67C950-7451-48B9-98F5-11C0840014D4}" sibTransId="{FA4C5794-9535-4669-A1BB-71F4E40DCDE3}"/>
    <dgm:cxn modelId="{163C2A3F-7104-4B84-A13C-5BEAE9E1405B}" srcId="{FDC1F45C-22CE-412F-9A79-4CC2560236BD}" destId="{18CEC73D-03CE-468A-A2D4-42E8B36B8753}" srcOrd="3" destOrd="0" parTransId="{A289BD43-22F3-48E6-A33F-079765834721}" sibTransId="{5A780B0B-D37F-4B38-AF32-36A6A0054F0D}"/>
    <dgm:cxn modelId="{28FCB974-F848-41CA-B8A7-F517DC558BD5}" type="presOf" srcId="{FDC1F45C-22CE-412F-9A79-4CC2560236BD}" destId="{61C8DCDE-703B-4383-A038-88CCBC3D5489}" srcOrd="0" destOrd="0" presId="urn:microsoft.com/office/officeart/2008/layout/LinedList"/>
    <dgm:cxn modelId="{7B34EE57-8B7A-4E3D-B368-60DD1347B924}" type="presOf" srcId="{2C554910-4ACC-46A2-AB4B-EAD01FBBE7AD}" destId="{E6FE8D1E-92C0-4173-95FE-7A92615155A3}" srcOrd="0" destOrd="0" presId="urn:microsoft.com/office/officeart/2008/layout/LinedList"/>
    <dgm:cxn modelId="{14FFE884-639D-44F2-AF69-B5EF9E940ED0}" srcId="{FDC1F45C-22CE-412F-9A79-4CC2560236BD}" destId="{22F31AD7-E6EA-43EF-87F2-7EC21B12D585}" srcOrd="0" destOrd="0" parTransId="{01996FD1-95DE-498A-BA74-5746D0AFB309}" sibTransId="{68CEF8DE-999B-4934-96C4-C23D675536F2}"/>
    <dgm:cxn modelId="{30DE9D8F-213F-4A64-B2C4-3A2972ECF4B9}" type="presOf" srcId="{22F31AD7-E6EA-43EF-87F2-7EC21B12D585}" destId="{D59C2ECA-51F7-428E-8C3C-FE036496C4E8}" srcOrd="0" destOrd="0" presId="urn:microsoft.com/office/officeart/2008/layout/LinedList"/>
    <dgm:cxn modelId="{7BD779A7-A7BE-4CDA-B795-FD5369DB00B6}" type="presOf" srcId="{22D2723F-CCB9-41E9-92A9-2F9BEA4A9A36}" destId="{64A222DE-1970-4064-871B-37E5D984EF0B}" srcOrd="0" destOrd="0" presId="urn:microsoft.com/office/officeart/2008/layout/LinedList"/>
    <dgm:cxn modelId="{0227D4AA-D5C0-4CFF-BD17-AD9C6E481834}" srcId="{FDC1F45C-22CE-412F-9A79-4CC2560236BD}" destId="{22D2723F-CCB9-41E9-92A9-2F9BEA4A9A36}" srcOrd="4" destOrd="0" parTransId="{91C7C818-E361-48BA-AF44-580F4AE26744}" sibTransId="{5FCB4A19-9A29-472F-9178-90F5476F2203}"/>
    <dgm:cxn modelId="{5F4588B3-7C00-4BB8-A95D-41C33EA4FC34}" srcId="{FDC1F45C-22CE-412F-9A79-4CC2560236BD}" destId="{2C554910-4ACC-46A2-AB4B-EAD01FBBE7AD}" srcOrd="2" destOrd="0" parTransId="{B64D5431-2262-49CE-8241-B15DDE0789B5}" sibTransId="{34D85653-281A-4365-9D7A-81AA7224A474}"/>
    <dgm:cxn modelId="{7159B4D7-72C4-4286-A847-BABA4051E26C}" srcId="{FDC1F45C-22CE-412F-9A79-4CC2560236BD}" destId="{7F7FBB38-B3D1-4A56-8FF7-326006423C6E}" srcOrd="1" destOrd="0" parTransId="{EDDDA3FE-9F6A-45ED-9094-7E053F316E73}" sibTransId="{D79A557C-70C0-4B91-8B45-11C141B776BC}"/>
    <dgm:cxn modelId="{669A7FFB-E809-462F-BC14-7B2D922E56B0}" type="presOf" srcId="{7F7FBB38-B3D1-4A56-8FF7-326006423C6E}" destId="{EDB2224C-D595-46DB-BF36-DEE1276DF34E}" srcOrd="0" destOrd="0" presId="urn:microsoft.com/office/officeart/2008/layout/LinedList"/>
    <dgm:cxn modelId="{596A6648-0973-49D5-9C38-C78BA1B90348}" type="presParOf" srcId="{61C8DCDE-703B-4383-A038-88CCBC3D5489}" destId="{6BC73A65-2FEE-43EE-85D5-8F4D12D85150}" srcOrd="0" destOrd="0" presId="urn:microsoft.com/office/officeart/2008/layout/LinedList"/>
    <dgm:cxn modelId="{0F41522E-4A36-4412-9D8A-150A1EF92CCD}" type="presParOf" srcId="{61C8DCDE-703B-4383-A038-88CCBC3D5489}" destId="{D81F02DD-2E48-40F6-A9FF-F353A30E911D}" srcOrd="1" destOrd="0" presId="urn:microsoft.com/office/officeart/2008/layout/LinedList"/>
    <dgm:cxn modelId="{7E206D5D-EBCB-4464-914C-8CC19BF868BD}" type="presParOf" srcId="{D81F02DD-2E48-40F6-A9FF-F353A30E911D}" destId="{D59C2ECA-51F7-428E-8C3C-FE036496C4E8}" srcOrd="0" destOrd="0" presId="urn:microsoft.com/office/officeart/2008/layout/LinedList"/>
    <dgm:cxn modelId="{292517DC-9D09-459E-BDC4-D55257F9F968}" type="presParOf" srcId="{D81F02DD-2E48-40F6-A9FF-F353A30E911D}" destId="{BB9A6188-E8F4-4694-B1F4-73E548927D12}" srcOrd="1" destOrd="0" presId="urn:microsoft.com/office/officeart/2008/layout/LinedList"/>
    <dgm:cxn modelId="{05BF7C5E-1D10-4289-B2B2-8BF2B7E33C71}" type="presParOf" srcId="{61C8DCDE-703B-4383-A038-88CCBC3D5489}" destId="{D6D4AF25-4707-4E30-8E1E-CE30DF0BFCBB}" srcOrd="2" destOrd="0" presId="urn:microsoft.com/office/officeart/2008/layout/LinedList"/>
    <dgm:cxn modelId="{88D8EF1E-F74E-40F2-93BB-1D23740C07FF}" type="presParOf" srcId="{61C8DCDE-703B-4383-A038-88CCBC3D5489}" destId="{D52A1189-0F31-4719-A7C9-3187DF769069}" srcOrd="3" destOrd="0" presId="urn:microsoft.com/office/officeart/2008/layout/LinedList"/>
    <dgm:cxn modelId="{EDBC1444-CC71-4DC1-96D4-1272DAF04F5E}" type="presParOf" srcId="{D52A1189-0F31-4719-A7C9-3187DF769069}" destId="{EDB2224C-D595-46DB-BF36-DEE1276DF34E}" srcOrd="0" destOrd="0" presId="urn:microsoft.com/office/officeart/2008/layout/LinedList"/>
    <dgm:cxn modelId="{F08F23E4-96CE-4DF0-903F-41AF50FFB428}" type="presParOf" srcId="{D52A1189-0F31-4719-A7C9-3187DF769069}" destId="{3BE43AD0-E0A6-48CF-A307-96ADFE6D589E}" srcOrd="1" destOrd="0" presId="urn:microsoft.com/office/officeart/2008/layout/LinedList"/>
    <dgm:cxn modelId="{4CBFBE8B-B073-483C-8D7C-77DEDF2F9414}" type="presParOf" srcId="{61C8DCDE-703B-4383-A038-88CCBC3D5489}" destId="{EA41704A-23B4-4B60-B12B-7402B4FE1C1B}" srcOrd="4" destOrd="0" presId="urn:microsoft.com/office/officeart/2008/layout/LinedList"/>
    <dgm:cxn modelId="{2ADE123B-9DF9-4860-B52C-B972E877BFDB}" type="presParOf" srcId="{61C8DCDE-703B-4383-A038-88CCBC3D5489}" destId="{0116DCDC-14D3-45FB-B3DD-6AD1854F580C}" srcOrd="5" destOrd="0" presId="urn:microsoft.com/office/officeart/2008/layout/LinedList"/>
    <dgm:cxn modelId="{144E4D4C-B6AC-4EF0-84F3-03A441703AE5}" type="presParOf" srcId="{0116DCDC-14D3-45FB-B3DD-6AD1854F580C}" destId="{E6FE8D1E-92C0-4173-95FE-7A92615155A3}" srcOrd="0" destOrd="0" presId="urn:microsoft.com/office/officeart/2008/layout/LinedList"/>
    <dgm:cxn modelId="{2AB6802D-B8BF-484D-8090-2436B28F5683}" type="presParOf" srcId="{0116DCDC-14D3-45FB-B3DD-6AD1854F580C}" destId="{82895F30-182D-4FFA-9BF9-46EFDD8D72AC}" srcOrd="1" destOrd="0" presId="urn:microsoft.com/office/officeart/2008/layout/LinedList"/>
    <dgm:cxn modelId="{831ECC85-CEC0-4C4B-A2AC-1E84248C0703}" type="presParOf" srcId="{61C8DCDE-703B-4383-A038-88CCBC3D5489}" destId="{2B402DC3-C7C9-41C6-B09C-E56CB332E0A9}" srcOrd="6" destOrd="0" presId="urn:microsoft.com/office/officeart/2008/layout/LinedList"/>
    <dgm:cxn modelId="{6EBB9682-0CA9-47EB-95F1-194E29FCB045}" type="presParOf" srcId="{61C8DCDE-703B-4383-A038-88CCBC3D5489}" destId="{AC167E41-D0BB-4638-856C-0DBCBF3D7C1F}" srcOrd="7" destOrd="0" presId="urn:microsoft.com/office/officeart/2008/layout/LinedList"/>
    <dgm:cxn modelId="{DB4CEED1-4331-4BBB-ADE3-81669FB8AB2B}" type="presParOf" srcId="{AC167E41-D0BB-4638-856C-0DBCBF3D7C1F}" destId="{40ACC51E-4AAE-4469-B54F-6BEA2BFA8500}" srcOrd="0" destOrd="0" presId="urn:microsoft.com/office/officeart/2008/layout/LinedList"/>
    <dgm:cxn modelId="{E92764D0-AAA7-4D43-8B13-2B40FC96E1E5}" type="presParOf" srcId="{AC167E41-D0BB-4638-856C-0DBCBF3D7C1F}" destId="{2A817978-5990-47BC-BB65-BD51719231D0}" srcOrd="1" destOrd="0" presId="urn:microsoft.com/office/officeart/2008/layout/LinedList"/>
    <dgm:cxn modelId="{7A12F4B8-FD3C-4259-9FF4-D975B68340C9}" type="presParOf" srcId="{61C8DCDE-703B-4383-A038-88CCBC3D5489}" destId="{EDA5F741-A16B-4378-B09B-8DD4C58F9E55}" srcOrd="8" destOrd="0" presId="urn:microsoft.com/office/officeart/2008/layout/LinedList"/>
    <dgm:cxn modelId="{0B75B573-5DE8-452A-B506-1E39C17F2152}" type="presParOf" srcId="{61C8DCDE-703B-4383-A038-88CCBC3D5489}" destId="{134142CD-4223-4695-8C1E-16C82D6DC806}" srcOrd="9" destOrd="0" presId="urn:microsoft.com/office/officeart/2008/layout/LinedList"/>
    <dgm:cxn modelId="{F06C7F74-D021-491C-9371-9FD81465B64E}" type="presParOf" srcId="{134142CD-4223-4695-8C1E-16C82D6DC806}" destId="{64A222DE-1970-4064-871B-37E5D984EF0B}" srcOrd="0" destOrd="0" presId="urn:microsoft.com/office/officeart/2008/layout/LinedList"/>
    <dgm:cxn modelId="{8E488E96-4B9C-4012-B388-D7FF0CF99CF2}" type="presParOf" srcId="{134142CD-4223-4695-8C1E-16C82D6DC806}" destId="{7AB6B524-4C67-4E15-942B-3C657DFB13ED}" srcOrd="1" destOrd="0" presId="urn:microsoft.com/office/officeart/2008/layout/LinedList"/>
    <dgm:cxn modelId="{3D1E68F0-E704-4A62-AB00-507346D8EB8C}" type="presParOf" srcId="{61C8DCDE-703B-4383-A038-88CCBC3D5489}" destId="{289D1A71-2085-4BB1-8AB7-C21AFBCD4A0E}" srcOrd="10" destOrd="0" presId="urn:microsoft.com/office/officeart/2008/layout/LinedList"/>
    <dgm:cxn modelId="{52AF66CE-41BC-48C7-BAFA-E2415879F37D}" type="presParOf" srcId="{61C8DCDE-703B-4383-A038-88CCBC3D5489}" destId="{27E9AB23-A32E-4223-BBD9-1AC1F181FB89}" srcOrd="11" destOrd="0" presId="urn:microsoft.com/office/officeart/2008/layout/LinedList"/>
    <dgm:cxn modelId="{1F900F47-DD8C-4BAF-8970-A6C9FA318746}" type="presParOf" srcId="{27E9AB23-A32E-4223-BBD9-1AC1F181FB89}" destId="{EA17F0D5-64BC-4884-93D7-C305676D3808}" srcOrd="0" destOrd="0" presId="urn:microsoft.com/office/officeart/2008/layout/LinedList"/>
    <dgm:cxn modelId="{00192022-CD30-4F35-A1A7-554E031DED89}" type="presParOf" srcId="{27E9AB23-A32E-4223-BBD9-1AC1F181FB89}" destId="{355F8F49-2A19-40B8-8DDD-5243B96D006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7547BF0-C769-40C2-8D04-05563CA21E8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C918E71-DF9A-4B84-A0C9-B627533C8191}">
      <dgm:prSet/>
      <dgm:spPr/>
      <dgm:t>
        <a:bodyPr/>
        <a:lstStyle/>
        <a:p>
          <a:pPr algn="just">
            <a:lnSpc>
              <a:spcPct val="100000"/>
            </a:lnSpc>
          </a:pPr>
          <a:r>
            <a:rPr lang="es-MX" dirty="0"/>
            <a:t>El derecho internacional reconoce que la libertad de expresión puede estar sujeta a ciertas limitaciones, pero estas deben ser </a:t>
          </a:r>
          <a:r>
            <a:rPr lang="es-MX" b="1" dirty="0"/>
            <a:t>excepcionales y estrictamente justificadas</a:t>
          </a:r>
          <a:r>
            <a:rPr lang="es-MX" dirty="0"/>
            <a:t>.</a:t>
          </a:r>
          <a:endParaRPr lang="en-US" dirty="0"/>
        </a:p>
      </dgm:t>
    </dgm:pt>
    <dgm:pt modelId="{23586092-8DB2-4CDA-B2D4-6487BFAA530D}" type="parTrans" cxnId="{C8380A60-1DFC-4F8E-8981-DA43D548B348}">
      <dgm:prSet/>
      <dgm:spPr/>
      <dgm:t>
        <a:bodyPr/>
        <a:lstStyle/>
        <a:p>
          <a:endParaRPr lang="en-US"/>
        </a:p>
      </dgm:t>
    </dgm:pt>
    <dgm:pt modelId="{6483F998-78B3-4B1E-8A38-1DDAA050449D}" type="sibTrans" cxnId="{C8380A60-1DFC-4F8E-8981-DA43D548B348}">
      <dgm:prSet/>
      <dgm:spPr/>
      <dgm:t>
        <a:bodyPr/>
        <a:lstStyle/>
        <a:p>
          <a:endParaRPr lang="en-US"/>
        </a:p>
      </dgm:t>
    </dgm:pt>
    <dgm:pt modelId="{1627FBB9-6D6E-4ED4-8E76-02885D74CCC9}">
      <dgm:prSet/>
      <dgm:spPr/>
      <dgm:t>
        <a:bodyPr/>
        <a:lstStyle/>
        <a:p>
          <a:pPr algn="just">
            <a:lnSpc>
              <a:spcPct val="100000"/>
            </a:lnSpc>
          </a:pPr>
          <a:r>
            <a:rPr lang="es-MX" dirty="0"/>
            <a:t>Para garantizar este equilibrio, los tribunales internacionales han desarrollado estándares como el </a:t>
          </a:r>
          <a:r>
            <a:rPr lang="es-MX" b="1" dirty="0"/>
            <a:t>test tripartito</a:t>
          </a:r>
          <a:r>
            <a:rPr lang="es-MX" dirty="0"/>
            <a:t>, que busca asegurar que cualquier restricción:</a:t>
          </a:r>
          <a:endParaRPr lang="en-US" dirty="0"/>
        </a:p>
      </dgm:t>
    </dgm:pt>
    <dgm:pt modelId="{0E37944C-7AD7-467E-A264-7696F2C5F79F}" type="parTrans" cxnId="{97DB9437-AC58-4F4C-86B1-44FF8DAAE3C4}">
      <dgm:prSet/>
      <dgm:spPr/>
      <dgm:t>
        <a:bodyPr/>
        <a:lstStyle/>
        <a:p>
          <a:endParaRPr lang="en-US"/>
        </a:p>
      </dgm:t>
    </dgm:pt>
    <dgm:pt modelId="{B59DE731-6693-4B17-A5DB-44C612208054}" type="sibTrans" cxnId="{97DB9437-AC58-4F4C-86B1-44FF8DAAE3C4}">
      <dgm:prSet/>
      <dgm:spPr/>
      <dgm:t>
        <a:bodyPr/>
        <a:lstStyle/>
        <a:p>
          <a:endParaRPr lang="en-US"/>
        </a:p>
      </dgm:t>
    </dgm:pt>
    <dgm:pt modelId="{7EA7B344-219F-42DD-9E40-0CAD79D41E0D}">
      <dgm:prSet/>
      <dgm:spPr/>
      <dgm:t>
        <a:bodyPr/>
        <a:lstStyle/>
        <a:p>
          <a:pPr>
            <a:lnSpc>
              <a:spcPct val="100000"/>
            </a:lnSpc>
          </a:pPr>
          <a:r>
            <a:rPr lang="es-MX"/>
            <a:t>esté prevista por la ley</a:t>
          </a:r>
          <a:endParaRPr lang="en-US"/>
        </a:p>
      </dgm:t>
    </dgm:pt>
    <dgm:pt modelId="{7E4FF344-2A3E-49F3-8C6D-1F64C2BB1EA6}" type="parTrans" cxnId="{A5DEEA7A-A62B-443A-AE49-77EF475B9B4F}">
      <dgm:prSet/>
      <dgm:spPr/>
      <dgm:t>
        <a:bodyPr/>
        <a:lstStyle/>
        <a:p>
          <a:endParaRPr lang="en-US"/>
        </a:p>
      </dgm:t>
    </dgm:pt>
    <dgm:pt modelId="{93D13773-4B21-4924-90ED-E6626DC652F5}" type="sibTrans" cxnId="{A5DEEA7A-A62B-443A-AE49-77EF475B9B4F}">
      <dgm:prSet/>
      <dgm:spPr/>
      <dgm:t>
        <a:bodyPr/>
        <a:lstStyle/>
        <a:p>
          <a:endParaRPr lang="en-US"/>
        </a:p>
      </dgm:t>
    </dgm:pt>
    <dgm:pt modelId="{7C60A343-9114-4A4D-A9A3-D42188AA1D9B}">
      <dgm:prSet/>
      <dgm:spPr/>
      <dgm:t>
        <a:bodyPr/>
        <a:lstStyle/>
        <a:p>
          <a:pPr>
            <a:lnSpc>
              <a:spcPct val="100000"/>
            </a:lnSpc>
          </a:pPr>
          <a:r>
            <a:rPr lang="es-MX"/>
            <a:t>persiga un objetivo legítimo</a:t>
          </a:r>
          <a:endParaRPr lang="en-US"/>
        </a:p>
      </dgm:t>
    </dgm:pt>
    <dgm:pt modelId="{CFD5A8B6-8C63-46A3-A04A-951B18777776}" type="parTrans" cxnId="{B115B64D-E091-4CC8-B77B-7B8D6840E9E8}">
      <dgm:prSet/>
      <dgm:spPr/>
      <dgm:t>
        <a:bodyPr/>
        <a:lstStyle/>
        <a:p>
          <a:endParaRPr lang="en-US"/>
        </a:p>
      </dgm:t>
    </dgm:pt>
    <dgm:pt modelId="{2287DC05-7FEF-47CA-A588-9821B854FE6B}" type="sibTrans" cxnId="{B115B64D-E091-4CC8-B77B-7B8D6840E9E8}">
      <dgm:prSet/>
      <dgm:spPr/>
      <dgm:t>
        <a:bodyPr/>
        <a:lstStyle/>
        <a:p>
          <a:endParaRPr lang="en-US"/>
        </a:p>
      </dgm:t>
    </dgm:pt>
    <dgm:pt modelId="{7A9D16E5-C416-46F1-83F6-097BD6DE5EF9}">
      <dgm:prSet/>
      <dgm:spPr/>
      <dgm:t>
        <a:bodyPr/>
        <a:lstStyle/>
        <a:p>
          <a:pPr>
            <a:lnSpc>
              <a:spcPct val="100000"/>
            </a:lnSpc>
          </a:pPr>
          <a:r>
            <a:rPr lang="es-MX"/>
            <a:t>sea necesaria y proporcional en una sociedad democrática</a:t>
          </a:r>
          <a:endParaRPr lang="en-US"/>
        </a:p>
      </dgm:t>
    </dgm:pt>
    <dgm:pt modelId="{C1388424-BAA0-4F58-BC2F-7B02E2EE47BD}" type="parTrans" cxnId="{F18AEBD2-1920-40CB-9ACF-E9A8CA66DBD4}">
      <dgm:prSet/>
      <dgm:spPr/>
      <dgm:t>
        <a:bodyPr/>
        <a:lstStyle/>
        <a:p>
          <a:endParaRPr lang="en-US"/>
        </a:p>
      </dgm:t>
    </dgm:pt>
    <dgm:pt modelId="{0DA73AE1-9B1B-46AE-AE8D-F61998BF6652}" type="sibTrans" cxnId="{F18AEBD2-1920-40CB-9ACF-E9A8CA66DBD4}">
      <dgm:prSet/>
      <dgm:spPr/>
      <dgm:t>
        <a:bodyPr/>
        <a:lstStyle/>
        <a:p>
          <a:endParaRPr lang="en-US"/>
        </a:p>
      </dgm:t>
    </dgm:pt>
    <dgm:pt modelId="{06CEF543-0AEC-4874-8DDE-5ED699385B2E}" type="pres">
      <dgm:prSet presAssocID="{27547BF0-C769-40C2-8D04-05563CA21E8A}" presName="root" presStyleCnt="0">
        <dgm:presLayoutVars>
          <dgm:dir/>
          <dgm:resizeHandles val="exact"/>
        </dgm:presLayoutVars>
      </dgm:prSet>
      <dgm:spPr/>
    </dgm:pt>
    <dgm:pt modelId="{C2C5D338-CB5D-41B3-B398-B63466B8BD8E}" type="pres">
      <dgm:prSet presAssocID="{EC918E71-DF9A-4B84-A0C9-B627533C8191}" presName="compNode" presStyleCnt="0"/>
      <dgm:spPr/>
    </dgm:pt>
    <dgm:pt modelId="{AE0F7228-62B2-40BE-9CDA-B50C38216FDD}" type="pres">
      <dgm:prSet presAssocID="{EC918E71-DF9A-4B84-A0C9-B627533C8191}" presName="bgRect" presStyleLbl="bgShp" presStyleIdx="0" presStyleCnt="5" custLinFactY="-10638" custLinFactNeighborX="1374" custLinFactNeighborY="-100000"/>
      <dgm:spPr/>
    </dgm:pt>
    <dgm:pt modelId="{709798EB-6FFE-49D0-B82D-4FF4FE5E76D7}" type="pres">
      <dgm:prSet presAssocID="{EC918E71-DF9A-4B84-A0C9-B627533C819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Irritante"/>
        </a:ext>
      </dgm:extLst>
    </dgm:pt>
    <dgm:pt modelId="{24DFB5CA-289D-46DF-9A60-CC4236B7B374}" type="pres">
      <dgm:prSet presAssocID="{EC918E71-DF9A-4B84-A0C9-B627533C8191}" presName="spaceRect" presStyleCnt="0"/>
      <dgm:spPr/>
    </dgm:pt>
    <dgm:pt modelId="{2E47943A-8405-41A7-8254-B8D4EAAF7C1F}" type="pres">
      <dgm:prSet presAssocID="{EC918E71-DF9A-4B84-A0C9-B627533C8191}" presName="parTx" presStyleLbl="revTx" presStyleIdx="0" presStyleCnt="5">
        <dgm:presLayoutVars>
          <dgm:chMax val="0"/>
          <dgm:chPref val="0"/>
        </dgm:presLayoutVars>
      </dgm:prSet>
      <dgm:spPr/>
    </dgm:pt>
    <dgm:pt modelId="{F6C68DFC-9A71-4397-BEC6-60DA53D3E666}" type="pres">
      <dgm:prSet presAssocID="{6483F998-78B3-4B1E-8A38-1DDAA050449D}" presName="sibTrans" presStyleCnt="0"/>
      <dgm:spPr/>
    </dgm:pt>
    <dgm:pt modelId="{4CB783E1-DDEA-4F06-8489-080D28E9F26F}" type="pres">
      <dgm:prSet presAssocID="{1627FBB9-6D6E-4ED4-8E76-02885D74CCC9}" presName="compNode" presStyleCnt="0"/>
      <dgm:spPr/>
    </dgm:pt>
    <dgm:pt modelId="{A99467D7-F9FC-4863-9986-93A017C0DCC2}" type="pres">
      <dgm:prSet presAssocID="{1627FBB9-6D6E-4ED4-8E76-02885D74CCC9}" presName="bgRect" presStyleLbl="bgShp" presStyleIdx="1" presStyleCnt="5"/>
      <dgm:spPr/>
    </dgm:pt>
    <dgm:pt modelId="{479256AD-6896-46B5-BA4E-145A4AE88895}" type="pres">
      <dgm:prSet presAssocID="{1627FBB9-6D6E-4ED4-8E76-02885D74CCC9}"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uez"/>
        </a:ext>
      </dgm:extLst>
    </dgm:pt>
    <dgm:pt modelId="{6569E8BC-3F97-4307-8373-049B70E43955}" type="pres">
      <dgm:prSet presAssocID="{1627FBB9-6D6E-4ED4-8E76-02885D74CCC9}" presName="spaceRect" presStyleCnt="0"/>
      <dgm:spPr/>
    </dgm:pt>
    <dgm:pt modelId="{AB95BD5C-9231-4CE6-8747-06757E270983}" type="pres">
      <dgm:prSet presAssocID="{1627FBB9-6D6E-4ED4-8E76-02885D74CCC9}" presName="parTx" presStyleLbl="revTx" presStyleIdx="1" presStyleCnt="5">
        <dgm:presLayoutVars>
          <dgm:chMax val="0"/>
          <dgm:chPref val="0"/>
        </dgm:presLayoutVars>
      </dgm:prSet>
      <dgm:spPr/>
    </dgm:pt>
    <dgm:pt modelId="{12527DA6-6C13-4EB5-AC58-CEECCDDF0C2E}" type="pres">
      <dgm:prSet presAssocID="{B59DE731-6693-4B17-A5DB-44C612208054}" presName="sibTrans" presStyleCnt="0"/>
      <dgm:spPr/>
    </dgm:pt>
    <dgm:pt modelId="{144365BA-C9E4-4CDB-B20E-EC11D7486F12}" type="pres">
      <dgm:prSet presAssocID="{7EA7B344-219F-42DD-9E40-0CAD79D41E0D}" presName="compNode" presStyleCnt="0"/>
      <dgm:spPr/>
    </dgm:pt>
    <dgm:pt modelId="{13DE6FBB-D25D-4ED5-9D9F-84B933244A20}" type="pres">
      <dgm:prSet presAssocID="{7EA7B344-219F-42DD-9E40-0CAD79D41E0D}" presName="bgRect" presStyleLbl="bgShp" presStyleIdx="2" presStyleCnt="5"/>
      <dgm:spPr/>
    </dgm:pt>
    <dgm:pt modelId="{930D7102-6142-47B5-AB7C-634C816DB1F7}" type="pres">
      <dgm:prSet presAssocID="{7EA7B344-219F-42DD-9E40-0CAD79D41E0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rtillo de juez"/>
        </a:ext>
      </dgm:extLst>
    </dgm:pt>
    <dgm:pt modelId="{608EB016-B061-44B5-A1F4-9F518AB1E884}" type="pres">
      <dgm:prSet presAssocID="{7EA7B344-219F-42DD-9E40-0CAD79D41E0D}" presName="spaceRect" presStyleCnt="0"/>
      <dgm:spPr/>
    </dgm:pt>
    <dgm:pt modelId="{47AFB4EE-2CC5-4CB0-A888-D238BC01FD9C}" type="pres">
      <dgm:prSet presAssocID="{7EA7B344-219F-42DD-9E40-0CAD79D41E0D}" presName="parTx" presStyleLbl="revTx" presStyleIdx="2" presStyleCnt="5">
        <dgm:presLayoutVars>
          <dgm:chMax val="0"/>
          <dgm:chPref val="0"/>
        </dgm:presLayoutVars>
      </dgm:prSet>
      <dgm:spPr/>
    </dgm:pt>
    <dgm:pt modelId="{CE9EE3FC-E1F9-49FF-A92F-3001CF9B8B9C}" type="pres">
      <dgm:prSet presAssocID="{93D13773-4B21-4924-90ED-E6626DC652F5}" presName="sibTrans" presStyleCnt="0"/>
      <dgm:spPr/>
    </dgm:pt>
    <dgm:pt modelId="{2BEEF63B-0A93-43F1-9290-44C777F6B26B}" type="pres">
      <dgm:prSet presAssocID="{7C60A343-9114-4A4D-A9A3-D42188AA1D9B}" presName="compNode" presStyleCnt="0"/>
      <dgm:spPr/>
    </dgm:pt>
    <dgm:pt modelId="{E11C453A-3BD9-4364-915B-6419250BDF3F}" type="pres">
      <dgm:prSet presAssocID="{7C60A343-9114-4A4D-A9A3-D42188AA1D9B}" presName="bgRect" presStyleLbl="bgShp" presStyleIdx="3" presStyleCnt="5"/>
      <dgm:spPr/>
    </dgm:pt>
    <dgm:pt modelId="{3A091BDF-5A99-4C49-91C4-26A6D8014B1A}" type="pres">
      <dgm:prSet presAssocID="{7C60A343-9114-4A4D-A9A3-D42188AA1D9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iana"/>
        </a:ext>
      </dgm:extLst>
    </dgm:pt>
    <dgm:pt modelId="{62C2EC34-D124-44DC-83EF-60EE36C41606}" type="pres">
      <dgm:prSet presAssocID="{7C60A343-9114-4A4D-A9A3-D42188AA1D9B}" presName="spaceRect" presStyleCnt="0"/>
      <dgm:spPr/>
    </dgm:pt>
    <dgm:pt modelId="{B6D5CDB9-FB6D-4127-99E0-0F21739DE889}" type="pres">
      <dgm:prSet presAssocID="{7C60A343-9114-4A4D-A9A3-D42188AA1D9B}" presName="parTx" presStyleLbl="revTx" presStyleIdx="3" presStyleCnt="5">
        <dgm:presLayoutVars>
          <dgm:chMax val="0"/>
          <dgm:chPref val="0"/>
        </dgm:presLayoutVars>
      </dgm:prSet>
      <dgm:spPr/>
    </dgm:pt>
    <dgm:pt modelId="{FBCAEB3A-B68D-4602-ABFA-37302C2AC1E0}" type="pres">
      <dgm:prSet presAssocID="{2287DC05-7FEF-47CA-A588-9821B854FE6B}" presName="sibTrans" presStyleCnt="0"/>
      <dgm:spPr/>
    </dgm:pt>
    <dgm:pt modelId="{035ACBFE-55B0-4C14-B80B-564B2D5DEC96}" type="pres">
      <dgm:prSet presAssocID="{7A9D16E5-C416-46F1-83F6-097BD6DE5EF9}" presName="compNode" presStyleCnt="0"/>
      <dgm:spPr/>
    </dgm:pt>
    <dgm:pt modelId="{A75F64C0-7B86-4EBB-8364-61DDC2CC0B72}" type="pres">
      <dgm:prSet presAssocID="{7A9D16E5-C416-46F1-83F6-097BD6DE5EF9}" presName="bgRect" presStyleLbl="bgShp" presStyleIdx="4" presStyleCnt="5"/>
      <dgm:spPr/>
    </dgm:pt>
    <dgm:pt modelId="{CCEA54EA-9C71-485B-966E-2F16A13B8D92}" type="pres">
      <dgm:prSet presAssocID="{7A9D16E5-C416-46F1-83F6-097BD6DE5EF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Apretón de manos"/>
        </a:ext>
      </dgm:extLst>
    </dgm:pt>
    <dgm:pt modelId="{D0622281-B164-4F05-BB44-7BEEEA5F4762}" type="pres">
      <dgm:prSet presAssocID="{7A9D16E5-C416-46F1-83F6-097BD6DE5EF9}" presName="spaceRect" presStyleCnt="0"/>
      <dgm:spPr/>
    </dgm:pt>
    <dgm:pt modelId="{697EDDEF-44C0-4B6D-9476-6499479F135F}" type="pres">
      <dgm:prSet presAssocID="{7A9D16E5-C416-46F1-83F6-097BD6DE5EF9}" presName="parTx" presStyleLbl="revTx" presStyleIdx="4" presStyleCnt="5">
        <dgm:presLayoutVars>
          <dgm:chMax val="0"/>
          <dgm:chPref val="0"/>
        </dgm:presLayoutVars>
      </dgm:prSet>
      <dgm:spPr/>
    </dgm:pt>
  </dgm:ptLst>
  <dgm:cxnLst>
    <dgm:cxn modelId="{388E3F06-C687-4CD2-8124-750AA21EE9DE}" type="presOf" srcId="{7A9D16E5-C416-46F1-83F6-097BD6DE5EF9}" destId="{697EDDEF-44C0-4B6D-9476-6499479F135F}" srcOrd="0" destOrd="0" presId="urn:microsoft.com/office/officeart/2018/2/layout/IconVerticalSolidList"/>
    <dgm:cxn modelId="{27CC1316-7BBA-4B7D-9550-D4FC705C61B3}" type="presOf" srcId="{EC918E71-DF9A-4B84-A0C9-B627533C8191}" destId="{2E47943A-8405-41A7-8254-B8D4EAAF7C1F}" srcOrd="0" destOrd="0" presId="urn:microsoft.com/office/officeart/2018/2/layout/IconVerticalSolidList"/>
    <dgm:cxn modelId="{97DB9437-AC58-4F4C-86B1-44FF8DAAE3C4}" srcId="{27547BF0-C769-40C2-8D04-05563CA21E8A}" destId="{1627FBB9-6D6E-4ED4-8E76-02885D74CCC9}" srcOrd="1" destOrd="0" parTransId="{0E37944C-7AD7-467E-A264-7696F2C5F79F}" sibTransId="{B59DE731-6693-4B17-A5DB-44C612208054}"/>
    <dgm:cxn modelId="{C8380A60-1DFC-4F8E-8981-DA43D548B348}" srcId="{27547BF0-C769-40C2-8D04-05563CA21E8A}" destId="{EC918E71-DF9A-4B84-A0C9-B627533C8191}" srcOrd="0" destOrd="0" parTransId="{23586092-8DB2-4CDA-B2D4-6487BFAA530D}" sibTransId="{6483F998-78B3-4B1E-8A38-1DDAA050449D}"/>
    <dgm:cxn modelId="{EF2E0867-BCE6-4B25-AB1B-C3AC1389BC70}" type="presOf" srcId="{27547BF0-C769-40C2-8D04-05563CA21E8A}" destId="{06CEF543-0AEC-4874-8DDE-5ED699385B2E}" srcOrd="0" destOrd="0" presId="urn:microsoft.com/office/officeart/2018/2/layout/IconVerticalSolidList"/>
    <dgm:cxn modelId="{B115B64D-E091-4CC8-B77B-7B8D6840E9E8}" srcId="{27547BF0-C769-40C2-8D04-05563CA21E8A}" destId="{7C60A343-9114-4A4D-A9A3-D42188AA1D9B}" srcOrd="3" destOrd="0" parTransId="{CFD5A8B6-8C63-46A3-A04A-951B18777776}" sibTransId="{2287DC05-7FEF-47CA-A588-9821B854FE6B}"/>
    <dgm:cxn modelId="{58102777-1307-44F3-B648-E40D417BF57F}" type="presOf" srcId="{7C60A343-9114-4A4D-A9A3-D42188AA1D9B}" destId="{B6D5CDB9-FB6D-4127-99E0-0F21739DE889}" srcOrd="0" destOrd="0" presId="urn:microsoft.com/office/officeart/2018/2/layout/IconVerticalSolidList"/>
    <dgm:cxn modelId="{A5DEEA7A-A62B-443A-AE49-77EF475B9B4F}" srcId="{27547BF0-C769-40C2-8D04-05563CA21E8A}" destId="{7EA7B344-219F-42DD-9E40-0CAD79D41E0D}" srcOrd="2" destOrd="0" parTransId="{7E4FF344-2A3E-49F3-8C6D-1F64C2BB1EA6}" sibTransId="{93D13773-4B21-4924-90ED-E6626DC652F5}"/>
    <dgm:cxn modelId="{5E2F9FBC-CE8E-448A-A72A-3C11EAA6D051}" type="presOf" srcId="{7EA7B344-219F-42DD-9E40-0CAD79D41E0D}" destId="{47AFB4EE-2CC5-4CB0-A888-D238BC01FD9C}" srcOrd="0" destOrd="0" presId="urn:microsoft.com/office/officeart/2018/2/layout/IconVerticalSolidList"/>
    <dgm:cxn modelId="{9B5FFCCE-629E-456E-A900-FA006830CEA4}" type="presOf" srcId="{1627FBB9-6D6E-4ED4-8E76-02885D74CCC9}" destId="{AB95BD5C-9231-4CE6-8747-06757E270983}" srcOrd="0" destOrd="0" presId="urn:microsoft.com/office/officeart/2018/2/layout/IconVerticalSolidList"/>
    <dgm:cxn modelId="{F18AEBD2-1920-40CB-9ACF-E9A8CA66DBD4}" srcId="{27547BF0-C769-40C2-8D04-05563CA21E8A}" destId="{7A9D16E5-C416-46F1-83F6-097BD6DE5EF9}" srcOrd="4" destOrd="0" parTransId="{C1388424-BAA0-4F58-BC2F-7B02E2EE47BD}" sibTransId="{0DA73AE1-9B1B-46AE-AE8D-F61998BF6652}"/>
    <dgm:cxn modelId="{2745FFC3-B920-4922-A514-FA3F15EB7F8F}" type="presParOf" srcId="{06CEF543-0AEC-4874-8DDE-5ED699385B2E}" destId="{C2C5D338-CB5D-41B3-B398-B63466B8BD8E}" srcOrd="0" destOrd="0" presId="urn:microsoft.com/office/officeart/2018/2/layout/IconVerticalSolidList"/>
    <dgm:cxn modelId="{4382B14B-6C61-4E24-87F3-1F6DDB1F8E6E}" type="presParOf" srcId="{C2C5D338-CB5D-41B3-B398-B63466B8BD8E}" destId="{AE0F7228-62B2-40BE-9CDA-B50C38216FDD}" srcOrd="0" destOrd="0" presId="urn:microsoft.com/office/officeart/2018/2/layout/IconVerticalSolidList"/>
    <dgm:cxn modelId="{D5D5F3F6-3C89-4619-A8FE-D827B52A4331}" type="presParOf" srcId="{C2C5D338-CB5D-41B3-B398-B63466B8BD8E}" destId="{709798EB-6FFE-49D0-B82D-4FF4FE5E76D7}" srcOrd="1" destOrd="0" presId="urn:microsoft.com/office/officeart/2018/2/layout/IconVerticalSolidList"/>
    <dgm:cxn modelId="{2E1899B5-F823-4B88-A08C-3DF6FCA0BE1E}" type="presParOf" srcId="{C2C5D338-CB5D-41B3-B398-B63466B8BD8E}" destId="{24DFB5CA-289D-46DF-9A60-CC4236B7B374}" srcOrd="2" destOrd="0" presId="urn:microsoft.com/office/officeart/2018/2/layout/IconVerticalSolidList"/>
    <dgm:cxn modelId="{CA6BC7D3-4C73-43C8-80F3-E0DE4C35A47F}" type="presParOf" srcId="{C2C5D338-CB5D-41B3-B398-B63466B8BD8E}" destId="{2E47943A-8405-41A7-8254-B8D4EAAF7C1F}" srcOrd="3" destOrd="0" presId="urn:microsoft.com/office/officeart/2018/2/layout/IconVerticalSolidList"/>
    <dgm:cxn modelId="{B0B266B0-38F5-43F7-903E-1DF016747D5C}" type="presParOf" srcId="{06CEF543-0AEC-4874-8DDE-5ED699385B2E}" destId="{F6C68DFC-9A71-4397-BEC6-60DA53D3E666}" srcOrd="1" destOrd="0" presId="urn:microsoft.com/office/officeart/2018/2/layout/IconVerticalSolidList"/>
    <dgm:cxn modelId="{4853068B-95E1-4A07-BC25-33F2D7CD7441}" type="presParOf" srcId="{06CEF543-0AEC-4874-8DDE-5ED699385B2E}" destId="{4CB783E1-DDEA-4F06-8489-080D28E9F26F}" srcOrd="2" destOrd="0" presId="urn:microsoft.com/office/officeart/2018/2/layout/IconVerticalSolidList"/>
    <dgm:cxn modelId="{E5AE1327-EC2E-4EF4-83A5-C33275A1257B}" type="presParOf" srcId="{4CB783E1-DDEA-4F06-8489-080D28E9F26F}" destId="{A99467D7-F9FC-4863-9986-93A017C0DCC2}" srcOrd="0" destOrd="0" presId="urn:microsoft.com/office/officeart/2018/2/layout/IconVerticalSolidList"/>
    <dgm:cxn modelId="{42FDF45A-5332-46B3-8957-277A54CF33A6}" type="presParOf" srcId="{4CB783E1-DDEA-4F06-8489-080D28E9F26F}" destId="{479256AD-6896-46B5-BA4E-145A4AE88895}" srcOrd="1" destOrd="0" presId="urn:microsoft.com/office/officeart/2018/2/layout/IconVerticalSolidList"/>
    <dgm:cxn modelId="{11AEE0CE-7B10-4A3B-90B4-97CB80180647}" type="presParOf" srcId="{4CB783E1-DDEA-4F06-8489-080D28E9F26F}" destId="{6569E8BC-3F97-4307-8373-049B70E43955}" srcOrd="2" destOrd="0" presId="urn:microsoft.com/office/officeart/2018/2/layout/IconVerticalSolidList"/>
    <dgm:cxn modelId="{BB1A970A-DDB2-4C50-83CD-87329A4211AA}" type="presParOf" srcId="{4CB783E1-DDEA-4F06-8489-080D28E9F26F}" destId="{AB95BD5C-9231-4CE6-8747-06757E270983}" srcOrd="3" destOrd="0" presId="urn:microsoft.com/office/officeart/2018/2/layout/IconVerticalSolidList"/>
    <dgm:cxn modelId="{DFE54340-5BA1-4C95-BBD2-B570CC325F44}" type="presParOf" srcId="{06CEF543-0AEC-4874-8DDE-5ED699385B2E}" destId="{12527DA6-6C13-4EB5-AC58-CEECCDDF0C2E}" srcOrd="3" destOrd="0" presId="urn:microsoft.com/office/officeart/2018/2/layout/IconVerticalSolidList"/>
    <dgm:cxn modelId="{6A0A004D-BFB5-45D9-9964-FAE319C68759}" type="presParOf" srcId="{06CEF543-0AEC-4874-8DDE-5ED699385B2E}" destId="{144365BA-C9E4-4CDB-B20E-EC11D7486F12}" srcOrd="4" destOrd="0" presId="urn:microsoft.com/office/officeart/2018/2/layout/IconVerticalSolidList"/>
    <dgm:cxn modelId="{C8825449-F9E3-4EB9-A2A3-8846DE80C43C}" type="presParOf" srcId="{144365BA-C9E4-4CDB-B20E-EC11D7486F12}" destId="{13DE6FBB-D25D-4ED5-9D9F-84B933244A20}" srcOrd="0" destOrd="0" presId="urn:microsoft.com/office/officeart/2018/2/layout/IconVerticalSolidList"/>
    <dgm:cxn modelId="{47B886F9-99F2-4479-9375-A62217EBF27C}" type="presParOf" srcId="{144365BA-C9E4-4CDB-B20E-EC11D7486F12}" destId="{930D7102-6142-47B5-AB7C-634C816DB1F7}" srcOrd="1" destOrd="0" presId="urn:microsoft.com/office/officeart/2018/2/layout/IconVerticalSolidList"/>
    <dgm:cxn modelId="{EAE14449-0559-4D4E-B408-397A216AB1DC}" type="presParOf" srcId="{144365BA-C9E4-4CDB-B20E-EC11D7486F12}" destId="{608EB016-B061-44B5-A1F4-9F518AB1E884}" srcOrd="2" destOrd="0" presId="urn:microsoft.com/office/officeart/2018/2/layout/IconVerticalSolidList"/>
    <dgm:cxn modelId="{B8C88280-4081-44E0-A0E4-BFC41DC14417}" type="presParOf" srcId="{144365BA-C9E4-4CDB-B20E-EC11D7486F12}" destId="{47AFB4EE-2CC5-4CB0-A888-D238BC01FD9C}" srcOrd="3" destOrd="0" presId="urn:microsoft.com/office/officeart/2018/2/layout/IconVerticalSolidList"/>
    <dgm:cxn modelId="{DBD1C83A-5EA7-4950-B683-59D18BF5F0F1}" type="presParOf" srcId="{06CEF543-0AEC-4874-8DDE-5ED699385B2E}" destId="{CE9EE3FC-E1F9-49FF-A92F-3001CF9B8B9C}" srcOrd="5" destOrd="0" presId="urn:microsoft.com/office/officeart/2018/2/layout/IconVerticalSolidList"/>
    <dgm:cxn modelId="{75A3E569-94E3-4D43-96DB-E2A6EE0A1288}" type="presParOf" srcId="{06CEF543-0AEC-4874-8DDE-5ED699385B2E}" destId="{2BEEF63B-0A93-43F1-9290-44C777F6B26B}" srcOrd="6" destOrd="0" presId="urn:microsoft.com/office/officeart/2018/2/layout/IconVerticalSolidList"/>
    <dgm:cxn modelId="{A8B01B3E-9821-4370-976E-49AF804EA338}" type="presParOf" srcId="{2BEEF63B-0A93-43F1-9290-44C777F6B26B}" destId="{E11C453A-3BD9-4364-915B-6419250BDF3F}" srcOrd="0" destOrd="0" presId="urn:microsoft.com/office/officeart/2018/2/layout/IconVerticalSolidList"/>
    <dgm:cxn modelId="{01A3B6E6-6A09-40D6-AEF7-E7CA282C12D1}" type="presParOf" srcId="{2BEEF63B-0A93-43F1-9290-44C777F6B26B}" destId="{3A091BDF-5A99-4C49-91C4-26A6D8014B1A}" srcOrd="1" destOrd="0" presId="urn:microsoft.com/office/officeart/2018/2/layout/IconVerticalSolidList"/>
    <dgm:cxn modelId="{EB870D21-893E-416C-8C98-245D7B1DBAEB}" type="presParOf" srcId="{2BEEF63B-0A93-43F1-9290-44C777F6B26B}" destId="{62C2EC34-D124-44DC-83EF-60EE36C41606}" srcOrd="2" destOrd="0" presId="urn:microsoft.com/office/officeart/2018/2/layout/IconVerticalSolidList"/>
    <dgm:cxn modelId="{E35A6046-50EF-4300-939B-5D8B071BA0F5}" type="presParOf" srcId="{2BEEF63B-0A93-43F1-9290-44C777F6B26B}" destId="{B6D5CDB9-FB6D-4127-99E0-0F21739DE889}" srcOrd="3" destOrd="0" presId="urn:microsoft.com/office/officeart/2018/2/layout/IconVerticalSolidList"/>
    <dgm:cxn modelId="{9488ED61-753F-419C-8151-402431A6A720}" type="presParOf" srcId="{06CEF543-0AEC-4874-8DDE-5ED699385B2E}" destId="{FBCAEB3A-B68D-4602-ABFA-37302C2AC1E0}" srcOrd="7" destOrd="0" presId="urn:microsoft.com/office/officeart/2018/2/layout/IconVerticalSolidList"/>
    <dgm:cxn modelId="{CFB4E480-E1B1-42E9-B317-F28020C279F5}" type="presParOf" srcId="{06CEF543-0AEC-4874-8DDE-5ED699385B2E}" destId="{035ACBFE-55B0-4C14-B80B-564B2D5DEC96}" srcOrd="8" destOrd="0" presId="urn:microsoft.com/office/officeart/2018/2/layout/IconVerticalSolidList"/>
    <dgm:cxn modelId="{19728484-8325-4638-86D5-ECBDA7566DEE}" type="presParOf" srcId="{035ACBFE-55B0-4C14-B80B-564B2D5DEC96}" destId="{A75F64C0-7B86-4EBB-8364-61DDC2CC0B72}" srcOrd="0" destOrd="0" presId="urn:microsoft.com/office/officeart/2018/2/layout/IconVerticalSolidList"/>
    <dgm:cxn modelId="{D6C32F0A-4DF4-4A11-B589-B5E714973FF2}" type="presParOf" srcId="{035ACBFE-55B0-4C14-B80B-564B2D5DEC96}" destId="{CCEA54EA-9C71-485B-966E-2F16A13B8D92}" srcOrd="1" destOrd="0" presId="urn:microsoft.com/office/officeart/2018/2/layout/IconVerticalSolidList"/>
    <dgm:cxn modelId="{C93FCDFF-602C-496A-869A-4477D5A2E44E}" type="presParOf" srcId="{035ACBFE-55B0-4C14-B80B-564B2D5DEC96}" destId="{D0622281-B164-4F05-BB44-7BEEEA5F4762}" srcOrd="2" destOrd="0" presId="urn:microsoft.com/office/officeart/2018/2/layout/IconVerticalSolidList"/>
    <dgm:cxn modelId="{702DF1D9-C460-4A6F-96D3-0F8C318B3358}" type="presParOf" srcId="{035ACBFE-55B0-4C14-B80B-564B2D5DEC96}" destId="{697EDDEF-44C0-4B6D-9476-6499479F13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D72CD39-766A-455A-9C34-5CEEBDC549D7}"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5BF1D1F7-25E0-4799-B067-FA4E3E35522A}">
      <dgm:prSet/>
      <dgm:spPr/>
      <dgm:t>
        <a:bodyPr/>
        <a:lstStyle/>
        <a:p>
          <a:pPr algn="just"/>
          <a:r>
            <a:rPr lang="es-MX" dirty="0"/>
            <a:t>En el ámbito regional americano, el instrumento más importante es la </a:t>
          </a:r>
          <a:r>
            <a:rPr lang="es-MX" b="1" dirty="0"/>
            <a:t>Convención Americana sobre Derechos Humanos</a:t>
          </a:r>
          <a:r>
            <a:rPr lang="es-MX" dirty="0"/>
            <a:t>, adoptada en 1969 dentro del sistema de la Organización de los Estados Americanos.</a:t>
          </a:r>
          <a:endParaRPr lang="en-US" dirty="0"/>
        </a:p>
      </dgm:t>
    </dgm:pt>
    <dgm:pt modelId="{FD31E143-6C86-46C9-B1E0-9D5C6FB11F94}" type="parTrans" cxnId="{680F3345-8706-4200-B43C-A5EB44126606}">
      <dgm:prSet/>
      <dgm:spPr/>
      <dgm:t>
        <a:bodyPr/>
        <a:lstStyle/>
        <a:p>
          <a:endParaRPr lang="en-US"/>
        </a:p>
      </dgm:t>
    </dgm:pt>
    <dgm:pt modelId="{0861609D-B429-42A0-9C44-03047B8453CC}" type="sibTrans" cxnId="{680F3345-8706-4200-B43C-A5EB44126606}">
      <dgm:prSet/>
      <dgm:spPr/>
      <dgm:t>
        <a:bodyPr/>
        <a:lstStyle/>
        <a:p>
          <a:endParaRPr lang="en-US"/>
        </a:p>
      </dgm:t>
    </dgm:pt>
    <dgm:pt modelId="{86F86248-36F6-46A1-981F-EC907B37D58C}">
      <dgm:prSet/>
      <dgm:spPr/>
      <dgm:t>
        <a:bodyPr/>
        <a:lstStyle/>
        <a:p>
          <a:pPr algn="just"/>
          <a:r>
            <a:rPr lang="es-MX" dirty="0"/>
            <a:t>El artículo 13 de la Convención Americana es uno de los más avanzados del mundo en materia de libertad de expresión.</a:t>
          </a:r>
          <a:endParaRPr lang="en-US" dirty="0"/>
        </a:p>
      </dgm:t>
    </dgm:pt>
    <dgm:pt modelId="{7DDE36E7-85ED-46D8-9B50-4DC9EB334995}" type="parTrans" cxnId="{F9C8F1F7-F1C3-45E6-843A-3A71AE186E93}">
      <dgm:prSet/>
      <dgm:spPr/>
      <dgm:t>
        <a:bodyPr/>
        <a:lstStyle/>
        <a:p>
          <a:endParaRPr lang="en-US"/>
        </a:p>
      </dgm:t>
    </dgm:pt>
    <dgm:pt modelId="{FD9412B7-06D2-4E83-8A29-AD194C63491C}" type="sibTrans" cxnId="{F9C8F1F7-F1C3-45E6-843A-3A71AE186E93}">
      <dgm:prSet/>
      <dgm:spPr/>
      <dgm:t>
        <a:bodyPr/>
        <a:lstStyle/>
        <a:p>
          <a:endParaRPr lang="en-US"/>
        </a:p>
      </dgm:t>
    </dgm:pt>
    <dgm:pt modelId="{E92CC9E4-BB47-464E-8D08-2A9D86FF00DD}" type="pres">
      <dgm:prSet presAssocID="{DD72CD39-766A-455A-9C34-5CEEBDC549D7}" presName="vert0" presStyleCnt="0">
        <dgm:presLayoutVars>
          <dgm:dir/>
          <dgm:animOne val="branch"/>
          <dgm:animLvl val="lvl"/>
        </dgm:presLayoutVars>
      </dgm:prSet>
      <dgm:spPr/>
    </dgm:pt>
    <dgm:pt modelId="{B59721DA-CBCE-4E9A-A5EC-B8EB030BC4CE}" type="pres">
      <dgm:prSet presAssocID="{5BF1D1F7-25E0-4799-B067-FA4E3E35522A}" presName="thickLine" presStyleLbl="alignNode1" presStyleIdx="0" presStyleCnt="2"/>
      <dgm:spPr/>
    </dgm:pt>
    <dgm:pt modelId="{875AA75B-2018-4266-BF5B-54AE140166FE}" type="pres">
      <dgm:prSet presAssocID="{5BF1D1F7-25E0-4799-B067-FA4E3E35522A}" presName="horz1" presStyleCnt="0"/>
      <dgm:spPr/>
    </dgm:pt>
    <dgm:pt modelId="{74226AD5-F307-4E57-8925-BFDFCA568F09}" type="pres">
      <dgm:prSet presAssocID="{5BF1D1F7-25E0-4799-B067-FA4E3E35522A}" presName="tx1" presStyleLbl="revTx" presStyleIdx="0" presStyleCnt="2"/>
      <dgm:spPr/>
    </dgm:pt>
    <dgm:pt modelId="{64FF21F7-B483-4FE3-81B7-2C42B4BB034E}" type="pres">
      <dgm:prSet presAssocID="{5BF1D1F7-25E0-4799-B067-FA4E3E35522A}" presName="vert1" presStyleCnt="0"/>
      <dgm:spPr/>
    </dgm:pt>
    <dgm:pt modelId="{076FC92B-57B3-46DB-8F31-181CB4C04B53}" type="pres">
      <dgm:prSet presAssocID="{86F86248-36F6-46A1-981F-EC907B37D58C}" presName="thickLine" presStyleLbl="alignNode1" presStyleIdx="1" presStyleCnt="2"/>
      <dgm:spPr/>
    </dgm:pt>
    <dgm:pt modelId="{AAAA1247-3920-4C3C-A94C-10B74AEA8F16}" type="pres">
      <dgm:prSet presAssocID="{86F86248-36F6-46A1-981F-EC907B37D58C}" presName="horz1" presStyleCnt="0"/>
      <dgm:spPr/>
    </dgm:pt>
    <dgm:pt modelId="{AE74DA11-7DE1-4E67-A5B5-794D3D185D44}" type="pres">
      <dgm:prSet presAssocID="{86F86248-36F6-46A1-981F-EC907B37D58C}" presName="tx1" presStyleLbl="revTx" presStyleIdx="1" presStyleCnt="2"/>
      <dgm:spPr/>
    </dgm:pt>
    <dgm:pt modelId="{9AC2106F-0452-4F75-A683-5C9780C767EB}" type="pres">
      <dgm:prSet presAssocID="{86F86248-36F6-46A1-981F-EC907B37D58C}" presName="vert1" presStyleCnt="0"/>
      <dgm:spPr/>
    </dgm:pt>
  </dgm:ptLst>
  <dgm:cxnLst>
    <dgm:cxn modelId="{6A9AA231-FA3B-4EEE-A138-52A6404610E9}" type="presOf" srcId="{86F86248-36F6-46A1-981F-EC907B37D58C}" destId="{AE74DA11-7DE1-4E67-A5B5-794D3D185D44}" srcOrd="0" destOrd="0" presId="urn:microsoft.com/office/officeart/2008/layout/LinedList"/>
    <dgm:cxn modelId="{680F3345-8706-4200-B43C-A5EB44126606}" srcId="{DD72CD39-766A-455A-9C34-5CEEBDC549D7}" destId="{5BF1D1F7-25E0-4799-B067-FA4E3E35522A}" srcOrd="0" destOrd="0" parTransId="{FD31E143-6C86-46C9-B1E0-9D5C6FB11F94}" sibTransId="{0861609D-B429-42A0-9C44-03047B8453CC}"/>
    <dgm:cxn modelId="{AACEE24E-7793-41A3-BE20-68C5669DEB69}" type="presOf" srcId="{5BF1D1F7-25E0-4799-B067-FA4E3E35522A}" destId="{74226AD5-F307-4E57-8925-BFDFCA568F09}" srcOrd="0" destOrd="0" presId="urn:microsoft.com/office/officeart/2008/layout/LinedList"/>
    <dgm:cxn modelId="{989BB997-4478-440C-9ECE-C9CAD9556021}" type="presOf" srcId="{DD72CD39-766A-455A-9C34-5CEEBDC549D7}" destId="{E92CC9E4-BB47-464E-8D08-2A9D86FF00DD}" srcOrd="0" destOrd="0" presId="urn:microsoft.com/office/officeart/2008/layout/LinedList"/>
    <dgm:cxn modelId="{F9C8F1F7-F1C3-45E6-843A-3A71AE186E93}" srcId="{DD72CD39-766A-455A-9C34-5CEEBDC549D7}" destId="{86F86248-36F6-46A1-981F-EC907B37D58C}" srcOrd="1" destOrd="0" parTransId="{7DDE36E7-85ED-46D8-9B50-4DC9EB334995}" sibTransId="{FD9412B7-06D2-4E83-8A29-AD194C63491C}"/>
    <dgm:cxn modelId="{A2D64D06-CC63-46AB-ACE8-3561564D38C4}" type="presParOf" srcId="{E92CC9E4-BB47-464E-8D08-2A9D86FF00DD}" destId="{B59721DA-CBCE-4E9A-A5EC-B8EB030BC4CE}" srcOrd="0" destOrd="0" presId="urn:microsoft.com/office/officeart/2008/layout/LinedList"/>
    <dgm:cxn modelId="{B1561627-884F-4516-A187-7160DC621979}" type="presParOf" srcId="{E92CC9E4-BB47-464E-8D08-2A9D86FF00DD}" destId="{875AA75B-2018-4266-BF5B-54AE140166FE}" srcOrd="1" destOrd="0" presId="urn:microsoft.com/office/officeart/2008/layout/LinedList"/>
    <dgm:cxn modelId="{C5C18CEF-B112-481A-A7D9-29E6F08FBBA9}" type="presParOf" srcId="{875AA75B-2018-4266-BF5B-54AE140166FE}" destId="{74226AD5-F307-4E57-8925-BFDFCA568F09}" srcOrd="0" destOrd="0" presId="urn:microsoft.com/office/officeart/2008/layout/LinedList"/>
    <dgm:cxn modelId="{4EE96F85-A9D4-44A6-A0B5-C22329777DA6}" type="presParOf" srcId="{875AA75B-2018-4266-BF5B-54AE140166FE}" destId="{64FF21F7-B483-4FE3-81B7-2C42B4BB034E}" srcOrd="1" destOrd="0" presId="urn:microsoft.com/office/officeart/2008/layout/LinedList"/>
    <dgm:cxn modelId="{332A49C8-06C0-452E-8AD5-4F8CE313EF86}" type="presParOf" srcId="{E92CC9E4-BB47-464E-8D08-2A9D86FF00DD}" destId="{076FC92B-57B3-46DB-8F31-181CB4C04B53}" srcOrd="2" destOrd="0" presId="urn:microsoft.com/office/officeart/2008/layout/LinedList"/>
    <dgm:cxn modelId="{5C8F01E7-B3F3-4942-B16D-59188E5BC904}" type="presParOf" srcId="{E92CC9E4-BB47-464E-8D08-2A9D86FF00DD}" destId="{AAAA1247-3920-4C3C-A94C-10B74AEA8F16}" srcOrd="3" destOrd="0" presId="urn:microsoft.com/office/officeart/2008/layout/LinedList"/>
    <dgm:cxn modelId="{76CF17E3-6187-4705-9BB6-38445F36F3A5}" type="presParOf" srcId="{AAAA1247-3920-4C3C-A94C-10B74AEA8F16}" destId="{AE74DA11-7DE1-4E67-A5B5-794D3D185D44}" srcOrd="0" destOrd="0" presId="urn:microsoft.com/office/officeart/2008/layout/LinedList"/>
    <dgm:cxn modelId="{CB026201-99F1-4E5E-9BA7-AEC56D0BECD5}" type="presParOf" srcId="{AAAA1247-3920-4C3C-A94C-10B74AEA8F16}" destId="{9AC2106F-0452-4F75-A683-5C9780C767E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65FDEB3-F22C-49B7-AF4A-731B63AC9501}"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39BF7159-D02B-4150-AFDC-A9855F086F4C}">
      <dgm:prSet/>
      <dgm:spPr/>
      <dgm:t>
        <a:bodyPr/>
        <a:lstStyle/>
        <a:p>
          <a:pPr>
            <a:lnSpc>
              <a:spcPct val="100000"/>
            </a:lnSpc>
          </a:pPr>
          <a:r>
            <a:rPr lang="es-MX" b="1"/>
            <a:t>La libertad de expresión es la regla.</a:t>
          </a:r>
          <a:endParaRPr lang="en-US"/>
        </a:p>
      </dgm:t>
    </dgm:pt>
    <dgm:pt modelId="{F5ACAF44-E95A-4E78-85EA-5DAC759880B3}" type="parTrans" cxnId="{A80C2380-725E-43C1-9DA8-FBA7808CBB5D}">
      <dgm:prSet/>
      <dgm:spPr/>
      <dgm:t>
        <a:bodyPr/>
        <a:lstStyle/>
        <a:p>
          <a:endParaRPr lang="en-US"/>
        </a:p>
      </dgm:t>
    </dgm:pt>
    <dgm:pt modelId="{D06356CB-4947-40D1-BC9F-77F6CCC7E3BD}" type="sibTrans" cxnId="{A80C2380-725E-43C1-9DA8-FBA7808CBB5D}">
      <dgm:prSet/>
      <dgm:spPr/>
      <dgm:t>
        <a:bodyPr/>
        <a:lstStyle/>
        <a:p>
          <a:endParaRPr lang="en-US"/>
        </a:p>
      </dgm:t>
    </dgm:pt>
    <dgm:pt modelId="{16AF8249-2952-4B66-AB7B-E873976F9C66}">
      <dgm:prSet/>
      <dgm:spPr/>
      <dgm:t>
        <a:bodyPr/>
        <a:lstStyle/>
        <a:p>
          <a:pPr>
            <a:lnSpc>
              <a:spcPct val="100000"/>
            </a:lnSpc>
          </a:pPr>
          <a:r>
            <a:rPr lang="es-MX" b="1"/>
            <a:t>Las restricciones son la excepción.</a:t>
          </a:r>
          <a:endParaRPr lang="en-US"/>
        </a:p>
      </dgm:t>
    </dgm:pt>
    <dgm:pt modelId="{178FA6C9-B6B9-450A-B1F0-74F1B819CD56}" type="parTrans" cxnId="{B3F2F4B2-D5CB-4F06-BEE5-41D53904AE88}">
      <dgm:prSet/>
      <dgm:spPr/>
      <dgm:t>
        <a:bodyPr/>
        <a:lstStyle/>
        <a:p>
          <a:endParaRPr lang="en-US"/>
        </a:p>
      </dgm:t>
    </dgm:pt>
    <dgm:pt modelId="{5E43519C-68D9-47F0-82B7-241E86683976}" type="sibTrans" cxnId="{B3F2F4B2-D5CB-4F06-BEE5-41D53904AE88}">
      <dgm:prSet/>
      <dgm:spPr/>
      <dgm:t>
        <a:bodyPr/>
        <a:lstStyle/>
        <a:p>
          <a:endParaRPr lang="en-US"/>
        </a:p>
      </dgm:t>
    </dgm:pt>
    <dgm:pt modelId="{46CEFF2A-901C-44BD-98B8-16C8B043BE62}">
      <dgm:prSet/>
      <dgm:spPr/>
      <dgm:t>
        <a:bodyPr/>
        <a:lstStyle/>
        <a:p>
          <a:pPr>
            <a:lnSpc>
              <a:spcPct val="100000"/>
            </a:lnSpc>
          </a:pPr>
          <a:r>
            <a:rPr lang="es-MX"/>
            <a:t>Solo ciertos discursos —como el </a:t>
          </a:r>
          <a:r>
            <a:rPr lang="es-MX" b="1"/>
            <a:t>discurso de odio que incita a la violencia</a:t>
          </a:r>
          <a:r>
            <a:rPr lang="es-MX"/>
            <a:t>— pueden ser legítimamente prohibidos en el derecho internacional.</a:t>
          </a:r>
          <a:endParaRPr lang="en-US"/>
        </a:p>
      </dgm:t>
    </dgm:pt>
    <dgm:pt modelId="{55907CA5-4D19-460F-866B-704CC750B342}" type="parTrans" cxnId="{102623FE-E581-4CE2-B2F0-B0B5EF443E47}">
      <dgm:prSet/>
      <dgm:spPr/>
      <dgm:t>
        <a:bodyPr/>
        <a:lstStyle/>
        <a:p>
          <a:endParaRPr lang="en-US"/>
        </a:p>
      </dgm:t>
    </dgm:pt>
    <dgm:pt modelId="{AF765595-0C6E-4B8E-89B3-AA2D054F850C}" type="sibTrans" cxnId="{102623FE-E581-4CE2-B2F0-B0B5EF443E47}">
      <dgm:prSet/>
      <dgm:spPr/>
      <dgm:t>
        <a:bodyPr/>
        <a:lstStyle/>
        <a:p>
          <a:endParaRPr lang="en-US"/>
        </a:p>
      </dgm:t>
    </dgm:pt>
    <dgm:pt modelId="{69397301-EB49-4C1C-882E-7F0F2D68BD09}" type="pres">
      <dgm:prSet presAssocID="{065FDEB3-F22C-49B7-AF4A-731B63AC9501}" presName="outerComposite" presStyleCnt="0">
        <dgm:presLayoutVars>
          <dgm:chMax val="5"/>
          <dgm:dir/>
          <dgm:resizeHandles val="exact"/>
        </dgm:presLayoutVars>
      </dgm:prSet>
      <dgm:spPr/>
    </dgm:pt>
    <dgm:pt modelId="{7B102DA2-9967-484A-9F77-1221B2466413}" type="pres">
      <dgm:prSet presAssocID="{065FDEB3-F22C-49B7-AF4A-731B63AC9501}" presName="dummyMaxCanvas" presStyleCnt="0">
        <dgm:presLayoutVars/>
      </dgm:prSet>
      <dgm:spPr/>
    </dgm:pt>
    <dgm:pt modelId="{E264C808-FD04-4051-A15E-88243F168BF2}" type="pres">
      <dgm:prSet presAssocID="{065FDEB3-F22C-49B7-AF4A-731B63AC9501}" presName="ThreeNodes_1" presStyleLbl="node1" presStyleIdx="0" presStyleCnt="3">
        <dgm:presLayoutVars>
          <dgm:bulletEnabled val="1"/>
        </dgm:presLayoutVars>
      </dgm:prSet>
      <dgm:spPr/>
    </dgm:pt>
    <dgm:pt modelId="{881300F5-1DAC-475E-8E87-D0FAC992FD5B}" type="pres">
      <dgm:prSet presAssocID="{065FDEB3-F22C-49B7-AF4A-731B63AC9501}" presName="ThreeNodes_2" presStyleLbl="node1" presStyleIdx="1" presStyleCnt="3">
        <dgm:presLayoutVars>
          <dgm:bulletEnabled val="1"/>
        </dgm:presLayoutVars>
      </dgm:prSet>
      <dgm:spPr/>
    </dgm:pt>
    <dgm:pt modelId="{6BC6F8BF-3072-452C-95F0-18187B38852E}" type="pres">
      <dgm:prSet presAssocID="{065FDEB3-F22C-49B7-AF4A-731B63AC9501}" presName="ThreeNodes_3" presStyleLbl="node1" presStyleIdx="2" presStyleCnt="3">
        <dgm:presLayoutVars>
          <dgm:bulletEnabled val="1"/>
        </dgm:presLayoutVars>
      </dgm:prSet>
      <dgm:spPr/>
    </dgm:pt>
    <dgm:pt modelId="{4714D8CB-888E-4078-BA97-33EFCB309927}" type="pres">
      <dgm:prSet presAssocID="{065FDEB3-F22C-49B7-AF4A-731B63AC9501}" presName="ThreeConn_1-2" presStyleLbl="fgAccFollowNode1" presStyleIdx="0" presStyleCnt="2">
        <dgm:presLayoutVars>
          <dgm:bulletEnabled val="1"/>
        </dgm:presLayoutVars>
      </dgm:prSet>
      <dgm:spPr/>
    </dgm:pt>
    <dgm:pt modelId="{FC48FCFB-26BE-40C2-997D-6FAF5F8CB456}" type="pres">
      <dgm:prSet presAssocID="{065FDEB3-F22C-49B7-AF4A-731B63AC9501}" presName="ThreeConn_2-3" presStyleLbl="fgAccFollowNode1" presStyleIdx="1" presStyleCnt="2">
        <dgm:presLayoutVars>
          <dgm:bulletEnabled val="1"/>
        </dgm:presLayoutVars>
      </dgm:prSet>
      <dgm:spPr/>
    </dgm:pt>
    <dgm:pt modelId="{D8252269-1EB4-4BE6-B211-55CA9ABC4229}" type="pres">
      <dgm:prSet presAssocID="{065FDEB3-F22C-49B7-AF4A-731B63AC9501}" presName="ThreeNodes_1_text" presStyleLbl="node1" presStyleIdx="2" presStyleCnt="3">
        <dgm:presLayoutVars>
          <dgm:bulletEnabled val="1"/>
        </dgm:presLayoutVars>
      </dgm:prSet>
      <dgm:spPr/>
    </dgm:pt>
    <dgm:pt modelId="{4BE70F54-AF69-4545-B330-36F1C7B33051}" type="pres">
      <dgm:prSet presAssocID="{065FDEB3-F22C-49B7-AF4A-731B63AC9501}" presName="ThreeNodes_2_text" presStyleLbl="node1" presStyleIdx="2" presStyleCnt="3">
        <dgm:presLayoutVars>
          <dgm:bulletEnabled val="1"/>
        </dgm:presLayoutVars>
      </dgm:prSet>
      <dgm:spPr/>
    </dgm:pt>
    <dgm:pt modelId="{B09F1637-8ECA-431B-8EE1-F7A47875DCDE}" type="pres">
      <dgm:prSet presAssocID="{065FDEB3-F22C-49B7-AF4A-731B63AC9501}" presName="ThreeNodes_3_text" presStyleLbl="node1" presStyleIdx="2" presStyleCnt="3">
        <dgm:presLayoutVars>
          <dgm:bulletEnabled val="1"/>
        </dgm:presLayoutVars>
      </dgm:prSet>
      <dgm:spPr/>
    </dgm:pt>
  </dgm:ptLst>
  <dgm:cxnLst>
    <dgm:cxn modelId="{3F75462D-441E-448D-B16A-1A731F55CFA8}" type="presOf" srcId="{065FDEB3-F22C-49B7-AF4A-731B63AC9501}" destId="{69397301-EB49-4C1C-882E-7F0F2D68BD09}" srcOrd="0" destOrd="0" presId="urn:microsoft.com/office/officeart/2005/8/layout/vProcess5"/>
    <dgm:cxn modelId="{F7DB883F-A1CA-4EFE-B51D-2E70D0CBEDCB}" type="presOf" srcId="{39BF7159-D02B-4150-AFDC-A9855F086F4C}" destId="{D8252269-1EB4-4BE6-B211-55CA9ABC4229}" srcOrd="1" destOrd="0" presId="urn:microsoft.com/office/officeart/2005/8/layout/vProcess5"/>
    <dgm:cxn modelId="{C22B7E6B-3906-4D8F-8F77-FABFDC0BD801}" type="presOf" srcId="{46CEFF2A-901C-44BD-98B8-16C8B043BE62}" destId="{B09F1637-8ECA-431B-8EE1-F7A47875DCDE}" srcOrd="1" destOrd="0" presId="urn:microsoft.com/office/officeart/2005/8/layout/vProcess5"/>
    <dgm:cxn modelId="{C45A0A6F-7CFF-45B5-9E65-B68536DF0100}" type="presOf" srcId="{16AF8249-2952-4B66-AB7B-E873976F9C66}" destId="{4BE70F54-AF69-4545-B330-36F1C7B33051}" srcOrd="1" destOrd="0" presId="urn:microsoft.com/office/officeart/2005/8/layout/vProcess5"/>
    <dgm:cxn modelId="{C254E87F-045F-40F4-82B4-F988B49E668E}" type="presOf" srcId="{39BF7159-D02B-4150-AFDC-A9855F086F4C}" destId="{E264C808-FD04-4051-A15E-88243F168BF2}" srcOrd="0" destOrd="0" presId="urn:microsoft.com/office/officeart/2005/8/layout/vProcess5"/>
    <dgm:cxn modelId="{A80C2380-725E-43C1-9DA8-FBA7808CBB5D}" srcId="{065FDEB3-F22C-49B7-AF4A-731B63AC9501}" destId="{39BF7159-D02B-4150-AFDC-A9855F086F4C}" srcOrd="0" destOrd="0" parTransId="{F5ACAF44-E95A-4E78-85EA-5DAC759880B3}" sibTransId="{D06356CB-4947-40D1-BC9F-77F6CCC7E3BD}"/>
    <dgm:cxn modelId="{5961309B-6148-4AD8-A9F0-05C7049398E2}" type="presOf" srcId="{16AF8249-2952-4B66-AB7B-E873976F9C66}" destId="{881300F5-1DAC-475E-8E87-D0FAC992FD5B}" srcOrd="0" destOrd="0" presId="urn:microsoft.com/office/officeart/2005/8/layout/vProcess5"/>
    <dgm:cxn modelId="{700442AE-140E-4139-BC6E-F8B8E04E449E}" type="presOf" srcId="{46CEFF2A-901C-44BD-98B8-16C8B043BE62}" destId="{6BC6F8BF-3072-452C-95F0-18187B38852E}" srcOrd="0" destOrd="0" presId="urn:microsoft.com/office/officeart/2005/8/layout/vProcess5"/>
    <dgm:cxn modelId="{B3F2F4B2-D5CB-4F06-BEE5-41D53904AE88}" srcId="{065FDEB3-F22C-49B7-AF4A-731B63AC9501}" destId="{16AF8249-2952-4B66-AB7B-E873976F9C66}" srcOrd="1" destOrd="0" parTransId="{178FA6C9-B6B9-450A-B1F0-74F1B819CD56}" sibTransId="{5E43519C-68D9-47F0-82B7-241E86683976}"/>
    <dgm:cxn modelId="{F85C04D7-649A-4EF8-B2CD-6188CC094F44}" type="presOf" srcId="{5E43519C-68D9-47F0-82B7-241E86683976}" destId="{FC48FCFB-26BE-40C2-997D-6FAF5F8CB456}" srcOrd="0" destOrd="0" presId="urn:microsoft.com/office/officeart/2005/8/layout/vProcess5"/>
    <dgm:cxn modelId="{F7D697F2-123F-4847-852C-C30A5B5B5C83}" type="presOf" srcId="{D06356CB-4947-40D1-BC9F-77F6CCC7E3BD}" destId="{4714D8CB-888E-4078-BA97-33EFCB309927}" srcOrd="0" destOrd="0" presId="urn:microsoft.com/office/officeart/2005/8/layout/vProcess5"/>
    <dgm:cxn modelId="{102623FE-E581-4CE2-B2F0-B0B5EF443E47}" srcId="{065FDEB3-F22C-49B7-AF4A-731B63AC9501}" destId="{46CEFF2A-901C-44BD-98B8-16C8B043BE62}" srcOrd="2" destOrd="0" parTransId="{55907CA5-4D19-460F-866B-704CC750B342}" sibTransId="{AF765595-0C6E-4B8E-89B3-AA2D054F850C}"/>
    <dgm:cxn modelId="{BC364D23-F731-4888-8B80-C38E89359736}" type="presParOf" srcId="{69397301-EB49-4C1C-882E-7F0F2D68BD09}" destId="{7B102DA2-9967-484A-9F77-1221B2466413}" srcOrd="0" destOrd="0" presId="urn:microsoft.com/office/officeart/2005/8/layout/vProcess5"/>
    <dgm:cxn modelId="{15B821A4-3625-4C9A-A455-58857C94C9FC}" type="presParOf" srcId="{69397301-EB49-4C1C-882E-7F0F2D68BD09}" destId="{E264C808-FD04-4051-A15E-88243F168BF2}" srcOrd="1" destOrd="0" presId="urn:microsoft.com/office/officeart/2005/8/layout/vProcess5"/>
    <dgm:cxn modelId="{FB92569D-748D-46D2-B0E9-06FFD0F7183E}" type="presParOf" srcId="{69397301-EB49-4C1C-882E-7F0F2D68BD09}" destId="{881300F5-1DAC-475E-8E87-D0FAC992FD5B}" srcOrd="2" destOrd="0" presId="urn:microsoft.com/office/officeart/2005/8/layout/vProcess5"/>
    <dgm:cxn modelId="{21B58FC7-C74D-4F57-9271-AF26C9ECF6D2}" type="presParOf" srcId="{69397301-EB49-4C1C-882E-7F0F2D68BD09}" destId="{6BC6F8BF-3072-452C-95F0-18187B38852E}" srcOrd="3" destOrd="0" presId="urn:microsoft.com/office/officeart/2005/8/layout/vProcess5"/>
    <dgm:cxn modelId="{E8D7B895-EA83-4DFA-8A8B-7C23741F83A9}" type="presParOf" srcId="{69397301-EB49-4C1C-882E-7F0F2D68BD09}" destId="{4714D8CB-888E-4078-BA97-33EFCB309927}" srcOrd="4" destOrd="0" presId="urn:microsoft.com/office/officeart/2005/8/layout/vProcess5"/>
    <dgm:cxn modelId="{710F9D6A-A6A6-471D-8612-A88DBFE2B5B7}" type="presParOf" srcId="{69397301-EB49-4C1C-882E-7F0F2D68BD09}" destId="{FC48FCFB-26BE-40C2-997D-6FAF5F8CB456}" srcOrd="5" destOrd="0" presId="urn:microsoft.com/office/officeart/2005/8/layout/vProcess5"/>
    <dgm:cxn modelId="{F317A32C-94EC-4467-9B97-0B35C4706E4A}" type="presParOf" srcId="{69397301-EB49-4C1C-882E-7F0F2D68BD09}" destId="{D8252269-1EB4-4BE6-B211-55CA9ABC4229}" srcOrd="6" destOrd="0" presId="urn:microsoft.com/office/officeart/2005/8/layout/vProcess5"/>
    <dgm:cxn modelId="{4AB1043D-D4C9-4D0E-BEFA-F39A6BB3CD45}" type="presParOf" srcId="{69397301-EB49-4C1C-882E-7F0F2D68BD09}" destId="{4BE70F54-AF69-4545-B330-36F1C7B33051}" srcOrd="7" destOrd="0" presId="urn:microsoft.com/office/officeart/2005/8/layout/vProcess5"/>
    <dgm:cxn modelId="{7A8585BA-E7C0-4AA8-9631-A98CB7808F33}" type="presParOf" srcId="{69397301-EB49-4C1C-882E-7F0F2D68BD09}" destId="{B09F1637-8ECA-431B-8EE1-F7A47875DCD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324BC13-323C-433A-AD47-4106BF1A7C46}" type="doc">
      <dgm:prSet loTypeId="urn:microsoft.com/office/officeart/2005/8/layout/hierarchy3" loCatId="hierarchy" qsTypeId="urn:microsoft.com/office/officeart/2005/8/quickstyle/simple4" qsCatId="simple" csTypeId="urn:microsoft.com/office/officeart/2005/8/colors/colorful5" csCatId="colorful"/>
      <dgm:spPr/>
      <dgm:t>
        <a:bodyPr/>
        <a:lstStyle/>
        <a:p>
          <a:endParaRPr lang="en-US"/>
        </a:p>
      </dgm:t>
    </dgm:pt>
    <dgm:pt modelId="{1C44BBC2-BD4D-4213-8FA3-27F27D8E4984}">
      <dgm:prSet/>
      <dgm:spPr/>
      <dgm:t>
        <a:bodyPr/>
        <a:lstStyle/>
        <a:p>
          <a:r>
            <a:rPr lang="es-MX" b="1"/>
            <a:t>entre más vinculado esté el discurso con el debate democrático, mayor protección recibe</a:t>
          </a:r>
          <a:r>
            <a:rPr lang="es-MX"/>
            <a:t>.</a:t>
          </a:r>
          <a:endParaRPr lang="en-US"/>
        </a:p>
      </dgm:t>
    </dgm:pt>
    <dgm:pt modelId="{7A3FDC7D-5117-4A10-806E-13F7854096AD}" type="parTrans" cxnId="{25098E69-30BC-46A7-B317-86E99A030513}">
      <dgm:prSet/>
      <dgm:spPr/>
      <dgm:t>
        <a:bodyPr/>
        <a:lstStyle/>
        <a:p>
          <a:endParaRPr lang="en-US"/>
        </a:p>
      </dgm:t>
    </dgm:pt>
    <dgm:pt modelId="{9B26A70A-EA85-4813-A937-4444C9678317}" type="sibTrans" cxnId="{25098E69-30BC-46A7-B317-86E99A030513}">
      <dgm:prSet/>
      <dgm:spPr/>
      <dgm:t>
        <a:bodyPr/>
        <a:lstStyle/>
        <a:p>
          <a:endParaRPr lang="en-US"/>
        </a:p>
      </dgm:t>
    </dgm:pt>
    <dgm:pt modelId="{BD8ABCBB-437C-4DD4-AF6C-F4E550AD030E}">
      <dgm:prSet/>
      <dgm:spPr/>
      <dgm:t>
        <a:bodyPr/>
        <a:lstStyle/>
        <a:p>
          <a:r>
            <a:rPr lang="es-MX"/>
            <a:t>Te propongo el esquema que suele utilizarse en docencia.</a:t>
          </a:r>
          <a:endParaRPr lang="en-US"/>
        </a:p>
      </dgm:t>
    </dgm:pt>
    <dgm:pt modelId="{DE3EEF42-7095-4911-95D8-D5A15724F219}" type="parTrans" cxnId="{3219FB14-8D89-486D-B20D-2CC5ACF3DAB3}">
      <dgm:prSet/>
      <dgm:spPr/>
      <dgm:t>
        <a:bodyPr/>
        <a:lstStyle/>
        <a:p>
          <a:endParaRPr lang="en-US"/>
        </a:p>
      </dgm:t>
    </dgm:pt>
    <dgm:pt modelId="{B6100E53-60E0-43C7-AAE6-4DE3043F1CFA}" type="sibTrans" cxnId="{3219FB14-8D89-486D-B20D-2CC5ACF3DAB3}">
      <dgm:prSet/>
      <dgm:spPr/>
      <dgm:t>
        <a:bodyPr/>
        <a:lstStyle/>
        <a:p>
          <a:endParaRPr lang="en-US"/>
        </a:p>
      </dgm:t>
    </dgm:pt>
    <dgm:pt modelId="{9369B0E5-C746-4034-8A5A-301AA26DABB6}" type="pres">
      <dgm:prSet presAssocID="{A324BC13-323C-433A-AD47-4106BF1A7C46}" presName="diagram" presStyleCnt="0">
        <dgm:presLayoutVars>
          <dgm:chPref val="1"/>
          <dgm:dir/>
          <dgm:animOne val="branch"/>
          <dgm:animLvl val="lvl"/>
          <dgm:resizeHandles/>
        </dgm:presLayoutVars>
      </dgm:prSet>
      <dgm:spPr/>
    </dgm:pt>
    <dgm:pt modelId="{8FEC938F-86F9-4102-81F2-C1814B48DD8E}" type="pres">
      <dgm:prSet presAssocID="{1C44BBC2-BD4D-4213-8FA3-27F27D8E4984}" presName="root" presStyleCnt="0"/>
      <dgm:spPr/>
    </dgm:pt>
    <dgm:pt modelId="{891977F7-5254-4E31-ADE2-93D5389383C4}" type="pres">
      <dgm:prSet presAssocID="{1C44BBC2-BD4D-4213-8FA3-27F27D8E4984}" presName="rootComposite" presStyleCnt="0"/>
      <dgm:spPr/>
    </dgm:pt>
    <dgm:pt modelId="{599B348B-A70D-42E8-9F5C-8BCC968BADA3}" type="pres">
      <dgm:prSet presAssocID="{1C44BBC2-BD4D-4213-8FA3-27F27D8E4984}" presName="rootText" presStyleLbl="node1" presStyleIdx="0" presStyleCnt="2"/>
      <dgm:spPr/>
    </dgm:pt>
    <dgm:pt modelId="{CF612EB7-4067-4257-A923-8FCA3D54F0EF}" type="pres">
      <dgm:prSet presAssocID="{1C44BBC2-BD4D-4213-8FA3-27F27D8E4984}" presName="rootConnector" presStyleLbl="node1" presStyleIdx="0" presStyleCnt="2"/>
      <dgm:spPr/>
    </dgm:pt>
    <dgm:pt modelId="{45AE84A0-D1B7-4EF5-9594-F27A7D7E9570}" type="pres">
      <dgm:prSet presAssocID="{1C44BBC2-BD4D-4213-8FA3-27F27D8E4984}" presName="childShape" presStyleCnt="0"/>
      <dgm:spPr/>
    </dgm:pt>
    <dgm:pt modelId="{374FA9AC-958C-461F-A6DE-CCEC5DBB841E}" type="pres">
      <dgm:prSet presAssocID="{BD8ABCBB-437C-4DD4-AF6C-F4E550AD030E}" presName="root" presStyleCnt="0"/>
      <dgm:spPr/>
    </dgm:pt>
    <dgm:pt modelId="{DBC79BB3-6FFC-4D2D-B5F9-678D4401A411}" type="pres">
      <dgm:prSet presAssocID="{BD8ABCBB-437C-4DD4-AF6C-F4E550AD030E}" presName="rootComposite" presStyleCnt="0"/>
      <dgm:spPr/>
    </dgm:pt>
    <dgm:pt modelId="{3124A9FD-5BBE-49F1-B3B6-CEB080E20DEA}" type="pres">
      <dgm:prSet presAssocID="{BD8ABCBB-437C-4DD4-AF6C-F4E550AD030E}" presName="rootText" presStyleLbl="node1" presStyleIdx="1" presStyleCnt="2"/>
      <dgm:spPr/>
    </dgm:pt>
    <dgm:pt modelId="{4DB6E985-F501-41BF-A3AC-DC2E3F6F3C05}" type="pres">
      <dgm:prSet presAssocID="{BD8ABCBB-437C-4DD4-AF6C-F4E550AD030E}" presName="rootConnector" presStyleLbl="node1" presStyleIdx="1" presStyleCnt="2"/>
      <dgm:spPr/>
    </dgm:pt>
    <dgm:pt modelId="{7367E72E-6B2E-4A3B-9B2D-64C0F2ED0722}" type="pres">
      <dgm:prSet presAssocID="{BD8ABCBB-437C-4DD4-AF6C-F4E550AD030E}" presName="childShape" presStyleCnt="0"/>
      <dgm:spPr/>
    </dgm:pt>
  </dgm:ptLst>
  <dgm:cxnLst>
    <dgm:cxn modelId="{3219FB14-8D89-486D-B20D-2CC5ACF3DAB3}" srcId="{A324BC13-323C-433A-AD47-4106BF1A7C46}" destId="{BD8ABCBB-437C-4DD4-AF6C-F4E550AD030E}" srcOrd="1" destOrd="0" parTransId="{DE3EEF42-7095-4911-95D8-D5A15724F219}" sibTransId="{B6100E53-60E0-43C7-AAE6-4DE3043F1CFA}"/>
    <dgm:cxn modelId="{25098E69-30BC-46A7-B317-86E99A030513}" srcId="{A324BC13-323C-433A-AD47-4106BF1A7C46}" destId="{1C44BBC2-BD4D-4213-8FA3-27F27D8E4984}" srcOrd="0" destOrd="0" parTransId="{7A3FDC7D-5117-4A10-806E-13F7854096AD}" sibTransId="{9B26A70A-EA85-4813-A937-4444C9678317}"/>
    <dgm:cxn modelId="{D746A78D-243C-4536-80D6-E23CB941FE2E}" type="presOf" srcId="{1C44BBC2-BD4D-4213-8FA3-27F27D8E4984}" destId="{599B348B-A70D-42E8-9F5C-8BCC968BADA3}" srcOrd="0" destOrd="0" presId="urn:microsoft.com/office/officeart/2005/8/layout/hierarchy3"/>
    <dgm:cxn modelId="{827114A4-3FD9-4A2E-A25F-8D6106618D13}" type="presOf" srcId="{BD8ABCBB-437C-4DD4-AF6C-F4E550AD030E}" destId="{4DB6E985-F501-41BF-A3AC-DC2E3F6F3C05}" srcOrd="1" destOrd="0" presId="urn:microsoft.com/office/officeart/2005/8/layout/hierarchy3"/>
    <dgm:cxn modelId="{BB5BECB6-7A11-494F-93A1-5279F5BB817A}" type="presOf" srcId="{1C44BBC2-BD4D-4213-8FA3-27F27D8E4984}" destId="{CF612EB7-4067-4257-A923-8FCA3D54F0EF}" srcOrd="1" destOrd="0" presId="urn:microsoft.com/office/officeart/2005/8/layout/hierarchy3"/>
    <dgm:cxn modelId="{3EC4B9F2-F9FE-4BE2-9AFA-42FA6512F1CA}" type="presOf" srcId="{A324BC13-323C-433A-AD47-4106BF1A7C46}" destId="{9369B0E5-C746-4034-8A5A-301AA26DABB6}" srcOrd="0" destOrd="0" presId="urn:microsoft.com/office/officeart/2005/8/layout/hierarchy3"/>
    <dgm:cxn modelId="{66E8E1F8-7DCA-4E04-86C1-AEF75D1A9E00}" type="presOf" srcId="{BD8ABCBB-437C-4DD4-AF6C-F4E550AD030E}" destId="{3124A9FD-5BBE-49F1-B3B6-CEB080E20DEA}" srcOrd="0" destOrd="0" presId="urn:microsoft.com/office/officeart/2005/8/layout/hierarchy3"/>
    <dgm:cxn modelId="{D604220D-95F9-4537-9243-E392BD704ED5}" type="presParOf" srcId="{9369B0E5-C746-4034-8A5A-301AA26DABB6}" destId="{8FEC938F-86F9-4102-81F2-C1814B48DD8E}" srcOrd="0" destOrd="0" presId="urn:microsoft.com/office/officeart/2005/8/layout/hierarchy3"/>
    <dgm:cxn modelId="{383E8D82-9267-47F7-A189-98B6FC8A94EF}" type="presParOf" srcId="{8FEC938F-86F9-4102-81F2-C1814B48DD8E}" destId="{891977F7-5254-4E31-ADE2-93D5389383C4}" srcOrd="0" destOrd="0" presId="urn:microsoft.com/office/officeart/2005/8/layout/hierarchy3"/>
    <dgm:cxn modelId="{4CCE9193-25E7-4A64-9A05-8D56424D87D7}" type="presParOf" srcId="{891977F7-5254-4E31-ADE2-93D5389383C4}" destId="{599B348B-A70D-42E8-9F5C-8BCC968BADA3}" srcOrd="0" destOrd="0" presId="urn:microsoft.com/office/officeart/2005/8/layout/hierarchy3"/>
    <dgm:cxn modelId="{B077C047-AB86-40D2-8770-6D37E43F487E}" type="presParOf" srcId="{891977F7-5254-4E31-ADE2-93D5389383C4}" destId="{CF612EB7-4067-4257-A923-8FCA3D54F0EF}" srcOrd="1" destOrd="0" presId="urn:microsoft.com/office/officeart/2005/8/layout/hierarchy3"/>
    <dgm:cxn modelId="{88B1D243-8B6D-418C-BC50-1F5904D4A905}" type="presParOf" srcId="{8FEC938F-86F9-4102-81F2-C1814B48DD8E}" destId="{45AE84A0-D1B7-4EF5-9594-F27A7D7E9570}" srcOrd="1" destOrd="0" presId="urn:microsoft.com/office/officeart/2005/8/layout/hierarchy3"/>
    <dgm:cxn modelId="{E475E4B6-5DD1-491E-9258-407EA2DCDCEE}" type="presParOf" srcId="{9369B0E5-C746-4034-8A5A-301AA26DABB6}" destId="{374FA9AC-958C-461F-A6DE-CCEC5DBB841E}" srcOrd="1" destOrd="0" presId="urn:microsoft.com/office/officeart/2005/8/layout/hierarchy3"/>
    <dgm:cxn modelId="{8CA5569C-496D-467A-BF54-6C9DA49D41EE}" type="presParOf" srcId="{374FA9AC-958C-461F-A6DE-CCEC5DBB841E}" destId="{DBC79BB3-6FFC-4D2D-B5F9-678D4401A411}" srcOrd="0" destOrd="0" presId="urn:microsoft.com/office/officeart/2005/8/layout/hierarchy3"/>
    <dgm:cxn modelId="{6F09AE67-94C6-4ABC-9970-040B53CD6588}" type="presParOf" srcId="{DBC79BB3-6FFC-4D2D-B5F9-678D4401A411}" destId="{3124A9FD-5BBE-49F1-B3B6-CEB080E20DEA}" srcOrd="0" destOrd="0" presId="urn:microsoft.com/office/officeart/2005/8/layout/hierarchy3"/>
    <dgm:cxn modelId="{237233A2-A9C3-4644-8C48-93E32043F3E2}" type="presParOf" srcId="{DBC79BB3-6FFC-4D2D-B5F9-678D4401A411}" destId="{4DB6E985-F501-41BF-A3AC-DC2E3F6F3C05}" srcOrd="1" destOrd="0" presId="urn:microsoft.com/office/officeart/2005/8/layout/hierarchy3"/>
    <dgm:cxn modelId="{E52EDA3A-2E8A-46FD-A0FE-00BA54BF0C06}" type="presParOf" srcId="{374FA9AC-958C-461F-A6DE-CCEC5DBB841E}" destId="{7367E72E-6B2E-4A3B-9B2D-64C0F2ED0722}"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2577D9B-A79F-406A-BB38-4F7C5D21E059}" type="doc">
      <dgm:prSet loTypeId="urn:microsoft.com/office/officeart/2005/8/layout/matrix3" loCatId="matrix" qsTypeId="urn:microsoft.com/office/officeart/2005/8/quickstyle/simple4" qsCatId="simple" csTypeId="urn:microsoft.com/office/officeart/2005/8/colors/colorful5" csCatId="colorful"/>
      <dgm:spPr/>
      <dgm:t>
        <a:bodyPr/>
        <a:lstStyle/>
        <a:p>
          <a:endParaRPr lang="en-US"/>
        </a:p>
      </dgm:t>
    </dgm:pt>
    <dgm:pt modelId="{8E42C65C-0A51-484D-ADE8-02A2EDDCA230}">
      <dgm:prSet/>
      <dgm:spPr/>
      <dgm:t>
        <a:bodyPr/>
        <a:lstStyle/>
        <a:p>
          <a:r>
            <a:rPr lang="es-MX"/>
            <a:t>Este tipo de discurso es </a:t>
          </a:r>
          <a:r>
            <a:rPr lang="es-MX" b="1"/>
            <a:t>indispensable para la democracia</a:t>
          </a:r>
          <a:r>
            <a:rPr lang="es-MX"/>
            <a:t>, porque permite:</a:t>
          </a:r>
          <a:endParaRPr lang="en-US"/>
        </a:p>
      </dgm:t>
    </dgm:pt>
    <dgm:pt modelId="{B8C2E967-A039-4047-9F0A-B7BC6B5A9AA6}" type="parTrans" cxnId="{0014798B-59D5-4E3C-827B-17EC811963A2}">
      <dgm:prSet/>
      <dgm:spPr/>
      <dgm:t>
        <a:bodyPr/>
        <a:lstStyle/>
        <a:p>
          <a:endParaRPr lang="en-US"/>
        </a:p>
      </dgm:t>
    </dgm:pt>
    <dgm:pt modelId="{DC640639-817A-4BDD-BA5E-B01B6F1B55FD}" type="sibTrans" cxnId="{0014798B-59D5-4E3C-827B-17EC811963A2}">
      <dgm:prSet/>
      <dgm:spPr/>
      <dgm:t>
        <a:bodyPr/>
        <a:lstStyle/>
        <a:p>
          <a:endParaRPr lang="en-US"/>
        </a:p>
      </dgm:t>
    </dgm:pt>
    <dgm:pt modelId="{931B0964-A896-4527-9796-D674BE7040B1}">
      <dgm:prSet/>
      <dgm:spPr/>
      <dgm:t>
        <a:bodyPr/>
        <a:lstStyle/>
        <a:p>
          <a:r>
            <a:rPr lang="es-MX"/>
            <a:t>Control ciudadano del poder</a:t>
          </a:r>
          <a:endParaRPr lang="en-US"/>
        </a:p>
      </dgm:t>
    </dgm:pt>
    <dgm:pt modelId="{76BAA310-6D9F-4C4E-899F-541BE1DF10A6}" type="parTrans" cxnId="{39888796-2727-4AF4-9C96-BD90163DEB00}">
      <dgm:prSet/>
      <dgm:spPr/>
      <dgm:t>
        <a:bodyPr/>
        <a:lstStyle/>
        <a:p>
          <a:endParaRPr lang="en-US"/>
        </a:p>
      </dgm:t>
    </dgm:pt>
    <dgm:pt modelId="{EC625682-6266-4A03-A738-4FBCA2609342}" type="sibTrans" cxnId="{39888796-2727-4AF4-9C96-BD90163DEB00}">
      <dgm:prSet/>
      <dgm:spPr/>
      <dgm:t>
        <a:bodyPr/>
        <a:lstStyle/>
        <a:p>
          <a:endParaRPr lang="en-US"/>
        </a:p>
      </dgm:t>
    </dgm:pt>
    <dgm:pt modelId="{30813AEE-262C-48EA-965A-7F5870200D78}">
      <dgm:prSet/>
      <dgm:spPr/>
      <dgm:t>
        <a:bodyPr/>
        <a:lstStyle/>
        <a:p>
          <a:r>
            <a:rPr lang="es-MX"/>
            <a:t>Debate plural</a:t>
          </a:r>
          <a:endParaRPr lang="en-US"/>
        </a:p>
      </dgm:t>
    </dgm:pt>
    <dgm:pt modelId="{6DFD49A7-007F-4225-98DB-2918EF89FF2D}" type="parTrans" cxnId="{C10F58B0-DEC5-4D4D-9004-C5426B4BEBA1}">
      <dgm:prSet/>
      <dgm:spPr/>
      <dgm:t>
        <a:bodyPr/>
        <a:lstStyle/>
        <a:p>
          <a:endParaRPr lang="en-US"/>
        </a:p>
      </dgm:t>
    </dgm:pt>
    <dgm:pt modelId="{7E042178-E222-45AB-BE4A-67AC01B48614}" type="sibTrans" cxnId="{C10F58B0-DEC5-4D4D-9004-C5426B4BEBA1}">
      <dgm:prSet/>
      <dgm:spPr/>
      <dgm:t>
        <a:bodyPr/>
        <a:lstStyle/>
        <a:p>
          <a:endParaRPr lang="en-US"/>
        </a:p>
      </dgm:t>
    </dgm:pt>
    <dgm:pt modelId="{27059F0A-7324-4BDD-B8F2-53FE46A1BEEF}">
      <dgm:prSet/>
      <dgm:spPr/>
      <dgm:t>
        <a:bodyPr/>
        <a:lstStyle/>
        <a:p>
          <a:r>
            <a:rPr lang="es-MX"/>
            <a:t>Formación de la opinión pública</a:t>
          </a:r>
          <a:endParaRPr lang="en-US"/>
        </a:p>
      </dgm:t>
    </dgm:pt>
    <dgm:pt modelId="{6D38AE92-32FF-4400-97A3-53FB0603C90B}" type="parTrans" cxnId="{8712E956-BE90-4129-96DE-BB6439666635}">
      <dgm:prSet/>
      <dgm:spPr/>
      <dgm:t>
        <a:bodyPr/>
        <a:lstStyle/>
        <a:p>
          <a:endParaRPr lang="en-US"/>
        </a:p>
      </dgm:t>
    </dgm:pt>
    <dgm:pt modelId="{19CCCE9D-1A66-4765-9079-E0CBD08BD078}" type="sibTrans" cxnId="{8712E956-BE90-4129-96DE-BB6439666635}">
      <dgm:prSet/>
      <dgm:spPr/>
      <dgm:t>
        <a:bodyPr/>
        <a:lstStyle/>
        <a:p>
          <a:endParaRPr lang="en-US"/>
        </a:p>
      </dgm:t>
    </dgm:pt>
    <dgm:pt modelId="{0885930F-032C-4F55-92CA-67A326EBDDBC}" type="pres">
      <dgm:prSet presAssocID="{C2577D9B-A79F-406A-BB38-4F7C5D21E059}" presName="matrix" presStyleCnt="0">
        <dgm:presLayoutVars>
          <dgm:chMax val="1"/>
          <dgm:dir/>
          <dgm:resizeHandles val="exact"/>
        </dgm:presLayoutVars>
      </dgm:prSet>
      <dgm:spPr/>
    </dgm:pt>
    <dgm:pt modelId="{BE67CBF3-029A-440A-8A81-C3DAD54BC496}" type="pres">
      <dgm:prSet presAssocID="{C2577D9B-A79F-406A-BB38-4F7C5D21E059}" presName="diamond" presStyleLbl="bgShp" presStyleIdx="0" presStyleCnt="1"/>
      <dgm:spPr/>
    </dgm:pt>
    <dgm:pt modelId="{B7750AD6-AD78-4B37-8AD0-E392051F636B}" type="pres">
      <dgm:prSet presAssocID="{C2577D9B-A79F-406A-BB38-4F7C5D21E059}" presName="quad1" presStyleLbl="node1" presStyleIdx="0" presStyleCnt="4">
        <dgm:presLayoutVars>
          <dgm:chMax val="0"/>
          <dgm:chPref val="0"/>
          <dgm:bulletEnabled val="1"/>
        </dgm:presLayoutVars>
      </dgm:prSet>
      <dgm:spPr/>
    </dgm:pt>
    <dgm:pt modelId="{C2C748E2-43DF-4700-BC9D-D3C035555643}" type="pres">
      <dgm:prSet presAssocID="{C2577D9B-A79F-406A-BB38-4F7C5D21E059}" presName="quad2" presStyleLbl="node1" presStyleIdx="1" presStyleCnt="4">
        <dgm:presLayoutVars>
          <dgm:chMax val="0"/>
          <dgm:chPref val="0"/>
          <dgm:bulletEnabled val="1"/>
        </dgm:presLayoutVars>
      </dgm:prSet>
      <dgm:spPr/>
    </dgm:pt>
    <dgm:pt modelId="{92034750-E440-40F5-BA1C-063A236C4900}" type="pres">
      <dgm:prSet presAssocID="{C2577D9B-A79F-406A-BB38-4F7C5D21E059}" presName="quad3" presStyleLbl="node1" presStyleIdx="2" presStyleCnt="4">
        <dgm:presLayoutVars>
          <dgm:chMax val="0"/>
          <dgm:chPref val="0"/>
          <dgm:bulletEnabled val="1"/>
        </dgm:presLayoutVars>
      </dgm:prSet>
      <dgm:spPr/>
    </dgm:pt>
    <dgm:pt modelId="{0D12F71B-5CB9-416E-8389-A2617AD7F3A7}" type="pres">
      <dgm:prSet presAssocID="{C2577D9B-A79F-406A-BB38-4F7C5D21E059}" presName="quad4" presStyleLbl="node1" presStyleIdx="3" presStyleCnt="4">
        <dgm:presLayoutVars>
          <dgm:chMax val="0"/>
          <dgm:chPref val="0"/>
          <dgm:bulletEnabled val="1"/>
        </dgm:presLayoutVars>
      </dgm:prSet>
      <dgm:spPr/>
    </dgm:pt>
  </dgm:ptLst>
  <dgm:cxnLst>
    <dgm:cxn modelId="{E49A852E-D583-496E-90C5-1D29C47FF51A}" type="presOf" srcId="{27059F0A-7324-4BDD-B8F2-53FE46A1BEEF}" destId="{0D12F71B-5CB9-416E-8389-A2617AD7F3A7}" srcOrd="0" destOrd="0" presId="urn:microsoft.com/office/officeart/2005/8/layout/matrix3"/>
    <dgm:cxn modelId="{8712E956-BE90-4129-96DE-BB6439666635}" srcId="{C2577D9B-A79F-406A-BB38-4F7C5D21E059}" destId="{27059F0A-7324-4BDD-B8F2-53FE46A1BEEF}" srcOrd="3" destOrd="0" parTransId="{6D38AE92-32FF-4400-97A3-53FB0603C90B}" sibTransId="{19CCCE9D-1A66-4765-9079-E0CBD08BD078}"/>
    <dgm:cxn modelId="{0014798B-59D5-4E3C-827B-17EC811963A2}" srcId="{C2577D9B-A79F-406A-BB38-4F7C5D21E059}" destId="{8E42C65C-0A51-484D-ADE8-02A2EDDCA230}" srcOrd="0" destOrd="0" parTransId="{B8C2E967-A039-4047-9F0A-B7BC6B5A9AA6}" sibTransId="{DC640639-817A-4BDD-BA5E-B01B6F1B55FD}"/>
    <dgm:cxn modelId="{39888796-2727-4AF4-9C96-BD90163DEB00}" srcId="{C2577D9B-A79F-406A-BB38-4F7C5D21E059}" destId="{931B0964-A896-4527-9796-D674BE7040B1}" srcOrd="1" destOrd="0" parTransId="{76BAA310-6D9F-4C4E-899F-541BE1DF10A6}" sibTransId="{EC625682-6266-4A03-A738-4FBCA2609342}"/>
    <dgm:cxn modelId="{D75F619B-26D9-4C68-A7BC-BB3DF316B8AC}" type="presOf" srcId="{C2577D9B-A79F-406A-BB38-4F7C5D21E059}" destId="{0885930F-032C-4F55-92CA-67A326EBDDBC}" srcOrd="0" destOrd="0" presId="urn:microsoft.com/office/officeart/2005/8/layout/matrix3"/>
    <dgm:cxn modelId="{C10F58B0-DEC5-4D4D-9004-C5426B4BEBA1}" srcId="{C2577D9B-A79F-406A-BB38-4F7C5D21E059}" destId="{30813AEE-262C-48EA-965A-7F5870200D78}" srcOrd="2" destOrd="0" parTransId="{6DFD49A7-007F-4225-98DB-2918EF89FF2D}" sibTransId="{7E042178-E222-45AB-BE4A-67AC01B48614}"/>
    <dgm:cxn modelId="{7524D4CF-372A-424B-9DA8-6ADA1373E1E3}" type="presOf" srcId="{30813AEE-262C-48EA-965A-7F5870200D78}" destId="{92034750-E440-40F5-BA1C-063A236C4900}" srcOrd="0" destOrd="0" presId="urn:microsoft.com/office/officeart/2005/8/layout/matrix3"/>
    <dgm:cxn modelId="{85ACE1D2-371C-46C0-ABB5-4F1FF36A9AC9}" type="presOf" srcId="{931B0964-A896-4527-9796-D674BE7040B1}" destId="{C2C748E2-43DF-4700-BC9D-D3C035555643}" srcOrd="0" destOrd="0" presId="urn:microsoft.com/office/officeart/2005/8/layout/matrix3"/>
    <dgm:cxn modelId="{416584FC-AD15-4A7F-9D16-CD7D6A3E9C7C}" type="presOf" srcId="{8E42C65C-0A51-484D-ADE8-02A2EDDCA230}" destId="{B7750AD6-AD78-4B37-8AD0-E392051F636B}" srcOrd="0" destOrd="0" presId="urn:microsoft.com/office/officeart/2005/8/layout/matrix3"/>
    <dgm:cxn modelId="{4C7C610F-6426-42A6-9098-568566ED0C36}" type="presParOf" srcId="{0885930F-032C-4F55-92CA-67A326EBDDBC}" destId="{BE67CBF3-029A-440A-8A81-C3DAD54BC496}" srcOrd="0" destOrd="0" presId="urn:microsoft.com/office/officeart/2005/8/layout/matrix3"/>
    <dgm:cxn modelId="{DAE10F86-51E6-4AE2-880C-4EE6257AEE5E}" type="presParOf" srcId="{0885930F-032C-4F55-92CA-67A326EBDDBC}" destId="{B7750AD6-AD78-4B37-8AD0-E392051F636B}" srcOrd="1" destOrd="0" presId="urn:microsoft.com/office/officeart/2005/8/layout/matrix3"/>
    <dgm:cxn modelId="{A3C5FA84-8A88-499A-97F0-D77A0448832A}" type="presParOf" srcId="{0885930F-032C-4F55-92CA-67A326EBDDBC}" destId="{C2C748E2-43DF-4700-BC9D-D3C035555643}" srcOrd="2" destOrd="0" presId="urn:microsoft.com/office/officeart/2005/8/layout/matrix3"/>
    <dgm:cxn modelId="{827F8E6C-37FE-4411-BEB6-08BBF7AEB3BD}" type="presParOf" srcId="{0885930F-032C-4F55-92CA-67A326EBDDBC}" destId="{92034750-E440-40F5-BA1C-063A236C4900}" srcOrd="3" destOrd="0" presId="urn:microsoft.com/office/officeart/2005/8/layout/matrix3"/>
    <dgm:cxn modelId="{3A1BE92C-DD3D-4319-95CE-4113BC354B08}" type="presParOf" srcId="{0885930F-032C-4F55-92CA-67A326EBDDBC}" destId="{0D12F71B-5CB9-416E-8389-A2617AD7F3A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6D97272C-FE41-4EF0-BF6A-F36DC1E9A36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A20A16D4-7287-4638-9FB4-64C07D0FC3AA}">
      <dgm:prSet/>
      <dgm:spPr/>
      <dgm:t>
        <a:bodyPr/>
        <a:lstStyle/>
        <a:p>
          <a:r>
            <a:rPr lang="es-MX" b="1" dirty="0"/>
            <a:t>Discurso sobre asuntos sociales o culturales</a:t>
          </a:r>
          <a:endParaRPr lang="en-US" dirty="0"/>
        </a:p>
      </dgm:t>
    </dgm:pt>
    <dgm:pt modelId="{8AEF5FCE-5C76-4B40-877E-6BCD87DD67AD}" type="parTrans" cxnId="{93BD51E4-7578-4303-8308-194A0EE6148F}">
      <dgm:prSet/>
      <dgm:spPr/>
      <dgm:t>
        <a:bodyPr/>
        <a:lstStyle/>
        <a:p>
          <a:endParaRPr lang="en-US"/>
        </a:p>
      </dgm:t>
    </dgm:pt>
    <dgm:pt modelId="{508A1F3F-E322-46F9-B011-9F2F7D90A605}" type="sibTrans" cxnId="{93BD51E4-7578-4303-8308-194A0EE6148F}">
      <dgm:prSet/>
      <dgm:spPr/>
      <dgm:t>
        <a:bodyPr/>
        <a:lstStyle/>
        <a:p>
          <a:endParaRPr lang="en-US"/>
        </a:p>
      </dgm:t>
    </dgm:pt>
    <dgm:pt modelId="{296A53AD-8AE2-4759-949E-3A44C7A9F1AB}">
      <dgm:prSet/>
      <dgm:spPr/>
      <dgm:t>
        <a:bodyPr/>
        <a:lstStyle/>
        <a:p>
          <a:r>
            <a:rPr lang="es-MX"/>
            <a:t>Incluye:</a:t>
          </a:r>
          <a:endParaRPr lang="en-US"/>
        </a:p>
      </dgm:t>
    </dgm:pt>
    <dgm:pt modelId="{B42CBE34-2283-4247-BC32-E050045A1835}" type="parTrans" cxnId="{7E244B39-ED5A-446B-BB4B-B23DACE58AA8}">
      <dgm:prSet/>
      <dgm:spPr/>
      <dgm:t>
        <a:bodyPr/>
        <a:lstStyle/>
        <a:p>
          <a:endParaRPr lang="en-US"/>
        </a:p>
      </dgm:t>
    </dgm:pt>
    <dgm:pt modelId="{3DC60EA7-76C2-412A-849E-CC51F97A7D83}" type="sibTrans" cxnId="{7E244B39-ED5A-446B-BB4B-B23DACE58AA8}">
      <dgm:prSet/>
      <dgm:spPr/>
      <dgm:t>
        <a:bodyPr/>
        <a:lstStyle/>
        <a:p>
          <a:endParaRPr lang="en-US"/>
        </a:p>
      </dgm:t>
    </dgm:pt>
    <dgm:pt modelId="{C34F2F70-0C1E-4F46-B3A0-E35C2C684466}">
      <dgm:prSet/>
      <dgm:spPr/>
      <dgm:t>
        <a:bodyPr/>
        <a:lstStyle/>
        <a:p>
          <a:r>
            <a:rPr lang="es-MX"/>
            <a:t>Debate académico</a:t>
          </a:r>
          <a:endParaRPr lang="en-US"/>
        </a:p>
      </dgm:t>
    </dgm:pt>
    <dgm:pt modelId="{C417F7AC-2EF1-466B-83BC-ABC8BEDBBEF3}" type="parTrans" cxnId="{2E047B25-AE32-49EB-9690-36036BEA6C71}">
      <dgm:prSet/>
      <dgm:spPr/>
      <dgm:t>
        <a:bodyPr/>
        <a:lstStyle/>
        <a:p>
          <a:endParaRPr lang="en-US"/>
        </a:p>
      </dgm:t>
    </dgm:pt>
    <dgm:pt modelId="{B5A4D303-690A-4315-BD39-C331194067BC}" type="sibTrans" cxnId="{2E047B25-AE32-49EB-9690-36036BEA6C71}">
      <dgm:prSet/>
      <dgm:spPr/>
      <dgm:t>
        <a:bodyPr/>
        <a:lstStyle/>
        <a:p>
          <a:endParaRPr lang="en-US"/>
        </a:p>
      </dgm:t>
    </dgm:pt>
    <dgm:pt modelId="{BFD1C5FE-7723-4279-9500-4BA40831EF28}">
      <dgm:prSet/>
      <dgm:spPr/>
      <dgm:t>
        <a:bodyPr/>
        <a:lstStyle/>
        <a:p>
          <a:r>
            <a:rPr lang="es-MX"/>
            <a:t>Opiniones sobre temas sociales</a:t>
          </a:r>
          <a:endParaRPr lang="en-US"/>
        </a:p>
      </dgm:t>
    </dgm:pt>
    <dgm:pt modelId="{FCB843FD-C04D-43C2-9A04-519EDC0ED64C}" type="parTrans" cxnId="{6798C617-D022-4C41-882D-3CD60D2B67FC}">
      <dgm:prSet/>
      <dgm:spPr/>
      <dgm:t>
        <a:bodyPr/>
        <a:lstStyle/>
        <a:p>
          <a:endParaRPr lang="en-US"/>
        </a:p>
      </dgm:t>
    </dgm:pt>
    <dgm:pt modelId="{466CD21E-7DC9-40E4-8666-63AA394F23B3}" type="sibTrans" cxnId="{6798C617-D022-4C41-882D-3CD60D2B67FC}">
      <dgm:prSet/>
      <dgm:spPr/>
      <dgm:t>
        <a:bodyPr/>
        <a:lstStyle/>
        <a:p>
          <a:endParaRPr lang="en-US"/>
        </a:p>
      </dgm:t>
    </dgm:pt>
    <dgm:pt modelId="{2E68C5DE-1460-4B48-AB18-1DDE4B178151}">
      <dgm:prSet/>
      <dgm:spPr/>
      <dgm:t>
        <a:bodyPr/>
        <a:lstStyle/>
        <a:p>
          <a:r>
            <a:rPr lang="es-MX"/>
            <a:t>Expresiones culturales o artísticas</a:t>
          </a:r>
          <a:endParaRPr lang="en-US"/>
        </a:p>
      </dgm:t>
    </dgm:pt>
    <dgm:pt modelId="{E6FA4E87-0743-4C71-B23B-934960D64323}" type="parTrans" cxnId="{DCF90EDE-0E59-4AAA-8F4E-ECD13F6F9DD7}">
      <dgm:prSet/>
      <dgm:spPr/>
      <dgm:t>
        <a:bodyPr/>
        <a:lstStyle/>
        <a:p>
          <a:endParaRPr lang="en-US"/>
        </a:p>
      </dgm:t>
    </dgm:pt>
    <dgm:pt modelId="{8C3ED294-1913-4082-BCD7-E0DCD3897B85}" type="sibTrans" cxnId="{DCF90EDE-0E59-4AAA-8F4E-ECD13F6F9DD7}">
      <dgm:prSet/>
      <dgm:spPr/>
      <dgm:t>
        <a:bodyPr/>
        <a:lstStyle/>
        <a:p>
          <a:endParaRPr lang="en-US"/>
        </a:p>
      </dgm:t>
    </dgm:pt>
    <dgm:pt modelId="{E68780EA-FE98-4756-83B8-47B8044EF50D}">
      <dgm:prSet/>
      <dgm:spPr/>
      <dgm:t>
        <a:bodyPr/>
        <a:lstStyle/>
        <a:p>
          <a:r>
            <a:rPr lang="es-MX"/>
            <a:t>Comentarios en medios o redes</a:t>
          </a:r>
          <a:endParaRPr lang="en-US"/>
        </a:p>
      </dgm:t>
    </dgm:pt>
    <dgm:pt modelId="{255C83D3-F0AF-419A-AC06-170EE63B9D06}" type="parTrans" cxnId="{443604DE-6218-4D12-BFCA-4FBAABAF685A}">
      <dgm:prSet/>
      <dgm:spPr/>
      <dgm:t>
        <a:bodyPr/>
        <a:lstStyle/>
        <a:p>
          <a:endParaRPr lang="en-US"/>
        </a:p>
      </dgm:t>
    </dgm:pt>
    <dgm:pt modelId="{B7EE7919-B285-4C91-AAE3-5BF1E762E7D8}" type="sibTrans" cxnId="{443604DE-6218-4D12-BFCA-4FBAABAF685A}">
      <dgm:prSet/>
      <dgm:spPr/>
      <dgm:t>
        <a:bodyPr/>
        <a:lstStyle/>
        <a:p>
          <a:endParaRPr lang="en-US"/>
        </a:p>
      </dgm:t>
    </dgm:pt>
    <dgm:pt modelId="{3B13D209-7F2C-4780-8B19-0D40DDD24729}" type="pres">
      <dgm:prSet presAssocID="{6D97272C-FE41-4EF0-BF6A-F36DC1E9A361}" presName="linear" presStyleCnt="0">
        <dgm:presLayoutVars>
          <dgm:animLvl val="lvl"/>
          <dgm:resizeHandles val="exact"/>
        </dgm:presLayoutVars>
      </dgm:prSet>
      <dgm:spPr/>
    </dgm:pt>
    <dgm:pt modelId="{9D4F46C1-4843-4EE2-991F-196182F7347B}" type="pres">
      <dgm:prSet presAssocID="{A20A16D4-7287-4638-9FB4-64C07D0FC3AA}" presName="parentText" presStyleLbl="node1" presStyleIdx="0" presStyleCnt="6">
        <dgm:presLayoutVars>
          <dgm:chMax val="0"/>
          <dgm:bulletEnabled val="1"/>
        </dgm:presLayoutVars>
      </dgm:prSet>
      <dgm:spPr/>
    </dgm:pt>
    <dgm:pt modelId="{B07BBA6C-428F-406F-A371-C7CD14015766}" type="pres">
      <dgm:prSet presAssocID="{508A1F3F-E322-46F9-B011-9F2F7D90A605}" presName="spacer" presStyleCnt="0"/>
      <dgm:spPr/>
    </dgm:pt>
    <dgm:pt modelId="{F7AC00DB-5D22-4859-810E-0E55C7A16845}" type="pres">
      <dgm:prSet presAssocID="{296A53AD-8AE2-4759-949E-3A44C7A9F1AB}" presName="parentText" presStyleLbl="node1" presStyleIdx="1" presStyleCnt="6">
        <dgm:presLayoutVars>
          <dgm:chMax val="0"/>
          <dgm:bulletEnabled val="1"/>
        </dgm:presLayoutVars>
      </dgm:prSet>
      <dgm:spPr/>
    </dgm:pt>
    <dgm:pt modelId="{E94FC4AF-2D18-489C-AF96-EFF6A71FE2B0}" type="pres">
      <dgm:prSet presAssocID="{3DC60EA7-76C2-412A-849E-CC51F97A7D83}" presName="spacer" presStyleCnt="0"/>
      <dgm:spPr/>
    </dgm:pt>
    <dgm:pt modelId="{66F5D5A2-8A52-4E78-BA34-15A2EA187A2B}" type="pres">
      <dgm:prSet presAssocID="{C34F2F70-0C1E-4F46-B3A0-E35C2C684466}" presName="parentText" presStyleLbl="node1" presStyleIdx="2" presStyleCnt="6">
        <dgm:presLayoutVars>
          <dgm:chMax val="0"/>
          <dgm:bulletEnabled val="1"/>
        </dgm:presLayoutVars>
      </dgm:prSet>
      <dgm:spPr/>
    </dgm:pt>
    <dgm:pt modelId="{56A5D8DB-B05B-4A2C-80D0-740456C70C23}" type="pres">
      <dgm:prSet presAssocID="{B5A4D303-690A-4315-BD39-C331194067BC}" presName="spacer" presStyleCnt="0"/>
      <dgm:spPr/>
    </dgm:pt>
    <dgm:pt modelId="{3E449A89-769F-433C-B311-A390733AE856}" type="pres">
      <dgm:prSet presAssocID="{BFD1C5FE-7723-4279-9500-4BA40831EF28}" presName="parentText" presStyleLbl="node1" presStyleIdx="3" presStyleCnt="6">
        <dgm:presLayoutVars>
          <dgm:chMax val="0"/>
          <dgm:bulletEnabled val="1"/>
        </dgm:presLayoutVars>
      </dgm:prSet>
      <dgm:spPr/>
    </dgm:pt>
    <dgm:pt modelId="{04307F88-7A3B-4E01-B1E8-C054ABA62C3D}" type="pres">
      <dgm:prSet presAssocID="{466CD21E-7DC9-40E4-8666-63AA394F23B3}" presName="spacer" presStyleCnt="0"/>
      <dgm:spPr/>
    </dgm:pt>
    <dgm:pt modelId="{43CB744D-D907-4E23-83C4-9A09F5C6B525}" type="pres">
      <dgm:prSet presAssocID="{2E68C5DE-1460-4B48-AB18-1DDE4B178151}" presName="parentText" presStyleLbl="node1" presStyleIdx="4" presStyleCnt="6">
        <dgm:presLayoutVars>
          <dgm:chMax val="0"/>
          <dgm:bulletEnabled val="1"/>
        </dgm:presLayoutVars>
      </dgm:prSet>
      <dgm:spPr/>
    </dgm:pt>
    <dgm:pt modelId="{D5002832-C470-485B-B563-BD145C23FCE2}" type="pres">
      <dgm:prSet presAssocID="{8C3ED294-1913-4082-BCD7-E0DCD3897B85}" presName="spacer" presStyleCnt="0"/>
      <dgm:spPr/>
    </dgm:pt>
    <dgm:pt modelId="{4D8344CA-9FD9-4C2F-8916-80C3A3376B32}" type="pres">
      <dgm:prSet presAssocID="{E68780EA-FE98-4756-83B8-47B8044EF50D}" presName="parentText" presStyleLbl="node1" presStyleIdx="5" presStyleCnt="6">
        <dgm:presLayoutVars>
          <dgm:chMax val="0"/>
          <dgm:bulletEnabled val="1"/>
        </dgm:presLayoutVars>
      </dgm:prSet>
      <dgm:spPr/>
    </dgm:pt>
  </dgm:ptLst>
  <dgm:cxnLst>
    <dgm:cxn modelId="{6798C617-D022-4C41-882D-3CD60D2B67FC}" srcId="{6D97272C-FE41-4EF0-BF6A-F36DC1E9A361}" destId="{BFD1C5FE-7723-4279-9500-4BA40831EF28}" srcOrd="3" destOrd="0" parTransId="{FCB843FD-C04D-43C2-9A04-519EDC0ED64C}" sibTransId="{466CD21E-7DC9-40E4-8666-63AA394F23B3}"/>
    <dgm:cxn modelId="{2E047B25-AE32-49EB-9690-36036BEA6C71}" srcId="{6D97272C-FE41-4EF0-BF6A-F36DC1E9A361}" destId="{C34F2F70-0C1E-4F46-B3A0-E35C2C684466}" srcOrd="2" destOrd="0" parTransId="{C417F7AC-2EF1-466B-83BC-ABC8BEDBBEF3}" sibTransId="{B5A4D303-690A-4315-BD39-C331194067BC}"/>
    <dgm:cxn modelId="{7E244B39-ED5A-446B-BB4B-B23DACE58AA8}" srcId="{6D97272C-FE41-4EF0-BF6A-F36DC1E9A361}" destId="{296A53AD-8AE2-4759-949E-3A44C7A9F1AB}" srcOrd="1" destOrd="0" parTransId="{B42CBE34-2283-4247-BC32-E050045A1835}" sibTransId="{3DC60EA7-76C2-412A-849E-CC51F97A7D83}"/>
    <dgm:cxn modelId="{347CFA68-42FC-4B60-B661-CA4C543F6575}" type="presOf" srcId="{A20A16D4-7287-4638-9FB4-64C07D0FC3AA}" destId="{9D4F46C1-4843-4EE2-991F-196182F7347B}" srcOrd="0" destOrd="0" presId="urn:microsoft.com/office/officeart/2005/8/layout/vList2"/>
    <dgm:cxn modelId="{CEAF3254-F152-42BD-BB01-DE38E0A19A45}" type="presOf" srcId="{BFD1C5FE-7723-4279-9500-4BA40831EF28}" destId="{3E449A89-769F-433C-B311-A390733AE856}" srcOrd="0" destOrd="0" presId="urn:microsoft.com/office/officeart/2005/8/layout/vList2"/>
    <dgm:cxn modelId="{C43E6E86-322B-4941-B8A4-6C895B73A054}" type="presOf" srcId="{296A53AD-8AE2-4759-949E-3A44C7A9F1AB}" destId="{F7AC00DB-5D22-4859-810E-0E55C7A16845}" srcOrd="0" destOrd="0" presId="urn:microsoft.com/office/officeart/2005/8/layout/vList2"/>
    <dgm:cxn modelId="{1CD4C18C-CD87-4C01-9BBC-D31DDA5653DE}" type="presOf" srcId="{2E68C5DE-1460-4B48-AB18-1DDE4B178151}" destId="{43CB744D-D907-4E23-83C4-9A09F5C6B525}" srcOrd="0" destOrd="0" presId="urn:microsoft.com/office/officeart/2005/8/layout/vList2"/>
    <dgm:cxn modelId="{1931E4A0-90EB-4BCC-A74D-76CE81E5FFB4}" type="presOf" srcId="{C34F2F70-0C1E-4F46-B3A0-E35C2C684466}" destId="{66F5D5A2-8A52-4E78-BA34-15A2EA187A2B}" srcOrd="0" destOrd="0" presId="urn:microsoft.com/office/officeart/2005/8/layout/vList2"/>
    <dgm:cxn modelId="{197BE1C1-DAC0-484B-B099-505E89B327E3}" type="presOf" srcId="{6D97272C-FE41-4EF0-BF6A-F36DC1E9A361}" destId="{3B13D209-7F2C-4780-8B19-0D40DDD24729}" srcOrd="0" destOrd="0" presId="urn:microsoft.com/office/officeart/2005/8/layout/vList2"/>
    <dgm:cxn modelId="{443604DE-6218-4D12-BFCA-4FBAABAF685A}" srcId="{6D97272C-FE41-4EF0-BF6A-F36DC1E9A361}" destId="{E68780EA-FE98-4756-83B8-47B8044EF50D}" srcOrd="5" destOrd="0" parTransId="{255C83D3-F0AF-419A-AC06-170EE63B9D06}" sibTransId="{B7EE7919-B285-4C91-AAE3-5BF1E762E7D8}"/>
    <dgm:cxn modelId="{DCF90EDE-0E59-4AAA-8F4E-ECD13F6F9DD7}" srcId="{6D97272C-FE41-4EF0-BF6A-F36DC1E9A361}" destId="{2E68C5DE-1460-4B48-AB18-1DDE4B178151}" srcOrd="4" destOrd="0" parTransId="{E6FA4E87-0743-4C71-B23B-934960D64323}" sibTransId="{8C3ED294-1913-4082-BCD7-E0DCD3897B85}"/>
    <dgm:cxn modelId="{E57F5AE0-7DE2-4DE3-BBCA-286BA7C9C8E9}" type="presOf" srcId="{E68780EA-FE98-4756-83B8-47B8044EF50D}" destId="{4D8344CA-9FD9-4C2F-8916-80C3A3376B32}" srcOrd="0" destOrd="0" presId="urn:microsoft.com/office/officeart/2005/8/layout/vList2"/>
    <dgm:cxn modelId="{93BD51E4-7578-4303-8308-194A0EE6148F}" srcId="{6D97272C-FE41-4EF0-BF6A-F36DC1E9A361}" destId="{A20A16D4-7287-4638-9FB4-64C07D0FC3AA}" srcOrd="0" destOrd="0" parTransId="{8AEF5FCE-5C76-4B40-877E-6BCD87DD67AD}" sibTransId="{508A1F3F-E322-46F9-B011-9F2F7D90A605}"/>
    <dgm:cxn modelId="{61C1BF75-B51C-4860-BB2F-B17A0813BF25}" type="presParOf" srcId="{3B13D209-7F2C-4780-8B19-0D40DDD24729}" destId="{9D4F46C1-4843-4EE2-991F-196182F7347B}" srcOrd="0" destOrd="0" presId="urn:microsoft.com/office/officeart/2005/8/layout/vList2"/>
    <dgm:cxn modelId="{C2376F2A-2471-4155-A727-2BDB934115B6}" type="presParOf" srcId="{3B13D209-7F2C-4780-8B19-0D40DDD24729}" destId="{B07BBA6C-428F-406F-A371-C7CD14015766}" srcOrd="1" destOrd="0" presId="urn:microsoft.com/office/officeart/2005/8/layout/vList2"/>
    <dgm:cxn modelId="{CAA65C38-CBFE-43D6-96F0-305E9D081B35}" type="presParOf" srcId="{3B13D209-7F2C-4780-8B19-0D40DDD24729}" destId="{F7AC00DB-5D22-4859-810E-0E55C7A16845}" srcOrd="2" destOrd="0" presId="urn:microsoft.com/office/officeart/2005/8/layout/vList2"/>
    <dgm:cxn modelId="{07827F52-A668-48EE-9154-40475E7E19C1}" type="presParOf" srcId="{3B13D209-7F2C-4780-8B19-0D40DDD24729}" destId="{E94FC4AF-2D18-489C-AF96-EFF6A71FE2B0}" srcOrd="3" destOrd="0" presId="urn:microsoft.com/office/officeart/2005/8/layout/vList2"/>
    <dgm:cxn modelId="{49158F93-37BE-4BB6-9259-AFF74836634B}" type="presParOf" srcId="{3B13D209-7F2C-4780-8B19-0D40DDD24729}" destId="{66F5D5A2-8A52-4E78-BA34-15A2EA187A2B}" srcOrd="4" destOrd="0" presId="urn:microsoft.com/office/officeart/2005/8/layout/vList2"/>
    <dgm:cxn modelId="{523FA9CD-62E2-499C-BAD6-DCBE9594DDD9}" type="presParOf" srcId="{3B13D209-7F2C-4780-8B19-0D40DDD24729}" destId="{56A5D8DB-B05B-4A2C-80D0-740456C70C23}" srcOrd="5" destOrd="0" presId="urn:microsoft.com/office/officeart/2005/8/layout/vList2"/>
    <dgm:cxn modelId="{DD597223-F1AF-41A1-A3DD-B98E9E9EA52D}" type="presParOf" srcId="{3B13D209-7F2C-4780-8B19-0D40DDD24729}" destId="{3E449A89-769F-433C-B311-A390733AE856}" srcOrd="6" destOrd="0" presId="urn:microsoft.com/office/officeart/2005/8/layout/vList2"/>
    <dgm:cxn modelId="{B83B930A-8D37-4D7F-8528-C9209AFD18C2}" type="presParOf" srcId="{3B13D209-7F2C-4780-8B19-0D40DDD24729}" destId="{04307F88-7A3B-4E01-B1E8-C054ABA62C3D}" srcOrd="7" destOrd="0" presId="urn:microsoft.com/office/officeart/2005/8/layout/vList2"/>
    <dgm:cxn modelId="{F60AED0D-F881-45E6-B0CB-E939DF242EDA}" type="presParOf" srcId="{3B13D209-7F2C-4780-8B19-0D40DDD24729}" destId="{43CB744D-D907-4E23-83C4-9A09F5C6B525}" srcOrd="8" destOrd="0" presId="urn:microsoft.com/office/officeart/2005/8/layout/vList2"/>
    <dgm:cxn modelId="{3EF3FE44-261B-4A23-A4AC-DC526A3B6A77}" type="presParOf" srcId="{3B13D209-7F2C-4780-8B19-0D40DDD24729}" destId="{D5002832-C470-485B-B563-BD145C23FCE2}" srcOrd="9" destOrd="0" presId="urn:microsoft.com/office/officeart/2005/8/layout/vList2"/>
    <dgm:cxn modelId="{9B49929E-B30B-4BA7-B2BF-5AFEA84751AF}" type="presParOf" srcId="{3B13D209-7F2C-4780-8B19-0D40DDD24729}" destId="{4D8344CA-9FD9-4C2F-8916-80C3A3376B32}"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0E9FDA8-3A0C-4C58-BBAE-D1C02C233A52}"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F18BA5C-C19E-4303-AB36-2CD584378B19}">
      <dgm:prSet/>
      <dgm:spPr/>
      <dgm:t>
        <a:bodyPr/>
        <a:lstStyle/>
        <a:p>
          <a:r>
            <a:rPr lang="es-MX"/>
            <a:t>Publicidad engañosa</a:t>
          </a:r>
          <a:endParaRPr lang="en-US"/>
        </a:p>
      </dgm:t>
    </dgm:pt>
    <dgm:pt modelId="{43BBF7F6-9D35-4483-8BF9-18B2F2E674FF}" type="parTrans" cxnId="{3B5CFBDD-F8C2-4517-B100-E6E030709979}">
      <dgm:prSet/>
      <dgm:spPr/>
      <dgm:t>
        <a:bodyPr/>
        <a:lstStyle/>
        <a:p>
          <a:endParaRPr lang="en-US"/>
        </a:p>
      </dgm:t>
    </dgm:pt>
    <dgm:pt modelId="{8D438156-B37A-499C-A3A1-9312E3065C78}" type="sibTrans" cxnId="{3B5CFBDD-F8C2-4517-B100-E6E030709979}">
      <dgm:prSet/>
      <dgm:spPr/>
      <dgm:t>
        <a:bodyPr/>
        <a:lstStyle/>
        <a:p>
          <a:endParaRPr lang="en-US"/>
        </a:p>
      </dgm:t>
    </dgm:pt>
    <dgm:pt modelId="{23AE6695-9D6C-4F30-9D17-13E83FA64DEC}">
      <dgm:prSet/>
      <dgm:spPr/>
      <dgm:t>
        <a:bodyPr/>
        <a:lstStyle/>
        <a:p>
          <a:r>
            <a:rPr lang="es-MX"/>
            <a:t>Protección al consumidor</a:t>
          </a:r>
          <a:endParaRPr lang="en-US"/>
        </a:p>
      </dgm:t>
    </dgm:pt>
    <dgm:pt modelId="{150113CE-8297-400F-AA60-6DCF5B4ED0DD}" type="parTrans" cxnId="{8464DF90-B635-4939-808F-77978A00C019}">
      <dgm:prSet/>
      <dgm:spPr/>
      <dgm:t>
        <a:bodyPr/>
        <a:lstStyle/>
        <a:p>
          <a:endParaRPr lang="en-US"/>
        </a:p>
      </dgm:t>
    </dgm:pt>
    <dgm:pt modelId="{223CEE0C-1E95-4BC7-9278-1719121DFF5A}" type="sibTrans" cxnId="{8464DF90-B635-4939-808F-77978A00C019}">
      <dgm:prSet/>
      <dgm:spPr/>
      <dgm:t>
        <a:bodyPr/>
        <a:lstStyle/>
        <a:p>
          <a:endParaRPr lang="en-US"/>
        </a:p>
      </dgm:t>
    </dgm:pt>
    <dgm:pt modelId="{F24F1AF8-7606-42CA-8536-2C7753F14C09}">
      <dgm:prSet/>
      <dgm:spPr/>
      <dgm:t>
        <a:bodyPr/>
        <a:lstStyle/>
        <a:p>
          <a:r>
            <a:rPr lang="es-MX"/>
            <a:t>Regulación sanitaria</a:t>
          </a:r>
          <a:endParaRPr lang="en-US"/>
        </a:p>
      </dgm:t>
    </dgm:pt>
    <dgm:pt modelId="{70D29DD7-8566-417B-AEE2-F63252AF15CA}" type="parTrans" cxnId="{1C93CB16-8D18-4BC3-9BD7-4C08E467B5AE}">
      <dgm:prSet/>
      <dgm:spPr/>
      <dgm:t>
        <a:bodyPr/>
        <a:lstStyle/>
        <a:p>
          <a:endParaRPr lang="en-US"/>
        </a:p>
      </dgm:t>
    </dgm:pt>
    <dgm:pt modelId="{7DCF7482-BE1A-42B5-916A-85BEC23275CF}" type="sibTrans" cxnId="{1C93CB16-8D18-4BC3-9BD7-4C08E467B5AE}">
      <dgm:prSet/>
      <dgm:spPr/>
      <dgm:t>
        <a:bodyPr/>
        <a:lstStyle/>
        <a:p>
          <a:endParaRPr lang="en-US"/>
        </a:p>
      </dgm:t>
    </dgm:pt>
    <dgm:pt modelId="{96B805C7-36F5-4755-B4C3-11B5F98A6AB6}" type="pres">
      <dgm:prSet presAssocID="{E0E9FDA8-3A0C-4C58-BBAE-D1C02C233A52}" presName="linear" presStyleCnt="0">
        <dgm:presLayoutVars>
          <dgm:animLvl val="lvl"/>
          <dgm:resizeHandles val="exact"/>
        </dgm:presLayoutVars>
      </dgm:prSet>
      <dgm:spPr/>
    </dgm:pt>
    <dgm:pt modelId="{556E951A-707A-4090-B028-A45BCCD4FD3F}" type="pres">
      <dgm:prSet presAssocID="{AF18BA5C-C19E-4303-AB36-2CD584378B19}" presName="parentText" presStyleLbl="node1" presStyleIdx="0" presStyleCnt="3">
        <dgm:presLayoutVars>
          <dgm:chMax val="0"/>
          <dgm:bulletEnabled val="1"/>
        </dgm:presLayoutVars>
      </dgm:prSet>
      <dgm:spPr/>
    </dgm:pt>
    <dgm:pt modelId="{392EF6E6-46DB-411E-A21F-C496CF88569B}" type="pres">
      <dgm:prSet presAssocID="{8D438156-B37A-499C-A3A1-9312E3065C78}" presName="spacer" presStyleCnt="0"/>
      <dgm:spPr/>
    </dgm:pt>
    <dgm:pt modelId="{47EE4413-74F3-4791-BE2B-B0E52FAB92E2}" type="pres">
      <dgm:prSet presAssocID="{23AE6695-9D6C-4F30-9D17-13E83FA64DEC}" presName="parentText" presStyleLbl="node1" presStyleIdx="1" presStyleCnt="3">
        <dgm:presLayoutVars>
          <dgm:chMax val="0"/>
          <dgm:bulletEnabled val="1"/>
        </dgm:presLayoutVars>
      </dgm:prSet>
      <dgm:spPr/>
    </dgm:pt>
    <dgm:pt modelId="{E9545FAC-70FB-417A-990D-2446006D25E9}" type="pres">
      <dgm:prSet presAssocID="{223CEE0C-1E95-4BC7-9278-1719121DFF5A}" presName="spacer" presStyleCnt="0"/>
      <dgm:spPr/>
    </dgm:pt>
    <dgm:pt modelId="{E7584F7B-EF4D-4205-ABBC-671963B211CB}" type="pres">
      <dgm:prSet presAssocID="{F24F1AF8-7606-42CA-8536-2C7753F14C09}" presName="parentText" presStyleLbl="node1" presStyleIdx="2" presStyleCnt="3">
        <dgm:presLayoutVars>
          <dgm:chMax val="0"/>
          <dgm:bulletEnabled val="1"/>
        </dgm:presLayoutVars>
      </dgm:prSet>
      <dgm:spPr/>
    </dgm:pt>
  </dgm:ptLst>
  <dgm:cxnLst>
    <dgm:cxn modelId="{1C93CB16-8D18-4BC3-9BD7-4C08E467B5AE}" srcId="{E0E9FDA8-3A0C-4C58-BBAE-D1C02C233A52}" destId="{F24F1AF8-7606-42CA-8536-2C7753F14C09}" srcOrd="2" destOrd="0" parTransId="{70D29DD7-8566-417B-AEE2-F63252AF15CA}" sibTransId="{7DCF7482-BE1A-42B5-916A-85BEC23275CF}"/>
    <dgm:cxn modelId="{97106F26-E382-4E0B-9CDE-CBEDC1535F64}" type="presOf" srcId="{23AE6695-9D6C-4F30-9D17-13E83FA64DEC}" destId="{47EE4413-74F3-4791-BE2B-B0E52FAB92E2}" srcOrd="0" destOrd="0" presId="urn:microsoft.com/office/officeart/2005/8/layout/vList2"/>
    <dgm:cxn modelId="{5FAED148-70E9-4805-BD2D-BFEF1C9D2166}" type="presOf" srcId="{AF18BA5C-C19E-4303-AB36-2CD584378B19}" destId="{556E951A-707A-4090-B028-A45BCCD4FD3F}" srcOrd="0" destOrd="0" presId="urn:microsoft.com/office/officeart/2005/8/layout/vList2"/>
    <dgm:cxn modelId="{A79A3B6F-7220-41F6-8DA7-A804CE874022}" type="presOf" srcId="{F24F1AF8-7606-42CA-8536-2C7753F14C09}" destId="{E7584F7B-EF4D-4205-ABBC-671963B211CB}" srcOrd="0" destOrd="0" presId="urn:microsoft.com/office/officeart/2005/8/layout/vList2"/>
    <dgm:cxn modelId="{8464DF90-B635-4939-808F-77978A00C019}" srcId="{E0E9FDA8-3A0C-4C58-BBAE-D1C02C233A52}" destId="{23AE6695-9D6C-4F30-9D17-13E83FA64DEC}" srcOrd="1" destOrd="0" parTransId="{150113CE-8297-400F-AA60-6DCF5B4ED0DD}" sibTransId="{223CEE0C-1E95-4BC7-9278-1719121DFF5A}"/>
    <dgm:cxn modelId="{9FB1CEBE-A9BE-4969-88FE-CC2427BB98AC}" type="presOf" srcId="{E0E9FDA8-3A0C-4C58-BBAE-D1C02C233A52}" destId="{96B805C7-36F5-4755-B4C3-11B5F98A6AB6}" srcOrd="0" destOrd="0" presId="urn:microsoft.com/office/officeart/2005/8/layout/vList2"/>
    <dgm:cxn modelId="{3B5CFBDD-F8C2-4517-B100-E6E030709979}" srcId="{E0E9FDA8-3A0C-4C58-BBAE-D1C02C233A52}" destId="{AF18BA5C-C19E-4303-AB36-2CD584378B19}" srcOrd="0" destOrd="0" parTransId="{43BBF7F6-9D35-4483-8BF9-18B2F2E674FF}" sibTransId="{8D438156-B37A-499C-A3A1-9312E3065C78}"/>
    <dgm:cxn modelId="{9EF40F4D-339A-44FA-AAEE-6CB7E937AB5F}" type="presParOf" srcId="{96B805C7-36F5-4755-B4C3-11B5F98A6AB6}" destId="{556E951A-707A-4090-B028-A45BCCD4FD3F}" srcOrd="0" destOrd="0" presId="urn:microsoft.com/office/officeart/2005/8/layout/vList2"/>
    <dgm:cxn modelId="{7E28C2DD-7F32-4167-A1D3-6F3EF54A1ADE}" type="presParOf" srcId="{96B805C7-36F5-4755-B4C3-11B5F98A6AB6}" destId="{392EF6E6-46DB-411E-A21F-C496CF88569B}" srcOrd="1" destOrd="0" presId="urn:microsoft.com/office/officeart/2005/8/layout/vList2"/>
    <dgm:cxn modelId="{F96195EC-BE7B-4C8F-BE4E-5658DC937BF4}" type="presParOf" srcId="{96B805C7-36F5-4755-B4C3-11B5F98A6AB6}" destId="{47EE4413-74F3-4791-BE2B-B0E52FAB92E2}" srcOrd="2" destOrd="0" presId="urn:microsoft.com/office/officeart/2005/8/layout/vList2"/>
    <dgm:cxn modelId="{B8691393-0E4F-48AB-B211-5FC43E662F24}" type="presParOf" srcId="{96B805C7-36F5-4755-B4C3-11B5F98A6AB6}" destId="{E9545FAC-70FB-417A-990D-2446006D25E9}" srcOrd="3" destOrd="0" presId="urn:microsoft.com/office/officeart/2005/8/layout/vList2"/>
    <dgm:cxn modelId="{B145D910-302A-402D-9779-522E1588F692}" type="presParOf" srcId="{96B805C7-36F5-4755-B4C3-11B5F98A6AB6}" destId="{E7584F7B-EF4D-4205-ABBC-671963B211C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145AB2F8-04AB-4D94-A8BB-8827BA63E39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0057724-9C62-4B70-8C0A-C03E9943B17A}">
      <dgm:prSet/>
      <dgm:spPr/>
      <dgm:t>
        <a:bodyPr/>
        <a:lstStyle/>
        <a:p>
          <a:pPr>
            <a:lnSpc>
              <a:spcPct val="100000"/>
            </a:lnSpc>
          </a:pPr>
          <a:r>
            <a:rPr lang="es-MX" b="1"/>
            <a:t>Discursos prohibidos en el derecho internacional</a:t>
          </a:r>
          <a:endParaRPr lang="en-US"/>
        </a:p>
      </dgm:t>
    </dgm:pt>
    <dgm:pt modelId="{07BB5FC2-80BC-42BA-8E49-BC54B2E27822}" type="parTrans" cxnId="{6CE11E46-9B8D-4BC5-A88F-E7B499B0C354}">
      <dgm:prSet/>
      <dgm:spPr/>
      <dgm:t>
        <a:bodyPr/>
        <a:lstStyle/>
        <a:p>
          <a:endParaRPr lang="en-US"/>
        </a:p>
      </dgm:t>
    </dgm:pt>
    <dgm:pt modelId="{41A9333A-446B-4CA6-844E-38719FDF58B0}" type="sibTrans" cxnId="{6CE11E46-9B8D-4BC5-A88F-E7B499B0C354}">
      <dgm:prSet/>
      <dgm:spPr/>
      <dgm:t>
        <a:bodyPr/>
        <a:lstStyle/>
        <a:p>
          <a:endParaRPr lang="en-US"/>
        </a:p>
      </dgm:t>
    </dgm:pt>
    <dgm:pt modelId="{4B9ED3E0-BA7C-46B7-A875-A7F89D14E2CF}">
      <dgm:prSet/>
      <dgm:spPr/>
      <dgm:t>
        <a:bodyPr/>
        <a:lstStyle/>
        <a:p>
          <a:pPr>
            <a:lnSpc>
              <a:spcPct val="100000"/>
            </a:lnSpc>
          </a:pPr>
          <a:r>
            <a:rPr lang="es-MX"/>
            <a:t>Son expresiones que </a:t>
          </a:r>
          <a:r>
            <a:rPr lang="es-MX" b="1"/>
            <a:t>pueden ser restringidas o sancionadas</a:t>
          </a:r>
          <a:r>
            <a:rPr lang="es-MX"/>
            <a:t> porque afectan derechos o la democracia.</a:t>
          </a:r>
          <a:endParaRPr lang="en-US"/>
        </a:p>
      </dgm:t>
    </dgm:pt>
    <dgm:pt modelId="{E28E9960-63C2-4822-A43A-18E01A399BE9}" type="parTrans" cxnId="{3F48C078-48AC-4665-992D-43F81ADA7D94}">
      <dgm:prSet/>
      <dgm:spPr/>
      <dgm:t>
        <a:bodyPr/>
        <a:lstStyle/>
        <a:p>
          <a:endParaRPr lang="en-US"/>
        </a:p>
      </dgm:t>
    </dgm:pt>
    <dgm:pt modelId="{EF59414A-5B2F-4ED0-8E30-B1E34D485693}" type="sibTrans" cxnId="{3F48C078-48AC-4665-992D-43F81ADA7D94}">
      <dgm:prSet/>
      <dgm:spPr/>
      <dgm:t>
        <a:bodyPr/>
        <a:lstStyle/>
        <a:p>
          <a:endParaRPr lang="en-US"/>
        </a:p>
      </dgm:t>
    </dgm:pt>
    <dgm:pt modelId="{DF856419-120A-48D8-AE22-6CB3E4435C2A}" type="pres">
      <dgm:prSet presAssocID="{145AB2F8-04AB-4D94-A8BB-8827BA63E39B}" presName="root" presStyleCnt="0">
        <dgm:presLayoutVars>
          <dgm:dir/>
          <dgm:resizeHandles val="exact"/>
        </dgm:presLayoutVars>
      </dgm:prSet>
      <dgm:spPr/>
    </dgm:pt>
    <dgm:pt modelId="{91A1621B-255D-46F4-B32E-64C2CBE9E146}" type="pres">
      <dgm:prSet presAssocID="{80057724-9C62-4B70-8C0A-C03E9943B17A}" presName="compNode" presStyleCnt="0"/>
      <dgm:spPr/>
    </dgm:pt>
    <dgm:pt modelId="{2D1B0CDD-525F-4885-9624-B8AA3382D08B}" type="pres">
      <dgm:prSet presAssocID="{80057724-9C62-4B70-8C0A-C03E9943B17A}" presName="bgRect" presStyleLbl="bgShp" presStyleIdx="0" presStyleCnt="2"/>
      <dgm:spPr/>
    </dgm:pt>
    <dgm:pt modelId="{5703340C-89ED-496F-986C-8AE9F608AE45}" type="pres">
      <dgm:prSet presAssocID="{80057724-9C62-4B70-8C0A-C03E9943B17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o sign"/>
        </a:ext>
      </dgm:extLst>
    </dgm:pt>
    <dgm:pt modelId="{470C0FDD-F090-4B48-BBF2-1BF102963780}" type="pres">
      <dgm:prSet presAssocID="{80057724-9C62-4B70-8C0A-C03E9943B17A}" presName="spaceRect" presStyleCnt="0"/>
      <dgm:spPr/>
    </dgm:pt>
    <dgm:pt modelId="{AE5AD0DB-EA91-47C3-AC63-2C82CEF6F0D2}" type="pres">
      <dgm:prSet presAssocID="{80057724-9C62-4B70-8C0A-C03E9943B17A}" presName="parTx" presStyleLbl="revTx" presStyleIdx="0" presStyleCnt="2">
        <dgm:presLayoutVars>
          <dgm:chMax val="0"/>
          <dgm:chPref val="0"/>
        </dgm:presLayoutVars>
      </dgm:prSet>
      <dgm:spPr/>
    </dgm:pt>
    <dgm:pt modelId="{CA97BFFB-7F6F-42DA-A950-1BF27E7FAE77}" type="pres">
      <dgm:prSet presAssocID="{41A9333A-446B-4CA6-844E-38719FDF58B0}" presName="sibTrans" presStyleCnt="0"/>
      <dgm:spPr/>
    </dgm:pt>
    <dgm:pt modelId="{0B71CA8F-67D8-4CD1-A1D6-E8750D9A5DCF}" type="pres">
      <dgm:prSet presAssocID="{4B9ED3E0-BA7C-46B7-A875-A7F89D14E2CF}" presName="compNode" presStyleCnt="0"/>
      <dgm:spPr/>
    </dgm:pt>
    <dgm:pt modelId="{271C1A8A-CEE2-4617-A15B-1A790FDE6552}" type="pres">
      <dgm:prSet presAssocID="{4B9ED3E0-BA7C-46B7-A875-A7F89D14E2CF}" presName="bgRect" presStyleLbl="bgShp" presStyleIdx="1" presStyleCnt="2"/>
      <dgm:spPr/>
    </dgm:pt>
    <dgm:pt modelId="{9BC646B6-6D38-4092-B136-6F2F8BF5002C}" type="pres">
      <dgm:prSet presAssocID="{4B9ED3E0-BA7C-46B7-A875-A7F89D14E2CF}"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co"/>
        </a:ext>
      </dgm:extLst>
    </dgm:pt>
    <dgm:pt modelId="{58671858-9FEB-496B-9248-7E94161FF42F}" type="pres">
      <dgm:prSet presAssocID="{4B9ED3E0-BA7C-46B7-A875-A7F89D14E2CF}" presName="spaceRect" presStyleCnt="0"/>
      <dgm:spPr/>
    </dgm:pt>
    <dgm:pt modelId="{B27D269C-EADA-408E-B35F-31E44BF99FD3}" type="pres">
      <dgm:prSet presAssocID="{4B9ED3E0-BA7C-46B7-A875-A7F89D14E2CF}" presName="parTx" presStyleLbl="revTx" presStyleIdx="1" presStyleCnt="2">
        <dgm:presLayoutVars>
          <dgm:chMax val="0"/>
          <dgm:chPref val="0"/>
        </dgm:presLayoutVars>
      </dgm:prSet>
      <dgm:spPr/>
    </dgm:pt>
  </dgm:ptLst>
  <dgm:cxnLst>
    <dgm:cxn modelId="{6CE11E46-9B8D-4BC5-A88F-E7B499B0C354}" srcId="{145AB2F8-04AB-4D94-A8BB-8827BA63E39B}" destId="{80057724-9C62-4B70-8C0A-C03E9943B17A}" srcOrd="0" destOrd="0" parTransId="{07BB5FC2-80BC-42BA-8E49-BC54B2E27822}" sibTransId="{41A9333A-446B-4CA6-844E-38719FDF58B0}"/>
    <dgm:cxn modelId="{CFC2C04A-BEEF-4E74-9E52-2F26404B1DC2}" type="presOf" srcId="{80057724-9C62-4B70-8C0A-C03E9943B17A}" destId="{AE5AD0DB-EA91-47C3-AC63-2C82CEF6F0D2}" srcOrd="0" destOrd="0" presId="urn:microsoft.com/office/officeart/2018/2/layout/IconVerticalSolidList"/>
    <dgm:cxn modelId="{3F48C078-48AC-4665-992D-43F81ADA7D94}" srcId="{145AB2F8-04AB-4D94-A8BB-8827BA63E39B}" destId="{4B9ED3E0-BA7C-46B7-A875-A7F89D14E2CF}" srcOrd="1" destOrd="0" parTransId="{E28E9960-63C2-4822-A43A-18E01A399BE9}" sibTransId="{EF59414A-5B2F-4ED0-8E30-B1E34D485693}"/>
    <dgm:cxn modelId="{D94A5CEE-D527-465E-A523-BB53B692EFDC}" type="presOf" srcId="{145AB2F8-04AB-4D94-A8BB-8827BA63E39B}" destId="{DF856419-120A-48D8-AE22-6CB3E4435C2A}" srcOrd="0" destOrd="0" presId="urn:microsoft.com/office/officeart/2018/2/layout/IconVerticalSolidList"/>
    <dgm:cxn modelId="{8296AAFF-14C6-4D23-AB80-C54D87C0B51B}" type="presOf" srcId="{4B9ED3E0-BA7C-46B7-A875-A7F89D14E2CF}" destId="{B27D269C-EADA-408E-B35F-31E44BF99FD3}" srcOrd="0" destOrd="0" presId="urn:microsoft.com/office/officeart/2018/2/layout/IconVerticalSolidList"/>
    <dgm:cxn modelId="{5EC47E02-F706-40F0-AAB8-96B4C74871B7}" type="presParOf" srcId="{DF856419-120A-48D8-AE22-6CB3E4435C2A}" destId="{91A1621B-255D-46F4-B32E-64C2CBE9E146}" srcOrd="0" destOrd="0" presId="urn:microsoft.com/office/officeart/2018/2/layout/IconVerticalSolidList"/>
    <dgm:cxn modelId="{D40EEA02-6E34-4524-92C7-619492D22F75}" type="presParOf" srcId="{91A1621B-255D-46F4-B32E-64C2CBE9E146}" destId="{2D1B0CDD-525F-4885-9624-B8AA3382D08B}" srcOrd="0" destOrd="0" presId="urn:microsoft.com/office/officeart/2018/2/layout/IconVerticalSolidList"/>
    <dgm:cxn modelId="{FD3068ED-D5F9-4AC6-9418-428862DE44E4}" type="presParOf" srcId="{91A1621B-255D-46F4-B32E-64C2CBE9E146}" destId="{5703340C-89ED-496F-986C-8AE9F608AE45}" srcOrd="1" destOrd="0" presId="urn:microsoft.com/office/officeart/2018/2/layout/IconVerticalSolidList"/>
    <dgm:cxn modelId="{4E1B9A06-D575-4810-992C-1A05BD95C00A}" type="presParOf" srcId="{91A1621B-255D-46F4-B32E-64C2CBE9E146}" destId="{470C0FDD-F090-4B48-BBF2-1BF102963780}" srcOrd="2" destOrd="0" presId="urn:microsoft.com/office/officeart/2018/2/layout/IconVerticalSolidList"/>
    <dgm:cxn modelId="{C5B47783-5B8E-4954-ABD8-15A82EEC6E85}" type="presParOf" srcId="{91A1621B-255D-46F4-B32E-64C2CBE9E146}" destId="{AE5AD0DB-EA91-47C3-AC63-2C82CEF6F0D2}" srcOrd="3" destOrd="0" presId="urn:microsoft.com/office/officeart/2018/2/layout/IconVerticalSolidList"/>
    <dgm:cxn modelId="{64F5A3A5-7379-493E-B5D6-FC33568C0FED}" type="presParOf" srcId="{DF856419-120A-48D8-AE22-6CB3E4435C2A}" destId="{CA97BFFB-7F6F-42DA-A950-1BF27E7FAE77}" srcOrd="1" destOrd="0" presId="urn:microsoft.com/office/officeart/2018/2/layout/IconVerticalSolidList"/>
    <dgm:cxn modelId="{1D3FA9C0-9A30-4578-8592-31DDA838E4EF}" type="presParOf" srcId="{DF856419-120A-48D8-AE22-6CB3E4435C2A}" destId="{0B71CA8F-67D8-4CD1-A1D6-E8750D9A5DCF}" srcOrd="2" destOrd="0" presId="urn:microsoft.com/office/officeart/2018/2/layout/IconVerticalSolidList"/>
    <dgm:cxn modelId="{C5CE9BB7-1B2D-4C69-9758-E4FF9AB33FDA}" type="presParOf" srcId="{0B71CA8F-67D8-4CD1-A1D6-E8750D9A5DCF}" destId="{271C1A8A-CEE2-4617-A15B-1A790FDE6552}" srcOrd="0" destOrd="0" presId="urn:microsoft.com/office/officeart/2018/2/layout/IconVerticalSolidList"/>
    <dgm:cxn modelId="{C3875F6B-C48A-4885-87FA-32B34387361E}" type="presParOf" srcId="{0B71CA8F-67D8-4CD1-A1D6-E8750D9A5DCF}" destId="{9BC646B6-6D38-4092-B136-6F2F8BF5002C}" srcOrd="1" destOrd="0" presId="urn:microsoft.com/office/officeart/2018/2/layout/IconVerticalSolidList"/>
    <dgm:cxn modelId="{B0CDDF2A-619A-4BAF-8C75-FA1FAD7ABD56}" type="presParOf" srcId="{0B71CA8F-67D8-4CD1-A1D6-E8750D9A5DCF}" destId="{58671858-9FEB-496B-9248-7E94161FF42F}" srcOrd="2" destOrd="0" presId="urn:microsoft.com/office/officeart/2018/2/layout/IconVerticalSolidList"/>
    <dgm:cxn modelId="{0DF62AFD-495C-45E0-AA0C-F22896DE1215}" type="presParOf" srcId="{0B71CA8F-67D8-4CD1-A1D6-E8750D9A5DCF}" destId="{B27D269C-EADA-408E-B35F-31E44BF99FD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C3E1F54-F24C-4F6A-B826-1E5E1BFDB4B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8EE5B5C-51DE-493F-9225-06AB93B81AFD}">
      <dgm:prSet/>
      <dgm:spPr/>
      <dgm:t>
        <a:bodyPr/>
        <a:lstStyle/>
        <a:p>
          <a:r>
            <a:rPr lang="es-MX"/>
            <a:t>Incluyen:</a:t>
          </a:r>
          <a:endParaRPr lang="en-US"/>
        </a:p>
      </dgm:t>
    </dgm:pt>
    <dgm:pt modelId="{F4C5C8DA-1CF6-4623-8523-94B0C93028D7}" type="parTrans" cxnId="{7C3566E6-9013-4A61-B9B0-67976BB8E29D}">
      <dgm:prSet/>
      <dgm:spPr/>
      <dgm:t>
        <a:bodyPr/>
        <a:lstStyle/>
        <a:p>
          <a:endParaRPr lang="en-US"/>
        </a:p>
      </dgm:t>
    </dgm:pt>
    <dgm:pt modelId="{DECF954F-69D0-4B95-81BB-EC7BB4AACD03}" type="sibTrans" cxnId="{7C3566E6-9013-4A61-B9B0-67976BB8E29D}">
      <dgm:prSet/>
      <dgm:spPr/>
      <dgm:t>
        <a:bodyPr/>
        <a:lstStyle/>
        <a:p>
          <a:endParaRPr lang="en-US"/>
        </a:p>
      </dgm:t>
    </dgm:pt>
    <dgm:pt modelId="{786F4BAE-D7AD-4163-9DDF-23F77A7F250F}">
      <dgm:prSet/>
      <dgm:spPr/>
      <dgm:t>
        <a:bodyPr/>
        <a:lstStyle/>
        <a:p>
          <a:r>
            <a:rPr lang="es-MX" b="1"/>
            <a:t>Discurso de odio que incita a la violencia</a:t>
          </a:r>
          <a:endParaRPr lang="en-US"/>
        </a:p>
      </dgm:t>
    </dgm:pt>
    <dgm:pt modelId="{F79BFD9A-C32F-4EB3-8C26-C508F661B62D}" type="parTrans" cxnId="{9ACB7FC5-6E3B-4B33-A3F0-43CB66CF7D32}">
      <dgm:prSet/>
      <dgm:spPr/>
      <dgm:t>
        <a:bodyPr/>
        <a:lstStyle/>
        <a:p>
          <a:endParaRPr lang="en-US"/>
        </a:p>
      </dgm:t>
    </dgm:pt>
    <dgm:pt modelId="{7A6E0439-2A49-4549-A129-B1864A971F2E}" type="sibTrans" cxnId="{9ACB7FC5-6E3B-4B33-A3F0-43CB66CF7D32}">
      <dgm:prSet/>
      <dgm:spPr/>
      <dgm:t>
        <a:bodyPr/>
        <a:lstStyle/>
        <a:p>
          <a:endParaRPr lang="en-US"/>
        </a:p>
      </dgm:t>
    </dgm:pt>
    <dgm:pt modelId="{F4DE2F2E-87D4-4BF2-A26E-A4D2135195B0}">
      <dgm:prSet/>
      <dgm:spPr/>
      <dgm:t>
        <a:bodyPr/>
        <a:lstStyle/>
        <a:p>
          <a:r>
            <a:rPr lang="es-MX" b="1"/>
            <a:t>Apología del genocidio</a:t>
          </a:r>
          <a:endParaRPr lang="en-US"/>
        </a:p>
      </dgm:t>
    </dgm:pt>
    <dgm:pt modelId="{085E5D3F-773C-4CEC-86F0-C629C2F5452B}" type="parTrans" cxnId="{26AF220F-C887-4C0B-ADFB-0FF19C93E8DF}">
      <dgm:prSet/>
      <dgm:spPr/>
      <dgm:t>
        <a:bodyPr/>
        <a:lstStyle/>
        <a:p>
          <a:endParaRPr lang="en-US"/>
        </a:p>
      </dgm:t>
    </dgm:pt>
    <dgm:pt modelId="{4EE321B1-7C57-4E8C-B9CB-366C2FF26255}" type="sibTrans" cxnId="{26AF220F-C887-4C0B-ADFB-0FF19C93E8DF}">
      <dgm:prSet/>
      <dgm:spPr/>
      <dgm:t>
        <a:bodyPr/>
        <a:lstStyle/>
        <a:p>
          <a:endParaRPr lang="en-US"/>
        </a:p>
      </dgm:t>
    </dgm:pt>
    <dgm:pt modelId="{74BCD750-3F41-466E-B118-C0964B815D07}">
      <dgm:prSet/>
      <dgm:spPr/>
      <dgm:t>
        <a:bodyPr/>
        <a:lstStyle/>
        <a:p>
          <a:r>
            <a:rPr lang="es-MX" b="1"/>
            <a:t>Incitación directa a la violencia</a:t>
          </a:r>
          <a:endParaRPr lang="en-US"/>
        </a:p>
      </dgm:t>
    </dgm:pt>
    <dgm:pt modelId="{A17A49BA-EF59-4239-8D10-38FFCB488D41}" type="parTrans" cxnId="{2B1D310D-206C-4F4C-8060-46D6B963D860}">
      <dgm:prSet/>
      <dgm:spPr/>
      <dgm:t>
        <a:bodyPr/>
        <a:lstStyle/>
        <a:p>
          <a:endParaRPr lang="en-US"/>
        </a:p>
      </dgm:t>
    </dgm:pt>
    <dgm:pt modelId="{EDBC17B6-23ED-4E1A-B32B-65055C8BB821}" type="sibTrans" cxnId="{2B1D310D-206C-4F4C-8060-46D6B963D860}">
      <dgm:prSet/>
      <dgm:spPr/>
      <dgm:t>
        <a:bodyPr/>
        <a:lstStyle/>
        <a:p>
          <a:endParaRPr lang="en-US"/>
        </a:p>
      </dgm:t>
    </dgm:pt>
    <dgm:pt modelId="{F33997AB-E534-43A5-B9C1-260A2B4483FA}">
      <dgm:prSet/>
      <dgm:spPr/>
      <dgm:t>
        <a:bodyPr/>
        <a:lstStyle/>
        <a:p>
          <a:r>
            <a:rPr lang="es-MX" b="1"/>
            <a:t>Propaganda de guerra</a:t>
          </a:r>
          <a:endParaRPr lang="en-US"/>
        </a:p>
      </dgm:t>
    </dgm:pt>
    <dgm:pt modelId="{4242EC56-01F7-4E2C-9D85-57B9EA64303C}" type="parTrans" cxnId="{4E6B9A27-2BD7-4172-9D62-4A7A8C3899CC}">
      <dgm:prSet/>
      <dgm:spPr/>
      <dgm:t>
        <a:bodyPr/>
        <a:lstStyle/>
        <a:p>
          <a:endParaRPr lang="en-US"/>
        </a:p>
      </dgm:t>
    </dgm:pt>
    <dgm:pt modelId="{24159C8A-C897-463B-80C9-AF090003BA72}" type="sibTrans" cxnId="{4E6B9A27-2BD7-4172-9D62-4A7A8C3899CC}">
      <dgm:prSet/>
      <dgm:spPr/>
      <dgm:t>
        <a:bodyPr/>
        <a:lstStyle/>
        <a:p>
          <a:endParaRPr lang="en-US"/>
        </a:p>
      </dgm:t>
    </dgm:pt>
    <dgm:pt modelId="{D3FCFC52-AAC9-4CC7-8EED-3A67891825AF}" type="pres">
      <dgm:prSet presAssocID="{DC3E1F54-F24C-4F6A-B826-1E5E1BFDB4B7}" presName="root" presStyleCnt="0">
        <dgm:presLayoutVars>
          <dgm:dir/>
          <dgm:resizeHandles val="exact"/>
        </dgm:presLayoutVars>
      </dgm:prSet>
      <dgm:spPr/>
    </dgm:pt>
    <dgm:pt modelId="{7A1823B7-66E6-4453-A149-D9947CBBB18D}" type="pres">
      <dgm:prSet presAssocID="{C8EE5B5C-51DE-493F-9225-06AB93B81AFD}" presName="compNode" presStyleCnt="0"/>
      <dgm:spPr/>
    </dgm:pt>
    <dgm:pt modelId="{106AD7B2-F97A-4B61-8479-B80B31EEB5EC}" type="pres">
      <dgm:prSet presAssocID="{C8EE5B5C-51DE-493F-9225-06AB93B81AFD}" presName="bgRect" presStyleLbl="bgShp" presStyleIdx="0" presStyleCnt="5"/>
      <dgm:spPr/>
    </dgm:pt>
    <dgm:pt modelId="{8CE94819-DBE3-42FA-A8FA-1CCE506302BC}" type="pres">
      <dgm:prSet presAssocID="{C8EE5B5C-51DE-493F-9225-06AB93B81AF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ip"/>
        </a:ext>
      </dgm:extLst>
    </dgm:pt>
    <dgm:pt modelId="{6A6F844D-24B2-4719-947A-F59F71F360D0}" type="pres">
      <dgm:prSet presAssocID="{C8EE5B5C-51DE-493F-9225-06AB93B81AFD}" presName="spaceRect" presStyleCnt="0"/>
      <dgm:spPr/>
    </dgm:pt>
    <dgm:pt modelId="{DAFA77CD-8CD2-4AAF-B716-BB6E6C1F8D71}" type="pres">
      <dgm:prSet presAssocID="{C8EE5B5C-51DE-493F-9225-06AB93B81AFD}" presName="parTx" presStyleLbl="revTx" presStyleIdx="0" presStyleCnt="5">
        <dgm:presLayoutVars>
          <dgm:chMax val="0"/>
          <dgm:chPref val="0"/>
        </dgm:presLayoutVars>
      </dgm:prSet>
      <dgm:spPr/>
    </dgm:pt>
    <dgm:pt modelId="{29F9F36A-AABD-44CC-A51D-1EBB51E9F32F}" type="pres">
      <dgm:prSet presAssocID="{DECF954F-69D0-4B95-81BB-EC7BB4AACD03}" presName="sibTrans" presStyleCnt="0"/>
      <dgm:spPr/>
    </dgm:pt>
    <dgm:pt modelId="{B33B6792-B5BE-4289-973F-F44F98C8AFB4}" type="pres">
      <dgm:prSet presAssocID="{786F4BAE-D7AD-4163-9DDF-23F77A7F250F}" presName="compNode" presStyleCnt="0"/>
      <dgm:spPr/>
    </dgm:pt>
    <dgm:pt modelId="{221A154E-BD44-4033-B259-696FAE5109E9}" type="pres">
      <dgm:prSet presAssocID="{786F4BAE-D7AD-4163-9DDF-23F77A7F250F}" presName="bgRect" presStyleLbl="bgShp" presStyleIdx="1" presStyleCnt="5"/>
      <dgm:spPr/>
    </dgm:pt>
    <dgm:pt modelId="{7E54EDDD-8388-4FD5-9EA3-7A009ED57FB9}" type="pres">
      <dgm:prSet presAssocID="{786F4BAE-D7AD-4163-9DDF-23F77A7F250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ry Face with No Fill"/>
        </a:ext>
      </dgm:extLst>
    </dgm:pt>
    <dgm:pt modelId="{40FDA3AB-FF6B-4786-9CD3-896D3F28360D}" type="pres">
      <dgm:prSet presAssocID="{786F4BAE-D7AD-4163-9DDF-23F77A7F250F}" presName="spaceRect" presStyleCnt="0"/>
      <dgm:spPr/>
    </dgm:pt>
    <dgm:pt modelId="{E30DF809-38D7-4860-8618-CBA485E09EB3}" type="pres">
      <dgm:prSet presAssocID="{786F4BAE-D7AD-4163-9DDF-23F77A7F250F}" presName="parTx" presStyleLbl="revTx" presStyleIdx="1" presStyleCnt="5">
        <dgm:presLayoutVars>
          <dgm:chMax val="0"/>
          <dgm:chPref val="0"/>
        </dgm:presLayoutVars>
      </dgm:prSet>
      <dgm:spPr/>
    </dgm:pt>
    <dgm:pt modelId="{27422675-EA6F-4C82-9EA8-EFA28535630E}" type="pres">
      <dgm:prSet presAssocID="{7A6E0439-2A49-4549-A129-B1864A971F2E}" presName="sibTrans" presStyleCnt="0"/>
      <dgm:spPr/>
    </dgm:pt>
    <dgm:pt modelId="{C9CBCCDD-1A61-47F0-8598-D8E105A364F7}" type="pres">
      <dgm:prSet presAssocID="{F4DE2F2E-87D4-4BF2-A26E-A4D2135195B0}" presName="compNode" presStyleCnt="0"/>
      <dgm:spPr/>
    </dgm:pt>
    <dgm:pt modelId="{9D7F951B-D7E0-4158-ADF2-14365B295FC5}" type="pres">
      <dgm:prSet presAssocID="{F4DE2F2E-87D4-4BF2-A26E-A4D2135195B0}" presName="bgRect" presStyleLbl="bgShp" presStyleIdx="2" presStyleCnt="5"/>
      <dgm:spPr/>
    </dgm:pt>
    <dgm:pt modelId="{78C20FD4-BC5A-48B9-9845-A8DA842A045F}" type="pres">
      <dgm:prSet presAssocID="{F4DE2F2E-87D4-4BF2-A26E-A4D2135195B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o sign"/>
        </a:ext>
      </dgm:extLst>
    </dgm:pt>
    <dgm:pt modelId="{0A125358-D839-4C27-BE63-77FE50C91ECC}" type="pres">
      <dgm:prSet presAssocID="{F4DE2F2E-87D4-4BF2-A26E-A4D2135195B0}" presName="spaceRect" presStyleCnt="0"/>
      <dgm:spPr/>
    </dgm:pt>
    <dgm:pt modelId="{4A8378D9-1EC0-4306-8508-A917B6B1A1F6}" type="pres">
      <dgm:prSet presAssocID="{F4DE2F2E-87D4-4BF2-A26E-A4D2135195B0}" presName="parTx" presStyleLbl="revTx" presStyleIdx="2" presStyleCnt="5">
        <dgm:presLayoutVars>
          <dgm:chMax val="0"/>
          <dgm:chPref val="0"/>
        </dgm:presLayoutVars>
      </dgm:prSet>
      <dgm:spPr/>
    </dgm:pt>
    <dgm:pt modelId="{3BF9D620-E5C0-4B31-A85E-FC86E5706907}" type="pres">
      <dgm:prSet presAssocID="{4EE321B1-7C57-4E8C-B9CB-366C2FF26255}" presName="sibTrans" presStyleCnt="0"/>
      <dgm:spPr/>
    </dgm:pt>
    <dgm:pt modelId="{2F795F10-9973-4A1A-8820-E141D8B6B29E}" type="pres">
      <dgm:prSet presAssocID="{74BCD750-3F41-466E-B118-C0964B815D07}" presName="compNode" presStyleCnt="0"/>
      <dgm:spPr/>
    </dgm:pt>
    <dgm:pt modelId="{A7D11A75-E2C9-4610-96A7-00855F770CCE}" type="pres">
      <dgm:prSet presAssocID="{74BCD750-3F41-466E-B118-C0964B815D07}" presName="bgRect" presStyleLbl="bgShp" presStyleIdx="3" presStyleCnt="5"/>
      <dgm:spPr/>
    </dgm:pt>
    <dgm:pt modelId="{86E615DE-A500-4429-A1C1-6B13D4117960}" type="pres">
      <dgm:prSet presAssocID="{74BCD750-3F41-466E-B118-C0964B815D0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tillo de juez"/>
        </a:ext>
      </dgm:extLst>
    </dgm:pt>
    <dgm:pt modelId="{20D5F37E-7E44-41C3-8DEA-20E1E0761B0B}" type="pres">
      <dgm:prSet presAssocID="{74BCD750-3F41-466E-B118-C0964B815D07}" presName="spaceRect" presStyleCnt="0"/>
      <dgm:spPr/>
    </dgm:pt>
    <dgm:pt modelId="{B9DA21BA-9E90-4712-A838-1AED34B1793A}" type="pres">
      <dgm:prSet presAssocID="{74BCD750-3F41-466E-B118-C0964B815D07}" presName="parTx" presStyleLbl="revTx" presStyleIdx="3" presStyleCnt="5">
        <dgm:presLayoutVars>
          <dgm:chMax val="0"/>
          <dgm:chPref val="0"/>
        </dgm:presLayoutVars>
      </dgm:prSet>
      <dgm:spPr/>
    </dgm:pt>
    <dgm:pt modelId="{4BF253EC-1AE6-4BBF-BC8A-6C6E2C6B2AFF}" type="pres">
      <dgm:prSet presAssocID="{EDBC17B6-23ED-4E1A-B32B-65055C8BB821}" presName="sibTrans" presStyleCnt="0"/>
      <dgm:spPr/>
    </dgm:pt>
    <dgm:pt modelId="{2A221DD7-A9B1-4A63-BDA8-4730EC3E7333}" type="pres">
      <dgm:prSet presAssocID="{F33997AB-E534-43A5-B9C1-260A2B4483FA}" presName="compNode" presStyleCnt="0"/>
      <dgm:spPr/>
    </dgm:pt>
    <dgm:pt modelId="{6103638D-D3F9-4595-994A-EF8D2E52D78E}" type="pres">
      <dgm:prSet presAssocID="{F33997AB-E534-43A5-B9C1-260A2B4483FA}" presName="bgRect" presStyleLbl="bgShp" presStyleIdx="4" presStyleCnt="5"/>
      <dgm:spPr/>
    </dgm:pt>
    <dgm:pt modelId="{2D1B8032-DCC5-4FF2-98D7-FFFBB92ECC0A}" type="pres">
      <dgm:prSet presAssocID="{F33997AB-E534-43A5-B9C1-260A2B4483F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fesor"/>
        </a:ext>
      </dgm:extLst>
    </dgm:pt>
    <dgm:pt modelId="{ABFCCA27-2D79-445D-8BB0-17FFBB062EAE}" type="pres">
      <dgm:prSet presAssocID="{F33997AB-E534-43A5-B9C1-260A2B4483FA}" presName="spaceRect" presStyleCnt="0"/>
      <dgm:spPr/>
    </dgm:pt>
    <dgm:pt modelId="{7BCF948B-463A-4168-9105-71C7A2EBD95D}" type="pres">
      <dgm:prSet presAssocID="{F33997AB-E534-43A5-B9C1-260A2B4483FA}" presName="parTx" presStyleLbl="revTx" presStyleIdx="4" presStyleCnt="5">
        <dgm:presLayoutVars>
          <dgm:chMax val="0"/>
          <dgm:chPref val="0"/>
        </dgm:presLayoutVars>
      </dgm:prSet>
      <dgm:spPr/>
    </dgm:pt>
  </dgm:ptLst>
  <dgm:cxnLst>
    <dgm:cxn modelId="{2B1D310D-206C-4F4C-8060-46D6B963D860}" srcId="{DC3E1F54-F24C-4F6A-B826-1E5E1BFDB4B7}" destId="{74BCD750-3F41-466E-B118-C0964B815D07}" srcOrd="3" destOrd="0" parTransId="{A17A49BA-EF59-4239-8D10-38FFCB488D41}" sibTransId="{EDBC17B6-23ED-4E1A-B32B-65055C8BB821}"/>
    <dgm:cxn modelId="{26AF220F-C887-4C0B-ADFB-0FF19C93E8DF}" srcId="{DC3E1F54-F24C-4F6A-B826-1E5E1BFDB4B7}" destId="{F4DE2F2E-87D4-4BF2-A26E-A4D2135195B0}" srcOrd="2" destOrd="0" parTransId="{085E5D3F-773C-4CEC-86F0-C629C2F5452B}" sibTransId="{4EE321B1-7C57-4E8C-B9CB-366C2FF26255}"/>
    <dgm:cxn modelId="{4E6B9A27-2BD7-4172-9D62-4A7A8C3899CC}" srcId="{DC3E1F54-F24C-4F6A-B826-1E5E1BFDB4B7}" destId="{F33997AB-E534-43A5-B9C1-260A2B4483FA}" srcOrd="4" destOrd="0" parTransId="{4242EC56-01F7-4E2C-9D85-57B9EA64303C}" sibTransId="{24159C8A-C897-463B-80C9-AF090003BA72}"/>
    <dgm:cxn modelId="{B57E0B3A-D5E9-4C1E-A8F3-3FF0F191F7FD}" type="presOf" srcId="{C8EE5B5C-51DE-493F-9225-06AB93B81AFD}" destId="{DAFA77CD-8CD2-4AAF-B716-BB6E6C1F8D71}" srcOrd="0" destOrd="0" presId="urn:microsoft.com/office/officeart/2018/2/layout/IconVerticalSolidList"/>
    <dgm:cxn modelId="{97E98B3F-3575-41FC-9B6F-C470793A8F3B}" type="presOf" srcId="{F4DE2F2E-87D4-4BF2-A26E-A4D2135195B0}" destId="{4A8378D9-1EC0-4306-8508-A917B6B1A1F6}" srcOrd="0" destOrd="0" presId="urn:microsoft.com/office/officeart/2018/2/layout/IconVerticalSolidList"/>
    <dgm:cxn modelId="{C3A39A45-5998-4F9A-B86C-C4EA512CE2CE}" type="presOf" srcId="{74BCD750-3F41-466E-B118-C0964B815D07}" destId="{B9DA21BA-9E90-4712-A838-1AED34B1793A}" srcOrd="0" destOrd="0" presId="urn:microsoft.com/office/officeart/2018/2/layout/IconVerticalSolidList"/>
    <dgm:cxn modelId="{4D9DE26F-F663-44DD-86BE-3A8BCDC77877}" type="presOf" srcId="{786F4BAE-D7AD-4163-9DDF-23F77A7F250F}" destId="{E30DF809-38D7-4860-8618-CBA485E09EB3}" srcOrd="0" destOrd="0" presId="urn:microsoft.com/office/officeart/2018/2/layout/IconVerticalSolidList"/>
    <dgm:cxn modelId="{E6CC199B-5A47-4D21-BA88-BCE7FBE7EDD1}" type="presOf" srcId="{DC3E1F54-F24C-4F6A-B826-1E5E1BFDB4B7}" destId="{D3FCFC52-AAC9-4CC7-8EED-3A67891825AF}" srcOrd="0" destOrd="0" presId="urn:microsoft.com/office/officeart/2018/2/layout/IconVerticalSolidList"/>
    <dgm:cxn modelId="{9ACB7FC5-6E3B-4B33-A3F0-43CB66CF7D32}" srcId="{DC3E1F54-F24C-4F6A-B826-1E5E1BFDB4B7}" destId="{786F4BAE-D7AD-4163-9DDF-23F77A7F250F}" srcOrd="1" destOrd="0" parTransId="{F79BFD9A-C32F-4EB3-8C26-C508F661B62D}" sibTransId="{7A6E0439-2A49-4549-A129-B1864A971F2E}"/>
    <dgm:cxn modelId="{1E6931D3-BD87-498A-A03C-0BB830E23145}" type="presOf" srcId="{F33997AB-E534-43A5-B9C1-260A2B4483FA}" destId="{7BCF948B-463A-4168-9105-71C7A2EBD95D}" srcOrd="0" destOrd="0" presId="urn:microsoft.com/office/officeart/2018/2/layout/IconVerticalSolidList"/>
    <dgm:cxn modelId="{7C3566E6-9013-4A61-B9B0-67976BB8E29D}" srcId="{DC3E1F54-F24C-4F6A-B826-1E5E1BFDB4B7}" destId="{C8EE5B5C-51DE-493F-9225-06AB93B81AFD}" srcOrd="0" destOrd="0" parTransId="{F4C5C8DA-1CF6-4623-8523-94B0C93028D7}" sibTransId="{DECF954F-69D0-4B95-81BB-EC7BB4AACD03}"/>
    <dgm:cxn modelId="{B20ECE1E-3E71-410E-A260-3BE87F8566D3}" type="presParOf" srcId="{D3FCFC52-AAC9-4CC7-8EED-3A67891825AF}" destId="{7A1823B7-66E6-4453-A149-D9947CBBB18D}" srcOrd="0" destOrd="0" presId="urn:microsoft.com/office/officeart/2018/2/layout/IconVerticalSolidList"/>
    <dgm:cxn modelId="{5D9FA33C-1F5B-4EBE-8554-A45D427288E6}" type="presParOf" srcId="{7A1823B7-66E6-4453-A149-D9947CBBB18D}" destId="{106AD7B2-F97A-4B61-8479-B80B31EEB5EC}" srcOrd="0" destOrd="0" presId="urn:microsoft.com/office/officeart/2018/2/layout/IconVerticalSolidList"/>
    <dgm:cxn modelId="{515B1BA0-816E-46BB-A80E-31FFA560D353}" type="presParOf" srcId="{7A1823B7-66E6-4453-A149-D9947CBBB18D}" destId="{8CE94819-DBE3-42FA-A8FA-1CCE506302BC}" srcOrd="1" destOrd="0" presId="urn:microsoft.com/office/officeart/2018/2/layout/IconVerticalSolidList"/>
    <dgm:cxn modelId="{18877C5F-DB82-4A3C-B042-16EB251FD5EE}" type="presParOf" srcId="{7A1823B7-66E6-4453-A149-D9947CBBB18D}" destId="{6A6F844D-24B2-4719-947A-F59F71F360D0}" srcOrd="2" destOrd="0" presId="urn:microsoft.com/office/officeart/2018/2/layout/IconVerticalSolidList"/>
    <dgm:cxn modelId="{CE5B62C4-ADBA-4218-A79D-CF738FAAD541}" type="presParOf" srcId="{7A1823B7-66E6-4453-A149-D9947CBBB18D}" destId="{DAFA77CD-8CD2-4AAF-B716-BB6E6C1F8D71}" srcOrd="3" destOrd="0" presId="urn:microsoft.com/office/officeart/2018/2/layout/IconVerticalSolidList"/>
    <dgm:cxn modelId="{C835961C-9611-46FC-A216-C6D882176F96}" type="presParOf" srcId="{D3FCFC52-AAC9-4CC7-8EED-3A67891825AF}" destId="{29F9F36A-AABD-44CC-A51D-1EBB51E9F32F}" srcOrd="1" destOrd="0" presId="urn:microsoft.com/office/officeart/2018/2/layout/IconVerticalSolidList"/>
    <dgm:cxn modelId="{AB788629-87B1-43AA-8B26-A97309998116}" type="presParOf" srcId="{D3FCFC52-AAC9-4CC7-8EED-3A67891825AF}" destId="{B33B6792-B5BE-4289-973F-F44F98C8AFB4}" srcOrd="2" destOrd="0" presId="urn:microsoft.com/office/officeart/2018/2/layout/IconVerticalSolidList"/>
    <dgm:cxn modelId="{269C2F7A-047C-4AD9-946B-A715633F5475}" type="presParOf" srcId="{B33B6792-B5BE-4289-973F-F44F98C8AFB4}" destId="{221A154E-BD44-4033-B259-696FAE5109E9}" srcOrd="0" destOrd="0" presId="urn:microsoft.com/office/officeart/2018/2/layout/IconVerticalSolidList"/>
    <dgm:cxn modelId="{ED92951E-B3BC-4CF1-91F9-F41431486DED}" type="presParOf" srcId="{B33B6792-B5BE-4289-973F-F44F98C8AFB4}" destId="{7E54EDDD-8388-4FD5-9EA3-7A009ED57FB9}" srcOrd="1" destOrd="0" presId="urn:microsoft.com/office/officeart/2018/2/layout/IconVerticalSolidList"/>
    <dgm:cxn modelId="{2F145E31-C311-4FDD-977F-ACD290E7F45A}" type="presParOf" srcId="{B33B6792-B5BE-4289-973F-F44F98C8AFB4}" destId="{40FDA3AB-FF6B-4786-9CD3-896D3F28360D}" srcOrd="2" destOrd="0" presId="urn:microsoft.com/office/officeart/2018/2/layout/IconVerticalSolidList"/>
    <dgm:cxn modelId="{BE68AE86-0A50-440A-8E08-0FF3463B0DD4}" type="presParOf" srcId="{B33B6792-B5BE-4289-973F-F44F98C8AFB4}" destId="{E30DF809-38D7-4860-8618-CBA485E09EB3}" srcOrd="3" destOrd="0" presId="urn:microsoft.com/office/officeart/2018/2/layout/IconVerticalSolidList"/>
    <dgm:cxn modelId="{A6564360-8F9D-4E3F-9D8D-50FE24850FE1}" type="presParOf" srcId="{D3FCFC52-AAC9-4CC7-8EED-3A67891825AF}" destId="{27422675-EA6F-4C82-9EA8-EFA28535630E}" srcOrd="3" destOrd="0" presId="urn:microsoft.com/office/officeart/2018/2/layout/IconVerticalSolidList"/>
    <dgm:cxn modelId="{56598107-8196-43DD-922D-B2D41516B8AD}" type="presParOf" srcId="{D3FCFC52-AAC9-4CC7-8EED-3A67891825AF}" destId="{C9CBCCDD-1A61-47F0-8598-D8E105A364F7}" srcOrd="4" destOrd="0" presId="urn:microsoft.com/office/officeart/2018/2/layout/IconVerticalSolidList"/>
    <dgm:cxn modelId="{1BDCF39D-628E-4AB8-A1E0-24C50F0D310F}" type="presParOf" srcId="{C9CBCCDD-1A61-47F0-8598-D8E105A364F7}" destId="{9D7F951B-D7E0-4158-ADF2-14365B295FC5}" srcOrd="0" destOrd="0" presId="urn:microsoft.com/office/officeart/2018/2/layout/IconVerticalSolidList"/>
    <dgm:cxn modelId="{1BE07D2C-64A5-4EE5-8C49-34663C914F2E}" type="presParOf" srcId="{C9CBCCDD-1A61-47F0-8598-D8E105A364F7}" destId="{78C20FD4-BC5A-48B9-9845-A8DA842A045F}" srcOrd="1" destOrd="0" presId="urn:microsoft.com/office/officeart/2018/2/layout/IconVerticalSolidList"/>
    <dgm:cxn modelId="{5A1371B6-0B65-4883-A026-A94BEBCF60D5}" type="presParOf" srcId="{C9CBCCDD-1A61-47F0-8598-D8E105A364F7}" destId="{0A125358-D839-4C27-BE63-77FE50C91ECC}" srcOrd="2" destOrd="0" presId="urn:microsoft.com/office/officeart/2018/2/layout/IconVerticalSolidList"/>
    <dgm:cxn modelId="{0B2BBC8F-3212-43B8-9CAE-DE832D0A9960}" type="presParOf" srcId="{C9CBCCDD-1A61-47F0-8598-D8E105A364F7}" destId="{4A8378D9-1EC0-4306-8508-A917B6B1A1F6}" srcOrd="3" destOrd="0" presId="urn:microsoft.com/office/officeart/2018/2/layout/IconVerticalSolidList"/>
    <dgm:cxn modelId="{4ED8AC3A-24BB-4301-B010-909AFF821986}" type="presParOf" srcId="{D3FCFC52-AAC9-4CC7-8EED-3A67891825AF}" destId="{3BF9D620-E5C0-4B31-A85E-FC86E5706907}" srcOrd="5" destOrd="0" presId="urn:microsoft.com/office/officeart/2018/2/layout/IconVerticalSolidList"/>
    <dgm:cxn modelId="{8A512890-068A-4D2A-A967-A089A3E4A102}" type="presParOf" srcId="{D3FCFC52-AAC9-4CC7-8EED-3A67891825AF}" destId="{2F795F10-9973-4A1A-8820-E141D8B6B29E}" srcOrd="6" destOrd="0" presId="urn:microsoft.com/office/officeart/2018/2/layout/IconVerticalSolidList"/>
    <dgm:cxn modelId="{D2E3712A-AAD3-432E-AE2D-60BD77A974CF}" type="presParOf" srcId="{2F795F10-9973-4A1A-8820-E141D8B6B29E}" destId="{A7D11A75-E2C9-4610-96A7-00855F770CCE}" srcOrd="0" destOrd="0" presId="urn:microsoft.com/office/officeart/2018/2/layout/IconVerticalSolidList"/>
    <dgm:cxn modelId="{CCF0D04A-8281-4B90-B0FD-BDCC0BC1E715}" type="presParOf" srcId="{2F795F10-9973-4A1A-8820-E141D8B6B29E}" destId="{86E615DE-A500-4429-A1C1-6B13D4117960}" srcOrd="1" destOrd="0" presId="urn:microsoft.com/office/officeart/2018/2/layout/IconVerticalSolidList"/>
    <dgm:cxn modelId="{24C55E49-32AB-42A7-8F16-7AAEA7DAE64E}" type="presParOf" srcId="{2F795F10-9973-4A1A-8820-E141D8B6B29E}" destId="{20D5F37E-7E44-41C3-8DEA-20E1E0761B0B}" srcOrd="2" destOrd="0" presId="urn:microsoft.com/office/officeart/2018/2/layout/IconVerticalSolidList"/>
    <dgm:cxn modelId="{0DB7097C-5152-4A0D-AE23-56616C7EFAB7}" type="presParOf" srcId="{2F795F10-9973-4A1A-8820-E141D8B6B29E}" destId="{B9DA21BA-9E90-4712-A838-1AED34B1793A}" srcOrd="3" destOrd="0" presId="urn:microsoft.com/office/officeart/2018/2/layout/IconVerticalSolidList"/>
    <dgm:cxn modelId="{6616CB8B-012F-427F-943C-D1BAB31FC857}" type="presParOf" srcId="{D3FCFC52-AAC9-4CC7-8EED-3A67891825AF}" destId="{4BF253EC-1AE6-4BBF-BC8A-6C6E2C6B2AFF}" srcOrd="7" destOrd="0" presId="urn:microsoft.com/office/officeart/2018/2/layout/IconVerticalSolidList"/>
    <dgm:cxn modelId="{FC4DB850-0490-4615-9EB0-2BBC54340EBE}" type="presParOf" srcId="{D3FCFC52-AAC9-4CC7-8EED-3A67891825AF}" destId="{2A221DD7-A9B1-4A63-BDA8-4730EC3E7333}" srcOrd="8" destOrd="0" presId="urn:microsoft.com/office/officeart/2018/2/layout/IconVerticalSolidList"/>
    <dgm:cxn modelId="{AC14414E-BCDF-4326-97AB-0CDB0C90AEEE}" type="presParOf" srcId="{2A221DD7-A9B1-4A63-BDA8-4730EC3E7333}" destId="{6103638D-D3F9-4595-994A-EF8D2E52D78E}" srcOrd="0" destOrd="0" presId="urn:microsoft.com/office/officeart/2018/2/layout/IconVerticalSolidList"/>
    <dgm:cxn modelId="{1B00E189-3CF2-4C70-83F9-E21EF8032763}" type="presParOf" srcId="{2A221DD7-A9B1-4A63-BDA8-4730EC3E7333}" destId="{2D1B8032-DCC5-4FF2-98D7-FFFBB92ECC0A}" srcOrd="1" destOrd="0" presId="urn:microsoft.com/office/officeart/2018/2/layout/IconVerticalSolidList"/>
    <dgm:cxn modelId="{4DD7DA27-D747-46C9-8D02-841705625FF9}" type="presParOf" srcId="{2A221DD7-A9B1-4A63-BDA8-4730EC3E7333}" destId="{ABFCCA27-2D79-445D-8BB0-17FFBB062EAE}" srcOrd="2" destOrd="0" presId="urn:microsoft.com/office/officeart/2018/2/layout/IconVerticalSolidList"/>
    <dgm:cxn modelId="{2DD5DF90-1CFF-467D-8B42-8A17F80BE372}" type="presParOf" srcId="{2A221DD7-A9B1-4A63-BDA8-4730EC3E7333}" destId="{7BCF948B-463A-4168-9105-71C7A2EBD95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F523515-77B8-44CB-A8D2-10B1FC971912}"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C2B979BA-3DAB-4D67-8B8F-06C5E8A27C55}">
      <dgm:prSet/>
      <dgm:spPr/>
      <dgm:t>
        <a:bodyPr/>
        <a:lstStyle/>
        <a:p>
          <a:r>
            <a:rPr lang="es-MX" b="1" i="0"/>
            <a:t>Discurso político y asuntos de interés público (máxima protección)</a:t>
          </a:r>
          <a:endParaRPr lang="en-US"/>
        </a:p>
      </dgm:t>
    </dgm:pt>
    <dgm:pt modelId="{2338E4D1-D7F2-4BD9-890E-158C3AA2BE1B}" type="parTrans" cxnId="{DD375710-4CAC-49D6-9BF2-2232A95A8518}">
      <dgm:prSet/>
      <dgm:spPr/>
      <dgm:t>
        <a:bodyPr/>
        <a:lstStyle/>
        <a:p>
          <a:endParaRPr lang="en-US"/>
        </a:p>
      </dgm:t>
    </dgm:pt>
    <dgm:pt modelId="{7BC82FCC-C2C1-41A9-98E1-6F4029D36F93}" type="sibTrans" cxnId="{DD375710-4CAC-49D6-9BF2-2232A95A8518}">
      <dgm:prSet/>
      <dgm:spPr/>
      <dgm:t>
        <a:bodyPr/>
        <a:lstStyle/>
        <a:p>
          <a:endParaRPr lang="en-US"/>
        </a:p>
      </dgm:t>
    </dgm:pt>
    <dgm:pt modelId="{F9BDDD81-3580-4584-8E7E-CE23375CCB0A}">
      <dgm:prSet/>
      <dgm:spPr/>
      <dgm:t>
        <a:bodyPr/>
        <a:lstStyle/>
        <a:p>
          <a:r>
            <a:rPr lang="es-MX" b="1" i="0" dirty="0"/>
            <a:t>Discurso social, cultural o académico (protección intermedia)</a:t>
          </a:r>
          <a:endParaRPr lang="en-US" dirty="0"/>
        </a:p>
      </dgm:t>
    </dgm:pt>
    <dgm:pt modelId="{95E043E3-AE69-4790-8421-F7DE2F9C6682}" type="parTrans" cxnId="{3CFABA29-47F5-4456-96DA-EF263F431B54}">
      <dgm:prSet/>
      <dgm:spPr/>
      <dgm:t>
        <a:bodyPr/>
        <a:lstStyle/>
        <a:p>
          <a:endParaRPr lang="en-US"/>
        </a:p>
      </dgm:t>
    </dgm:pt>
    <dgm:pt modelId="{F1364EB0-BDAF-4774-9D46-C1E496B35DAB}" type="sibTrans" cxnId="{3CFABA29-47F5-4456-96DA-EF263F431B54}">
      <dgm:prSet/>
      <dgm:spPr/>
      <dgm:t>
        <a:bodyPr/>
        <a:lstStyle/>
        <a:p>
          <a:endParaRPr lang="en-US"/>
        </a:p>
      </dgm:t>
    </dgm:pt>
    <dgm:pt modelId="{100EC0C7-C354-4C28-AC21-98BD80DF8325}">
      <dgm:prSet/>
      <dgm:spPr/>
      <dgm:t>
        <a:bodyPr/>
        <a:lstStyle/>
        <a:p>
          <a:r>
            <a:rPr lang="es-MX" b="1" i="0"/>
            <a:t>Discurso comercial o publicitario (protección reducida)</a:t>
          </a:r>
          <a:endParaRPr lang="en-US"/>
        </a:p>
      </dgm:t>
    </dgm:pt>
    <dgm:pt modelId="{AF4F334D-4C0C-44E2-ABAB-AD81A1021E97}" type="parTrans" cxnId="{91CD778B-2BD6-4963-B834-151A6CB00FCC}">
      <dgm:prSet/>
      <dgm:spPr/>
      <dgm:t>
        <a:bodyPr/>
        <a:lstStyle/>
        <a:p>
          <a:endParaRPr lang="en-US"/>
        </a:p>
      </dgm:t>
    </dgm:pt>
    <dgm:pt modelId="{96624BEE-6516-43BE-A5A1-02C7832AB75B}" type="sibTrans" cxnId="{91CD778B-2BD6-4963-B834-151A6CB00FCC}">
      <dgm:prSet/>
      <dgm:spPr/>
      <dgm:t>
        <a:bodyPr/>
        <a:lstStyle/>
        <a:p>
          <a:endParaRPr lang="en-US"/>
        </a:p>
      </dgm:t>
    </dgm:pt>
    <dgm:pt modelId="{CAC9002F-F231-4E4C-BA54-20E7E211D18B}">
      <dgm:prSet/>
      <dgm:spPr/>
      <dgm:t>
        <a:bodyPr/>
        <a:lstStyle/>
        <a:p>
          <a:r>
            <a:rPr lang="es-MX" b="1" i="0"/>
            <a:t>Discurso prohibido o con mínima protección (odio, incitación a la violencia, propaganda de guerra)</a:t>
          </a:r>
          <a:endParaRPr lang="en-US"/>
        </a:p>
      </dgm:t>
    </dgm:pt>
    <dgm:pt modelId="{D9280EBD-4745-4B32-88F5-E3FED101D5F8}" type="parTrans" cxnId="{FF7F814F-0E3C-41BB-A0DC-5B6DE5C84BB4}">
      <dgm:prSet/>
      <dgm:spPr/>
      <dgm:t>
        <a:bodyPr/>
        <a:lstStyle/>
        <a:p>
          <a:endParaRPr lang="en-US"/>
        </a:p>
      </dgm:t>
    </dgm:pt>
    <dgm:pt modelId="{41A24BCD-6D73-457F-B2A5-3412F6C5A020}" type="sibTrans" cxnId="{FF7F814F-0E3C-41BB-A0DC-5B6DE5C84BB4}">
      <dgm:prSet/>
      <dgm:spPr/>
      <dgm:t>
        <a:bodyPr/>
        <a:lstStyle/>
        <a:p>
          <a:endParaRPr lang="en-US"/>
        </a:p>
      </dgm:t>
    </dgm:pt>
    <dgm:pt modelId="{7D6EF2A5-6A87-448E-83AC-DCE8FEF10593}" type="pres">
      <dgm:prSet presAssocID="{6F523515-77B8-44CB-A8D2-10B1FC971912}" presName="cycle" presStyleCnt="0">
        <dgm:presLayoutVars>
          <dgm:dir/>
          <dgm:resizeHandles val="exact"/>
        </dgm:presLayoutVars>
      </dgm:prSet>
      <dgm:spPr/>
    </dgm:pt>
    <dgm:pt modelId="{CEED886D-BABA-4899-A80E-C817CB0560B5}" type="pres">
      <dgm:prSet presAssocID="{C2B979BA-3DAB-4D67-8B8F-06C5E8A27C55}" presName="dummy" presStyleCnt="0"/>
      <dgm:spPr/>
    </dgm:pt>
    <dgm:pt modelId="{B3B8DC10-9B6E-4100-9166-1A7500481E4D}" type="pres">
      <dgm:prSet presAssocID="{C2B979BA-3DAB-4D67-8B8F-06C5E8A27C55}" presName="node" presStyleLbl="revTx" presStyleIdx="0" presStyleCnt="4">
        <dgm:presLayoutVars>
          <dgm:bulletEnabled val="1"/>
        </dgm:presLayoutVars>
      </dgm:prSet>
      <dgm:spPr/>
    </dgm:pt>
    <dgm:pt modelId="{F98450FE-B2A6-4D2F-A89B-CE25C37968B3}" type="pres">
      <dgm:prSet presAssocID="{7BC82FCC-C2C1-41A9-98E1-6F4029D36F93}" presName="sibTrans" presStyleLbl="node1" presStyleIdx="0" presStyleCnt="4"/>
      <dgm:spPr/>
    </dgm:pt>
    <dgm:pt modelId="{39A6B244-903B-4E0B-9A8B-4ABDF1364553}" type="pres">
      <dgm:prSet presAssocID="{F9BDDD81-3580-4584-8E7E-CE23375CCB0A}" presName="dummy" presStyleCnt="0"/>
      <dgm:spPr/>
    </dgm:pt>
    <dgm:pt modelId="{FF61A7A8-284E-4646-8579-526CB21DCACE}" type="pres">
      <dgm:prSet presAssocID="{F9BDDD81-3580-4584-8E7E-CE23375CCB0A}" presName="node" presStyleLbl="revTx" presStyleIdx="1" presStyleCnt="4">
        <dgm:presLayoutVars>
          <dgm:bulletEnabled val="1"/>
        </dgm:presLayoutVars>
      </dgm:prSet>
      <dgm:spPr/>
    </dgm:pt>
    <dgm:pt modelId="{FE0DD118-9DB6-435A-9AFE-1ECC96F708F0}" type="pres">
      <dgm:prSet presAssocID="{F1364EB0-BDAF-4774-9D46-C1E496B35DAB}" presName="sibTrans" presStyleLbl="node1" presStyleIdx="1" presStyleCnt="4"/>
      <dgm:spPr/>
    </dgm:pt>
    <dgm:pt modelId="{16F4D22B-22D6-4E0D-BD59-2724B79B2C4C}" type="pres">
      <dgm:prSet presAssocID="{100EC0C7-C354-4C28-AC21-98BD80DF8325}" presName="dummy" presStyleCnt="0"/>
      <dgm:spPr/>
    </dgm:pt>
    <dgm:pt modelId="{3BC5E996-0A06-4070-B7E0-13F43B7823F2}" type="pres">
      <dgm:prSet presAssocID="{100EC0C7-C354-4C28-AC21-98BD80DF8325}" presName="node" presStyleLbl="revTx" presStyleIdx="2" presStyleCnt="4">
        <dgm:presLayoutVars>
          <dgm:bulletEnabled val="1"/>
        </dgm:presLayoutVars>
      </dgm:prSet>
      <dgm:spPr/>
    </dgm:pt>
    <dgm:pt modelId="{97BA258C-986E-4984-808E-8185627E9AC1}" type="pres">
      <dgm:prSet presAssocID="{96624BEE-6516-43BE-A5A1-02C7832AB75B}" presName="sibTrans" presStyleLbl="node1" presStyleIdx="2" presStyleCnt="4"/>
      <dgm:spPr/>
    </dgm:pt>
    <dgm:pt modelId="{DBD5B50E-451C-4BD0-8563-7468079B01E6}" type="pres">
      <dgm:prSet presAssocID="{CAC9002F-F231-4E4C-BA54-20E7E211D18B}" presName="dummy" presStyleCnt="0"/>
      <dgm:spPr/>
    </dgm:pt>
    <dgm:pt modelId="{BDBC3601-960A-4E37-BEF4-B3182816557D}" type="pres">
      <dgm:prSet presAssocID="{CAC9002F-F231-4E4C-BA54-20E7E211D18B}" presName="node" presStyleLbl="revTx" presStyleIdx="3" presStyleCnt="4">
        <dgm:presLayoutVars>
          <dgm:bulletEnabled val="1"/>
        </dgm:presLayoutVars>
      </dgm:prSet>
      <dgm:spPr/>
    </dgm:pt>
    <dgm:pt modelId="{06E9DE8E-936E-42B2-A0F4-80311E05D427}" type="pres">
      <dgm:prSet presAssocID="{41A24BCD-6D73-457F-B2A5-3412F6C5A020}" presName="sibTrans" presStyleLbl="node1" presStyleIdx="3" presStyleCnt="4"/>
      <dgm:spPr/>
    </dgm:pt>
  </dgm:ptLst>
  <dgm:cxnLst>
    <dgm:cxn modelId="{DD375710-4CAC-49D6-9BF2-2232A95A8518}" srcId="{6F523515-77B8-44CB-A8D2-10B1FC971912}" destId="{C2B979BA-3DAB-4D67-8B8F-06C5E8A27C55}" srcOrd="0" destOrd="0" parTransId="{2338E4D1-D7F2-4BD9-890E-158C3AA2BE1B}" sibTransId="{7BC82FCC-C2C1-41A9-98E1-6F4029D36F93}"/>
    <dgm:cxn modelId="{25ED4321-06C6-40F0-A121-1844EB5C1F4A}" type="presOf" srcId="{7BC82FCC-C2C1-41A9-98E1-6F4029D36F93}" destId="{F98450FE-B2A6-4D2F-A89B-CE25C37968B3}" srcOrd="0" destOrd="0" presId="urn:microsoft.com/office/officeart/2005/8/layout/cycle1"/>
    <dgm:cxn modelId="{3CFABA29-47F5-4456-96DA-EF263F431B54}" srcId="{6F523515-77B8-44CB-A8D2-10B1FC971912}" destId="{F9BDDD81-3580-4584-8E7E-CE23375CCB0A}" srcOrd="1" destOrd="0" parTransId="{95E043E3-AE69-4790-8421-F7DE2F9C6682}" sibTransId="{F1364EB0-BDAF-4774-9D46-C1E496B35DAB}"/>
    <dgm:cxn modelId="{188F382F-1011-484E-996E-BD07FBC2B82A}" type="presOf" srcId="{CAC9002F-F231-4E4C-BA54-20E7E211D18B}" destId="{BDBC3601-960A-4E37-BEF4-B3182816557D}" srcOrd="0" destOrd="0" presId="urn:microsoft.com/office/officeart/2005/8/layout/cycle1"/>
    <dgm:cxn modelId="{F55F6E40-9B2E-4C18-A8B2-0F7A4EB9B73C}" type="presOf" srcId="{C2B979BA-3DAB-4D67-8B8F-06C5E8A27C55}" destId="{B3B8DC10-9B6E-4100-9166-1A7500481E4D}" srcOrd="0" destOrd="0" presId="urn:microsoft.com/office/officeart/2005/8/layout/cycle1"/>
    <dgm:cxn modelId="{A0F23A63-5FBE-4A7C-AC78-F623D2B6A462}" type="presOf" srcId="{41A24BCD-6D73-457F-B2A5-3412F6C5A020}" destId="{06E9DE8E-936E-42B2-A0F4-80311E05D427}" srcOrd="0" destOrd="0" presId="urn:microsoft.com/office/officeart/2005/8/layout/cycle1"/>
    <dgm:cxn modelId="{DD60CA4B-7A8A-42FA-BABC-5954E12CEE2E}" type="presOf" srcId="{96624BEE-6516-43BE-A5A1-02C7832AB75B}" destId="{97BA258C-986E-4984-808E-8185627E9AC1}" srcOrd="0" destOrd="0" presId="urn:microsoft.com/office/officeart/2005/8/layout/cycle1"/>
    <dgm:cxn modelId="{FF7F814F-0E3C-41BB-A0DC-5B6DE5C84BB4}" srcId="{6F523515-77B8-44CB-A8D2-10B1FC971912}" destId="{CAC9002F-F231-4E4C-BA54-20E7E211D18B}" srcOrd="3" destOrd="0" parTransId="{D9280EBD-4745-4B32-88F5-E3FED101D5F8}" sibTransId="{41A24BCD-6D73-457F-B2A5-3412F6C5A020}"/>
    <dgm:cxn modelId="{91CD778B-2BD6-4963-B834-151A6CB00FCC}" srcId="{6F523515-77B8-44CB-A8D2-10B1FC971912}" destId="{100EC0C7-C354-4C28-AC21-98BD80DF8325}" srcOrd="2" destOrd="0" parTransId="{AF4F334D-4C0C-44E2-ABAB-AD81A1021E97}" sibTransId="{96624BEE-6516-43BE-A5A1-02C7832AB75B}"/>
    <dgm:cxn modelId="{41947ACA-80AF-42FB-B814-788CA64693C7}" type="presOf" srcId="{100EC0C7-C354-4C28-AC21-98BD80DF8325}" destId="{3BC5E996-0A06-4070-B7E0-13F43B7823F2}" srcOrd="0" destOrd="0" presId="urn:microsoft.com/office/officeart/2005/8/layout/cycle1"/>
    <dgm:cxn modelId="{4FF392D4-7F98-4B5E-85EE-A6C13FB6F902}" type="presOf" srcId="{6F523515-77B8-44CB-A8D2-10B1FC971912}" destId="{7D6EF2A5-6A87-448E-83AC-DCE8FEF10593}" srcOrd="0" destOrd="0" presId="urn:microsoft.com/office/officeart/2005/8/layout/cycle1"/>
    <dgm:cxn modelId="{DA594FD5-F4D1-44B7-AF80-5DEE9F0B526E}" type="presOf" srcId="{F9BDDD81-3580-4584-8E7E-CE23375CCB0A}" destId="{FF61A7A8-284E-4646-8579-526CB21DCACE}" srcOrd="0" destOrd="0" presId="urn:microsoft.com/office/officeart/2005/8/layout/cycle1"/>
    <dgm:cxn modelId="{29A2F7F9-5145-44B7-815F-1FD17746F671}" type="presOf" srcId="{F1364EB0-BDAF-4774-9D46-C1E496B35DAB}" destId="{FE0DD118-9DB6-435A-9AFE-1ECC96F708F0}" srcOrd="0" destOrd="0" presId="urn:microsoft.com/office/officeart/2005/8/layout/cycle1"/>
    <dgm:cxn modelId="{024F4C5C-A6A3-4042-AC09-2C72FB3F1574}" type="presParOf" srcId="{7D6EF2A5-6A87-448E-83AC-DCE8FEF10593}" destId="{CEED886D-BABA-4899-A80E-C817CB0560B5}" srcOrd="0" destOrd="0" presId="urn:microsoft.com/office/officeart/2005/8/layout/cycle1"/>
    <dgm:cxn modelId="{BD9E0ED8-A9D6-4B5F-8DD5-9EC4BAF55446}" type="presParOf" srcId="{7D6EF2A5-6A87-448E-83AC-DCE8FEF10593}" destId="{B3B8DC10-9B6E-4100-9166-1A7500481E4D}" srcOrd="1" destOrd="0" presId="urn:microsoft.com/office/officeart/2005/8/layout/cycle1"/>
    <dgm:cxn modelId="{89F7ED92-BD8A-49A7-9361-04ED80AF2DC5}" type="presParOf" srcId="{7D6EF2A5-6A87-448E-83AC-DCE8FEF10593}" destId="{F98450FE-B2A6-4D2F-A89B-CE25C37968B3}" srcOrd="2" destOrd="0" presId="urn:microsoft.com/office/officeart/2005/8/layout/cycle1"/>
    <dgm:cxn modelId="{C6C13E7A-0F59-47D9-B6D5-3FD4CB67BD71}" type="presParOf" srcId="{7D6EF2A5-6A87-448E-83AC-DCE8FEF10593}" destId="{39A6B244-903B-4E0B-9A8B-4ABDF1364553}" srcOrd="3" destOrd="0" presId="urn:microsoft.com/office/officeart/2005/8/layout/cycle1"/>
    <dgm:cxn modelId="{9C9FE7F2-A8C9-4183-8F09-68968475A0D1}" type="presParOf" srcId="{7D6EF2A5-6A87-448E-83AC-DCE8FEF10593}" destId="{FF61A7A8-284E-4646-8579-526CB21DCACE}" srcOrd="4" destOrd="0" presId="urn:microsoft.com/office/officeart/2005/8/layout/cycle1"/>
    <dgm:cxn modelId="{053DFD77-4FB8-4E18-B505-AA410AC01987}" type="presParOf" srcId="{7D6EF2A5-6A87-448E-83AC-DCE8FEF10593}" destId="{FE0DD118-9DB6-435A-9AFE-1ECC96F708F0}" srcOrd="5" destOrd="0" presId="urn:microsoft.com/office/officeart/2005/8/layout/cycle1"/>
    <dgm:cxn modelId="{70801399-3105-4BC5-9B66-3E12DD0EB08F}" type="presParOf" srcId="{7D6EF2A5-6A87-448E-83AC-DCE8FEF10593}" destId="{16F4D22B-22D6-4E0D-BD59-2724B79B2C4C}" srcOrd="6" destOrd="0" presId="urn:microsoft.com/office/officeart/2005/8/layout/cycle1"/>
    <dgm:cxn modelId="{CF173079-2C7E-43B6-8547-0A013BF3F079}" type="presParOf" srcId="{7D6EF2A5-6A87-448E-83AC-DCE8FEF10593}" destId="{3BC5E996-0A06-4070-B7E0-13F43B7823F2}" srcOrd="7" destOrd="0" presId="urn:microsoft.com/office/officeart/2005/8/layout/cycle1"/>
    <dgm:cxn modelId="{8C8BCD85-4540-4D19-9948-AB3F17C41835}" type="presParOf" srcId="{7D6EF2A5-6A87-448E-83AC-DCE8FEF10593}" destId="{97BA258C-986E-4984-808E-8185627E9AC1}" srcOrd="8" destOrd="0" presId="urn:microsoft.com/office/officeart/2005/8/layout/cycle1"/>
    <dgm:cxn modelId="{C7B8988E-1A49-412B-83B6-3028DD34F59E}" type="presParOf" srcId="{7D6EF2A5-6A87-448E-83AC-DCE8FEF10593}" destId="{DBD5B50E-451C-4BD0-8563-7468079B01E6}" srcOrd="9" destOrd="0" presId="urn:microsoft.com/office/officeart/2005/8/layout/cycle1"/>
    <dgm:cxn modelId="{F51B881E-88C5-46F8-9E43-172F3E02CDA9}" type="presParOf" srcId="{7D6EF2A5-6A87-448E-83AC-DCE8FEF10593}" destId="{BDBC3601-960A-4E37-BEF4-B3182816557D}" srcOrd="10" destOrd="0" presId="urn:microsoft.com/office/officeart/2005/8/layout/cycle1"/>
    <dgm:cxn modelId="{99DE7955-F12D-4DEF-9E92-DD5FD856E83C}" type="presParOf" srcId="{7D6EF2A5-6A87-448E-83AC-DCE8FEF10593}" destId="{06E9DE8E-936E-42B2-A0F4-80311E05D427}"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93235F-3FE0-4BCD-8007-21B00FEFF442}"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8BE98DA3-4FFB-4601-95C3-3C468734543F}">
      <dgm:prSet/>
      <dgm:spPr/>
      <dgm:t>
        <a:bodyPr/>
        <a:lstStyle/>
        <a:p>
          <a:r>
            <a:rPr lang="es-MX"/>
            <a:t>Este artículo establece principios clave:</a:t>
          </a:r>
          <a:endParaRPr lang="en-US"/>
        </a:p>
      </dgm:t>
    </dgm:pt>
    <dgm:pt modelId="{34D49071-4F70-419D-A90D-E74DA6871543}" type="parTrans" cxnId="{DAEF2D13-D44D-4B37-873A-B55D7966E956}">
      <dgm:prSet/>
      <dgm:spPr/>
      <dgm:t>
        <a:bodyPr/>
        <a:lstStyle/>
        <a:p>
          <a:endParaRPr lang="en-US"/>
        </a:p>
      </dgm:t>
    </dgm:pt>
    <dgm:pt modelId="{29C4D973-43CB-4225-AD08-22C607B0A350}" type="sibTrans" cxnId="{DAEF2D13-D44D-4B37-873A-B55D7966E956}">
      <dgm:prSet/>
      <dgm:spPr/>
      <dgm:t>
        <a:bodyPr/>
        <a:lstStyle/>
        <a:p>
          <a:endParaRPr lang="en-US"/>
        </a:p>
      </dgm:t>
    </dgm:pt>
    <dgm:pt modelId="{F557ABC9-B99F-4B55-92BD-B107B11F305A}">
      <dgm:prSet/>
      <dgm:spPr/>
      <dgm:t>
        <a:bodyPr/>
        <a:lstStyle/>
        <a:p>
          <a:pPr algn="just"/>
          <a:r>
            <a:rPr lang="es-MX" dirty="0"/>
            <a:t>Primero, reconoce el derecho de toda persona a </a:t>
          </a:r>
          <a:r>
            <a:rPr lang="es-MX" b="1" dirty="0"/>
            <a:t>buscar, recibir y difundir informaciones e ideas de toda índole</a:t>
          </a:r>
          <a:r>
            <a:rPr lang="es-MX" dirty="0"/>
            <a:t>.</a:t>
          </a:r>
          <a:endParaRPr lang="en-US" dirty="0"/>
        </a:p>
      </dgm:t>
    </dgm:pt>
    <dgm:pt modelId="{43985568-3316-46B3-9619-BB19B83A5761}" type="parTrans" cxnId="{52BE9C25-191B-44A8-B451-BF40953D943A}">
      <dgm:prSet/>
      <dgm:spPr/>
      <dgm:t>
        <a:bodyPr/>
        <a:lstStyle/>
        <a:p>
          <a:endParaRPr lang="en-US"/>
        </a:p>
      </dgm:t>
    </dgm:pt>
    <dgm:pt modelId="{D609BAA9-0614-4265-8B87-AC77B659565A}" type="sibTrans" cxnId="{52BE9C25-191B-44A8-B451-BF40953D943A}">
      <dgm:prSet/>
      <dgm:spPr/>
      <dgm:t>
        <a:bodyPr/>
        <a:lstStyle/>
        <a:p>
          <a:endParaRPr lang="en-US"/>
        </a:p>
      </dgm:t>
    </dgm:pt>
    <dgm:pt modelId="{6678F017-37DA-42E6-ABDA-40F28DDB6353}">
      <dgm:prSet/>
      <dgm:spPr/>
      <dgm:t>
        <a:bodyPr/>
        <a:lstStyle/>
        <a:p>
          <a:pPr algn="just"/>
          <a:r>
            <a:rPr lang="es-MX" dirty="0"/>
            <a:t>Segundo, prohíbe la </a:t>
          </a:r>
          <a:r>
            <a:rPr lang="es-MX" b="1" dirty="0"/>
            <a:t>censura previa</a:t>
          </a:r>
          <a:r>
            <a:rPr lang="es-MX" dirty="0"/>
            <a:t>, lo que significa que el Estado no puede impedir la difusión de ideas antes de que estas se expresen.</a:t>
          </a:r>
          <a:endParaRPr lang="en-US" dirty="0"/>
        </a:p>
      </dgm:t>
    </dgm:pt>
    <dgm:pt modelId="{22DD02D5-4D3A-40FD-8C69-8752AE63FDD6}" type="parTrans" cxnId="{3B498F20-7ADC-488F-8AFA-924D05CC105B}">
      <dgm:prSet/>
      <dgm:spPr/>
      <dgm:t>
        <a:bodyPr/>
        <a:lstStyle/>
        <a:p>
          <a:endParaRPr lang="en-US"/>
        </a:p>
      </dgm:t>
    </dgm:pt>
    <dgm:pt modelId="{94E71BD3-1BEA-4FF8-A92F-74A548B96BE1}" type="sibTrans" cxnId="{3B498F20-7ADC-488F-8AFA-924D05CC105B}">
      <dgm:prSet/>
      <dgm:spPr/>
      <dgm:t>
        <a:bodyPr/>
        <a:lstStyle/>
        <a:p>
          <a:endParaRPr lang="en-US"/>
        </a:p>
      </dgm:t>
    </dgm:pt>
    <dgm:pt modelId="{2606D40C-BD9F-44A0-B20D-BD91F6A20CC0}">
      <dgm:prSet/>
      <dgm:spPr/>
      <dgm:t>
        <a:bodyPr/>
        <a:lstStyle/>
        <a:p>
          <a:pPr algn="just"/>
          <a:r>
            <a:rPr lang="es-MX" dirty="0"/>
            <a:t>Tercero, admite únicamente </a:t>
          </a:r>
          <a:r>
            <a:rPr lang="es-MX" b="1" dirty="0"/>
            <a:t>responsabilidades ulteriores</a:t>
          </a:r>
          <a:r>
            <a:rPr lang="es-MX" dirty="0"/>
            <a:t>, es decir, sanciones posteriores que deben cumplir criterios estrictos de proporcionalidad.</a:t>
          </a:r>
          <a:endParaRPr lang="en-US" dirty="0"/>
        </a:p>
      </dgm:t>
    </dgm:pt>
    <dgm:pt modelId="{7FD33C6F-F0F7-409C-A082-18F7107360A0}" type="parTrans" cxnId="{358417CB-35D3-4D6B-9334-8C1B1DD5AE95}">
      <dgm:prSet/>
      <dgm:spPr/>
      <dgm:t>
        <a:bodyPr/>
        <a:lstStyle/>
        <a:p>
          <a:endParaRPr lang="en-US"/>
        </a:p>
      </dgm:t>
    </dgm:pt>
    <dgm:pt modelId="{FC1E9AAF-C4B5-4FAB-B09F-AF0BBB8FAE34}" type="sibTrans" cxnId="{358417CB-35D3-4D6B-9334-8C1B1DD5AE95}">
      <dgm:prSet/>
      <dgm:spPr/>
      <dgm:t>
        <a:bodyPr/>
        <a:lstStyle/>
        <a:p>
          <a:endParaRPr lang="en-US"/>
        </a:p>
      </dgm:t>
    </dgm:pt>
    <dgm:pt modelId="{420FC2B5-2990-48C7-8EFD-48413DD881E5}">
      <dgm:prSet/>
      <dgm:spPr/>
      <dgm:t>
        <a:bodyPr/>
        <a:lstStyle/>
        <a:p>
          <a:pPr algn="just"/>
          <a:r>
            <a:rPr lang="es-MX" dirty="0"/>
            <a:t>Además, el artículo 13 prohíbe las </a:t>
          </a:r>
          <a:r>
            <a:rPr lang="es-MX" b="1" dirty="0"/>
            <a:t>restricciones indirectas</a:t>
          </a:r>
          <a:r>
            <a:rPr lang="es-MX" dirty="0"/>
            <a:t>, como el uso de controles administrativos o presiones económicas para limitar la libertad de expresión.</a:t>
          </a:r>
          <a:endParaRPr lang="en-US" dirty="0"/>
        </a:p>
      </dgm:t>
    </dgm:pt>
    <dgm:pt modelId="{89749150-DC95-465C-85F3-8586A36D710A}" type="parTrans" cxnId="{84DE9E92-9308-4DEE-8B91-787E55B284C5}">
      <dgm:prSet/>
      <dgm:spPr/>
      <dgm:t>
        <a:bodyPr/>
        <a:lstStyle/>
        <a:p>
          <a:endParaRPr lang="en-US"/>
        </a:p>
      </dgm:t>
    </dgm:pt>
    <dgm:pt modelId="{73936407-C3F4-431D-AF60-6FDF5B238E1E}" type="sibTrans" cxnId="{84DE9E92-9308-4DEE-8B91-787E55B284C5}">
      <dgm:prSet/>
      <dgm:spPr/>
      <dgm:t>
        <a:bodyPr/>
        <a:lstStyle/>
        <a:p>
          <a:endParaRPr lang="en-US"/>
        </a:p>
      </dgm:t>
    </dgm:pt>
    <dgm:pt modelId="{95CDAEF4-58FC-40CD-9BC8-70E0DAAAA7E0}" type="pres">
      <dgm:prSet presAssocID="{8293235F-3FE0-4BCD-8007-21B00FEFF442}" presName="vert0" presStyleCnt="0">
        <dgm:presLayoutVars>
          <dgm:dir/>
          <dgm:animOne val="branch"/>
          <dgm:animLvl val="lvl"/>
        </dgm:presLayoutVars>
      </dgm:prSet>
      <dgm:spPr/>
    </dgm:pt>
    <dgm:pt modelId="{F149E7EB-22D0-4352-828B-5681E93D5D91}" type="pres">
      <dgm:prSet presAssocID="{8BE98DA3-4FFB-4601-95C3-3C468734543F}" presName="thickLine" presStyleLbl="alignNode1" presStyleIdx="0" presStyleCnt="5"/>
      <dgm:spPr/>
    </dgm:pt>
    <dgm:pt modelId="{416EB5E8-A6B6-43D8-B097-20B8313878F6}" type="pres">
      <dgm:prSet presAssocID="{8BE98DA3-4FFB-4601-95C3-3C468734543F}" presName="horz1" presStyleCnt="0"/>
      <dgm:spPr/>
    </dgm:pt>
    <dgm:pt modelId="{14AF37AF-05DA-4661-95E9-74BFF6BE05F3}" type="pres">
      <dgm:prSet presAssocID="{8BE98DA3-4FFB-4601-95C3-3C468734543F}" presName="tx1" presStyleLbl="revTx" presStyleIdx="0" presStyleCnt="5"/>
      <dgm:spPr/>
    </dgm:pt>
    <dgm:pt modelId="{B9830DB0-8FB9-48B7-8529-468187A4B58C}" type="pres">
      <dgm:prSet presAssocID="{8BE98DA3-4FFB-4601-95C3-3C468734543F}" presName="vert1" presStyleCnt="0"/>
      <dgm:spPr/>
    </dgm:pt>
    <dgm:pt modelId="{C223AF0E-AB36-4117-B39F-2768AC0677F2}" type="pres">
      <dgm:prSet presAssocID="{F557ABC9-B99F-4B55-92BD-B107B11F305A}" presName="thickLine" presStyleLbl="alignNode1" presStyleIdx="1" presStyleCnt="5"/>
      <dgm:spPr/>
    </dgm:pt>
    <dgm:pt modelId="{43666A8B-7C7A-40FE-BC75-CB11960396EA}" type="pres">
      <dgm:prSet presAssocID="{F557ABC9-B99F-4B55-92BD-B107B11F305A}" presName="horz1" presStyleCnt="0"/>
      <dgm:spPr/>
    </dgm:pt>
    <dgm:pt modelId="{7B3BBC12-8835-4BE7-8183-51D06AE20D6E}" type="pres">
      <dgm:prSet presAssocID="{F557ABC9-B99F-4B55-92BD-B107B11F305A}" presName="tx1" presStyleLbl="revTx" presStyleIdx="1" presStyleCnt="5"/>
      <dgm:spPr/>
    </dgm:pt>
    <dgm:pt modelId="{13E9DEF8-EE6E-491A-8DAB-D44027D2D058}" type="pres">
      <dgm:prSet presAssocID="{F557ABC9-B99F-4B55-92BD-B107B11F305A}" presName="vert1" presStyleCnt="0"/>
      <dgm:spPr/>
    </dgm:pt>
    <dgm:pt modelId="{17626C35-2453-4D07-943A-A920B7D9C5EB}" type="pres">
      <dgm:prSet presAssocID="{6678F017-37DA-42E6-ABDA-40F28DDB6353}" presName="thickLine" presStyleLbl="alignNode1" presStyleIdx="2" presStyleCnt="5"/>
      <dgm:spPr/>
    </dgm:pt>
    <dgm:pt modelId="{EA939EED-BCB0-4A33-ADD6-AD41CD839615}" type="pres">
      <dgm:prSet presAssocID="{6678F017-37DA-42E6-ABDA-40F28DDB6353}" presName="horz1" presStyleCnt="0"/>
      <dgm:spPr/>
    </dgm:pt>
    <dgm:pt modelId="{95F5A27C-37BF-41F5-92BC-6C1E81E8F611}" type="pres">
      <dgm:prSet presAssocID="{6678F017-37DA-42E6-ABDA-40F28DDB6353}" presName="tx1" presStyleLbl="revTx" presStyleIdx="2" presStyleCnt="5"/>
      <dgm:spPr/>
    </dgm:pt>
    <dgm:pt modelId="{63B87096-CCDE-49B0-97B3-1D52A3F8A9DB}" type="pres">
      <dgm:prSet presAssocID="{6678F017-37DA-42E6-ABDA-40F28DDB6353}" presName="vert1" presStyleCnt="0"/>
      <dgm:spPr/>
    </dgm:pt>
    <dgm:pt modelId="{40F07A42-9356-47A1-96BC-8CE69FC296DE}" type="pres">
      <dgm:prSet presAssocID="{2606D40C-BD9F-44A0-B20D-BD91F6A20CC0}" presName="thickLine" presStyleLbl="alignNode1" presStyleIdx="3" presStyleCnt="5"/>
      <dgm:spPr/>
    </dgm:pt>
    <dgm:pt modelId="{F45F4930-500D-4C47-9FA3-2D38ACF00ECC}" type="pres">
      <dgm:prSet presAssocID="{2606D40C-BD9F-44A0-B20D-BD91F6A20CC0}" presName="horz1" presStyleCnt="0"/>
      <dgm:spPr/>
    </dgm:pt>
    <dgm:pt modelId="{DF6FB2DA-5BB3-4D41-A824-FD042F2EC98E}" type="pres">
      <dgm:prSet presAssocID="{2606D40C-BD9F-44A0-B20D-BD91F6A20CC0}" presName="tx1" presStyleLbl="revTx" presStyleIdx="3" presStyleCnt="5"/>
      <dgm:spPr/>
    </dgm:pt>
    <dgm:pt modelId="{0CFDE52A-E51D-4668-8699-8D62906F4739}" type="pres">
      <dgm:prSet presAssocID="{2606D40C-BD9F-44A0-B20D-BD91F6A20CC0}" presName="vert1" presStyleCnt="0"/>
      <dgm:spPr/>
    </dgm:pt>
    <dgm:pt modelId="{F2CFE492-3238-417D-BA28-BF581AD834E4}" type="pres">
      <dgm:prSet presAssocID="{420FC2B5-2990-48C7-8EFD-48413DD881E5}" presName="thickLine" presStyleLbl="alignNode1" presStyleIdx="4" presStyleCnt="5"/>
      <dgm:spPr/>
    </dgm:pt>
    <dgm:pt modelId="{4D3E9752-4C9A-46EC-9843-097E8F59568C}" type="pres">
      <dgm:prSet presAssocID="{420FC2B5-2990-48C7-8EFD-48413DD881E5}" presName="horz1" presStyleCnt="0"/>
      <dgm:spPr/>
    </dgm:pt>
    <dgm:pt modelId="{C1D1560D-4423-4FBE-9F2D-38063D996F88}" type="pres">
      <dgm:prSet presAssocID="{420FC2B5-2990-48C7-8EFD-48413DD881E5}" presName="tx1" presStyleLbl="revTx" presStyleIdx="4" presStyleCnt="5"/>
      <dgm:spPr/>
    </dgm:pt>
    <dgm:pt modelId="{244B0484-5BBA-42C0-93AA-FD1DD67A7E84}" type="pres">
      <dgm:prSet presAssocID="{420FC2B5-2990-48C7-8EFD-48413DD881E5}" presName="vert1" presStyleCnt="0"/>
      <dgm:spPr/>
    </dgm:pt>
  </dgm:ptLst>
  <dgm:cxnLst>
    <dgm:cxn modelId="{1EBC0F0E-00F3-4FD5-A640-8A9C3D473197}" type="presOf" srcId="{F557ABC9-B99F-4B55-92BD-B107B11F305A}" destId="{7B3BBC12-8835-4BE7-8183-51D06AE20D6E}" srcOrd="0" destOrd="0" presId="urn:microsoft.com/office/officeart/2008/layout/LinedList"/>
    <dgm:cxn modelId="{DAEF2D13-D44D-4B37-873A-B55D7966E956}" srcId="{8293235F-3FE0-4BCD-8007-21B00FEFF442}" destId="{8BE98DA3-4FFB-4601-95C3-3C468734543F}" srcOrd="0" destOrd="0" parTransId="{34D49071-4F70-419D-A90D-E74DA6871543}" sibTransId="{29C4D973-43CB-4225-AD08-22C607B0A350}"/>
    <dgm:cxn modelId="{3B498F20-7ADC-488F-8AFA-924D05CC105B}" srcId="{8293235F-3FE0-4BCD-8007-21B00FEFF442}" destId="{6678F017-37DA-42E6-ABDA-40F28DDB6353}" srcOrd="2" destOrd="0" parTransId="{22DD02D5-4D3A-40FD-8C69-8752AE63FDD6}" sibTransId="{94E71BD3-1BEA-4FF8-A92F-74A548B96BE1}"/>
    <dgm:cxn modelId="{52BE9C25-191B-44A8-B451-BF40953D943A}" srcId="{8293235F-3FE0-4BCD-8007-21B00FEFF442}" destId="{F557ABC9-B99F-4B55-92BD-B107B11F305A}" srcOrd="1" destOrd="0" parTransId="{43985568-3316-46B3-9619-BB19B83A5761}" sibTransId="{D609BAA9-0614-4265-8B87-AC77B659565A}"/>
    <dgm:cxn modelId="{2E1F883B-FAA0-469F-A6E2-5887AF56B644}" type="presOf" srcId="{6678F017-37DA-42E6-ABDA-40F28DDB6353}" destId="{95F5A27C-37BF-41F5-92BC-6C1E81E8F611}" srcOrd="0" destOrd="0" presId="urn:microsoft.com/office/officeart/2008/layout/LinedList"/>
    <dgm:cxn modelId="{84DE9E92-9308-4DEE-8B91-787E55B284C5}" srcId="{8293235F-3FE0-4BCD-8007-21B00FEFF442}" destId="{420FC2B5-2990-48C7-8EFD-48413DD881E5}" srcOrd="4" destOrd="0" parTransId="{89749150-DC95-465C-85F3-8586A36D710A}" sibTransId="{73936407-C3F4-431D-AF60-6FDF5B238E1E}"/>
    <dgm:cxn modelId="{E9FD0F95-146A-4BA3-A45E-172775EA1D5A}" type="presOf" srcId="{420FC2B5-2990-48C7-8EFD-48413DD881E5}" destId="{C1D1560D-4423-4FBE-9F2D-38063D996F88}" srcOrd="0" destOrd="0" presId="urn:microsoft.com/office/officeart/2008/layout/LinedList"/>
    <dgm:cxn modelId="{549E4097-C55F-4668-86DD-C03694074188}" type="presOf" srcId="{8BE98DA3-4FFB-4601-95C3-3C468734543F}" destId="{14AF37AF-05DA-4661-95E9-74BFF6BE05F3}" srcOrd="0" destOrd="0" presId="urn:microsoft.com/office/officeart/2008/layout/LinedList"/>
    <dgm:cxn modelId="{1546A3BE-9827-4FC9-AABC-2DFEB8C9628D}" type="presOf" srcId="{8293235F-3FE0-4BCD-8007-21B00FEFF442}" destId="{95CDAEF4-58FC-40CD-9BC8-70E0DAAAA7E0}" srcOrd="0" destOrd="0" presId="urn:microsoft.com/office/officeart/2008/layout/LinedList"/>
    <dgm:cxn modelId="{358417CB-35D3-4D6B-9334-8C1B1DD5AE95}" srcId="{8293235F-3FE0-4BCD-8007-21B00FEFF442}" destId="{2606D40C-BD9F-44A0-B20D-BD91F6A20CC0}" srcOrd="3" destOrd="0" parTransId="{7FD33C6F-F0F7-409C-A082-18F7107360A0}" sibTransId="{FC1E9AAF-C4B5-4FAB-B09F-AF0BBB8FAE34}"/>
    <dgm:cxn modelId="{A49187FD-3A9D-46CF-B8DA-15D34FF6BD74}" type="presOf" srcId="{2606D40C-BD9F-44A0-B20D-BD91F6A20CC0}" destId="{DF6FB2DA-5BB3-4D41-A824-FD042F2EC98E}" srcOrd="0" destOrd="0" presId="urn:microsoft.com/office/officeart/2008/layout/LinedList"/>
    <dgm:cxn modelId="{BB1DCDEE-5E28-4F00-A8D7-B88DE9C378F6}" type="presParOf" srcId="{95CDAEF4-58FC-40CD-9BC8-70E0DAAAA7E0}" destId="{F149E7EB-22D0-4352-828B-5681E93D5D91}" srcOrd="0" destOrd="0" presId="urn:microsoft.com/office/officeart/2008/layout/LinedList"/>
    <dgm:cxn modelId="{CBCCC085-05CC-4DDB-A3B5-752948CFBCFF}" type="presParOf" srcId="{95CDAEF4-58FC-40CD-9BC8-70E0DAAAA7E0}" destId="{416EB5E8-A6B6-43D8-B097-20B8313878F6}" srcOrd="1" destOrd="0" presId="urn:microsoft.com/office/officeart/2008/layout/LinedList"/>
    <dgm:cxn modelId="{81AFA316-A529-41DC-9F0B-A4039F04D77E}" type="presParOf" srcId="{416EB5E8-A6B6-43D8-B097-20B8313878F6}" destId="{14AF37AF-05DA-4661-95E9-74BFF6BE05F3}" srcOrd="0" destOrd="0" presId="urn:microsoft.com/office/officeart/2008/layout/LinedList"/>
    <dgm:cxn modelId="{7EEEF7B8-6A56-4900-A943-D15E9DF80A9F}" type="presParOf" srcId="{416EB5E8-A6B6-43D8-B097-20B8313878F6}" destId="{B9830DB0-8FB9-48B7-8529-468187A4B58C}" srcOrd="1" destOrd="0" presId="urn:microsoft.com/office/officeart/2008/layout/LinedList"/>
    <dgm:cxn modelId="{9BAA82E8-89CF-40AF-8627-B5FDBB294976}" type="presParOf" srcId="{95CDAEF4-58FC-40CD-9BC8-70E0DAAAA7E0}" destId="{C223AF0E-AB36-4117-B39F-2768AC0677F2}" srcOrd="2" destOrd="0" presId="urn:microsoft.com/office/officeart/2008/layout/LinedList"/>
    <dgm:cxn modelId="{2CBB857C-B551-4E7B-A6D6-FA72D047943C}" type="presParOf" srcId="{95CDAEF4-58FC-40CD-9BC8-70E0DAAAA7E0}" destId="{43666A8B-7C7A-40FE-BC75-CB11960396EA}" srcOrd="3" destOrd="0" presId="urn:microsoft.com/office/officeart/2008/layout/LinedList"/>
    <dgm:cxn modelId="{41EB391B-9FB5-4AE5-AAB1-53D475E1563F}" type="presParOf" srcId="{43666A8B-7C7A-40FE-BC75-CB11960396EA}" destId="{7B3BBC12-8835-4BE7-8183-51D06AE20D6E}" srcOrd="0" destOrd="0" presId="urn:microsoft.com/office/officeart/2008/layout/LinedList"/>
    <dgm:cxn modelId="{9B86E256-050D-4203-9561-49CB14B134F3}" type="presParOf" srcId="{43666A8B-7C7A-40FE-BC75-CB11960396EA}" destId="{13E9DEF8-EE6E-491A-8DAB-D44027D2D058}" srcOrd="1" destOrd="0" presId="urn:microsoft.com/office/officeart/2008/layout/LinedList"/>
    <dgm:cxn modelId="{BBAA3D3D-5BC3-4F49-9DC8-B2D95942A0EE}" type="presParOf" srcId="{95CDAEF4-58FC-40CD-9BC8-70E0DAAAA7E0}" destId="{17626C35-2453-4D07-943A-A920B7D9C5EB}" srcOrd="4" destOrd="0" presId="urn:microsoft.com/office/officeart/2008/layout/LinedList"/>
    <dgm:cxn modelId="{AD3D020D-7161-40B6-87EC-69F61345956C}" type="presParOf" srcId="{95CDAEF4-58FC-40CD-9BC8-70E0DAAAA7E0}" destId="{EA939EED-BCB0-4A33-ADD6-AD41CD839615}" srcOrd="5" destOrd="0" presId="urn:microsoft.com/office/officeart/2008/layout/LinedList"/>
    <dgm:cxn modelId="{EFE98077-DDC2-410A-AD88-A7F65A727741}" type="presParOf" srcId="{EA939EED-BCB0-4A33-ADD6-AD41CD839615}" destId="{95F5A27C-37BF-41F5-92BC-6C1E81E8F611}" srcOrd="0" destOrd="0" presId="urn:microsoft.com/office/officeart/2008/layout/LinedList"/>
    <dgm:cxn modelId="{BE3646F9-F313-4058-A5D3-6F8E4AE0E044}" type="presParOf" srcId="{EA939EED-BCB0-4A33-ADD6-AD41CD839615}" destId="{63B87096-CCDE-49B0-97B3-1D52A3F8A9DB}" srcOrd="1" destOrd="0" presId="urn:microsoft.com/office/officeart/2008/layout/LinedList"/>
    <dgm:cxn modelId="{0A2610D2-E55A-47A0-87C9-0D4A5B6C8873}" type="presParOf" srcId="{95CDAEF4-58FC-40CD-9BC8-70E0DAAAA7E0}" destId="{40F07A42-9356-47A1-96BC-8CE69FC296DE}" srcOrd="6" destOrd="0" presId="urn:microsoft.com/office/officeart/2008/layout/LinedList"/>
    <dgm:cxn modelId="{F73F5C2D-A51F-49B3-B88C-FC25A7205E82}" type="presParOf" srcId="{95CDAEF4-58FC-40CD-9BC8-70E0DAAAA7E0}" destId="{F45F4930-500D-4C47-9FA3-2D38ACF00ECC}" srcOrd="7" destOrd="0" presId="urn:microsoft.com/office/officeart/2008/layout/LinedList"/>
    <dgm:cxn modelId="{3E959C43-E1F0-4013-83FC-13D87EA0AC8C}" type="presParOf" srcId="{F45F4930-500D-4C47-9FA3-2D38ACF00ECC}" destId="{DF6FB2DA-5BB3-4D41-A824-FD042F2EC98E}" srcOrd="0" destOrd="0" presId="urn:microsoft.com/office/officeart/2008/layout/LinedList"/>
    <dgm:cxn modelId="{42063734-9318-4CAB-9182-70EB83BED774}" type="presParOf" srcId="{F45F4930-500D-4C47-9FA3-2D38ACF00ECC}" destId="{0CFDE52A-E51D-4668-8699-8D62906F4739}" srcOrd="1" destOrd="0" presId="urn:microsoft.com/office/officeart/2008/layout/LinedList"/>
    <dgm:cxn modelId="{355A5C20-F080-4EE3-ABFB-196A0D968A18}" type="presParOf" srcId="{95CDAEF4-58FC-40CD-9BC8-70E0DAAAA7E0}" destId="{F2CFE492-3238-417D-BA28-BF581AD834E4}" srcOrd="8" destOrd="0" presId="urn:microsoft.com/office/officeart/2008/layout/LinedList"/>
    <dgm:cxn modelId="{C8B71414-8966-4AD5-B76A-3259A2BBA7DD}" type="presParOf" srcId="{95CDAEF4-58FC-40CD-9BC8-70E0DAAAA7E0}" destId="{4D3E9752-4C9A-46EC-9843-097E8F59568C}" srcOrd="9" destOrd="0" presId="urn:microsoft.com/office/officeart/2008/layout/LinedList"/>
    <dgm:cxn modelId="{85AF98C4-55CA-467F-85E5-E0A11D69E1DE}" type="presParOf" srcId="{4D3E9752-4C9A-46EC-9843-097E8F59568C}" destId="{C1D1560D-4423-4FBE-9F2D-38063D996F88}" srcOrd="0" destOrd="0" presId="urn:microsoft.com/office/officeart/2008/layout/LinedList"/>
    <dgm:cxn modelId="{5F748D0D-D17F-4BC4-83DD-36447144FB97}" type="presParOf" srcId="{4D3E9752-4C9A-46EC-9843-097E8F59568C}" destId="{244B0484-5BBA-42C0-93AA-FD1DD67A7E8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0C0A43-83D4-4A68-9870-5E579FFF2572}"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6FCFF6C7-3C65-43A6-8171-84E3B22E11E9}">
      <dgm:prSet/>
      <dgm:spPr/>
      <dgm:t>
        <a:bodyPr/>
        <a:lstStyle/>
        <a:p>
          <a:pPr algn="just"/>
          <a:r>
            <a:rPr lang="es-MX" dirty="0"/>
            <a:t>La interpretación más influyente de la libertad de expresión en América ha sido desarrollada por la Corte Interamericana de Derechos Humanos.</a:t>
          </a:r>
          <a:endParaRPr lang="en-US" dirty="0"/>
        </a:p>
      </dgm:t>
    </dgm:pt>
    <dgm:pt modelId="{AE640970-CD93-4470-AA73-7554718B9A6D}" type="parTrans" cxnId="{681B06A1-C20D-4B02-9DA0-9F997D2DCA6C}">
      <dgm:prSet/>
      <dgm:spPr/>
      <dgm:t>
        <a:bodyPr/>
        <a:lstStyle/>
        <a:p>
          <a:endParaRPr lang="en-US"/>
        </a:p>
      </dgm:t>
    </dgm:pt>
    <dgm:pt modelId="{13020B60-623E-487F-977B-20672E8A7BDB}" type="sibTrans" cxnId="{681B06A1-C20D-4B02-9DA0-9F997D2DCA6C}">
      <dgm:prSet/>
      <dgm:spPr/>
      <dgm:t>
        <a:bodyPr/>
        <a:lstStyle/>
        <a:p>
          <a:endParaRPr lang="en-US"/>
        </a:p>
      </dgm:t>
    </dgm:pt>
    <dgm:pt modelId="{91D9C00D-F2F3-485F-92E7-C44B414601F0}">
      <dgm:prSet/>
      <dgm:spPr/>
      <dgm:t>
        <a:bodyPr/>
        <a:lstStyle/>
        <a:p>
          <a:pPr algn="just"/>
          <a:r>
            <a:rPr lang="es-MX" dirty="0"/>
            <a:t>Este tribunal ha establecido que la libertad de expresión tiene </a:t>
          </a:r>
          <a:r>
            <a:rPr lang="es-MX" b="1" dirty="0"/>
            <a:t>dos dimensiones fundamentales</a:t>
          </a:r>
          <a:r>
            <a:rPr lang="es-MX" dirty="0"/>
            <a:t>.</a:t>
          </a:r>
          <a:endParaRPr lang="en-US" dirty="0"/>
        </a:p>
      </dgm:t>
    </dgm:pt>
    <dgm:pt modelId="{C60ECA24-593A-4449-A195-B89C608A3ADB}" type="parTrans" cxnId="{27C46F3E-31F2-439D-8980-7CF46102B88F}">
      <dgm:prSet/>
      <dgm:spPr/>
      <dgm:t>
        <a:bodyPr/>
        <a:lstStyle/>
        <a:p>
          <a:endParaRPr lang="en-US"/>
        </a:p>
      </dgm:t>
    </dgm:pt>
    <dgm:pt modelId="{8E0E0578-6E0D-462C-93A6-73DD81B7E5AC}" type="sibTrans" cxnId="{27C46F3E-31F2-439D-8980-7CF46102B88F}">
      <dgm:prSet/>
      <dgm:spPr/>
      <dgm:t>
        <a:bodyPr/>
        <a:lstStyle/>
        <a:p>
          <a:endParaRPr lang="en-US"/>
        </a:p>
      </dgm:t>
    </dgm:pt>
    <dgm:pt modelId="{927021ED-BEBD-4196-83BD-0DA2773F9590}" type="pres">
      <dgm:prSet presAssocID="{C70C0A43-83D4-4A68-9870-5E579FFF2572}" presName="vert0" presStyleCnt="0">
        <dgm:presLayoutVars>
          <dgm:dir/>
          <dgm:animOne val="branch"/>
          <dgm:animLvl val="lvl"/>
        </dgm:presLayoutVars>
      </dgm:prSet>
      <dgm:spPr/>
    </dgm:pt>
    <dgm:pt modelId="{71287DEB-E326-4F45-BDB3-2B1A89F280AF}" type="pres">
      <dgm:prSet presAssocID="{6FCFF6C7-3C65-43A6-8171-84E3B22E11E9}" presName="thickLine" presStyleLbl="alignNode1" presStyleIdx="0" presStyleCnt="2"/>
      <dgm:spPr/>
    </dgm:pt>
    <dgm:pt modelId="{9433D8CD-71EF-4BA3-8BB9-E388B60C4F55}" type="pres">
      <dgm:prSet presAssocID="{6FCFF6C7-3C65-43A6-8171-84E3B22E11E9}" presName="horz1" presStyleCnt="0"/>
      <dgm:spPr/>
    </dgm:pt>
    <dgm:pt modelId="{70095BFB-D92D-4505-BAE3-702A31A5D8C4}" type="pres">
      <dgm:prSet presAssocID="{6FCFF6C7-3C65-43A6-8171-84E3B22E11E9}" presName="tx1" presStyleLbl="revTx" presStyleIdx="0" presStyleCnt="2"/>
      <dgm:spPr/>
    </dgm:pt>
    <dgm:pt modelId="{AB187D26-D546-4E3F-8C39-06B4786D5426}" type="pres">
      <dgm:prSet presAssocID="{6FCFF6C7-3C65-43A6-8171-84E3B22E11E9}" presName="vert1" presStyleCnt="0"/>
      <dgm:spPr/>
    </dgm:pt>
    <dgm:pt modelId="{4F26BB9C-A723-45D1-B116-53C8CD00E9E1}" type="pres">
      <dgm:prSet presAssocID="{91D9C00D-F2F3-485F-92E7-C44B414601F0}" presName="thickLine" presStyleLbl="alignNode1" presStyleIdx="1" presStyleCnt="2"/>
      <dgm:spPr/>
    </dgm:pt>
    <dgm:pt modelId="{A914ED93-D88D-4CC6-BB69-A4E206C420FF}" type="pres">
      <dgm:prSet presAssocID="{91D9C00D-F2F3-485F-92E7-C44B414601F0}" presName="horz1" presStyleCnt="0"/>
      <dgm:spPr/>
    </dgm:pt>
    <dgm:pt modelId="{34DE645E-1F08-4F22-87E9-6FF4B6F72725}" type="pres">
      <dgm:prSet presAssocID="{91D9C00D-F2F3-485F-92E7-C44B414601F0}" presName="tx1" presStyleLbl="revTx" presStyleIdx="1" presStyleCnt="2"/>
      <dgm:spPr/>
    </dgm:pt>
    <dgm:pt modelId="{D962E316-699A-493A-AE69-71FFC9240D02}" type="pres">
      <dgm:prSet presAssocID="{91D9C00D-F2F3-485F-92E7-C44B414601F0}" presName="vert1" presStyleCnt="0"/>
      <dgm:spPr/>
    </dgm:pt>
  </dgm:ptLst>
  <dgm:cxnLst>
    <dgm:cxn modelId="{5C7EFA1A-B394-4F11-96A8-6D33CCC34D85}" type="presOf" srcId="{6FCFF6C7-3C65-43A6-8171-84E3B22E11E9}" destId="{70095BFB-D92D-4505-BAE3-702A31A5D8C4}" srcOrd="0" destOrd="0" presId="urn:microsoft.com/office/officeart/2008/layout/LinedList"/>
    <dgm:cxn modelId="{27C46F3E-31F2-439D-8980-7CF46102B88F}" srcId="{C70C0A43-83D4-4A68-9870-5E579FFF2572}" destId="{91D9C00D-F2F3-485F-92E7-C44B414601F0}" srcOrd="1" destOrd="0" parTransId="{C60ECA24-593A-4449-A195-B89C608A3ADB}" sibTransId="{8E0E0578-6E0D-462C-93A6-73DD81B7E5AC}"/>
    <dgm:cxn modelId="{8F6A4974-9277-4E52-96BE-8FAA1572064C}" type="presOf" srcId="{91D9C00D-F2F3-485F-92E7-C44B414601F0}" destId="{34DE645E-1F08-4F22-87E9-6FF4B6F72725}" srcOrd="0" destOrd="0" presId="urn:microsoft.com/office/officeart/2008/layout/LinedList"/>
    <dgm:cxn modelId="{2E269F87-DE10-45AD-8FAF-01149CABA89D}" type="presOf" srcId="{C70C0A43-83D4-4A68-9870-5E579FFF2572}" destId="{927021ED-BEBD-4196-83BD-0DA2773F9590}" srcOrd="0" destOrd="0" presId="urn:microsoft.com/office/officeart/2008/layout/LinedList"/>
    <dgm:cxn modelId="{681B06A1-C20D-4B02-9DA0-9F997D2DCA6C}" srcId="{C70C0A43-83D4-4A68-9870-5E579FFF2572}" destId="{6FCFF6C7-3C65-43A6-8171-84E3B22E11E9}" srcOrd="0" destOrd="0" parTransId="{AE640970-CD93-4470-AA73-7554718B9A6D}" sibTransId="{13020B60-623E-487F-977B-20672E8A7BDB}"/>
    <dgm:cxn modelId="{28CDF4D6-836C-4182-A2E1-15058BD4538D}" type="presParOf" srcId="{927021ED-BEBD-4196-83BD-0DA2773F9590}" destId="{71287DEB-E326-4F45-BDB3-2B1A89F280AF}" srcOrd="0" destOrd="0" presId="urn:microsoft.com/office/officeart/2008/layout/LinedList"/>
    <dgm:cxn modelId="{37013A6A-3398-4B16-8060-67A6B0E1406F}" type="presParOf" srcId="{927021ED-BEBD-4196-83BD-0DA2773F9590}" destId="{9433D8CD-71EF-4BA3-8BB9-E388B60C4F55}" srcOrd="1" destOrd="0" presId="urn:microsoft.com/office/officeart/2008/layout/LinedList"/>
    <dgm:cxn modelId="{8640261B-1B5A-4673-8DDD-82A01B8265FC}" type="presParOf" srcId="{9433D8CD-71EF-4BA3-8BB9-E388B60C4F55}" destId="{70095BFB-D92D-4505-BAE3-702A31A5D8C4}" srcOrd="0" destOrd="0" presId="urn:microsoft.com/office/officeart/2008/layout/LinedList"/>
    <dgm:cxn modelId="{9C4A60D8-2F5C-4A55-9D5E-A5962B132E90}" type="presParOf" srcId="{9433D8CD-71EF-4BA3-8BB9-E388B60C4F55}" destId="{AB187D26-D546-4E3F-8C39-06B4786D5426}" srcOrd="1" destOrd="0" presId="urn:microsoft.com/office/officeart/2008/layout/LinedList"/>
    <dgm:cxn modelId="{F75F83C7-819F-4CCE-8AF0-74DB0B39EFDF}" type="presParOf" srcId="{927021ED-BEBD-4196-83BD-0DA2773F9590}" destId="{4F26BB9C-A723-45D1-B116-53C8CD00E9E1}" srcOrd="2" destOrd="0" presId="urn:microsoft.com/office/officeart/2008/layout/LinedList"/>
    <dgm:cxn modelId="{E2FF8936-2580-43B2-9FD3-62CDED30F887}" type="presParOf" srcId="{927021ED-BEBD-4196-83BD-0DA2773F9590}" destId="{A914ED93-D88D-4CC6-BB69-A4E206C420FF}" srcOrd="3" destOrd="0" presId="urn:microsoft.com/office/officeart/2008/layout/LinedList"/>
    <dgm:cxn modelId="{9DC5F1DE-B448-481A-BEA3-3E4B105D6D34}" type="presParOf" srcId="{A914ED93-D88D-4CC6-BB69-A4E206C420FF}" destId="{34DE645E-1F08-4F22-87E9-6FF4B6F72725}" srcOrd="0" destOrd="0" presId="urn:microsoft.com/office/officeart/2008/layout/LinedList"/>
    <dgm:cxn modelId="{F0C336B3-68F3-435D-A9DD-C94D3E5E4085}" type="presParOf" srcId="{A914ED93-D88D-4CC6-BB69-A4E206C420FF}" destId="{D962E316-699A-493A-AE69-71FFC9240D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D7B32E-FA00-40B6-8D02-8DF2BC83C8C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24EE982-E92D-4E4F-8AFE-4BD815A74072}">
      <dgm:prSet/>
      <dgm:spPr/>
      <dgm:t>
        <a:bodyPr/>
        <a:lstStyle/>
        <a:p>
          <a:r>
            <a:rPr lang="es-MX" b="1"/>
            <a:t>Dimensión individual</a:t>
          </a:r>
          <a:endParaRPr lang="en-US"/>
        </a:p>
      </dgm:t>
    </dgm:pt>
    <dgm:pt modelId="{48FB1EC9-264C-4222-A90F-F665D2CB2277}" type="parTrans" cxnId="{80B6A8CB-D4D3-4FC6-9ACD-08B8B9D3358F}">
      <dgm:prSet/>
      <dgm:spPr/>
      <dgm:t>
        <a:bodyPr/>
        <a:lstStyle/>
        <a:p>
          <a:endParaRPr lang="en-US"/>
        </a:p>
      </dgm:t>
    </dgm:pt>
    <dgm:pt modelId="{655F0EAB-A7BC-4377-B3A4-601DE7DF3213}" type="sibTrans" cxnId="{80B6A8CB-D4D3-4FC6-9ACD-08B8B9D3358F}">
      <dgm:prSet/>
      <dgm:spPr/>
      <dgm:t>
        <a:bodyPr/>
        <a:lstStyle/>
        <a:p>
          <a:endParaRPr lang="en-US"/>
        </a:p>
      </dgm:t>
    </dgm:pt>
    <dgm:pt modelId="{9054EE0A-3669-4EDB-998F-4536F4C01ED2}">
      <dgm:prSet/>
      <dgm:spPr/>
      <dgm:t>
        <a:bodyPr/>
        <a:lstStyle/>
        <a:p>
          <a:r>
            <a:rPr lang="es-MX"/>
            <a:t>Protege el derecho de cada persona a expresar ideas, opiniones y pensamientos sin interferencias indebidas.</a:t>
          </a:r>
          <a:endParaRPr lang="en-US"/>
        </a:p>
      </dgm:t>
    </dgm:pt>
    <dgm:pt modelId="{D753193D-C321-489C-A33F-E5D12EBB0480}" type="parTrans" cxnId="{C1E5122F-9184-459D-80BE-164C99ED5B05}">
      <dgm:prSet/>
      <dgm:spPr/>
      <dgm:t>
        <a:bodyPr/>
        <a:lstStyle/>
        <a:p>
          <a:endParaRPr lang="en-US"/>
        </a:p>
      </dgm:t>
    </dgm:pt>
    <dgm:pt modelId="{C42614A6-79F9-4CB7-BA60-07E1F9FD4C64}" type="sibTrans" cxnId="{C1E5122F-9184-459D-80BE-164C99ED5B05}">
      <dgm:prSet/>
      <dgm:spPr/>
      <dgm:t>
        <a:bodyPr/>
        <a:lstStyle/>
        <a:p>
          <a:endParaRPr lang="en-US"/>
        </a:p>
      </dgm:t>
    </dgm:pt>
    <dgm:pt modelId="{1135B530-B8DF-4097-8C41-6C4204EE60AE}">
      <dgm:prSet/>
      <dgm:spPr/>
      <dgm:t>
        <a:bodyPr/>
        <a:lstStyle/>
        <a:p>
          <a:r>
            <a:rPr lang="es-MX" b="1"/>
            <a:t>Dimensión social</a:t>
          </a:r>
          <a:endParaRPr lang="en-US"/>
        </a:p>
      </dgm:t>
    </dgm:pt>
    <dgm:pt modelId="{4A31E34D-D379-4C2D-9E25-1100FD639757}" type="parTrans" cxnId="{C1DCDF92-DDF0-4274-AD43-0B198413EE32}">
      <dgm:prSet/>
      <dgm:spPr/>
      <dgm:t>
        <a:bodyPr/>
        <a:lstStyle/>
        <a:p>
          <a:endParaRPr lang="en-US"/>
        </a:p>
      </dgm:t>
    </dgm:pt>
    <dgm:pt modelId="{B1E69919-9211-4F35-9C75-07C77BA11C12}" type="sibTrans" cxnId="{C1DCDF92-DDF0-4274-AD43-0B198413EE32}">
      <dgm:prSet/>
      <dgm:spPr/>
      <dgm:t>
        <a:bodyPr/>
        <a:lstStyle/>
        <a:p>
          <a:endParaRPr lang="en-US"/>
        </a:p>
      </dgm:t>
    </dgm:pt>
    <dgm:pt modelId="{1C858BF1-3DD6-4D9B-B2F1-505D869307F1}">
      <dgm:prSet/>
      <dgm:spPr/>
      <dgm:t>
        <a:bodyPr/>
        <a:lstStyle/>
        <a:p>
          <a:r>
            <a:rPr lang="es-MX"/>
            <a:t>Protege el derecho de la sociedad a </a:t>
          </a:r>
          <a:r>
            <a:rPr lang="es-MX" b="1"/>
            <a:t>recibir información y conocer diversas opiniones</a:t>
          </a:r>
          <a:r>
            <a:rPr lang="es-MX"/>
            <a:t>.</a:t>
          </a:r>
          <a:endParaRPr lang="en-US"/>
        </a:p>
      </dgm:t>
    </dgm:pt>
    <dgm:pt modelId="{24C016DC-804A-4E1F-A9F1-A0E1944EDD3D}" type="parTrans" cxnId="{99BDECB8-ED8C-4695-9661-C89337F4B0AF}">
      <dgm:prSet/>
      <dgm:spPr/>
      <dgm:t>
        <a:bodyPr/>
        <a:lstStyle/>
        <a:p>
          <a:endParaRPr lang="en-US"/>
        </a:p>
      </dgm:t>
    </dgm:pt>
    <dgm:pt modelId="{16D0EAD5-559F-4214-BDD8-38EFB7A6BBD8}" type="sibTrans" cxnId="{99BDECB8-ED8C-4695-9661-C89337F4B0AF}">
      <dgm:prSet/>
      <dgm:spPr/>
      <dgm:t>
        <a:bodyPr/>
        <a:lstStyle/>
        <a:p>
          <a:endParaRPr lang="en-US"/>
        </a:p>
      </dgm:t>
    </dgm:pt>
    <dgm:pt modelId="{DE8AC88D-35E9-4232-8FF7-BD3B8631BB4D}" type="pres">
      <dgm:prSet presAssocID="{31D7B32E-FA00-40B6-8D02-8DF2BC83C8C2}" presName="linear" presStyleCnt="0">
        <dgm:presLayoutVars>
          <dgm:animLvl val="lvl"/>
          <dgm:resizeHandles val="exact"/>
        </dgm:presLayoutVars>
      </dgm:prSet>
      <dgm:spPr/>
    </dgm:pt>
    <dgm:pt modelId="{F10C5AD1-DF9B-419B-941D-044DBB313939}" type="pres">
      <dgm:prSet presAssocID="{124EE982-E92D-4E4F-8AFE-4BD815A74072}" presName="parentText" presStyleLbl="node1" presStyleIdx="0" presStyleCnt="4">
        <dgm:presLayoutVars>
          <dgm:chMax val="0"/>
          <dgm:bulletEnabled val="1"/>
        </dgm:presLayoutVars>
      </dgm:prSet>
      <dgm:spPr/>
    </dgm:pt>
    <dgm:pt modelId="{37E65D11-C441-4A6A-9D90-0281BBE3EAAD}" type="pres">
      <dgm:prSet presAssocID="{655F0EAB-A7BC-4377-B3A4-601DE7DF3213}" presName="spacer" presStyleCnt="0"/>
      <dgm:spPr/>
    </dgm:pt>
    <dgm:pt modelId="{7143DC08-ED7F-4527-9B03-3029F26E2C5B}" type="pres">
      <dgm:prSet presAssocID="{9054EE0A-3669-4EDB-998F-4536F4C01ED2}" presName="parentText" presStyleLbl="node1" presStyleIdx="1" presStyleCnt="4">
        <dgm:presLayoutVars>
          <dgm:chMax val="0"/>
          <dgm:bulletEnabled val="1"/>
        </dgm:presLayoutVars>
      </dgm:prSet>
      <dgm:spPr/>
    </dgm:pt>
    <dgm:pt modelId="{2983B472-A3C3-4C16-B903-480EC957D4C6}" type="pres">
      <dgm:prSet presAssocID="{C42614A6-79F9-4CB7-BA60-07E1F9FD4C64}" presName="spacer" presStyleCnt="0"/>
      <dgm:spPr/>
    </dgm:pt>
    <dgm:pt modelId="{801C09E2-13F0-44F4-A5F0-2656447B5828}" type="pres">
      <dgm:prSet presAssocID="{1135B530-B8DF-4097-8C41-6C4204EE60AE}" presName="parentText" presStyleLbl="node1" presStyleIdx="2" presStyleCnt="4">
        <dgm:presLayoutVars>
          <dgm:chMax val="0"/>
          <dgm:bulletEnabled val="1"/>
        </dgm:presLayoutVars>
      </dgm:prSet>
      <dgm:spPr/>
    </dgm:pt>
    <dgm:pt modelId="{CC0A98C8-AB15-442C-BC80-451B9BEC89C4}" type="pres">
      <dgm:prSet presAssocID="{B1E69919-9211-4F35-9C75-07C77BA11C12}" presName="spacer" presStyleCnt="0"/>
      <dgm:spPr/>
    </dgm:pt>
    <dgm:pt modelId="{2F46A087-2878-41EC-B80D-291123CAEF09}" type="pres">
      <dgm:prSet presAssocID="{1C858BF1-3DD6-4D9B-B2F1-505D869307F1}" presName="parentText" presStyleLbl="node1" presStyleIdx="3" presStyleCnt="4">
        <dgm:presLayoutVars>
          <dgm:chMax val="0"/>
          <dgm:bulletEnabled val="1"/>
        </dgm:presLayoutVars>
      </dgm:prSet>
      <dgm:spPr/>
    </dgm:pt>
  </dgm:ptLst>
  <dgm:cxnLst>
    <dgm:cxn modelId="{C1E5122F-9184-459D-80BE-164C99ED5B05}" srcId="{31D7B32E-FA00-40B6-8D02-8DF2BC83C8C2}" destId="{9054EE0A-3669-4EDB-998F-4536F4C01ED2}" srcOrd="1" destOrd="0" parTransId="{D753193D-C321-489C-A33F-E5D12EBB0480}" sibTransId="{C42614A6-79F9-4CB7-BA60-07E1F9FD4C64}"/>
    <dgm:cxn modelId="{3C57A446-9945-4D4A-9D08-2A3B85631F62}" type="presOf" srcId="{124EE982-E92D-4E4F-8AFE-4BD815A74072}" destId="{F10C5AD1-DF9B-419B-941D-044DBB313939}" srcOrd="0" destOrd="0" presId="urn:microsoft.com/office/officeart/2005/8/layout/vList2"/>
    <dgm:cxn modelId="{D1A79A78-B323-4970-9750-1569D826655E}" type="presOf" srcId="{9054EE0A-3669-4EDB-998F-4536F4C01ED2}" destId="{7143DC08-ED7F-4527-9B03-3029F26E2C5B}" srcOrd="0" destOrd="0" presId="urn:microsoft.com/office/officeart/2005/8/layout/vList2"/>
    <dgm:cxn modelId="{BA97AB86-AA7B-4A0E-A9D9-EF9FF2F863E2}" type="presOf" srcId="{1135B530-B8DF-4097-8C41-6C4204EE60AE}" destId="{801C09E2-13F0-44F4-A5F0-2656447B5828}" srcOrd="0" destOrd="0" presId="urn:microsoft.com/office/officeart/2005/8/layout/vList2"/>
    <dgm:cxn modelId="{BD55F08F-8980-4A39-8F6C-59DC701AD31C}" type="presOf" srcId="{1C858BF1-3DD6-4D9B-B2F1-505D869307F1}" destId="{2F46A087-2878-41EC-B80D-291123CAEF09}" srcOrd="0" destOrd="0" presId="urn:microsoft.com/office/officeart/2005/8/layout/vList2"/>
    <dgm:cxn modelId="{C1DCDF92-DDF0-4274-AD43-0B198413EE32}" srcId="{31D7B32E-FA00-40B6-8D02-8DF2BC83C8C2}" destId="{1135B530-B8DF-4097-8C41-6C4204EE60AE}" srcOrd="2" destOrd="0" parTransId="{4A31E34D-D379-4C2D-9E25-1100FD639757}" sibTransId="{B1E69919-9211-4F35-9C75-07C77BA11C12}"/>
    <dgm:cxn modelId="{CDBC2EA0-96E7-47A9-924F-7B0B22B7CF14}" type="presOf" srcId="{31D7B32E-FA00-40B6-8D02-8DF2BC83C8C2}" destId="{DE8AC88D-35E9-4232-8FF7-BD3B8631BB4D}" srcOrd="0" destOrd="0" presId="urn:microsoft.com/office/officeart/2005/8/layout/vList2"/>
    <dgm:cxn modelId="{99BDECB8-ED8C-4695-9661-C89337F4B0AF}" srcId="{31D7B32E-FA00-40B6-8D02-8DF2BC83C8C2}" destId="{1C858BF1-3DD6-4D9B-B2F1-505D869307F1}" srcOrd="3" destOrd="0" parTransId="{24C016DC-804A-4E1F-A9F1-A0E1944EDD3D}" sibTransId="{16D0EAD5-559F-4214-BDD8-38EFB7A6BBD8}"/>
    <dgm:cxn modelId="{80B6A8CB-D4D3-4FC6-9ACD-08B8B9D3358F}" srcId="{31D7B32E-FA00-40B6-8D02-8DF2BC83C8C2}" destId="{124EE982-E92D-4E4F-8AFE-4BD815A74072}" srcOrd="0" destOrd="0" parTransId="{48FB1EC9-264C-4222-A90F-F665D2CB2277}" sibTransId="{655F0EAB-A7BC-4377-B3A4-601DE7DF3213}"/>
    <dgm:cxn modelId="{7BEBB9ED-0F65-45DB-8D0B-04CC7D3F3E34}" type="presParOf" srcId="{DE8AC88D-35E9-4232-8FF7-BD3B8631BB4D}" destId="{F10C5AD1-DF9B-419B-941D-044DBB313939}" srcOrd="0" destOrd="0" presId="urn:microsoft.com/office/officeart/2005/8/layout/vList2"/>
    <dgm:cxn modelId="{9CF3B616-C3E9-4F75-9961-C74C480E49F8}" type="presParOf" srcId="{DE8AC88D-35E9-4232-8FF7-BD3B8631BB4D}" destId="{37E65D11-C441-4A6A-9D90-0281BBE3EAAD}" srcOrd="1" destOrd="0" presId="urn:microsoft.com/office/officeart/2005/8/layout/vList2"/>
    <dgm:cxn modelId="{6200D424-3E69-415A-98FC-9B876E03DD7C}" type="presParOf" srcId="{DE8AC88D-35E9-4232-8FF7-BD3B8631BB4D}" destId="{7143DC08-ED7F-4527-9B03-3029F26E2C5B}" srcOrd="2" destOrd="0" presId="urn:microsoft.com/office/officeart/2005/8/layout/vList2"/>
    <dgm:cxn modelId="{37453896-32A3-4FA4-9C56-9AF08C239382}" type="presParOf" srcId="{DE8AC88D-35E9-4232-8FF7-BD3B8631BB4D}" destId="{2983B472-A3C3-4C16-B903-480EC957D4C6}" srcOrd="3" destOrd="0" presId="urn:microsoft.com/office/officeart/2005/8/layout/vList2"/>
    <dgm:cxn modelId="{92BCEE97-8A6C-4496-A589-273720325DBF}" type="presParOf" srcId="{DE8AC88D-35E9-4232-8FF7-BD3B8631BB4D}" destId="{801C09E2-13F0-44F4-A5F0-2656447B5828}" srcOrd="4" destOrd="0" presId="urn:microsoft.com/office/officeart/2005/8/layout/vList2"/>
    <dgm:cxn modelId="{B0906F43-2ECC-4134-8925-B6D99865CDC7}" type="presParOf" srcId="{DE8AC88D-35E9-4232-8FF7-BD3B8631BB4D}" destId="{CC0A98C8-AB15-442C-BC80-451B9BEC89C4}" srcOrd="5" destOrd="0" presId="urn:microsoft.com/office/officeart/2005/8/layout/vList2"/>
    <dgm:cxn modelId="{15B2F27A-9610-4536-B41F-CB6418B95DE8}" type="presParOf" srcId="{DE8AC88D-35E9-4232-8FF7-BD3B8631BB4D}" destId="{2F46A087-2878-41EC-B80D-291123CAEF0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5D294AA-AD97-453B-B2FD-8F06F658774E}"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18DFC317-5C1E-4B0E-B6C2-A337B7E7A84A}">
      <dgm:prSet/>
      <dgm:spPr/>
      <dgm:t>
        <a:bodyPr/>
        <a:lstStyle/>
        <a:p>
          <a:r>
            <a:rPr lang="es-MX" b="0" i="0"/>
            <a:t>Esto implica que cuando se limita una expresión </a:t>
          </a:r>
          <a:r>
            <a:rPr lang="es-MX" b="1" i="0"/>
            <a:t>no solo se afecta al emisor</a:t>
          </a:r>
          <a:r>
            <a:rPr lang="es-MX" b="0" i="0"/>
            <a:t>, sino también a toda la sociedad que pierde acceso a esa información.</a:t>
          </a:r>
          <a:endParaRPr lang="en-US"/>
        </a:p>
      </dgm:t>
    </dgm:pt>
    <dgm:pt modelId="{34B6C441-EDAE-4668-93F5-195429417B67}" type="parTrans" cxnId="{3027CCE6-B4B6-4E22-9734-89667B659BD1}">
      <dgm:prSet/>
      <dgm:spPr/>
      <dgm:t>
        <a:bodyPr/>
        <a:lstStyle/>
        <a:p>
          <a:endParaRPr lang="en-US"/>
        </a:p>
      </dgm:t>
    </dgm:pt>
    <dgm:pt modelId="{040A7ED6-70E2-413D-B1CC-6D303BFE3EF6}" type="sibTrans" cxnId="{3027CCE6-B4B6-4E22-9734-89667B659BD1}">
      <dgm:prSet/>
      <dgm:spPr/>
      <dgm:t>
        <a:bodyPr/>
        <a:lstStyle/>
        <a:p>
          <a:endParaRPr lang="en-US"/>
        </a:p>
      </dgm:t>
    </dgm:pt>
    <dgm:pt modelId="{5EEDA84D-8536-4B34-BEF0-A61B9A1D8567}">
      <dgm:prSet/>
      <dgm:spPr/>
      <dgm:t>
        <a:bodyPr/>
        <a:lstStyle/>
        <a:p>
          <a:r>
            <a:rPr lang="es-MX" b="0" i="0"/>
            <a:t>La Corte ha señalado además que la libertad de expresión es </a:t>
          </a:r>
          <a:r>
            <a:rPr lang="es-MX" b="1" i="0"/>
            <a:t>una condición indispensable para el funcionamiento de la democracia</a:t>
          </a:r>
          <a:r>
            <a:rPr lang="es-MX" b="0" i="0"/>
            <a:t>, porque permite el debate público y el control ciudadano sobre las autoridades.</a:t>
          </a:r>
          <a:endParaRPr lang="en-US"/>
        </a:p>
      </dgm:t>
    </dgm:pt>
    <dgm:pt modelId="{7E7E5348-593B-479F-AF69-C700214AA22E}" type="parTrans" cxnId="{A3EF817E-D335-4189-811C-AEAE2CC13CDE}">
      <dgm:prSet/>
      <dgm:spPr/>
      <dgm:t>
        <a:bodyPr/>
        <a:lstStyle/>
        <a:p>
          <a:endParaRPr lang="en-US"/>
        </a:p>
      </dgm:t>
    </dgm:pt>
    <dgm:pt modelId="{61694172-1512-4F66-97E8-B49B954AAFC2}" type="sibTrans" cxnId="{A3EF817E-D335-4189-811C-AEAE2CC13CDE}">
      <dgm:prSet/>
      <dgm:spPr/>
      <dgm:t>
        <a:bodyPr/>
        <a:lstStyle/>
        <a:p>
          <a:endParaRPr lang="en-US"/>
        </a:p>
      </dgm:t>
    </dgm:pt>
    <dgm:pt modelId="{42CA1B6D-FB79-432D-A7A8-0A83CB0C14CE}" type="pres">
      <dgm:prSet presAssocID="{35D294AA-AD97-453B-B2FD-8F06F658774E}" presName="linear" presStyleCnt="0">
        <dgm:presLayoutVars>
          <dgm:animLvl val="lvl"/>
          <dgm:resizeHandles val="exact"/>
        </dgm:presLayoutVars>
      </dgm:prSet>
      <dgm:spPr/>
    </dgm:pt>
    <dgm:pt modelId="{A75D4188-5061-4CB7-B52E-F18B3A9B4FCB}" type="pres">
      <dgm:prSet presAssocID="{18DFC317-5C1E-4B0E-B6C2-A337B7E7A84A}" presName="parentText" presStyleLbl="node1" presStyleIdx="0" presStyleCnt="2">
        <dgm:presLayoutVars>
          <dgm:chMax val="0"/>
          <dgm:bulletEnabled val="1"/>
        </dgm:presLayoutVars>
      </dgm:prSet>
      <dgm:spPr/>
    </dgm:pt>
    <dgm:pt modelId="{6CCFE644-586E-444A-A22E-62FA90D3956E}" type="pres">
      <dgm:prSet presAssocID="{040A7ED6-70E2-413D-B1CC-6D303BFE3EF6}" presName="spacer" presStyleCnt="0"/>
      <dgm:spPr/>
    </dgm:pt>
    <dgm:pt modelId="{37166197-7E12-48E1-B325-58DAA968B424}" type="pres">
      <dgm:prSet presAssocID="{5EEDA84D-8536-4B34-BEF0-A61B9A1D8567}" presName="parentText" presStyleLbl="node1" presStyleIdx="1" presStyleCnt="2">
        <dgm:presLayoutVars>
          <dgm:chMax val="0"/>
          <dgm:bulletEnabled val="1"/>
        </dgm:presLayoutVars>
      </dgm:prSet>
      <dgm:spPr/>
    </dgm:pt>
  </dgm:ptLst>
  <dgm:cxnLst>
    <dgm:cxn modelId="{9153CC03-B51D-4566-AC38-465BF04C0C40}" type="presOf" srcId="{5EEDA84D-8536-4B34-BEF0-A61B9A1D8567}" destId="{37166197-7E12-48E1-B325-58DAA968B424}" srcOrd="0" destOrd="0" presId="urn:microsoft.com/office/officeart/2005/8/layout/vList2"/>
    <dgm:cxn modelId="{A3EF817E-D335-4189-811C-AEAE2CC13CDE}" srcId="{35D294AA-AD97-453B-B2FD-8F06F658774E}" destId="{5EEDA84D-8536-4B34-BEF0-A61B9A1D8567}" srcOrd="1" destOrd="0" parTransId="{7E7E5348-593B-479F-AF69-C700214AA22E}" sibTransId="{61694172-1512-4F66-97E8-B49B954AAFC2}"/>
    <dgm:cxn modelId="{A7F0BA95-8D3E-4351-A9B4-4B4627003CCD}" type="presOf" srcId="{18DFC317-5C1E-4B0E-B6C2-A337B7E7A84A}" destId="{A75D4188-5061-4CB7-B52E-F18B3A9B4FCB}" srcOrd="0" destOrd="0" presId="urn:microsoft.com/office/officeart/2005/8/layout/vList2"/>
    <dgm:cxn modelId="{3027CCE6-B4B6-4E22-9734-89667B659BD1}" srcId="{35D294AA-AD97-453B-B2FD-8F06F658774E}" destId="{18DFC317-5C1E-4B0E-B6C2-A337B7E7A84A}" srcOrd="0" destOrd="0" parTransId="{34B6C441-EDAE-4668-93F5-195429417B67}" sibTransId="{040A7ED6-70E2-413D-B1CC-6D303BFE3EF6}"/>
    <dgm:cxn modelId="{3A9A5DFE-91A0-43FD-86F5-3446D4397ED2}" type="presOf" srcId="{35D294AA-AD97-453B-B2FD-8F06F658774E}" destId="{42CA1B6D-FB79-432D-A7A8-0A83CB0C14CE}" srcOrd="0" destOrd="0" presId="urn:microsoft.com/office/officeart/2005/8/layout/vList2"/>
    <dgm:cxn modelId="{B8FAD908-76F1-45D7-977A-B5B5AC406F8D}" type="presParOf" srcId="{42CA1B6D-FB79-432D-A7A8-0A83CB0C14CE}" destId="{A75D4188-5061-4CB7-B52E-F18B3A9B4FCB}" srcOrd="0" destOrd="0" presId="urn:microsoft.com/office/officeart/2005/8/layout/vList2"/>
    <dgm:cxn modelId="{85FAB47C-C3B4-4719-89EF-56CB5C25BFE8}" type="presParOf" srcId="{42CA1B6D-FB79-432D-A7A8-0A83CB0C14CE}" destId="{6CCFE644-586E-444A-A22E-62FA90D3956E}" srcOrd="1" destOrd="0" presId="urn:microsoft.com/office/officeart/2005/8/layout/vList2"/>
    <dgm:cxn modelId="{98C7B639-48DB-46FF-8EAB-C33B79C94BF1}" type="presParOf" srcId="{42CA1B6D-FB79-432D-A7A8-0A83CB0C14CE}" destId="{37166197-7E12-48E1-B325-58DAA968B42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CDE6AFA-D183-44B3-AB6F-6B25A4613CF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2A7C49D-845F-4506-B5C3-7C785BFFBF26}">
      <dgm:prSet/>
      <dgm:spPr/>
      <dgm:t>
        <a:bodyPr/>
        <a:lstStyle/>
        <a:p>
          <a:r>
            <a:rPr lang="es-MX"/>
            <a:t>1️⃣ </a:t>
          </a:r>
          <a:r>
            <a:rPr lang="es-MX" b="1"/>
            <a:t>Prohibición de censura previa</a:t>
          </a:r>
          <a:endParaRPr lang="en-US"/>
        </a:p>
      </dgm:t>
    </dgm:pt>
    <dgm:pt modelId="{00EB423B-BA6E-454E-B686-A8A5346760A8}" type="parTrans" cxnId="{EA48D407-162C-46FA-BB9B-34E2B709D1E7}">
      <dgm:prSet/>
      <dgm:spPr/>
      <dgm:t>
        <a:bodyPr/>
        <a:lstStyle/>
        <a:p>
          <a:endParaRPr lang="en-US"/>
        </a:p>
      </dgm:t>
    </dgm:pt>
    <dgm:pt modelId="{C85302D3-AC24-4E64-A19F-E4E9503A1E2F}" type="sibTrans" cxnId="{EA48D407-162C-46FA-BB9B-34E2B709D1E7}">
      <dgm:prSet/>
      <dgm:spPr/>
      <dgm:t>
        <a:bodyPr/>
        <a:lstStyle/>
        <a:p>
          <a:endParaRPr lang="en-US"/>
        </a:p>
      </dgm:t>
    </dgm:pt>
    <dgm:pt modelId="{4A635FD6-1398-43CB-8F78-6ACE5456A825}">
      <dgm:prSet/>
      <dgm:spPr/>
      <dgm:t>
        <a:bodyPr/>
        <a:lstStyle/>
        <a:p>
          <a:r>
            <a:rPr lang="es-MX"/>
            <a:t>Caso </a:t>
          </a:r>
          <a:r>
            <a:rPr lang="es-MX" i="1"/>
            <a:t>La Última Tentación de Cristo</a:t>
          </a:r>
          <a:endParaRPr lang="en-US"/>
        </a:p>
      </dgm:t>
    </dgm:pt>
    <dgm:pt modelId="{CD7059AF-B9BF-4892-95A4-E86352ADACA2}" type="parTrans" cxnId="{9B851E43-81BC-4463-9E80-C3AF116CB420}">
      <dgm:prSet/>
      <dgm:spPr/>
      <dgm:t>
        <a:bodyPr/>
        <a:lstStyle/>
        <a:p>
          <a:endParaRPr lang="en-US"/>
        </a:p>
      </dgm:t>
    </dgm:pt>
    <dgm:pt modelId="{E5734219-142D-4128-9858-9FF80F468EAF}" type="sibTrans" cxnId="{9B851E43-81BC-4463-9E80-C3AF116CB420}">
      <dgm:prSet/>
      <dgm:spPr/>
      <dgm:t>
        <a:bodyPr/>
        <a:lstStyle/>
        <a:p>
          <a:endParaRPr lang="en-US"/>
        </a:p>
      </dgm:t>
    </dgm:pt>
    <dgm:pt modelId="{EBF635A0-32C1-4309-91EF-58EC0EC16DD6}">
      <dgm:prSet/>
      <dgm:spPr/>
      <dgm:t>
        <a:bodyPr/>
        <a:lstStyle/>
        <a:p>
          <a:r>
            <a:rPr lang="es-MX"/>
            <a:t>2️⃣ </a:t>
          </a:r>
          <a:r>
            <a:rPr lang="es-MX" b="1"/>
            <a:t>Protección del debate democrático y periodismo</a:t>
          </a:r>
          <a:endParaRPr lang="en-US"/>
        </a:p>
      </dgm:t>
    </dgm:pt>
    <dgm:pt modelId="{7D482798-E133-4EEE-80F0-7F108C6A72F9}" type="parTrans" cxnId="{57392A2A-E3F1-4F60-AB2D-366FCBCDEEF8}">
      <dgm:prSet/>
      <dgm:spPr/>
      <dgm:t>
        <a:bodyPr/>
        <a:lstStyle/>
        <a:p>
          <a:endParaRPr lang="en-US"/>
        </a:p>
      </dgm:t>
    </dgm:pt>
    <dgm:pt modelId="{AE1A524D-BDCC-4527-9608-EDB5BFF3B849}" type="sibTrans" cxnId="{57392A2A-E3F1-4F60-AB2D-366FCBCDEEF8}">
      <dgm:prSet/>
      <dgm:spPr/>
      <dgm:t>
        <a:bodyPr/>
        <a:lstStyle/>
        <a:p>
          <a:endParaRPr lang="en-US"/>
        </a:p>
      </dgm:t>
    </dgm:pt>
    <dgm:pt modelId="{98B47C9E-848E-4B65-ACF9-7B6874D92278}">
      <dgm:prSet/>
      <dgm:spPr/>
      <dgm:t>
        <a:bodyPr/>
        <a:lstStyle/>
        <a:p>
          <a:r>
            <a:rPr lang="es-MX"/>
            <a:t>Casos </a:t>
          </a:r>
          <a:r>
            <a:rPr lang="es-MX" i="1"/>
            <a:t>Herrera Ulloa</a:t>
          </a:r>
          <a:r>
            <a:rPr lang="es-MX"/>
            <a:t> y </a:t>
          </a:r>
          <a:r>
            <a:rPr lang="es-MX" i="1"/>
            <a:t>Canese</a:t>
          </a:r>
          <a:endParaRPr lang="en-US"/>
        </a:p>
      </dgm:t>
    </dgm:pt>
    <dgm:pt modelId="{6B85F517-087B-46F0-89A7-384E55AD8352}" type="parTrans" cxnId="{2EFCF806-0E5C-4A4E-9C2C-6BD95F1832F3}">
      <dgm:prSet/>
      <dgm:spPr/>
      <dgm:t>
        <a:bodyPr/>
        <a:lstStyle/>
        <a:p>
          <a:endParaRPr lang="en-US"/>
        </a:p>
      </dgm:t>
    </dgm:pt>
    <dgm:pt modelId="{6DD7CD22-59FF-4AC1-9BBC-38A28548AEFF}" type="sibTrans" cxnId="{2EFCF806-0E5C-4A4E-9C2C-6BD95F1832F3}">
      <dgm:prSet/>
      <dgm:spPr/>
      <dgm:t>
        <a:bodyPr/>
        <a:lstStyle/>
        <a:p>
          <a:endParaRPr lang="en-US"/>
        </a:p>
      </dgm:t>
    </dgm:pt>
    <dgm:pt modelId="{C8462EDA-31D6-4D2A-912E-E8AF6F4B7972}" type="pres">
      <dgm:prSet presAssocID="{FCDE6AFA-D183-44B3-AB6F-6B25A4613CFE}" presName="linear" presStyleCnt="0">
        <dgm:presLayoutVars>
          <dgm:animLvl val="lvl"/>
          <dgm:resizeHandles val="exact"/>
        </dgm:presLayoutVars>
      </dgm:prSet>
      <dgm:spPr/>
    </dgm:pt>
    <dgm:pt modelId="{84984740-74AA-4AEF-AF36-9211F0786B00}" type="pres">
      <dgm:prSet presAssocID="{52A7C49D-845F-4506-B5C3-7C785BFFBF26}" presName="parentText" presStyleLbl="node1" presStyleIdx="0" presStyleCnt="4">
        <dgm:presLayoutVars>
          <dgm:chMax val="0"/>
          <dgm:bulletEnabled val="1"/>
        </dgm:presLayoutVars>
      </dgm:prSet>
      <dgm:spPr/>
    </dgm:pt>
    <dgm:pt modelId="{63A6C4E7-D83A-4FA2-984F-614912982A59}" type="pres">
      <dgm:prSet presAssocID="{C85302D3-AC24-4E64-A19F-E4E9503A1E2F}" presName="spacer" presStyleCnt="0"/>
      <dgm:spPr/>
    </dgm:pt>
    <dgm:pt modelId="{C0D42A2D-0C3B-41F2-B062-6F946F4EA5FA}" type="pres">
      <dgm:prSet presAssocID="{4A635FD6-1398-43CB-8F78-6ACE5456A825}" presName="parentText" presStyleLbl="node1" presStyleIdx="1" presStyleCnt="4">
        <dgm:presLayoutVars>
          <dgm:chMax val="0"/>
          <dgm:bulletEnabled val="1"/>
        </dgm:presLayoutVars>
      </dgm:prSet>
      <dgm:spPr/>
    </dgm:pt>
    <dgm:pt modelId="{D67FDAE5-4D41-4864-B216-58F7D6E38A64}" type="pres">
      <dgm:prSet presAssocID="{E5734219-142D-4128-9858-9FF80F468EAF}" presName="spacer" presStyleCnt="0"/>
      <dgm:spPr/>
    </dgm:pt>
    <dgm:pt modelId="{38FFEE82-C4B9-43FA-BC5D-E0A597C0526D}" type="pres">
      <dgm:prSet presAssocID="{EBF635A0-32C1-4309-91EF-58EC0EC16DD6}" presName="parentText" presStyleLbl="node1" presStyleIdx="2" presStyleCnt="4">
        <dgm:presLayoutVars>
          <dgm:chMax val="0"/>
          <dgm:bulletEnabled val="1"/>
        </dgm:presLayoutVars>
      </dgm:prSet>
      <dgm:spPr/>
    </dgm:pt>
    <dgm:pt modelId="{CD1A0F0F-D381-468A-AB3C-21F23E80C30A}" type="pres">
      <dgm:prSet presAssocID="{AE1A524D-BDCC-4527-9608-EDB5BFF3B849}" presName="spacer" presStyleCnt="0"/>
      <dgm:spPr/>
    </dgm:pt>
    <dgm:pt modelId="{354F4136-2AEA-4F0E-94F8-101586757447}" type="pres">
      <dgm:prSet presAssocID="{98B47C9E-848E-4B65-ACF9-7B6874D92278}" presName="parentText" presStyleLbl="node1" presStyleIdx="3" presStyleCnt="4">
        <dgm:presLayoutVars>
          <dgm:chMax val="0"/>
          <dgm:bulletEnabled val="1"/>
        </dgm:presLayoutVars>
      </dgm:prSet>
      <dgm:spPr/>
    </dgm:pt>
  </dgm:ptLst>
  <dgm:cxnLst>
    <dgm:cxn modelId="{2EFCF806-0E5C-4A4E-9C2C-6BD95F1832F3}" srcId="{FCDE6AFA-D183-44B3-AB6F-6B25A4613CFE}" destId="{98B47C9E-848E-4B65-ACF9-7B6874D92278}" srcOrd="3" destOrd="0" parTransId="{6B85F517-087B-46F0-89A7-384E55AD8352}" sibTransId="{6DD7CD22-59FF-4AC1-9BBC-38A28548AEFF}"/>
    <dgm:cxn modelId="{EA48D407-162C-46FA-BB9B-34E2B709D1E7}" srcId="{FCDE6AFA-D183-44B3-AB6F-6B25A4613CFE}" destId="{52A7C49D-845F-4506-B5C3-7C785BFFBF26}" srcOrd="0" destOrd="0" parTransId="{00EB423B-BA6E-454E-B686-A8A5346760A8}" sibTransId="{C85302D3-AC24-4E64-A19F-E4E9503A1E2F}"/>
    <dgm:cxn modelId="{9E9C481E-A18C-4BA1-8BAE-87F2AC07E38F}" type="presOf" srcId="{FCDE6AFA-D183-44B3-AB6F-6B25A4613CFE}" destId="{C8462EDA-31D6-4D2A-912E-E8AF6F4B7972}" srcOrd="0" destOrd="0" presId="urn:microsoft.com/office/officeart/2005/8/layout/vList2"/>
    <dgm:cxn modelId="{832FD427-84F8-4AA8-8336-01A5EB6761E1}" type="presOf" srcId="{98B47C9E-848E-4B65-ACF9-7B6874D92278}" destId="{354F4136-2AEA-4F0E-94F8-101586757447}" srcOrd="0" destOrd="0" presId="urn:microsoft.com/office/officeart/2005/8/layout/vList2"/>
    <dgm:cxn modelId="{57392A2A-E3F1-4F60-AB2D-366FCBCDEEF8}" srcId="{FCDE6AFA-D183-44B3-AB6F-6B25A4613CFE}" destId="{EBF635A0-32C1-4309-91EF-58EC0EC16DD6}" srcOrd="2" destOrd="0" parTransId="{7D482798-E133-4EEE-80F0-7F108C6A72F9}" sibTransId="{AE1A524D-BDCC-4527-9608-EDB5BFF3B849}"/>
    <dgm:cxn modelId="{8AE05461-2571-44C4-AD4C-51EF29B453C1}" type="presOf" srcId="{EBF635A0-32C1-4309-91EF-58EC0EC16DD6}" destId="{38FFEE82-C4B9-43FA-BC5D-E0A597C0526D}" srcOrd="0" destOrd="0" presId="urn:microsoft.com/office/officeart/2005/8/layout/vList2"/>
    <dgm:cxn modelId="{9B851E43-81BC-4463-9E80-C3AF116CB420}" srcId="{FCDE6AFA-D183-44B3-AB6F-6B25A4613CFE}" destId="{4A635FD6-1398-43CB-8F78-6ACE5456A825}" srcOrd="1" destOrd="0" parTransId="{CD7059AF-B9BF-4892-95A4-E86352ADACA2}" sibTransId="{E5734219-142D-4128-9858-9FF80F468EAF}"/>
    <dgm:cxn modelId="{11F03788-2099-4A9C-B96A-D54A47D641E2}" type="presOf" srcId="{52A7C49D-845F-4506-B5C3-7C785BFFBF26}" destId="{84984740-74AA-4AEF-AF36-9211F0786B00}" srcOrd="0" destOrd="0" presId="urn:microsoft.com/office/officeart/2005/8/layout/vList2"/>
    <dgm:cxn modelId="{DFCA0691-2B17-4619-A698-F01C7F43615A}" type="presOf" srcId="{4A635FD6-1398-43CB-8F78-6ACE5456A825}" destId="{C0D42A2D-0C3B-41F2-B062-6F946F4EA5FA}" srcOrd="0" destOrd="0" presId="urn:microsoft.com/office/officeart/2005/8/layout/vList2"/>
    <dgm:cxn modelId="{EA191818-C33A-4F41-9D35-16E50C03069F}" type="presParOf" srcId="{C8462EDA-31D6-4D2A-912E-E8AF6F4B7972}" destId="{84984740-74AA-4AEF-AF36-9211F0786B00}" srcOrd="0" destOrd="0" presId="urn:microsoft.com/office/officeart/2005/8/layout/vList2"/>
    <dgm:cxn modelId="{248F4A32-77B1-4DC7-9781-FB933F0DCA62}" type="presParOf" srcId="{C8462EDA-31D6-4D2A-912E-E8AF6F4B7972}" destId="{63A6C4E7-D83A-4FA2-984F-614912982A59}" srcOrd="1" destOrd="0" presId="urn:microsoft.com/office/officeart/2005/8/layout/vList2"/>
    <dgm:cxn modelId="{D37FFF30-A427-4C63-8DA4-8FD85D97DC65}" type="presParOf" srcId="{C8462EDA-31D6-4D2A-912E-E8AF6F4B7972}" destId="{C0D42A2D-0C3B-41F2-B062-6F946F4EA5FA}" srcOrd="2" destOrd="0" presId="urn:microsoft.com/office/officeart/2005/8/layout/vList2"/>
    <dgm:cxn modelId="{41EC9491-BA40-421B-99EC-C48C50BE9BF7}" type="presParOf" srcId="{C8462EDA-31D6-4D2A-912E-E8AF6F4B7972}" destId="{D67FDAE5-4D41-4864-B216-58F7D6E38A64}" srcOrd="3" destOrd="0" presId="urn:microsoft.com/office/officeart/2005/8/layout/vList2"/>
    <dgm:cxn modelId="{FC7F4A70-1E64-4125-A7D1-34611A84F428}" type="presParOf" srcId="{C8462EDA-31D6-4D2A-912E-E8AF6F4B7972}" destId="{38FFEE82-C4B9-43FA-BC5D-E0A597C0526D}" srcOrd="4" destOrd="0" presId="urn:microsoft.com/office/officeart/2005/8/layout/vList2"/>
    <dgm:cxn modelId="{EC12CDE4-3557-4A14-B890-E3B9CFAAEEAE}" type="presParOf" srcId="{C8462EDA-31D6-4D2A-912E-E8AF6F4B7972}" destId="{CD1A0F0F-D381-468A-AB3C-21F23E80C30A}" srcOrd="5" destOrd="0" presId="urn:microsoft.com/office/officeart/2005/8/layout/vList2"/>
    <dgm:cxn modelId="{367B89D0-6B61-4F19-AF5E-323B57A6DD81}" type="presParOf" srcId="{C8462EDA-31D6-4D2A-912E-E8AF6F4B7972}" destId="{354F4136-2AEA-4F0E-94F8-10158675744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2160F-FA29-4A3C-B479-BE02C1113C16}">
      <dsp:nvSpPr>
        <dsp:cNvPr id="0" name=""/>
        <dsp:cNvSpPr/>
      </dsp:nvSpPr>
      <dsp:spPr>
        <a:xfrm>
          <a:off x="5358425" y="1060849"/>
          <a:ext cx="815506" cy="91440"/>
        </a:xfrm>
        <a:custGeom>
          <a:avLst/>
          <a:gdLst/>
          <a:ahLst/>
          <a:cxnLst/>
          <a:rect l="0" t="0" r="0" b="0"/>
          <a:pathLst>
            <a:path>
              <a:moveTo>
                <a:pt x="0" y="45720"/>
              </a:moveTo>
              <a:lnTo>
                <a:pt x="815506"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45025" y="1102334"/>
        <a:ext cx="42305" cy="8469"/>
      </dsp:txXfrm>
    </dsp:sp>
    <dsp:sp modelId="{9A04AA20-E6E7-4B10-BEBD-2B3F90B0BBA9}">
      <dsp:nvSpPr>
        <dsp:cNvPr id="0" name=""/>
        <dsp:cNvSpPr/>
      </dsp:nvSpPr>
      <dsp:spPr>
        <a:xfrm>
          <a:off x="1681499" y="2951"/>
          <a:ext cx="3678725" cy="22072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261" tIns="189215" rIns="180261" bIns="189215" numCol="1" spcCol="1270" anchor="ctr" anchorCtr="0">
          <a:noAutofit/>
        </a:bodyPr>
        <a:lstStyle/>
        <a:p>
          <a:pPr marL="0" lvl="0" indent="0" algn="ctr" defTabSz="711200">
            <a:lnSpc>
              <a:spcPct val="90000"/>
            </a:lnSpc>
            <a:spcBef>
              <a:spcPct val="0"/>
            </a:spcBef>
            <a:spcAft>
              <a:spcPct val="35000"/>
            </a:spcAft>
            <a:buNone/>
          </a:pPr>
          <a:r>
            <a:rPr lang="es-MX" sz="1600" kern="1200" dirty="0"/>
            <a:t>La </a:t>
          </a:r>
          <a:r>
            <a:rPr lang="es-MX" sz="1600" b="1" kern="1200" dirty="0"/>
            <a:t>Segunda Guerra Mundial</a:t>
          </a:r>
          <a:r>
            <a:rPr lang="es-MX" sz="1600" kern="1200" dirty="0"/>
            <a:t> mostró que la propaganda puede ser utilizada tanto por </a:t>
          </a:r>
          <a:r>
            <a:rPr lang="es-MX" sz="1600" b="1" kern="1200" dirty="0"/>
            <a:t>regímenes totalitarios como por democracias</a:t>
          </a:r>
          <a:r>
            <a:rPr lang="es-MX" sz="1600" kern="1200" dirty="0"/>
            <a:t>, pero con diferencias esenciales:</a:t>
          </a:r>
          <a:endParaRPr lang="en-US" sz="1600" kern="1200" dirty="0"/>
        </a:p>
      </dsp:txBody>
      <dsp:txXfrm>
        <a:off x="1681499" y="2951"/>
        <a:ext cx="3678725" cy="2207235"/>
      </dsp:txXfrm>
    </dsp:sp>
    <dsp:sp modelId="{3B52BF79-F959-4554-A43D-059939940B3D}">
      <dsp:nvSpPr>
        <dsp:cNvPr id="0" name=""/>
        <dsp:cNvSpPr/>
      </dsp:nvSpPr>
      <dsp:spPr>
        <a:xfrm>
          <a:off x="3520862" y="2208387"/>
          <a:ext cx="4524832" cy="815506"/>
        </a:xfrm>
        <a:custGeom>
          <a:avLst/>
          <a:gdLst/>
          <a:ahLst/>
          <a:cxnLst/>
          <a:rect l="0" t="0" r="0" b="0"/>
          <a:pathLst>
            <a:path>
              <a:moveTo>
                <a:pt x="4524832" y="0"/>
              </a:moveTo>
              <a:lnTo>
                <a:pt x="4524832" y="424853"/>
              </a:lnTo>
              <a:lnTo>
                <a:pt x="0" y="424853"/>
              </a:lnTo>
              <a:lnTo>
                <a:pt x="0" y="815506"/>
              </a:lnTo>
            </a:path>
          </a:pathLst>
        </a:custGeom>
        <a:noFill/>
        <a:ln w="1270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68196" y="2611905"/>
        <a:ext cx="230163" cy="8469"/>
      </dsp:txXfrm>
    </dsp:sp>
    <dsp:sp modelId="{E24F9709-B23B-440B-970E-660B239CAD63}">
      <dsp:nvSpPr>
        <dsp:cNvPr id="0" name=""/>
        <dsp:cNvSpPr/>
      </dsp:nvSpPr>
      <dsp:spPr>
        <a:xfrm>
          <a:off x="6206331" y="2951"/>
          <a:ext cx="3678725" cy="220723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261" tIns="189215" rIns="180261" bIns="189215" numCol="1" spcCol="1270" anchor="ctr" anchorCtr="0">
          <a:noAutofit/>
        </a:bodyPr>
        <a:lstStyle/>
        <a:p>
          <a:pPr marL="0" lvl="0" indent="0" algn="ctr" defTabSz="711200">
            <a:lnSpc>
              <a:spcPct val="90000"/>
            </a:lnSpc>
            <a:spcBef>
              <a:spcPct val="0"/>
            </a:spcBef>
            <a:spcAft>
              <a:spcPct val="35000"/>
            </a:spcAft>
            <a:buNone/>
          </a:pPr>
          <a:r>
            <a:rPr lang="es-MX" sz="1600" kern="1200" dirty="0"/>
            <a:t>En los regímenes totalitarios, la propaganda sustituye completamente la libertad de expresión.</a:t>
          </a:r>
          <a:endParaRPr lang="en-US" sz="1600" kern="1200" dirty="0"/>
        </a:p>
      </dsp:txBody>
      <dsp:txXfrm>
        <a:off x="6206331" y="2951"/>
        <a:ext cx="3678725" cy="2207235"/>
      </dsp:txXfrm>
    </dsp:sp>
    <dsp:sp modelId="{0CC839FB-3C71-4D6F-B00D-C5588AB71D6E}">
      <dsp:nvSpPr>
        <dsp:cNvPr id="0" name=""/>
        <dsp:cNvSpPr/>
      </dsp:nvSpPr>
      <dsp:spPr>
        <a:xfrm>
          <a:off x="5358425" y="4114191"/>
          <a:ext cx="815506" cy="91440"/>
        </a:xfrm>
        <a:custGeom>
          <a:avLst/>
          <a:gdLst/>
          <a:ahLst/>
          <a:cxnLst/>
          <a:rect l="0" t="0" r="0" b="0"/>
          <a:pathLst>
            <a:path>
              <a:moveTo>
                <a:pt x="0" y="45720"/>
              </a:moveTo>
              <a:lnTo>
                <a:pt x="815506" y="45720"/>
              </a:lnTo>
            </a:path>
          </a:pathLst>
        </a:custGeom>
        <a:noFill/>
        <a:ln w="1270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745025" y="4155677"/>
        <a:ext cx="42305" cy="8469"/>
      </dsp:txXfrm>
    </dsp:sp>
    <dsp:sp modelId="{A81609C0-A3FD-4B19-B1F0-946FFAD1A6D8}">
      <dsp:nvSpPr>
        <dsp:cNvPr id="0" name=""/>
        <dsp:cNvSpPr/>
      </dsp:nvSpPr>
      <dsp:spPr>
        <a:xfrm>
          <a:off x="1681499" y="3056293"/>
          <a:ext cx="3678725" cy="220723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261" tIns="189215" rIns="180261" bIns="189215" numCol="1" spcCol="1270" anchor="ctr" anchorCtr="0">
          <a:noAutofit/>
        </a:bodyPr>
        <a:lstStyle/>
        <a:p>
          <a:pPr marL="0" lvl="0" indent="0" algn="ctr" defTabSz="711200">
            <a:lnSpc>
              <a:spcPct val="90000"/>
            </a:lnSpc>
            <a:spcBef>
              <a:spcPct val="0"/>
            </a:spcBef>
            <a:spcAft>
              <a:spcPct val="35000"/>
            </a:spcAft>
            <a:buNone/>
          </a:pPr>
          <a:r>
            <a:rPr lang="es-MX" sz="1600" kern="1200" dirty="0">
              <a:solidFill>
                <a:prstClr val="white"/>
              </a:solidFill>
              <a:latin typeface="Aptos" panose="02110004020202020204"/>
              <a:ea typeface="+mn-ea"/>
              <a:cs typeface="+mn-cs"/>
            </a:rPr>
            <a:t>En las democracias, la propaganda suele coexistir con cierto grado de pluralismo y debate público.</a:t>
          </a:r>
          <a:endParaRPr lang="en-US" sz="1600" kern="1200" dirty="0">
            <a:solidFill>
              <a:prstClr val="white"/>
            </a:solidFill>
            <a:latin typeface="Aptos" panose="02110004020202020204"/>
            <a:ea typeface="+mn-ea"/>
            <a:cs typeface="+mn-cs"/>
          </a:endParaRPr>
        </a:p>
      </dsp:txBody>
      <dsp:txXfrm>
        <a:off x="1681499" y="3056293"/>
        <a:ext cx="3678725" cy="2207235"/>
      </dsp:txXfrm>
    </dsp:sp>
    <dsp:sp modelId="{20465140-002F-46E7-ABBC-7486B2D13F23}">
      <dsp:nvSpPr>
        <dsp:cNvPr id="0" name=""/>
        <dsp:cNvSpPr/>
      </dsp:nvSpPr>
      <dsp:spPr>
        <a:xfrm>
          <a:off x="6206331" y="3056293"/>
          <a:ext cx="3678725" cy="220723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0261" tIns="189215" rIns="180261" bIns="189215" numCol="1" spcCol="1270" anchor="ctr" anchorCtr="0">
          <a:noAutofit/>
        </a:bodyPr>
        <a:lstStyle/>
        <a:p>
          <a:pPr marL="0" lvl="0" indent="0" algn="ctr" defTabSz="711200">
            <a:lnSpc>
              <a:spcPct val="90000"/>
            </a:lnSpc>
            <a:spcBef>
              <a:spcPct val="0"/>
            </a:spcBef>
            <a:spcAft>
              <a:spcPct val="35000"/>
            </a:spcAft>
            <a:buNone/>
          </a:pPr>
          <a:r>
            <a:rPr lang="es-MX" sz="1600" kern="1200" dirty="0">
              <a:solidFill>
                <a:prstClr val="white"/>
              </a:solidFill>
              <a:latin typeface="Aptos" panose="02110004020202020204"/>
              <a:ea typeface="+mn-ea"/>
              <a:cs typeface="+mn-cs"/>
            </a:rPr>
            <a:t>Esta experiencia histórica influyó directamente en la creación de instrumentos internacionales de protección de los derechos humanos, como la Declaración Universal de los Derechos Humanos adoptada por la Organización de las Naciones Unidas.</a:t>
          </a:r>
          <a:br>
            <a:rPr lang="es-MX" sz="1600" kern="1200" dirty="0">
              <a:solidFill>
                <a:prstClr val="white"/>
              </a:solidFill>
              <a:latin typeface="Aptos" panose="02110004020202020204"/>
              <a:ea typeface="+mn-ea"/>
              <a:cs typeface="+mn-cs"/>
            </a:rPr>
          </a:br>
          <a:endParaRPr lang="en-US" sz="1600" kern="1200" dirty="0">
            <a:solidFill>
              <a:prstClr val="white"/>
            </a:solidFill>
            <a:latin typeface="Aptos" panose="02110004020202020204"/>
            <a:ea typeface="+mn-ea"/>
            <a:cs typeface="+mn-cs"/>
          </a:endParaRPr>
        </a:p>
      </dsp:txBody>
      <dsp:txXfrm>
        <a:off x="6206331" y="3056293"/>
        <a:ext cx="3678725" cy="220723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96D96-8449-48FE-B7ED-71F98CF9AD39}">
      <dsp:nvSpPr>
        <dsp:cNvPr id="0" name=""/>
        <dsp:cNvSpPr/>
      </dsp:nvSpPr>
      <dsp:spPr>
        <a:xfrm>
          <a:off x="1730967" y="91824"/>
          <a:ext cx="988392" cy="98839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EB23D6-51BF-461B-BA5F-8CA57037191D}">
      <dsp:nvSpPr>
        <dsp:cNvPr id="0" name=""/>
        <dsp:cNvSpPr/>
      </dsp:nvSpPr>
      <dsp:spPr>
        <a:xfrm>
          <a:off x="1938530" y="299386"/>
          <a:ext cx="573267" cy="5732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C80C15-6884-458A-8B47-A769F6B125AE}">
      <dsp:nvSpPr>
        <dsp:cNvPr id="0" name=""/>
        <dsp:cNvSpPr/>
      </dsp:nvSpPr>
      <dsp:spPr>
        <a:xfrm>
          <a:off x="2931158" y="91824"/>
          <a:ext cx="2329782" cy="98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s-MX" sz="1300" kern="1200" dirty="0"/>
            <a:t>La jurisprudencia de la </a:t>
          </a:r>
          <a:r>
            <a:rPr lang="es-MX" sz="1300" b="1" kern="1200" dirty="0"/>
            <a:t>Corte Interamericana de Derechos Humanos</a:t>
          </a:r>
          <a:r>
            <a:rPr lang="es-MX" sz="1300" kern="1200" dirty="0"/>
            <a:t> ha ampliado el alcance del artículo 13 estableciendo principios como:</a:t>
          </a:r>
          <a:endParaRPr lang="en-US" sz="1300" kern="1200" dirty="0"/>
        </a:p>
      </dsp:txBody>
      <dsp:txXfrm>
        <a:off x="2931158" y="91824"/>
        <a:ext cx="2329782" cy="988392"/>
      </dsp:txXfrm>
    </dsp:sp>
    <dsp:sp modelId="{8813157F-D993-48AD-99C8-0014045628FE}">
      <dsp:nvSpPr>
        <dsp:cNvPr id="0" name=""/>
        <dsp:cNvSpPr/>
      </dsp:nvSpPr>
      <dsp:spPr>
        <a:xfrm>
          <a:off x="5666887" y="91824"/>
          <a:ext cx="988392" cy="98839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BAB6D3-B0DD-4C21-BD47-95B22DC2FD3B}">
      <dsp:nvSpPr>
        <dsp:cNvPr id="0" name=""/>
        <dsp:cNvSpPr/>
      </dsp:nvSpPr>
      <dsp:spPr>
        <a:xfrm>
          <a:off x="5874450" y="299386"/>
          <a:ext cx="573267" cy="5732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24F77A-6706-446B-A076-C113C6EF231A}">
      <dsp:nvSpPr>
        <dsp:cNvPr id="0" name=""/>
        <dsp:cNvSpPr/>
      </dsp:nvSpPr>
      <dsp:spPr>
        <a:xfrm>
          <a:off x="6867078" y="91824"/>
          <a:ext cx="2329782" cy="98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s-MX" sz="1300" kern="1200"/>
            <a:t>el </a:t>
          </a:r>
          <a:r>
            <a:rPr lang="es-MX" sz="1300" b="1" kern="1200"/>
            <a:t>debate público debe ser abierto, plural y robusto</a:t>
          </a:r>
          <a:endParaRPr lang="en-US" sz="1300" kern="1200"/>
        </a:p>
      </dsp:txBody>
      <dsp:txXfrm>
        <a:off x="6867078" y="91824"/>
        <a:ext cx="2329782" cy="988392"/>
      </dsp:txXfrm>
    </dsp:sp>
    <dsp:sp modelId="{F1844D76-C0DE-497C-AAE6-00F30042C6AE}">
      <dsp:nvSpPr>
        <dsp:cNvPr id="0" name=""/>
        <dsp:cNvSpPr/>
      </dsp:nvSpPr>
      <dsp:spPr>
        <a:xfrm>
          <a:off x="1730967" y="1891277"/>
          <a:ext cx="988392" cy="98839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438C8D-48E9-4F35-B663-87DBC3A1B8EC}">
      <dsp:nvSpPr>
        <dsp:cNvPr id="0" name=""/>
        <dsp:cNvSpPr/>
      </dsp:nvSpPr>
      <dsp:spPr>
        <a:xfrm>
          <a:off x="1938530" y="2098840"/>
          <a:ext cx="573267" cy="5732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0339DA-913F-479B-8A05-C9CB8E02B4B2}">
      <dsp:nvSpPr>
        <dsp:cNvPr id="0" name=""/>
        <dsp:cNvSpPr/>
      </dsp:nvSpPr>
      <dsp:spPr>
        <a:xfrm>
          <a:off x="2931158" y="1891277"/>
          <a:ext cx="2329782" cy="98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s-MX" sz="1300" kern="1200"/>
            <a:t>los </a:t>
          </a:r>
          <a:r>
            <a:rPr lang="es-MX" sz="1300" b="1" kern="1200"/>
            <a:t>funcionarios públicos están sujetos a mayor escrutinio</a:t>
          </a:r>
          <a:endParaRPr lang="en-US" sz="1300" kern="1200"/>
        </a:p>
      </dsp:txBody>
      <dsp:txXfrm>
        <a:off x="2931158" y="1891277"/>
        <a:ext cx="2329782" cy="988392"/>
      </dsp:txXfrm>
    </dsp:sp>
    <dsp:sp modelId="{A46F9187-E718-4FEA-B984-161C1AE43FCF}">
      <dsp:nvSpPr>
        <dsp:cNvPr id="0" name=""/>
        <dsp:cNvSpPr/>
      </dsp:nvSpPr>
      <dsp:spPr>
        <a:xfrm>
          <a:off x="5666887" y="1891277"/>
          <a:ext cx="988392" cy="988392"/>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03200E-5146-47B6-A34E-F62CD691AC4B}">
      <dsp:nvSpPr>
        <dsp:cNvPr id="0" name=""/>
        <dsp:cNvSpPr/>
      </dsp:nvSpPr>
      <dsp:spPr>
        <a:xfrm>
          <a:off x="5874450" y="2098840"/>
          <a:ext cx="573267" cy="5732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8AF831-BCDE-4513-A254-AD53A1ABD896}">
      <dsp:nvSpPr>
        <dsp:cNvPr id="0" name=""/>
        <dsp:cNvSpPr/>
      </dsp:nvSpPr>
      <dsp:spPr>
        <a:xfrm>
          <a:off x="6867078" y="1891277"/>
          <a:ext cx="2329782" cy="98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s-MX" sz="1300" kern="1200"/>
            <a:t>el </a:t>
          </a:r>
          <a:r>
            <a:rPr lang="es-MX" sz="1300" b="1" kern="1200"/>
            <a:t>periodismo tiene una función social esencial</a:t>
          </a:r>
          <a:endParaRPr lang="en-US" sz="1300" kern="1200"/>
        </a:p>
      </dsp:txBody>
      <dsp:txXfrm>
        <a:off x="6867078" y="1891277"/>
        <a:ext cx="2329782" cy="988392"/>
      </dsp:txXfrm>
    </dsp:sp>
    <dsp:sp modelId="{287FEC44-FB6D-45B2-BB37-0E975BE6B150}">
      <dsp:nvSpPr>
        <dsp:cNvPr id="0" name=""/>
        <dsp:cNvSpPr/>
      </dsp:nvSpPr>
      <dsp:spPr>
        <a:xfrm>
          <a:off x="1730967" y="3690731"/>
          <a:ext cx="988392" cy="988392"/>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D5FF1A-48B8-4617-9515-DBC40B304CCE}">
      <dsp:nvSpPr>
        <dsp:cNvPr id="0" name=""/>
        <dsp:cNvSpPr/>
      </dsp:nvSpPr>
      <dsp:spPr>
        <a:xfrm>
          <a:off x="1938530" y="3898293"/>
          <a:ext cx="573267" cy="57326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89ECC5-6BCB-443E-A594-4A8495E0864C}">
      <dsp:nvSpPr>
        <dsp:cNvPr id="0" name=""/>
        <dsp:cNvSpPr/>
      </dsp:nvSpPr>
      <dsp:spPr>
        <a:xfrm>
          <a:off x="2931158" y="3690731"/>
          <a:ext cx="2329782" cy="988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pPr>
          <a:r>
            <a:rPr lang="es-MX" sz="1300" kern="1200"/>
            <a:t>el </a:t>
          </a:r>
          <a:r>
            <a:rPr lang="es-MX" sz="1300" b="1" kern="1200"/>
            <a:t>acceso a la información pública forma parte de la libertad de expresión.</a:t>
          </a:r>
          <a:endParaRPr lang="en-US" sz="1300" kern="1200"/>
        </a:p>
      </dsp:txBody>
      <dsp:txXfrm>
        <a:off x="2931158" y="3690731"/>
        <a:ext cx="2329782" cy="98839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E65DBD-C782-40A3-B887-152C017C595F}">
      <dsp:nvSpPr>
        <dsp:cNvPr id="0" name=""/>
        <dsp:cNvSpPr/>
      </dsp:nvSpPr>
      <dsp:spPr>
        <a:xfrm>
          <a:off x="0" y="194939"/>
          <a:ext cx="6666833" cy="8845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b="1" kern="1200"/>
            <a:t>1948 – Primer reconocimiento regional del derecho</a:t>
          </a:r>
          <a:endParaRPr lang="en-US" sz="1600" kern="1200"/>
        </a:p>
      </dsp:txBody>
      <dsp:txXfrm>
        <a:off x="43179" y="238118"/>
        <a:ext cx="6580475" cy="798162"/>
      </dsp:txXfrm>
    </dsp:sp>
    <dsp:sp modelId="{AF7CA116-C381-40B9-92FB-82F4B15936B9}">
      <dsp:nvSpPr>
        <dsp:cNvPr id="0" name=""/>
        <dsp:cNvSpPr/>
      </dsp:nvSpPr>
      <dsp:spPr>
        <a:xfrm>
          <a:off x="0" y="1125539"/>
          <a:ext cx="6666833" cy="884520"/>
        </a:xfrm>
        <a:prstGeom prst="roundRect">
          <a:avLst/>
        </a:prstGeom>
        <a:gradFill rotWithShape="0">
          <a:gsLst>
            <a:gs pos="0">
              <a:schemeClr val="accent2">
                <a:hueOff val="1073936"/>
                <a:satOff val="-3082"/>
                <a:lumOff val="-4935"/>
                <a:alphaOff val="0"/>
                <a:satMod val="103000"/>
                <a:lumMod val="102000"/>
                <a:tint val="94000"/>
              </a:schemeClr>
            </a:gs>
            <a:gs pos="50000">
              <a:schemeClr val="accent2">
                <a:hueOff val="1073936"/>
                <a:satOff val="-3082"/>
                <a:lumOff val="-4935"/>
                <a:alphaOff val="0"/>
                <a:satMod val="110000"/>
                <a:lumMod val="100000"/>
                <a:shade val="100000"/>
              </a:schemeClr>
            </a:gs>
            <a:gs pos="100000">
              <a:schemeClr val="accent2">
                <a:hueOff val="1073936"/>
                <a:satOff val="-3082"/>
                <a:lumOff val="-493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Se adopta la </a:t>
          </a:r>
          <a:r>
            <a:rPr lang="es-MX" sz="1600" b="1" kern="1200"/>
            <a:t>Declaración Americana de los Derechos y Deberes del Hombre</a:t>
          </a:r>
          <a:r>
            <a:rPr lang="es-MX" sz="1600" kern="1200"/>
            <a:t> durante la creación de la </a:t>
          </a:r>
          <a:r>
            <a:rPr lang="es-MX" sz="1600" b="1" kern="1200"/>
            <a:t>Organización de los Estados Americanos</a:t>
          </a:r>
          <a:r>
            <a:rPr lang="es-MX" sz="1600" kern="1200"/>
            <a:t>.</a:t>
          </a:r>
          <a:endParaRPr lang="en-US" sz="1600" kern="1200"/>
        </a:p>
      </dsp:txBody>
      <dsp:txXfrm>
        <a:off x="43179" y="1168718"/>
        <a:ext cx="6580475" cy="798162"/>
      </dsp:txXfrm>
    </dsp:sp>
    <dsp:sp modelId="{6612C2BF-B607-4C17-9BAB-A2463E6B70E6}">
      <dsp:nvSpPr>
        <dsp:cNvPr id="0" name=""/>
        <dsp:cNvSpPr/>
      </dsp:nvSpPr>
      <dsp:spPr>
        <a:xfrm>
          <a:off x="0" y="2056140"/>
          <a:ext cx="6666833" cy="884520"/>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Esta declaración reconoce el derecho de toda persona a:</a:t>
          </a:r>
          <a:endParaRPr lang="en-US" sz="1600" kern="1200"/>
        </a:p>
      </dsp:txBody>
      <dsp:txXfrm>
        <a:off x="43179" y="2099319"/>
        <a:ext cx="6580475" cy="798162"/>
      </dsp:txXfrm>
    </dsp:sp>
    <dsp:sp modelId="{EF37767C-CAB7-4AEC-AEB7-4E89763E1540}">
      <dsp:nvSpPr>
        <dsp:cNvPr id="0" name=""/>
        <dsp:cNvSpPr/>
      </dsp:nvSpPr>
      <dsp:spPr>
        <a:xfrm>
          <a:off x="0" y="2986740"/>
          <a:ext cx="6666833" cy="88452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investigar</a:t>
          </a:r>
          <a:endParaRPr lang="en-US" sz="1600" kern="1200"/>
        </a:p>
      </dsp:txBody>
      <dsp:txXfrm>
        <a:off x="43179" y="3029919"/>
        <a:ext cx="6580475" cy="798162"/>
      </dsp:txXfrm>
    </dsp:sp>
    <dsp:sp modelId="{5B0D8F21-C25A-47DF-8FB2-6C7760A911BD}">
      <dsp:nvSpPr>
        <dsp:cNvPr id="0" name=""/>
        <dsp:cNvSpPr/>
      </dsp:nvSpPr>
      <dsp:spPr>
        <a:xfrm>
          <a:off x="0" y="3917340"/>
          <a:ext cx="6666833" cy="884520"/>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opinar</a:t>
          </a:r>
          <a:endParaRPr lang="en-US" sz="1600" kern="1200"/>
        </a:p>
      </dsp:txBody>
      <dsp:txXfrm>
        <a:off x="43179" y="3960519"/>
        <a:ext cx="6580475" cy="798162"/>
      </dsp:txXfrm>
    </dsp:sp>
    <dsp:sp modelId="{34EF5243-2514-4830-8ACE-0489C28B44C1}">
      <dsp:nvSpPr>
        <dsp:cNvPr id="0" name=""/>
        <dsp:cNvSpPr/>
      </dsp:nvSpPr>
      <dsp:spPr>
        <a:xfrm>
          <a:off x="0" y="4847940"/>
          <a:ext cx="6666833" cy="884520"/>
        </a:xfrm>
        <a:prstGeom prst="roundRect">
          <a:avLst/>
        </a:prstGeom>
        <a:gradFill rotWithShape="0">
          <a:gsLst>
            <a:gs pos="0">
              <a:schemeClr val="accent2">
                <a:hueOff val="5369678"/>
                <a:satOff val="-15411"/>
                <a:lumOff val="-24674"/>
                <a:alphaOff val="0"/>
                <a:satMod val="103000"/>
                <a:lumMod val="102000"/>
                <a:tint val="94000"/>
              </a:schemeClr>
            </a:gs>
            <a:gs pos="50000">
              <a:schemeClr val="accent2">
                <a:hueOff val="5369678"/>
                <a:satOff val="-15411"/>
                <a:lumOff val="-24674"/>
                <a:alphaOff val="0"/>
                <a:satMod val="110000"/>
                <a:lumMod val="100000"/>
                <a:shade val="100000"/>
              </a:schemeClr>
            </a:gs>
            <a:gs pos="100000">
              <a:schemeClr val="accent2">
                <a:hueOff val="5369678"/>
                <a:satOff val="-15411"/>
                <a:lumOff val="-2467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expresar y difundir ideas</a:t>
          </a:r>
          <a:endParaRPr lang="en-US" sz="1600" kern="1200"/>
        </a:p>
      </dsp:txBody>
      <dsp:txXfrm>
        <a:off x="43179" y="4891119"/>
        <a:ext cx="6580475" cy="798162"/>
      </dsp:txXfrm>
    </dsp:sp>
    <dsp:sp modelId="{7D298A4A-86C1-4CBA-9625-DB4FB646408E}">
      <dsp:nvSpPr>
        <dsp:cNvPr id="0" name=""/>
        <dsp:cNvSpPr/>
      </dsp:nvSpPr>
      <dsp:spPr>
        <a:xfrm>
          <a:off x="0" y="5778540"/>
          <a:ext cx="6666833" cy="8845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a:t>por cualquier medio.</a:t>
          </a:r>
          <a:endParaRPr lang="en-US" sz="1600" kern="1200"/>
        </a:p>
      </dsp:txBody>
      <dsp:txXfrm>
        <a:off x="43179" y="5821719"/>
        <a:ext cx="6580475" cy="7981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D2E04B-A7FF-4CBD-9616-A16BCCF80462}">
      <dsp:nvSpPr>
        <dsp:cNvPr id="0" name=""/>
        <dsp:cNvSpPr/>
      </dsp:nvSpPr>
      <dsp:spPr>
        <a:xfrm>
          <a:off x="0" y="643574"/>
          <a:ext cx="2083385" cy="125003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Se adopta la </a:t>
          </a:r>
          <a:r>
            <a:rPr lang="es-MX" sz="1400" b="1" kern="1200"/>
            <a:t>Convención Americana sobre Derechos Humanos</a:t>
          </a:r>
          <a:r>
            <a:rPr lang="es-MX" sz="1400" kern="1200"/>
            <a:t>, también conocida como </a:t>
          </a:r>
          <a:r>
            <a:rPr lang="es-MX" sz="1400" b="1" kern="1200"/>
            <a:t>Pacto de San José</a:t>
          </a:r>
          <a:r>
            <a:rPr lang="es-MX" sz="1400" kern="1200"/>
            <a:t>.</a:t>
          </a:r>
          <a:endParaRPr lang="en-US" sz="1400" kern="1200"/>
        </a:p>
      </dsp:txBody>
      <dsp:txXfrm>
        <a:off x="0" y="643574"/>
        <a:ext cx="2083385" cy="1250031"/>
      </dsp:txXfrm>
    </dsp:sp>
    <dsp:sp modelId="{C3158E30-7E2B-4B49-BD87-2CC021B7008D}">
      <dsp:nvSpPr>
        <dsp:cNvPr id="0" name=""/>
        <dsp:cNvSpPr/>
      </dsp:nvSpPr>
      <dsp:spPr>
        <a:xfrm>
          <a:off x="2291723" y="643574"/>
          <a:ext cx="2083385" cy="1250031"/>
        </a:xfrm>
        <a:prstGeom prst="rect">
          <a:avLst/>
        </a:prstGeom>
        <a:gradFill rotWithShape="0">
          <a:gsLst>
            <a:gs pos="0">
              <a:schemeClr val="accent5">
                <a:hueOff val="-1736021"/>
                <a:satOff val="-118"/>
                <a:lumOff val="280"/>
                <a:alphaOff val="0"/>
                <a:satMod val="103000"/>
                <a:lumMod val="102000"/>
                <a:tint val="94000"/>
              </a:schemeClr>
            </a:gs>
            <a:gs pos="50000">
              <a:schemeClr val="accent5">
                <a:hueOff val="-1736021"/>
                <a:satOff val="-118"/>
                <a:lumOff val="280"/>
                <a:alphaOff val="0"/>
                <a:satMod val="110000"/>
                <a:lumMod val="100000"/>
                <a:shade val="100000"/>
              </a:schemeClr>
            </a:gs>
            <a:gs pos="100000">
              <a:schemeClr val="accent5">
                <a:hueOff val="-1736021"/>
                <a:satOff val="-118"/>
                <a:lumOff val="28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El </a:t>
          </a:r>
          <a:r>
            <a:rPr lang="es-MX" sz="1400" b="1" kern="1200"/>
            <a:t>artículo 13</a:t>
          </a:r>
          <a:r>
            <a:rPr lang="es-MX" sz="1400" kern="1200"/>
            <a:t> establece:</a:t>
          </a:r>
          <a:endParaRPr lang="en-US" sz="1400" kern="1200"/>
        </a:p>
      </dsp:txBody>
      <dsp:txXfrm>
        <a:off x="2291723" y="643574"/>
        <a:ext cx="2083385" cy="1250031"/>
      </dsp:txXfrm>
    </dsp:sp>
    <dsp:sp modelId="{A72DDF96-A8C7-4272-ACF4-393A0E8F4823}">
      <dsp:nvSpPr>
        <dsp:cNvPr id="0" name=""/>
        <dsp:cNvSpPr/>
      </dsp:nvSpPr>
      <dsp:spPr>
        <a:xfrm>
          <a:off x="4583447" y="643574"/>
          <a:ext cx="2083385" cy="1250031"/>
        </a:xfrm>
        <a:prstGeom prst="rect">
          <a:avLst/>
        </a:prstGeom>
        <a:gradFill rotWithShape="0">
          <a:gsLst>
            <a:gs pos="0">
              <a:schemeClr val="accent5">
                <a:hueOff val="-3472043"/>
                <a:satOff val="-236"/>
                <a:lumOff val="560"/>
                <a:alphaOff val="0"/>
                <a:satMod val="103000"/>
                <a:lumMod val="102000"/>
                <a:tint val="94000"/>
              </a:schemeClr>
            </a:gs>
            <a:gs pos="50000">
              <a:schemeClr val="accent5">
                <a:hueOff val="-3472043"/>
                <a:satOff val="-236"/>
                <a:lumOff val="560"/>
                <a:alphaOff val="0"/>
                <a:satMod val="110000"/>
                <a:lumMod val="100000"/>
                <a:shade val="100000"/>
              </a:schemeClr>
            </a:gs>
            <a:gs pos="100000">
              <a:schemeClr val="accent5">
                <a:hueOff val="-3472043"/>
                <a:satOff val="-236"/>
                <a:lumOff val="5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libertad de pensamiento y expresión</a:t>
          </a:r>
          <a:endParaRPr lang="en-US" sz="1400" kern="1200"/>
        </a:p>
      </dsp:txBody>
      <dsp:txXfrm>
        <a:off x="4583447" y="643574"/>
        <a:ext cx="2083385" cy="1250031"/>
      </dsp:txXfrm>
    </dsp:sp>
    <dsp:sp modelId="{477985F0-76FA-4FE5-9F73-E5998F409279}">
      <dsp:nvSpPr>
        <dsp:cNvPr id="0" name=""/>
        <dsp:cNvSpPr/>
      </dsp:nvSpPr>
      <dsp:spPr>
        <a:xfrm>
          <a:off x="0" y="2101944"/>
          <a:ext cx="2083385" cy="1250031"/>
        </a:xfrm>
        <a:prstGeom prst="rect">
          <a:avLst/>
        </a:prstGeom>
        <a:gradFill rotWithShape="0">
          <a:gsLst>
            <a:gs pos="0">
              <a:schemeClr val="accent5">
                <a:hueOff val="-5208064"/>
                <a:satOff val="-354"/>
                <a:lumOff val="840"/>
                <a:alphaOff val="0"/>
                <a:satMod val="103000"/>
                <a:lumMod val="102000"/>
                <a:tint val="94000"/>
              </a:schemeClr>
            </a:gs>
            <a:gs pos="50000">
              <a:schemeClr val="accent5">
                <a:hueOff val="-5208064"/>
                <a:satOff val="-354"/>
                <a:lumOff val="840"/>
                <a:alphaOff val="0"/>
                <a:satMod val="110000"/>
                <a:lumMod val="100000"/>
                <a:shade val="100000"/>
              </a:schemeClr>
            </a:gs>
            <a:gs pos="100000">
              <a:schemeClr val="accent5">
                <a:hueOff val="-5208064"/>
                <a:satOff val="-354"/>
                <a:lumOff val="84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prohibición de censura previa</a:t>
          </a:r>
          <a:endParaRPr lang="en-US" sz="1400" kern="1200"/>
        </a:p>
      </dsp:txBody>
      <dsp:txXfrm>
        <a:off x="0" y="2101944"/>
        <a:ext cx="2083385" cy="1250031"/>
      </dsp:txXfrm>
    </dsp:sp>
    <dsp:sp modelId="{19954D40-DDD6-490B-90CC-69F2D118501C}">
      <dsp:nvSpPr>
        <dsp:cNvPr id="0" name=""/>
        <dsp:cNvSpPr/>
      </dsp:nvSpPr>
      <dsp:spPr>
        <a:xfrm>
          <a:off x="2291723" y="2101944"/>
          <a:ext cx="2083385" cy="1250031"/>
        </a:xfrm>
        <a:prstGeom prst="rect">
          <a:avLst/>
        </a:prstGeom>
        <a:gradFill rotWithShape="0">
          <a:gsLst>
            <a:gs pos="0">
              <a:schemeClr val="accent5">
                <a:hueOff val="-6944086"/>
                <a:satOff val="-472"/>
                <a:lumOff val="1121"/>
                <a:alphaOff val="0"/>
                <a:satMod val="103000"/>
                <a:lumMod val="102000"/>
                <a:tint val="94000"/>
              </a:schemeClr>
            </a:gs>
            <a:gs pos="50000">
              <a:schemeClr val="accent5">
                <a:hueOff val="-6944086"/>
                <a:satOff val="-472"/>
                <a:lumOff val="1121"/>
                <a:alphaOff val="0"/>
                <a:satMod val="110000"/>
                <a:lumMod val="100000"/>
                <a:shade val="100000"/>
              </a:schemeClr>
            </a:gs>
            <a:gs pos="100000">
              <a:schemeClr val="accent5">
                <a:hueOff val="-6944086"/>
                <a:satOff val="-472"/>
                <a:lumOff val="112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responsabilidades ulteriores</a:t>
          </a:r>
          <a:endParaRPr lang="en-US" sz="1400" kern="1200"/>
        </a:p>
      </dsp:txBody>
      <dsp:txXfrm>
        <a:off x="2291723" y="2101944"/>
        <a:ext cx="2083385" cy="1250031"/>
      </dsp:txXfrm>
    </dsp:sp>
    <dsp:sp modelId="{1DB6EBB6-E5B1-4ABF-BED9-AB5232E300EE}">
      <dsp:nvSpPr>
        <dsp:cNvPr id="0" name=""/>
        <dsp:cNvSpPr/>
      </dsp:nvSpPr>
      <dsp:spPr>
        <a:xfrm>
          <a:off x="4583447" y="2101944"/>
          <a:ext cx="2083385" cy="1250031"/>
        </a:xfrm>
        <a:prstGeom prst="rect">
          <a:avLst/>
        </a:prstGeom>
        <a:gradFill rotWithShape="0">
          <a:gsLst>
            <a:gs pos="0">
              <a:schemeClr val="accent5">
                <a:hueOff val="-8680107"/>
                <a:satOff val="-590"/>
                <a:lumOff val="1401"/>
                <a:alphaOff val="0"/>
                <a:satMod val="103000"/>
                <a:lumMod val="102000"/>
                <a:tint val="94000"/>
              </a:schemeClr>
            </a:gs>
            <a:gs pos="50000">
              <a:schemeClr val="accent5">
                <a:hueOff val="-8680107"/>
                <a:satOff val="-590"/>
                <a:lumOff val="1401"/>
                <a:alphaOff val="0"/>
                <a:satMod val="110000"/>
                <a:lumMod val="100000"/>
                <a:shade val="100000"/>
              </a:schemeClr>
            </a:gs>
            <a:gs pos="100000">
              <a:schemeClr val="accent5">
                <a:hueOff val="-8680107"/>
                <a:satOff val="-590"/>
                <a:lumOff val="140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prohibición de restricciones indirectas</a:t>
          </a:r>
          <a:endParaRPr lang="en-US" sz="1400" kern="1200"/>
        </a:p>
      </dsp:txBody>
      <dsp:txXfrm>
        <a:off x="4583447" y="2101944"/>
        <a:ext cx="2083385" cy="1250031"/>
      </dsp:txXfrm>
    </dsp:sp>
    <dsp:sp modelId="{14041C8B-6F4A-4072-9A9D-D3E05413E28E}">
      <dsp:nvSpPr>
        <dsp:cNvPr id="0" name=""/>
        <dsp:cNvSpPr/>
      </dsp:nvSpPr>
      <dsp:spPr>
        <a:xfrm>
          <a:off x="1145861" y="3560314"/>
          <a:ext cx="2083385" cy="1250031"/>
        </a:xfrm>
        <a:prstGeom prst="rect">
          <a:avLst/>
        </a:prstGeom>
        <a:gradFill rotWithShape="0">
          <a:gsLst>
            <a:gs pos="0">
              <a:schemeClr val="accent5">
                <a:hueOff val="-10416129"/>
                <a:satOff val="-708"/>
                <a:lumOff val="1681"/>
                <a:alphaOff val="0"/>
                <a:satMod val="103000"/>
                <a:lumMod val="102000"/>
                <a:tint val="94000"/>
              </a:schemeClr>
            </a:gs>
            <a:gs pos="50000">
              <a:schemeClr val="accent5">
                <a:hueOff val="-10416129"/>
                <a:satOff val="-708"/>
                <a:lumOff val="1681"/>
                <a:alphaOff val="0"/>
                <a:satMod val="110000"/>
                <a:lumMod val="100000"/>
                <a:shade val="100000"/>
              </a:schemeClr>
            </a:gs>
            <a:gs pos="100000">
              <a:schemeClr val="accent5">
                <a:hueOff val="-10416129"/>
                <a:satOff val="-708"/>
                <a:lumOff val="16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prohibición de propaganda de guerra y discurso de odio.</a:t>
          </a:r>
          <a:endParaRPr lang="en-US" sz="1400" kern="1200"/>
        </a:p>
      </dsp:txBody>
      <dsp:txXfrm>
        <a:off x="1145861" y="3560314"/>
        <a:ext cx="2083385" cy="1250031"/>
      </dsp:txXfrm>
    </dsp:sp>
    <dsp:sp modelId="{218C3FCE-CB18-4110-AA55-2851AB72A579}">
      <dsp:nvSpPr>
        <dsp:cNvPr id="0" name=""/>
        <dsp:cNvSpPr/>
      </dsp:nvSpPr>
      <dsp:spPr>
        <a:xfrm>
          <a:off x="3437585" y="3560314"/>
          <a:ext cx="2083385" cy="1250031"/>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Este tratado se convierte en </a:t>
          </a:r>
          <a:r>
            <a:rPr lang="es-MX" sz="1400" b="1" kern="1200"/>
            <a:t>la base jurídica del sistema interamericano de protección de la libertad de expresión</a:t>
          </a:r>
          <a:endParaRPr lang="en-US" sz="1400" kern="1200"/>
        </a:p>
      </dsp:txBody>
      <dsp:txXfrm>
        <a:off x="3437585" y="3560314"/>
        <a:ext cx="2083385" cy="12500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44B82-E0D8-42C6-9727-70845BE81E9C}">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C22572A-8E97-4F66-BC1C-CBA7225860BD}">
      <dsp:nvSpPr>
        <dsp:cNvPr id="0" name=""/>
        <dsp:cNvSpPr/>
      </dsp:nvSpPr>
      <dsp:spPr>
        <a:xfrm>
          <a:off x="0" y="2663"/>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Se instala formalmente la </a:t>
          </a:r>
          <a:r>
            <a:rPr lang="es-MX" sz="2200" b="1" kern="1200"/>
            <a:t>Corte Interamericana de Derechos Humanos</a:t>
          </a:r>
          <a:r>
            <a:rPr lang="es-MX" sz="2200" kern="1200"/>
            <a:t>.</a:t>
          </a:r>
          <a:endParaRPr lang="en-US" sz="2200" kern="1200"/>
        </a:p>
      </dsp:txBody>
      <dsp:txXfrm>
        <a:off x="0" y="2663"/>
        <a:ext cx="6666833" cy="908098"/>
      </dsp:txXfrm>
    </dsp:sp>
    <dsp:sp modelId="{C71A750B-6BD7-4304-9BA8-3D97F864A190}">
      <dsp:nvSpPr>
        <dsp:cNvPr id="0" name=""/>
        <dsp:cNvSpPr/>
      </dsp:nvSpPr>
      <dsp:spPr>
        <a:xfrm>
          <a:off x="0" y="910762"/>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81B7355-5E87-4A3E-A775-986A81E380DB}">
      <dsp:nvSpPr>
        <dsp:cNvPr id="0" name=""/>
        <dsp:cNvSpPr/>
      </dsp:nvSpPr>
      <dsp:spPr>
        <a:xfrm>
          <a:off x="0" y="910762"/>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Este tribunal se convierte en el órgano encargado de:</a:t>
          </a:r>
          <a:endParaRPr lang="en-US" sz="2200" kern="1200"/>
        </a:p>
      </dsp:txBody>
      <dsp:txXfrm>
        <a:off x="0" y="910762"/>
        <a:ext cx="6666833" cy="908098"/>
      </dsp:txXfrm>
    </dsp:sp>
    <dsp:sp modelId="{2B0AE441-3A0E-4AC9-AF5B-2C761B2F2CF4}">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BFA56F8-089A-4280-B5D4-DEDCD69FA0B7}">
      <dsp:nvSpPr>
        <dsp:cNvPr id="0" name=""/>
        <dsp:cNvSpPr/>
      </dsp:nvSpPr>
      <dsp:spPr>
        <a:xfrm>
          <a:off x="0" y="1818861"/>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interpretar la Convención Americana</a:t>
          </a:r>
          <a:endParaRPr lang="en-US" sz="2200" kern="1200"/>
        </a:p>
      </dsp:txBody>
      <dsp:txXfrm>
        <a:off x="0" y="1818861"/>
        <a:ext cx="6666833" cy="908098"/>
      </dsp:txXfrm>
    </dsp:sp>
    <dsp:sp modelId="{A5F8A156-AA63-4F1E-A7A1-80F0F0E6B24A}">
      <dsp:nvSpPr>
        <dsp:cNvPr id="0" name=""/>
        <dsp:cNvSpPr/>
      </dsp:nvSpPr>
      <dsp:spPr>
        <a:xfrm>
          <a:off x="0" y="272696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8EE7092-4329-41F8-9B78-2C9694B03A19}">
      <dsp:nvSpPr>
        <dsp:cNvPr id="0" name=""/>
        <dsp:cNvSpPr/>
      </dsp:nvSpPr>
      <dsp:spPr>
        <a:xfrm>
          <a:off x="0" y="2726960"/>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resolver casos contenciosos</a:t>
          </a:r>
          <a:endParaRPr lang="en-US" sz="2200" kern="1200"/>
        </a:p>
      </dsp:txBody>
      <dsp:txXfrm>
        <a:off x="0" y="2726960"/>
        <a:ext cx="6666833" cy="908098"/>
      </dsp:txXfrm>
    </dsp:sp>
    <dsp:sp modelId="{41A7EBFD-27A9-4521-A93F-C2DA05AE515F}">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8E3549F-7CFB-4531-B845-7C137B521663}">
      <dsp:nvSpPr>
        <dsp:cNvPr id="0" name=""/>
        <dsp:cNvSpPr/>
      </dsp:nvSpPr>
      <dsp:spPr>
        <a:xfrm>
          <a:off x="0" y="3635058"/>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establecer estándares sobre derechos humanos.</a:t>
          </a:r>
          <a:endParaRPr lang="en-US" sz="2200" kern="1200"/>
        </a:p>
      </dsp:txBody>
      <dsp:txXfrm>
        <a:off x="0" y="3635058"/>
        <a:ext cx="6666833" cy="908098"/>
      </dsp:txXfrm>
    </dsp:sp>
    <dsp:sp modelId="{B511BA5E-D7EA-4CA8-AA5F-7B0C49409F40}">
      <dsp:nvSpPr>
        <dsp:cNvPr id="0" name=""/>
        <dsp:cNvSpPr/>
      </dsp:nvSpPr>
      <dsp:spPr>
        <a:xfrm>
          <a:off x="0" y="4543157"/>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3501DED-B9F2-48ED-8C63-0A06E1D004CF}">
      <dsp:nvSpPr>
        <dsp:cNvPr id="0" name=""/>
        <dsp:cNvSpPr/>
      </dsp:nvSpPr>
      <dsp:spPr>
        <a:xfrm>
          <a:off x="0" y="4543157"/>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s-MX" sz="2200" kern="1200"/>
            <a:t>A partir de este momento comienza el desarrollo jurisprudencial del derecho a la libertad de expresión.</a:t>
          </a:r>
          <a:endParaRPr lang="en-US" sz="2200" kern="1200"/>
        </a:p>
      </dsp:txBody>
      <dsp:txXfrm>
        <a:off x="0" y="4543157"/>
        <a:ext cx="6666833" cy="9080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D8EB1-037C-48AD-8104-77AC35C995D1}">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EF60B5A-6DEB-4B64-8466-687FB6BD5A04}">
      <dsp:nvSpPr>
        <dsp:cNvPr id="0" name=""/>
        <dsp:cNvSpPr/>
      </dsp:nvSpPr>
      <dsp:spPr>
        <a:xfrm>
          <a:off x="0" y="2663"/>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kern="1200"/>
            <a:t>Sentencia del</a:t>
          </a:r>
          <a:br>
            <a:rPr lang="es-MX" sz="1800" kern="1200"/>
          </a:br>
          <a:r>
            <a:rPr lang="es-MX" sz="1800" kern="1200"/>
            <a:t>Caso La Última Tentación de Cristo (Olmedo Bustos y otros) vs. Chile.</a:t>
          </a:r>
          <a:endParaRPr lang="en-US" sz="1800" kern="1200"/>
        </a:p>
      </dsp:txBody>
      <dsp:txXfrm>
        <a:off x="0" y="2663"/>
        <a:ext cx="6666833" cy="908098"/>
      </dsp:txXfrm>
    </dsp:sp>
    <dsp:sp modelId="{C44390B4-4A05-487D-B01B-D7889F528AC6}">
      <dsp:nvSpPr>
        <dsp:cNvPr id="0" name=""/>
        <dsp:cNvSpPr/>
      </dsp:nvSpPr>
      <dsp:spPr>
        <a:xfrm>
          <a:off x="0" y="910762"/>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295E96F-2891-4330-8FC7-BFBD3AD01FAB}">
      <dsp:nvSpPr>
        <dsp:cNvPr id="0" name=""/>
        <dsp:cNvSpPr/>
      </dsp:nvSpPr>
      <dsp:spPr>
        <a:xfrm>
          <a:off x="0" y="910762"/>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b="1" kern="1200"/>
            <a:t>Aporte</a:t>
          </a:r>
          <a:endParaRPr lang="en-US" sz="1800" kern="1200"/>
        </a:p>
      </dsp:txBody>
      <dsp:txXfrm>
        <a:off x="0" y="910762"/>
        <a:ext cx="6666833" cy="908098"/>
      </dsp:txXfrm>
    </dsp:sp>
    <dsp:sp modelId="{C425C538-A4DF-4C67-8D38-323C3753013D}">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D59072B-FD1B-4D2E-9FF2-30A0DD331C0D}">
      <dsp:nvSpPr>
        <dsp:cNvPr id="0" name=""/>
        <dsp:cNvSpPr/>
      </dsp:nvSpPr>
      <dsp:spPr>
        <a:xfrm>
          <a:off x="0" y="1818861"/>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kern="1200"/>
            <a:t>La Corte establece que:</a:t>
          </a:r>
          <a:endParaRPr lang="en-US" sz="1800" kern="1200"/>
        </a:p>
      </dsp:txBody>
      <dsp:txXfrm>
        <a:off x="0" y="1818861"/>
        <a:ext cx="6666833" cy="908098"/>
      </dsp:txXfrm>
    </dsp:sp>
    <dsp:sp modelId="{B61493D7-6911-4270-8FE6-713B550C3CD2}">
      <dsp:nvSpPr>
        <dsp:cNvPr id="0" name=""/>
        <dsp:cNvSpPr/>
      </dsp:nvSpPr>
      <dsp:spPr>
        <a:xfrm>
          <a:off x="0" y="2726960"/>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FD9365-ABC4-42B1-AF53-917BEEB3AE58}">
      <dsp:nvSpPr>
        <dsp:cNvPr id="0" name=""/>
        <dsp:cNvSpPr/>
      </dsp:nvSpPr>
      <dsp:spPr>
        <a:xfrm>
          <a:off x="0" y="2726960"/>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kern="1200"/>
            <a:t>la censura previa es incompatible con el artículo 13</a:t>
          </a:r>
          <a:endParaRPr lang="en-US" sz="1800" kern="1200"/>
        </a:p>
      </dsp:txBody>
      <dsp:txXfrm>
        <a:off x="0" y="2726960"/>
        <a:ext cx="6666833" cy="908098"/>
      </dsp:txXfrm>
    </dsp:sp>
    <dsp:sp modelId="{45A89726-E07F-4DBD-9599-922DE52C7E61}">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83B17BA-C94A-40DF-984F-29527E668048}">
      <dsp:nvSpPr>
        <dsp:cNvPr id="0" name=""/>
        <dsp:cNvSpPr/>
      </dsp:nvSpPr>
      <dsp:spPr>
        <a:xfrm>
          <a:off x="0" y="3635058"/>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kern="1200"/>
            <a:t>el Estado no puede impedir la circulación de ideas antes de su difusión.</a:t>
          </a:r>
          <a:endParaRPr lang="en-US" sz="1800" kern="1200"/>
        </a:p>
      </dsp:txBody>
      <dsp:txXfrm>
        <a:off x="0" y="3635058"/>
        <a:ext cx="6666833" cy="908098"/>
      </dsp:txXfrm>
    </dsp:sp>
    <dsp:sp modelId="{2F27FC9E-B37B-4344-8EF8-8B93928E20B7}">
      <dsp:nvSpPr>
        <dsp:cNvPr id="0" name=""/>
        <dsp:cNvSpPr/>
      </dsp:nvSpPr>
      <dsp:spPr>
        <a:xfrm>
          <a:off x="0" y="4543157"/>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E1EC77D-5CAD-4989-9BB5-DF024E463198}">
      <dsp:nvSpPr>
        <dsp:cNvPr id="0" name=""/>
        <dsp:cNvSpPr/>
      </dsp:nvSpPr>
      <dsp:spPr>
        <a:xfrm>
          <a:off x="0" y="4543157"/>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MX" sz="1800" kern="1200"/>
            <a:t>Este caso consolidó el </a:t>
          </a:r>
          <a:r>
            <a:rPr lang="es-MX" sz="1800" b="1" kern="1200"/>
            <a:t>principio interamericano de prohibición de censura previa</a:t>
          </a:r>
          <a:r>
            <a:rPr lang="es-MX" sz="1800" kern="1200"/>
            <a:t>.</a:t>
          </a:r>
          <a:endParaRPr lang="en-US" sz="1800" kern="1200"/>
        </a:p>
      </dsp:txBody>
      <dsp:txXfrm>
        <a:off x="0" y="4543157"/>
        <a:ext cx="6666833" cy="90809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4BDD6-2D71-48F4-A4E5-BB80362D6C96}">
      <dsp:nvSpPr>
        <dsp:cNvPr id="0" name=""/>
        <dsp:cNvSpPr/>
      </dsp:nvSpPr>
      <dsp:spPr>
        <a:xfrm>
          <a:off x="0" y="22396"/>
          <a:ext cx="6002110" cy="41769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Sentencias relevantes:</a:t>
          </a:r>
          <a:endParaRPr lang="en-US" sz="1700" kern="1200"/>
        </a:p>
      </dsp:txBody>
      <dsp:txXfrm>
        <a:off x="20390" y="42786"/>
        <a:ext cx="5961330" cy="376910"/>
      </dsp:txXfrm>
    </dsp:sp>
    <dsp:sp modelId="{B0F6A69A-709B-4B50-A883-ECD97B60F647}">
      <dsp:nvSpPr>
        <dsp:cNvPr id="0" name=""/>
        <dsp:cNvSpPr/>
      </dsp:nvSpPr>
      <dsp:spPr>
        <a:xfrm>
          <a:off x="0" y="489046"/>
          <a:ext cx="6002110" cy="417690"/>
        </a:xfrm>
        <a:prstGeom prst="roundRect">
          <a:avLst/>
        </a:prstGeom>
        <a:solidFill>
          <a:schemeClr val="accent5">
            <a:hueOff val="-1736021"/>
            <a:satOff val="-118"/>
            <a:lumOff val="28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Caso Herrera Ulloa vs. Costa Rica</a:t>
          </a:r>
          <a:endParaRPr lang="en-US" sz="1700" kern="1200"/>
        </a:p>
      </dsp:txBody>
      <dsp:txXfrm>
        <a:off x="20390" y="509436"/>
        <a:ext cx="5961330" cy="376910"/>
      </dsp:txXfrm>
    </dsp:sp>
    <dsp:sp modelId="{F1AF87B4-FBDA-4A31-976C-057D6D95CD8F}">
      <dsp:nvSpPr>
        <dsp:cNvPr id="0" name=""/>
        <dsp:cNvSpPr/>
      </dsp:nvSpPr>
      <dsp:spPr>
        <a:xfrm>
          <a:off x="0" y="955696"/>
          <a:ext cx="6002110" cy="417690"/>
        </a:xfrm>
        <a:prstGeom prst="roundRect">
          <a:avLst/>
        </a:prstGeom>
        <a:solidFill>
          <a:schemeClr val="accent5">
            <a:hueOff val="-3472043"/>
            <a:satOff val="-236"/>
            <a:lumOff val="5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Caso Ricardo Canese vs. Paraguay</a:t>
          </a:r>
          <a:endParaRPr lang="en-US" sz="1700" kern="1200"/>
        </a:p>
      </dsp:txBody>
      <dsp:txXfrm>
        <a:off x="20390" y="976086"/>
        <a:ext cx="5961330" cy="376910"/>
      </dsp:txXfrm>
    </dsp:sp>
    <dsp:sp modelId="{C8C0B090-4010-4F4C-81CB-EC3D882ADF39}">
      <dsp:nvSpPr>
        <dsp:cNvPr id="0" name=""/>
        <dsp:cNvSpPr/>
      </dsp:nvSpPr>
      <dsp:spPr>
        <a:xfrm>
          <a:off x="0" y="1422346"/>
          <a:ext cx="6002110" cy="417690"/>
        </a:xfrm>
        <a:prstGeom prst="roundRect">
          <a:avLst/>
        </a:prstGeom>
        <a:solidFill>
          <a:schemeClr val="accent5">
            <a:hueOff val="-5208064"/>
            <a:satOff val="-354"/>
            <a:lumOff val="84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b="1" kern="1200"/>
            <a:t>Aportes</a:t>
          </a:r>
          <a:endParaRPr lang="en-US" sz="1700" kern="1200"/>
        </a:p>
      </dsp:txBody>
      <dsp:txXfrm>
        <a:off x="20390" y="1442736"/>
        <a:ext cx="5961330" cy="376910"/>
      </dsp:txXfrm>
    </dsp:sp>
    <dsp:sp modelId="{9B3AE2AB-CE58-4682-9FA9-0BB339599079}">
      <dsp:nvSpPr>
        <dsp:cNvPr id="0" name=""/>
        <dsp:cNvSpPr/>
      </dsp:nvSpPr>
      <dsp:spPr>
        <a:xfrm>
          <a:off x="0" y="1888996"/>
          <a:ext cx="6002110" cy="417690"/>
        </a:xfrm>
        <a:prstGeom prst="roundRect">
          <a:avLst/>
        </a:prstGeom>
        <a:solidFill>
          <a:schemeClr val="accent5">
            <a:hueOff val="-6944086"/>
            <a:satOff val="-472"/>
            <a:lumOff val="11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La Corte establece que:</a:t>
          </a:r>
          <a:endParaRPr lang="en-US" sz="1700" kern="1200"/>
        </a:p>
      </dsp:txBody>
      <dsp:txXfrm>
        <a:off x="20390" y="1909386"/>
        <a:ext cx="5961330" cy="376910"/>
      </dsp:txXfrm>
    </dsp:sp>
    <dsp:sp modelId="{C30FEFB1-ADA0-4498-83E0-23A55E26BEDA}">
      <dsp:nvSpPr>
        <dsp:cNvPr id="0" name=""/>
        <dsp:cNvSpPr/>
      </dsp:nvSpPr>
      <dsp:spPr>
        <a:xfrm>
          <a:off x="0" y="2355647"/>
          <a:ext cx="6002110" cy="417690"/>
        </a:xfrm>
        <a:prstGeom prst="roundRect">
          <a:avLst/>
        </a:prstGeom>
        <a:solidFill>
          <a:schemeClr val="accent5">
            <a:hueOff val="-8680107"/>
            <a:satOff val="-590"/>
            <a:lumOff val="140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el periodismo de investigación es esencial para la democracia</a:t>
          </a:r>
          <a:endParaRPr lang="en-US" sz="1700" kern="1200"/>
        </a:p>
      </dsp:txBody>
      <dsp:txXfrm>
        <a:off x="20390" y="2376037"/>
        <a:ext cx="5961330" cy="376910"/>
      </dsp:txXfrm>
    </dsp:sp>
    <dsp:sp modelId="{5211AF50-C673-449A-92D0-36D8A32DA662}">
      <dsp:nvSpPr>
        <dsp:cNvPr id="0" name=""/>
        <dsp:cNvSpPr/>
      </dsp:nvSpPr>
      <dsp:spPr>
        <a:xfrm>
          <a:off x="0" y="2822297"/>
          <a:ext cx="6002110" cy="417690"/>
        </a:xfrm>
        <a:prstGeom prst="roundRect">
          <a:avLst/>
        </a:prstGeom>
        <a:solidFill>
          <a:schemeClr val="accent5">
            <a:hueOff val="-10416129"/>
            <a:satOff val="-708"/>
            <a:lumOff val="16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el debate político debe ser </a:t>
          </a:r>
          <a:r>
            <a:rPr lang="es-MX" sz="1700" b="1" kern="1200"/>
            <a:t>amplio y robusto</a:t>
          </a:r>
          <a:endParaRPr lang="en-US" sz="1700" kern="1200"/>
        </a:p>
      </dsp:txBody>
      <dsp:txXfrm>
        <a:off x="20390" y="2842687"/>
        <a:ext cx="5961330" cy="376910"/>
      </dsp:txXfrm>
    </dsp:sp>
    <dsp:sp modelId="{315ABDDB-5C7C-418B-8B89-E95D79D03D35}">
      <dsp:nvSpPr>
        <dsp:cNvPr id="0" name=""/>
        <dsp:cNvSpPr/>
      </dsp:nvSpPr>
      <dsp:spPr>
        <a:xfrm>
          <a:off x="0" y="3288947"/>
          <a:ext cx="6002110" cy="41769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MX" sz="1700" kern="1200"/>
            <a:t>los funcionarios públicos están sujetos a mayor escrutinio.</a:t>
          </a:r>
          <a:endParaRPr lang="en-US" sz="1700" kern="1200"/>
        </a:p>
      </dsp:txBody>
      <dsp:txXfrm>
        <a:off x="20390" y="3309337"/>
        <a:ext cx="5961330" cy="37691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B450A-0315-457D-950E-76DCE4488023}">
      <dsp:nvSpPr>
        <dsp:cNvPr id="0" name=""/>
        <dsp:cNvSpPr/>
      </dsp:nvSpPr>
      <dsp:spPr>
        <a:xfrm>
          <a:off x="684914" y="982652"/>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49B1DB-F47D-4C2B-98F5-C7AB87D66CD7}">
      <dsp:nvSpPr>
        <dsp:cNvPr id="0" name=""/>
        <dsp:cNvSpPr/>
      </dsp:nvSpPr>
      <dsp:spPr>
        <a:xfrm>
          <a:off x="918914" y="121665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D9ED09-5594-411F-93D7-530F0F0BC193}">
      <dsp:nvSpPr>
        <dsp:cNvPr id="0" name=""/>
        <dsp:cNvSpPr/>
      </dsp:nvSpPr>
      <dsp:spPr>
        <a:xfrm>
          <a:off x="33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s-MX" sz="1100" kern="1200"/>
            <a:t>Sentencia del</a:t>
          </a:r>
          <a:br>
            <a:rPr lang="es-MX" sz="1100" kern="1200"/>
          </a:br>
          <a:r>
            <a:rPr lang="es-MX" sz="1100" kern="1200"/>
            <a:t>Caso Claude Reyes y otros vs. Chile.</a:t>
          </a:r>
          <a:endParaRPr lang="en-US" sz="1100" kern="1200"/>
        </a:p>
      </dsp:txBody>
      <dsp:txXfrm>
        <a:off x="333914" y="2422652"/>
        <a:ext cx="1800000" cy="787500"/>
      </dsp:txXfrm>
    </dsp:sp>
    <dsp:sp modelId="{7FF364F1-C9F0-44F8-BD0A-BB8D699E06F3}">
      <dsp:nvSpPr>
        <dsp:cNvPr id="0" name=""/>
        <dsp:cNvSpPr/>
      </dsp:nvSpPr>
      <dsp:spPr>
        <a:xfrm>
          <a:off x="2799914" y="982652"/>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F36F56-7D51-46DF-AAE9-5BA17D609975}">
      <dsp:nvSpPr>
        <dsp:cNvPr id="0" name=""/>
        <dsp:cNvSpPr/>
      </dsp:nvSpPr>
      <dsp:spPr>
        <a:xfrm>
          <a:off x="3033914" y="121665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725D37-94E0-4DE1-A0F9-56973E8C3858}">
      <dsp:nvSpPr>
        <dsp:cNvPr id="0" name=""/>
        <dsp:cNvSpPr/>
      </dsp:nvSpPr>
      <dsp:spPr>
        <a:xfrm>
          <a:off x="244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s-MX" sz="1100" b="1" kern="1200"/>
            <a:t>Aporte histórico</a:t>
          </a:r>
          <a:endParaRPr lang="en-US" sz="1100" kern="1200"/>
        </a:p>
      </dsp:txBody>
      <dsp:txXfrm>
        <a:off x="2448914" y="2422652"/>
        <a:ext cx="1800000" cy="787500"/>
      </dsp:txXfrm>
    </dsp:sp>
    <dsp:sp modelId="{3A87689B-4611-48AD-BE91-F1A13874284C}">
      <dsp:nvSpPr>
        <dsp:cNvPr id="0" name=""/>
        <dsp:cNvSpPr/>
      </dsp:nvSpPr>
      <dsp:spPr>
        <a:xfrm>
          <a:off x="4914914" y="982652"/>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15B3E6-358F-4C71-8221-61B2079CBD91}">
      <dsp:nvSpPr>
        <dsp:cNvPr id="0" name=""/>
        <dsp:cNvSpPr/>
      </dsp:nvSpPr>
      <dsp:spPr>
        <a:xfrm>
          <a:off x="5148914" y="121665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E9AB2C-638A-435B-9526-F7CB78C23445}">
      <dsp:nvSpPr>
        <dsp:cNvPr id="0" name=""/>
        <dsp:cNvSpPr/>
      </dsp:nvSpPr>
      <dsp:spPr>
        <a:xfrm>
          <a:off x="456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s-MX" sz="1100" kern="1200"/>
            <a:t>La Corte reconoce que:</a:t>
          </a:r>
          <a:endParaRPr lang="en-US" sz="1100" kern="1200"/>
        </a:p>
      </dsp:txBody>
      <dsp:txXfrm>
        <a:off x="4563914" y="2422652"/>
        <a:ext cx="1800000" cy="787500"/>
      </dsp:txXfrm>
    </dsp:sp>
    <dsp:sp modelId="{E2B11FB5-96CF-4A23-81B3-6F4D92E0E416}">
      <dsp:nvSpPr>
        <dsp:cNvPr id="0" name=""/>
        <dsp:cNvSpPr/>
      </dsp:nvSpPr>
      <dsp:spPr>
        <a:xfrm>
          <a:off x="7029914" y="982652"/>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B65EC8-4371-44B2-B483-C61D4B23F2B1}">
      <dsp:nvSpPr>
        <dsp:cNvPr id="0" name=""/>
        <dsp:cNvSpPr/>
      </dsp:nvSpPr>
      <dsp:spPr>
        <a:xfrm>
          <a:off x="7263914" y="121665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B38BBD-668D-4108-A1D3-167216B9BAB8}">
      <dsp:nvSpPr>
        <dsp:cNvPr id="0" name=""/>
        <dsp:cNvSpPr/>
      </dsp:nvSpPr>
      <dsp:spPr>
        <a:xfrm>
          <a:off x="6678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s-MX" sz="1100" b="1" kern="1200"/>
            <a:t>el acceso a la información pública es un derecho humano derivado de la libertad de expresión</a:t>
          </a:r>
          <a:r>
            <a:rPr lang="es-MX" sz="1100" kern="1200"/>
            <a:t>.</a:t>
          </a:r>
          <a:endParaRPr lang="en-US" sz="1100" kern="1200"/>
        </a:p>
      </dsp:txBody>
      <dsp:txXfrm>
        <a:off x="6678914" y="2422652"/>
        <a:ext cx="1800000" cy="787500"/>
      </dsp:txXfrm>
    </dsp:sp>
    <dsp:sp modelId="{D9E93E5F-4004-41AB-BA73-85CFE54FDE76}">
      <dsp:nvSpPr>
        <dsp:cNvPr id="0" name=""/>
        <dsp:cNvSpPr/>
      </dsp:nvSpPr>
      <dsp:spPr>
        <a:xfrm>
          <a:off x="9144914" y="982652"/>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A3C240-F1D6-4034-BE0D-CDC5B9DC97F2}">
      <dsp:nvSpPr>
        <dsp:cNvPr id="0" name=""/>
        <dsp:cNvSpPr/>
      </dsp:nvSpPr>
      <dsp:spPr>
        <a:xfrm>
          <a:off x="9378914" y="121665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7F92EC-BF27-4A6B-9AD2-601FA7E18B9C}">
      <dsp:nvSpPr>
        <dsp:cNvPr id="0" name=""/>
        <dsp:cNvSpPr/>
      </dsp:nvSpPr>
      <dsp:spPr>
        <a:xfrm>
          <a:off x="8793914" y="2422652"/>
          <a:ext cx="1800000"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s-MX" sz="1100" kern="1200"/>
            <a:t>Esto amplía significativamente el alcance del artículo 13.</a:t>
          </a:r>
          <a:endParaRPr lang="en-US" sz="1100" kern="1200"/>
        </a:p>
      </dsp:txBody>
      <dsp:txXfrm>
        <a:off x="8793914" y="2422652"/>
        <a:ext cx="1800000" cy="7875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D9933-1AB6-4038-9389-8F8E737EAB25}">
      <dsp:nvSpPr>
        <dsp:cNvPr id="0" name=""/>
        <dsp:cNvSpPr/>
      </dsp:nvSpPr>
      <dsp:spPr>
        <a:xfrm>
          <a:off x="3323664" y="834988"/>
          <a:ext cx="643158" cy="91440"/>
        </a:xfrm>
        <a:custGeom>
          <a:avLst/>
          <a:gdLst/>
          <a:ahLst/>
          <a:cxnLst/>
          <a:rect l="0" t="0" r="0" b="0"/>
          <a:pathLst>
            <a:path>
              <a:moveTo>
                <a:pt x="0" y="45720"/>
              </a:moveTo>
              <a:lnTo>
                <a:pt x="643158" y="45720"/>
              </a:lnTo>
            </a:path>
          </a:pathLst>
        </a:custGeom>
        <a:noFill/>
        <a:ln w="1270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877339"/>
        <a:ext cx="33687" cy="6737"/>
      </dsp:txXfrm>
    </dsp:sp>
    <dsp:sp modelId="{B5EAF391-457F-40E2-95F0-A51947AC12EB}">
      <dsp:nvSpPr>
        <dsp:cNvPr id="0" name=""/>
        <dsp:cNvSpPr/>
      </dsp:nvSpPr>
      <dsp:spPr>
        <a:xfrm>
          <a:off x="396080" y="1893"/>
          <a:ext cx="2929383" cy="175763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kern="1200"/>
            <a:t>Sentencia del</a:t>
          </a:r>
          <a:br>
            <a:rPr lang="es-MX" sz="1900" kern="1200"/>
          </a:br>
          <a:r>
            <a:rPr lang="es-MX" sz="1900" kern="1200"/>
            <a:t>Caso Kimel vs. Argentina.</a:t>
          </a:r>
          <a:endParaRPr lang="en-US" sz="1900" kern="1200"/>
        </a:p>
      </dsp:txBody>
      <dsp:txXfrm>
        <a:off x="396080" y="1893"/>
        <a:ext cx="2929383" cy="1757630"/>
      </dsp:txXfrm>
    </dsp:sp>
    <dsp:sp modelId="{9AB981A0-7070-4282-9FBF-EC0F46E7DEED}">
      <dsp:nvSpPr>
        <dsp:cNvPr id="0" name=""/>
        <dsp:cNvSpPr/>
      </dsp:nvSpPr>
      <dsp:spPr>
        <a:xfrm>
          <a:off x="6926806" y="834988"/>
          <a:ext cx="643158" cy="91440"/>
        </a:xfrm>
        <a:custGeom>
          <a:avLst/>
          <a:gdLst/>
          <a:ahLst/>
          <a:cxnLst/>
          <a:rect l="0" t="0" r="0" b="0"/>
          <a:pathLst>
            <a:path>
              <a:moveTo>
                <a:pt x="0" y="45720"/>
              </a:moveTo>
              <a:lnTo>
                <a:pt x="643158" y="45720"/>
              </a:lnTo>
            </a:path>
          </a:pathLst>
        </a:custGeom>
        <a:noFill/>
        <a:ln w="12700" cap="flat" cmpd="sng" algn="ctr">
          <a:solidFill>
            <a:schemeClr val="accent5">
              <a:hueOff val="-3038037"/>
              <a:satOff val="-207"/>
              <a:lumOff val="4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877339"/>
        <a:ext cx="33687" cy="6737"/>
      </dsp:txXfrm>
    </dsp:sp>
    <dsp:sp modelId="{3A4A31CD-6999-4FF4-8C7A-ED1752C58C04}">
      <dsp:nvSpPr>
        <dsp:cNvPr id="0" name=""/>
        <dsp:cNvSpPr/>
      </dsp:nvSpPr>
      <dsp:spPr>
        <a:xfrm>
          <a:off x="3999222" y="1893"/>
          <a:ext cx="2929383" cy="1757630"/>
        </a:xfrm>
        <a:prstGeom prst="rect">
          <a:avLst/>
        </a:prstGeom>
        <a:solidFill>
          <a:schemeClr val="accent5">
            <a:hueOff val="-2430430"/>
            <a:satOff val="-165"/>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b="1" kern="1200"/>
            <a:t>Aportes</a:t>
          </a:r>
          <a:endParaRPr lang="en-US" sz="1900" kern="1200"/>
        </a:p>
      </dsp:txBody>
      <dsp:txXfrm>
        <a:off x="3999222" y="1893"/>
        <a:ext cx="2929383" cy="1757630"/>
      </dsp:txXfrm>
    </dsp:sp>
    <dsp:sp modelId="{4EFCE2A0-E045-4D0A-BAE2-AE03133A27AD}">
      <dsp:nvSpPr>
        <dsp:cNvPr id="0" name=""/>
        <dsp:cNvSpPr/>
      </dsp:nvSpPr>
      <dsp:spPr>
        <a:xfrm>
          <a:off x="1860772" y="1757723"/>
          <a:ext cx="7206284" cy="643158"/>
        </a:xfrm>
        <a:custGeom>
          <a:avLst/>
          <a:gdLst/>
          <a:ahLst/>
          <a:cxnLst/>
          <a:rect l="0" t="0" r="0" b="0"/>
          <a:pathLst>
            <a:path>
              <a:moveTo>
                <a:pt x="7206284" y="0"/>
              </a:moveTo>
              <a:lnTo>
                <a:pt x="7206284" y="338679"/>
              </a:lnTo>
              <a:lnTo>
                <a:pt x="0" y="338679"/>
              </a:lnTo>
              <a:lnTo>
                <a:pt x="0" y="643158"/>
              </a:lnTo>
            </a:path>
          </a:pathLst>
        </a:custGeom>
        <a:noFill/>
        <a:ln w="12700" cap="flat" cmpd="sng" algn="ctr">
          <a:solidFill>
            <a:schemeClr val="accent5">
              <a:hueOff val="-6076075"/>
              <a:satOff val="-413"/>
              <a:lumOff val="98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82971" y="2075933"/>
        <a:ext cx="361885" cy="6737"/>
      </dsp:txXfrm>
    </dsp:sp>
    <dsp:sp modelId="{3912FEB8-71C3-4A6C-9C77-66EA433C88D5}">
      <dsp:nvSpPr>
        <dsp:cNvPr id="0" name=""/>
        <dsp:cNvSpPr/>
      </dsp:nvSpPr>
      <dsp:spPr>
        <a:xfrm>
          <a:off x="7602364" y="1893"/>
          <a:ext cx="2929383" cy="1757630"/>
        </a:xfrm>
        <a:prstGeom prst="rect">
          <a:avLst/>
        </a:prstGeom>
        <a:solidFill>
          <a:schemeClr val="accent5">
            <a:hueOff val="-4860860"/>
            <a:satOff val="-330"/>
            <a:lumOff val="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kern="1200"/>
            <a:t>La Corte establece que:</a:t>
          </a:r>
          <a:endParaRPr lang="en-US" sz="1900" kern="1200"/>
        </a:p>
      </dsp:txBody>
      <dsp:txXfrm>
        <a:off x="7602364" y="1893"/>
        <a:ext cx="2929383" cy="1757630"/>
      </dsp:txXfrm>
    </dsp:sp>
    <dsp:sp modelId="{B11407C8-39F1-42FF-870B-DBEB6A1B7ECD}">
      <dsp:nvSpPr>
        <dsp:cNvPr id="0" name=""/>
        <dsp:cNvSpPr/>
      </dsp:nvSpPr>
      <dsp:spPr>
        <a:xfrm>
          <a:off x="3323664" y="3266376"/>
          <a:ext cx="643158" cy="91440"/>
        </a:xfrm>
        <a:custGeom>
          <a:avLst/>
          <a:gdLst/>
          <a:ahLst/>
          <a:cxnLst/>
          <a:rect l="0" t="0" r="0" b="0"/>
          <a:pathLst>
            <a:path>
              <a:moveTo>
                <a:pt x="0" y="45720"/>
              </a:moveTo>
              <a:lnTo>
                <a:pt x="643158" y="45720"/>
              </a:lnTo>
            </a:path>
          </a:pathLst>
        </a:custGeom>
        <a:noFill/>
        <a:ln w="12700" cap="flat" cmpd="sng" algn="ctr">
          <a:solidFill>
            <a:schemeClr val="accent5">
              <a:hueOff val="-9114112"/>
              <a:satOff val="-620"/>
              <a:lumOff val="147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628399" y="3308728"/>
        <a:ext cx="33687" cy="6737"/>
      </dsp:txXfrm>
    </dsp:sp>
    <dsp:sp modelId="{04486896-1FAC-4A4D-AECA-F7A686A4CAF3}">
      <dsp:nvSpPr>
        <dsp:cNvPr id="0" name=""/>
        <dsp:cNvSpPr/>
      </dsp:nvSpPr>
      <dsp:spPr>
        <a:xfrm>
          <a:off x="396080" y="2433281"/>
          <a:ext cx="2929383" cy="1757630"/>
        </a:xfrm>
        <a:prstGeom prst="rect">
          <a:avLst/>
        </a:prstGeom>
        <a:solidFill>
          <a:schemeClr val="accent5">
            <a:hueOff val="-7291290"/>
            <a:satOff val="-496"/>
            <a:lumOff val="11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kern="1200"/>
            <a:t>las sanciones penales por expresiones críticas pueden generar </a:t>
          </a:r>
          <a:r>
            <a:rPr lang="es-MX" sz="1900" b="1" kern="1200"/>
            <a:t>efectos inhibitorios</a:t>
          </a:r>
          <a:endParaRPr lang="en-US" sz="1900" kern="1200"/>
        </a:p>
      </dsp:txBody>
      <dsp:txXfrm>
        <a:off x="396080" y="2433281"/>
        <a:ext cx="2929383" cy="1757630"/>
      </dsp:txXfrm>
    </dsp:sp>
    <dsp:sp modelId="{EAF7B75A-C06D-423D-BCA8-DF017281B98F}">
      <dsp:nvSpPr>
        <dsp:cNvPr id="0" name=""/>
        <dsp:cNvSpPr/>
      </dsp:nvSpPr>
      <dsp:spPr>
        <a:xfrm>
          <a:off x="6926806" y="3266376"/>
          <a:ext cx="643158" cy="91440"/>
        </a:xfrm>
        <a:custGeom>
          <a:avLst/>
          <a:gdLst/>
          <a:ahLst/>
          <a:cxnLst/>
          <a:rect l="0" t="0" r="0" b="0"/>
          <a:pathLst>
            <a:path>
              <a:moveTo>
                <a:pt x="0" y="45720"/>
              </a:moveTo>
              <a:lnTo>
                <a:pt x="643158" y="45720"/>
              </a:lnTo>
            </a:path>
          </a:pathLst>
        </a:custGeom>
        <a:noFill/>
        <a:ln w="12700" cap="flat" cmpd="sng" algn="ctr">
          <a:solidFill>
            <a:schemeClr val="accent5">
              <a:hueOff val="-12152150"/>
              <a:satOff val="-826"/>
              <a:lumOff val="1961"/>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231541" y="3308728"/>
        <a:ext cx="33687" cy="6737"/>
      </dsp:txXfrm>
    </dsp:sp>
    <dsp:sp modelId="{D6007DB9-7936-456C-AF12-9AEE43C39DF3}">
      <dsp:nvSpPr>
        <dsp:cNvPr id="0" name=""/>
        <dsp:cNvSpPr/>
      </dsp:nvSpPr>
      <dsp:spPr>
        <a:xfrm>
          <a:off x="3999222" y="2433281"/>
          <a:ext cx="2929383" cy="1757630"/>
        </a:xfrm>
        <a:prstGeom prst="rect">
          <a:avLst/>
        </a:prstGeom>
        <a:solidFill>
          <a:schemeClr val="accent5">
            <a:hueOff val="-9721720"/>
            <a:satOff val="-661"/>
            <a:lumOff val="156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kern="1200"/>
            <a:t>debe existir </a:t>
          </a:r>
          <a:r>
            <a:rPr lang="es-MX" sz="1900" b="1" kern="1200"/>
            <a:t>proporcionalidad en sanciones por difamación</a:t>
          </a:r>
          <a:r>
            <a:rPr lang="es-MX" sz="1900" kern="1200"/>
            <a:t>.</a:t>
          </a:r>
          <a:endParaRPr lang="en-US" sz="1900" kern="1200"/>
        </a:p>
      </dsp:txBody>
      <dsp:txXfrm>
        <a:off x="3999222" y="2433281"/>
        <a:ext cx="2929383" cy="1757630"/>
      </dsp:txXfrm>
    </dsp:sp>
    <dsp:sp modelId="{BBB0A2A6-E5B5-4710-BD71-EA9ADEC6424F}">
      <dsp:nvSpPr>
        <dsp:cNvPr id="0" name=""/>
        <dsp:cNvSpPr/>
      </dsp:nvSpPr>
      <dsp:spPr>
        <a:xfrm>
          <a:off x="7602364" y="2433281"/>
          <a:ext cx="2929383" cy="1757630"/>
        </a:xfrm>
        <a:prstGeom prst="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3542" tIns="150673" rIns="143542" bIns="150673" numCol="1" spcCol="1270" anchor="ctr" anchorCtr="0">
          <a:noAutofit/>
        </a:bodyPr>
        <a:lstStyle/>
        <a:p>
          <a:pPr marL="0" lvl="0" indent="0" algn="ctr" defTabSz="844550">
            <a:lnSpc>
              <a:spcPct val="90000"/>
            </a:lnSpc>
            <a:spcBef>
              <a:spcPct val="0"/>
            </a:spcBef>
            <a:spcAft>
              <a:spcPct val="35000"/>
            </a:spcAft>
            <a:buNone/>
          </a:pPr>
          <a:r>
            <a:rPr lang="es-MX" sz="1900" kern="1200"/>
            <a:t>Este caso influyó en reformas legales en varios países de América Latina.</a:t>
          </a:r>
          <a:endParaRPr lang="en-US" sz="1900" kern="1200"/>
        </a:p>
      </dsp:txBody>
      <dsp:txXfrm>
        <a:off x="7602364" y="2433281"/>
        <a:ext cx="2929383" cy="175763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9C743-DD43-4EAA-BB33-E134D6781D3A}">
      <dsp:nvSpPr>
        <dsp:cNvPr id="0" name=""/>
        <dsp:cNvSpPr/>
      </dsp:nvSpPr>
      <dsp:spPr>
        <a:xfrm>
          <a:off x="3367512" y="0"/>
          <a:ext cx="4192805" cy="4192805"/>
        </a:xfrm>
        <a:prstGeom prst="quadArrow">
          <a:avLst>
            <a:gd name="adj1" fmla="val 2000"/>
            <a:gd name="adj2" fmla="val 4000"/>
            <a:gd name="adj3" fmla="val 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16E7F9-2064-4319-AEF7-BBE47A23C14F}">
      <dsp:nvSpPr>
        <dsp:cNvPr id="0" name=""/>
        <dsp:cNvSpPr/>
      </dsp:nvSpPr>
      <dsp:spPr>
        <a:xfrm>
          <a:off x="3640044" y="272532"/>
          <a:ext cx="1677122" cy="167712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Sentencia del</a:t>
          </a:r>
          <a:br>
            <a:rPr lang="es-MX" sz="1400" kern="1200"/>
          </a:br>
          <a:r>
            <a:rPr lang="es-MX" sz="1400" kern="1200"/>
            <a:t>Caso Fontevecchia y D’Amico vs. Argentina.</a:t>
          </a:r>
          <a:endParaRPr lang="en-US" sz="1400" kern="1200"/>
        </a:p>
      </dsp:txBody>
      <dsp:txXfrm>
        <a:off x="3721914" y="354402"/>
        <a:ext cx="1513382" cy="1513382"/>
      </dsp:txXfrm>
    </dsp:sp>
    <dsp:sp modelId="{9A9A4BC0-5C04-4CFE-84AF-AF5788E84653}">
      <dsp:nvSpPr>
        <dsp:cNvPr id="0" name=""/>
        <dsp:cNvSpPr/>
      </dsp:nvSpPr>
      <dsp:spPr>
        <a:xfrm>
          <a:off x="5610662" y="272532"/>
          <a:ext cx="1677122" cy="1677122"/>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a:t>Aporte</a:t>
          </a:r>
          <a:endParaRPr lang="en-US" sz="1400" kern="1200"/>
        </a:p>
      </dsp:txBody>
      <dsp:txXfrm>
        <a:off x="5692532" y="354402"/>
        <a:ext cx="1513382" cy="1513382"/>
      </dsp:txXfrm>
    </dsp:sp>
    <dsp:sp modelId="{C8E5604B-57E4-49AA-BBCC-21D79D41F81E}">
      <dsp:nvSpPr>
        <dsp:cNvPr id="0" name=""/>
        <dsp:cNvSpPr/>
      </dsp:nvSpPr>
      <dsp:spPr>
        <a:xfrm>
          <a:off x="3640044" y="2243150"/>
          <a:ext cx="1677122" cy="1677122"/>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La Corte señala que:</a:t>
          </a:r>
          <a:endParaRPr lang="en-US" sz="1400" kern="1200"/>
        </a:p>
      </dsp:txBody>
      <dsp:txXfrm>
        <a:off x="3721914" y="2325020"/>
        <a:ext cx="1513382" cy="1513382"/>
      </dsp:txXfrm>
    </dsp:sp>
    <dsp:sp modelId="{247A1E6F-23FB-49FF-8F68-DD6BC0DD01A8}">
      <dsp:nvSpPr>
        <dsp:cNvPr id="0" name=""/>
        <dsp:cNvSpPr/>
      </dsp:nvSpPr>
      <dsp:spPr>
        <a:xfrm>
          <a:off x="5610662" y="2243150"/>
          <a:ext cx="1677122" cy="1677122"/>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a:t>la libertad de expresión tiene </a:t>
          </a:r>
          <a:r>
            <a:rPr lang="es-MX" sz="1400" b="1" kern="1200"/>
            <a:t>mayor protección cuando se refiere a asuntos de interés público</a:t>
          </a:r>
          <a:r>
            <a:rPr lang="es-MX" sz="1400" kern="1200"/>
            <a:t>.</a:t>
          </a:r>
          <a:endParaRPr lang="en-US" sz="1400" kern="1200"/>
        </a:p>
      </dsp:txBody>
      <dsp:txXfrm>
        <a:off x="5692532" y="2325020"/>
        <a:ext cx="1513382" cy="151338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61083-5563-4A38-BD2F-BFEBDAD88EDA}">
      <dsp:nvSpPr>
        <dsp:cNvPr id="0" name=""/>
        <dsp:cNvSpPr/>
      </dsp:nvSpPr>
      <dsp:spPr>
        <a:xfrm>
          <a:off x="3496905" y="1842"/>
          <a:ext cx="3934018" cy="80559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s-MX" sz="1500" kern="1200"/>
            <a:t>Sentencia del</a:t>
          </a:r>
          <a:br>
            <a:rPr lang="es-MX" sz="1500" kern="1200"/>
          </a:br>
          <a:r>
            <a:rPr lang="es-MX" sz="1500" kern="1200"/>
            <a:t>Caso Granier y otros (RCTV) vs. Venezuela.</a:t>
          </a:r>
          <a:endParaRPr lang="en-US" sz="1500" kern="1200"/>
        </a:p>
      </dsp:txBody>
      <dsp:txXfrm>
        <a:off x="3536231" y="41168"/>
        <a:ext cx="3855366" cy="726947"/>
      </dsp:txXfrm>
    </dsp:sp>
    <dsp:sp modelId="{E7E0C353-099D-43CE-B71B-2EB6691F2A47}">
      <dsp:nvSpPr>
        <dsp:cNvPr id="0" name=""/>
        <dsp:cNvSpPr/>
      </dsp:nvSpPr>
      <dsp:spPr>
        <a:xfrm>
          <a:off x="3496905" y="847722"/>
          <a:ext cx="3934018" cy="805599"/>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s-MX" sz="1500" b="1" kern="1200"/>
            <a:t>Aporte</a:t>
          </a:r>
          <a:endParaRPr lang="en-US" sz="1500" kern="1200"/>
        </a:p>
      </dsp:txBody>
      <dsp:txXfrm>
        <a:off x="3536231" y="887048"/>
        <a:ext cx="3855366" cy="726947"/>
      </dsp:txXfrm>
    </dsp:sp>
    <dsp:sp modelId="{FDBA7B5B-7A52-4465-9A2F-BECEFCBB7EC3}">
      <dsp:nvSpPr>
        <dsp:cNvPr id="0" name=""/>
        <dsp:cNvSpPr/>
      </dsp:nvSpPr>
      <dsp:spPr>
        <a:xfrm>
          <a:off x="3496905" y="1693602"/>
          <a:ext cx="3934018" cy="805599"/>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s-MX" sz="1500" kern="1200"/>
            <a:t>La Corte establece que:</a:t>
          </a:r>
          <a:endParaRPr lang="en-US" sz="1500" kern="1200"/>
        </a:p>
      </dsp:txBody>
      <dsp:txXfrm>
        <a:off x="3536231" y="1732928"/>
        <a:ext cx="3855366" cy="726947"/>
      </dsp:txXfrm>
    </dsp:sp>
    <dsp:sp modelId="{56107E0C-B4DC-423F-BB1D-C7F7B23726F0}">
      <dsp:nvSpPr>
        <dsp:cNvPr id="0" name=""/>
        <dsp:cNvSpPr/>
      </dsp:nvSpPr>
      <dsp:spPr>
        <a:xfrm>
          <a:off x="3496905" y="2539482"/>
          <a:ext cx="3934018" cy="805599"/>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s-MX" sz="1500" kern="1200"/>
            <a:t>el Estado no puede usar concesiones de medios para castigar líneas editoriales críticas</a:t>
          </a:r>
          <a:endParaRPr lang="en-US" sz="1500" kern="1200"/>
        </a:p>
      </dsp:txBody>
      <dsp:txXfrm>
        <a:off x="3536231" y="2578808"/>
        <a:ext cx="3855366" cy="726947"/>
      </dsp:txXfrm>
    </dsp:sp>
    <dsp:sp modelId="{D05C6ADF-1D0C-4723-B879-F22DD2B2E224}">
      <dsp:nvSpPr>
        <dsp:cNvPr id="0" name=""/>
        <dsp:cNvSpPr/>
      </dsp:nvSpPr>
      <dsp:spPr>
        <a:xfrm>
          <a:off x="3496905" y="3385362"/>
          <a:ext cx="3934018" cy="805599"/>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s-MX" sz="1500" kern="1200"/>
            <a:t>el pluralismo mediático es parte de la libertad de expresión.</a:t>
          </a:r>
          <a:endParaRPr lang="en-US" sz="1500" kern="1200"/>
        </a:p>
      </dsp:txBody>
      <dsp:txXfrm>
        <a:off x="3536231" y="3424688"/>
        <a:ext cx="3855366" cy="7269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8BB16-9722-40CB-895E-B18E0635BAD1}">
      <dsp:nvSpPr>
        <dsp:cNvPr id="0" name=""/>
        <dsp:cNvSpPr/>
      </dsp:nvSpPr>
      <dsp:spPr>
        <a:xfrm>
          <a:off x="0" y="5494"/>
          <a:ext cx="6666833" cy="104480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MX" sz="1900" kern="1200" dirty="0"/>
            <a:t>Reafirma el derecho a la libertad de expresión y establece que cualquier restricción debe cumplir tres requisitos fundamentales:</a:t>
          </a:r>
          <a:endParaRPr lang="en-US" sz="1900" kern="1200" dirty="0"/>
        </a:p>
      </dsp:txBody>
      <dsp:txXfrm>
        <a:off x="51003" y="56497"/>
        <a:ext cx="6564827" cy="942803"/>
      </dsp:txXfrm>
    </dsp:sp>
    <dsp:sp modelId="{3B3B178B-0DA3-4FA7-A76C-D94A2A5DD8A5}">
      <dsp:nvSpPr>
        <dsp:cNvPr id="0" name=""/>
        <dsp:cNvSpPr/>
      </dsp:nvSpPr>
      <dsp:spPr>
        <a:xfrm>
          <a:off x="0" y="1105024"/>
          <a:ext cx="6666833" cy="1044809"/>
        </a:xfrm>
        <a:prstGeom prst="roundRect">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MX" sz="1900" kern="1200"/>
            <a:t>Estar </a:t>
          </a:r>
          <a:r>
            <a:rPr lang="es-MX" sz="1900" b="1" kern="1200"/>
            <a:t>prevista por la ley</a:t>
          </a:r>
          <a:endParaRPr lang="en-US" sz="1900" kern="1200"/>
        </a:p>
      </dsp:txBody>
      <dsp:txXfrm>
        <a:off x="51003" y="1156027"/>
        <a:ext cx="6564827" cy="942803"/>
      </dsp:txXfrm>
    </dsp:sp>
    <dsp:sp modelId="{8F323002-3EBB-414B-864E-FCC864B0DC8A}">
      <dsp:nvSpPr>
        <dsp:cNvPr id="0" name=""/>
        <dsp:cNvSpPr/>
      </dsp:nvSpPr>
      <dsp:spPr>
        <a:xfrm>
          <a:off x="0" y="2204555"/>
          <a:ext cx="6666833" cy="1044809"/>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MX" sz="1900" kern="1200"/>
            <a:t>Perseguir un </a:t>
          </a:r>
          <a:r>
            <a:rPr lang="es-MX" sz="1900" b="1" kern="1200"/>
            <a:t>objetivo legítimo</a:t>
          </a:r>
          <a:endParaRPr lang="en-US" sz="1900" kern="1200"/>
        </a:p>
      </dsp:txBody>
      <dsp:txXfrm>
        <a:off x="51003" y="2255558"/>
        <a:ext cx="6564827" cy="942803"/>
      </dsp:txXfrm>
    </dsp:sp>
    <dsp:sp modelId="{CA63FDE6-3A25-4AFD-BFE8-82BC0D4347CD}">
      <dsp:nvSpPr>
        <dsp:cNvPr id="0" name=""/>
        <dsp:cNvSpPr/>
      </dsp:nvSpPr>
      <dsp:spPr>
        <a:xfrm>
          <a:off x="0" y="3304085"/>
          <a:ext cx="6666833" cy="1044809"/>
        </a:xfrm>
        <a:prstGeom prst="roundRect">
          <a:avLst/>
        </a:prstGeom>
        <a:gradFill rotWithShape="0">
          <a:gsLst>
            <a:gs pos="0">
              <a:schemeClr val="accent5">
                <a:hueOff val="-9114112"/>
                <a:satOff val="-620"/>
                <a:lumOff val="1471"/>
                <a:alphaOff val="0"/>
                <a:satMod val="103000"/>
                <a:lumMod val="102000"/>
                <a:tint val="94000"/>
              </a:schemeClr>
            </a:gs>
            <a:gs pos="50000">
              <a:schemeClr val="accent5">
                <a:hueOff val="-9114112"/>
                <a:satOff val="-620"/>
                <a:lumOff val="1471"/>
                <a:alphaOff val="0"/>
                <a:satMod val="110000"/>
                <a:lumMod val="100000"/>
                <a:shade val="100000"/>
              </a:schemeClr>
            </a:gs>
            <a:gs pos="100000">
              <a:schemeClr val="accent5">
                <a:hueOff val="-9114112"/>
                <a:satOff val="-620"/>
                <a:lumOff val="1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MX" sz="1900" kern="1200"/>
            <a:t>Ser </a:t>
          </a:r>
          <a:r>
            <a:rPr lang="es-MX" sz="1900" b="1" kern="1200"/>
            <a:t>necesaria y proporcional en una sociedad democrática</a:t>
          </a:r>
          <a:endParaRPr lang="en-US" sz="1900" kern="1200"/>
        </a:p>
      </dsp:txBody>
      <dsp:txXfrm>
        <a:off x="51003" y="3355088"/>
        <a:ext cx="6564827" cy="942803"/>
      </dsp:txXfrm>
    </dsp:sp>
    <dsp:sp modelId="{FCF753A7-DDB4-4937-B109-6AD238B1BC11}">
      <dsp:nvSpPr>
        <dsp:cNvPr id="0" name=""/>
        <dsp:cNvSpPr/>
      </dsp:nvSpPr>
      <dsp:spPr>
        <a:xfrm>
          <a:off x="0" y="4403614"/>
          <a:ext cx="6666833" cy="1044809"/>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s-MX" sz="1900" kern="1200"/>
            <a:t>Este esquema es conocido como el </a:t>
          </a:r>
          <a:r>
            <a:rPr lang="es-MX" sz="1900" b="1" kern="1200"/>
            <a:t>test tripartito de restricción de la libertad de expresión</a:t>
          </a:r>
          <a:r>
            <a:rPr lang="es-MX" sz="1900" kern="1200"/>
            <a:t>, y constituye uno de los estándares centrales del derecho internacional.</a:t>
          </a:r>
          <a:endParaRPr lang="en-US" sz="1900" kern="1200"/>
        </a:p>
      </dsp:txBody>
      <dsp:txXfrm>
        <a:off x="51003" y="4454617"/>
        <a:ext cx="6564827" cy="94280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75F17-4558-444D-BBC7-4351ABA133FF}">
      <dsp:nvSpPr>
        <dsp:cNvPr id="0" name=""/>
        <dsp:cNvSpPr/>
      </dsp:nvSpPr>
      <dsp:spPr>
        <a:xfrm>
          <a:off x="0"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MX" sz="3400" kern="1200"/>
            <a:t>Casos clave sobre:</a:t>
          </a:r>
          <a:endParaRPr lang="en-US" sz="3400" kern="1200"/>
        </a:p>
      </dsp:txBody>
      <dsp:txXfrm>
        <a:off x="0" y="39687"/>
        <a:ext cx="3286125" cy="1971675"/>
      </dsp:txXfrm>
    </dsp:sp>
    <dsp:sp modelId="{7815362E-41CC-4342-BC58-E50092B148D6}">
      <dsp:nvSpPr>
        <dsp:cNvPr id="0" name=""/>
        <dsp:cNvSpPr/>
      </dsp:nvSpPr>
      <dsp:spPr>
        <a:xfrm>
          <a:off x="3614737"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MX" sz="3400" kern="1200"/>
            <a:t>censura previa</a:t>
          </a:r>
          <a:endParaRPr lang="en-US" sz="3400" kern="1200"/>
        </a:p>
      </dsp:txBody>
      <dsp:txXfrm>
        <a:off x="3614737" y="39687"/>
        <a:ext cx="3286125" cy="1971675"/>
      </dsp:txXfrm>
    </dsp:sp>
    <dsp:sp modelId="{FDB7969D-A432-40AC-8C55-FBE76F873D40}">
      <dsp:nvSpPr>
        <dsp:cNvPr id="0" name=""/>
        <dsp:cNvSpPr/>
      </dsp:nvSpPr>
      <dsp:spPr>
        <a:xfrm>
          <a:off x="7229475" y="39687"/>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MX" sz="3400" kern="1200"/>
            <a:t>debate político</a:t>
          </a:r>
          <a:endParaRPr lang="en-US" sz="3400" kern="1200"/>
        </a:p>
      </dsp:txBody>
      <dsp:txXfrm>
        <a:off x="7229475" y="39687"/>
        <a:ext cx="3286125" cy="1971675"/>
      </dsp:txXfrm>
    </dsp:sp>
    <dsp:sp modelId="{C106E7D2-127A-48E7-BFC8-81DB9A53D73B}">
      <dsp:nvSpPr>
        <dsp:cNvPr id="0" name=""/>
        <dsp:cNvSpPr/>
      </dsp:nvSpPr>
      <dsp:spPr>
        <a:xfrm>
          <a:off x="1807368"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MX" sz="3400" kern="1200"/>
            <a:t>responsabilidad por difamación</a:t>
          </a:r>
          <a:endParaRPr lang="en-US" sz="3400" kern="1200"/>
        </a:p>
      </dsp:txBody>
      <dsp:txXfrm>
        <a:off x="1807368" y="2339975"/>
        <a:ext cx="3286125" cy="1971675"/>
      </dsp:txXfrm>
    </dsp:sp>
    <dsp:sp modelId="{D987BAA9-08D1-4F5F-B8A2-83D6E16D4D26}">
      <dsp:nvSpPr>
        <dsp:cNvPr id="0" name=""/>
        <dsp:cNvSpPr/>
      </dsp:nvSpPr>
      <dsp:spPr>
        <a:xfrm>
          <a:off x="5422106" y="2339975"/>
          <a:ext cx="3286125" cy="197167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s-MX" sz="3400" kern="1200"/>
            <a:t>periodismo. </a:t>
          </a:r>
          <a:endParaRPr lang="en-US" sz="3400" kern="1200"/>
        </a:p>
      </dsp:txBody>
      <dsp:txXfrm>
        <a:off x="5422106" y="2339975"/>
        <a:ext cx="3286125" cy="19716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7F7C3C-F160-478D-8C8D-2D9CB251AA9D}">
      <dsp:nvSpPr>
        <dsp:cNvPr id="0" name=""/>
        <dsp:cNvSpPr/>
      </dsp:nvSpPr>
      <dsp:spPr>
        <a:xfrm>
          <a:off x="3201" y="998291"/>
          <a:ext cx="2285879" cy="145153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EA8EBE-4135-41DA-A26E-076CE23A4A27}">
      <dsp:nvSpPr>
        <dsp:cNvPr id="0" name=""/>
        <dsp:cNvSpPr/>
      </dsp:nvSpPr>
      <dsp:spPr>
        <a:xfrm>
          <a:off x="257188" y="1239579"/>
          <a:ext cx="2285879" cy="145153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Incorporación de nuevos estándares:</a:t>
          </a:r>
          <a:endParaRPr lang="en-US" sz="2300" kern="1200"/>
        </a:p>
      </dsp:txBody>
      <dsp:txXfrm>
        <a:off x="299702" y="1282093"/>
        <a:ext cx="2200851" cy="1366505"/>
      </dsp:txXfrm>
    </dsp:sp>
    <dsp:sp modelId="{DC002A56-AE30-4779-A359-E777066B128F}">
      <dsp:nvSpPr>
        <dsp:cNvPr id="0" name=""/>
        <dsp:cNvSpPr/>
      </dsp:nvSpPr>
      <dsp:spPr>
        <a:xfrm>
          <a:off x="2797054" y="998291"/>
          <a:ext cx="2285879" cy="145153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5BC5CF-DF83-4BFC-ADEE-9C25AC295D05}">
      <dsp:nvSpPr>
        <dsp:cNvPr id="0" name=""/>
        <dsp:cNvSpPr/>
      </dsp:nvSpPr>
      <dsp:spPr>
        <a:xfrm>
          <a:off x="3051041" y="1239579"/>
          <a:ext cx="2285879" cy="145153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acceso a la información pública</a:t>
          </a:r>
          <a:endParaRPr lang="en-US" sz="2300" kern="1200"/>
        </a:p>
      </dsp:txBody>
      <dsp:txXfrm>
        <a:off x="3093555" y="1282093"/>
        <a:ext cx="2200851" cy="1366505"/>
      </dsp:txXfrm>
    </dsp:sp>
    <dsp:sp modelId="{F6AD9AC0-FB6B-4D53-971A-44990BC826B3}">
      <dsp:nvSpPr>
        <dsp:cNvPr id="0" name=""/>
        <dsp:cNvSpPr/>
      </dsp:nvSpPr>
      <dsp:spPr>
        <a:xfrm>
          <a:off x="5590907" y="998291"/>
          <a:ext cx="2285879" cy="145153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DE004-B97A-4BCC-BF9C-F91D64D51159}">
      <dsp:nvSpPr>
        <dsp:cNvPr id="0" name=""/>
        <dsp:cNvSpPr/>
      </dsp:nvSpPr>
      <dsp:spPr>
        <a:xfrm>
          <a:off x="5844894" y="1239579"/>
          <a:ext cx="2285879" cy="145153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pluralismo mediático</a:t>
          </a:r>
          <a:endParaRPr lang="en-US" sz="2300" kern="1200"/>
        </a:p>
      </dsp:txBody>
      <dsp:txXfrm>
        <a:off x="5887408" y="1282093"/>
        <a:ext cx="2200851" cy="1366505"/>
      </dsp:txXfrm>
    </dsp:sp>
    <dsp:sp modelId="{F6B0BCD5-4936-4889-A528-02030D87FC83}">
      <dsp:nvSpPr>
        <dsp:cNvPr id="0" name=""/>
        <dsp:cNvSpPr/>
      </dsp:nvSpPr>
      <dsp:spPr>
        <a:xfrm>
          <a:off x="8384760" y="998291"/>
          <a:ext cx="2285879" cy="145153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E403FF-99AC-47DC-A3CC-9CB524060EDD}">
      <dsp:nvSpPr>
        <dsp:cNvPr id="0" name=""/>
        <dsp:cNvSpPr/>
      </dsp:nvSpPr>
      <dsp:spPr>
        <a:xfrm>
          <a:off x="8638747" y="1239579"/>
          <a:ext cx="2285879" cy="1451533"/>
        </a:xfrm>
        <a:prstGeom prst="roundRect">
          <a:avLst>
            <a:gd name="adj" fmla="val 10000"/>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a:t>protección institucional del periodismo.</a:t>
          </a:r>
          <a:endParaRPr lang="en-US" sz="2300" kern="1200"/>
        </a:p>
      </dsp:txBody>
      <dsp:txXfrm>
        <a:off x="8681261" y="1282093"/>
        <a:ext cx="2200851" cy="136650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025713-1E04-4724-9364-91854C2CA963}">
      <dsp:nvSpPr>
        <dsp:cNvPr id="0" name=""/>
        <dsp:cNvSpPr/>
      </dsp:nvSpPr>
      <dsp:spPr>
        <a:xfrm>
          <a:off x="0" y="91703"/>
          <a:ext cx="6666833" cy="171843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La Corte también ha establecido que </a:t>
          </a:r>
          <a:r>
            <a:rPr lang="es-MX" sz="2000" b="1" kern="1200"/>
            <a:t>los funcionarios públicos están sujetos a un mayor nivel de escrutinio</a:t>
          </a:r>
          <a:r>
            <a:rPr lang="es-MX" sz="2000" kern="1200"/>
            <a:t> por parte de la sociedad.</a:t>
          </a:r>
          <a:endParaRPr lang="en-US" sz="2000" kern="1200"/>
        </a:p>
      </dsp:txBody>
      <dsp:txXfrm>
        <a:off x="83887" y="175590"/>
        <a:ext cx="6499059" cy="1550663"/>
      </dsp:txXfrm>
    </dsp:sp>
    <dsp:sp modelId="{E8880E02-5976-40E8-A2C5-C93599572EBA}">
      <dsp:nvSpPr>
        <dsp:cNvPr id="0" name=""/>
        <dsp:cNvSpPr/>
      </dsp:nvSpPr>
      <dsp:spPr>
        <a:xfrm>
          <a:off x="0" y="1867741"/>
          <a:ext cx="6666833" cy="1718437"/>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Esto se debe a que, al ejercer funciones públicas, deben tolerar un grado más amplio de crítica.</a:t>
          </a:r>
          <a:endParaRPr lang="en-US" sz="2000" kern="1200"/>
        </a:p>
      </dsp:txBody>
      <dsp:txXfrm>
        <a:off x="83887" y="1951628"/>
        <a:ext cx="6499059" cy="1550663"/>
      </dsp:txXfrm>
    </dsp:sp>
    <dsp:sp modelId="{23DB6DFD-F36D-4EB9-A7E4-AE0FE477A06D}">
      <dsp:nvSpPr>
        <dsp:cNvPr id="0" name=""/>
        <dsp:cNvSpPr/>
      </dsp:nvSpPr>
      <dsp:spPr>
        <a:xfrm>
          <a:off x="0" y="3643778"/>
          <a:ext cx="6666833" cy="1718437"/>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Además, la jurisprudencia interamericana ha sido particularmente crítica respecto al uso del </a:t>
          </a:r>
          <a:r>
            <a:rPr lang="es-MX" sz="2000" b="1" kern="1200"/>
            <a:t>derecho penal para sancionar expresiones</a:t>
          </a:r>
          <a:r>
            <a:rPr lang="es-MX" sz="2000" kern="1200"/>
            <a:t>, ya que este tipo de sanciones puede generar </a:t>
          </a:r>
          <a:r>
            <a:rPr lang="es-MX" sz="2000" b="1" kern="1200"/>
            <a:t>efectos inhibitorios o autocensura</a:t>
          </a:r>
          <a:r>
            <a:rPr lang="es-MX" sz="2000" kern="1200"/>
            <a:t> en el debate público.</a:t>
          </a:r>
          <a:endParaRPr lang="en-US" sz="2000" kern="1200"/>
        </a:p>
      </dsp:txBody>
      <dsp:txXfrm>
        <a:off x="83887" y="3727665"/>
        <a:ext cx="6499059" cy="155066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4B7104-5A45-4523-B5A5-AAE0F1F54345}">
      <dsp:nvSpPr>
        <dsp:cNvPr id="0" name=""/>
        <dsp:cNvSpPr/>
      </dsp:nvSpPr>
      <dsp:spPr>
        <a:xfrm>
          <a:off x="0" y="0"/>
          <a:ext cx="9288654" cy="1257841"/>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MX" sz="3300" b="1" kern="1200" dirty="0"/>
            <a:t>Nivel universal</a:t>
          </a:r>
          <a:r>
            <a:rPr lang="es-MX" sz="3300" kern="1200" dirty="0"/>
            <a:t> – Sistema de la Organización de las Naciones Unidas</a:t>
          </a:r>
          <a:endParaRPr lang="en-US" sz="3300" kern="1200" dirty="0"/>
        </a:p>
      </dsp:txBody>
      <dsp:txXfrm>
        <a:off x="36841" y="36841"/>
        <a:ext cx="7931345" cy="1184159"/>
      </dsp:txXfrm>
    </dsp:sp>
    <dsp:sp modelId="{59CA108A-42DF-47FC-BEA9-0429756C8C0B}">
      <dsp:nvSpPr>
        <dsp:cNvPr id="0" name=""/>
        <dsp:cNvSpPr/>
      </dsp:nvSpPr>
      <dsp:spPr>
        <a:xfrm>
          <a:off x="819587" y="1467481"/>
          <a:ext cx="9288654" cy="1257841"/>
        </a:xfrm>
        <a:prstGeom prst="roundRect">
          <a:avLst>
            <a:gd name="adj" fmla="val 10000"/>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MX" sz="3300" b="1" kern="1200" dirty="0"/>
            <a:t>Nivel regional</a:t>
          </a:r>
          <a:r>
            <a:rPr lang="es-MX" sz="3300" kern="1200" dirty="0"/>
            <a:t> – Sistema Interamericano de derechos humanos</a:t>
          </a:r>
          <a:endParaRPr lang="en-US" sz="3300" kern="1200" dirty="0"/>
        </a:p>
      </dsp:txBody>
      <dsp:txXfrm>
        <a:off x="856428" y="1504322"/>
        <a:ext cx="7577788" cy="1184159"/>
      </dsp:txXfrm>
    </dsp:sp>
    <dsp:sp modelId="{25913AEC-F8D8-4DDE-A4E2-39D6501F898C}">
      <dsp:nvSpPr>
        <dsp:cNvPr id="0" name=""/>
        <dsp:cNvSpPr/>
      </dsp:nvSpPr>
      <dsp:spPr>
        <a:xfrm>
          <a:off x="1639174" y="2934963"/>
          <a:ext cx="9288654" cy="1257841"/>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s-MX" sz="3300" b="1" kern="1200" dirty="0"/>
            <a:t>Nivel nacional</a:t>
          </a:r>
          <a:r>
            <a:rPr lang="es-MX" sz="3300" kern="1200" dirty="0"/>
            <a:t> – Constitución de México</a:t>
          </a:r>
          <a:endParaRPr lang="en-US" sz="3300" kern="1200" dirty="0"/>
        </a:p>
      </dsp:txBody>
      <dsp:txXfrm>
        <a:off x="1676015" y="2971804"/>
        <a:ext cx="7577788" cy="1184159"/>
      </dsp:txXfrm>
    </dsp:sp>
    <dsp:sp modelId="{508F255F-9508-4A2F-AB86-538364B58EAC}">
      <dsp:nvSpPr>
        <dsp:cNvPr id="0" name=""/>
        <dsp:cNvSpPr/>
      </dsp:nvSpPr>
      <dsp:spPr>
        <a:xfrm>
          <a:off x="8471057"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55016" y="953863"/>
        <a:ext cx="449678" cy="615241"/>
      </dsp:txXfrm>
    </dsp:sp>
    <dsp:sp modelId="{2DDA5DF0-623B-4E90-A4AE-90689142DDC0}">
      <dsp:nvSpPr>
        <dsp:cNvPr id="0" name=""/>
        <dsp:cNvSpPr/>
      </dsp:nvSpPr>
      <dsp:spPr>
        <a:xfrm>
          <a:off x="9290644" y="2412959"/>
          <a:ext cx="817596" cy="817596"/>
        </a:xfrm>
        <a:prstGeom prst="downArrow">
          <a:avLst>
            <a:gd name="adj1" fmla="val 55000"/>
            <a:gd name="adj2" fmla="val 45000"/>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74603" y="2412959"/>
        <a:ext cx="449678" cy="61524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92B5C-725A-43E0-B432-0159D0DF953B}">
      <dsp:nvSpPr>
        <dsp:cNvPr id="0" name=""/>
        <dsp:cNvSpPr/>
      </dsp:nvSpPr>
      <dsp:spPr>
        <a:xfrm>
          <a:off x="961" y="2608395"/>
          <a:ext cx="3498446" cy="1749223"/>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MX" sz="1900" kern="1200"/>
            <a:t>Además del sistema interamericano, existen otros organismos internacionales que han desarrollado estándares relevantes sobre libertad de expresión.</a:t>
          </a:r>
          <a:endParaRPr lang="en-US" sz="1900" kern="1200"/>
        </a:p>
      </dsp:txBody>
      <dsp:txXfrm>
        <a:off x="52194" y="2659628"/>
        <a:ext cx="3395980" cy="1646757"/>
      </dsp:txXfrm>
    </dsp:sp>
    <dsp:sp modelId="{84110D6B-AB62-4860-B6B4-F270533BCD15}">
      <dsp:nvSpPr>
        <dsp:cNvPr id="0" name=""/>
        <dsp:cNvSpPr/>
      </dsp:nvSpPr>
      <dsp:spPr>
        <a:xfrm>
          <a:off x="4374018" y="2608395"/>
          <a:ext cx="3498446" cy="17492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MX" sz="1900" kern="1200"/>
            <a:t>Uno de los más influyentes es el </a:t>
          </a:r>
          <a:r>
            <a:rPr lang="es-MX" sz="1900" b="1" kern="1200"/>
            <a:t>Tribunal Europeo de Derechos Humanos</a:t>
          </a:r>
          <a:r>
            <a:rPr lang="es-MX" sz="1900" kern="1200"/>
            <a:t>, que interpreta el </a:t>
          </a:r>
          <a:r>
            <a:rPr lang="es-MX" sz="1900" b="1" kern="1200"/>
            <a:t>Convenio Europeo de Derechos Humanos</a:t>
          </a:r>
          <a:r>
            <a:rPr lang="es-MX" sz="1900" kern="1200"/>
            <a:t>.</a:t>
          </a:r>
          <a:endParaRPr lang="en-US" sz="1900" kern="1200"/>
        </a:p>
      </dsp:txBody>
      <dsp:txXfrm>
        <a:off x="4425251" y="2659628"/>
        <a:ext cx="3395980" cy="164675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D7BF35-E422-4999-973F-38D42E395FF3}">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1705C-47A4-4DA6-BD5B-39F4293EB207}">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Este tribunal ha establecido que la libertad de expresión es </a:t>
          </a:r>
          <a:r>
            <a:rPr lang="es-MX" sz="2600" b="1" kern="1200"/>
            <a:t>uno de los fundamentos esenciales de una sociedad democrática</a:t>
          </a:r>
          <a:r>
            <a:rPr lang="es-MX" sz="2600" kern="1200"/>
            <a:t>.</a:t>
          </a:r>
          <a:endParaRPr lang="en-US" sz="2600" kern="1200"/>
        </a:p>
      </dsp:txBody>
      <dsp:txXfrm>
        <a:off x="608661" y="692298"/>
        <a:ext cx="4508047" cy="2799040"/>
      </dsp:txXfrm>
    </dsp:sp>
    <dsp:sp modelId="{F7C8655D-49F7-4741-9FBC-3B4865BFA137}">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8F18D4-5465-45B4-82F8-2FFC63860E25}">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s-MX" sz="2600" kern="1200"/>
            <a:t>También ha señalado que este derecho protege no solo ideas aceptadas socialmente, sino también aquellas que </a:t>
          </a:r>
          <a:r>
            <a:rPr lang="es-MX" sz="2600" b="1" kern="1200"/>
            <a:t>ofenden, chocan o perturban al Estado o a una parte de la población</a:t>
          </a:r>
          <a:r>
            <a:rPr lang="es-MX" sz="2600" kern="1200"/>
            <a:t>.</a:t>
          </a:r>
          <a:endParaRPr lang="en-US" sz="2600" kern="1200"/>
        </a:p>
      </dsp:txBody>
      <dsp:txXfrm>
        <a:off x="6331365" y="692298"/>
        <a:ext cx="4508047" cy="279904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DE9EF-0355-4E24-8067-C24BD0C67E71}">
      <dsp:nvSpPr>
        <dsp:cNvPr id="0" name=""/>
        <dsp:cNvSpPr/>
      </dsp:nvSpPr>
      <dsp:spPr>
        <a:xfrm>
          <a:off x="1333" y="630795"/>
          <a:ext cx="4855627" cy="242781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s-MX" sz="2900" kern="1200"/>
            <a:t>Este principio es clave porque refleja la idea de </a:t>
          </a:r>
          <a:r>
            <a:rPr lang="es-MX" sz="2900" b="1" kern="1200"/>
            <a:t>pluralismo democrático</a:t>
          </a:r>
          <a:r>
            <a:rPr lang="es-MX" sz="2900" kern="1200"/>
            <a:t>, que exige tolerancia hacia opiniones diversas.</a:t>
          </a:r>
          <a:endParaRPr lang="en-US" sz="2900" kern="1200"/>
        </a:p>
      </dsp:txBody>
      <dsp:txXfrm>
        <a:off x="72441" y="701903"/>
        <a:ext cx="4713411" cy="2285597"/>
      </dsp:txXfrm>
    </dsp:sp>
    <dsp:sp modelId="{97EE519F-C040-4B49-9B53-F53DAC0061C3}">
      <dsp:nvSpPr>
        <dsp:cNvPr id="0" name=""/>
        <dsp:cNvSpPr/>
      </dsp:nvSpPr>
      <dsp:spPr>
        <a:xfrm>
          <a:off x="6070867" y="630795"/>
          <a:ext cx="4855627" cy="242781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s-MX" sz="2900" kern="1200"/>
            <a:t>En el ámbito universal también existen mecanismos especializados dentro de la Organización de las Naciones Unidas.</a:t>
          </a:r>
          <a:endParaRPr lang="en-US" sz="2900" kern="1200"/>
        </a:p>
      </dsp:txBody>
      <dsp:txXfrm>
        <a:off x="6141975" y="701903"/>
        <a:ext cx="4713411" cy="228559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56B28-B440-4D5A-9254-A9472C9742A1}">
      <dsp:nvSpPr>
        <dsp:cNvPr id="0" name=""/>
        <dsp:cNvSpPr/>
      </dsp:nvSpPr>
      <dsp:spPr>
        <a:xfrm>
          <a:off x="0" y="12559"/>
          <a:ext cx="6666833" cy="26769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kern="1200"/>
            <a:t>Uno de ellos es el </a:t>
          </a:r>
          <a:r>
            <a:rPr lang="es-MX" sz="2600" b="1" kern="1200"/>
            <a:t>Relator Especial sobre la promoción y protección del derecho a la libertad de opinión y expresión</a:t>
          </a:r>
          <a:r>
            <a:rPr lang="es-MX" sz="2600" kern="1200"/>
            <a:t>, quien emite informes, recomendaciones y pronunciamientos sobre amenazas globales a este derecho.</a:t>
          </a:r>
          <a:endParaRPr lang="en-US" sz="2600" kern="1200"/>
        </a:p>
      </dsp:txBody>
      <dsp:txXfrm>
        <a:off x="130678" y="143237"/>
        <a:ext cx="6405477" cy="2415604"/>
      </dsp:txXfrm>
    </dsp:sp>
    <dsp:sp modelId="{744F172A-5CDC-4258-98BC-E8BAD5BB755D}">
      <dsp:nvSpPr>
        <dsp:cNvPr id="0" name=""/>
        <dsp:cNvSpPr/>
      </dsp:nvSpPr>
      <dsp:spPr>
        <a:xfrm>
          <a:off x="0" y="2764400"/>
          <a:ext cx="6666833" cy="267696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kern="1200"/>
            <a:t>De manera paralela, dentro del sistema interamericano existe la </a:t>
          </a:r>
          <a:r>
            <a:rPr lang="es-MX" sz="2600" b="1" kern="1200"/>
            <a:t>Relatoría Especial para la Libertad de Expresión</a:t>
          </a:r>
          <a:r>
            <a:rPr lang="es-MX" sz="2600" kern="1200"/>
            <a:t>, que forma parte de la Comisión Interamericana de Derechos Humanos.</a:t>
          </a:r>
          <a:endParaRPr lang="en-US" sz="2600" kern="1200"/>
        </a:p>
      </dsp:txBody>
      <dsp:txXfrm>
        <a:off x="130678" y="2895078"/>
        <a:ext cx="6405477" cy="241560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BF3400-8954-4869-AA1E-0A1B19B80068}">
      <dsp:nvSpPr>
        <dsp:cNvPr id="0" name=""/>
        <dsp:cNvSpPr/>
      </dsp:nvSpPr>
      <dsp:spPr>
        <a:xfrm>
          <a:off x="0" y="343687"/>
          <a:ext cx="3414946" cy="204896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La libertad de expresión ocupa </a:t>
          </a:r>
          <a:r>
            <a:rPr lang="es-MX" sz="1800" b="1" kern="1200"/>
            <a:t>una posición preferente dentro del sistema internacional de derechos humanos</a:t>
          </a:r>
          <a:r>
            <a:rPr lang="es-MX" sz="1800" kern="1200"/>
            <a:t>.</a:t>
          </a:r>
          <a:endParaRPr lang="en-US" sz="1800" kern="1200"/>
        </a:p>
      </dsp:txBody>
      <dsp:txXfrm>
        <a:off x="0" y="343687"/>
        <a:ext cx="3414946" cy="2048967"/>
      </dsp:txXfrm>
    </dsp:sp>
    <dsp:sp modelId="{257E7EF8-BEFF-4F67-92AC-1B537C9D150F}">
      <dsp:nvSpPr>
        <dsp:cNvPr id="0" name=""/>
        <dsp:cNvSpPr/>
      </dsp:nvSpPr>
      <dsp:spPr>
        <a:xfrm>
          <a:off x="3756441" y="343687"/>
          <a:ext cx="3414946" cy="2048967"/>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Su protección responde a tres funciones fundamentales:</a:t>
          </a:r>
          <a:endParaRPr lang="en-US" sz="1800" kern="1200"/>
        </a:p>
      </dsp:txBody>
      <dsp:txXfrm>
        <a:off x="3756441" y="343687"/>
        <a:ext cx="3414946" cy="2048967"/>
      </dsp:txXfrm>
    </dsp:sp>
    <dsp:sp modelId="{970F56D4-3DB0-48E3-A88E-F32ECF73CDAB}">
      <dsp:nvSpPr>
        <dsp:cNvPr id="0" name=""/>
        <dsp:cNvSpPr/>
      </dsp:nvSpPr>
      <dsp:spPr>
        <a:xfrm>
          <a:off x="7512882" y="343687"/>
          <a:ext cx="3414946" cy="2048967"/>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b="1" kern="1200"/>
            <a:t>Proteger la autonomía individual</a:t>
          </a:r>
          <a:r>
            <a:rPr lang="es-MX" sz="1800" kern="1200"/>
            <a:t> para expresar ideas y opiniones.</a:t>
          </a:r>
          <a:endParaRPr lang="en-US" sz="1800" kern="1200"/>
        </a:p>
      </dsp:txBody>
      <dsp:txXfrm>
        <a:off x="7512882" y="343687"/>
        <a:ext cx="3414946" cy="2048967"/>
      </dsp:txXfrm>
    </dsp:sp>
    <dsp:sp modelId="{580AE34D-D761-48DB-835F-A6F646F2E307}">
      <dsp:nvSpPr>
        <dsp:cNvPr id="0" name=""/>
        <dsp:cNvSpPr/>
      </dsp:nvSpPr>
      <dsp:spPr>
        <a:xfrm>
          <a:off x="0" y="2734149"/>
          <a:ext cx="3414946" cy="2048967"/>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b="1" kern="1200"/>
            <a:t>Garantizar el acceso de la sociedad a la información.</a:t>
          </a:r>
          <a:endParaRPr lang="en-US" sz="1800" kern="1200"/>
        </a:p>
      </dsp:txBody>
      <dsp:txXfrm>
        <a:off x="0" y="2734149"/>
        <a:ext cx="3414946" cy="2048967"/>
      </dsp:txXfrm>
    </dsp:sp>
    <dsp:sp modelId="{326B5C08-BE5B-478F-AD74-1099BF853E8E}">
      <dsp:nvSpPr>
        <dsp:cNvPr id="0" name=""/>
        <dsp:cNvSpPr/>
      </dsp:nvSpPr>
      <dsp:spPr>
        <a:xfrm>
          <a:off x="3756441" y="2734149"/>
          <a:ext cx="3414946" cy="2048967"/>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b="1" kern="1200"/>
            <a:t>Permitir el funcionamiento del sistema democrático.</a:t>
          </a:r>
          <a:endParaRPr lang="en-US" sz="1800" kern="1200"/>
        </a:p>
      </dsp:txBody>
      <dsp:txXfrm>
        <a:off x="3756441" y="2734149"/>
        <a:ext cx="3414946" cy="2048967"/>
      </dsp:txXfrm>
    </dsp:sp>
    <dsp:sp modelId="{32AD41B3-55A1-476A-907D-E750684E6A05}">
      <dsp:nvSpPr>
        <dsp:cNvPr id="0" name=""/>
        <dsp:cNvSpPr/>
      </dsp:nvSpPr>
      <dsp:spPr>
        <a:xfrm>
          <a:off x="7512882" y="2734149"/>
          <a:ext cx="3414946" cy="204896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Por esta razón, los tribunales internacionales han desarrollado una doctrina sólida que busca asegurar que cualquier restricción a este derecho sea </a:t>
          </a:r>
          <a:r>
            <a:rPr lang="es-MX" sz="1800" b="1" kern="1200"/>
            <a:t>excepcional, justificada y estrictamente necesaria</a:t>
          </a:r>
          <a:r>
            <a:rPr lang="es-MX" sz="1800" kern="1200"/>
            <a:t>.</a:t>
          </a:r>
          <a:endParaRPr lang="en-US" sz="1800" kern="1200"/>
        </a:p>
      </dsp:txBody>
      <dsp:txXfrm>
        <a:off x="7512882" y="2734149"/>
        <a:ext cx="3414946" cy="204896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98AF0-EE7D-4951-A178-13EAD571EC11}">
      <dsp:nvSpPr>
        <dsp:cNvPr id="0" name=""/>
        <dsp:cNvSpPr/>
      </dsp:nvSpPr>
      <dsp:spPr>
        <a:xfrm>
          <a:off x="0" y="1763"/>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8EDC1F-1CA6-46FF-9570-2002A0EC4AC9}">
      <dsp:nvSpPr>
        <dsp:cNvPr id="0" name=""/>
        <dsp:cNvSpPr/>
      </dsp:nvSpPr>
      <dsp:spPr>
        <a:xfrm>
          <a:off x="227267" y="170805"/>
          <a:ext cx="413214" cy="4132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F53069-8310-4F79-84B7-D2186E27EA5A}">
      <dsp:nvSpPr>
        <dsp:cNvPr id="0" name=""/>
        <dsp:cNvSpPr/>
      </dsp:nvSpPr>
      <dsp:spPr>
        <a:xfrm>
          <a:off x="867749" y="1763"/>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a:t>Estas limitaciones solo son legítimas cuando buscan proteger:</a:t>
          </a:r>
          <a:endParaRPr lang="en-US" sz="1900" kern="1200"/>
        </a:p>
      </dsp:txBody>
      <dsp:txXfrm>
        <a:off x="867749" y="1763"/>
        <a:ext cx="9647850" cy="751298"/>
      </dsp:txXfrm>
    </dsp:sp>
    <dsp:sp modelId="{CAA063BA-5A3A-49EB-9356-CB96CAE76F6F}">
      <dsp:nvSpPr>
        <dsp:cNvPr id="0" name=""/>
        <dsp:cNvSpPr/>
      </dsp:nvSpPr>
      <dsp:spPr>
        <a:xfrm>
          <a:off x="0" y="940886"/>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898A46-A9F3-421E-841B-215BF2DB9A96}">
      <dsp:nvSpPr>
        <dsp:cNvPr id="0" name=""/>
        <dsp:cNvSpPr/>
      </dsp:nvSpPr>
      <dsp:spPr>
        <a:xfrm>
          <a:off x="227267" y="1109928"/>
          <a:ext cx="413214" cy="4132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7D63E9-E12B-4B15-837F-A4454873E91E}">
      <dsp:nvSpPr>
        <dsp:cNvPr id="0" name=""/>
        <dsp:cNvSpPr/>
      </dsp:nvSpPr>
      <dsp:spPr>
        <a:xfrm>
          <a:off x="867749" y="940886"/>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dirty="0"/>
            <a:t>los derechos o la reputación de otras personas</a:t>
          </a:r>
          <a:endParaRPr lang="en-US" sz="1900" kern="1200" dirty="0"/>
        </a:p>
      </dsp:txBody>
      <dsp:txXfrm>
        <a:off x="867749" y="940886"/>
        <a:ext cx="9647850" cy="751298"/>
      </dsp:txXfrm>
    </dsp:sp>
    <dsp:sp modelId="{6502EC6D-EDCB-4F8A-82BB-199D6BAFA639}">
      <dsp:nvSpPr>
        <dsp:cNvPr id="0" name=""/>
        <dsp:cNvSpPr/>
      </dsp:nvSpPr>
      <dsp:spPr>
        <a:xfrm>
          <a:off x="0" y="1880008"/>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2D07DE-3643-4788-AFA7-DA3E79B086A4}">
      <dsp:nvSpPr>
        <dsp:cNvPr id="0" name=""/>
        <dsp:cNvSpPr/>
      </dsp:nvSpPr>
      <dsp:spPr>
        <a:xfrm>
          <a:off x="227267" y="2049051"/>
          <a:ext cx="413214" cy="4132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FC34DC-0C00-444F-8DDD-E4091421E869}">
      <dsp:nvSpPr>
        <dsp:cNvPr id="0" name=""/>
        <dsp:cNvSpPr/>
      </dsp:nvSpPr>
      <dsp:spPr>
        <a:xfrm>
          <a:off x="867749" y="1880008"/>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a:t>la seguridad nacional</a:t>
          </a:r>
          <a:endParaRPr lang="en-US" sz="1900" kern="1200"/>
        </a:p>
      </dsp:txBody>
      <dsp:txXfrm>
        <a:off x="867749" y="1880008"/>
        <a:ext cx="9647850" cy="751298"/>
      </dsp:txXfrm>
    </dsp:sp>
    <dsp:sp modelId="{3EE5616C-39A8-446D-92CE-4AEF95DBE78F}">
      <dsp:nvSpPr>
        <dsp:cNvPr id="0" name=""/>
        <dsp:cNvSpPr/>
      </dsp:nvSpPr>
      <dsp:spPr>
        <a:xfrm>
          <a:off x="0" y="2819131"/>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5A4183-8552-4ACD-9798-1BAEBD2A1D15}">
      <dsp:nvSpPr>
        <dsp:cNvPr id="0" name=""/>
        <dsp:cNvSpPr/>
      </dsp:nvSpPr>
      <dsp:spPr>
        <a:xfrm>
          <a:off x="227267" y="2988173"/>
          <a:ext cx="413214" cy="41321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51B91A-2F05-47A1-8C33-D756C80E6C23}">
      <dsp:nvSpPr>
        <dsp:cNvPr id="0" name=""/>
        <dsp:cNvSpPr/>
      </dsp:nvSpPr>
      <dsp:spPr>
        <a:xfrm>
          <a:off x="867749" y="2819131"/>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a:t>el orden público</a:t>
          </a:r>
          <a:endParaRPr lang="en-US" sz="1900" kern="1200"/>
        </a:p>
      </dsp:txBody>
      <dsp:txXfrm>
        <a:off x="867749" y="2819131"/>
        <a:ext cx="9647850" cy="751298"/>
      </dsp:txXfrm>
    </dsp:sp>
    <dsp:sp modelId="{DE69DF3A-E418-4604-BAAF-B905DDF613A9}">
      <dsp:nvSpPr>
        <dsp:cNvPr id="0" name=""/>
        <dsp:cNvSpPr/>
      </dsp:nvSpPr>
      <dsp:spPr>
        <a:xfrm>
          <a:off x="0" y="3758254"/>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DA82B7-FFB2-4FC0-BD83-53C2CCD4B6D2}">
      <dsp:nvSpPr>
        <dsp:cNvPr id="0" name=""/>
        <dsp:cNvSpPr/>
      </dsp:nvSpPr>
      <dsp:spPr>
        <a:xfrm>
          <a:off x="227267" y="3927296"/>
          <a:ext cx="413214" cy="41321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5814A5-848B-4D85-A634-0E43386E37DC}">
      <dsp:nvSpPr>
        <dsp:cNvPr id="0" name=""/>
        <dsp:cNvSpPr/>
      </dsp:nvSpPr>
      <dsp:spPr>
        <a:xfrm>
          <a:off x="867749" y="3758254"/>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a:t>la salud pública</a:t>
          </a:r>
          <a:endParaRPr lang="en-US" sz="1900" kern="1200"/>
        </a:p>
      </dsp:txBody>
      <dsp:txXfrm>
        <a:off x="867749" y="3758254"/>
        <a:ext cx="9647850" cy="751298"/>
      </dsp:txXfrm>
    </dsp:sp>
    <dsp:sp modelId="{6B4CD06D-9F1D-41E5-B6AF-2B191D718C91}">
      <dsp:nvSpPr>
        <dsp:cNvPr id="0" name=""/>
        <dsp:cNvSpPr/>
      </dsp:nvSpPr>
      <dsp:spPr>
        <a:xfrm>
          <a:off x="0" y="4697377"/>
          <a:ext cx="10515600" cy="7512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2AF8E2-F9F5-4104-9F8F-09CB6DBA9E5C}">
      <dsp:nvSpPr>
        <dsp:cNvPr id="0" name=""/>
        <dsp:cNvSpPr/>
      </dsp:nvSpPr>
      <dsp:spPr>
        <a:xfrm>
          <a:off x="227267" y="4866419"/>
          <a:ext cx="413214" cy="41321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7FF8C4-88F8-40AD-8F89-390DA30B6996}">
      <dsp:nvSpPr>
        <dsp:cNvPr id="0" name=""/>
        <dsp:cNvSpPr/>
      </dsp:nvSpPr>
      <dsp:spPr>
        <a:xfrm>
          <a:off x="867749" y="4697377"/>
          <a:ext cx="9647850" cy="751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512" tIns="79512" rIns="79512" bIns="79512" numCol="1" spcCol="1270" anchor="ctr" anchorCtr="0">
          <a:noAutofit/>
        </a:bodyPr>
        <a:lstStyle/>
        <a:p>
          <a:pPr marL="0" lvl="0" indent="0" algn="l" defTabSz="844550">
            <a:lnSpc>
              <a:spcPct val="100000"/>
            </a:lnSpc>
            <a:spcBef>
              <a:spcPct val="0"/>
            </a:spcBef>
            <a:spcAft>
              <a:spcPct val="35000"/>
            </a:spcAft>
            <a:buNone/>
          </a:pPr>
          <a:r>
            <a:rPr lang="es-MX" sz="1900" kern="1200"/>
            <a:t>la moral pública</a:t>
          </a:r>
          <a:endParaRPr lang="en-US" sz="1900" kern="1200"/>
        </a:p>
      </dsp:txBody>
      <dsp:txXfrm>
        <a:off x="867749" y="4697377"/>
        <a:ext cx="9647850" cy="7512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1067C-09E8-4886-B816-0B87FF677E4E}">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3AACB0-7EA6-4B65-93CE-999FFD40A12F}">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F4299D-0F3D-4120-895E-4853671ED4E2}">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77900">
            <a:lnSpc>
              <a:spcPct val="100000"/>
            </a:lnSpc>
            <a:spcBef>
              <a:spcPct val="0"/>
            </a:spcBef>
            <a:spcAft>
              <a:spcPct val="35000"/>
            </a:spcAft>
            <a:buNone/>
          </a:pPr>
          <a:r>
            <a:rPr lang="es-MX" sz="2200" b="0" i="0" kern="1200"/>
            <a:t>Este artículo introduce una idea fundamental: la libertad de expresión no se limita a la posibilidad de hablar, sino que también protege </a:t>
          </a:r>
          <a:r>
            <a:rPr lang="es-MX" sz="2200" b="1" i="0" kern="1200"/>
            <a:t>la circulación de información y el acceso al conocimiento</a:t>
          </a:r>
          <a:r>
            <a:rPr lang="es-MX" sz="2200" b="0" i="0" kern="1200"/>
            <a:t>.</a:t>
          </a:r>
          <a:endParaRPr lang="en-US" sz="2200" kern="1200"/>
        </a:p>
      </dsp:txBody>
      <dsp:txXfrm>
        <a:off x="1507738" y="707092"/>
        <a:ext cx="9007861" cy="1305401"/>
      </dsp:txXfrm>
    </dsp:sp>
    <dsp:sp modelId="{35806CDB-7A93-468E-B637-C74F4EAF3E65}">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157053-FB7C-4BE8-B7E2-3F9D8A3E09E0}">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9A2EB5-5D93-42BC-A95C-2893B1A512D7}">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977900">
            <a:lnSpc>
              <a:spcPct val="100000"/>
            </a:lnSpc>
            <a:spcBef>
              <a:spcPct val="0"/>
            </a:spcBef>
            <a:spcAft>
              <a:spcPct val="35000"/>
            </a:spcAft>
            <a:buNone/>
          </a:pPr>
          <a:r>
            <a:rPr lang="es-MX" sz="2200" b="0" i="0" kern="1200"/>
            <a:t>Posteriormente, este derecho fue incorporado en instrumentos jurídicamente vinculantes. Uno de los más importantes es el </a:t>
          </a:r>
          <a:r>
            <a:rPr lang="es-MX" sz="2200" b="1" i="0" kern="1200"/>
            <a:t>Pacto Internacional de Derechos Civiles y Políticos</a:t>
          </a:r>
          <a:r>
            <a:rPr lang="es-MX" sz="2200" b="0" i="0" kern="1200"/>
            <a:t>, adoptado en 1966.</a:t>
          </a:r>
          <a:endParaRPr lang="en-US" sz="2200" kern="1200"/>
        </a:p>
      </dsp:txBody>
      <dsp:txXfrm>
        <a:off x="1507738" y="2338844"/>
        <a:ext cx="9007861" cy="1305401"/>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B9482-5A90-4D62-BB25-E84A24480BA6}">
      <dsp:nvSpPr>
        <dsp:cNvPr id="0" name=""/>
        <dsp:cNvSpPr/>
      </dsp:nvSpPr>
      <dsp:spPr>
        <a:xfrm>
          <a:off x="0" y="12559"/>
          <a:ext cx="6666833" cy="2676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kern="1200"/>
            <a:t>Esto significa que, en principio, el Estado </a:t>
          </a:r>
          <a:r>
            <a:rPr lang="es-MX" sz="2600" b="1" kern="1200"/>
            <a:t>no puede impedir que una expresión se difunda</a:t>
          </a:r>
          <a:r>
            <a:rPr lang="es-MX" sz="2600" kern="1200"/>
            <a:t>, pero sí puede establecer responsabilidades posteriores si la expresión causa daños jurídicamente relevantes.</a:t>
          </a:r>
          <a:endParaRPr lang="en-US" sz="2600" kern="1200"/>
        </a:p>
      </dsp:txBody>
      <dsp:txXfrm>
        <a:off x="130678" y="143237"/>
        <a:ext cx="6405477" cy="2415604"/>
      </dsp:txXfrm>
    </dsp:sp>
    <dsp:sp modelId="{A7C3E9E6-B6AD-4C13-9831-76DC6455F115}">
      <dsp:nvSpPr>
        <dsp:cNvPr id="0" name=""/>
        <dsp:cNvSpPr/>
      </dsp:nvSpPr>
      <dsp:spPr>
        <a:xfrm>
          <a:off x="0" y="2764400"/>
          <a:ext cx="6666833" cy="26769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kern="1200"/>
            <a:t>Este enfoque busca proteger el </a:t>
          </a:r>
          <a:r>
            <a:rPr lang="es-MX" sz="2600" b="1" kern="1200"/>
            <a:t>libre flujo de información</a:t>
          </a:r>
          <a:r>
            <a:rPr lang="es-MX" sz="2600" kern="1200"/>
            <a:t>, evitando que el poder público controle previamente el contenido del debate público.</a:t>
          </a:r>
          <a:endParaRPr lang="en-US" sz="2600" kern="1200"/>
        </a:p>
      </dsp:txBody>
      <dsp:txXfrm>
        <a:off x="130678" y="2895078"/>
        <a:ext cx="6405477" cy="241560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FC4CC0-D061-4689-96F4-AD8B8323B50F}">
      <dsp:nvSpPr>
        <dsp:cNvPr id="0" name=""/>
        <dsp:cNvSpPr/>
      </dsp:nvSpPr>
      <dsp:spPr>
        <a:xfrm>
          <a:off x="2536852" y="936666"/>
          <a:ext cx="553016" cy="91440"/>
        </a:xfrm>
        <a:custGeom>
          <a:avLst/>
          <a:gdLst/>
          <a:ahLst/>
          <a:cxnLst/>
          <a:rect l="0" t="0" r="0" b="0"/>
          <a:pathLst>
            <a:path>
              <a:moveTo>
                <a:pt x="0" y="45720"/>
              </a:moveTo>
              <a:lnTo>
                <a:pt x="55301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98770" y="979468"/>
        <a:ext cx="29180" cy="5836"/>
      </dsp:txXfrm>
    </dsp:sp>
    <dsp:sp modelId="{B75DC52D-07A7-4F90-9AC1-DA2FCC342772}">
      <dsp:nvSpPr>
        <dsp:cNvPr id="0" name=""/>
        <dsp:cNvSpPr/>
      </dsp:nvSpPr>
      <dsp:spPr>
        <a:xfrm>
          <a:off x="1188" y="221147"/>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b="1" kern="1200"/>
            <a:t>1. Legalidad</a:t>
          </a:r>
          <a:endParaRPr lang="en-US" sz="1400" kern="1200"/>
        </a:p>
      </dsp:txBody>
      <dsp:txXfrm>
        <a:off x="1188" y="221147"/>
        <a:ext cx="2537464" cy="1522478"/>
      </dsp:txXfrm>
    </dsp:sp>
    <dsp:sp modelId="{89E18314-FCA1-472F-9A9C-F2EFEA8454DE}">
      <dsp:nvSpPr>
        <dsp:cNvPr id="0" name=""/>
        <dsp:cNvSpPr/>
      </dsp:nvSpPr>
      <dsp:spPr>
        <a:xfrm>
          <a:off x="1269920" y="1741825"/>
          <a:ext cx="3121080" cy="553016"/>
        </a:xfrm>
        <a:custGeom>
          <a:avLst/>
          <a:gdLst/>
          <a:ahLst/>
          <a:cxnLst/>
          <a:rect l="0" t="0" r="0" b="0"/>
          <a:pathLst>
            <a:path>
              <a:moveTo>
                <a:pt x="3121080" y="0"/>
              </a:moveTo>
              <a:lnTo>
                <a:pt x="3121080" y="293608"/>
              </a:lnTo>
              <a:lnTo>
                <a:pt x="0" y="293608"/>
              </a:lnTo>
              <a:lnTo>
                <a:pt x="0" y="553016"/>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51081" y="2015415"/>
        <a:ext cx="158758" cy="5836"/>
      </dsp:txXfrm>
    </dsp:sp>
    <dsp:sp modelId="{44B4B656-B07D-4052-9C2D-1F4F339F2F92}">
      <dsp:nvSpPr>
        <dsp:cNvPr id="0" name=""/>
        <dsp:cNvSpPr/>
      </dsp:nvSpPr>
      <dsp:spPr>
        <a:xfrm>
          <a:off x="3122269" y="221147"/>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kern="1200"/>
            <a:t>La restricción debe estar </a:t>
          </a:r>
          <a:r>
            <a:rPr lang="es-MX" sz="1400" b="1" kern="1200"/>
            <a:t>prevista en una ley clara, precisa y accesible</a:t>
          </a:r>
          <a:r>
            <a:rPr lang="es-MX" sz="1400" kern="1200"/>
            <a:t>.</a:t>
          </a:r>
          <a:endParaRPr lang="en-US" sz="1400" kern="1200"/>
        </a:p>
      </dsp:txBody>
      <dsp:txXfrm>
        <a:off x="3122269" y="221147"/>
        <a:ext cx="2537464" cy="1522478"/>
      </dsp:txXfrm>
    </dsp:sp>
    <dsp:sp modelId="{32A0F7AD-AB7D-4560-9E29-0904D06E2657}">
      <dsp:nvSpPr>
        <dsp:cNvPr id="0" name=""/>
        <dsp:cNvSpPr/>
      </dsp:nvSpPr>
      <dsp:spPr>
        <a:xfrm>
          <a:off x="2536852" y="3042761"/>
          <a:ext cx="553016" cy="91440"/>
        </a:xfrm>
        <a:custGeom>
          <a:avLst/>
          <a:gdLst/>
          <a:ahLst/>
          <a:cxnLst/>
          <a:rect l="0" t="0" r="0" b="0"/>
          <a:pathLst>
            <a:path>
              <a:moveTo>
                <a:pt x="0" y="45720"/>
              </a:moveTo>
              <a:lnTo>
                <a:pt x="55301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98770" y="3085563"/>
        <a:ext cx="29180" cy="5836"/>
      </dsp:txXfrm>
    </dsp:sp>
    <dsp:sp modelId="{FF16CA5B-18BE-4847-9C03-E981D5251F95}">
      <dsp:nvSpPr>
        <dsp:cNvPr id="0" name=""/>
        <dsp:cNvSpPr/>
      </dsp:nvSpPr>
      <dsp:spPr>
        <a:xfrm>
          <a:off x="1188" y="2327242"/>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kern="1200"/>
            <a:t>Esto significa que las normas que limitan la libertad de expresión deben definir de manera clara:</a:t>
          </a:r>
          <a:endParaRPr lang="en-US" sz="1400" kern="1200"/>
        </a:p>
      </dsp:txBody>
      <dsp:txXfrm>
        <a:off x="1188" y="2327242"/>
        <a:ext cx="2537464" cy="1522478"/>
      </dsp:txXfrm>
    </dsp:sp>
    <dsp:sp modelId="{1D082095-D480-4520-A08C-E3F1A3FE7052}">
      <dsp:nvSpPr>
        <dsp:cNvPr id="0" name=""/>
        <dsp:cNvSpPr/>
      </dsp:nvSpPr>
      <dsp:spPr>
        <a:xfrm>
          <a:off x="1269920" y="3847920"/>
          <a:ext cx="3121080" cy="553016"/>
        </a:xfrm>
        <a:custGeom>
          <a:avLst/>
          <a:gdLst/>
          <a:ahLst/>
          <a:cxnLst/>
          <a:rect l="0" t="0" r="0" b="0"/>
          <a:pathLst>
            <a:path>
              <a:moveTo>
                <a:pt x="3121080" y="0"/>
              </a:moveTo>
              <a:lnTo>
                <a:pt x="3121080" y="293608"/>
              </a:lnTo>
              <a:lnTo>
                <a:pt x="0" y="293608"/>
              </a:lnTo>
              <a:lnTo>
                <a:pt x="0" y="553016"/>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51081" y="4121511"/>
        <a:ext cx="158758" cy="5836"/>
      </dsp:txXfrm>
    </dsp:sp>
    <dsp:sp modelId="{F347A083-E78B-4D31-B407-46804B23E269}">
      <dsp:nvSpPr>
        <dsp:cNvPr id="0" name=""/>
        <dsp:cNvSpPr/>
      </dsp:nvSpPr>
      <dsp:spPr>
        <a:xfrm>
          <a:off x="3122269" y="2327242"/>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kern="1200"/>
            <a:t>qué conductas están prohibidas</a:t>
          </a:r>
          <a:endParaRPr lang="en-US" sz="1400" kern="1200"/>
        </a:p>
      </dsp:txBody>
      <dsp:txXfrm>
        <a:off x="3122269" y="2327242"/>
        <a:ext cx="2537464" cy="1522478"/>
      </dsp:txXfrm>
    </dsp:sp>
    <dsp:sp modelId="{84F61E37-C3F9-47F1-9043-610DFA74F758}">
      <dsp:nvSpPr>
        <dsp:cNvPr id="0" name=""/>
        <dsp:cNvSpPr/>
      </dsp:nvSpPr>
      <dsp:spPr>
        <a:xfrm>
          <a:off x="2536852" y="5148856"/>
          <a:ext cx="553016" cy="91440"/>
        </a:xfrm>
        <a:custGeom>
          <a:avLst/>
          <a:gdLst/>
          <a:ahLst/>
          <a:cxnLst/>
          <a:rect l="0" t="0" r="0" b="0"/>
          <a:pathLst>
            <a:path>
              <a:moveTo>
                <a:pt x="0" y="45720"/>
              </a:moveTo>
              <a:lnTo>
                <a:pt x="55301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98770" y="5191658"/>
        <a:ext cx="29180" cy="5836"/>
      </dsp:txXfrm>
    </dsp:sp>
    <dsp:sp modelId="{F90DCFE7-E27B-4323-9989-806B207DB6EE}">
      <dsp:nvSpPr>
        <dsp:cNvPr id="0" name=""/>
        <dsp:cNvSpPr/>
      </dsp:nvSpPr>
      <dsp:spPr>
        <a:xfrm>
          <a:off x="1188" y="4433337"/>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kern="1200"/>
            <a:t>qué sanciones pueden imponerse</a:t>
          </a:r>
          <a:endParaRPr lang="en-US" sz="1400" kern="1200"/>
        </a:p>
      </dsp:txBody>
      <dsp:txXfrm>
        <a:off x="1188" y="4433337"/>
        <a:ext cx="2537464" cy="1522478"/>
      </dsp:txXfrm>
    </dsp:sp>
    <dsp:sp modelId="{9163CD84-4EFE-48FB-851C-0F92A7EBAA28}">
      <dsp:nvSpPr>
        <dsp:cNvPr id="0" name=""/>
        <dsp:cNvSpPr/>
      </dsp:nvSpPr>
      <dsp:spPr>
        <a:xfrm>
          <a:off x="3122269" y="4433337"/>
          <a:ext cx="2537464" cy="152247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4338" tIns="130514" rIns="124338" bIns="130514" numCol="1" spcCol="1270" anchor="ctr" anchorCtr="0">
          <a:noAutofit/>
        </a:bodyPr>
        <a:lstStyle/>
        <a:p>
          <a:pPr marL="0" lvl="0" indent="0" algn="ctr" defTabSz="622300">
            <a:lnSpc>
              <a:spcPct val="90000"/>
            </a:lnSpc>
            <a:spcBef>
              <a:spcPct val="0"/>
            </a:spcBef>
            <a:spcAft>
              <a:spcPct val="35000"/>
            </a:spcAft>
            <a:buNone/>
          </a:pPr>
          <a:r>
            <a:rPr lang="es-MX" sz="1400" kern="1200"/>
            <a:t>La finalidad de este requisito es evitar que las autoridades utilicen </a:t>
          </a:r>
          <a:r>
            <a:rPr lang="es-MX" sz="1400" b="1" kern="1200"/>
            <a:t>normas ambiguas o discrecionales</a:t>
          </a:r>
          <a:r>
            <a:rPr lang="es-MX" sz="1400" kern="1200"/>
            <a:t> para limitar arbitrariamente la libertad de expresión.</a:t>
          </a:r>
          <a:endParaRPr lang="en-US" sz="1400" kern="1200"/>
        </a:p>
      </dsp:txBody>
      <dsp:txXfrm>
        <a:off x="3122269" y="4433337"/>
        <a:ext cx="2537464" cy="152247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65DEA7-9DA3-4B02-ADE4-70AA6E3279D8}">
      <dsp:nvSpPr>
        <dsp:cNvPr id="0" name=""/>
        <dsp:cNvSpPr/>
      </dsp:nvSpPr>
      <dsp:spPr>
        <a:xfrm>
          <a:off x="0" y="586111"/>
          <a:ext cx="6666833" cy="8751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Finalmente, la restricción debe ser </a:t>
          </a:r>
          <a:r>
            <a:rPr lang="es-MX" sz="2200" b="1" kern="1200"/>
            <a:t>necesaria en una sociedad democrática</a:t>
          </a:r>
          <a:r>
            <a:rPr lang="es-MX" sz="2200" kern="1200"/>
            <a:t>.</a:t>
          </a:r>
          <a:endParaRPr lang="en-US" sz="2200" kern="1200"/>
        </a:p>
      </dsp:txBody>
      <dsp:txXfrm>
        <a:off x="42722" y="628833"/>
        <a:ext cx="6581389" cy="789716"/>
      </dsp:txXfrm>
    </dsp:sp>
    <dsp:sp modelId="{CF5248F5-FA7D-4950-BC5F-457C04C0FF0E}">
      <dsp:nvSpPr>
        <dsp:cNvPr id="0" name=""/>
        <dsp:cNvSpPr/>
      </dsp:nvSpPr>
      <dsp:spPr>
        <a:xfrm>
          <a:off x="0" y="1524631"/>
          <a:ext cx="6666833" cy="875160"/>
        </a:xfrm>
        <a:prstGeom prst="round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dirty="0"/>
            <a:t>Esto implica que la medida debe ser:</a:t>
          </a:r>
          <a:endParaRPr lang="en-US" sz="2200" kern="1200" dirty="0"/>
        </a:p>
      </dsp:txBody>
      <dsp:txXfrm>
        <a:off x="42722" y="1567353"/>
        <a:ext cx="6581389" cy="789716"/>
      </dsp:txXfrm>
    </dsp:sp>
    <dsp:sp modelId="{6041A5BB-580B-4898-BE54-43C57AECFEB9}">
      <dsp:nvSpPr>
        <dsp:cNvPr id="0" name=""/>
        <dsp:cNvSpPr/>
      </dsp:nvSpPr>
      <dsp:spPr>
        <a:xfrm>
          <a:off x="0" y="2463151"/>
          <a:ext cx="6666833" cy="875160"/>
        </a:xfrm>
        <a:prstGeom prst="round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idónea para alcanzar el objetivo perseguido</a:t>
          </a:r>
          <a:endParaRPr lang="en-US" sz="2200" kern="1200"/>
        </a:p>
      </dsp:txBody>
      <dsp:txXfrm>
        <a:off x="42722" y="2505873"/>
        <a:ext cx="6581389" cy="789716"/>
      </dsp:txXfrm>
    </dsp:sp>
    <dsp:sp modelId="{D2DFA287-EE47-4F64-B2B9-56AD7D641F4E}">
      <dsp:nvSpPr>
        <dsp:cNvPr id="0" name=""/>
        <dsp:cNvSpPr/>
      </dsp:nvSpPr>
      <dsp:spPr>
        <a:xfrm>
          <a:off x="0" y="3401671"/>
          <a:ext cx="6666833" cy="875160"/>
        </a:xfrm>
        <a:prstGeom prst="round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necesaria (no debe existir otra medida menos restrictiva)</a:t>
          </a:r>
          <a:endParaRPr lang="en-US" sz="2200" kern="1200"/>
        </a:p>
      </dsp:txBody>
      <dsp:txXfrm>
        <a:off x="42722" y="3444393"/>
        <a:ext cx="6581389" cy="789716"/>
      </dsp:txXfrm>
    </dsp:sp>
    <dsp:sp modelId="{7A7997F2-6DDE-4267-A75D-230B65EFB528}">
      <dsp:nvSpPr>
        <dsp:cNvPr id="0" name=""/>
        <dsp:cNvSpPr/>
      </dsp:nvSpPr>
      <dsp:spPr>
        <a:xfrm>
          <a:off x="0" y="4340191"/>
          <a:ext cx="6666833" cy="875160"/>
        </a:xfrm>
        <a:prstGeom prst="round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proporcional en relación con el daño que pretende evitar</a:t>
          </a:r>
          <a:endParaRPr lang="en-US" sz="2200" kern="1200"/>
        </a:p>
      </dsp:txBody>
      <dsp:txXfrm>
        <a:off x="42722" y="4382913"/>
        <a:ext cx="6581389" cy="789716"/>
      </dsp:txXfrm>
    </dsp:sp>
    <dsp:sp modelId="{CBBFC816-8733-4769-989D-B360FCDC3288}">
      <dsp:nvSpPr>
        <dsp:cNvPr id="0" name=""/>
        <dsp:cNvSpPr/>
      </dsp:nvSpPr>
      <dsp:spPr>
        <a:xfrm>
          <a:off x="0" y="5278711"/>
          <a:ext cx="6666833" cy="8751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MX" sz="2200" kern="1200"/>
            <a:t>Este requisito busca evitar que los Estados adopten </a:t>
          </a:r>
          <a:r>
            <a:rPr lang="es-MX" sz="2200" b="1" kern="1200"/>
            <a:t>medidas excesivas o desproporcionadas</a:t>
          </a:r>
          <a:r>
            <a:rPr lang="es-MX" sz="2200" kern="1200"/>
            <a:t>.</a:t>
          </a:r>
          <a:endParaRPr lang="en-US" sz="2200" kern="1200"/>
        </a:p>
      </dsp:txBody>
      <dsp:txXfrm>
        <a:off x="42722" y="5321433"/>
        <a:ext cx="6581389" cy="78971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E1CD9-952B-4829-8D44-4D271316AFD4}">
      <dsp:nvSpPr>
        <dsp:cNvPr id="0" name=""/>
        <dsp:cNvSpPr/>
      </dsp:nvSpPr>
      <dsp:spPr>
        <a:xfrm>
          <a:off x="0" y="0"/>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C04AFF4-68DA-4AE1-B101-A0A8E3F62630}">
      <dsp:nvSpPr>
        <dsp:cNvPr id="0" name=""/>
        <dsp:cNvSpPr/>
      </dsp:nvSpPr>
      <dsp:spPr>
        <a:xfrm>
          <a:off x="0" y="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just" defTabSz="1555750">
            <a:lnSpc>
              <a:spcPct val="90000"/>
            </a:lnSpc>
            <a:spcBef>
              <a:spcPct val="0"/>
            </a:spcBef>
            <a:spcAft>
              <a:spcPct val="35000"/>
            </a:spcAft>
            <a:buNone/>
          </a:pPr>
          <a:r>
            <a:rPr lang="es-MX" sz="3500" kern="1200" dirty="0"/>
            <a:t>El derecho internacional reconoce algunos supuestos en los que pueden establecerse restricciones a la libertad de expresión.</a:t>
          </a:r>
          <a:endParaRPr lang="en-US" sz="3500" kern="1200" dirty="0"/>
        </a:p>
      </dsp:txBody>
      <dsp:txXfrm>
        <a:off x="0" y="0"/>
        <a:ext cx="6666833" cy="2726960"/>
      </dsp:txXfrm>
    </dsp:sp>
    <dsp:sp modelId="{5E281E06-8CE4-4E4A-A8B6-8A36F9216E0E}">
      <dsp:nvSpPr>
        <dsp:cNvPr id="0" name=""/>
        <dsp:cNvSpPr/>
      </dsp:nvSpPr>
      <dsp:spPr>
        <a:xfrm>
          <a:off x="0" y="2726960"/>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55CF25E-2EC0-4398-AC27-369D54D486C1}">
      <dsp:nvSpPr>
        <dsp:cNvPr id="0" name=""/>
        <dsp:cNvSpPr/>
      </dsp:nvSpPr>
      <dsp:spPr>
        <a:xfrm>
          <a:off x="0" y="272696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just" defTabSz="1555750">
            <a:lnSpc>
              <a:spcPct val="90000"/>
            </a:lnSpc>
            <a:spcBef>
              <a:spcPct val="0"/>
            </a:spcBef>
            <a:spcAft>
              <a:spcPct val="35000"/>
            </a:spcAft>
            <a:buNone/>
          </a:pPr>
          <a:r>
            <a:rPr lang="es-MX" sz="3500" b="1" kern="1200" dirty="0"/>
            <a:t>Protección de la reputación y derechos de terceros</a:t>
          </a:r>
          <a:endParaRPr lang="en-US" sz="3500" kern="1200" dirty="0"/>
        </a:p>
      </dsp:txBody>
      <dsp:txXfrm>
        <a:off x="0" y="2726960"/>
        <a:ext cx="6666833" cy="272696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CBEBD-1BEB-4302-84E9-9898FDE7A4D4}">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174EB29-00BB-4822-9413-C8990BA1DF1C}">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es-MX" sz="2300" kern="1200" dirty="0"/>
            <a:t>Una de las limitaciones más comunes es la protección de la reputación de las personas frente a expresiones difamatorias.</a:t>
          </a:r>
          <a:endParaRPr lang="en-US" sz="2300" kern="1200" dirty="0"/>
        </a:p>
      </dsp:txBody>
      <dsp:txXfrm>
        <a:off x="0" y="2663"/>
        <a:ext cx="6666833" cy="1816197"/>
      </dsp:txXfrm>
    </dsp:sp>
    <dsp:sp modelId="{77BCA674-4ECF-47AB-BA6C-BD91F55F1B5D}">
      <dsp:nvSpPr>
        <dsp:cNvPr id="0" name=""/>
        <dsp:cNvSpPr/>
      </dsp:nvSpPr>
      <dsp:spPr>
        <a:xfrm>
          <a:off x="0" y="1818861"/>
          <a:ext cx="6666833" cy="0"/>
        </a:xfrm>
        <a:prstGeom prst="line">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F57D5C2-A898-4F9A-916C-D373323D4B70}">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es-MX" sz="2300" kern="1200" dirty="0"/>
            <a:t>Sin embargo, los tribunales internacionales han señalado que las sanciones deben ser </a:t>
          </a:r>
          <a:r>
            <a:rPr lang="es-MX" sz="2300" b="1" kern="1200" dirty="0"/>
            <a:t>proporcionales y compatibles con el debate público</a:t>
          </a:r>
          <a:r>
            <a:rPr lang="es-MX" sz="2300" kern="1200" dirty="0"/>
            <a:t>.</a:t>
          </a:r>
          <a:endParaRPr lang="en-US" sz="2300" kern="1200" dirty="0"/>
        </a:p>
      </dsp:txBody>
      <dsp:txXfrm>
        <a:off x="0" y="1818861"/>
        <a:ext cx="6666833" cy="1816197"/>
      </dsp:txXfrm>
    </dsp:sp>
    <dsp:sp modelId="{B29E83BA-22C4-48F5-AF97-D46C58DDC1A3}">
      <dsp:nvSpPr>
        <dsp:cNvPr id="0" name=""/>
        <dsp:cNvSpPr/>
      </dsp:nvSpPr>
      <dsp:spPr>
        <a:xfrm>
          <a:off x="0" y="3635058"/>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FABF471-AFD4-4A66-A5AF-785EEF007F8B}">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es-MX" sz="2300" kern="1200" dirty="0"/>
            <a:t>Por ejemplo, la </a:t>
          </a:r>
          <a:r>
            <a:rPr lang="es-MX" sz="2300" b="1" kern="1200" dirty="0"/>
            <a:t>Corte Interamericana de Derechos Humanos</a:t>
          </a:r>
          <a:r>
            <a:rPr lang="es-MX" sz="2300" kern="1200" dirty="0"/>
            <a:t> ha señalado que las sanciones penales por difamación pueden generar </a:t>
          </a:r>
          <a:r>
            <a:rPr lang="es-MX" sz="2300" b="1" kern="1200" dirty="0"/>
            <a:t>efectos inhibitorios</a:t>
          </a:r>
          <a:r>
            <a:rPr lang="es-MX" sz="2300" kern="1200" dirty="0"/>
            <a:t> sobre el periodismo y el debate democrático.</a:t>
          </a:r>
          <a:endParaRPr lang="en-US" sz="2300" kern="1200" dirty="0"/>
        </a:p>
      </dsp:txBody>
      <dsp:txXfrm>
        <a:off x="0" y="3635058"/>
        <a:ext cx="6666833" cy="181619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25BCD-2C4B-45B1-AC10-FF9884A3FC52}">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B25EAD-8A44-4451-A34A-7F0A07165358}">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571F12-54BB-4C31-887B-FAAC27FE1C6D}">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kern="1200"/>
            <a:t>El derecho internacional reconoce que ciertas expresiones pueden afectar la seguridad nacional.</a:t>
          </a:r>
          <a:endParaRPr lang="en-US" sz="2100" kern="1200"/>
        </a:p>
      </dsp:txBody>
      <dsp:txXfrm>
        <a:off x="1435590" y="531"/>
        <a:ext cx="9080009" cy="1242935"/>
      </dsp:txXfrm>
    </dsp:sp>
    <dsp:sp modelId="{60D9EE3C-DC30-4339-9D5E-06BC98DE09F3}">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710C37-C937-4617-A45E-C384858B0D57}">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337BB-DDE8-422B-8218-1EE97B4C3D32}">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kern="1200"/>
            <a:t>No obstante, los tribunales internacionales han advertido que este argumento no puede utilizarse de manera amplia o arbitraria para </a:t>
          </a:r>
          <a:r>
            <a:rPr lang="es-MX" sz="2100" b="1" kern="1200"/>
            <a:t>silenciar críticas al gobierno</a:t>
          </a:r>
          <a:r>
            <a:rPr lang="es-MX" sz="2100" kern="1200"/>
            <a:t>.</a:t>
          </a:r>
          <a:endParaRPr lang="en-US" sz="2100" kern="1200"/>
        </a:p>
      </dsp:txBody>
      <dsp:txXfrm>
        <a:off x="1435590" y="1554201"/>
        <a:ext cx="9080009" cy="1242935"/>
      </dsp:txXfrm>
    </dsp:sp>
    <dsp:sp modelId="{6D3FC1E9-CD09-49FC-A8D8-F9C0D27001A0}">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0ADACF-6E7E-4CE7-8E71-DAE274AD279D}">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E4F054-A191-4215-A03C-752011210565}">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s-MX" sz="2100" kern="1200"/>
            <a:t>Las restricciones deben estar justificadas por </a:t>
          </a:r>
          <a:r>
            <a:rPr lang="es-MX" sz="2100" b="1" kern="1200"/>
            <a:t>riesgos reales y demostrables</a:t>
          </a:r>
          <a:r>
            <a:rPr lang="es-MX" sz="2100" kern="1200"/>
            <a:t>.</a:t>
          </a:r>
          <a:endParaRPr lang="en-US" sz="2100" kern="1200"/>
        </a:p>
      </dsp:txBody>
      <dsp:txXfrm>
        <a:off x="1435590" y="3107870"/>
        <a:ext cx="9080009" cy="124293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A13C1E-DC05-4BE8-8C24-D100CD3FB53A}">
      <dsp:nvSpPr>
        <dsp:cNvPr id="0" name=""/>
        <dsp:cNvSpPr/>
      </dsp:nvSpPr>
      <dsp:spPr>
        <a:xfrm>
          <a:off x="0" y="91703"/>
          <a:ext cx="6666833" cy="171843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Una de las limitaciones más relevantes es la prohibición de ciertos discursos que promueven el odio o la discriminación.</a:t>
          </a:r>
          <a:endParaRPr lang="en-US" sz="2000" kern="1200"/>
        </a:p>
      </dsp:txBody>
      <dsp:txXfrm>
        <a:off x="83887" y="175590"/>
        <a:ext cx="6499059" cy="1550663"/>
      </dsp:txXfrm>
    </dsp:sp>
    <dsp:sp modelId="{D9855C80-AFD3-4A2F-A17A-2353E10AE5ED}">
      <dsp:nvSpPr>
        <dsp:cNvPr id="0" name=""/>
        <dsp:cNvSpPr/>
      </dsp:nvSpPr>
      <dsp:spPr>
        <a:xfrm>
          <a:off x="0" y="1867741"/>
          <a:ext cx="6666833" cy="1718437"/>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El </a:t>
          </a:r>
          <a:r>
            <a:rPr lang="es-MX" sz="2000" b="1" kern="1200"/>
            <a:t>Pacto Internacional de Derechos Civiles y Políticos</a:t>
          </a:r>
          <a:r>
            <a:rPr lang="es-MX" sz="2000" kern="1200"/>
            <a:t>, en su artículo 20, establece que los Estados deben prohibir la propaganda a favor de la guerra y toda apología del odio nacional, racial o religioso que constituya incitación a la discriminación, la hostilidad o la violencia.</a:t>
          </a:r>
          <a:endParaRPr lang="en-US" sz="2000" kern="1200"/>
        </a:p>
      </dsp:txBody>
      <dsp:txXfrm>
        <a:off x="83887" y="1951628"/>
        <a:ext cx="6499059" cy="1550663"/>
      </dsp:txXfrm>
    </dsp:sp>
    <dsp:sp modelId="{4C4B92D7-5FB8-4B36-AA31-07A095821440}">
      <dsp:nvSpPr>
        <dsp:cNvPr id="0" name=""/>
        <dsp:cNvSpPr/>
      </dsp:nvSpPr>
      <dsp:spPr>
        <a:xfrm>
          <a:off x="0" y="3643778"/>
          <a:ext cx="6666833" cy="1718437"/>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Este tipo de discurso se considera particularmente grave porque puede afectar la dignidad y seguridad de grupos vulnerables.</a:t>
          </a:r>
          <a:endParaRPr lang="en-US" sz="2000" kern="1200"/>
        </a:p>
      </dsp:txBody>
      <dsp:txXfrm>
        <a:off x="83887" y="3727665"/>
        <a:ext cx="6499059" cy="155066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783369-7212-4227-8431-5D35B81D5D58}">
      <dsp:nvSpPr>
        <dsp:cNvPr id="0" name=""/>
        <dsp:cNvSpPr/>
      </dsp:nvSpPr>
      <dsp:spPr>
        <a:xfrm>
          <a:off x="0" y="90512"/>
          <a:ext cx="6666833" cy="6666833"/>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E49E45F0-F1E7-46C6-B8AF-A3C9B2043A7A}">
      <dsp:nvSpPr>
        <dsp:cNvPr id="0" name=""/>
        <dsp:cNvSpPr/>
      </dsp:nvSpPr>
      <dsp:spPr>
        <a:xfrm>
          <a:off x="633349" y="723861"/>
          <a:ext cx="2600064" cy="260006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a:t>Entre ellas destacan:</a:t>
          </a:r>
          <a:endParaRPr lang="en-US" sz="2100" kern="1200"/>
        </a:p>
      </dsp:txBody>
      <dsp:txXfrm>
        <a:off x="760274" y="850786"/>
        <a:ext cx="2346214" cy="2346214"/>
      </dsp:txXfrm>
    </dsp:sp>
    <dsp:sp modelId="{1808E972-7CE5-4226-A3DE-E20609904FAA}">
      <dsp:nvSpPr>
        <dsp:cNvPr id="0" name=""/>
        <dsp:cNvSpPr/>
      </dsp:nvSpPr>
      <dsp:spPr>
        <a:xfrm>
          <a:off x="3433418" y="723861"/>
          <a:ext cx="2600064" cy="2600064"/>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b="1" kern="1200"/>
            <a:t>Censura previa</a:t>
          </a:r>
          <a:endParaRPr lang="en-US" sz="2100" kern="1200"/>
        </a:p>
      </dsp:txBody>
      <dsp:txXfrm>
        <a:off x="3560343" y="850786"/>
        <a:ext cx="2346214" cy="2346214"/>
      </dsp:txXfrm>
    </dsp:sp>
    <dsp:sp modelId="{E7436DFF-B2EE-4EC1-A433-2442D6AA88FD}">
      <dsp:nvSpPr>
        <dsp:cNvPr id="0" name=""/>
        <dsp:cNvSpPr/>
      </dsp:nvSpPr>
      <dsp:spPr>
        <a:xfrm>
          <a:off x="633349" y="3523930"/>
          <a:ext cx="2600064" cy="2600064"/>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a:t>La </a:t>
          </a:r>
          <a:r>
            <a:rPr lang="es-MX" sz="2100" b="1" kern="1200"/>
            <a:t>Convención Americana sobre Derechos Humanos</a:t>
          </a:r>
          <a:r>
            <a:rPr lang="es-MX" sz="2100" kern="1200"/>
            <a:t> prohíbe la censura previa como regla general.</a:t>
          </a:r>
          <a:endParaRPr lang="en-US" sz="2100" kern="1200"/>
        </a:p>
      </dsp:txBody>
      <dsp:txXfrm>
        <a:off x="760274" y="3650855"/>
        <a:ext cx="2346214" cy="2346214"/>
      </dsp:txXfrm>
    </dsp:sp>
    <dsp:sp modelId="{330A649D-2C55-4047-B4EA-AB56B47C301F}">
      <dsp:nvSpPr>
        <dsp:cNvPr id="0" name=""/>
        <dsp:cNvSpPr/>
      </dsp:nvSpPr>
      <dsp:spPr>
        <a:xfrm>
          <a:off x="3433418" y="3523930"/>
          <a:ext cx="2600064" cy="2600064"/>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a:t>Esto significa que el Estado no puede impedir la difusión de ideas antes de que estas se expresen.</a:t>
          </a:r>
          <a:endParaRPr lang="en-US" sz="2100" kern="1200"/>
        </a:p>
      </dsp:txBody>
      <dsp:txXfrm>
        <a:off x="3560343" y="3650855"/>
        <a:ext cx="2346214" cy="2346214"/>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73A65-2FEE-43EE-85D5-8F4D12D85150}">
      <dsp:nvSpPr>
        <dsp:cNvPr id="0" name=""/>
        <dsp:cNvSpPr/>
      </dsp:nvSpPr>
      <dsp:spPr>
        <a:xfrm>
          <a:off x="0" y="2663"/>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59C2ECA-51F7-428E-8C3C-FE036496C4E8}">
      <dsp:nvSpPr>
        <dsp:cNvPr id="0" name=""/>
        <dsp:cNvSpPr/>
      </dsp:nvSpPr>
      <dsp:spPr>
        <a:xfrm>
          <a:off x="0" y="2663"/>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b="1" kern="1200"/>
            <a:t>Restricciones indirectas</a:t>
          </a:r>
          <a:endParaRPr lang="en-US" sz="2300" kern="1200"/>
        </a:p>
      </dsp:txBody>
      <dsp:txXfrm>
        <a:off x="0" y="2663"/>
        <a:ext cx="6666833" cy="908098"/>
      </dsp:txXfrm>
    </dsp:sp>
    <dsp:sp modelId="{D6D4AF25-4707-4E30-8E1E-CE30DF0BFCBB}">
      <dsp:nvSpPr>
        <dsp:cNvPr id="0" name=""/>
        <dsp:cNvSpPr/>
      </dsp:nvSpPr>
      <dsp:spPr>
        <a:xfrm>
          <a:off x="0" y="910762"/>
          <a:ext cx="6666833" cy="0"/>
        </a:xfrm>
        <a:prstGeom prst="line">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w="12700" cap="flat" cmpd="sng" algn="ctr">
          <a:solidFill>
            <a:schemeClr val="accent2">
              <a:hueOff val="1288723"/>
              <a:satOff val="-3699"/>
              <a:lumOff val="-5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DB2224C-D595-46DB-BF36-DEE1276DF34E}">
      <dsp:nvSpPr>
        <dsp:cNvPr id="0" name=""/>
        <dsp:cNvSpPr/>
      </dsp:nvSpPr>
      <dsp:spPr>
        <a:xfrm>
          <a:off x="0" y="910762"/>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es-MX" sz="2300" kern="1200" dirty="0"/>
            <a:t>El artículo 13 de la Convención Americana también prohíbe las </a:t>
          </a:r>
          <a:r>
            <a:rPr lang="es-MX" sz="2300" b="1" kern="1200" dirty="0"/>
            <a:t>restricciones indirectas</a:t>
          </a:r>
          <a:r>
            <a:rPr lang="es-MX" sz="2300" kern="1200" dirty="0"/>
            <a:t>, como:</a:t>
          </a:r>
          <a:endParaRPr lang="en-US" sz="2300" kern="1200" dirty="0"/>
        </a:p>
      </dsp:txBody>
      <dsp:txXfrm>
        <a:off x="0" y="910762"/>
        <a:ext cx="6666833" cy="908098"/>
      </dsp:txXfrm>
    </dsp:sp>
    <dsp:sp modelId="{EA41704A-23B4-4B60-B12B-7402B4FE1C1B}">
      <dsp:nvSpPr>
        <dsp:cNvPr id="0" name=""/>
        <dsp:cNvSpPr/>
      </dsp:nvSpPr>
      <dsp:spPr>
        <a:xfrm>
          <a:off x="0" y="1818861"/>
          <a:ext cx="6666833" cy="0"/>
        </a:xfrm>
        <a:prstGeom prst="line">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w="12700" cap="flat" cmpd="sng" algn="ctr">
          <a:solidFill>
            <a:schemeClr val="accent2">
              <a:hueOff val="2577445"/>
              <a:satOff val="-7397"/>
              <a:lumOff val="-11844"/>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6FE8D1E-92C0-4173-95FE-7A92615155A3}">
      <dsp:nvSpPr>
        <dsp:cNvPr id="0" name=""/>
        <dsp:cNvSpPr/>
      </dsp:nvSpPr>
      <dsp:spPr>
        <a:xfrm>
          <a:off x="0" y="1818861"/>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t>presiones económicas contra medios de comunicación</a:t>
          </a:r>
          <a:endParaRPr lang="en-US" sz="2300" kern="1200"/>
        </a:p>
      </dsp:txBody>
      <dsp:txXfrm>
        <a:off x="0" y="1818861"/>
        <a:ext cx="6666833" cy="908098"/>
      </dsp:txXfrm>
    </dsp:sp>
    <dsp:sp modelId="{2B402DC3-C7C9-41C6-B09C-E56CB332E0A9}">
      <dsp:nvSpPr>
        <dsp:cNvPr id="0" name=""/>
        <dsp:cNvSpPr/>
      </dsp:nvSpPr>
      <dsp:spPr>
        <a:xfrm>
          <a:off x="0" y="2726960"/>
          <a:ext cx="6666833" cy="0"/>
        </a:xfrm>
        <a:prstGeom prst="line">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w="12700" cap="flat" cmpd="sng" algn="ctr">
          <a:solidFill>
            <a:schemeClr val="accent2">
              <a:hueOff val="3866169"/>
              <a:satOff val="-11096"/>
              <a:lumOff val="-17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40ACC51E-4AAE-4469-B54F-6BEA2BFA8500}">
      <dsp:nvSpPr>
        <dsp:cNvPr id="0" name=""/>
        <dsp:cNvSpPr/>
      </dsp:nvSpPr>
      <dsp:spPr>
        <a:xfrm>
          <a:off x="0" y="2726960"/>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t>monopolios informativos</a:t>
          </a:r>
          <a:endParaRPr lang="en-US" sz="2300" kern="1200"/>
        </a:p>
      </dsp:txBody>
      <dsp:txXfrm>
        <a:off x="0" y="2726960"/>
        <a:ext cx="6666833" cy="908098"/>
      </dsp:txXfrm>
    </dsp:sp>
    <dsp:sp modelId="{EDA5F741-A16B-4378-B09B-8DD4C58F9E55}">
      <dsp:nvSpPr>
        <dsp:cNvPr id="0" name=""/>
        <dsp:cNvSpPr/>
      </dsp:nvSpPr>
      <dsp:spPr>
        <a:xfrm>
          <a:off x="0" y="3635058"/>
          <a:ext cx="6666833" cy="0"/>
        </a:xfrm>
        <a:prstGeom prst="line">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w="12700" cap="flat" cmpd="sng" algn="ctr">
          <a:solidFill>
            <a:schemeClr val="accent2">
              <a:hueOff val="5154891"/>
              <a:satOff val="-14794"/>
              <a:lumOff val="-2368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4A222DE-1970-4064-871B-37E5D984EF0B}">
      <dsp:nvSpPr>
        <dsp:cNvPr id="0" name=""/>
        <dsp:cNvSpPr/>
      </dsp:nvSpPr>
      <dsp:spPr>
        <a:xfrm>
          <a:off x="0" y="3635058"/>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t>uso arbitrario de frecuencias de radio y televisión</a:t>
          </a:r>
          <a:endParaRPr lang="en-US" sz="2300" kern="1200"/>
        </a:p>
      </dsp:txBody>
      <dsp:txXfrm>
        <a:off x="0" y="3635058"/>
        <a:ext cx="6666833" cy="908098"/>
      </dsp:txXfrm>
    </dsp:sp>
    <dsp:sp modelId="{289D1A71-2085-4BB1-8AB7-C21AFBCD4A0E}">
      <dsp:nvSpPr>
        <dsp:cNvPr id="0" name=""/>
        <dsp:cNvSpPr/>
      </dsp:nvSpPr>
      <dsp:spPr>
        <a:xfrm>
          <a:off x="0" y="4543157"/>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A17F0D5-64BC-4884-93D7-C305676D3808}">
      <dsp:nvSpPr>
        <dsp:cNvPr id="0" name=""/>
        <dsp:cNvSpPr/>
      </dsp:nvSpPr>
      <dsp:spPr>
        <a:xfrm>
          <a:off x="0" y="4543157"/>
          <a:ext cx="6666833" cy="908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kern="1200"/>
            <a:t>Estas prácticas pueden afectar el pluralismo informativo.</a:t>
          </a:r>
          <a:endParaRPr lang="en-US" sz="2300" kern="1200"/>
        </a:p>
      </dsp:txBody>
      <dsp:txXfrm>
        <a:off x="0" y="4543157"/>
        <a:ext cx="6666833" cy="90809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F7228-62B2-40BE-9CDA-B50C38216FDD}">
      <dsp:nvSpPr>
        <dsp:cNvPr id="0" name=""/>
        <dsp:cNvSpPr/>
      </dsp:nvSpPr>
      <dsp:spPr>
        <a:xfrm>
          <a:off x="0" y="0"/>
          <a:ext cx="10515600" cy="9582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9798EB-6FFE-49D0-B82D-4FF4FE5E76D7}">
      <dsp:nvSpPr>
        <dsp:cNvPr id="0" name=""/>
        <dsp:cNvSpPr/>
      </dsp:nvSpPr>
      <dsp:spPr>
        <a:xfrm>
          <a:off x="289878" y="220111"/>
          <a:ext cx="527052" cy="5270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7943A-8405-41A7-8254-B8D4EAAF7C1F}">
      <dsp:nvSpPr>
        <dsp:cNvPr id="0" name=""/>
        <dsp:cNvSpPr/>
      </dsp:nvSpPr>
      <dsp:spPr>
        <a:xfrm>
          <a:off x="1106810" y="4498"/>
          <a:ext cx="9408789" cy="958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18" tIns="101418" rIns="101418" bIns="101418" numCol="1" spcCol="1270" anchor="ctr" anchorCtr="0">
          <a:noAutofit/>
        </a:bodyPr>
        <a:lstStyle/>
        <a:p>
          <a:pPr marL="0" lvl="0" indent="0" algn="just" defTabSz="844550">
            <a:lnSpc>
              <a:spcPct val="100000"/>
            </a:lnSpc>
            <a:spcBef>
              <a:spcPct val="0"/>
            </a:spcBef>
            <a:spcAft>
              <a:spcPct val="35000"/>
            </a:spcAft>
            <a:buNone/>
          </a:pPr>
          <a:r>
            <a:rPr lang="es-MX" sz="1900" kern="1200" dirty="0"/>
            <a:t>El derecho internacional reconoce que la libertad de expresión puede estar sujeta a ciertas limitaciones, pero estas deben ser </a:t>
          </a:r>
          <a:r>
            <a:rPr lang="es-MX" sz="1900" b="1" kern="1200" dirty="0"/>
            <a:t>excepcionales y estrictamente justificadas</a:t>
          </a:r>
          <a:r>
            <a:rPr lang="es-MX" sz="1900" kern="1200" dirty="0"/>
            <a:t>.</a:t>
          </a:r>
          <a:endParaRPr lang="en-US" sz="1900" kern="1200" dirty="0"/>
        </a:p>
      </dsp:txBody>
      <dsp:txXfrm>
        <a:off x="1106810" y="4498"/>
        <a:ext cx="9408789" cy="958277"/>
      </dsp:txXfrm>
    </dsp:sp>
    <dsp:sp modelId="{A99467D7-F9FC-4863-9986-93A017C0DCC2}">
      <dsp:nvSpPr>
        <dsp:cNvPr id="0" name=""/>
        <dsp:cNvSpPr/>
      </dsp:nvSpPr>
      <dsp:spPr>
        <a:xfrm>
          <a:off x="0" y="1202346"/>
          <a:ext cx="10515600" cy="9582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9256AD-6896-46B5-BA4E-145A4AE88895}">
      <dsp:nvSpPr>
        <dsp:cNvPr id="0" name=""/>
        <dsp:cNvSpPr/>
      </dsp:nvSpPr>
      <dsp:spPr>
        <a:xfrm>
          <a:off x="289878" y="1417958"/>
          <a:ext cx="527052" cy="5270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95BD5C-9231-4CE6-8747-06757E270983}">
      <dsp:nvSpPr>
        <dsp:cNvPr id="0" name=""/>
        <dsp:cNvSpPr/>
      </dsp:nvSpPr>
      <dsp:spPr>
        <a:xfrm>
          <a:off x="1106810" y="1202346"/>
          <a:ext cx="9408789" cy="958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18" tIns="101418" rIns="101418" bIns="101418" numCol="1" spcCol="1270" anchor="ctr" anchorCtr="0">
          <a:noAutofit/>
        </a:bodyPr>
        <a:lstStyle/>
        <a:p>
          <a:pPr marL="0" lvl="0" indent="0" algn="just" defTabSz="844550">
            <a:lnSpc>
              <a:spcPct val="100000"/>
            </a:lnSpc>
            <a:spcBef>
              <a:spcPct val="0"/>
            </a:spcBef>
            <a:spcAft>
              <a:spcPct val="35000"/>
            </a:spcAft>
            <a:buNone/>
          </a:pPr>
          <a:r>
            <a:rPr lang="es-MX" sz="1900" kern="1200" dirty="0"/>
            <a:t>Para garantizar este equilibrio, los tribunales internacionales han desarrollado estándares como el </a:t>
          </a:r>
          <a:r>
            <a:rPr lang="es-MX" sz="1900" b="1" kern="1200" dirty="0"/>
            <a:t>test tripartito</a:t>
          </a:r>
          <a:r>
            <a:rPr lang="es-MX" sz="1900" kern="1200" dirty="0"/>
            <a:t>, que busca asegurar que cualquier restricción:</a:t>
          </a:r>
          <a:endParaRPr lang="en-US" sz="1900" kern="1200" dirty="0"/>
        </a:p>
      </dsp:txBody>
      <dsp:txXfrm>
        <a:off x="1106810" y="1202346"/>
        <a:ext cx="9408789" cy="958277"/>
      </dsp:txXfrm>
    </dsp:sp>
    <dsp:sp modelId="{13DE6FBB-D25D-4ED5-9D9F-84B933244A20}">
      <dsp:nvSpPr>
        <dsp:cNvPr id="0" name=""/>
        <dsp:cNvSpPr/>
      </dsp:nvSpPr>
      <dsp:spPr>
        <a:xfrm>
          <a:off x="0" y="2400193"/>
          <a:ext cx="10515600" cy="9582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0D7102-6142-47B5-AB7C-634C816DB1F7}">
      <dsp:nvSpPr>
        <dsp:cNvPr id="0" name=""/>
        <dsp:cNvSpPr/>
      </dsp:nvSpPr>
      <dsp:spPr>
        <a:xfrm>
          <a:off x="289878" y="2615805"/>
          <a:ext cx="527052" cy="5270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AFB4EE-2CC5-4CB0-A888-D238BC01FD9C}">
      <dsp:nvSpPr>
        <dsp:cNvPr id="0" name=""/>
        <dsp:cNvSpPr/>
      </dsp:nvSpPr>
      <dsp:spPr>
        <a:xfrm>
          <a:off x="1106810" y="2400193"/>
          <a:ext cx="9408789" cy="958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18" tIns="101418" rIns="101418" bIns="101418" numCol="1" spcCol="1270" anchor="ctr" anchorCtr="0">
          <a:noAutofit/>
        </a:bodyPr>
        <a:lstStyle/>
        <a:p>
          <a:pPr marL="0" lvl="0" indent="0" algn="l" defTabSz="844550">
            <a:lnSpc>
              <a:spcPct val="100000"/>
            </a:lnSpc>
            <a:spcBef>
              <a:spcPct val="0"/>
            </a:spcBef>
            <a:spcAft>
              <a:spcPct val="35000"/>
            </a:spcAft>
            <a:buNone/>
          </a:pPr>
          <a:r>
            <a:rPr lang="es-MX" sz="1900" kern="1200"/>
            <a:t>esté prevista por la ley</a:t>
          </a:r>
          <a:endParaRPr lang="en-US" sz="1900" kern="1200"/>
        </a:p>
      </dsp:txBody>
      <dsp:txXfrm>
        <a:off x="1106810" y="2400193"/>
        <a:ext cx="9408789" cy="958277"/>
      </dsp:txXfrm>
    </dsp:sp>
    <dsp:sp modelId="{E11C453A-3BD9-4364-915B-6419250BDF3F}">
      <dsp:nvSpPr>
        <dsp:cNvPr id="0" name=""/>
        <dsp:cNvSpPr/>
      </dsp:nvSpPr>
      <dsp:spPr>
        <a:xfrm>
          <a:off x="0" y="3598040"/>
          <a:ext cx="10515600" cy="9582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091BDF-5A99-4C49-91C4-26A6D8014B1A}">
      <dsp:nvSpPr>
        <dsp:cNvPr id="0" name=""/>
        <dsp:cNvSpPr/>
      </dsp:nvSpPr>
      <dsp:spPr>
        <a:xfrm>
          <a:off x="289878" y="3813652"/>
          <a:ext cx="527052" cy="52705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D5CDB9-FB6D-4127-99E0-0F21739DE889}">
      <dsp:nvSpPr>
        <dsp:cNvPr id="0" name=""/>
        <dsp:cNvSpPr/>
      </dsp:nvSpPr>
      <dsp:spPr>
        <a:xfrm>
          <a:off x="1106810" y="3598040"/>
          <a:ext cx="9408789" cy="958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18" tIns="101418" rIns="101418" bIns="101418" numCol="1" spcCol="1270" anchor="ctr" anchorCtr="0">
          <a:noAutofit/>
        </a:bodyPr>
        <a:lstStyle/>
        <a:p>
          <a:pPr marL="0" lvl="0" indent="0" algn="l" defTabSz="844550">
            <a:lnSpc>
              <a:spcPct val="100000"/>
            </a:lnSpc>
            <a:spcBef>
              <a:spcPct val="0"/>
            </a:spcBef>
            <a:spcAft>
              <a:spcPct val="35000"/>
            </a:spcAft>
            <a:buNone/>
          </a:pPr>
          <a:r>
            <a:rPr lang="es-MX" sz="1900" kern="1200"/>
            <a:t>persiga un objetivo legítimo</a:t>
          </a:r>
          <a:endParaRPr lang="en-US" sz="1900" kern="1200"/>
        </a:p>
      </dsp:txBody>
      <dsp:txXfrm>
        <a:off x="1106810" y="3598040"/>
        <a:ext cx="9408789" cy="958277"/>
      </dsp:txXfrm>
    </dsp:sp>
    <dsp:sp modelId="{A75F64C0-7B86-4EBB-8364-61DDC2CC0B72}">
      <dsp:nvSpPr>
        <dsp:cNvPr id="0" name=""/>
        <dsp:cNvSpPr/>
      </dsp:nvSpPr>
      <dsp:spPr>
        <a:xfrm>
          <a:off x="0" y="4795887"/>
          <a:ext cx="10515600" cy="95827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EA54EA-9C71-485B-966E-2F16A13B8D92}">
      <dsp:nvSpPr>
        <dsp:cNvPr id="0" name=""/>
        <dsp:cNvSpPr/>
      </dsp:nvSpPr>
      <dsp:spPr>
        <a:xfrm>
          <a:off x="289878" y="5011499"/>
          <a:ext cx="527052" cy="52705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7EDDEF-44C0-4B6D-9476-6499479F135F}">
      <dsp:nvSpPr>
        <dsp:cNvPr id="0" name=""/>
        <dsp:cNvSpPr/>
      </dsp:nvSpPr>
      <dsp:spPr>
        <a:xfrm>
          <a:off x="1106810" y="4795887"/>
          <a:ext cx="9408789" cy="958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418" tIns="101418" rIns="101418" bIns="101418" numCol="1" spcCol="1270" anchor="ctr" anchorCtr="0">
          <a:noAutofit/>
        </a:bodyPr>
        <a:lstStyle/>
        <a:p>
          <a:pPr marL="0" lvl="0" indent="0" algn="l" defTabSz="844550">
            <a:lnSpc>
              <a:spcPct val="100000"/>
            </a:lnSpc>
            <a:spcBef>
              <a:spcPct val="0"/>
            </a:spcBef>
            <a:spcAft>
              <a:spcPct val="35000"/>
            </a:spcAft>
            <a:buNone/>
          </a:pPr>
          <a:r>
            <a:rPr lang="es-MX" sz="1900" kern="1200"/>
            <a:t>sea necesaria y proporcional en una sociedad democrática</a:t>
          </a:r>
          <a:endParaRPr lang="en-US" sz="1900" kern="1200"/>
        </a:p>
      </dsp:txBody>
      <dsp:txXfrm>
        <a:off x="1106810" y="4795887"/>
        <a:ext cx="9408789" cy="9582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721DA-CBCE-4E9A-A5EC-B8EB030BC4CE}">
      <dsp:nvSpPr>
        <dsp:cNvPr id="0" name=""/>
        <dsp:cNvSpPr/>
      </dsp:nvSpPr>
      <dsp:spPr>
        <a:xfrm>
          <a:off x="0" y="0"/>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4226AD5-F307-4E57-8925-BFDFCA568F09}">
      <dsp:nvSpPr>
        <dsp:cNvPr id="0" name=""/>
        <dsp:cNvSpPr/>
      </dsp:nvSpPr>
      <dsp:spPr>
        <a:xfrm>
          <a:off x="0" y="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es-MX" sz="2900" kern="1200" dirty="0"/>
            <a:t>En el ámbito regional americano, el instrumento más importante es la </a:t>
          </a:r>
          <a:r>
            <a:rPr lang="es-MX" sz="2900" b="1" kern="1200" dirty="0"/>
            <a:t>Convención Americana sobre Derechos Humanos</a:t>
          </a:r>
          <a:r>
            <a:rPr lang="es-MX" sz="2900" kern="1200" dirty="0"/>
            <a:t>, adoptada en 1969 dentro del sistema de la Organización de los Estados Americanos.</a:t>
          </a:r>
          <a:endParaRPr lang="en-US" sz="2900" kern="1200" dirty="0"/>
        </a:p>
      </dsp:txBody>
      <dsp:txXfrm>
        <a:off x="0" y="0"/>
        <a:ext cx="6666833" cy="2726960"/>
      </dsp:txXfrm>
    </dsp:sp>
    <dsp:sp modelId="{076FC92B-57B3-46DB-8F31-181CB4C04B53}">
      <dsp:nvSpPr>
        <dsp:cNvPr id="0" name=""/>
        <dsp:cNvSpPr/>
      </dsp:nvSpPr>
      <dsp:spPr>
        <a:xfrm>
          <a:off x="0" y="2726960"/>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E74DA11-7DE1-4E67-A5B5-794D3D185D44}">
      <dsp:nvSpPr>
        <dsp:cNvPr id="0" name=""/>
        <dsp:cNvSpPr/>
      </dsp:nvSpPr>
      <dsp:spPr>
        <a:xfrm>
          <a:off x="0" y="272696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just" defTabSz="1289050">
            <a:lnSpc>
              <a:spcPct val="90000"/>
            </a:lnSpc>
            <a:spcBef>
              <a:spcPct val="0"/>
            </a:spcBef>
            <a:spcAft>
              <a:spcPct val="35000"/>
            </a:spcAft>
            <a:buNone/>
          </a:pPr>
          <a:r>
            <a:rPr lang="es-MX" sz="2900" kern="1200" dirty="0"/>
            <a:t>El artículo 13 de la Convención Americana es uno de los más avanzados del mundo en materia de libertad de expresión.</a:t>
          </a:r>
          <a:endParaRPr lang="en-US" sz="2900" kern="1200" dirty="0"/>
        </a:p>
      </dsp:txBody>
      <dsp:txXfrm>
        <a:off x="0" y="2726960"/>
        <a:ext cx="6666833" cy="272696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64C808-FD04-4051-A15E-88243F168BF2}">
      <dsp:nvSpPr>
        <dsp:cNvPr id="0" name=""/>
        <dsp:cNvSpPr/>
      </dsp:nvSpPr>
      <dsp:spPr>
        <a:xfrm>
          <a:off x="0" y="0"/>
          <a:ext cx="9141435" cy="169912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s-MX" sz="2300" b="1" kern="1200"/>
            <a:t>La libertad de expresión es la regla.</a:t>
          </a:r>
          <a:endParaRPr lang="en-US" sz="2300" kern="1200"/>
        </a:p>
      </dsp:txBody>
      <dsp:txXfrm>
        <a:off x="49766" y="49766"/>
        <a:ext cx="7307944" cy="1599594"/>
      </dsp:txXfrm>
    </dsp:sp>
    <dsp:sp modelId="{881300F5-1DAC-475E-8E87-D0FAC992FD5B}">
      <dsp:nvSpPr>
        <dsp:cNvPr id="0" name=""/>
        <dsp:cNvSpPr/>
      </dsp:nvSpPr>
      <dsp:spPr>
        <a:xfrm>
          <a:off x="806597" y="1982314"/>
          <a:ext cx="9141435" cy="1699126"/>
        </a:xfrm>
        <a:prstGeom prst="roundRect">
          <a:avLst>
            <a:gd name="adj" fmla="val 10000"/>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s-MX" sz="2300" b="1" kern="1200"/>
            <a:t>Las restricciones son la excepción.</a:t>
          </a:r>
          <a:endParaRPr lang="en-US" sz="2300" kern="1200"/>
        </a:p>
      </dsp:txBody>
      <dsp:txXfrm>
        <a:off x="856363" y="2032080"/>
        <a:ext cx="7130874" cy="1599594"/>
      </dsp:txXfrm>
    </dsp:sp>
    <dsp:sp modelId="{6BC6F8BF-3072-452C-95F0-18187B38852E}">
      <dsp:nvSpPr>
        <dsp:cNvPr id="0" name=""/>
        <dsp:cNvSpPr/>
      </dsp:nvSpPr>
      <dsp:spPr>
        <a:xfrm>
          <a:off x="1613194" y="3964628"/>
          <a:ext cx="9141435" cy="1699126"/>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100000"/>
            </a:lnSpc>
            <a:spcBef>
              <a:spcPct val="0"/>
            </a:spcBef>
            <a:spcAft>
              <a:spcPct val="35000"/>
            </a:spcAft>
            <a:buNone/>
          </a:pPr>
          <a:r>
            <a:rPr lang="es-MX" sz="2300" kern="1200"/>
            <a:t>Solo ciertos discursos —como el </a:t>
          </a:r>
          <a:r>
            <a:rPr lang="es-MX" sz="2300" b="1" kern="1200"/>
            <a:t>discurso de odio que incita a la violencia</a:t>
          </a:r>
          <a:r>
            <a:rPr lang="es-MX" sz="2300" kern="1200"/>
            <a:t>— pueden ser legítimamente prohibidos en el derecho internacional.</a:t>
          </a:r>
          <a:endParaRPr lang="en-US" sz="2300" kern="1200"/>
        </a:p>
      </dsp:txBody>
      <dsp:txXfrm>
        <a:off x="1662960" y="4014394"/>
        <a:ext cx="7130874" cy="1599594"/>
      </dsp:txXfrm>
    </dsp:sp>
    <dsp:sp modelId="{4714D8CB-888E-4078-BA97-33EFCB309927}">
      <dsp:nvSpPr>
        <dsp:cNvPr id="0" name=""/>
        <dsp:cNvSpPr/>
      </dsp:nvSpPr>
      <dsp:spPr>
        <a:xfrm>
          <a:off x="8037003" y="1288504"/>
          <a:ext cx="1104432" cy="1104432"/>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5500" y="1288504"/>
        <a:ext cx="607438" cy="831085"/>
      </dsp:txXfrm>
    </dsp:sp>
    <dsp:sp modelId="{FC48FCFB-26BE-40C2-997D-6FAF5F8CB456}">
      <dsp:nvSpPr>
        <dsp:cNvPr id="0" name=""/>
        <dsp:cNvSpPr/>
      </dsp:nvSpPr>
      <dsp:spPr>
        <a:xfrm>
          <a:off x="8843600" y="3259491"/>
          <a:ext cx="1104432" cy="1104432"/>
        </a:xfrm>
        <a:prstGeom prst="downArrow">
          <a:avLst>
            <a:gd name="adj1" fmla="val 55000"/>
            <a:gd name="adj2" fmla="val 45000"/>
          </a:avLst>
        </a:prstGeom>
        <a:solidFill>
          <a:schemeClr val="accent2">
            <a:tint val="40000"/>
            <a:alpha val="90000"/>
            <a:hueOff val="6734718"/>
            <a:satOff val="-62232"/>
            <a:lumOff val="-7015"/>
            <a:alphaOff val="0"/>
          </a:schemeClr>
        </a:solidFill>
        <a:ln w="19050" cap="flat" cmpd="sng" algn="ctr">
          <a:solidFill>
            <a:schemeClr val="accent2">
              <a:tint val="40000"/>
              <a:alpha val="90000"/>
              <a:hueOff val="6734718"/>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92097" y="3259491"/>
        <a:ext cx="607438" cy="83108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9B348B-A70D-42E8-9F5C-8BCC968BADA3}">
      <dsp:nvSpPr>
        <dsp:cNvPr id="0" name=""/>
        <dsp:cNvSpPr/>
      </dsp:nvSpPr>
      <dsp:spPr>
        <a:xfrm>
          <a:off x="813" y="1986381"/>
          <a:ext cx="2962313" cy="148115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MX" sz="1900" b="1" kern="1200"/>
            <a:t>entre más vinculado esté el discurso con el debate democrático, mayor protección recibe</a:t>
          </a:r>
          <a:r>
            <a:rPr lang="es-MX" sz="1900" kern="1200"/>
            <a:t>.</a:t>
          </a:r>
          <a:endParaRPr lang="en-US" sz="1900" kern="1200"/>
        </a:p>
      </dsp:txBody>
      <dsp:txXfrm>
        <a:off x="44195" y="2029763"/>
        <a:ext cx="2875549" cy="1394392"/>
      </dsp:txXfrm>
    </dsp:sp>
    <dsp:sp modelId="{3124A9FD-5BBE-49F1-B3B6-CEB080E20DEA}">
      <dsp:nvSpPr>
        <dsp:cNvPr id="0" name=""/>
        <dsp:cNvSpPr/>
      </dsp:nvSpPr>
      <dsp:spPr>
        <a:xfrm>
          <a:off x="3703705" y="1986381"/>
          <a:ext cx="2962313" cy="1481156"/>
        </a:xfrm>
        <a:prstGeom prst="roundRect">
          <a:avLst>
            <a:gd name="adj" fmla="val 10000"/>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s-MX" sz="1900" kern="1200"/>
            <a:t>Te propongo el esquema que suele utilizarse en docencia.</a:t>
          </a:r>
          <a:endParaRPr lang="en-US" sz="1900" kern="1200"/>
        </a:p>
      </dsp:txBody>
      <dsp:txXfrm>
        <a:off x="3747087" y="2029763"/>
        <a:ext cx="2875549" cy="139439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7CBF3-029A-440A-8A81-C3DAD54BC496}">
      <dsp:nvSpPr>
        <dsp:cNvPr id="0" name=""/>
        <dsp:cNvSpPr/>
      </dsp:nvSpPr>
      <dsp:spPr>
        <a:xfrm>
          <a:off x="9726" y="0"/>
          <a:ext cx="6647379" cy="6647379"/>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7750AD6-AD78-4B37-8AD0-E392051F636B}">
      <dsp:nvSpPr>
        <dsp:cNvPr id="0" name=""/>
        <dsp:cNvSpPr/>
      </dsp:nvSpPr>
      <dsp:spPr>
        <a:xfrm>
          <a:off x="641228" y="631501"/>
          <a:ext cx="2592477" cy="2592477"/>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Este tipo de discurso es </a:t>
          </a:r>
          <a:r>
            <a:rPr lang="es-MX" sz="2200" b="1" kern="1200"/>
            <a:t>indispensable para la democracia</a:t>
          </a:r>
          <a:r>
            <a:rPr lang="es-MX" sz="2200" kern="1200"/>
            <a:t>, porque permite:</a:t>
          </a:r>
          <a:endParaRPr lang="en-US" sz="2200" kern="1200"/>
        </a:p>
      </dsp:txBody>
      <dsp:txXfrm>
        <a:off x="767782" y="758055"/>
        <a:ext cx="2339369" cy="2339369"/>
      </dsp:txXfrm>
    </dsp:sp>
    <dsp:sp modelId="{C2C748E2-43DF-4700-BC9D-D3C035555643}">
      <dsp:nvSpPr>
        <dsp:cNvPr id="0" name=""/>
        <dsp:cNvSpPr/>
      </dsp:nvSpPr>
      <dsp:spPr>
        <a:xfrm>
          <a:off x="3433127" y="631501"/>
          <a:ext cx="2592477" cy="2592477"/>
        </a:xfrm>
        <a:prstGeom prst="roundRect">
          <a:avLst/>
        </a:prstGeom>
        <a:gradFill rotWithShape="0">
          <a:gsLst>
            <a:gs pos="0">
              <a:schemeClr val="accent5">
                <a:hueOff val="-4050717"/>
                <a:satOff val="-275"/>
                <a:lumOff val="654"/>
                <a:alphaOff val="0"/>
                <a:satMod val="103000"/>
                <a:lumMod val="102000"/>
                <a:tint val="94000"/>
              </a:schemeClr>
            </a:gs>
            <a:gs pos="50000">
              <a:schemeClr val="accent5">
                <a:hueOff val="-4050717"/>
                <a:satOff val="-275"/>
                <a:lumOff val="654"/>
                <a:alphaOff val="0"/>
                <a:satMod val="110000"/>
                <a:lumMod val="100000"/>
                <a:shade val="100000"/>
              </a:schemeClr>
            </a:gs>
            <a:gs pos="100000">
              <a:schemeClr val="accent5">
                <a:hueOff val="-4050717"/>
                <a:satOff val="-275"/>
                <a:lumOff val="65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Control ciudadano del poder</a:t>
          </a:r>
          <a:endParaRPr lang="en-US" sz="2200" kern="1200"/>
        </a:p>
      </dsp:txBody>
      <dsp:txXfrm>
        <a:off x="3559681" y="758055"/>
        <a:ext cx="2339369" cy="2339369"/>
      </dsp:txXfrm>
    </dsp:sp>
    <dsp:sp modelId="{92034750-E440-40F5-BA1C-063A236C4900}">
      <dsp:nvSpPr>
        <dsp:cNvPr id="0" name=""/>
        <dsp:cNvSpPr/>
      </dsp:nvSpPr>
      <dsp:spPr>
        <a:xfrm>
          <a:off x="641228" y="3423400"/>
          <a:ext cx="2592477" cy="2592477"/>
        </a:xfrm>
        <a:prstGeom prst="roundRect">
          <a:avLst/>
        </a:prstGeom>
        <a:gradFill rotWithShape="0">
          <a:gsLst>
            <a:gs pos="0">
              <a:schemeClr val="accent5">
                <a:hueOff val="-8101434"/>
                <a:satOff val="-551"/>
                <a:lumOff val="1307"/>
                <a:alphaOff val="0"/>
                <a:satMod val="103000"/>
                <a:lumMod val="102000"/>
                <a:tint val="94000"/>
              </a:schemeClr>
            </a:gs>
            <a:gs pos="50000">
              <a:schemeClr val="accent5">
                <a:hueOff val="-8101434"/>
                <a:satOff val="-551"/>
                <a:lumOff val="1307"/>
                <a:alphaOff val="0"/>
                <a:satMod val="110000"/>
                <a:lumMod val="100000"/>
                <a:shade val="100000"/>
              </a:schemeClr>
            </a:gs>
            <a:gs pos="100000">
              <a:schemeClr val="accent5">
                <a:hueOff val="-8101434"/>
                <a:satOff val="-551"/>
                <a:lumOff val="13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Debate plural</a:t>
          </a:r>
          <a:endParaRPr lang="en-US" sz="2200" kern="1200"/>
        </a:p>
      </dsp:txBody>
      <dsp:txXfrm>
        <a:off x="767782" y="3549954"/>
        <a:ext cx="2339369" cy="2339369"/>
      </dsp:txXfrm>
    </dsp:sp>
    <dsp:sp modelId="{0D12F71B-5CB9-416E-8389-A2617AD7F3A7}">
      <dsp:nvSpPr>
        <dsp:cNvPr id="0" name=""/>
        <dsp:cNvSpPr/>
      </dsp:nvSpPr>
      <dsp:spPr>
        <a:xfrm>
          <a:off x="3433127" y="3423400"/>
          <a:ext cx="2592477" cy="2592477"/>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MX" sz="2200" kern="1200"/>
            <a:t>Formación de la opinión pública</a:t>
          </a:r>
          <a:endParaRPr lang="en-US" sz="2200" kern="1200"/>
        </a:p>
      </dsp:txBody>
      <dsp:txXfrm>
        <a:off x="3559681" y="3549954"/>
        <a:ext cx="2339369" cy="233936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F46C1-4843-4EE2-991F-196182F7347B}">
      <dsp:nvSpPr>
        <dsp:cNvPr id="0" name=""/>
        <dsp:cNvSpPr/>
      </dsp:nvSpPr>
      <dsp:spPr>
        <a:xfrm>
          <a:off x="0" y="785120"/>
          <a:ext cx="6666833" cy="58967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b="1" kern="1200" dirty="0"/>
            <a:t>Discurso sobre asuntos sociales o culturales</a:t>
          </a:r>
          <a:endParaRPr lang="en-US" sz="2400" kern="1200" dirty="0"/>
        </a:p>
      </dsp:txBody>
      <dsp:txXfrm>
        <a:off x="28786" y="813906"/>
        <a:ext cx="6609261" cy="532107"/>
      </dsp:txXfrm>
    </dsp:sp>
    <dsp:sp modelId="{F7AC00DB-5D22-4859-810E-0E55C7A16845}">
      <dsp:nvSpPr>
        <dsp:cNvPr id="0" name=""/>
        <dsp:cNvSpPr/>
      </dsp:nvSpPr>
      <dsp:spPr>
        <a:xfrm>
          <a:off x="0" y="1443920"/>
          <a:ext cx="6666833" cy="589679"/>
        </a:xfrm>
        <a:prstGeom prst="roundRect">
          <a:avLst/>
        </a:prstGeom>
        <a:gradFill rotWithShape="0">
          <a:gsLst>
            <a:gs pos="0">
              <a:schemeClr val="accent2">
                <a:hueOff val="1288723"/>
                <a:satOff val="-3699"/>
                <a:lumOff val="-5922"/>
                <a:alphaOff val="0"/>
                <a:satMod val="103000"/>
                <a:lumMod val="102000"/>
                <a:tint val="94000"/>
              </a:schemeClr>
            </a:gs>
            <a:gs pos="50000">
              <a:schemeClr val="accent2">
                <a:hueOff val="1288723"/>
                <a:satOff val="-3699"/>
                <a:lumOff val="-5922"/>
                <a:alphaOff val="0"/>
                <a:satMod val="110000"/>
                <a:lumMod val="100000"/>
                <a:shade val="100000"/>
              </a:schemeClr>
            </a:gs>
            <a:gs pos="100000">
              <a:schemeClr val="accent2">
                <a:hueOff val="1288723"/>
                <a:satOff val="-3699"/>
                <a:lumOff val="-5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Incluye:</a:t>
          </a:r>
          <a:endParaRPr lang="en-US" sz="2400" kern="1200"/>
        </a:p>
      </dsp:txBody>
      <dsp:txXfrm>
        <a:off x="28786" y="1472706"/>
        <a:ext cx="6609261" cy="532107"/>
      </dsp:txXfrm>
    </dsp:sp>
    <dsp:sp modelId="{66F5D5A2-8A52-4E78-BA34-15A2EA187A2B}">
      <dsp:nvSpPr>
        <dsp:cNvPr id="0" name=""/>
        <dsp:cNvSpPr/>
      </dsp:nvSpPr>
      <dsp:spPr>
        <a:xfrm>
          <a:off x="0" y="2102720"/>
          <a:ext cx="6666833" cy="589679"/>
        </a:xfrm>
        <a:prstGeom prst="roundRect">
          <a:avLst/>
        </a:prstGeom>
        <a:gradFill rotWithShape="0">
          <a:gsLst>
            <a:gs pos="0">
              <a:schemeClr val="accent2">
                <a:hueOff val="2577445"/>
                <a:satOff val="-7397"/>
                <a:lumOff val="-11844"/>
                <a:alphaOff val="0"/>
                <a:satMod val="103000"/>
                <a:lumMod val="102000"/>
                <a:tint val="94000"/>
              </a:schemeClr>
            </a:gs>
            <a:gs pos="50000">
              <a:schemeClr val="accent2">
                <a:hueOff val="2577445"/>
                <a:satOff val="-7397"/>
                <a:lumOff val="-11844"/>
                <a:alphaOff val="0"/>
                <a:satMod val="110000"/>
                <a:lumMod val="100000"/>
                <a:shade val="100000"/>
              </a:schemeClr>
            </a:gs>
            <a:gs pos="100000">
              <a:schemeClr val="accent2">
                <a:hueOff val="2577445"/>
                <a:satOff val="-7397"/>
                <a:lumOff val="-1184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Debate académico</a:t>
          </a:r>
          <a:endParaRPr lang="en-US" sz="2400" kern="1200"/>
        </a:p>
      </dsp:txBody>
      <dsp:txXfrm>
        <a:off x="28786" y="2131506"/>
        <a:ext cx="6609261" cy="532107"/>
      </dsp:txXfrm>
    </dsp:sp>
    <dsp:sp modelId="{3E449A89-769F-433C-B311-A390733AE856}">
      <dsp:nvSpPr>
        <dsp:cNvPr id="0" name=""/>
        <dsp:cNvSpPr/>
      </dsp:nvSpPr>
      <dsp:spPr>
        <a:xfrm>
          <a:off x="0" y="2761519"/>
          <a:ext cx="6666833" cy="589679"/>
        </a:xfrm>
        <a:prstGeom prst="roundRect">
          <a:avLst/>
        </a:prstGeom>
        <a:gradFill rotWithShape="0">
          <a:gsLst>
            <a:gs pos="0">
              <a:schemeClr val="accent2">
                <a:hueOff val="3866169"/>
                <a:satOff val="-11096"/>
                <a:lumOff val="-17765"/>
                <a:alphaOff val="0"/>
                <a:satMod val="103000"/>
                <a:lumMod val="102000"/>
                <a:tint val="94000"/>
              </a:schemeClr>
            </a:gs>
            <a:gs pos="50000">
              <a:schemeClr val="accent2">
                <a:hueOff val="3866169"/>
                <a:satOff val="-11096"/>
                <a:lumOff val="-17765"/>
                <a:alphaOff val="0"/>
                <a:satMod val="110000"/>
                <a:lumMod val="100000"/>
                <a:shade val="100000"/>
              </a:schemeClr>
            </a:gs>
            <a:gs pos="100000">
              <a:schemeClr val="accent2">
                <a:hueOff val="3866169"/>
                <a:satOff val="-11096"/>
                <a:lumOff val="-17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Opiniones sobre temas sociales</a:t>
          </a:r>
          <a:endParaRPr lang="en-US" sz="2400" kern="1200"/>
        </a:p>
      </dsp:txBody>
      <dsp:txXfrm>
        <a:off x="28786" y="2790305"/>
        <a:ext cx="6609261" cy="532107"/>
      </dsp:txXfrm>
    </dsp:sp>
    <dsp:sp modelId="{43CB744D-D907-4E23-83C4-9A09F5C6B525}">
      <dsp:nvSpPr>
        <dsp:cNvPr id="0" name=""/>
        <dsp:cNvSpPr/>
      </dsp:nvSpPr>
      <dsp:spPr>
        <a:xfrm>
          <a:off x="0" y="3420320"/>
          <a:ext cx="6666833" cy="589679"/>
        </a:xfrm>
        <a:prstGeom prst="roundRect">
          <a:avLst/>
        </a:prstGeom>
        <a:gradFill rotWithShape="0">
          <a:gsLst>
            <a:gs pos="0">
              <a:schemeClr val="accent2">
                <a:hueOff val="5154891"/>
                <a:satOff val="-14794"/>
                <a:lumOff val="-23687"/>
                <a:alphaOff val="0"/>
                <a:satMod val="103000"/>
                <a:lumMod val="102000"/>
                <a:tint val="94000"/>
              </a:schemeClr>
            </a:gs>
            <a:gs pos="50000">
              <a:schemeClr val="accent2">
                <a:hueOff val="5154891"/>
                <a:satOff val="-14794"/>
                <a:lumOff val="-23687"/>
                <a:alphaOff val="0"/>
                <a:satMod val="110000"/>
                <a:lumMod val="100000"/>
                <a:shade val="100000"/>
              </a:schemeClr>
            </a:gs>
            <a:gs pos="100000">
              <a:schemeClr val="accent2">
                <a:hueOff val="5154891"/>
                <a:satOff val="-14794"/>
                <a:lumOff val="-2368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Expresiones culturales o artísticas</a:t>
          </a:r>
          <a:endParaRPr lang="en-US" sz="2400" kern="1200"/>
        </a:p>
      </dsp:txBody>
      <dsp:txXfrm>
        <a:off x="28786" y="3449106"/>
        <a:ext cx="6609261" cy="532107"/>
      </dsp:txXfrm>
    </dsp:sp>
    <dsp:sp modelId="{4D8344CA-9FD9-4C2F-8916-80C3A3376B32}">
      <dsp:nvSpPr>
        <dsp:cNvPr id="0" name=""/>
        <dsp:cNvSpPr/>
      </dsp:nvSpPr>
      <dsp:spPr>
        <a:xfrm>
          <a:off x="0" y="4079119"/>
          <a:ext cx="6666833" cy="589679"/>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Comentarios en medios o redes</a:t>
          </a:r>
          <a:endParaRPr lang="en-US" sz="2400" kern="1200"/>
        </a:p>
      </dsp:txBody>
      <dsp:txXfrm>
        <a:off x="28786" y="4107905"/>
        <a:ext cx="6609261" cy="53210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E951A-707A-4090-B028-A45BCCD4FD3F}">
      <dsp:nvSpPr>
        <dsp:cNvPr id="0" name=""/>
        <dsp:cNvSpPr/>
      </dsp:nvSpPr>
      <dsp:spPr>
        <a:xfrm>
          <a:off x="0" y="978619"/>
          <a:ext cx="6666833" cy="10810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MX" sz="4400" kern="1200"/>
            <a:t>Publicidad engañosa</a:t>
          </a:r>
          <a:endParaRPr lang="en-US" sz="4400" kern="1200"/>
        </a:p>
      </dsp:txBody>
      <dsp:txXfrm>
        <a:off x="52774" y="1031393"/>
        <a:ext cx="6561285" cy="975532"/>
      </dsp:txXfrm>
    </dsp:sp>
    <dsp:sp modelId="{47EE4413-74F3-4791-BE2B-B0E52FAB92E2}">
      <dsp:nvSpPr>
        <dsp:cNvPr id="0" name=""/>
        <dsp:cNvSpPr/>
      </dsp:nvSpPr>
      <dsp:spPr>
        <a:xfrm>
          <a:off x="0" y="2186420"/>
          <a:ext cx="6666833" cy="1081080"/>
        </a:xfrm>
        <a:prstGeom prst="roundRec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MX" sz="4400" kern="1200"/>
            <a:t>Protección al consumidor</a:t>
          </a:r>
          <a:endParaRPr lang="en-US" sz="4400" kern="1200"/>
        </a:p>
      </dsp:txBody>
      <dsp:txXfrm>
        <a:off x="52774" y="2239194"/>
        <a:ext cx="6561285" cy="975532"/>
      </dsp:txXfrm>
    </dsp:sp>
    <dsp:sp modelId="{E7584F7B-EF4D-4205-ABBC-671963B211CB}">
      <dsp:nvSpPr>
        <dsp:cNvPr id="0" name=""/>
        <dsp:cNvSpPr/>
      </dsp:nvSpPr>
      <dsp:spPr>
        <a:xfrm>
          <a:off x="0" y="3394220"/>
          <a:ext cx="6666833" cy="1081080"/>
        </a:xfrm>
        <a:prstGeom prst="round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s-MX" sz="4400" kern="1200"/>
            <a:t>Regulación sanitaria</a:t>
          </a:r>
          <a:endParaRPr lang="en-US" sz="4400" kern="1200"/>
        </a:p>
      </dsp:txBody>
      <dsp:txXfrm>
        <a:off x="52774" y="3446994"/>
        <a:ext cx="6561285" cy="975532"/>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B0CDD-525F-4885-9624-B8AA3382D08B}">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03340C-89ED-496F-986C-8AE9F608AE45}">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5AD0DB-EA91-47C3-AC63-2C82CEF6F0D2}">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s-MX" sz="2500" b="1" kern="1200"/>
            <a:t>Discursos prohibidos en el derecho internacional</a:t>
          </a:r>
          <a:endParaRPr lang="en-US" sz="2500" kern="1200"/>
        </a:p>
      </dsp:txBody>
      <dsp:txXfrm>
        <a:off x="1507738" y="707092"/>
        <a:ext cx="9007861" cy="1305401"/>
      </dsp:txXfrm>
    </dsp:sp>
    <dsp:sp modelId="{271C1A8A-CEE2-4617-A15B-1A790FDE6552}">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646B6-6D38-4092-B136-6F2F8BF5002C}">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7D269C-EADA-408E-B35F-31E44BF99FD3}">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s-MX" sz="2500" kern="1200"/>
            <a:t>Son expresiones que </a:t>
          </a:r>
          <a:r>
            <a:rPr lang="es-MX" sz="2500" b="1" kern="1200"/>
            <a:t>pueden ser restringidas o sancionadas</a:t>
          </a:r>
          <a:r>
            <a:rPr lang="es-MX" sz="2500" kern="1200"/>
            <a:t> porque afectan derechos o la democracia.</a:t>
          </a:r>
          <a:endParaRPr lang="en-US" sz="2500" kern="1200"/>
        </a:p>
      </dsp:txBody>
      <dsp:txXfrm>
        <a:off x="1507738" y="2338844"/>
        <a:ext cx="9007861" cy="1305401"/>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AD7B2-F97A-4B61-8479-B80B31EEB5EC}">
      <dsp:nvSpPr>
        <dsp:cNvPr id="0" name=""/>
        <dsp:cNvSpPr/>
      </dsp:nvSpPr>
      <dsp:spPr>
        <a:xfrm>
          <a:off x="0" y="430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E94819-DBE3-42FA-A8FA-1CCE506302BC}">
      <dsp:nvSpPr>
        <dsp:cNvPr id="0" name=""/>
        <dsp:cNvSpPr/>
      </dsp:nvSpPr>
      <dsp:spPr>
        <a:xfrm>
          <a:off x="277554" y="210753"/>
          <a:ext cx="504644" cy="5046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FA77CD-8CD2-4AAF-B716-BB6E6C1F8D71}">
      <dsp:nvSpPr>
        <dsp:cNvPr id="0" name=""/>
        <dsp:cNvSpPr/>
      </dsp:nvSpPr>
      <dsp:spPr>
        <a:xfrm>
          <a:off x="1059754" y="430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s-MX" sz="1900" kern="1200"/>
            <a:t>Incluyen:</a:t>
          </a:r>
          <a:endParaRPr lang="en-US" sz="1900" kern="1200"/>
        </a:p>
      </dsp:txBody>
      <dsp:txXfrm>
        <a:off x="1059754" y="4307"/>
        <a:ext cx="5304469" cy="917536"/>
      </dsp:txXfrm>
    </dsp:sp>
    <dsp:sp modelId="{221A154E-BD44-4033-B259-696FAE5109E9}">
      <dsp:nvSpPr>
        <dsp:cNvPr id="0" name=""/>
        <dsp:cNvSpPr/>
      </dsp:nvSpPr>
      <dsp:spPr>
        <a:xfrm>
          <a:off x="0" y="115122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54EDDD-8388-4FD5-9EA3-7A009ED57FB9}">
      <dsp:nvSpPr>
        <dsp:cNvPr id="0" name=""/>
        <dsp:cNvSpPr/>
      </dsp:nvSpPr>
      <dsp:spPr>
        <a:xfrm>
          <a:off x="277554" y="1357673"/>
          <a:ext cx="504644" cy="5046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0DF809-38D7-4860-8618-CBA485E09EB3}">
      <dsp:nvSpPr>
        <dsp:cNvPr id="0" name=""/>
        <dsp:cNvSpPr/>
      </dsp:nvSpPr>
      <dsp:spPr>
        <a:xfrm>
          <a:off x="1059754" y="115122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s-MX" sz="1900" b="1" kern="1200"/>
            <a:t>Discurso de odio que incita a la violencia</a:t>
          </a:r>
          <a:endParaRPr lang="en-US" sz="1900" kern="1200"/>
        </a:p>
      </dsp:txBody>
      <dsp:txXfrm>
        <a:off x="1059754" y="1151227"/>
        <a:ext cx="5304469" cy="917536"/>
      </dsp:txXfrm>
    </dsp:sp>
    <dsp:sp modelId="{9D7F951B-D7E0-4158-ADF2-14365B295FC5}">
      <dsp:nvSpPr>
        <dsp:cNvPr id="0" name=""/>
        <dsp:cNvSpPr/>
      </dsp:nvSpPr>
      <dsp:spPr>
        <a:xfrm>
          <a:off x="0" y="229814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C20FD4-BC5A-48B9-9845-A8DA842A045F}">
      <dsp:nvSpPr>
        <dsp:cNvPr id="0" name=""/>
        <dsp:cNvSpPr/>
      </dsp:nvSpPr>
      <dsp:spPr>
        <a:xfrm>
          <a:off x="277554" y="2504593"/>
          <a:ext cx="504644" cy="5046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A8378D9-1EC0-4306-8508-A917B6B1A1F6}">
      <dsp:nvSpPr>
        <dsp:cNvPr id="0" name=""/>
        <dsp:cNvSpPr/>
      </dsp:nvSpPr>
      <dsp:spPr>
        <a:xfrm>
          <a:off x="1059754" y="229814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s-MX" sz="1900" b="1" kern="1200"/>
            <a:t>Apología del genocidio</a:t>
          </a:r>
          <a:endParaRPr lang="en-US" sz="1900" kern="1200"/>
        </a:p>
      </dsp:txBody>
      <dsp:txXfrm>
        <a:off x="1059754" y="2298147"/>
        <a:ext cx="5304469" cy="917536"/>
      </dsp:txXfrm>
    </dsp:sp>
    <dsp:sp modelId="{A7D11A75-E2C9-4610-96A7-00855F770CCE}">
      <dsp:nvSpPr>
        <dsp:cNvPr id="0" name=""/>
        <dsp:cNvSpPr/>
      </dsp:nvSpPr>
      <dsp:spPr>
        <a:xfrm>
          <a:off x="0" y="3445068"/>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E615DE-A500-4429-A1C1-6B13D4117960}">
      <dsp:nvSpPr>
        <dsp:cNvPr id="0" name=""/>
        <dsp:cNvSpPr/>
      </dsp:nvSpPr>
      <dsp:spPr>
        <a:xfrm>
          <a:off x="277554" y="3651513"/>
          <a:ext cx="504644" cy="5046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DA21BA-9E90-4712-A838-1AED34B1793A}">
      <dsp:nvSpPr>
        <dsp:cNvPr id="0" name=""/>
        <dsp:cNvSpPr/>
      </dsp:nvSpPr>
      <dsp:spPr>
        <a:xfrm>
          <a:off x="1059754" y="344506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s-MX" sz="1900" b="1" kern="1200"/>
            <a:t>Incitación directa a la violencia</a:t>
          </a:r>
          <a:endParaRPr lang="en-US" sz="1900" kern="1200"/>
        </a:p>
      </dsp:txBody>
      <dsp:txXfrm>
        <a:off x="1059754" y="3445068"/>
        <a:ext cx="5304469" cy="917536"/>
      </dsp:txXfrm>
    </dsp:sp>
    <dsp:sp modelId="{6103638D-D3F9-4595-994A-EF8D2E52D78E}">
      <dsp:nvSpPr>
        <dsp:cNvPr id="0" name=""/>
        <dsp:cNvSpPr/>
      </dsp:nvSpPr>
      <dsp:spPr>
        <a:xfrm>
          <a:off x="0" y="4591988"/>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1B8032-DCC5-4FF2-98D7-FFFBB92ECC0A}">
      <dsp:nvSpPr>
        <dsp:cNvPr id="0" name=""/>
        <dsp:cNvSpPr/>
      </dsp:nvSpPr>
      <dsp:spPr>
        <a:xfrm>
          <a:off x="277554" y="4798433"/>
          <a:ext cx="504644" cy="5046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CF948B-463A-4168-9105-71C7A2EBD95D}">
      <dsp:nvSpPr>
        <dsp:cNvPr id="0" name=""/>
        <dsp:cNvSpPr/>
      </dsp:nvSpPr>
      <dsp:spPr>
        <a:xfrm>
          <a:off x="1059754" y="459198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s-MX" sz="1900" b="1" kern="1200"/>
            <a:t>Propaganda de guerra</a:t>
          </a:r>
          <a:endParaRPr lang="en-US" sz="1900" kern="1200"/>
        </a:p>
      </dsp:txBody>
      <dsp:txXfrm>
        <a:off x="1059754" y="4591988"/>
        <a:ext cx="5304469" cy="917536"/>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8DC10-9B6E-4100-9166-1A7500481E4D}">
      <dsp:nvSpPr>
        <dsp:cNvPr id="0" name=""/>
        <dsp:cNvSpPr/>
      </dsp:nvSpPr>
      <dsp:spPr>
        <a:xfrm>
          <a:off x="3995255" y="123266"/>
          <a:ext cx="1948908" cy="1948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MX" sz="1900" b="1" i="0" kern="1200"/>
            <a:t>Discurso político y asuntos de interés público (máxima protección)</a:t>
          </a:r>
          <a:endParaRPr lang="en-US" sz="1900" kern="1200"/>
        </a:p>
      </dsp:txBody>
      <dsp:txXfrm>
        <a:off x="3995255" y="123266"/>
        <a:ext cx="1948908" cy="1948908"/>
      </dsp:txXfrm>
    </dsp:sp>
    <dsp:sp modelId="{F98450FE-B2A6-4D2F-A89B-CE25C37968B3}">
      <dsp:nvSpPr>
        <dsp:cNvPr id="0" name=""/>
        <dsp:cNvSpPr/>
      </dsp:nvSpPr>
      <dsp:spPr>
        <a:xfrm>
          <a:off x="563390" y="647"/>
          <a:ext cx="5503393" cy="5503393"/>
        </a:xfrm>
        <a:prstGeom prst="circularArrow">
          <a:avLst>
            <a:gd name="adj1" fmla="val 6906"/>
            <a:gd name="adj2" fmla="val 465625"/>
            <a:gd name="adj3" fmla="val 548264"/>
            <a:gd name="adj4" fmla="val 20586110"/>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F61A7A8-284E-4646-8579-526CB21DCACE}">
      <dsp:nvSpPr>
        <dsp:cNvPr id="0" name=""/>
        <dsp:cNvSpPr/>
      </dsp:nvSpPr>
      <dsp:spPr>
        <a:xfrm>
          <a:off x="3995255" y="3432512"/>
          <a:ext cx="1948908" cy="1948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MX" sz="1900" b="1" i="0" kern="1200" dirty="0"/>
            <a:t>Discurso social, cultural o académico (protección intermedia)</a:t>
          </a:r>
          <a:endParaRPr lang="en-US" sz="1900" kern="1200" dirty="0"/>
        </a:p>
      </dsp:txBody>
      <dsp:txXfrm>
        <a:off x="3995255" y="3432512"/>
        <a:ext cx="1948908" cy="1948908"/>
      </dsp:txXfrm>
    </dsp:sp>
    <dsp:sp modelId="{FE0DD118-9DB6-435A-9AFE-1ECC96F708F0}">
      <dsp:nvSpPr>
        <dsp:cNvPr id="0" name=""/>
        <dsp:cNvSpPr/>
      </dsp:nvSpPr>
      <dsp:spPr>
        <a:xfrm>
          <a:off x="563390" y="647"/>
          <a:ext cx="5503393" cy="5503393"/>
        </a:xfrm>
        <a:prstGeom prst="circularArrow">
          <a:avLst>
            <a:gd name="adj1" fmla="val 6906"/>
            <a:gd name="adj2" fmla="val 465625"/>
            <a:gd name="adj3" fmla="val 5948264"/>
            <a:gd name="adj4" fmla="val 4386110"/>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C5E996-0A06-4070-B7E0-13F43B7823F2}">
      <dsp:nvSpPr>
        <dsp:cNvPr id="0" name=""/>
        <dsp:cNvSpPr/>
      </dsp:nvSpPr>
      <dsp:spPr>
        <a:xfrm>
          <a:off x="686009" y="3432512"/>
          <a:ext cx="1948908" cy="1948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MX" sz="1900" b="1" i="0" kern="1200"/>
            <a:t>Discurso comercial o publicitario (protección reducida)</a:t>
          </a:r>
          <a:endParaRPr lang="en-US" sz="1900" kern="1200"/>
        </a:p>
      </dsp:txBody>
      <dsp:txXfrm>
        <a:off x="686009" y="3432512"/>
        <a:ext cx="1948908" cy="1948908"/>
      </dsp:txXfrm>
    </dsp:sp>
    <dsp:sp modelId="{97BA258C-986E-4984-808E-8185627E9AC1}">
      <dsp:nvSpPr>
        <dsp:cNvPr id="0" name=""/>
        <dsp:cNvSpPr/>
      </dsp:nvSpPr>
      <dsp:spPr>
        <a:xfrm>
          <a:off x="563390" y="647"/>
          <a:ext cx="5503393" cy="5503393"/>
        </a:xfrm>
        <a:prstGeom prst="circularArrow">
          <a:avLst>
            <a:gd name="adj1" fmla="val 6906"/>
            <a:gd name="adj2" fmla="val 465625"/>
            <a:gd name="adj3" fmla="val 11348264"/>
            <a:gd name="adj4" fmla="val 9786110"/>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BC3601-960A-4E37-BEF4-B3182816557D}">
      <dsp:nvSpPr>
        <dsp:cNvPr id="0" name=""/>
        <dsp:cNvSpPr/>
      </dsp:nvSpPr>
      <dsp:spPr>
        <a:xfrm>
          <a:off x="686009" y="123266"/>
          <a:ext cx="1948908" cy="19489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s-MX" sz="1900" b="1" i="0" kern="1200"/>
            <a:t>Discurso prohibido o con mínima protección (odio, incitación a la violencia, propaganda de guerra)</a:t>
          </a:r>
          <a:endParaRPr lang="en-US" sz="1900" kern="1200"/>
        </a:p>
      </dsp:txBody>
      <dsp:txXfrm>
        <a:off x="686009" y="123266"/>
        <a:ext cx="1948908" cy="1948908"/>
      </dsp:txXfrm>
    </dsp:sp>
    <dsp:sp modelId="{06E9DE8E-936E-42B2-A0F4-80311E05D427}">
      <dsp:nvSpPr>
        <dsp:cNvPr id="0" name=""/>
        <dsp:cNvSpPr/>
      </dsp:nvSpPr>
      <dsp:spPr>
        <a:xfrm>
          <a:off x="563390" y="647"/>
          <a:ext cx="5503393" cy="5503393"/>
        </a:xfrm>
        <a:prstGeom prst="circularArrow">
          <a:avLst>
            <a:gd name="adj1" fmla="val 6906"/>
            <a:gd name="adj2" fmla="val 465625"/>
            <a:gd name="adj3" fmla="val 16748264"/>
            <a:gd name="adj4" fmla="val 15186110"/>
            <a:gd name="adj5" fmla="val 805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49E7EB-22D0-4352-828B-5681E93D5D91}">
      <dsp:nvSpPr>
        <dsp:cNvPr id="0" name=""/>
        <dsp:cNvSpPr/>
      </dsp:nvSpPr>
      <dsp:spPr>
        <a:xfrm>
          <a:off x="0" y="665"/>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4AF37AF-05DA-4661-95E9-74BFF6BE05F3}">
      <dsp:nvSpPr>
        <dsp:cNvPr id="0" name=""/>
        <dsp:cNvSpPr/>
      </dsp:nvSpPr>
      <dsp:spPr>
        <a:xfrm>
          <a:off x="0" y="665"/>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MX" sz="2000" kern="1200"/>
            <a:t>Este artículo establece principios clave:</a:t>
          </a:r>
          <a:endParaRPr lang="en-US" sz="2000" kern="1200"/>
        </a:p>
      </dsp:txBody>
      <dsp:txXfrm>
        <a:off x="0" y="665"/>
        <a:ext cx="6666833" cy="1090517"/>
      </dsp:txXfrm>
    </dsp:sp>
    <dsp:sp modelId="{C223AF0E-AB36-4117-B39F-2768AC0677F2}">
      <dsp:nvSpPr>
        <dsp:cNvPr id="0" name=""/>
        <dsp:cNvSpPr/>
      </dsp:nvSpPr>
      <dsp:spPr>
        <a:xfrm>
          <a:off x="0" y="1091183"/>
          <a:ext cx="6666833" cy="0"/>
        </a:xfrm>
        <a:prstGeom prst="line">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w="12700" cap="flat" cmpd="sng" algn="ctr">
          <a:solidFill>
            <a:schemeClr val="accent2">
              <a:hueOff val="1610903"/>
              <a:satOff val="-4623"/>
              <a:lumOff val="-740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B3BBC12-8835-4BE7-8183-51D06AE20D6E}">
      <dsp:nvSpPr>
        <dsp:cNvPr id="0" name=""/>
        <dsp:cNvSpPr/>
      </dsp:nvSpPr>
      <dsp:spPr>
        <a:xfrm>
          <a:off x="0" y="1091183"/>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MX" sz="2000" kern="1200" dirty="0"/>
            <a:t>Primero, reconoce el derecho de toda persona a </a:t>
          </a:r>
          <a:r>
            <a:rPr lang="es-MX" sz="2000" b="1" kern="1200" dirty="0"/>
            <a:t>buscar, recibir y difundir informaciones e ideas de toda índole</a:t>
          </a:r>
          <a:r>
            <a:rPr lang="es-MX" sz="2000" kern="1200" dirty="0"/>
            <a:t>.</a:t>
          </a:r>
          <a:endParaRPr lang="en-US" sz="2000" kern="1200" dirty="0"/>
        </a:p>
      </dsp:txBody>
      <dsp:txXfrm>
        <a:off x="0" y="1091183"/>
        <a:ext cx="6666833" cy="1090517"/>
      </dsp:txXfrm>
    </dsp:sp>
    <dsp:sp modelId="{17626C35-2453-4D07-943A-A920B7D9C5EB}">
      <dsp:nvSpPr>
        <dsp:cNvPr id="0" name=""/>
        <dsp:cNvSpPr/>
      </dsp:nvSpPr>
      <dsp:spPr>
        <a:xfrm>
          <a:off x="0" y="2181701"/>
          <a:ext cx="6666833" cy="0"/>
        </a:xfrm>
        <a:prstGeom prst="line">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w="12700" cap="flat" cmpd="sng" algn="ctr">
          <a:solidFill>
            <a:schemeClr val="accent2">
              <a:hueOff val="3221807"/>
              <a:satOff val="-9246"/>
              <a:lumOff val="-1480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5F5A27C-37BF-41F5-92BC-6C1E81E8F611}">
      <dsp:nvSpPr>
        <dsp:cNvPr id="0" name=""/>
        <dsp:cNvSpPr/>
      </dsp:nvSpPr>
      <dsp:spPr>
        <a:xfrm>
          <a:off x="0" y="2181701"/>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MX" sz="2000" kern="1200" dirty="0"/>
            <a:t>Segundo, prohíbe la </a:t>
          </a:r>
          <a:r>
            <a:rPr lang="es-MX" sz="2000" b="1" kern="1200" dirty="0"/>
            <a:t>censura previa</a:t>
          </a:r>
          <a:r>
            <a:rPr lang="es-MX" sz="2000" kern="1200" dirty="0"/>
            <a:t>, lo que significa que el Estado no puede impedir la difusión de ideas antes de que estas se expresen.</a:t>
          </a:r>
          <a:endParaRPr lang="en-US" sz="2000" kern="1200" dirty="0"/>
        </a:p>
      </dsp:txBody>
      <dsp:txXfrm>
        <a:off x="0" y="2181701"/>
        <a:ext cx="6666833" cy="1090517"/>
      </dsp:txXfrm>
    </dsp:sp>
    <dsp:sp modelId="{40F07A42-9356-47A1-96BC-8CE69FC296DE}">
      <dsp:nvSpPr>
        <dsp:cNvPr id="0" name=""/>
        <dsp:cNvSpPr/>
      </dsp:nvSpPr>
      <dsp:spPr>
        <a:xfrm>
          <a:off x="0" y="3272218"/>
          <a:ext cx="6666833" cy="0"/>
        </a:xfrm>
        <a:prstGeom prst="line">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w="12700" cap="flat" cmpd="sng" algn="ctr">
          <a:solidFill>
            <a:schemeClr val="accent2">
              <a:hueOff val="4832710"/>
              <a:satOff val="-13870"/>
              <a:lumOff val="-22207"/>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F6FB2DA-5BB3-4D41-A824-FD042F2EC98E}">
      <dsp:nvSpPr>
        <dsp:cNvPr id="0" name=""/>
        <dsp:cNvSpPr/>
      </dsp:nvSpPr>
      <dsp:spPr>
        <a:xfrm>
          <a:off x="0" y="3272218"/>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MX" sz="2000" kern="1200" dirty="0"/>
            <a:t>Tercero, admite únicamente </a:t>
          </a:r>
          <a:r>
            <a:rPr lang="es-MX" sz="2000" b="1" kern="1200" dirty="0"/>
            <a:t>responsabilidades ulteriores</a:t>
          </a:r>
          <a:r>
            <a:rPr lang="es-MX" sz="2000" kern="1200" dirty="0"/>
            <a:t>, es decir, sanciones posteriores que deben cumplir criterios estrictos de proporcionalidad.</a:t>
          </a:r>
          <a:endParaRPr lang="en-US" sz="2000" kern="1200" dirty="0"/>
        </a:p>
      </dsp:txBody>
      <dsp:txXfrm>
        <a:off x="0" y="3272218"/>
        <a:ext cx="6666833" cy="1090517"/>
      </dsp:txXfrm>
    </dsp:sp>
    <dsp:sp modelId="{F2CFE492-3238-417D-BA28-BF581AD834E4}">
      <dsp:nvSpPr>
        <dsp:cNvPr id="0" name=""/>
        <dsp:cNvSpPr/>
      </dsp:nvSpPr>
      <dsp:spPr>
        <a:xfrm>
          <a:off x="0" y="4362736"/>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1D1560D-4423-4FBE-9F2D-38063D996F88}">
      <dsp:nvSpPr>
        <dsp:cNvPr id="0" name=""/>
        <dsp:cNvSpPr/>
      </dsp:nvSpPr>
      <dsp:spPr>
        <a:xfrm>
          <a:off x="0" y="4362736"/>
          <a:ext cx="6666833" cy="10905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s-MX" sz="2000" kern="1200" dirty="0"/>
            <a:t>Además, el artículo 13 prohíbe las </a:t>
          </a:r>
          <a:r>
            <a:rPr lang="es-MX" sz="2000" b="1" kern="1200" dirty="0"/>
            <a:t>restricciones indirectas</a:t>
          </a:r>
          <a:r>
            <a:rPr lang="es-MX" sz="2000" kern="1200" dirty="0"/>
            <a:t>, como el uso de controles administrativos o presiones económicas para limitar la libertad de expresión.</a:t>
          </a:r>
          <a:endParaRPr lang="en-US" sz="2000" kern="1200" dirty="0"/>
        </a:p>
      </dsp:txBody>
      <dsp:txXfrm>
        <a:off x="0" y="4362736"/>
        <a:ext cx="6666833" cy="10905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87DEB-E326-4F45-BDB3-2B1A89F280AF}">
      <dsp:nvSpPr>
        <dsp:cNvPr id="0" name=""/>
        <dsp:cNvSpPr/>
      </dsp:nvSpPr>
      <dsp:spPr>
        <a:xfrm>
          <a:off x="0" y="0"/>
          <a:ext cx="666683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0095BFB-D92D-4505-BAE3-702A31A5D8C4}">
      <dsp:nvSpPr>
        <dsp:cNvPr id="0" name=""/>
        <dsp:cNvSpPr/>
      </dsp:nvSpPr>
      <dsp:spPr>
        <a:xfrm>
          <a:off x="0" y="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just" defTabSz="1555750">
            <a:lnSpc>
              <a:spcPct val="90000"/>
            </a:lnSpc>
            <a:spcBef>
              <a:spcPct val="0"/>
            </a:spcBef>
            <a:spcAft>
              <a:spcPct val="35000"/>
            </a:spcAft>
            <a:buNone/>
          </a:pPr>
          <a:r>
            <a:rPr lang="es-MX" sz="3500" kern="1200" dirty="0"/>
            <a:t>La interpretación más influyente de la libertad de expresión en América ha sido desarrollada por la Corte Interamericana de Derechos Humanos.</a:t>
          </a:r>
          <a:endParaRPr lang="en-US" sz="3500" kern="1200" dirty="0"/>
        </a:p>
      </dsp:txBody>
      <dsp:txXfrm>
        <a:off x="0" y="0"/>
        <a:ext cx="6666833" cy="2726960"/>
      </dsp:txXfrm>
    </dsp:sp>
    <dsp:sp modelId="{4F26BB9C-A723-45D1-B116-53C8CD00E9E1}">
      <dsp:nvSpPr>
        <dsp:cNvPr id="0" name=""/>
        <dsp:cNvSpPr/>
      </dsp:nvSpPr>
      <dsp:spPr>
        <a:xfrm>
          <a:off x="0" y="2726960"/>
          <a:ext cx="6666833" cy="0"/>
        </a:xfrm>
        <a:prstGeom prst="line">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w="12700" cap="flat" cmpd="sng" algn="ctr">
          <a:solidFill>
            <a:schemeClr val="accent2">
              <a:hueOff val="6443614"/>
              <a:satOff val="-18493"/>
              <a:lumOff val="-29609"/>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4DE645E-1F08-4F22-87E9-6FF4B6F72725}">
      <dsp:nvSpPr>
        <dsp:cNvPr id="0" name=""/>
        <dsp:cNvSpPr/>
      </dsp:nvSpPr>
      <dsp:spPr>
        <a:xfrm>
          <a:off x="0" y="2726960"/>
          <a:ext cx="6666833" cy="272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just" defTabSz="1555750">
            <a:lnSpc>
              <a:spcPct val="90000"/>
            </a:lnSpc>
            <a:spcBef>
              <a:spcPct val="0"/>
            </a:spcBef>
            <a:spcAft>
              <a:spcPct val="35000"/>
            </a:spcAft>
            <a:buNone/>
          </a:pPr>
          <a:r>
            <a:rPr lang="es-MX" sz="3500" kern="1200" dirty="0"/>
            <a:t>Este tribunal ha establecido que la libertad de expresión tiene </a:t>
          </a:r>
          <a:r>
            <a:rPr lang="es-MX" sz="3500" b="1" kern="1200" dirty="0"/>
            <a:t>dos dimensiones fundamentales</a:t>
          </a:r>
          <a:r>
            <a:rPr lang="es-MX" sz="3500" kern="1200" dirty="0"/>
            <a:t>.</a:t>
          </a:r>
          <a:endParaRPr lang="en-US" sz="3500" kern="1200" dirty="0"/>
        </a:p>
      </dsp:txBody>
      <dsp:txXfrm>
        <a:off x="0" y="2726960"/>
        <a:ext cx="6666833" cy="27269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0C5AD1-DF9B-419B-941D-044DBB313939}">
      <dsp:nvSpPr>
        <dsp:cNvPr id="0" name=""/>
        <dsp:cNvSpPr/>
      </dsp:nvSpPr>
      <dsp:spPr>
        <a:xfrm>
          <a:off x="0" y="84604"/>
          <a:ext cx="6666833" cy="127149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b="1" kern="1200"/>
            <a:t>Dimensión individual</a:t>
          </a:r>
          <a:endParaRPr lang="en-US" sz="2300" kern="1200"/>
        </a:p>
      </dsp:txBody>
      <dsp:txXfrm>
        <a:off x="62069" y="146673"/>
        <a:ext cx="6542695" cy="1147359"/>
      </dsp:txXfrm>
    </dsp:sp>
    <dsp:sp modelId="{7143DC08-ED7F-4527-9B03-3029F26E2C5B}">
      <dsp:nvSpPr>
        <dsp:cNvPr id="0" name=""/>
        <dsp:cNvSpPr/>
      </dsp:nvSpPr>
      <dsp:spPr>
        <a:xfrm>
          <a:off x="0" y="1422342"/>
          <a:ext cx="6666833" cy="1271497"/>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a:t>Protege el derecho de cada persona a expresar ideas, opiniones y pensamientos sin interferencias indebidas.</a:t>
          </a:r>
          <a:endParaRPr lang="en-US" sz="2300" kern="1200"/>
        </a:p>
      </dsp:txBody>
      <dsp:txXfrm>
        <a:off x="62069" y="1484411"/>
        <a:ext cx="6542695" cy="1147359"/>
      </dsp:txXfrm>
    </dsp:sp>
    <dsp:sp modelId="{801C09E2-13F0-44F4-A5F0-2656447B5828}">
      <dsp:nvSpPr>
        <dsp:cNvPr id="0" name=""/>
        <dsp:cNvSpPr/>
      </dsp:nvSpPr>
      <dsp:spPr>
        <a:xfrm>
          <a:off x="0" y="2760080"/>
          <a:ext cx="6666833" cy="1271497"/>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b="1" kern="1200"/>
            <a:t>Dimensión social</a:t>
          </a:r>
          <a:endParaRPr lang="en-US" sz="2300" kern="1200"/>
        </a:p>
      </dsp:txBody>
      <dsp:txXfrm>
        <a:off x="62069" y="2822149"/>
        <a:ext cx="6542695" cy="1147359"/>
      </dsp:txXfrm>
    </dsp:sp>
    <dsp:sp modelId="{2F46A087-2878-41EC-B80D-291123CAEF09}">
      <dsp:nvSpPr>
        <dsp:cNvPr id="0" name=""/>
        <dsp:cNvSpPr/>
      </dsp:nvSpPr>
      <dsp:spPr>
        <a:xfrm>
          <a:off x="0" y="4097817"/>
          <a:ext cx="6666833" cy="1271497"/>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s-MX" sz="2300" kern="1200"/>
            <a:t>Protege el derecho de la sociedad a </a:t>
          </a:r>
          <a:r>
            <a:rPr lang="es-MX" sz="2300" b="1" kern="1200"/>
            <a:t>recibir información y conocer diversas opiniones</a:t>
          </a:r>
          <a:r>
            <a:rPr lang="es-MX" sz="2300" kern="1200"/>
            <a:t>.</a:t>
          </a:r>
          <a:endParaRPr lang="en-US" sz="2300" kern="1200"/>
        </a:p>
      </dsp:txBody>
      <dsp:txXfrm>
        <a:off x="62069" y="4159886"/>
        <a:ext cx="6542695" cy="114735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D4188-5061-4CB7-B52E-F18B3A9B4FCB}">
      <dsp:nvSpPr>
        <dsp:cNvPr id="0" name=""/>
        <dsp:cNvSpPr/>
      </dsp:nvSpPr>
      <dsp:spPr>
        <a:xfrm>
          <a:off x="0" y="22066"/>
          <a:ext cx="6666833" cy="26674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b="0" i="0" kern="1200"/>
            <a:t>Esto implica que cuando se limita una expresión </a:t>
          </a:r>
          <a:r>
            <a:rPr lang="es-MX" sz="2600" b="1" i="0" kern="1200"/>
            <a:t>no solo se afecta al emisor</a:t>
          </a:r>
          <a:r>
            <a:rPr lang="es-MX" sz="2600" b="0" i="0" kern="1200"/>
            <a:t>, sino también a toda la sociedad que pierde acceso a esa información.</a:t>
          </a:r>
          <a:endParaRPr lang="en-US" sz="2600" kern="1200"/>
        </a:p>
      </dsp:txBody>
      <dsp:txXfrm>
        <a:off x="130214" y="152280"/>
        <a:ext cx="6406405" cy="2407025"/>
      </dsp:txXfrm>
    </dsp:sp>
    <dsp:sp modelId="{37166197-7E12-48E1-B325-58DAA968B424}">
      <dsp:nvSpPr>
        <dsp:cNvPr id="0" name=""/>
        <dsp:cNvSpPr/>
      </dsp:nvSpPr>
      <dsp:spPr>
        <a:xfrm>
          <a:off x="0" y="2764400"/>
          <a:ext cx="6666833" cy="2667453"/>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MX" sz="2600" b="0" i="0" kern="1200"/>
            <a:t>La Corte ha señalado además que la libertad de expresión es </a:t>
          </a:r>
          <a:r>
            <a:rPr lang="es-MX" sz="2600" b="1" i="0" kern="1200"/>
            <a:t>una condición indispensable para el funcionamiento de la democracia</a:t>
          </a:r>
          <a:r>
            <a:rPr lang="es-MX" sz="2600" b="0" i="0" kern="1200"/>
            <a:t>, porque permite el debate público y el control ciudadano sobre las autoridades.</a:t>
          </a:r>
          <a:endParaRPr lang="en-US" sz="2600" kern="1200"/>
        </a:p>
      </dsp:txBody>
      <dsp:txXfrm>
        <a:off x="130214" y="2894614"/>
        <a:ext cx="6406405" cy="24070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84740-74AA-4AEF-AF36-9211F0786B00}">
      <dsp:nvSpPr>
        <dsp:cNvPr id="0" name=""/>
        <dsp:cNvSpPr/>
      </dsp:nvSpPr>
      <dsp:spPr>
        <a:xfrm>
          <a:off x="0" y="64269"/>
          <a:ext cx="5181600" cy="10038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1️⃣ </a:t>
          </a:r>
          <a:r>
            <a:rPr lang="es-MX" sz="2400" b="1" kern="1200"/>
            <a:t>Prohibición de censura previa</a:t>
          </a:r>
          <a:endParaRPr lang="en-US" sz="2400" kern="1200"/>
        </a:p>
      </dsp:txBody>
      <dsp:txXfrm>
        <a:off x="49004" y="113273"/>
        <a:ext cx="5083592" cy="905851"/>
      </dsp:txXfrm>
    </dsp:sp>
    <dsp:sp modelId="{C0D42A2D-0C3B-41F2-B062-6F946F4EA5FA}">
      <dsp:nvSpPr>
        <dsp:cNvPr id="0" name=""/>
        <dsp:cNvSpPr/>
      </dsp:nvSpPr>
      <dsp:spPr>
        <a:xfrm>
          <a:off x="0" y="1137249"/>
          <a:ext cx="5181600" cy="10038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Caso </a:t>
          </a:r>
          <a:r>
            <a:rPr lang="es-MX" sz="2400" i="1" kern="1200"/>
            <a:t>La Última Tentación de Cristo</a:t>
          </a:r>
          <a:endParaRPr lang="en-US" sz="2400" kern="1200"/>
        </a:p>
      </dsp:txBody>
      <dsp:txXfrm>
        <a:off x="49004" y="1186253"/>
        <a:ext cx="5083592" cy="905851"/>
      </dsp:txXfrm>
    </dsp:sp>
    <dsp:sp modelId="{38FFEE82-C4B9-43FA-BC5D-E0A597C0526D}">
      <dsp:nvSpPr>
        <dsp:cNvPr id="0" name=""/>
        <dsp:cNvSpPr/>
      </dsp:nvSpPr>
      <dsp:spPr>
        <a:xfrm>
          <a:off x="0" y="2210229"/>
          <a:ext cx="5181600" cy="10038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2️⃣ </a:t>
          </a:r>
          <a:r>
            <a:rPr lang="es-MX" sz="2400" b="1" kern="1200"/>
            <a:t>Protección del debate democrático y periodismo</a:t>
          </a:r>
          <a:endParaRPr lang="en-US" sz="2400" kern="1200"/>
        </a:p>
      </dsp:txBody>
      <dsp:txXfrm>
        <a:off x="49004" y="2259233"/>
        <a:ext cx="5083592" cy="905851"/>
      </dsp:txXfrm>
    </dsp:sp>
    <dsp:sp modelId="{354F4136-2AEA-4F0E-94F8-101586757447}">
      <dsp:nvSpPr>
        <dsp:cNvPr id="0" name=""/>
        <dsp:cNvSpPr/>
      </dsp:nvSpPr>
      <dsp:spPr>
        <a:xfrm>
          <a:off x="0" y="3283209"/>
          <a:ext cx="5181600" cy="100385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MX" sz="2400" kern="1200"/>
            <a:t>Casos </a:t>
          </a:r>
          <a:r>
            <a:rPr lang="es-MX" sz="2400" i="1" kern="1200"/>
            <a:t>Herrera Ulloa</a:t>
          </a:r>
          <a:r>
            <a:rPr lang="es-MX" sz="2400" kern="1200"/>
            <a:t> y </a:t>
          </a:r>
          <a:r>
            <a:rPr lang="es-MX" sz="2400" i="1" kern="1200"/>
            <a:t>Canese</a:t>
          </a:r>
          <a:endParaRPr lang="en-US" sz="2400" kern="1200"/>
        </a:p>
      </dsp:txBody>
      <dsp:txXfrm>
        <a:off x="49004" y="3332213"/>
        <a:ext cx="5083592" cy="905851"/>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FE949D-5372-4C45-AAD7-7FAB472507DD}" type="datetimeFigureOut">
              <a:rPr lang="es-MX" smtClean="0"/>
              <a:t>07/03/2026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38EB63-0988-4958-882F-5C466D2FA0A2}" type="slidenum">
              <a:rPr lang="es-MX" smtClean="0"/>
              <a:t>‹Nº›</a:t>
            </a:fld>
            <a:endParaRPr lang="es-MX"/>
          </a:p>
        </p:txBody>
      </p:sp>
    </p:spTree>
    <p:extLst>
      <p:ext uri="{BB962C8B-B14F-4D97-AF65-F5344CB8AC3E}">
        <p14:creationId xmlns:p14="http://schemas.microsoft.com/office/powerpoint/2010/main" val="1179490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B138EB63-0988-4958-882F-5C466D2FA0A2}" type="slidenum">
              <a:rPr lang="es-MX" smtClean="0"/>
              <a:t>24</a:t>
            </a:fld>
            <a:endParaRPr lang="es-MX"/>
          </a:p>
        </p:txBody>
      </p:sp>
    </p:spTree>
    <p:extLst>
      <p:ext uri="{BB962C8B-B14F-4D97-AF65-F5344CB8AC3E}">
        <p14:creationId xmlns:p14="http://schemas.microsoft.com/office/powerpoint/2010/main" val="3023193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l">
              <a:buNone/>
            </a:pPr>
            <a:endParaRPr lang="es-MX" dirty="0"/>
          </a:p>
        </p:txBody>
      </p:sp>
      <p:sp>
        <p:nvSpPr>
          <p:cNvPr id="4" name="Marcador de número de diapositiva 3"/>
          <p:cNvSpPr>
            <a:spLocks noGrp="1"/>
          </p:cNvSpPr>
          <p:nvPr>
            <p:ph type="sldNum" sz="quarter" idx="5"/>
          </p:nvPr>
        </p:nvSpPr>
        <p:spPr/>
        <p:txBody>
          <a:bodyPr/>
          <a:lstStyle/>
          <a:p>
            <a:fld id="{B138EB63-0988-4958-882F-5C466D2FA0A2}" type="slidenum">
              <a:rPr lang="es-MX" smtClean="0"/>
              <a:t>25</a:t>
            </a:fld>
            <a:endParaRPr lang="es-MX"/>
          </a:p>
        </p:txBody>
      </p:sp>
    </p:spTree>
    <p:extLst>
      <p:ext uri="{BB962C8B-B14F-4D97-AF65-F5344CB8AC3E}">
        <p14:creationId xmlns:p14="http://schemas.microsoft.com/office/powerpoint/2010/main" val="1364691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2342A-30AA-B0F1-9D8A-C1776EC8855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81D595-B7BB-DFDC-B209-EB5750C50C0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94AB46B-4277-865E-B988-8C2CAC4810AB}"/>
              </a:ext>
            </a:extLst>
          </p:cNvPr>
          <p:cNvSpPr>
            <a:spLocks noGrp="1"/>
          </p:cNvSpPr>
          <p:nvPr>
            <p:ph type="body" idx="1"/>
          </p:nvPr>
        </p:nvSpPr>
        <p:spPr/>
        <p:txBody>
          <a:bodyPr/>
          <a:lstStyle/>
          <a:p>
            <a:pPr algn="l">
              <a:buNone/>
            </a:pPr>
            <a:endParaRPr lang="es-MX" dirty="0"/>
          </a:p>
        </p:txBody>
      </p:sp>
      <p:sp>
        <p:nvSpPr>
          <p:cNvPr id="4" name="Marcador de número de diapositiva 3">
            <a:extLst>
              <a:ext uri="{FF2B5EF4-FFF2-40B4-BE49-F238E27FC236}">
                <a16:creationId xmlns:a16="http://schemas.microsoft.com/office/drawing/2014/main" id="{79E178A2-4446-14A2-FD85-FF3D04BACA1A}"/>
              </a:ext>
            </a:extLst>
          </p:cNvPr>
          <p:cNvSpPr>
            <a:spLocks noGrp="1"/>
          </p:cNvSpPr>
          <p:nvPr>
            <p:ph type="sldNum" sz="quarter" idx="5"/>
          </p:nvPr>
        </p:nvSpPr>
        <p:spPr/>
        <p:txBody>
          <a:bodyPr/>
          <a:lstStyle/>
          <a:p>
            <a:fld id="{B138EB63-0988-4958-882F-5C466D2FA0A2}" type="slidenum">
              <a:rPr lang="es-MX" smtClean="0"/>
              <a:t>26</a:t>
            </a:fld>
            <a:endParaRPr lang="es-MX"/>
          </a:p>
        </p:txBody>
      </p:sp>
    </p:spTree>
    <p:extLst>
      <p:ext uri="{BB962C8B-B14F-4D97-AF65-F5344CB8AC3E}">
        <p14:creationId xmlns:p14="http://schemas.microsoft.com/office/powerpoint/2010/main" val="335663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D8F6C0-8F63-855C-AAF6-338A03BE45E6}"/>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505FCED5-2F6D-A742-8C41-028552D93E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116D09C5-2BBE-B05A-13BD-E4942DDD2038}"/>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DF2C76A0-9852-970F-A0CA-7A2A220737B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324F3E5-90F2-ADB1-C726-B5AEF550A217}"/>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121762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0134AD-A3EF-0A05-485C-EE719D1EDA32}"/>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E1272039-09A1-4088-DE6C-C880B33F8F8D}"/>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A8CC0778-6AF3-C1B9-1397-1761D3C90411}"/>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A9E099A5-2C03-D49B-BDFA-32893F5E410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5CBE219-07A4-A02D-73B5-BA29574EBC93}"/>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10535122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E75965-F413-CE50-FCF2-3FCA42AB0B7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52E70640-A716-509A-9CED-CFFE35F232D1}"/>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0D66EFC-A962-C165-0223-F67B33C06208}"/>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7E3B58A3-4960-13C3-334D-F3D4EE68242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51F1CD-DD8E-5129-EAC3-7470AE4C964F}"/>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460628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6971431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371766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12072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5360606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238657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01042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6575895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14496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60C2E6-E887-49AE-13CE-0F6170A22F4A}"/>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E450F439-FECC-9408-12B4-DCD036843B23}"/>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A0D80330-F476-3692-083E-C45CAB193C46}"/>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F9F8C97A-684E-78FB-EC0A-38D166FDE1B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93CFB24-DB91-B0A0-EAA2-8D8B11B44DE8}"/>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406181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71657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724366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58281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E18511-2842-5CF5-847B-681EF72F654C}"/>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F3F44B9A-F7EF-03F4-C43F-0AF15B8239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E6237E9A-B041-CB73-036C-A8EE39B46F32}"/>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6DA70470-D527-F27D-C228-57A25566E30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BD28CD-DD64-211B-D6AF-4349E44B625C}"/>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620226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C60CFC-9AD5-0484-EDCE-79EE76E5C281}"/>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1AC98EBC-5B04-B3F3-42F6-B7CE95F632FE}"/>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3F707638-C2F1-AD0D-9F67-D4B28D2F5A26}"/>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BF53ECCE-A193-9D11-43D7-71B556B91E25}"/>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6" name="Marcador de pie de página 5">
            <a:extLst>
              <a:ext uri="{FF2B5EF4-FFF2-40B4-BE49-F238E27FC236}">
                <a16:creationId xmlns:a16="http://schemas.microsoft.com/office/drawing/2014/main" id="{BD44782C-C9D5-B30F-9271-CB3DC0C5B3F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2DA05F5-E4EF-A06A-AE3C-B40F73375418}"/>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3212320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6DC314-032E-FF36-7DE0-55F15395E689}"/>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4024A9AC-E953-1BDF-9BF2-E5A425AC5F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81400A5F-2BF2-86CE-D315-E8C84799A08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962B4839-CB2D-C99A-1854-4FD6F71498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877BA202-872C-9A0C-FDE9-9B78B0051A56}"/>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8D144BC6-602A-0AF3-6038-4DAB27B457EE}"/>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8" name="Marcador de pie de página 7">
            <a:extLst>
              <a:ext uri="{FF2B5EF4-FFF2-40B4-BE49-F238E27FC236}">
                <a16:creationId xmlns:a16="http://schemas.microsoft.com/office/drawing/2014/main" id="{012C5C28-1DDD-19C2-4CF9-29B9637DA4D8}"/>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1A969EF-647C-77B5-3922-7FD7D8D92F31}"/>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3565743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FFB7B-1C55-A2E1-CFFD-52F12197CD61}"/>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5060029D-2C3F-9F4D-D7A7-93B032B17422}"/>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4" name="Marcador de pie de página 3">
            <a:extLst>
              <a:ext uri="{FF2B5EF4-FFF2-40B4-BE49-F238E27FC236}">
                <a16:creationId xmlns:a16="http://schemas.microsoft.com/office/drawing/2014/main" id="{77812945-A507-0120-F2A9-BC9643D17E58}"/>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AF72444F-FA2D-AA7B-DE8A-FCD9443A2027}"/>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21343107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2C9AB8A-2964-6AF5-BA12-741F4C7D544F}"/>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3" name="Marcador de pie de página 2">
            <a:extLst>
              <a:ext uri="{FF2B5EF4-FFF2-40B4-BE49-F238E27FC236}">
                <a16:creationId xmlns:a16="http://schemas.microsoft.com/office/drawing/2014/main" id="{5E30607B-DC43-3102-432D-42719368E20C}"/>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004E7BF-880A-13A7-2855-B3D15369521F}"/>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2125067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D31CA7-3571-8552-57A4-13E4C89240BE}"/>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A3EE741E-4E51-5847-F0FC-AACF208B83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30C59EB7-6EFE-3176-754A-6D703ED116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5F7B5EB-1B33-D3DA-6638-40E246D732AB}"/>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6" name="Marcador de pie de página 5">
            <a:extLst>
              <a:ext uri="{FF2B5EF4-FFF2-40B4-BE49-F238E27FC236}">
                <a16:creationId xmlns:a16="http://schemas.microsoft.com/office/drawing/2014/main" id="{6BE01CFD-2265-711F-C18F-CBBF68CA5234}"/>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0F9BE15-C4F1-396C-DF04-9AAA3456693F}"/>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28411522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10EDD6-293A-A977-1A57-6D7A974B6DA9}"/>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DFC9E7FC-7BC1-E69D-9386-E7926B9DEF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C9AFC9AC-B455-76BF-4D2A-A73F782923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E1AA06CC-2DBA-E002-97B0-75CA2C87A1E4}"/>
              </a:ext>
            </a:extLst>
          </p:cNvPr>
          <p:cNvSpPr>
            <a:spLocks noGrp="1"/>
          </p:cNvSpPr>
          <p:nvPr>
            <p:ph type="dt" sz="half" idx="10"/>
          </p:nvPr>
        </p:nvSpPr>
        <p:spPr/>
        <p:txBody>
          <a:bodyPr/>
          <a:lstStyle/>
          <a:p>
            <a:fld id="{2845902C-674D-4118-B140-99AC0172C1AA}" type="datetimeFigureOut">
              <a:rPr lang="es-MX" smtClean="0"/>
              <a:t>07/03/2026</a:t>
            </a:fld>
            <a:endParaRPr lang="es-MX"/>
          </a:p>
        </p:txBody>
      </p:sp>
      <p:sp>
        <p:nvSpPr>
          <p:cNvPr id="6" name="Marcador de pie de página 5">
            <a:extLst>
              <a:ext uri="{FF2B5EF4-FFF2-40B4-BE49-F238E27FC236}">
                <a16:creationId xmlns:a16="http://schemas.microsoft.com/office/drawing/2014/main" id="{F959D41A-F35B-BA1F-5771-2303333EC4B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8D03B92-3DDF-5C4C-B1C7-ADABAC7C01F2}"/>
              </a:ext>
            </a:extLst>
          </p:cNvPr>
          <p:cNvSpPr>
            <a:spLocks noGrp="1"/>
          </p:cNvSpPr>
          <p:nvPr>
            <p:ph type="sldNum" sz="quarter" idx="12"/>
          </p:nvPr>
        </p:nvSpPr>
        <p:spPr/>
        <p:txBody>
          <a:bodyPr/>
          <a:lstStyle/>
          <a:p>
            <a:fld id="{AEC70CF3-F24F-4266-8BE4-34ADF5331FA5}" type="slidenum">
              <a:rPr lang="es-MX" smtClean="0"/>
              <a:t>‹Nº›</a:t>
            </a:fld>
            <a:endParaRPr lang="es-MX"/>
          </a:p>
        </p:txBody>
      </p:sp>
    </p:spTree>
    <p:extLst>
      <p:ext uri="{BB962C8B-B14F-4D97-AF65-F5344CB8AC3E}">
        <p14:creationId xmlns:p14="http://schemas.microsoft.com/office/powerpoint/2010/main" val="3533826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928FEFB-DACD-6BC6-074B-3783DD1396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DFCFFEAC-DF5C-C9F7-98E6-A19F6DD4FE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8974A9EB-EAE5-83B3-0BD4-EFCA153078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45902C-674D-4118-B140-99AC0172C1AA}" type="datetimeFigureOut">
              <a:rPr lang="es-MX" smtClean="0"/>
              <a:t>07/03/2026</a:t>
            </a:fld>
            <a:endParaRPr lang="es-MX"/>
          </a:p>
        </p:txBody>
      </p:sp>
      <p:sp>
        <p:nvSpPr>
          <p:cNvPr id="5" name="Marcador de pie de página 4">
            <a:extLst>
              <a:ext uri="{FF2B5EF4-FFF2-40B4-BE49-F238E27FC236}">
                <a16:creationId xmlns:a16="http://schemas.microsoft.com/office/drawing/2014/main" id="{CDD27A1D-573F-4E2D-6387-A30AC1018C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C07921E8-D062-0397-02E5-8CA09EE139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EC70CF3-F24F-4266-8BE4-34ADF5331FA5}" type="slidenum">
              <a:rPr lang="es-MX" smtClean="0"/>
              <a:t>‹Nº›</a:t>
            </a:fld>
            <a:endParaRPr lang="es-MX"/>
          </a:p>
        </p:txBody>
      </p:sp>
    </p:spTree>
    <p:extLst>
      <p:ext uri="{BB962C8B-B14F-4D97-AF65-F5344CB8AC3E}">
        <p14:creationId xmlns:p14="http://schemas.microsoft.com/office/powerpoint/2010/main" val="646373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3/7/2026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35721550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4.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7.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058CAAE-C058-8307-28AA-CB5445027C16}"/>
              </a:ext>
            </a:extLst>
          </p:cNvPr>
          <p:cNvSpPr>
            <a:spLocks noGrp="1"/>
          </p:cNvSpPr>
          <p:nvPr>
            <p:ph type="ctrTitle"/>
          </p:nvPr>
        </p:nvSpPr>
        <p:spPr>
          <a:xfrm>
            <a:off x="1329765" y="1146412"/>
            <a:ext cx="10218387" cy="2402006"/>
          </a:xfrm>
        </p:spPr>
        <p:txBody>
          <a:bodyPr anchor="b">
            <a:normAutofit/>
          </a:bodyPr>
          <a:lstStyle/>
          <a:p>
            <a:pPr algn="l"/>
            <a:r>
              <a:rPr lang="es-MX" sz="4800" b="1" dirty="0"/>
              <a:t>Libertad de expresión en el derecho convencional e internacional</a:t>
            </a: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C10BE31F-60CE-AA64-F680-270766563DF8}"/>
              </a:ext>
            </a:extLst>
          </p:cNvPr>
          <p:cNvSpPr>
            <a:spLocks noGrp="1"/>
          </p:cNvSpPr>
          <p:nvPr>
            <p:ph type="subTitle" idx="1"/>
          </p:nvPr>
        </p:nvSpPr>
        <p:spPr>
          <a:xfrm>
            <a:off x="1329765" y="4892722"/>
            <a:ext cx="6387155" cy="1078173"/>
          </a:xfrm>
        </p:spPr>
        <p:txBody>
          <a:bodyPr anchor="ctr">
            <a:normAutofit/>
          </a:bodyPr>
          <a:lstStyle/>
          <a:p>
            <a:pPr algn="l"/>
            <a:r>
              <a:rPr lang="es-MX" dirty="0">
                <a:solidFill>
                  <a:srgbClr val="FFFFFF"/>
                </a:solidFill>
              </a:rPr>
              <a:t>Diplomado en libertad de expresión</a:t>
            </a:r>
          </a:p>
        </p:txBody>
      </p:sp>
    </p:spTree>
    <p:extLst>
      <p:ext uri="{BB962C8B-B14F-4D97-AF65-F5344CB8AC3E}">
        <p14:creationId xmlns:p14="http://schemas.microsoft.com/office/powerpoint/2010/main" val="32700704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1F7A6C-E41B-F472-9B8C-D66348AB51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A6FFD31-2FAD-8417-0648-0726B2B4C9D8}"/>
              </a:ext>
            </a:extLst>
          </p:cNvPr>
          <p:cNvSpPr>
            <a:spLocks noGrp="1"/>
          </p:cNvSpPr>
          <p:nvPr>
            <p:ph type="title"/>
          </p:nvPr>
        </p:nvSpPr>
        <p:spPr>
          <a:xfrm>
            <a:off x="1136397" y="502021"/>
            <a:ext cx="9688296" cy="1642969"/>
          </a:xfrm>
        </p:spPr>
        <p:txBody>
          <a:bodyPr anchor="b">
            <a:normAutofit/>
          </a:bodyPr>
          <a:lstStyle/>
          <a:p>
            <a:r>
              <a:rPr lang="es-MX" sz="4000" b="1" i="0">
                <a:effectLst/>
                <a:latin typeface="ui-sans-serif"/>
              </a:rPr>
              <a:t>Instrumentos internacionales que reconocen la libertad de expresión</a:t>
            </a:r>
            <a:endParaRPr lang="es-MX" sz="4000"/>
          </a:p>
        </p:txBody>
      </p:sp>
      <p:sp>
        <p:nvSpPr>
          <p:cNvPr id="3" name="Marcador de contenido 2">
            <a:extLst>
              <a:ext uri="{FF2B5EF4-FFF2-40B4-BE49-F238E27FC236}">
                <a16:creationId xmlns:a16="http://schemas.microsoft.com/office/drawing/2014/main" id="{D1EE89D8-FA40-B32C-540A-7D3CC1ECEDA6}"/>
              </a:ext>
            </a:extLst>
          </p:cNvPr>
          <p:cNvSpPr>
            <a:spLocks noGrp="1"/>
          </p:cNvSpPr>
          <p:nvPr>
            <p:ph idx="1"/>
          </p:nvPr>
        </p:nvSpPr>
        <p:spPr>
          <a:xfrm>
            <a:off x="1136397" y="2418409"/>
            <a:ext cx="9688296" cy="3454358"/>
          </a:xfrm>
        </p:spPr>
        <p:txBody>
          <a:bodyPr anchor="t">
            <a:normAutofit/>
          </a:bodyPr>
          <a:lstStyle/>
          <a:p>
            <a:pPr algn="just">
              <a:buNone/>
            </a:pPr>
            <a:r>
              <a:rPr lang="es-MX" b="0" i="0" dirty="0">
                <a:effectLst/>
                <a:latin typeface="ui-sans-serif"/>
              </a:rPr>
              <a:t>Uno de los documentos fundacionales es la </a:t>
            </a:r>
            <a:r>
              <a:rPr lang="es-MX" b="1" i="0" dirty="0">
                <a:effectLst/>
                <a:latin typeface="ui-sans-serif"/>
              </a:rPr>
              <a:t>Declaración Universal de los Derechos Humanos</a:t>
            </a:r>
            <a:r>
              <a:rPr lang="es-MX" b="0" i="0" dirty="0">
                <a:effectLst/>
                <a:latin typeface="ui-sans-serif"/>
              </a:rPr>
              <a:t>, adoptada en 1948 por la Organización de las Naciones Unidas.</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1179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14797178-B668-7CC2-50EA-911AAA797E0A}"/>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Artículo 19</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223B197D-9801-36BF-168D-EC832A31F660}"/>
              </a:ext>
            </a:extLst>
          </p:cNvPr>
          <p:cNvGraphicFramePr>
            <a:graphicFrameLocks noGrp="1"/>
          </p:cNvGraphicFramePr>
          <p:nvPr>
            <p:ph idx="1"/>
            <p:extLst>
              <p:ext uri="{D42A27DB-BD31-4B8C-83A1-F6EECF244321}">
                <p14:modId xmlns:p14="http://schemas.microsoft.com/office/powerpoint/2010/main" val="38079711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0209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8E2155-8948-415E-3540-170F1540B85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84DB3DB-C931-6419-754D-F992DC681BF6}"/>
              </a:ext>
            </a:extLst>
          </p:cNvPr>
          <p:cNvSpPr>
            <a:spLocks noGrp="1"/>
          </p:cNvSpPr>
          <p:nvPr>
            <p:ph type="title"/>
          </p:nvPr>
        </p:nvSpPr>
        <p:spPr>
          <a:xfrm>
            <a:off x="1371599" y="294538"/>
            <a:ext cx="9895951" cy="1033669"/>
          </a:xfrm>
        </p:spPr>
        <p:txBody>
          <a:bodyPr>
            <a:normAutofit/>
          </a:bodyPr>
          <a:lstStyle/>
          <a:p>
            <a:r>
              <a:rPr lang="es-MX" sz="3400" b="1" i="0">
                <a:solidFill>
                  <a:srgbClr val="FFFFFF"/>
                </a:solidFill>
                <a:effectLst/>
                <a:latin typeface="ui-sans-serif"/>
              </a:rPr>
              <a:t>Instrumentos internacionales que reconocen la libertad de expresión</a:t>
            </a:r>
            <a:endParaRPr lang="es-MX" sz="3400">
              <a:solidFill>
                <a:srgbClr val="FFFFFF"/>
              </a:solidFill>
            </a:endParaRPr>
          </a:p>
        </p:txBody>
      </p:sp>
      <p:sp>
        <p:nvSpPr>
          <p:cNvPr id="3" name="Marcador de contenido 2">
            <a:extLst>
              <a:ext uri="{FF2B5EF4-FFF2-40B4-BE49-F238E27FC236}">
                <a16:creationId xmlns:a16="http://schemas.microsoft.com/office/drawing/2014/main" id="{B36C78BE-4911-B20E-A8D9-9A42B670ABB1}"/>
              </a:ext>
            </a:extLst>
          </p:cNvPr>
          <p:cNvSpPr>
            <a:spLocks noGrp="1"/>
          </p:cNvSpPr>
          <p:nvPr>
            <p:ph idx="1"/>
          </p:nvPr>
        </p:nvSpPr>
        <p:spPr>
          <a:xfrm>
            <a:off x="1371599" y="2318197"/>
            <a:ext cx="9724031" cy="3683358"/>
          </a:xfrm>
        </p:spPr>
        <p:txBody>
          <a:bodyPr anchor="ctr">
            <a:normAutofit/>
          </a:bodyPr>
          <a:lstStyle/>
          <a:p>
            <a:pPr algn="just">
              <a:buNone/>
            </a:pPr>
            <a:r>
              <a:rPr lang="es-MX" sz="2400" b="0" i="0" dirty="0">
                <a:effectLst/>
                <a:latin typeface="ui-sans-serif"/>
              </a:rPr>
              <a:t>El artículo 19 establece que toda persona tiene derecho a la libertad de opinión y de expresión, lo que incluye:</a:t>
            </a:r>
          </a:p>
          <a:p>
            <a:pPr algn="just"/>
            <a:r>
              <a:rPr lang="es-MX" sz="2400" b="0" i="0" dirty="0">
                <a:effectLst/>
                <a:latin typeface="ui-sans-serif"/>
              </a:rPr>
              <a:t>el derecho a </a:t>
            </a:r>
            <a:r>
              <a:rPr lang="es-MX" sz="2400" b="1" i="0" dirty="0">
                <a:effectLst/>
                <a:latin typeface="ui-sans-serif"/>
              </a:rPr>
              <a:t>tener opiniones sin interferencias</a:t>
            </a:r>
            <a:endParaRPr lang="es-MX" sz="2400" b="0" i="0" dirty="0">
              <a:effectLst/>
              <a:latin typeface="ui-sans-serif"/>
            </a:endParaRPr>
          </a:p>
          <a:p>
            <a:pPr algn="just"/>
            <a:r>
              <a:rPr lang="es-MX" sz="2400" b="0" i="0" dirty="0">
                <a:effectLst/>
                <a:latin typeface="ui-sans-serif"/>
              </a:rPr>
              <a:t>el derecho a </a:t>
            </a:r>
            <a:r>
              <a:rPr lang="es-MX" sz="2400" b="1" i="0" dirty="0">
                <a:effectLst/>
                <a:latin typeface="ui-sans-serif"/>
              </a:rPr>
              <a:t>buscar información</a:t>
            </a:r>
            <a:endParaRPr lang="es-MX" sz="2400" b="0" i="0" dirty="0">
              <a:effectLst/>
              <a:latin typeface="ui-sans-serif"/>
            </a:endParaRPr>
          </a:p>
          <a:p>
            <a:pPr algn="just"/>
            <a:r>
              <a:rPr lang="es-MX" sz="2400" b="0" i="0" dirty="0">
                <a:effectLst/>
                <a:latin typeface="ui-sans-serif"/>
              </a:rPr>
              <a:t>el derecho a </a:t>
            </a:r>
            <a:r>
              <a:rPr lang="es-MX" sz="2400" b="1" i="0" dirty="0">
                <a:effectLst/>
                <a:latin typeface="ui-sans-serif"/>
              </a:rPr>
              <a:t>recibir información</a:t>
            </a:r>
            <a:endParaRPr lang="es-MX" sz="2400" b="0" i="0" dirty="0">
              <a:effectLst/>
              <a:latin typeface="ui-sans-serif"/>
            </a:endParaRPr>
          </a:p>
          <a:p>
            <a:pPr algn="just"/>
            <a:r>
              <a:rPr lang="es-MX" sz="2400" b="0" i="0" dirty="0">
                <a:effectLst/>
                <a:latin typeface="ui-sans-serif"/>
              </a:rPr>
              <a:t>el derecho a </a:t>
            </a:r>
            <a:r>
              <a:rPr lang="es-MX" sz="2400" b="1" i="0" dirty="0">
                <a:effectLst/>
                <a:latin typeface="ui-sans-serif"/>
              </a:rPr>
              <a:t>difundir ideas por cualquier medio</a:t>
            </a:r>
            <a:endParaRPr lang="es-MX" sz="2400" dirty="0"/>
          </a:p>
        </p:txBody>
      </p:sp>
    </p:spTree>
    <p:extLst>
      <p:ext uri="{BB962C8B-B14F-4D97-AF65-F5344CB8AC3E}">
        <p14:creationId xmlns:p14="http://schemas.microsoft.com/office/powerpoint/2010/main" val="35463593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5CFFFB-0AA5-C8A5-A12E-074E6BA4730D}"/>
              </a:ext>
            </a:extLst>
          </p:cNvPr>
          <p:cNvSpPr>
            <a:spLocks noGrp="1"/>
          </p:cNvSpPr>
          <p:nvPr>
            <p:ph type="title"/>
          </p:nvPr>
        </p:nvSpPr>
        <p:spPr/>
        <p:txBody>
          <a:bodyPr/>
          <a:lstStyle/>
          <a:p>
            <a:r>
              <a:rPr lang="es-MX" b="1" dirty="0"/>
              <a:t>Artículo 19</a:t>
            </a:r>
          </a:p>
        </p:txBody>
      </p:sp>
      <p:graphicFrame>
        <p:nvGraphicFramePr>
          <p:cNvPr id="5" name="Marcador de contenido 2">
            <a:extLst>
              <a:ext uri="{FF2B5EF4-FFF2-40B4-BE49-F238E27FC236}">
                <a16:creationId xmlns:a16="http://schemas.microsoft.com/office/drawing/2014/main" id="{58EEF5B2-C3DF-6988-7E68-18FF1FAEE3A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5303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5863CA-F014-B9C0-CE8A-3DED9768A59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C974B73-DDBB-9CCD-3B11-C2CB22D496D3}"/>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Artículo 19</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710826EC-B080-88AF-00E8-5246ACF95F69}"/>
              </a:ext>
            </a:extLst>
          </p:cNvPr>
          <p:cNvGraphicFramePr>
            <a:graphicFrameLocks noGrp="1"/>
          </p:cNvGraphicFramePr>
          <p:nvPr>
            <p:ph idx="1"/>
            <p:extLst>
              <p:ext uri="{D42A27DB-BD31-4B8C-83A1-F6EECF244321}">
                <p14:modId xmlns:p14="http://schemas.microsoft.com/office/powerpoint/2010/main" val="280485139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2771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FAFBB7-EB7D-A645-13B7-DA13374906B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992892D-6303-BDBC-F227-0DDA9EA38B51}"/>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Artículo 13</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3F96336A-D8D2-2CD7-870B-DFF689C287F0}"/>
              </a:ext>
            </a:extLst>
          </p:cNvPr>
          <p:cNvGraphicFramePr>
            <a:graphicFrameLocks noGrp="1"/>
          </p:cNvGraphicFramePr>
          <p:nvPr>
            <p:ph idx="1"/>
            <p:extLst>
              <p:ext uri="{D42A27DB-BD31-4B8C-83A1-F6EECF244321}">
                <p14:modId xmlns:p14="http://schemas.microsoft.com/office/powerpoint/2010/main" val="130863112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5766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A5A1EC-7FEE-B9A9-57D9-784DA33EBDE1}"/>
              </a:ext>
            </a:extLst>
          </p:cNvPr>
          <p:cNvSpPr>
            <a:spLocks noGrp="1"/>
          </p:cNvSpPr>
          <p:nvPr>
            <p:ph type="title"/>
          </p:nvPr>
        </p:nvSpPr>
        <p:spPr>
          <a:xfrm>
            <a:off x="339048" y="1683756"/>
            <a:ext cx="3362696" cy="2396359"/>
          </a:xfrm>
        </p:spPr>
        <p:txBody>
          <a:bodyPr anchor="b">
            <a:normAutofit/>
          </a:bodyPr>
          <a:lstStyle/>
          <a:p>
            <a:pPr algn="ctr"/>
            <a:r>
              <a:rPr lang="es-MX" sz="3100" b="1" i="0" dirty="0">
                <a:solidFill>
                  <a:srgbClr val="FFFFFF"/>
                </a:solidFill>
                <a:effectLst/>
                <a:latin typeface="ui-sans-serif"/>
              </a:rPr>
              <a:t>Jurisprudencia de la Corte Interamericana de Derechos Humanos</a:t>
            </a:r>
            <a:endParaRPr lang="es-MX" sz="3100" dirty="0">
              <a:solidFill>
                <a:srgbClr val="FFFFFF"/>
              </a:solidFill>
            </a:endParaRPr>
          </a:p>
        </p:txBody>
      </p:sp>
      <p:graphicFrame>
        <p:nvGraphicFramePr>
          <p:cNvPr id="5" name="Marcador de contenido 2">
            <a:extLst>
              <a:ext uri="{FF2B5EF4-FFF2-40B4-BE49-F238E27FC236}">
                <a16:creationId xmlns:a16="http://schemas.microsoft.com/office/drawing/2014/main" id="{F748F654-B856-A11C-1149-E5C9AA04DA99}"/>
              </a:ext>
            </a:extLst>
          </p:cNvPr>
          <p:cNvGraphicFramePr>
            <a:graphicFrameLocks noGrp="1"/>
          </p:cNvGraphicFramePr>
          <p:nvPr>
            <p:ph idx="1"/>
            <p:extLst>
              <p:ext uri="{D42A27DB-BD31-4B8C-83A1-F6EECF244321}">
                <p14:modId xmlns:p14="http://schemas.microsoft.com/office/powerpoint/2010/main" val="7219819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3177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B5EC48-2C6F-15DB-AAF2-2B580544EB2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B87015F-895D-0D3B-3066-93A0678932AE}"/>
              </a:ext>
            </a:extLst>
          </p:cNvPr>
          <p:cNvSpPr>
            <a:spLocks noGrp="1"/>
          </p:cNvSpPr>
          <p:nvPr>
            <p:ph type="title"/>
          </p:nvPr>
        </p:nvSpPr>
        <p:spPr>
          <a:xfrm>
            <a:off x="586478" y="1683756"/>
            <a:ext cx="3115265" cy="2396359"/>
          </a:xfrm>
        </p:spPr>
        <p:txBody>
          <a:bodyPr anchor="b">
            <a:normAutofit/>
          </a:bodyPr>
          <a:lstStyle/>
          <a:p>
            <a:pPr algn="r"/>
            <a:r>
              <a:rPr lang="es-MX" sz="4000" b="1" i="0">
                <a:solidFill>
                  <a:srgbClr val="FFFFFF"/>
                </a:solidFill>
                <a:effectLst/>
                <a:latin typeface="ui-sans-serif"/>
              </a:rPr>
              <a:t>Dimensiones</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5FE65B03-DEC2-BF2A-0E46-E424DC91FC19}"/>
              </a:ext>
            </a:extLst>
          </p:cNvPr>
          <p:cNvGraphicFramePr>
            <a:graphicFrameLocks noGrp="1"/>
          </p:cNvGraphicFramePr>
          <p:nvPr>
            <p:ph idx="1"/>
            <p:extLst>
              <p:ext uri="{D42A27DB-BD31-4B8C-83A1-F6EECF244321}">
                <p14:modId xmlns:p14="http://schemas.microsoft.com/office/powerpoint/2010/main" val="275298813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3304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8F3B4F0-038F-40A5-2B80-E9DBE27FFF2A}"/>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Dimensiones</a:t>
            </a:r>
          </a:p>
        </p:txBody>
      </p:sp>
      <p:graphicFrame>
        <p:nvGraphicFramePr>
          <p:cNvPr id="5" name="Marcador de contenido 2">
            <a:extLst>
              <a:ext uri="{FF2B5EF4-FFF2-40B4-BE49-F238E27FC236}">
                <a16:creationId xmlns:a16="http://schemas.microsoft.com/office/drawing/2014/main" id="{12804CA3-1485-0B80-65CD-76C79A46DD2E}"/>
              </a:ext>
            </a:extLst>
          </p:cNvPr>
          <p:cNvGraphicFramePr>
            <a:graphicFrameLocks noGrp="1"/>
          </p:cNvGraphicFramePr>
          <p:nvPr>
            <p:ph idx="1"/>
            <p:extLst>
              <p:ext uri="{D42A27DB-BD31-4B8C-83A1-F6EECF244321}">
                <p14:modId xmlns:p14="http://schemas.microsoft.com/office/powerpoint/2010/main" val="221457432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9454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F9E508A-35D6-D473-FCAE-6A9F12B345A9}"/>
              </a:ext>
            </a:extLst>
          </p:cNvPr>
          <p:cNvSpPr>
            <a:spLocks noGrp="1"/>
          </p:cNvSpPr>
          <p:nvPr>
            <p:ph type="title"/>
          </p:nvPr>
        </p:nvSpPr>
        <p:spPr>
          <a:xfrm>
            <a:off x="826396" y="586855"/>
            <a:ext cx="4230100" cy="3387497"/>
          </a:xfrm>
        </p:spPr>
        <p:txBody>
          <a:bodyPr anchor="b">
            <a:normAutofit/>
          </a:bodyPr>
          <a:lstStyle/>
          <a:p>
            <a:pPr algn="ctr"/>
            <a:r>
              <a:rPr lang="es-MX" sz="4000" b="1" dirty="0">
                <a:solidFill>
                  <a:srgbClr val="FFFFFF"/>
                </a:solidFill>
              </a:rPr>
              <a:t>Principios</a:t>
            </a:r>
          </a:p>
        </p:txBody>
      </p:sp>
      <p:sp>
        <p:nvSpPr>
          <p:cNvPr id="3" name="Marcador de contenido 2">
            <a:extLst>
              <a:ext uri="{FF2B5EF4-FFF2-40B4-BE49-F238E27FC236}">
                <a16:creationId xmlns:a16="http://schemas.microsoft.com/office/drawing/2014/main" id="{5E7A77CA-03FB-794B-6DCF-E04521662307}"/>
              </a:ext>
            </a:extLst>
          </p:cNvPr>
          <p:cNvSpPr>
            <a:spLocks noGrp="1"/>
          </p:cNvSpPr>
          <p:nvPr>
            <p:ph idx="1"/>
          </p:nvPr>
        </p:nvSpPr>
        <p:spPr>
          <a:xfrm>
            <a:off x="6503158" y="649480"/>
            <a:ext cx="4862447" cy="5546047"/>
          </a:xfrm>
        </p:spPr>
        <p:txBody>
          <a:bodyPr anchor="ctr">
            <a:normAutofit/>
          </a:bodyPr>
          <a:lstStyle/>
          <a:p>
            <a:pPr algn="just">
              <a:buNone/>
            </a:pPr>
            <a:r>
              <a:rPr lang="es-MX" sz="2400" dirty="0">
                <a:effectLst/>
              </a:rPr>
              <a:t>Uno de los principios centrales desarrollados por la Corte es la </a:t>
            </a:r>
            <a:r>
              <a:rPr lang="es-MX" sz="2400" b="1" dirty="0">
                <a:effectLst/>
              </a:rPr>
              <a:t>protección reforzada del discurso político y del debate sobre asuntos públicos</a:t>
            </a:r>
            <a:r>
              <a:rPr lang="es-MX" sz="2400" dirty="0">
                <a:effectLst/>
              </a:rPr>
              <a:t>.</a:t>
            </a:r>
          </a:p>
          <a:p>
            <a:pPr algn="just">
              <a:buNone/>
            </a:pPr>
            <a:r>
              <a:rPr lang="es-MX" sz="2400" dirty="0">
                <a:effectLst/>
              </a:rPr>
              <a:t>Esto significa que las expresiones relacionadas con:</a:t>
            </a:r>
          </a:p>
          <a:p>
            <a:pPr algn="just"/>
            <a:r>
              <a:rPr lang="es-MX" sz="2400" dirty="0">
                <a:effectLst/>
              </a:rPr>
              <a:t>el funcionamiento del gobierno</a:t>
            </a:r>
          </a:p>
          <a:p>
            <a:pPr algn="just"/>
            <a:r>
              <a:rPr lang="es-MX" sz="2400" dirty="0">
                <a:effectLst/>
              </a:rPr>
              <a:t>la actuación de autoridades públicas</a:t>
            </a:r>
          </a:p>
          <a:p>
            <a:pPr algn="just"/>
            <a:r>
              <a:rPr lang="es-MX" sz="2400" dirty="0">
                <a:effectLst/>
              </a:rPr>
              <a:t>el debate electoral</a:t>
            </a:r>
          </a:p>
          <a:p>
            <a:pPr algn="just"/>
            <a:r>
              <a:rPr lang="es-MX" sz="2400" dirty="0">
                <a:effectLst/>
              </a:rPr>
              <a:t>los asuntos de interés colectivo</a:t>
            </a:r>
          </a:p>
          <a:p>
            <a:pPr algn="just">
              <a:buNone/>
            </a:pPr>
            <a:r>
              <a:rPr lang="es-MX" sz="2400" dirty="0">
                <a:effectLst/>
              </a:rPr>
              <a:t>deben recibir </a:t>
            </a:r>
            <a:r>
              <a:rPr lang="es-MX" sz="2400" b="1" dirty="0">
                <a:effectLst/>
              </a:rPr>
              <a:t>el máximo nivel de protección jurídica</a:t>
            </a:r>
            <a:r>
              <a:rPr lang="es-MX" sz="2400" dirty="0">
                <a:effectLst/>
              </a:rPr>
              <a:t>.</a:t>
            </a:r>
          </a:p>
        </p:txBody>
      </p:sp>
    </p:spTree>
    <p:extLst>
      <p:ext uri="{BB962C8B-B14F-4D97-AF65-F5344CB8AC3E}">
        <p14:creationId xmlns:p14="http://schemas.microsoft.com/office/powerpoint/2010/main" val="2153882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7C20905-A435-D987-8B1D-B7A8641C036C}"/>
              </a:ext>
            </a:extLst>
          </p:cNvPr>
          <p:cNvSpPr>
            <a:spLocks noGrp="1"/>
          </p:cNvSpPr>
          <p:nvPr>
            <p:ph type="title"/>
          </p:nvPr>
        </p:nvSpPr>
        <p:spPr>
          <a:xfrm>
            <a:off x="1136397" y="502021"/>
            <a:ext cx="9688296" cy="1642969"/>
          </a:xfrm>
        </p:spPr>
        <p:txBody>
          <a:bodyPr anchor="b">
            <a:normAutofit/>
          </a:bodyPr>
          <a:lstStyle/>
          <a:p>
            <a:r>
              <a:rPr lang="es-MX" sz="4000" b="1">
                <a:latin typeface="ui-sans-serif"/>
              </a:rPr>
              <a:t>L</a:t>
            </a:r>
            <a:r>
              <a:rPr lang="es-MX" sz="4000" b="1" i="0">
                <a:effectLst/>
                <a:latin typeface="ui-sans-serif"/>
              </a:rPr>
              <a:t>ibertad de expresión </a:t>
            </a:r>
            <a:endParaRPr lang="es-MX" sz="4000" b="1"/>
          </a:p>
        </p:txBody>
      </p:sp>
      <p:sp>
        <p:nvSpPr>
          <p:cNvPr id="3" name="Marcador de contenido 2">
            <a:extLst>
              <a:ext uri="{FF2B5EF4-FFF2-40B4-BE49-F238E27FC236}">
                <a16:creationId xmlns:a16="http://schemas.microsoft.com/office/drawing/2014/main" id="{1DDBAFAC-25D6-AC7D-A565-D56AB63F1CD3}"/>
              </a:ext>
            </a:extLst>
          </p:cNvPr>
          <p:cNvSpPr>
            <a:spLocks noGrp="1"/>
          </p:cNvSpPr>
          <p:nvPr>
            <p:ph idx="1"/>
          </p:nvPr>
        </p:nvSpPr>
        <p:spPr>
          <a:xfrm>
            <a:off x="1136397" y="2418409"/>
            <a:ext cx="9688296" cy="3454358"/>
          </a:xfrm>
        </p:spPr>
        <p:txBody>
          <a:bodyPr anchor="t">
            <a:normAutofit/>
          </a:bodyPr>
          <a:lstStyle/>
          <a:p>
            <a:pPr algn="just">
              <a:buNone/>
            </a:pPr>
            <a:r>
              <a:rPr lang="es-MX" b="0" i="0" dirty="0">
                <a:effectLst/>
                <a:latin typeface="ui-sans-serif"/>
              </a:rPr>
              <a:t>Es considerada </a:t>
            </a:r>
            <a:r>
              <a:rPr lang="es-MX" b="1" i="0" dirty="0">
                <a:effectLst/>
                <a:latin typeface="ui-sans-serif"/>
              </a:rPr>
              <a:t>uno de los pilares del sistema democrático</a:t>
            </a:r>
            <a:r>
              <a:rPr lang="es-MX" b="0" i="0" dirty="0">
                <a:effectLst/>
                <a:latin typeface="ui-sans-serif"/>
              </a:rPr>
              <a:t>, ya que permite la circulación de ideas, el control del poder público y el debate sobre asuntos de interés colectivo.</a:t>
            </a:r>
          </a:p>
          <a:p>
            <a:pPr algn="just">
              <a:buNone/>
            </a:pPr>
            <a:r>
              <a:rPr lang="es-MX" b="0" i="0" dirty="0">
                <a:effectLst/>
                <a:latin typeface="ui-sans-serif"/>
              </a:rPr>
              <a:t>En el derecho internacional contemporáneo, este derecho ha sido reconocido en </a:t>
            </a:r>
            <a:r>
              <a:rPr lang="es-MX" b="1" i="0" dirty="0">
                <a:effectLst/>
                <a:latin typeface="ui-sans-serif"/>
              </a:rPr>
              <a:t>diversos instrumentos internacionales</a:t>
            </a:r>
            <a:r>
              <a:rPr lang="es-MX" b="0" i="0" dirty="0">
                <a:effectLst/>
                <a:latin typeface="ui-sans-serif"/>
              </a:rPr>
              <a:t>, interpretado por tribunales internacionales y desarrollado mediante estándares emitidos por organismos especializados.</a:t>
            </a:r>
            <a:br>
              <a:rPr lang="es-MX" sz="2000" dirty="0"/>
            </a:br>
            <a:endParaRPr lang="es-MX" sz="2000" dirty="0"/>
          </a:p>
        </p:txBody>
      </p:sp>
      <p:sp>
        <p:nvSpPr>
          <p:cNvPr id="23"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090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3EEEE67-F391-8199-A994-F5B5ED5A0DF2}"/>
              </a:ext>
            </a:extLst>
          </p:cNvPr>
          <p:cNvSpPr>
            <a:spLocks noGrp="1"/>
          </p:cNvSpPr>
          <p:nvPr>
            <p:ph type="title"/>
          </p:nvPr>
        </p:nvSpPr>
        <p:spPr>
          <a:xfrm>
            <a:off x="1371597" y="348865"/>
            <a:ext cx="10044023" cy="877729"/>
          </a:xfrm>
        </p:spPr>
        <p:txBody>
          <a:bodyPr anchor="ctr">
            <a:normAutofit/>
          </a:bodyPr>
          <a:lstStyle/>
          <a:p>
            <a:r>
              <a:rPr lang="es-MX" sz="2800" b="1">
                <a:solidFill>
                  <a:srgbClr val="FFFFFF"/>
                </a:solidFill>
                <a:latin typeface="ui-sans-serif"/>
              </a:rPr>
              <a:t>CIDH</a:t>
            </a:r>
            <a:br>
              <a:rPr lang="es-MX" sz="2800" b="1">
                <a:solidFill>
                  <a:srgbClr val="FFFFFF"/>
                </a:solidFill>
                <a:latin typeface="ui-sans-serif"/>
              </a:rPr>
            </a:br>
            <a:endParaRPr lang="es-MX" sz="2800">
              <a:solidFill>
                <a:srgbClr val="FFFFFF"/>
              </a:solidFill>
            </a:endParaRPr>
          </a:p>
        </p:txBody>
      </p:sp>
      <p:graphicFrame>
        <p:nvGraphicFramePr>
          <p:cNvPr id="4" name="Marcador de contenido 3">
            <a:extLst>
              <a:ext uri="{FF2B5EF4-FFF2-40B4-BE49-F238E27FC236}">
                <a16:creationId xmlns:a16="http://schemas.microsoft.com/office/drawing/2014/main" id="{B11671C7-B8F8-0AF5-52A9-209BF0E4A98D}"/>
              </a:ext>
            </a:extLst>
          </p:cNvPr>
          <p:cNvGraphicFramePr>
            <a:graphicFrameLocks noGrp="1"/>
          </p:cNvGraphicFramePr>
          <p:nvPr>
            <p:ph idx="1"/>
            <p:extLst>
              <p:ext uri="{D42A27DB-BD31-4B8C-83A1-F6EECF244321}">
                <p14:modId xmlns:p14="http://schemas.microsoft.com/office/powerpoint/2010/main" val="67670962"/>
              </p:ext>
            </p:extLst>
          </p:nvPr>
        </p:nvGraphicFramePr>
        <p:xfrm>
          <a:off x="644056" y="1575459"/>
          <a:ext cx="11105493" cy="5282540"/>
        </p:xfrm>
        <a:graphic>
          <a:graphicData uri="http://schemas.openxmlformats.org/drawingml/2006/table">
            <a:tbl>
              <a:tblPr firstRow="1" bandRow="1"/>
              <a:tblGrid>
                <a:gridCol w="3701831">
                  <a:extLst>
                    <a:ext uri="{9D8B030D-6E8A-4147-A177-3AD203B41FA5}">
                      <a16:colId xmlns:a16="http://schemas.microsoft.com/office/drawing/2014/main" val="2634690436"/>
                    </a:ext>
                  </a:extLst>
                </a:gridCol>
                <a:gridCol w="3701831">
                  <a:extLst>
                    <a:ext uri="{9D8B030D-6E8A-4147-A177-3AD203B41FA5}">
                      <a16:colId xmlns:a16="http://schemas.microsoft.com/office/drawing/2014/main" val="2182575451"/>
                    </a:ext>
                  </a:extLst>
                </a:gridCol>
                <a:gridCol w="3701831">
                  <a:extLst>
                    <a:ext uri="{9D8B030D-6E8A-4147-A177-3AD203B41FA5}">
                      <a16:colId xmlns:a16="http://schemas.microsoft.com/office/drawing/2014/main" val="2635908452"/>
                    </a:ext>
                  </a:extLst>
                </a:gridCol>
              </a:tblGrid>
              <a:tr h="561430">
                <a:tc>
                  <a:txBody>
                    <a:bodyPr/>
                    <a:lstStyle/>
                    <a:p>
                      <a:pPr algn="ctr">
                        <a:buNone/>
                      </a:pPr>
                      <a:r>
                        <a:rPr lang="es-MX" sz="2000" b="1" dirty="0"/>
                        <a:t>Caso</a:t>
                      </a:r>
                    </a:p>
                  </a:txBody>
                  <a:tcPr marL="93003" marR="93003" marT="46501" marB="46501" anchor="ctr">
                    <a:lnL>
                      <a:noFill/>
                    </a:lnL>
                    <a:lnR>
                      <a:noFill/>
                    </a:lnR>
                    <a:lnT>
                      <a:noFill/>
                    </a:lnT>
                    <a:lnB>
                      <a:noFill/>
                    </a:lnB>
                    <a:noFill/>
                  </a:tcPr>
                </a:tc>
                <a:tc>
                  <a:txBody>
                    <a:bodyPr/>
                    <a:lstStyle/>
                    <a:p>
                      <a:pPr algn="ctr">
                        <a:buNone/>
                      </a:pPr>
                      <a:r>
                        <a:rPr lang="es-MX" sz="2000" b="1"/>
                        <a:t>Tema central</a:t>
                      </a:r>
                    </a:p>
                  </a:txBody>
                  <a:tcPr marL="93003" marR="93003" marT="46501" marB="46501" anchor="ctr">
                    <a:lnL>
                      <a:noFill/>
                    </a:lnL>
                    <a:lnR>
                      <a:noFill/>
                    </a:lnR>
                    <a:lnT>
                      <a:noFill/>
                    </a:lnT>
                    <a:lnB>
                      <a:noFill/>
                    </a:lnB>
                    <a:noFill/>
                  </a:tcPr>
                </a:tc>
                <a:tc>
                  <a:txBody>
                    <a:bodyPr/>
                    <a:lstStyle/>
                    <a:p>
                      <a:pPr algn="ctr">
                        <a:buNone/>
                      </a:pPr>
                      <a:r>
                        <a:rPr lang="es-MX" sz="2000" b="1"/>
                        <a:t>Enseñanza</a:t>
                      </a:r>
                    </a:p>
                  </a:txBody>
                  <a:tcPr marL="93003" marR="93003" marT="46501" marB="46501" anchor="ctr">
                    <a:lnL>
                      <a:noFill/>
                    </a:lnL>
                    <a:lnR>
                      <a:noFill/>
                    </a:lnR>
                    <a:lnT>
                      <a:noFill/>
                    </a:lnT>
                    <a:lnB>
                      <a:noFill/>
                    </a:lnB>
                    <a:noFill/>
                  </a:tcPr>
                </a:tc>
                <a:extLst>
                  <a:ext uri="{0D108BD9-81ED-4DB2-BD59-A6C34878D82A}">
                    <a16:rowId xmlns:a16="http://schemas.microsoft.com/office/drawing/2014/main" val="845653710"/>
                  </a:ext>
                </a:extLst>
              </a:tr>
              <a:tr h="944222">
                <a:tc>
                  <a:txBody>
                    <a:bodyPr/>
                    <a:lstStyle/>
                    <a:p>
                      <a:pPr>
                        <a:buNone/>
                      </a:pPr>
                      <a:r>
                        <a:rPr lang="es-MX" sz="2000"/>
                        <a:t>La Última Tentación de Cristo</a:t>
                      </a:r>
                    </a:p>
                  </a:txBody>
                  <a:tcPr marL="93003" marR="93003" marT="46501" marB="46501" anchor="ctr">
                    <a:lnL>
                      <a:noFill/>
                    </a:lnL>
                    <a:lnR>
                      <a:noFill/>
                    </a:lnR>
                    <a:lnT>
                      <a:noFill/>
                    </a:lnT>
                    <a:lnB>
                      <a:noFill/>
                    </a:lnB>
                    <a:noFill/>
                  </a:tcPr>
                </a:tc>
                <a:tc>
                  <a:txBody>
                    <a:bodyPr/>
                    <a:lstStyle/>
                    <a:p>
                      <a:pPr>
                        <a:buNone/>
                      </a:pPr>
                      <a:r>
                        <a:rPr lang="es-MX" sz="2000" dirty="0"/>
                        <a:t>Censura previa</a:t>
                      </a:r>
                    </a:p>
                  </a:txBody>
                  <a:tcPr marL="93003" marR="93003" marT="46501" marB="46501" anchor="ctr">
                    <a:lnL>
                      <a:noFill/>
                    </a:lnL>
                    <a:lnR>
                      <a:noFill/>
                    </a:lnR>
                    <a:lnT>
                      <a:noFill/>
                    </a:lnT>
                    <a:lnB>
                      <a:noFill/>
                    </a:lnB>
                    <a:noFill/>
                  </a:tcPr>
                </a:tc>
                <a:tc>
                  <a:txBody>
                    <a:bodyPr/>
                    <a:lstStyle/>
                    <a:p>
                      <a:pPr>
                        <a:buNone/>
                      </a:pPr>
                      <a:r>
                        <a:rPr lang="es-MX" sz="2000" dirty="0"/>
                        <a:t>Está prohibida en el sistema interamericano</a:t>
                      </a:r>
                    </a:p>
                  </a:txBody>
                  <a:tcPr marL="93003" marR="93003" marT="46501" marB="46501" anchor="ctr">
                    <a:lnL>
                      <a:noFill/>
                    </a:lnL>
                    <a:lnR>
                      <a:noFill/>
                    </a:lnR>
                    <a:lnT>
                      <a:noFill/>
                    </a:lnT>
                    <a:lnB>
                      <a:noFill/>
                    </a:lnB>
                    <a:noFill/>
                  </a:tcPr>
                </a:tc>
                <a:extLst>
                  <a:ext uri="{0D108BD9-81ED-4DB2-BD59-A6C34878D82A}">
                    <a16:rowId xmlns:a16="http://schemas.microsoft.com/office/drawing/2014/main" val="3229214846"/>
                  </a:ext>
                </a:extLst>
              </a:tr>
              <a:tr h="944222">
                <a:tc>
                  <a:txBody>
                    <a:bodyPr/>
                    <a:lstStyle/>
                    <a:p>
                      <a:pPr>
                        <a:buNone/>
                      </a:pPr>
                      <a:r>
                        <a:rPr lang="es-MX" sz="2000"/>
                        <a:t>Herrera Ulloa</a:t>
                      </a:r>
                    </a:p>
                  </a:txBody>
                  <a:tcPr marL="93003" marR="93003" marT="46501" marB="46501" anchor="ctr">
                    <a:lnL>
                      <a:noFill/>
                    </a:lnL>
                    <a:lnR>
                      <a:noFill/>
                    </a:lnR>
                    <a:lnT>
                      <a:noFill/>
                    </a:lnT>
                    <a:lnB>
                      <a:noFill/>
                    </a:lnB>
                    <a:noFill/>
                  </a:tcPr>
                </a:tc>
                <a:tc>
                  <a:txBody>
                    <a:bodyPr/>
                    <a:lstStyle/>
                    <a:p>
                      <a:pPr>
                        <a:buNone/>
                      </a:pPr>
                      <a:r>
                        <a:rPr lang="es-MX" sz="2000" dirty="0"/>
                        <a:t>Periodismo y reproducción de información</a:t>
                      </a:r>
                    </a:p>
                  </a:txBody>
                  <a:tcPr marL="93003" marR="93003" marT="46501" marB="46501" anchor="ctr">
                    <a:lnL>
                      <a:noFill/>
                    </a:lnL>
                    <a:lnR>
                      <a:noFill/>
                    </a:lnR>
                    <a:lnT>
                      <a:noFill/>
                    </a:lnT>
                    <a:lnB>
                      <a:noFill/>
                    </a:lnB>
                    <a:noFill/>
                  </a:tcPr>
                </a:tc>
                <a:tc>
                  <a:txBody>
                    <a:bodyPr/>
                    <a:lstStyle/>
                    <a:p>
                      <a:pPr>
                        <a:buNone/>
                      </a:pPr>
                      <a:r>
                        <a:rPr lang="es-MX" sz="2000" dirty="0"/>
                        <a:t>Protección al periodismo investigativo</a:t>
                      </a:r>
                    </a:p>
                  </a:txBody>
                  <a:tcPr marL="93003" marR="93003" marT="46501" marB="46501" anchor="ctr">
                    <a:lnL>
                      <a:noFill/>
                    </a:lnL>
                    <a:lnR>
                      <a:noFill/>
                    </a:lnR>
                    <a:lnT>
                      <a:noFill/>
                    </a:lnT>
                    <a:lnB>
                      <a:noFill/>
                    </a:lnB>
                    <a:noFill/>
                  </a:tcPr>
                </a:tc>
                <a:extLst>
                  <a:ext uri="{0D108BD9-81ED-4DB2-BD59-A6C34878D82A}">
                    <a16:rowId xmlns:a16="http://schemas.microsoft.com/office/drawing/2014/main" val="4212610553"/>
                  </a:ext>
                </a:extLst>
              </a:tr>
              <a:tr h="944222">
                <a:tc>
                  <a:txBody>
                    <a:bodyPr/>
                    <a:lstStyle/>
                    <a:p>
                      <a:pPr>
                        <a:buNone/>
                      </a:pPr>
                      <a:r>
                        <a:rPr lang="es-MX" sz="2000"/>
                        <a:t>Kimel</a:t>
                      </a:r>
                    </a:p>
                  </a:txBody>
                  <a:tcPr marL="93003" marR="93003" marT="46501" marB="46501" anchor="ctr">
                    <a:lnL>
                      <a:noFill/>
                    </a:lnL>
                    <a:lnR>
                      <a:noFill/>
                    </a:lnR>
                    <a:lnT>
                      <a:noFill/>
                    </a:lnT>
                    <a:lnB>
                      <a:noFill/>
                    </a:lnB>
                    <a:noFill/>
                  </a:tcPr>
                </a:tc>
                <a:tc>
                  <a:txBody>
                    <a:bodyPr/>
                    <a:lstStyle/>
                    <a:p>
                      <a:pPr>
                        <a:buNone/>
                      </a:pPr>
                      <a:r>
                        <a:rPr lang="es-MX" sz="2000"/>
                        <a:t>Crítica a funcionarios públicos</a:t>
                      </a:r>
                    </a:p>
                  </a:txBody>
                  <a:tcPr marL="93003" marR="93003" marT="46501" marB="46501" anchor="ctr">
                    <a:lnL>
                      <a:noFill/>
                    </a:lnL>
                    <a:lnR>
                      <a:noFill/>
                    </a:lnR>
                    <a:lnT>
                      <a:noFill/>
                    </a:lnT>
                    <a:lnB>
                      <a:noFill/>
                    </a:lnB>
                    <a:noFill/>
                  </a:tcPr>
                </a:tc>
                <a:tc>
                  <a:txBody>
                    <a:bodyPr/>
                    <a:lstStyle/>
                    <a:p>
                      <a:pPr>
                        <a:buNone/>
                      </a:pPr>
                      <a:r>
                        <a:rPr lang="es-MX" sz="2000" dirty="0"/>
                        <a:t>Mayor tolerancia al discurso crítico</a:t>
                      </a:r>
                    </a:p>
                  </a:txBody>
                  <a:tcPr marL="93003" marR="93003" marT="46501" marB="46501" anchor="ctr">
                    <a:lnL>
                      <a:noFill/>
                    </a:lnL>
                    <a:lnR>
                      <a:noFill/>
                    </a:lnR>
                    <a:lnT>
                      <a:noFill/>
                    </a:lnT>
                    <a:lnB>
                      <a:noFill/>
                    </a:lnB>
                    <a:noFill/>
                  </a:tcPr>
                </a:tc>
                <a:extLst>
                  <a:ext uri="{0D108BD9-81ED-4DB2-BD59-A6C34878D82A}">
                    <a16:rowId xmlns:a16="http://schemas.microsoft.com/office/drawing/2014/main" val="2134803534"/>
                  </a:ext>
                </a:extLst>
              </a:tr>
              <a:tr h="944222">
                <a:tc>
                  <a:txBody>
                    <a:bodyPr/>
                    <a:lstStyle/>
                    <a:p>
                      <a:pPr>
                        <a:buNone/>
                      </a:pPr>
                      <a:r>
                        <a:rPr lang="es-MX" sz="2000"/>
                        <a:t>López Lone</a:t>
                      </a:r>
                    </a:p>
                  </a:txBody>
                  <a:tcPr marL="93003" marR="93003" marT="46501" marB="46501" anchor="ctr">
                    <a:lnL>
                      <a:noFill/>
                    </a:lnL>
                    <a:lnR>
                      <a:noFill/>
                    </a:lnR>
                    <a:lnT>
                      <a:noFill/>
                    </a:lnT>
                    <a:lnB>
                      <a:noFill/>
                    </a:lnB>
                    <a:noFill/>
                  </a:tcPr>
                </a:tc>
                <a:tc>
                  <a:txBody>
                    <a:bodyPr/>
                    <a:lstStyle/>
                    <a:p>
                      <a:pPr>
                        <a:buNone/>
                      </a:pPr>
                      <a:r>
                        <a:rPr lang="es-MX" sz="2000"/>
                        <a:t>Libertad de expresión de jueces</a:t>
                      </a:r>
                    </a:p>
                  </a:txBody>
                  <a:tcPr marL="93003" marR="93003" marT="46501" marB="46501" anchor="ctr">
                    <a:lnL>
                      <a:noFill/>
                    </a:lnL>
                    <a:lnR>
                      <a:noFill/>
                    </a:lnR>
                    <a:lnT>
                      <a:noFill/>
                    </a:lnT>
                    <a:lnB>
                      <a:noFill/>
                    </a:lnB>
                    <a:noFill/>
                  </a:tcPr>
                </a:tc>
                <a:tc>
                  <a:txBody>
                    <a:bodyPr/>
                    <a:lstStyle/>
                    <a:p>
                      <a:pPr>
                        <a:buNone/>
                      </a:pPr>
                      <a:r>
                        <a:rPr lang="es-MX" sz="2000" dirty="0"/>
                        <a:t>Jueces también tienen derechos políticos</a:t>
                      </a:r>
                    </a:p>
                  </a:txBody>
                  <a:tcPr marL="93003" marR="93003" marT="46501" marB="46501" anchor="ctr">
                    <a:lnL>
                      <a:noFill/>
                    </a:lnL>
                    <a:lnR>
                      <a:noFill/>
                    </a:lnR>
                    <a:lnT>
                      <a:noFill/>
                    </a:lnT>
                    <a:lnB>
                      <a:noFill/>
                    </a:lnB>
                    <a:noFill/>
                  </a:tcPr>
                </a:tc>
                <a:extLst>
                  <a:ext uri="{0D108BD9-81ED-4DB2-BD59-A6C34878D82A}">
                    <a16:rowId xmlns:a16="http://schemas.microsoft.com/office/drawing/2014/main" val="3046832793"/>
                  </a:ext>
                </a:extLst>
              </a:tr>
              <a:tr h="944222">
                <a:tc>
                  <a:txBody>
                    <a:bodyPr/>
                    <a:lstStyle/>
                    <a:p>
                      <a:pPr>
                        <a:buNone/>
                      </a:pPr>
                      <a:r>
                        <a:rPr lang="es-MX" sz="2000"/>
                        <a:t>Granier (RCTV)</a:t>
                      </a:r>
                    </a:p>
                  </a:txBody>
                  <a:tcPr marL="93003" marR="93003" marT="46501" marB="46501" anchor="ctr">
                    <a:lnL>
                      <a:noFill/>
                    </a:lnL>
                    <a:lnR>
                      <a:noFill/>
                    </a:lnR>
                    <a:lnT>
                      <a:noFill/>
                    </a:lnT>
                    <a:lnB>
                      <a:noFill/>
                    </a:lnB>
                    <a:noFill/>
                  </a:tcPr>
                </a:tc>
                <a:tc>
                  <a:txBody>
                    <a:bodyPr/>
                    <a:lstStyle/>
                    <a:p>
                      <a:pPr>
                        <a:buNone/>
                      </a:pPr>
                      <a:r>
                        <a:rPr lang="es-MX" sz="2000"/>
                        <a:t>Censura indirecta</a:t>
                      </a:r>
                    </a:p>
                  </a:txBody>
                  <a:tcPr marL="93003" marR="93003" marT="46501" marB="46501" anchor="ctr">
                    <a:lnL>
                      <a:noFill/>
                    </a:lnL>
                    <a:lnR>
                      <a:noFill/>
                    </a:lnR>
                    <a:lnT>
                      <a:noFill/>
                    </a:lnT>
                    <a:lnB>
                      <a:noFill/>
                    </a:lnB>
                    <a:noFill/>
                  </a:tcPr>
                </a:tc>
                <a:tc>
                  <a:txBody>
                    <a:bodyPr/>
                    <a:lstStyle/>
                    <a:p>
                      <a:pPr>
                        <a:buNone/>
                      </a:pPr>
                      <a:r>
                        <a:rPr lang="es-MX" sz="2000" dirty="0"/>
                        <a:t>El Estado no puede castigar medios críticos</a:t>
                      </a:r>
                    </a:p>
                  </a:txBody>
                  <a:tcPr marL="93003" marR="93003" marT="46501" marB="46501" anchor="ctr">
                    <a:lnL>
                      <a:noFill/>
                    </a:lnL>
                    <a:lnR>
                      <a:noFill/>
                    </a:lnR>
                    <a:lnT>
                      <a:noFill/>
                    </a:lnT>
                    <a:lnB>
                      <a:noFill/>
                    </a:lnB>
                    <a:noFill/>
                  </a:tcPr>
                </a:tc>
                <a:extLst>
                  <a:ext uri="{0D108BD9-81ED-4DB2-BD59-A6C34878D82A}">
                    <a16:rowId xmlns:a16="http://schemas.microsoft.com/office/drawing/2014/main" val="3090214261"/>
                  </a:ext>
                </a:extLst>
              </a:tr>
            </a:tbl>
          </a:graphicData>
        </a:graphic>
      </p:graphicFrame>
    </p:spTree>
    <p:extLst>
      <p:ext uri="{BB962C8B-B14F-4D97-AF65-F5344CB8AC3E}">
        <p14:creationId xmlns:p14="http://schemas.microsoft.com/office/powerpoint/2010/main" val="2434388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E54ED4-8F05-7521-12FD-9E96CA6A9310}"/>
              </a:ext>
            </a:extLst>
          </p:cNvPr>
          <p:cNvSpPr>
            <a:spLocks noGrp="1"/>
          </p:cNvSpPr>
          <p:nvPr>
            <p:ph type="title"/>
          </p:nvPr>
        </p:nvSpPr>
        <p:spPr/>
        <p:txBody>
          <a:bodyPr>
            <a:normAutofit/>
          </a:bodyPr>
          <a:lstStyle/>
          <a:p>
            <a:r>
              <a:rPr lang="es-MX" b="1">
                <a:solidFill>
                  <a:srgbClr val="0D0D0D"/>
                </a:solidFill>
                <a:latin typeface="ui-sans-serif"/>
              </a:rPr>
              <a:t>Evolución jurisprudencial. CIDH</a:t>
            </a:r>
            <a:endParaRPr lang="es-MX" dirty="0"/>
          </a:p>
        </p:txBody>
      </p:sp>
      <p:graphicFrame>
        <p:nvGraphicFramePr>
          <p:cNvPr id="6" name="Marcador de contenido 2">
            <a:extLst>
              <a:ext uri="{FF2B5EF4-FFF2-40B4-BE49-F238E27FC236}">
                <a16:creationId xmlns:a16="http://schemas.microsoft.com/office/drawing/2014/main" id="{97EAFBF9-CDE8-3B61-D8CF-258C8158D1BD}"/>
              </a:ext>
            </a:extLst>
          </p:cNvPr>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65D1FD0B-80C2-87E3-DAFD-1999EF066687}"/>
              </a:ext>
            </a:extLst>
          </p:cNvPr>
          <p:cNvSpPr>
            <a:spLocks noGrp="1"/>
          </p:cNvSpPr>
          <p:nvPr>
            <p:ph sz="half" idx="2"/>
          </p:nvPr>
        </p:nvSpPr>
        <p:spPr/>
        <p:txBody>
          <a:bodyPr>
            <a:normAutofit/>
          </a:bodyPr>
          <a:lstStyle/>
          <a:p>
            <a:pPr algn="just">
              <a:buNone/>
            </a:pPr>
            <a:r>
              <a:rPr lang="es-MX" dirty="0">
                <a:solidFill>
                  <a:srgbClr val="0D0D0D"/>
                </a:solidFill>
                <a:latin typeface="ui-sans-serif"/>
              </a:rPr>
              <a:t>3️⃣ </a:t>
            </a:r>
            <a:r>
              <a:rPr lang="es-MX" b="1" dirty="0">
                <a:solidFill>
                  <a:srgbClr val="0D0D0D"/>
                </a:solidFill>
                <a:latin typeface="ui-sans-serif"/>
              </a:rPr>
              <a:t>Expansión del derecho a la información y control de sanciones</a:t>
            </a:r>
            <a:endParaRPr lang="es-MX" dirty="0">
              <a:solidFill>
                <a:srgbClr val="0D0D0D"/>
              </a:solidFill>
              <a:latin typeface="ui-sans-serif"/>
            </a:endParaRPr>
          </a:p>
          <a:p>
            <a:pPr algn="just"/>
            <a:r>
              <a:rPr lang="es-MX" dirty="0">
                <a:solidFill>
                  <a:srgbClr val="0D0D0D"/>
                </a:solidFill>
                <a:latin typeface="ui-sans-serif"/>
              </a:rPr>
              <a:t>Casos </a:t>
            </a:r>
            <a:r>
              <a:rPr lang="es-MX" i="1" dirty="0">
                <a:solidFill>
                  <a:srgbClr val="0D0D0D"/>
                </a:solidFill>
                <a:latin typeface="ui-sans-serif"/>
              </a:rPr>
              <a:t>Claude Reyes</a:t>
            </a:r>
            <a:r>
              <a:rPr lang="es-MX" dirty="0">
                <a:solidFill>
                  <a:srgbClr val="0D0D0D"/>
                </a:solidFill>
                <a:latin typeface="ui-sans-serif"/>
              </a:rPr>
              <a:t> y </a:t>
            </a:r>
            <a:r>
              <a:rPr lang="es-MX" i="1" dirty="0" err="1">
                <a:solidFill>
                  <a:srgbClr val="0D0D0D"/>
                </a:solidFill>
                <a:latin typeface="ui-sans-serif"/>
              </a:rPr>
              <a:t>Kimel</a:t>
            </a:r>
            <a:endParaRPr lang="es-MX" dirty="0">
              <a:solidFill>
                <a:srgbClr val="0D0D0D"/>
              </a:solidFill>
              <a:latin typeface="ui-sans-serif"/>
            </a:endParaRPr>
          </a:p>
          <a:p>
            <a:pPr algn="just">
              <a:buNone/>
            </a:pPr>
            <a:r>
              <a:rPr lang="es-MX" dirty="0">
                <a:solidFill>
                  <a:srgbClr val="0D0D0D"/>
                </a:solidFill>
                <a:latin typeface="ui-sans-serif"/>
              </a:rPr>
              <a:t>4️⃣ </a:t>
            </a:r>
            <a:r>
              <a:rPr lang="es-MX" b="1" dirty="0">
                <a:solidFill>
                  <a:srgbClr val="0D0D0D"/>
                </a:solidFill>
                <a:latin typeface="ui-sans-serif"/>
              </a:rPr>
              <a:t>Pluralismo y protección institucional de la expresión</a:t>
            </a:r>
            <a:endParaRPr lang="es-MX" dirty="0">
              <a:solidFill>
                <a:srgbClr val="0D0D0D"/>
              </a:solidFill>
              <a:latin typeface="ui-sans-serif"/>
            </a:endParaRPr>
          </a:p>
          <a:p>
            <a:pPr algn="just"/>
            <a:r>
              <a:rPr lang="es-MX" dirty="0">
                <a:solidFill>
                  <a:srgbClr val="0D0D0D"/>
                </a:solidFill>
                <a:latin typeface="ui-sans-serif"/>
              </a:rPr>
              <a:t>Casos </a:t>
            </a:r>
            <a:r>
              <a:rPr lang="es-MX" i="1" dirty="0">
                <a:solidFill>
                  <a:srgbClr val="0D0D0D"/>
                </a:solidFill>
                <a:latin typeface="ui-sans-serif"/>
              </a:rPr>
              <a:t>Granier (RCTV)</a:t>
            </a:r>
            <a:r>
              <a:rPr lang="es-MX" dirty="0">
                <a:solidFill>
                  <a:srgbClr val="0D0D0D"/>
                </a:solidFill>
                <a:latin typeface="ui-sans-serif"/>
              </a:rPr>
              <a:t> y </a:t>
            </a:r>
            <a:r>
              <a:rPr lang="es-MX" i="1" dirty="0">
                <a:solidFill>
                  <a:srgbClr val="0D0D0D"/>
                </a:solidFill>
                <a:latin typeface="ui-sans-serif"/>
              </a:rPr>
              <a:t>López </a:t>
            </a:r>
            <a:r>
              <a:rPr lang="es-MX" i="1" dirty="0" err="1">
                <a:solidFill>
                  <a:srgbClr val="0D0D0D"/>
                </a:solidFill>
                <a:latin typeface="ui-sans-serif"/>
              </a:rPr>
              <a:t>Lone</a:t>
            </a:r>
            <a:endParaRPr lang="es-MX" dirty="0"/>
          </a:p>
        </p:txBody>
      </p:sp>
    </p:spTree>
    <p:extLst>
      <p:ext uri="{BB962C8B-B14F-4D97-AF65-F5344CB8AC3E}">
        <p14:creationId xmlns:p14="http://schemas.microsoft.com/office/powerpoint/2010/main" val="2151967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A66971E-BA2F-33C1-A57B-2FE066E8E6B7}"/>
              </a:ext>
            </a:extLst>
          </p:cNvPr>
          <p:cNvSpPr>
            <a:spLocks noGrp="1"/>
          </p:cNvSpPr>
          <p:nvPr>
            <p:ph type="title"/>
          </p:nvPr>
        </p:nvSpPr>
        <p:spPr>
          <a:xfrm>
            <a:off x="1371597" y="348865"/>
            <a:ext cx="10044023" cy="877729"/>
          </a:xfrm>
        </p:spPr>
        <p:txBody>
          <a:bodyPr anchor="ctr">
            <a:normAutofit/>
          </a:bodyPr>
          <a:lstStyle/>
          <a:p>
            <a:r>
              <a:rPr lang="es-MX" sz="3400" b="1">
                <a:solidFill>
                  <a:srgbClr val="FFFFFF"/>
                </a:solidFill>
                <a:latin typeface="ui-sans-serif"/>
              </a:rPr>
              <a:t>Estándares desarrollados por la Corte Interamericana</a:t>
            </a:r>
            <a:endParaRPr lang="es-MX" sz="3400">
              <a:solidFill>
                <a:srgbClr val="FFFFFF"/>
              </a:solidFill>
            </a:endParaRPr>
          </a:p>
        </p:txBody>
      </p:sp>
      <p:graphicFrame>
        <p:nvGraphicFramePr>
          <p:cNvPr id="5" name="Marcador de contenido 2">
            <a:extLst>
              <a:ext uri="{FF2B5EF4-FFF2-40B4-BE49-F238E27FC236}">
                <a16:creationId xmlns:a16="http://schemas.microsoft.com/office/drawing/2014/main" id="{316F9643-32DF-42AD-EAB6-0D6FDDFF76D5}"/>
              </a:ext>
            </a:extLst>
          </p:cNvPr>
          <p:cNvGraphicFramePr>
            <a:graphicFrameLocks noGrp="1"/>
          </p:cNvGraphicFramePr>
          <p:nvPr>
            <p:ph idx="1"/>
            <p:extLst>
              <p:ext uri="{D42A27DB-BD31-4B8C-83A1-F6EECF244321}">
                <p14:modId xmlns:p14="http://schemas.microsoft.com/office/powerpoint/2010/main" val="1247772544"/>
              </p:ext>
            </p:extLst>
          </p:nvPr>
        </p:nvGraphicFramePr>
        <p:xfrm>
          <a:off x="632085" y="1831258"/>
          <a:ext cx="10927829" cy="4770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15446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0B918A05-8A80-22AE-47E3-A5DAC02D0B0E}"/>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3700" b="1" kern="1200">
                <a:solidFill>
                  <a:srgbClr val="FFFFFF"/>
                </a:solidFill>
                <a:latin typeface="+mj-lt"/>
                <a:ea typeface="+mj-ea"/>
                <a:cs typeface="+mj-cs"/>
              </a:rPr>
              <a:t>La jurisprudencia de la Corte Interamericana ha construido uno de los sistemas de protección de la libertad de expresión más robustos del mundo, particularmente en relación con el debate público y el discurso político.</a:t>
            </a:r>
          </a:p>
        </p:txBody>
      </p:sp>
    </p:spTree>
    <p:extLst>
      <p:ext uri="{BB962C8B-B14F-4D97-AF65-F5344CB8AC3E}">
        <p14:creationId xmlns:p14="http://schemas.microsoft.com/office/powerpoint/2010/main" val="41953603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0F9216F-AD86-9403-5D62-AE70CFA035F0}"/>
              </a:ext>
            </a:extLst>
          </p:cNvPr>
          <p:cNvSpPr>
            <a:spLocks noGrp="1"/>
          </p:cNvSpPr>
          <p:nvPr>
            <p:ph type="title"/>
          </p:nvPr>
        </p:nvSpPr>
        <p:spPr>
          <a:xfrm>
            <a:off x="586478" y="1683756"/>
            <a:ext cx="3115265" cy="2396359"/>
          </a:xfrm>
        </p:spPr>
        <p:txBody>
          <a:bodyPr anchor="b">
            <a:normAutofit/>
          </a:bodyPr>
          <a:lstStyle/>
          <a:p>
            <a:pPr algn="ctr"/>
            <a:r>
              <a:rPr lang="es-MX" sz="2500" b="1" dirty="0">
                <a:solidFill>
                  <a:srgbClr val="FFFFFF"/>
                </a:solidFill>
                <a:latin typeface="ui-sans-serif"/>
              </a:rPr>
              <a:t>Línea del tiempo del desarrollo de la libertad de expresión en el sistema interamericano</a:t>
            </a:r>
            <a:endParaRPr lang="es-MX" sz="2500" dirty="0">
              <a:solidFill>
                <a:srgbClr val="FFFFFF"/>
              </a:solidFill>
            </a:endParaRPr>
          </a:p>
        </p:txBody>
      </p:sp>
      <p:graphicFrame>
        <p:nvGraphicFramePr>
          <p:cNvPr id="5" name="Marcador de contenido 2">
            <a:extLst>
              <a:ext uri="{FF2B5EF4-FFF2-40B4-BE49-F238E27FC236}">
                <a16:creationId xmlns:a16="http://schemas.microsoft.com/office/drawing/2014/main" id="{07C92436-9578-B963-3005-8F6F9853D146}"/>
              </a:ext>
            </a:extLst>
          </p:cNvPr>
          <p:cNvGraphicFramePr>
            <a:graphicFrameLocks noGrp="1"/>
          </p:cNvGraphicFramePr>
          <p:nvPr>
            <p:ph idx="1"/>
            <p:extLst>
              <p:ext uri="{D42A27DB-BD31-4B8C-83A1-F6EECF244321}">
                <p14:modId xmlns:p14="http://schemas.microsoft.com/office/powerpoint/2010/main" val="2411578694"/>
              </p:ext>
            </p:extLst>
          </p:nvPr>
        </p:nvGraphicFramePr>
        <p:xfrm>
          <a:off x="4905052" y="167148"/>
          <a:ext cx="666683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21137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FC82FF6-F8ED-8788-A94C-AA275259F82A}"/>
              </a:ext>
            </a:extLst>
          </p:cNvPr>
          <p:cNvSpPr>
            <a:spLocks noGrp="1"/>
          </p:cNvSpPr>
          <p:nvPr>
            <p:ph type="title"/>
          </p:nvPr>
        </p:nvSpPr>
        <p:spPr>
          <a:xfrm>
            <a:off x="586478" y="1683756"/>
            <a:ext cx="3115265" cy="2396359"/>
          </a:xfrm>
        </p:spPr>
        <p:txBody>
          <a:bodyPr anchor="b">
            <a:normAutofit/>
          </a:bodyPr>
          <a:lstStyle/>
          <a:p>
            <a:pPr algn="r"/>
            <a:r>
              <a:rPr lang="es-MX" sz="3400" b="1">
                <a:solidFill>
                  <a:srgbClr val="FFFFFF"/>
                </a:solidFill>
                <a:latin typeface="ui-sans-serif"/>
              </a:rPr>
              <a:t>1969 – Reconocimiento convencional del derecho</a:t>
            </a:r>
            <a:endParaRPr lang="es-MX" sz="3400">
              <a:solidFill>
                <a:srgbClr val="FFFFFF"/>
              </a:solidFill>
            </a:endParaRPr>
          </a:p>
        </p:txBody>
      </p:sp>
      <p:graphicFrame>
        <p:nvGraphicFramePr>
          <p:cNvPr id="5" name="Marcador de contenido 2">
            <a:extLst>
              <a:ext uri="{FF2B5EF4-FFF2-40B4-BE49-F238E27FC236}">
                <a16:creationId xmlns:a16="http://schemas.microsoft.com/office/drawing/2014/main" id="{E45F2295-80B0-94B1-06F3-DE9F15A707A8}"/>
              </a:ext>
            </a:extLst>
          </p:cNvPr>
          <p:cNvGraphicFramePr>
            <a:graphicFrameLocks noGrp="1"/>
          </p:cNvGraphicFramePr>
          <p:nvPr>
            <p:ph idx="1"/>
            <p:extLst>
              <p:ext uri="{D42A27DB-BD31-4B8C-83A1-F6EECF244321}">
                <p14:modId xmlns:p14="http://schemas.microsoft.com/office/powerpoint/2010/main" val="386921192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5639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59D708-AD98-1FF1-761A-EC8B54D5B55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D5847D3-84B3-1378-D4AD-9D6537B5735F}"/>
              </a:ext>
            </a:extLst>
          </p:cNvPr>
          <p:cNvSpPr>
            <a:spLocks noGrp="1"/>
          </p:cNvSpPr>
          <p:nvPr>
            <p:ph type="title"/>
          </p:nvPr>
        </p:nvSpPr>
        <p:spPr>
          <a:xfrm>
            <a:off x="586478" y="1683756"/>
            <a:ext cx="3115265" cy="2396359"/>
          </a:xfrm>
        </p:spPr>
        <p:txBody>
          <a:bodyPr anchor="b">
            <a:normAutofit/>
          </a:bodyPr>
          <a:lstStyle/>
          <a:p>
            <a:pPr algn="r"/>
            <a:r>
              <a:rPr lang="es-MX" sz="3400" b="1">
                <a:solidFill>
                  <a:srgbClr val="FFFFFF"/>
                </a:solidFill>
                <a:latin typeface="ui-sans-serif"/>
              </a:rPr>
              <a:t>1979 – Creación de la Corte Interamericana</a:t>
            </a:r>
            <a:br>
              <a:rPr lang="es-MX" sz="3400" b="1">
                <a:solidFill>
                  <a:srgbClr val="FFFFFF"/>
                </a:solidFill>
                <a:latin typeface="ui-sans-serif"/>
              </a:rPr>
            </a:br>
            <a:endParaRPr lang="es-MX" sz="3400">
              <a:solidFill>
                <a:srgbClr val="FFFFFF"/>
              </a:solidFill>
            </a:endParaRPr>
          </a:p>
        </p:txBody>
      </p:sp>
      <p:graphicFrame>
        <p:nvGraphicFramePr>
          <p:cNvPr id="5" name="Marcador de contenido 2">
            <a:extLst>
              <a:ext uri="{FF2B5EF4-FFF2-40B4-BE49-F238E27FC236}">
                <a16:creationId xmlns:a16="http://schemas.microsoft.com/office/drawing/2014/main" id="{9E06C526-D09A-4016-FD52-5C87C0348593}"/>
              </a:ext>
            </a:extLst>
          </p:cNvPr>
          <p:cNvGraphicFramePr>
            <a:graphicFrameLocks noGrp="1"/>
          </p:cNvGraphicFramePr>
          <p:nvPr>
            <p:ph idx="1"/>
            <p:extLst>
              <p:ext uri="{D42A27DB-BD31-4B8C-83A1-F6EECF244321}">
                <p14:modId xmlns:p14="http://schemas.microsoft.com/office/powerpoint/2010/main" val="406502875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54956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814A26A-AE7B-E1DB-A1FC-0BE9D2ACD1C9}"/>
              </a:ext>
            </a:extLst>
          </p:cNvPr>
          <p:cNvSpPr>
            <a:spLocks noGrp="1"/>
          </p:cNvSpPr>
          <p:nvPr>
            <p:ph type="title"/>
          </p:nvPr>
        </p:nvSpPr>
        <p:spPr>
          <a:xfrm>
            <a:off x="466722" y="586855"/>
            <a:ext cx="3201366" cy="3387497"/>
          </a:xfrm>
        </p:spPr>
        <p:txBody>
          <a:bodyPr anchor="b">
            <a:normAutofit/>
          </a:bodyPr>
          <a:lstStyle/>
          <a:p>
            <a:pPr algn="r"/>
            <a:r>
              <a:rPr lang="es-MX" sz="3400" b="1">
                <a:solidFill>
                  <a:srgbClr val="FFFFFF"/>
                </a:solidFill>
              </a:rPr>
              <a:t>1985 – Opinión Consultiva sobre colegiación obligatoria de periodistas</a:t>
            </a:r>
            <a:br>
              <a:rPr lang="es-MX" sz="3400" b="1">
                <a:solidFill>
                  <a:srgbClr val="FFFFFF"/>
                </a:solidFill>
              </a:rPr>
            </a:br>
            <a:endParaRPr lang="es-MX" sz="3400">
              <a:solidFill>
                <a:srgbClr val="FFFFFF"/>
              </a:solidFill>
            </a:endParaRPr>
          </a:p>
        </p:txBody>
      </p:sp>
      <p:sp>
        <p:nvSpPr>
          <p:cNvPr id="3" name="Marcador de contenido 2">
            <a:extLst>
              <a:ext uri="{FF2B5EF4-FFF2-40B4-BE49-F238E27FC236}">
                <a16:creationId xmlns:a16="http://schemas.microsoft.com/office/drawing/2014/main" id="{1EFD503D-3781-E405-423B-50BB800E0948}"/>
              </a:ext>
            </a:extLst>
          </p:cNvPr>
          <p:cNvSpPr>
            <a:spLocks noGrp="1"/>
          </p:cNvSpPr>
          <p:nvPr>
            <p:ph idx="1"/>
          </p:nvPr>
        </p:nvSpPr>
        <p:spPr>
          <a:xfrm>
            <a:off x="4810259" y="373626"/>
            <a:ext cx="6555347" cy="5821901"/>
          </a:xfrm>
        </p:spPr>
        <p:txBody>
          <a:bodyPr anchor="ctr">
            <a:normAutofit/>
          </a:bodyPr>
          <a:lstStyle/>
          <a:p>
            <a:pPr algn="just">
              <a:buNone/>
            </a:pPr>
            <a:r>
              <a:rPr lang="es-MX" sz="2000" dirty="0"/>
              <a:t>La Corte emite la </a:t>
            </a:r>
            <a:r>
              <a:rPr lang="es-MX" sz="2000" b="1" dirty="0"/>
              <a:t>Opinión Consultiva OC-5/85 sobre la colegiación obligatoria de periodistas</a:t>
            </a:r>
            <a:r>
              <a:rPr lang="es-MX" sz="2000" dirty="0"/>
              <a:t>.</a:t>
            </a:r>
          </a:p>
          <a:p>
            <a:pPr algn="just">
              <a:spcBef>
                <a:spcPts val="1200"/>
              </a:spcBef>
              <a:spcAft>
                <a:spcPts val="300"/>
              </a:spcAft>
              <a:buNone/>
            </a:pPr>
            <a:r>
              <a:rPr lang="es-MX" sz="2000" b="1" dirty="0"/>
              <a:t>Aportes fundamentales</a:t>
            </a:r>
          </a:p>
          <a:p>
            <a:pPr algn="just">
              <a:buNone/>
            </a:pPr>
            <a:r>
              <a:rPr lang="es-MX" sz="2000" dirty="0"/>
              <a:t>La Corte establece que:</a:t>
            </a:r>
          </a:p>
          <a:p>
            <a:pPr algn="just"/>
            <a:r>
              <a:rPr lang="es-MX" sz="2000" dirty="0"/>
              <a:t>la libertad de expresión es </a:t>
            </a:r>
            <a:r>
              <a:rPr lang="es-MX" sz="2000" b="1" dirty="0"/>
              <a:t>piedra angular de la democracia</a:t>
            </a:r>
            <a:endParaRPr lang="es-MX" sz="2000" dirty="0"/>
          </a:p>
          <a:p>
            <a:pPr algn="just"/>
            <a:r>
              <a:rPr lang="es-MX" sz="2000" dirty="0"/>
              <a:t>el derecho tiene </a:t>
            </a:r>
            <a:r>
              <a:rPr lang="es-MX" sz="2000" b="1" dirty="0"/>
              <a:t>dimensión individual y dimensión social</a:t>
            </a:r>
            <a:endParaRPr lang="es-MX" sz="2000" dirty="0"/>
          </a:p>
          <a:p>
            <a:pPr algn="just"/>
            <a:r>
              <a:rPr lang="es-MX" sz="2000" dirty="0"/>
              <a:t>la colegiación obligatoria de periodistas puede limitar el ejercicio del derecho.</a:t>
            </a:r>
          </a:p>
          <a:p>
            <a:pPr algn="just">
              <a:buNone/>
            </a:pPr>
            <a:r>
              <a:rPr lang="es-MX" sz="2000" dirty="0"/>
              <a:t>Esta opinión consultiva es considerada </a:t>
            </a:r>
            <a:r>
              <a:rPr lang="es-MX" sz="2000" b="1" dirty="0"/>
              <a:t>uno de los textos más influyentes sobre libertad de expresión en el derecho internacional</a:t>
            </a:r>
            <a:endParaRPr lang="es-MX" sz="2000" dirty="0"/>
          </a:p>
        </p:txBody>
      </p:sp>
    </p:spTree>
    <p:extLst>
      <p:ext uri="{BB962C8B-B14F-4D97-AF65-F5344CB8AC3E}">
        <p14:creationId xmlns:p14="http://schemas.microsoft.com/office/powerpoint/2010/main" val="1267947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FEC219-0E8F-017F-0841-B9F30E06A1FC}"/>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9C3C53-1290-74B3-0A96-8CA184D38A36}"/>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2001 – Prohibición de censura previa</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2E4DA965-2289-71EC-17C0-067153319FD4}"/>
              </a:ext>
            </a:extLst>
          </p:cNvPr>
          <p:cNvGraphicFramePr>
            <a:graphicFrameLocks noGrp="1"/>
          </p:cNvGraphicFramePr>
          <p:nvPr>
            <p:ph idx="1"/>
            <p:extLst>
              <p:ext uri="{D42A27DB-BD31-4B8C-83A1-F6EECF244321}">
                <p14:modId xmlns:p14="http://schemas.microsoft.com/office/powerpoint/2010/main" val="336941217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217783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1889B2-8394-56A9-9F95-6E6F7019BCBB}"/>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A8C88B5-D7A6-ED69-6BB9-242D22C96019}"/>
              </a:ext>
            </a:extLst>
          </p:cNvPr>
          <p:cNvSpPr>
            <a:spLocks noGrp="1"/>
          </p:cNvSpPr>
          <p:nvPr>
            <p:ph type="title"/>
          </p:nvPr>
        </p:nvSpPr>
        <p:spPr>
          <a:xfrm>
            <a:off x="836679" y="723898"/>
            <a:ext cx="6002110" cy="1495425"/>
          </a:xfrm>
        </p:spPr>
        <p:txBody>
          <a:bodyPr>
            <a:normAutofit/>
          </a:bodyPr>
          <a:lstStyle/>
          <a:p>
            <a:r>
              <a:rPr lang="es-MX" sz="4000" b="1"/>
              <a:t>2004 – Protección del debate democrático</a:t>
            </a:r>
            <a:endParaRPr lang="es-MX" sz="4000"/>
          </a:p>
        </p:txBody>
      </p:sp>
      <p:pic>
        <p:nvPicPr>
          <p:cNvPr id="6" name="Picture 5">
            <a:extLst>
              <a:ext uri="{FF2B5EF4-FFF2-40B4-BE49-F238E27FC236}">
                <a16:creationId xmlns:a16="http://schemas.microsoft.com/office/drawing/2014/main" id="{108304A4-E5AD-70E2-1EB8-587D91C43496}"/>
              </a:ext>
            </a:extLst>
          </p:cNvPr>
          <p:cNvPicPr>
            <a:picLocks noChangeAspect="1"/>
          </p:cNvPicPr>
          <p:nvPr/>
        </p:nvPicPr>
        <p:blipFill>
          <a:blip r:embed="rId2"/>
          <a:srcRect l="25452" r="25954" b="-1"/>
          <a:stretch>
            <a:fillRect/>
          </a:stretch>
        </p:blipFill>
        <p:spPr>
          <a:xfrm>
            <a:off x="7199440" y="10"/>
            <a:ext cx="4992560" cy="6857990"/>
          </a:xfrm>
          <a:prstGeom prst="rect">
            <a:avLst/>
          </a:prstGeom>
          <a:effectLst/>
        </p:spPr>
      </p:pic>
      <p:graphicFrame>
        <p:nvGraphicFramePr>
          <p:cNvPr id="5" name="Marcador de contenido 2">
            <a:extLst>
              <a:ext uri="{FF2B5EF4-FFF2-40B4-BE49-F238E27FC236}">
                <a16:creationId xmlns:a16="http://schemas.microsoft.com/office/drawing/2014/main" id="{9557DC39-D24D-E12F-C060-0CDCF5A00612}"/>
              </a:ext>
            </a:extLst>
          </p:cNvPr>
          <p:cNvGraphicFramePr>
            <a:graphicFrameLocks noGrp="1"/>
          </p:cNvGraphicFramePr>
          <p:nvPr>
            <p:ph idx="1"/>
            <p:extLst>
              <p:ext uri="{D42A27DB-BD31-4B8C-83A1-F6EECF244321}">
                <p14:modId xmlns:p14="http://schemas.microsoft.com/office/powerpoint/2010/main" val="1432459378"/>
              </p:ext>
            </p:extLst>
          </p:nvPr>
        </p:nvGraphicFramePr>
        <p:xfrm>
          <a:off x="836680" y="2405067"/>
          <a:ext cx="6002110" cy="3729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262749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8B1A2C-91EB-3CD4-120B-5D0CF2A2FE0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617A131-A511-47A7-99A1-57072F07E058}"/>
              </a:ext>
            </a:extLst>
          </p:cNvPr>
          <p:cNvSpPr>
            <a:spLocks noGrp="1"/>
          </p:cNvSpPr>
          <p:nvPr>
            <p:ph type="title"/>
          </p:nvPr>
        </p:nvSpPr>
        <p:spPr>
          <a:xfrm>
            <a:off x="1388209" y="5554639"/>
            <a:ext cx="9654076" cy="982473"/>
          </a:xfrm>
        </p:spPr>
        <p:txBody>
          <a:bodyPr>
            <a:normAutofit/>
          </a:bodyPr>
          <a:lstStyle/>
          <a:p>
            <a:r>
              <a:rPr lang="es-MX" sz="4000" b="1">
                <a:solidFill>
                  <a:srgbClr val="FFFFFF"/>
                </a:solidFill>
                <a:latin typeface="ui-sans-serif"/>
              </a:rPr>
              <a:t>L</a:t>
            </a:r>
            <a:r>
              <a:rPr lang="es-MX" sz="4000" b="1" i="0">
                <a:solidFill>
                  <a:srgbClr val="FFFFFF"/>
                </a:solidFill>
                <a:effectLst/>
                <a:latin typeface="ui-sans-serif"/>
              </a:rPr>
              <a:t>ibertad de expresión </a:t>
            </a:r>
            <a:endParaRPr lang="es-MX" sz="4000" b="1">
              <a:solidFill>
                <a:srgbClr val="FFFFFF"/>
              </a:solidFill>
            </a:endParaRPr>
          </a:p>
        </p:txBody>
      </p:sp>
      <p:sp>
        <p:nvSpPr>
          <p:cNvPr id="3" name="Marcador de contenido 2">
            <a:extLst>
              <a:ext uri="{FF2B5EF4-FFF2-40B4-BE49-F238E27FC236}">
                <a16:creationId xmlns:a16="http://schemas.microsoft.com/office/drawing/2014/main" id="{2221AB88-06AC-11C2-568E-B65FCEAE4634}"/>
              </a:ext>
            </a:extLst>
          </p:cNvPr>
          <p:cNvSpPr>
            <a:spLocks noGrp="1"/>
          </p:cNvSpPr>
          <p:nvPr>
            <p:ph idx="1"/>
          </p:nvPr>
        </p:nvSpPr>
        <p:spPr>
          <a:xfrm>
            <a:off x="1388210" y="824249"/>
            <a:ext cx="9654076" cy="3837904"/>
          </a:xfrm>
        </p:spPr>
        <p:txBody>
          <a:bodyPr anchor="ctr">
            <a:normAutofit/>
          </a:bodyPr>
          <a:lstStyle/>
          <a:p>
            <a:pPr algn="just">
              <a:buNone/>
            </a:pPr>
            <a:r>
              <a:rPr lang="es-MX" sz="2400" dirty="0">
                <a:latin typeface="ui-sans-serif"/>
              </a:rPr>
              <a:t>T</a:t>
            </a:r>
            <a:r>
              <a:rPr lang="es-MX" sz="2400" b="0" i="0" dirty="0">
                <a:effectLst/>
                <a:latin typeface="ui-sans-serif"/>
              </a:rPr>
              <a:t>res grandes dimensiones:</a:t>
            </a:r>
          </a:p>
          <a:p>
            <a:pPr algn="just">
              <a:buFont typeface="+mj-lt"/>
              <a:buAutoNum type="arabicPeriod"/>
            </a:pPr>
            <a:r>
              <a:rPr lang="es-MX" sz="2400" b="0" i="0" dirty="0">
                <a:effectLst/>
                <a:latin typeface="ui-sans-serif"/>
              </a:rPr>
              <a:t>Los instrumentos internacionales que reconocen la libertad de expresión.</a:t>
            </a:r>
          </a:p>
          <a:p>
            <a:pPr algn="just">
              <a:buFont typeface="+mj-lt"/>
              <a:buAutoNum type="arabicPeriod"/>
            </a:pPr>
            <a:r>
              <a:rPr lang="es-MX" sz="2400" b="0" i="0" dirty="0">
                <a:effectLst/>
                <a:latin typeface="ui-sans-serif"/>
              </a:rPr>
              <a:t>La interpretación desarrollada por la jurisprudencia interamericana.</a:t>
            </a:r>
          </a:p>
          <a:p>
            <a:pPr algn="just">
              <a:buFont typeface="+mj-lt"/>
              <a:buAutoNum type="arabicPeriod"/>
            </a:pPr>
            <a:r>
              <a:rPr lang="es-MX" sz="2400" b="0" i="0" dirty="0">
                <a:effectLst/>
                <a:latin typeface="ui-sans-serif"/>
              </a:rPr>
              <a:t>Los estándares construidos por otros organismos internacionales.</a:t>
            </a:r>
          </a:p>
          <a:p>
            <a:pPr algn="just"/>
            <a:r>
              <a:rPr lang="es-MX" sz="2400" b="1" i="0" dirty="0">
                <a:effectLst/>
                <a:latin typeface="ui-sans-serif"/>
              </a:rPr>
              <a:t>Libertad de expresión en procesos electorales</a:t>
            </a:r>
            <a:endParaRPr lang="es-MX" sz="2400" b="0" i="0" dirty="0">
              <a:effectLst/>
              <a:latin typeface="ui-sans-serif"/>
            </a:endParaRPr>
          </a:p>
          <a:p>
            <a:pPr algn="just"/>
            <a:r>
              <a:rPr lang="es-MX" sz="2400" b="1" i="0" dirty="0">
                <a:effectLst/>
                <a:latin typeface="ui-sans-serif"/>
              </a:rPr>
              <a:t>Libertad de expresión en internet y redes sociales</a:t>
            </a:r>
            <a:br>
              <a:rPr lang="es-MX" sz="2000" dirty="0"/>
            </a:br>
            <a:endParaRPr lang="es-MX" sz="2000" dirty="0"/>
          </a:p>
        </p:txBody>
      </p:sp>
    </p:spTree>
    <p:extLst>
      <p:ext uri="{BB962C8B-B14F-4D97-AF65-F5344CB8AC3E}">
        <p14:creationId xmlns:p14="http://schemas.microsoft.com/office/powerpoint/2010/main" val="2770783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BAF8C2-17AA-0A98-7DEB-43A6944A53D1}"/>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17CABEB-B5F3-DF1A-B5E4-9E2BC709BC52}"/>
              </a:ext>
            </a:extLst>
          </p:cNvPr>
          <p:cNvSpPr>
            <a:spLocks noGrp="1"/>
          </p:cNvSpPr>
          <p:nvPr>
            <p:ph type="title"/>
          </p:nvPr>
        </p:nvSpPr>
        <p:spPr>
          <a:xfrm>
            <a:off x="1371597" y="348865"/>
            <a:ext cx="10044023" cy="877729"/>
          </a:xfrm>
        </p:spPr>
        <p:txBody>
          <a:bodyPr anchor="ctr">
            <a:normAutofit/>
          </a:bodyPr>
          <a:lstStyle/>
          <a:p>
            <a:r>
              <a:rPr lang="es-MX" sz="3400" b="1">
                <a:solidFill>
                  <a:srgbClr val="FFFFFF"/>
                </a:solidFill>
              </a:rPr>
              <a:t>2006 – Reconocimiento del acceso a la información</a:t>
            </a:r>
            <a:endParaRPr lang="es-MX" sz="3400">
              <a:solidFill>
                <a:srgbClr val="FFFFFF"/>
              </a:solidFill>
            </a:endParaRPr>
          </a:p>
        </p:txBody>
      </p:sp>
      <p:graphicFrame>
        <p:nvGraphicFramePr>
          <p:cNvPr id="5" name="Marcador de contenido 2">
            <a:extLst>
              <a:ext uri="{FF2B5EF4-FFF2-40B4-BE49-F238E27FC236}">
                <a16:creationId xmlns:a16="http://schemas.microsoft.com/office/drawing/2014/main" id="{5E2E4B19-FC4B-02DD-1956-FFB200CF88BB}"/>
              </a:ext>
            </a:extLst>
          </p:cNvPr>
          <p:cNvGraphicFramePr>
            <a:graphicFrameLocks noGrp="1"/>
          </p:cNvGraphicFramePr>
          <p:nvPr>
            <p:ph idx="1"/>
            <p:extLst>
              <p:ext uri="{D42A27DB-BD31-4B8C-83A1-F6EECF244321}">
                <p14:modId xmlns:p14="http://schemas.microsoft.com/office/powerpoint/2010/main" val="242308123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92558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B3ED93-7D13-4AEE-D776-BEEEFC4D76A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4195347-32CF-65BA-38BA-A1F9DF71A29C}"/>
              </a:ext>
            </a:extLst>
          </p:cNvPr>
          <p:cNvSpPr>
            <a:spLocks noGrp="1"/>
          </p:cNvSpPr>
          <p:nvPr>
            <p:ph type="title"/>
          </p:nvPr>
        </p:nvSpPr>
        <p:spPr>
          <a:xfrm>
            <a:off x="1371597" y="348865"/>
            <a:ext cx="10044023" cy="877729"/>
          </a:xfrm>
        </p:spPr>
        <p:txBody>
          <a:bodyPr anchor="ctr">
            <a:normAutofit/>
          </a:bodyPr>
          <a:lstStyle/>
          <a:p>
            <a:r>
              <a:rPr lang="es-MX" sz="3100" b="1">
                <a:solidFill>
                  <a:srgbClr val="FFFFFF"/>
                </a:solidFill>
              </a:rPr>
              <a:t>2008 – Límites al derecho penal en materia de expresión</a:t>
            </a:r>
            <a:endParaRPr lang="es-MX" sz="3100">
              <a:solidFill>
                <a:srgbClr val="FFFFFF"/>
              </a:solidFill>
            </a:endParaRPr>
          </a:p>
        </p:txBody>
      </p:sp>
      <p:graphicFrame>
        <p:nvGraphicFramePr>
          <p:cNvPr id="5" name="Marcador de contenido 2">
            <a:extLst>
              <a:ext uri="{FF2B5EF4-FFF2-40B4-BE49-F238E27FC236}">
                <a16:creationId xmlns:a16="http://schemas.microsoft.com/office/drawing/2014/main" id="{F2C249D5-7D53-42B5-D8F1-42D0E3EE3D7A}"/>
              </a:ext>
            </a:extLst>
          </p:cNvPr>
          <p:cNvGraphicFramePr>
            <a:graphicFrameLocks noGrp="1"/>
          </p:cNvGraphicFramePr>
          <p:nvPr>
            <p:ph idx="1"/>
            <p:extLst>
              <p:ext uri="{D42A27DB-BD31-4B8C-83A1-F6EECF244321}">
                <p14:modId xmlns:p14="http://schemas.microsoft.com/office/powerpoint/2010/main" val="4231777578"/>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632982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44E87D-9770-A9E5-AD05-5852C27DE38B}"/>
            </a:ext>
          </a:extLst>
        </p:cNvPr>
        <p:cNvGrpSpPr/>
        <p:nvPr/>
      </p:nvGrpSpPr>
      <p:grpSpPr>
        <a:xfrm>
          <a:off x="0" y="0"/>
          <a:ext cx="0" cy="0"/>
          <a:chOff x="0" y="0"/>
          <a:chExt cx="0" cy="0"/>
        </a:xfrm>
      </p:grpSpPr>
      <p:sp useBgFill="1">
        <p:nvSpPr>
          <p:cNvPr id="23"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33EAFBB-0CEB-8879-C2E7-E90C80E861F2}"/>
              </a:ext>
            </a:extLst>
          </p:cNvPr>
          <p:cNvSpPr>
            <a:spLocks noGrp="1"/>
          </p:cNvSpPr>
          <p:nvPr>
            <p:ph type="title"/>
          </p:nvPr>
        </p:nvSpPr>
        <p:spPr>
          <a:xfrm>
            <a:off x="1371597" y="348865"/>
            <a:ext cx="10044023" cy="877729"/>
          </a:xfrm>
        </p:spPr>
        <p:txBody>
          <a:bodyPr anchor="ctr">
            <a:normAutofit/>
          </a:bodyPr>
          <a:lstStyle/>
          <a:p>
            <a:br>
              <a:rPr lang="es-MX" sz="1900">
                <a:solidFill>
                  <a:srgbClr val="FFFFFF"/>
                </a:solidFill>
              </a:rPr>
            </a:br>
            <a:r>
              <a:rPr lang="es-MX" sz="1900" b="1">
                <a:solidFill>
                  <a:srgbClr val="FFFFFF"/>
                </a:solidFill>
              </a:rPr>
              <a:t>2011 – Protección reforzada del periodismo</a:t>
            </a:r>
            <a:br>
              <a:rPr lang="es-MX" sz="1900" b="1">
                <a:solidFill>
                  <a:srgbClr val="FFFFFF"/>
                </a:solidFill>
              </a:rPr>
            </a:br>
            <a:endParaRPr lang="es-MX" sz="1900">
              <a:solidFill>
                <a:srgbClr val="FFFFFF"/>
              </a:solidFill>
            </a:endParaRPr>
          </a:p>
        </p:txBody>
      </p:sp>
      <p:graphicFrame>
        <p:nvGraphicFramePr>
          <p:cNvPr id="27" name="Marcador de contenido 2">
            <a:extLst>
              <a:ext uri="{FF2B5EF4-FFF2-40B4-BE49-F238E27FC236}">
                <a16:creationId xmlns:a16="http://schemas.microsoft.com/office/drawing/2014/main" id="{1CFB9813-3D98-AC0E-82DA-30880D9C713B}"/>
              </a:ext>
            </a:extLst>
          </p:cNvPr>
          <p:cNvGraphicFramePr>
            <a:graphicFrameLocks noGrp="1"/>
          </p:cNvGraphicFramePr>
          <p:nvPr>
            <p:ph idx="1"/>
            <p:extLst>
              <p:ext uri="{D42A27DB-BD31-4B8C-83A1-F6EECF244321}">
                <p14:modId xmlns:p14="http://schemas.microsoft.com/office/powerpoint/2010/main" val="6318335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40985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198122-1330-540C-A948-D7B5C1760A0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2E22E1E-147F-50A8-5A84-662B3C58948A}"/>
              </a:ext>
            </a:extLst>
          </p:cNvPr>
          <p:cNvSpPr>
            <a:spLocks noGrp="1"/>
          </p:cNvSpPr>
          <p:nvPr>
            <p:ph type="title"/>
          </p:nvPr>
        </p:nvSpPr>
        <p:spPr>
          <a:xfrm>
            <a:off x="1371597" y="348865"/>
            <a:ext cx="10044023" cy="877729"/>
          </a:xfrm>
        </p:spPr>
        <p:txBody>
          <a:bodyPr anchor="ctr">
            <a:normAutofit fontScale="90000"/>
          </a:bodyPr>
          <a:lstStyle/>
          <a:p>
            <a:br>
              <a:rPr lang="es-MX" sz="1000" dirty="0">
                <a:solidFill>
                  <a:srgbClr val="FFFFFF"/>
                </a:solidFill>
              </a:rPr>
            </a:br>
            <a:br>
              <a:rPr lang="es-MX" sz="1000" dirty="0">
                <a:solidFill>
                  <a:srgbClr val="FFFFFF"/>
                </a:solidFill>
              </a:rPr>
            </a:br>
            <a:r>
              <a:rPr lang="es-MX" sz="2400" b="1" dirty="0">
                <a:solidFill>
                  <a:srgbClr val="FFFFFF"/>
                </a:solidFill>
              </a:rPr>
              <a:t>2015 – Pluralismo y medios de comunicación</a:t>
            </a:r>
            <a:br>
              <a:rPr lang="es-MX" sz="1000" b="1" dirty="0">
                <a:solidFill>
                  <a:srgbClr val="FFFFFF"/>
                </a:solidFill>
              </a:rPr>
            </a:br>
            <a:br>
              <a:rPr lang="es-MX" sz="1000" b="1" dirty="0">
                <a:solidFill>
                  <a:srgbClr val="FFFFFF"/>
                </a:solidFill>
              </a:rPr>
            </a:br>
            <a:endParaRPr lang="es-MX" sz="1000" dirty="0">
              <a:solidFill>
                <a:srgbClr val="FFFFFF"/>
              </a:solidFill>
            </a:endParaRPr>
          </a:p>
        </p:txBody>
      </p:sp>
      <p:graphicFrame>
        <p:nvGraphicFramePr>
          <p:cNvPr id="5" name="Marcador de contenido 2">
            <a:extLst>
              <a:ext uri="{FF2B5EF4-FFF2-40B4-BE49-F238E27FC236}">
                <a16:creationId xmlns:a16="http://schemas.microsoft.com/office/drawing/2014/main" id="{DC1EA12A-827C-273B-537E-ED93E4C2214E}"/>
              </a:ext>
            </a:extLst>
          </p:cNvPr>
          <p:cNvGraphicFramePr>
            <a:graphicFrameLocks noGrp="1"/>
          </p:cNvGraphicFramePr>
          <p:nvPr>
            <p:ph idx="1"/>
            <p:extLst>
              <p:ext uri="{D42A27DB-BD31-4B8C-83A1-F6EECF244321}">
                <p14:modId xmlns:p14="http://schemas.microsoft.com/office/powerpoint/2010/main" val="399426021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090635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01D1FD-175A-13DD-E37F-6D6641D81E3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4B75D75-A958-9CE8-4153-BDC72192BDB4}"/>
              </a:ext>
            </a:extLst>
          </p:cNvPr>
          <p:cNvSpPr>
            <a:spLocks noGrp="1"/>
          </p:cNvSpPr>
          <p:nvPr>
            <p:ph type="title"/>
          </p:nvPr>
        </p:nvSpPr>
        <p:spPr>
          <a:xfrm>
            <a:off x="1371599" y="294538"/>
            <a:ext cx="9895951" cy="1033669"/>
          </a:xfrm>
        </p:spPr>
        <p:txBody>
          <a:bodyPr>
            <a:normAutofit/>
          </a:bodyPr>
          <a:lstStyle/>
          <a:p>
            <a:r>
              <a:rPr lang="es-MX" sz="4000" b="1">
                <a:solidFill>
                  <a:srgbClr val="FFFFFF"/>
                </a:solidFill>
              </a:rPr>
              <a:t>Evolución del estándar interamericano</a:t>
            </a:r>
            <a:endParaRPr lang="es-MX" sz="4000">
              <a:solidFill>
                <a:srgbClr val="FFFFFF"/>
              </a:solidFill>
            </a:endParaRPr>
          </a:p>
        </p:txBody>
      </p:sp>
      <p:sp>
        <p:nvSpPr>
          <p:cNvPr id="3" name="Marcador de contenido 2">
            <a:extLst>
              <a:ext uri="{FF2B5EF4-FFF2-40B4-BE49-F238E27FC236}">
                <a16:creationId xmlns:a16="http://schemas.microsoft.com/office/drawing/2014/main" id="{CCEBD02F-794A-50EA-3BD5-A0D523D70325}"/>
              </a:ext>
            </a:extLst>
          </p:cNvPr>
          <p:cNvSpPr>
            <a:spLocks noGrp="1"/>
          </p:cNvSpPr>
          <p:nvPr>
            <p:ph idx="1"/>
          </p:nvPr>
        </p:nvSpPr>
        <p:spPr>
          <a:xfrm>
            <a:off x="1371599" y="2318197"/>
            <a:ext cx="9724031" cy="3683358"/>
          </a:xfrm>
        </p:spPr>
        <p:txBody>
          <a:bodyPr anchor="ctr">
            <a:normAutofit/>
          </a:bodyPr>
          <a:lstStyle/>
          <a:p>
            <a:pPr algn="just">
              <a:buNone/>
            </a:pPr>
            <a:r>
              <a:rPr lang="es-MX" dirty="0"/>
              <a:t>La línea del tiempo muestra </a:t>
            </a:r>
            <a:r>
              <a:rPr lang="es-MX" b="1" dirty="0"/>
              <a:t>cuatro grandes etapas del desarrollo del derecho</a:t>
            </a:r>
            <a:r>
              <a:rPr lang="es-MX" dirty="0"/>
              <a:t>:</a:t>
            </a:r>
          </a:p>
          <a:p>
            <a:pPr algn="just">
              <a:spcBef>
                <a:spcPts val="1200"/>
              </a:spcBef>
              <a:spcAft>
                <a:spcPts val="300"/>
              </a:spcAft>
              <a:buNone/>
            </a:pPr>
            <a:r>
              <a:rPr lang="es-MX" b="1" dirty="0"/>
              <a:t>1. Reconocimiento normativo (1948–1969)</a:t>
            </a:r>
          </a:p>
          <a:p>
            <a:pPr algn="just">
              <a:buNone/>
            </a:pPr>
            <a:r>
              <a:rPr lang="es-MX" dirty="0"/>
              <a:t>Instrumentos:</a:t>
            </a:r>
          </a:p>
          <a:p>
            <a:pPr algn="just"/>
            <a:r>
              <a:rPr lang="es-MX" dirty="0"/>
              <a:t>Declaración Americana</a:t>
            </a:r>
          </a:p>
          <a:p>
            <a:pPr algn="just"/>
            <a:r>
              <a:rPr lang="es-MX" dirty="0"/>
              <a:t>Convención Americana</a:t>
            </a:r>
          </a:p>
        </p:txBody>
      </p:sp>
    </p:spTree>
    <p:extLst>
      <p:ext uri="{BB962C8B-B14F-4D97-AF65-F5344CB8AC3E}">
        <p14:creationId xmlns:p14="http://schemas.microsoft.com/office/powerpoint/2010/main" val="251829048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646E3C-5BA1-D0A2-5652-6905C469F2A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0D2F57AE-A7B5-FE00-67AA-5A97821BAD62}"/>
              </a:ext>
            </a:extLst>
          </p:cNvPr>
          <p:cNvSpPr>
            <a:spLocks noGrp="1"/>
          </p:cNvSpPr>
          <p:nvPr>
            <p:ph type="title"/>
          </p:nvPr>
        </p:nvSpPr>
        <p:spPr>
          <a:xfrm>
            <a:off x="1314824" y="735106"/>
            <a:ext cx="10053763" cy="2928470"/>
          </a:xfrm>
        </p:spPr>
        <p:txBody>
          <a:bodyPr vert="horz" lIns="91440" tIns="45720" rIns="91440" bIns="45720" rtlCol="0" anchor="b">
            <a:normAutofit/>
          </a:bodyPr>
          <a:lstStyle/>
          <a:p>
            <a:br>
              <a:rPr lang="en-US" sz="4800" kern="1200">
                <a:solidFill>
                  <a:srgbClr val="FFFFFF"/>
                </a:solidFill>
                <a:latin typeface="+mj-lt"/>
                <a:ea typeface="+mj-ea"/>
                <a:cs typeface="+mj-cs"/>
              </a:rPr>
            </a:br>
            <a:r>
              <a:rPr lang="en-US" sz="4800" kern="1200">
                <a:solidFill>
                  <a:srgbClr val="FFFFFF"/>
                </a:solidFill>
                <a:latin typeface="+mj-lt"/>
                <a:ea typeface="+mj-ea"/>
                <a:cs typeface="+mj-cs"/>
              </a:rPr>
              <a:t>I</a:t>
            </a:r>
            <a:r>
              <a:rPr lang="en-US" sz="4800" b="1" kern="1200">
                <a:solidFill>
                  <a:srgbClr val="FFFFFF"/>
                </a:solidFill>
                <a:latin typeface="+mj-lt"/>
                <a:ea typeface="+mj-ea"/>
                <a:cs typeface="+mj-cs"/>
              </a:rPr>
              <a:t>nterpretación inicial (1985)</a:t>
            </a:r>
            <a:endParaRPr lang="en-US" sz="4800" kern="1200">
              <a:solidFill>
                <a:srgbClr val="FFFFFF"/>
              </a:solidFill>
              <a:latin typeface="+mj-lt"/>
              <a:ea typeface="+mj-ea"/>
              <a:cs typeface="+mj-cs"/>
            </a:endParaRPr>
          </a:p>
        </p:txBody>
      </p:sp>
      <p:sp>
        <p:nvSpPr>
          <p:cNvPr id="3" name="Marcador de contenido 2">
            <a:extLst>
              <a:ext uri="{FF2B5EF4-FFF2-40B4-BE49-F238E27FC236}">
                <a16:creationId xmlns:a16="http://schemas.microsoft.com/office/drawing/2014/main" id="{BAFA09F6-96B1-DB74-F6A0-B85CB7FBA44C}"/>
              </a:ext>
            </a:extLst>
          </p:cNvPr>
          <p:cNvSpPr>
            <a:spLocks noGrp="1"/>
          </p:cNvSpPr>
          <p:nvPr>
            <p:ph idx="1"/>
          </p:nvPr>
        </p:nvSpPr>
        <p:spPr>
          <a:xfrm>
            <a:off x="1350682" y="4870824"/>
            <a:ext cx="10005951" cy="1458258"/>
          </a:xfrm>
        </p:spPr>
        <p:txBody>
          <a:bodyPr vert="horz" lIns="91440" tIns="45720" rIns="91440" bIns="45720" rtlCol="0" anchor="ctr">
            <a:normAutofit/>
          </a:bodyPr>
          <a:lstStyle/>
          <a:p>
            <a:pPr marL="0" indent="0">
              <a:buNone/>
            </a:pPr>
            <a:br>
              <a:rPr lang="en-US" sz="2400" kern="1200">
                <a:solidFill>
                  <a:schemeClr val="tx1"/>
                </a:solidFill>
                <a:latin typeface="+mn-lt"/>
                <a:ea typeface="+mn-ea"/>
                <a:cs typeface="+mn-cs"/>
              </a:rPr>
            </a:br>
            <a:r>
              <a:rPr lang="en-US" sz="2400" kern="1200">
                <a:solidFill>
                  <a:schemeClr val="tx1"/>
                </a:solidFill>
                <a:latin typeface="+mn-lt"/>
                <a:ea typeface="+mn-ea"/>
                <a:cs typeface="+mn-cs"/>
              </a:rPr>
              <a:t>Opiniones consultivas que definieron la naturaleza del derecho.</a:t>
            </a:r>
          </a:p>
        </p:txBody>
      </p:sp>
    </p:spTree>
    <p:extLst>
      <p:ext uri="{BB962C8B-B14F-4D97-AF65-F5344CB8AC3E}">
        <p14:creationId xmlns:p14="http://schemas.microsoft.com/office/powerpoint/2010/main" val="179469500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3A9EE8-1F6F-0185-E74B-278AC81830D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0A4DC78-FA7C-C65A-1CA6-179D148CF784}"/>
              </a:ext>
            </a:extLst>
          </p:cNvPr>
          <p:cNvPicPr>
            <a:picLocks noChangeAspect="1"/>
          </p:cNvPicPr>
          <p:nvPr/>
        </p:nvPicPr>
        <p:blipFill>
          <a:blip r:embed="rId2">
            <a:duotone>
              <a:schemeClr val="bg2">
                <a:shade val="45000"/>
                <a:satMod val="135000"/>
              </a:schemeClr>
              <a:prstClr val="white"/>
            </a:duotone>
          </a:blip>
          <a:srcRect t="14122"/>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042CBEB-4C32-A32E-981A-21B0846D1842}"/>
              </a:ext>
            </a:extLst>
          </p:cNvPr>
          <p:cNvSpPr>
            <a:spLocks noGrp="1"/>
          </p:cNvSpPr>
          <p:nvPr>
            <p:ph type="title"/>
          </p:nvPr>
        </p:nvSpPr>
        <p:spPr>
          <a:xfrm>
            <a:off x="838200" y="365125"/>
            <a:ext cx="10515600" cy="1325563"/>
          </a:xfrm>
        </p:spPr>
        <p:txBody>
          <a:bodyPr>
            <a:normAutofit/>
          </a:bodyPr>
          <a:lstStyle/>
          <a:p>
            <a:br>
              <a:rPr lang="es-MX" sz="2800"/>
            </a:br>
            <a:r>
              <a:rPr lang="es-MX" sz="2800" b="1"/>
              <a:t>Desarrollo jurisprudencial (2001–2008)</a:t>
            </a:r>
            <a:br>
              <a:rPr lang="es-MX" sz="2800" b="1"/>
            </a:br>
            <a:endParaRPr lang="es-MX" sz="2800"/>
          </a:p>
        </p:txBody>
      </p:sp>
      <p:graphicFrame>
        <p:nvGraphicFramePr>
          <p:cNvPr id="5" name="Marcador de contenido 2">
            <a:extLst>
              <a:ext uri="{FF2B5EF4-FFF2-40B4-BE49-F238E27FC236}">
                <a16:creationId xmlns:a16="http://schemas.microsoft.com/office/drawing/2014/main" id="{5FF3B21E-878A-48BD-449A-5F9322D4215A}"/>
              </a:ext>
            </a:extLst>
          </p:cNvPr>
          <p:cNvGraphicFramePr>
            <a:graphicFrameLocks noGrp="1"/>
          </p:cNvGraphicFramePr>
          <p:nvPr>
            <p:ph idx="1"/>
            <p:extLst>
              <p:ext uri="{D42A27DB-BD31-4B8C-83A1-F6EECF244321}">
                <p14:modId xmlns:p14="http://schemas.microsoft.com/office/powerpoint/2010/main" val="9371383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10153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DC96C5-4422-C7DE-5F0D-0F27D43126B8}"/>
            </a:ext>
          </a:extLst>
        </p:cNvPr>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E6839B9-937A-23AE-AFBF-2C5FF71B218D}"/>
              </a:ext>
            </a:extLst>
          </p:cNvPr>
          <p:cNvSpPr>
            <a:spLocks noGrp="1"/>
          </p:cNvSpPr>
          <p:nvPr>
            <p:ph type="title"/>
          </p:nvPr>
        </p:nvSpPr>
        <p:spPr>
          <a:xfrm>
            <a:off x="1383564" y="348865"/>
            <a:ext cx="9718111" cy="1576446"/>
          </a:xfrm>
        </p:spPr>
        <p:txBody>
          <a:bodyPr anchor="ctr">
            <a:normAutofit/>
          </a:bodyPr>
          <a:lstStyle/>
          <a:p>
            <a:br>
              <a:rPr lang="es-MX" sz="2500">
                <a:solidFill>
                  <a:srgbClr val="FFFFFF"/>
                </a:solidFill>
              </a:rPr>
            </a:br>
            <a:r>
              <a:rPr lang="es-MX" sz="2500" b="1">
                <a:solidFill>
                  <a:srgbClr val="FFFFFF"/>
                </a:solidFill>
              </a:rPr>
              <a:t>Expansión del derecho (2006–actualidad)</a:t>
            </a:r>
            <a:br>
              <a:rPr lang="es-MX" sz="2500" b="1">
                <a:solidFill>
                  <a:srgbClr val="FFFFFF"/>
                </a:solidFill>
              </a:rPr>
            </a:br>
            <a:br>
              <a:rPr lang="es-MX" sz="2500" b="1">
                <a:solidFill>
                  <a:srgbClr val="FFFFFF"/>
                </a:solidFill>
              </a:rPr>
            </a:br>
            <a:endParaRPr lang="es-MX" sz="2500">
              <a:solidFill>
                <a:srgbClr val="FFFFFF"/>
              </a:solidFill>
            </a:endParaRPr>
          </a:p>
        </p:txBody>
      </p:sp>
      <p:graphicFrame>
        <p:nvGraphicFramePr>
          <p:cNvPr id="21" name="Marcador de contenido 2">
            <a:extLst>
              <a:ext uri="{FF2B5EF4-FFF2-40B4-BE49-F238E27FC236}">
                <a16:creationId xmlns:a16="http://schemas.microsoft.com/office/drawing/2014/main" id="{A668378A-4B85-831B-7F05-79107B9EE85F}"/>
              </a:ext>
            </a:extLst>
          </p:cNvPr>
          <p:cNvGraphicFramePr>
            <a:graphicFrameLocks noGrp="1"/>
          </p:cNvGraphicFramePr>
          <p:nvPr>
            <p:ph idx="1"/>
            <p:extLst>
              <p:ext uri="{D42A27DB-BD31-4B8C-83A1-F6EECF244321}">
                <p14:modId xmlns:p14="http://schemas.microsoft.com/office/powerpoint/2010/main" val="276646647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746643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414E0E-03B4-BFDE-FA16-AB3E9064CE37}"/>
            </a:ext>
          </a:extLst>
        </p:cNvPr>
        <p:cNvGrpSpPr/>
        <p:nvPr/>
      </p:nvGrpSpPr>
      <p:grpSpPr>
        <a:xfrm>
          <a:off x="0" y="0"/>
          <a:ext cx="0" cy="0"/>
          <a:chOff x="0" y="0"/>
          <a:chExt cx="0" cy="0"/>
        </a:xfrm>
      </p:grpSpPr>
      <p:sp useBgFill="1">
        <p:nvSpPr>
          <p:cNvPr id="26"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40AC4F1-D408-77FF-7549-9CA95B9CA8C1}"/>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rPr>
              <a:t>Principios</a:t>
            </a:r>
          </a:p>
        </p:txBody>
      </p:sp>
      <p:graphicFrame>
        <p:nvGraphicFramePr>
          <p:cNvPr id="32" name="Marcador de contenido 2">
            <a:extLst>
              <a:ext uri="{FF2B5EF4-FFF2-40B4-BE49-F238E27FC236}">
                <a16:creationId xmlns:a16="http://schemas.microsoft.com/office/drawing/2014/main" id="{DE1742FE-6CB1-4AFF-5111-FB65226ADCD8}"/>
              </a:ext>
            </a:extLst>
          </p:cNvPr>
          <p:cNvGraphicFramePr>
            <a:graphicFrameLocks noGrp="1"/>
          </p:cNvGraphicFramePr>
          <p:nvPr>
            <p:ph idx="1"/>
            <p:extLst>
              <p:ext uri="{D42A27DB-BD31-4B8C-83A1-F6EECF244321}">
                <p14:modId xmlns:p14="http://schemas.microsoft.com/office/powerpoint/2010/main" val="46235095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30787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F3D725C-7C2A-8F41-C38B-B4EDFA82093D}"/>
              </a:ext>
            </a:extLst>
          </p:cNvPr>
          <p:cNvSpPr>
            <a:spLocks noGrp="1"/>
          </p:cNvSpPr>
          <p:nvPr>
            <p:ph type="title"/>
          </p:nvPr>
        </p:nvSpPr>
        <p:spPr>
          <a:xfrm>
            <a:off x="826396" y="586855"/>
            <a:ext cx="4230100" cy="3387497"/>
          </a:xfrm>
        </p:spPr>
        <p:txBody>
          <a:bodyPr anchor="b">
            <a:normAutofit/>
          </a:bodyPr>
          <a:lstStyle/>
          <a:p>
            <a:pPr algn="ctr"/>
            <a:r>
              <a:rPr lang="es-MX" sz="4000" b="1" kern="100" dirty="0">
                <a:solidFill>
                  <a:srgbClr val="FFFFFF"/>
                </a:solidFill>
                <a:latin typeface="Aptos" panose="020B0004020202020204" pitchFamily="34" charset="0"/>
                <a:cs typeface="Times New Roman" panose="02020603050405020304" pitchFamily="18" charset="0"/>
              </a:rPr>
              <a:t>Organización de las Naciones Unidas</a:t>
            </a:r>
          </a:p>
        </p:txBody>
      </p:sp>
      <p:sp>
        <p:nvSpPr>
          <p:cNvPr id="17" name="Marcador de contenido 2">
            <a:extLst>
              <a:ext uri="{FF2B5EF4-FFF2-40B4-BE49-F238E27FC236}">
                <a16:creationId xmlns:a16="http://schemas.microsoft.com/office/drawing/2014/main" id="{F509085F-9CFF-019B-77AF-B2C35CF8F762}"/>
              </a:ext>
            </a:extLst>
          </p:cNvPr>
          <p:cNvSpPr>
            <a:spLocks noGrp="1"/>
          </p:cNvSpPr>
          <p:nvPr>
            <p:ph idx="1"/>
          </p:nvPr>
        </p:nvSpPr>
        <p:spPr>
          <a:xfrm>
            <a:off x="6503158" y="649480"/>
            <a:ext cx="4862447" cy="5546047"/>
          </a:xfrm>
        </p:spPr>
        <p:txBody>
          <a:bodyPr anchor="ctr">
            <a:normAutofit/>
          </a:bodyPr>
          <a:lstStyle/>
          <a:p>
            <a:pPr marL="514350" indent="-514350" algn="just">
              <a:buFont typeface="+mj-lt"/>
              <a:buAutoNum type="arabicPeriod"/>
            </a:pPr>
            <a:r>
              <a:rPr lang="es-MX" sz="2400" kern="100" dirty="0">
                <a:latin typeface="Aptos" panose="020B0004020202020204" pitchFamily="34" charset="0"/>
                <a:ea typeface="Aptos" panose="020B0004020202020204" pitchFamily="34" charset="0"/>
                <a:cs typeface="Times New Roman" panose="02020603050405020304" pitchFamily="18" charset="0"/>
              </a:rPr>
              <a:t>La libertad de expresión es un </a:t>
            </a:r>
            <a:r>
              <a:rPr lang="es-MX" sz="2400" b="1" kern="100" dirty="0">
                <a:latin typeface="Aptos" panose="020B0004020202020204" pitchFamily="34" charset="0"/>
                <a:ea typeface="Aptos" panose="020B0004020202020204" pitchFamily="34" charset="0"/>
                <a:cs typeface="Times New Roman" panose="02020603050405020304" pitchFamily="18" charset="0"/>
              </a:rPr>
              <a:t>derecho humano universal</a:t>
            </a:r>
            <a:r>
              <a:rPr lang="es-MX" sz="2400" kern="100" dirty="0">
                <a:latin typeface="Aptos" panose="020B0004020202020204" pitchFamily="34" charset="0"/>
                <a:ea typeface="Aptos" panose="020B0004020202020204" pitchFamily="34" charset="0"/>
                <a:cs typeface="Times New Roman" panose="02020603050405020304" pitchFamily="18" charset="0"/>
              </a:rPr>
              <a:t>.</a:t>
            </a:r>
          </a:p>
          <a:p>
            <a:pPr marL="514350" indent="-514350" algn="just">
              <a:buFont typeface="+mj-lt"/>
              <a:buAutoNum type="arabicPeriod"/>
            </a:pPr>
            <a:r>
              <a:rPr lang="es-MX" sz="2400" kern="100" dirty="0">
                <a:latin typeface="Aptos" panose="020B0004020202020204" pitchFamily="34" charset="0"/>
                <a:ea typeface="Aptos" panose="020B0004020202020204" pitchFamily="34" charset="0"/>
                <a:cs typeface="Times New Roman" panose="02020603050405020304" pitchFamily="18" charset="0"/>
              </a:rPr>
              <a:t>Protege </a:t>
            </a:r>
            <a:r>
              <a:rPr lang="es-MX" sz="2400" b="1" kern="100" dirty="0">
                <a:latin typeface="Aptos" panose="020B0004020202020204" pitchFamily="34" charset="0"/>
                <a:ea typeface="Aptos" panose="020B0004020202020204" pitchFamily="34" charset="0"/>
                <a:cs typeface="Times New Roman" panose="02020603050405020304" pitchFamily="18" charset="0"/>
              </a:rPr>
              <a:t>buscar, recibir y difundir información</a:t>
            </a:r>
            <a:r>
              <a:rPr lang="es-MX" sz="2400" kern="100" dirty="0">
                <a:latin typeface="Aptos" panose="020B0004020202020204" pitchFamily="34" charset="0"/>
                <a:ea typeface="Aptos" panose="020B0004020202020204" pitchFamily="34" charset="0"/>
                <a:cs typeface="Times New Roman" panose="02020603050405020304" pitchFamily="18" charset="0"/>
              </a:rPr>
              <a:t>.</a:t>
            </a:r>
          </a:p>
          <a:p>
            <a:pPr marL="514350" indent="-514350" algn="just">
              <a:buFont typeface="+mj-lt"/>
              <a:buAutoNum type="arabicPeriod"/>
            </a:pPr>
            <a:r>
              <a:rPr lang="es-MX" sz="2400" kern="100" dirty="0">
                <a:latin typeface="Aptos" panose="020B0004020202020204" pitchFamily="34" charset="0"/>
                <a:ea typeface="Aptos" panose="020B0004020202020204" pitchFamily="34" charset="0"/>
                <a:cs typeface="Times New Roman" panose="02020603050405020304" pitchFamily="18" charset="0"/>
              </a:rPr>
              <a:t> Tiene </a:t>
            </a:r>
            <a:r>
              <a:rPr lang="es-MX" sz="2400" b="1" kern="100" dirty="0">
                <a:latin typeface="Aptos" panose="020B0004020202020204" pitchFamily="34" charset="0"/>
                <a:ea typeface="Aptos" panose="020B0004020202020204" pitchFamily="34" charset="0"/>
                <a:cs typeface="Times New Roman" panose="02020603050405020304" pitchFamily="18" charset="0"/>
              </a:rPr>
              <a:t>protección reforzada en asuntos de interés público</a:t>
            </a:r>
            <a:r>
              <a:rPr lang="es-MX" sz="2400" kern="100" dirty="0">
                <a:latin typeface="Aptos" panose="020B0004020202020204" pitchFamily="34" charset="0"/>
                <a:ea typeface="Aptos" panose="020B0004020202020204" pitchFamily="34" charset="0"/>
                <a:cs typeface="Times New Roman" panose="02020603050405020304" pitchFamily="18" charset="0"/>
              </a:rPr>
              <a:t>.</a:t>
            </a:r>
          </a:p>
          <a:p>
            <a:pPr marL="514350" indent="-514350" algn="just">
              <a:buFont typeface="+mj-lt"/>
              <a:buAutoNum type="arabicPeriod"/>
            </a:pPr>
            <a:r>
              <a:rPr lang="es-MX" sz="2400" kern="100" dirty="0">
                <a:latin typeface="Aptos" panose="020B0004020202020204" pitchFamily="34" charset="0"/>
                <a:ea typeface="Aptos" panose="020B0004020202020204" pitchFamily="34" charset="0"/>
                <a:cs typeface="Times New Roman" panose="02020603050405020304" pitchFamily="18" charset="0"/>
              </a:rPr>
              <a:t>Las restricciones deben cumplir </a:t>
            </a:r>
            <a:r>
              <a:rPr lang="es-MX" sz="2400" b="1" kern="100" dirty="0">
                <a:latin typeface="Aptos" panose="020B0004020202020204" pitchFamily="34" charset="0"/>
                <a:ea typeface="Aptos" panose="020B0004020202020204" pitchFamily="34" charset="0"/>
                <a:cs typeface="Times New Roman" panose="02020603050405020304" pitchFamily="18" charset="0"/>
              </a:rPr>
              <a:t>legalidad, necesidad y proporcionalidad</a:t>
            </a:r>
            <a:r>
              <a:rPr lang="es-MX" sz="2400" kern="100" dirty="0">
                <a:latin typeface="Aptos" panose="020B0004020202020204" pitchFamily="34" charset="0"/>
                <a:ea typeface="Aptos" panose="020B0004020202020204" pitchFamily="34" charset="0"/>
                <a:cs typeface="Times New Roman" panose="02020603050405020304" pitchFamily="18" charset="0"/>
              </a:rPr>
              <a:t>.</a:t>
            </a:r>
          </a:p>
          <a:p>
            <a:pPr marL="514350" indent="-514350" algn="just">
              <a:buFont typeface="+mj-lt"/>
              <a:buAutoNum type="arabicPeriod"/>
            </a:pPr>
            <a:r>
              <a:rPr lang="es-MX" sz="2400" kern="100" dirty="0">
                <a:latin typeface="Aptos" panose="020B0004020202020204" pitchFamily="34" charset="0"/>
                <a:ea typeface="Aptos" panose="020B0004020202020204" pitchFamily="34" charset="0"/>
                <a:cs typeface="Times New Roman" panose="02020603050405020304" pitchFamily="18" charset="0"/>
              </a:rPr>
              <a:t>Debe protegerse </a:t>
            </a:r>
            <a:r>
              <a:rPr lang="es-MX" sz="2400" b="1" kern="100" dirty="0">
                <a:latin typeface="Aptos" panose="020B0004020202020204" pitchFamily="34" charset="0"/>
                <a:ea typeface="Aptos" panose="020B0004020202020204" pitchFamily="34" charset="0"/>
                <a:cs typeface="Times New Roman" panose="02020603050405020304" pitchFamily="18" charset="0"/>
              </a:rPr>
              <a:t>también en el entorno digital</a:t>
            </a:r>
            <a:r>
              <a:rPr lang="es-MX" sz="2400" kern="100" dirty="0">
                <a:latin typeface="Aptos" panose="020B0004020202020204" pitchFamily="34" charset="0"/>
                <a:ea typeface="Aptos" panose="020B0004020202020204" pitchFamily="34" charset="0"/>
                <a:cs typeface="Times New Roman" panose="02020603050405020304" pitchFamily="18" charset="0"/>
              </a:rPr>
              <a:t>.</a:t>
            </a:r>
          </a:p>
          <a:p>
            <a:endParaRPr lang="es-MX" sz="2000" dirty="0"/>
          </a:p>
        </p:txBody>
      </p:sp>
    </p:spTree>
    <p:extLst>
      <p:ext uri="{BB962C8B-B14F-4D97-AF65-F5344CB8AC3E}">
        <p14:creationId xmlns:p14="http://schemas.microsoft.com/office/powerpoint/2010/main" val="25158081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9F9E6B5C-BBF5-DAA2-EECC-EDAF13EFC02C}"/>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1" kern="1200" dirty="0">
                <a:solidFill>
                  <a:srgbClr val="FFFFFF"/>
                </a:solidFill>
                <a:latin typeface="+mj-lt"/>
                <a:ea typeface="+mj-ea"/>
                <a:cs typeface="+mj-cs"/>
              </a:rPr>
              <a:t>LIBERTAD DE EXPRESIÓN Y SEGUNDA GUERRA MUNDIAL</a:t>
            </a:r>
          </a:p>
        </p:txBody>
      </p:sp>
    </p:spTree>
    <p:extLst>
      <p:ext uri="{BB962C8B-B14F-4D97-AF65-F5344CB8AC3E}">
        <p14:creationId xmlns:p14="http://schemas.microsoft.com/office/powerpoint/2010/main" val="182986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C7B155C-7672-C254-A1F3-112ED7775611}"/>
              </a:ext>
            </a:extLst>
          </p:cNvPr>
          <p:cNvSpPr>
            <a:spLocks noGrp="1"/>
          </p:cNvSpPr>
          <p:nvPr>
            <p:ph type="title"/>
          </p:nvPr>
        </p:nvSpPr>
        <p:spPr>
          <a:xfrm>
            <a:off x="1371597" y="348865"/>
            <a:ext cx="10044023" cy="877729"/>
          </a:xfrm>
        </p:spPr>
        <p:txBody>
          <a:bodyPr anchor="ctr">
            <a:normAutofit/>
          </a:bodyPr>
          <a:lstStyle/>
          <a:p>
            <a:r>
              <a:rPr lang="es-MX" sz="2800" b="1" dirty="0">
                <a:solidFill>
                  <a:srgbClr val="FFFFFF"/>
                </a:solidFill>
                <a:latin typeface="ui-sans-serif"/>
              </a:rPr>
              <a:t>Fundamento y contenido del derecho a la libertad de expresión</a:t>
            </a:r>
            <a:br>
              <a:rPr lang="es-MX" sz="2800" b="1" dirty="0">
                <a:solidFill>
                  <a:srgbClr val="FFFFFF"/>
                </a:solidFill>
                <a:latin typeface="ui-sans-serif"/>
              </a:rPr>
            </a:br>
            <a:endParaRPr lang="es-MX" sz="2800" dirty="0">
              <a:solidFill>
                <a:srgbClr val="FFFFFF"/>
              </a:solidFill>
            </a:endParaRPr>
          </a:p>
        </p:txBody>
      </p:sp>
      <p:graphicFrame>
        <p:nvGraphicFramePr>
          <p:cNvPr id="7" name="Marcador de contenido 6">
            <a:extLst>
              <a:ext uri="{FF2B5EF4-FFF2-40B4-BE49-F238E27FC236}">
                <a16:creationId xmlns:a16="http://schemas.microsoft.com/office/drawing/2014/main" id="{91721F38-0240-DB85-62F4-2B50B91E6384}"/>
              </a:ext>
            </a:extLst>
          </p:cNvPr>
          <p:cNvGraphicFramePr>
            <a:graphicFrameLocks noGrp="1"/>
          </p:cNvGraphicFramePr>
          <p:nvPr>
            <p:ph idx="1"/>
            <p:extLst>
              <p:ext uri="{D42A27DB-BD31-4B8C-83A1-F6EECF244321}">
                <p14:modId xmlns:p14="http://schemas.microsoft.com/office/powerpoint/2010/main" val="2246428973"/>
              </p:ext>
            </p:extLst>
          </p:nvPr>
        </p:nvGraphicFramePr>
        <p:xfrm>
          <a:off x="1127872" y="1664088"/>
          <a:ext cx="10287748" cy="4845047"/>
        </p:xfrm>
        <a:graphic>
          <a:graphicData uri="http://schemas.openxmlformats.org/drawingml/2006/table">
            <a:tbl>
              <a:tblPr/>
              <a:tblGrid>
                <a:gridCol w="2519981">
                  <a:extLst>
                    <a:ext uri="{9D8B030D-6E8A-4147-A177-3AD203B41FA5}">
                      <a16:colId xmlns:a16="http://schemas.microsoft.com/office/drawing/2014/main" val="3752780193"/>
                    </a:ext>
                  </a:extLst>
                </a:gridCol>
                <a:gridCol w="2519981">
                  <a:extLst>
                    <a:ext uri="{9D8B030D-6E8A-4147-A177-3AD203B41FA5}">
                      <a16:colId xmlns:a16="http://schemas.microsoft.com/office/drawing/2014/main" val="2508555610"/>
                    </a:ext>
                  </a:extLst>
                </a:gridCol>
                <a:gridCol w="2627791">
                  <a:extLst>
                    <a:ext uri="{9D8B030D-6E8A-4147-A177-3AD203B41FA5}">
                      <a16:colId xmlns:a16="http://schemas.microsoft.com/office/drawing/2014/main" val="1528144402"/>
                    </a:ext>
                  </a:extLst>
                </a:gridCol>
                <a:gridCol w="2619995">
                  <a:extLst>
                    <a:ext uri="{9D8B030D-6E8A-4147-A177-3AD203B41FA5}">
                      <a16:colId xmlns:a16="http://schemas.microsoft.com/office/drawing/2014/main" val="941707582"/>
                    </a:ext>
                  </a:extLst>
                </a:gridCol>
              </a:tblGrid>
              <a:tr h="680663">
                <a:tc>
                  <a:txBody>
                    <a:bodyPr/>
                    <a:lstStyle/>
                    <a:p>
                      <a:pPr algn="ctr">
                        <a:buNone/>
                      </a:pPr>
                      <a:r>
                        <a:rPr lang="es-MX" sz="1800" b="1" dirty="0"/>
                        <a:t>Elemento</a:t>
                      </a:r>
                    </a:p>
                  </a:txBody>
                  <a:tcPr marL="80977" marR="80977" marT="40488" marB="40488" anchor="ctr">
                    <a:lnL>
                      <a:noFill/>
                    </a:lnL>
                    <a:lnR>
                      <a:noFill/>
                    </a:lnR>
                    <a:lnT>
                      <a:noFill/>
                    </a:lnT>
                    <a:lnB>
                      <a:noFill/>
                    </a:lnB>
                    <a:noFill/>
                  </a:tcPr>
                </a:tc>
                <a:tc>
                  <a:txBody>
                    <a:bodyPr/>
                    <a:lstStyle/>
                    <a:p>
                      <a:pPr algn="ctr">
                        <a:buNone/>
                      </a:pPr>
                      <a:r>
                        <a:rPr lang="es-MX" sz="1800" b="1" dirty="0"/>
                        <a:t>Sistema de la ONU</a:t>
                      </a:r>
                    </a:p>
                  </a:txBody>
                  <a:tcPr marL="80977" marR="80977" marT="40488" marB="40488" anchor="ctr">
                    <a:lnL>
                      <a:noFill/>
                    </a:lnL>
                    <a:lnR>
                      <a:noFill/>
                    </a:lnR>
                    <a:lnT>
                      <a:noFill/>
                    </a:lnT>
                    <a:lnB>
                      <a:noFill/>
                    </a:lnB>
                    <a:noFill/>
                  </a:tcPr>
                </a:tc>
                <a:tc>
                  <a:txBody>
                    <a:bodyPr/>
                    <a:lstStyle/>
                    <a:p>
                      <a:pPr algn="ctr">
                        <a:buNone/>
                      </a:pPr>
                      <a:r>
                        <a:rPr lang="es-MX" sz="1800" b="1" dirty="0"/>
                        <a:t>Sistema Interamericano</a:t>
                      </a:r>
                    </a:p>
                  </a:txBody>
                  <a:tcPr marL="80977" marR="80977" marT="40488" marB="40488" anchor="ctr">
                    <a:lnL>
                      <a:noFill/>
                    </a:lnL>
                    <a:lnR>
                      <a:noFill/>
                    </a:lnR>
                    <a:lnT>
                      <a:noFill/>
                    </a:lnT>
                    <a:lnB>
                      <a:noFill/>
                    </a:lnB>
                    <a:noFill/>
                  </a:tcPr>
                </a:tc>
                <a:tc>
                  <a:txBody>
                    <a:bodyPr/>
                    <a:lstStyle/>
                    <a:p>
                      <a:pPr algn="ctr">
                        <a:buNone/>
                      </a:pPr>
                      <a:r>
                        <a:rPr lang="es-MX" sz="1800" b="1" dirty="0"/>
                        <a:t>Constitución mexicana</a:t>
                      </a:r>
                    </a:p>
                  </a:txBody>
                  <a:tcPr marL="80977" marR="80977" marT="40488" marB="40488" anchor="ctr">
                    <a:lnL>
                      <a:noFill/>
                    </a:lnL>
                    <a:lnR>
                      <a:noFill/>
                    </a:lnR>
                    <a:lnT>
                      <a:noFill/>
                    </a:lnT>
                    <a:lnB>
                      <a:noFill/>
                    </a:lnB>
                    <a:noFill/>
                  </a:tcPr>
                </a:tc>
                <a:extLst>
                  <a:ext uri="{0D108BD9-81ED-4DB2-BD59-A6C34878D82A}">
                    <a16:rowId xmlns:a16="http://schemas.microsoft.com/office/drawing/2014/main" val="259932700"/>
                  </a:ext>
                </a:extLst>
              </a:tr>
              <a:tr h="838561">
                <a:tc>
                  <a:txBody>
                    <a:bodyPr/>
                    <a:lstStyle/>
                    <a:p>
                      <a:pPr>
                        <a:buNone/>
                      </a:pPr>
                      <a:r>
                        <a:rPr lang="es-MX" sz="1800"/>
                        <a:t>Fundamento jurídico</a:t>
                      </a:r>
                    </a:p>
                  </a:txBody>
                  <a:tcPr marL="80977" marR="80977" marT="40488" marB="40488" anchor="ctr">
                    <a:lnL>
                      <a:noFill/>
                    </a:lnL>
                    <a:lnR>
                      <a:noFill/>
                    </a:lnR>
                    <a:lnT>
                      <a:noFill/>
                    </a:lnT>
                    <a:lnB>
                      <a:noFill/>
                    </a:lnB>
                    <a:noFill/>
                  </a:tcPr>
                </a:tc>
                <a:tc>
                  <a:txBody>
                    <a:bodyPr/>
                    <a:lstStyle/>
                    <a:p>
                      <a:pPr>
                        <a:buNone/>
                      </a:pPr>
                      <a:r>
                        <a:rPr lang="es-MX" sz="1800"/>
                        <a:t>Pacto Internacional de Derechos Civiles y Políticos (art. 19)</a:t>
                      </a:r>
                    </a:p>
                  </a:txBody>
                  <a:tcPr marL="80977" marR="80977" marT="40488" marB="40488" anchor="ctr">
                    <a:lnL>
                      <a:noFill/>
                    </a:lnL>
                    <a:lnR>
                      <a:noFill/>
                    </a:lnR>
                    <a:lnT>
                      <a:noFill/>
                    </a:lnT>
                    <a:lnB>
                      <a:noFill/>
                    </a:lnB>
                    <a:noFill/>
                  </a:tcPr>
                </a:tc>
                <a:tc>
                  <a:txBody>
                    <a:bodyPr/>
                    <a:lstStyle/>
                    <a:p>
                      <a:pPr>
                        <a:buNone/>
                      </a:pPr>
                      <a:r>
                        <a:rPr lang="es-MX" sz="1800" dirty="0"/>
                        <a:t>Convención Americana sobre Derechos Humanos (art. 13)</a:t>
                      </a:r>
                    </a:p>
                  </a:txBody>
                  <a:tcPr marL="80977" marR="80977" marT="40488" marB="40488" anchor="ctr">
                    <a:lnL>
                      <a:noFill/>
                    </a:lnL>
                    <a:lnR>
                      <a:noFill/>
                    </a:lnR>
                    <a:lnT>
                      <a:noFill/>
                    </a:lnT>
                    <a:lnB>
                      <a:noFill/>
                    </a:lnB>
                    <a:noFill/>
                  </a:tcPr>
                </a:tc>
                <a:tc>
                  <a:txBody>
                    <a:bodyPr/>
                    <a:lstStyle/>
                    <a:p>
                      <a:pPr>
                        <a:buNone/>
                      </a:pPr>
                      <a:r>
                        <a:rPr lang="es-MX" sz="1800"/>
                        <a:t>Constitución Política de los Estados Unidos Mexicanos (arts. 6 y 7)</a:t>
                      </a:r>
                    </a:p>
                  </a:txBody>
                  <a:tcPr marL="80977" marR="80977" marT="40488" marB="40488" anchor="ctr">
                    <a:lnL>
                      <a:noFill/>
                    </a:lnL>
                    <a:lnR>
                      <a:noFill/>
                    </a:lnR>
                    <a:lnT>
                      <a:noFill/>
                    </a:lnT>
                    <a:lnB>
                      <a:noFill/>
                    </a:lnB>
                    <a:noFill/>
                  </a:tcPr>
                </a:tc>
                <a:extLst>
                  <a:ext uri="{0D108BD9-81ED-4DB2-BD59-A6C34878D82A}">
                    <a16:rowId xmlns:a16="http://schemas.microsoft.com/office/drawing/2014/main" val="1937140336"/>
                  </a:ext>
                </a:extLst>
              </a:tr>
              <a:tr h="1079065">
                <a:tc>
                  <a:txBody>
                    <a:bodyPr/>
                    <a:lstStyle/>
                    <a:p>
                      <a:pPr>
                        <a:buNone/>
                      </a:pPr>
                      <a:r>
                        <a:rPr lang="es-MX" sz="1800"/>
                        <a:t>Reconocimiento del derecho</a:t>
                      </a:r>
                    </a:p>
                  </a:txBody>
                  <a:tcPr marL="80977" marR="80977" marT="40488" marB="40488" anchor="ctr">
                    <a:lnL>
                      <a:noFill/>
                    </a:lnL>
                    <a:lnR>
                      <a:noFill/>
                    </a:lnR>
                    <a:lnT>
                      <a:noFill/>
                    </a:lnT>
                    <a:lnB>
                      <a:noFill/>
                    </a:lnB>
                    <a:noFill/>
                  </a:tcPr>
                </a:tc>
                <a:tc>
                  <a:txBody>
                    <a:bodyPr/>
                    <a:lstStyle/>
                    <a:p>
                      <a:pPr>
                        <a:buNone/>
                      </a:pPr>
                      <a:r>
                        <a:rPr lang="es-MX" sz="1800"/>
                        <a:t>Derecho a tener opiniones y a buscar, recibir y difundir información.</a:t>
                      </a:r>
                    </a:p>
                  </a:txBody>
                  <a:tcPr marL="80977" marR="80977" marT="40488" marB="40488" anchor="ctr">
                    <a:lnL>
                      <a:noFill/>
                    </a:lnL>
                    <a:lnR>
                      <a:noFill/>
                    </a:lnR>
                    <a:lnT>
                      <a:noFill/>
                    </a:lnT>
                    <a:lnB>
                      <a:noFill/>
                    </a:lnB>
                    <a:noFill/>
                  </a:tcPr>
                </a:tc>
                <a:tc>
                  <a:txBody>
                    <a:bodyPr/>
                    <a:lstStyle/>
                    <a:p>
                      <a:pPr>
                        <a:buNone/>
                      </a:pPr>
                      <a:r>
                        <a:rPr lang="es-MX" sz="1800" dirty="0"/>
                        <a:t>Libertad de pensamiento y expresión, que incluye buscar, recibir y difundir ideas.</a:t>
                      </a:r>
                    </a:p>
                  </a:txBody>
                  <a:tcPr marL="80977" marR="80977" marT="40488" marB="40488" anchor="ctr">
                    <a:lnL>
                      <a:noFill/>
                    </a:lnL>
                    <a:lnR>
                      <a:noFill/>
                    </a:lnR>
                    <a:lnT>
                      <a:noFill/>
                    </a:lnT>
                    <a:lnB>
                      <a:noFill/>
                    </a:lnB>
                    <a:noFill/>
                  </a:tcPr>
                </a:tc>
                <a:tc>
                  <a:txBody>
                    <a:bodyPr/>
                    <a:lstStyle/>
                    <a:p>
                      <a:pPr>
                        <a:buNone/>
                      </a:pPr>
                      <a:r>
                        <a:rPr lang="es-MX" sz="1800" dirty="0"/>
                        <a:t>Libertad de manifestación de ideas y libertad de imprenta.</a:t>
                      </a:r>
                    </a:p>
                  </a:txBody>
                  <a:tcPr marL="80977" marR="80977" marT="40488" marB="40488" anchor="ctr">
                    <a:lnL>
                      <a:noFill/>
                    </a:lnL>
                    <a:lnR>
                      <a:noFill/>
                    </a:lnR>
                    <a:lnT>
                      <a:noFill/>
                    </a:lnT>
                    <a:lnB>
                      <a:noFill/>
                    </a:lnB>
                    <a:noFill/>
                  </a:tcPr>
                </a:tc>
                <a:extLst>
                  <a:ext uri="{0D108BD9-81ED-4DB2-BD59-A6C34878D82A}">
                    <a16:rowId xmlns:a16="http://schemas.microsoft.com/office/drawing/2014/main" val="1095246680"/>
                  </a:ext>
                </a:extLst>
              </a:tr>
              <a:tr h="1079065">
                <a:tc>
                  <a:txBody>
                    <a:bodyPr/>
                    <a:lstStyle/>
                    <a:p>
                      <a:pPr>
                        <a:buNone/>
                      </a:pPr>
                      <a:r>
                        <a:rPr lang="es-MX" sz="1800"/>
                        <a:t>Dimensiones del derecho</a:t>
                      </a:r>
                    </a:p>
                  </a:txBody>
                  <a:tcPr marL="80977" marR="80977" marT="40488" marB="40488" anchor="ctr">
                    <a:lnL>
                      <a:noFill/>
                    </a:lnL>
                    <a:lnR>
                      <a:noFill/>
                    </a:lnR>
                    <a:lnT>
                      <a:noFill/>
                    </a:lnT>
                    <a:lnB>
                      <a:noFill/>
                    </a:lnB>
                    <a:noFill/>
                  </a:tcPr>
                </a:tc>
                <a:tc>
                  <a:txBody>
                    <a:bodyPr/>
                    <a:lstStyle/>
                    <a:p>
                      <a:pPr>
                        <a:buNone/>
                      </a:pPr>
                      <a:r>
                        <a:rPr lang="es-MX" sz="1800"/>
                        <a:t>Protección de la expresión individual y del acceso a información.</a:t>
                      </a:r>
                    </a:p>
                  </a:txBody>
                  <a:tcPr marL="80977" marR="80977" marT="40488" marB="40488" anchor="ctr">
                    <a:lnL>
                      <a:noFill/>
                    </a:lnL>
                    <a:lnR>
                      <a:noFill/>
                    </a:lnR>
                    <a:lnT>
                      <a:noFill/>
                    </a:lnT>
                    <a:lnB>
                      <a:noFill/>
                    </a:lnB>
                    <a:noFill/>
                  </a:tcPr>
                </a:tc>
                <a:tc>
                  <a:txBody>
                    <a:bodyPr/>
                    <a:lstStyle/>
                    <a:p>
                      <a:pPr>
                        <a:buNone/>
                      </a:pPr>
                      <a:r>
                        <a:rPr lang="es-MX" sz="1800" dirty="0"/>
                        <a:t>Reconoce dimensión individual y dimensión social del derecho.</a:t>
                      </a:r>
                    </a:p>
                  </a:txBody>
                  <a:tcPr marL="80977" marR="80977" marT="40488" marB="40488" anchor="ctr">
                    <a:lnL>
                      <a:noFill/>
                    </a:lnL>
                    <a:lnR>
                      <a:noFill/>
                    </a:lnR>
                    <a:lnT>
                      <a:noFill/>
                    </a:lnT>
                    <a:lnB>
                      <a:noFill/>
                    </a:lnB>
                    <a:noFill/>
                  </a:tcPr>
                </a:tc>
                <a:tc>
                  <a:txBody>
                    <a:bodyPr/>
                    <a:lstStyle/>
                    <a:p>
                      <a:pPr>
                        <a:buNone/>
                      </a:pPr>
                      <a:r>
                        <a:rPr lang="es-MX" sz="1800"/>
                        <a:t>Reconoce libertad individual y derecho de acceso a la información.</a:t>
                      </a:r>
                    </a:p>
                  </a:txBody>
                  <a:tcPr marL="80977" marR="80977" marT="40488" marB="40488" anchor="ctr">
                    <a:lnL>
                      <a:noFill/>
                    </a:lnL>
                    <a:lnR>
                      <a:noFill/>
                    </a:lnR>
                    <a:lnT>
                      <a:noFill/>
                    </a:lnT>
                    <a:lnB>
                      <a:noFill/>
                    </a:lnB>
                    <a:noFill/>
                  </a:tcPr>
                </a:tc>
                <a:extLst>
                  <a:ext uri="{0D108BD9-81ED-4DB2-BD59-A6C34878D82A}">
                    <a16:rowId xmlns:a16="http://schemas.microsoft.com/office/drawing/2014/main" val="1758224603"/>
                  </a:ext>
                </a:extLst>
              </a:tr>
              <a:tr h="838561">
                <a:tc>
                  <a:txBody>
                    <a:bodyPr/>
                    <a:lstStyle/>
                    <a:p>
                      <a:pPr>
                        <a:buNone/>
                      </a:pPr>
                      <a:r>
                        <a:rPr lang="es-MX" sz="1800"/>
                        <a:t>Medios de expresión</a:t>
                      </a:r>
                    </a:p>
                  </a:txBody>
                  <a:tcPr marL="80977" marR="80977" marT="40488" marB="40488" anchor="ctr">
                    <a:lnL>
                      <a:noFill/>
                    </a:lnL>
                    <a:lnR>
                      <a:noFill/>
                    </a:lnR>
                    <a:lnT>
                      <a:noFill/>
                    </a:lnT>
                    <a:lnB>
                      <a:noFill/>
                    </a:lnB>
                    <a:noFill/>
                  </a:tcPr>
                </a:tc>
                <a:tc>
                  <a:txBody>
                    <a:bodyPr/>
                    <a:lstStyle/>
                    <a:p>
                      <a:pPr>
                        <a:buNone/>
                      </a:pPr>
                      <a:r>
                        <a:rPr lang="es-MX" sz="1800"/>
                        <a:t>Oral, escrita, artística o cualquier medio de comunicación.</a:t>
                      </a:r>
                    </a:p>
                  </a:txBody>
                  <a:tcPr marL="80977" marR="80977" marT="40488" marB="40488" anchor="ctr">
                    <a:lnL>
                      <a:noFill/>
                    </a:lnL>
                    <a:lnR>
                      <a:noFill/>
                    </a:lnR>
                    <a:lnT>
                      <a:noFill/>
                    </a:lnT>
                    <a:lnB>
                      <a:noFill/>
                    </a:lnB>
                    <a:noFill/>
                  </a:tcPr>
                </a:tc>
                <a:tc>
                  <a:txBody>
                    <a:bodyPr/>
                    <a:lstStyle/>
                    <a:p>
                      <a:pPr>
                        <a:buNone/>
                      </a:pPr>
                      <a:r>
                        <a:rPr lang="es-MX" sz="1800" dirty="0"/>
                        <a:t>Por cualquier procedimiento o medio de difusión.</a:t>
                      </a:r>
                    </a:p>
                  </a:txBody>
                  <a:tcPr marL="80977" marR="80977" marT="40488" marB="40488" anchor="ctr">
                    <a:lnL>
                      <a:noFill/>
                    </a:lnL>
                    <a:lnR>
                      <a:noFill/>
                    </a:lnR>
                    <a:lnT>
                      <a:noFill/>
                    </a:lnT>
                    <a:lnB>
                      <a:noFill/>
                    </a:lnB>
                    <a:noFill/>
                  </a:tcPr>
                </a:tc>
                <a:tc>
                  <a:txBody>
                    <a:bodyPr/>
                    <a:lstStyle/>
                    <a:p>
                      <a:pPr>
                        <a:buNone/>
                      </a:pPr>
                      <a:r>
                        <a:rPr lang="es-MX" sz="1800" dirty="0"/>
                        <a:t>A través de cualquier medio de comunicación.</a:t>
                      </a:r>
                    </a:p>
                  </a:txBody>
                  <a:tcPr marL="80977" marR="80977" marT="40488" marB="40488" anchor="ctr">
                    <a:lnL>
                      <a:noFill/>
                    </a:lnL>
                    <a:lnR>
                      <a:noFill/>
                    </a:lnR>
                    <a:lnT>
                      <a:noFill/>
                    </a:lnT>
                    <a:lnB>
                      <a:noFill/>
                    </a:lnB>
                    <a:noFill/>
                  </a:tcPr>
                </a:tc>
                <a:extLst>
                  <a:ext uri="{0D108BD9-81ED-4DB2-BD59-A6C34878D82A}">
                    <a16:rowId xmlns:a16="http://schemas.microsoft.com/office/drawing/2014/main" val="1287990192"/>
                  </a:ext>
                </a:extLst>
              </a:tr>
            </a:tbl>
          </a:graphicData>
        </a:graphic>
      </p:graphicFrame>
    </p:spTree>
    <p:extLst>
      <p:ext uri="{BB962C8B-B14F-4D97-AF65-F5344CB8AC3E}">
        <p14:creationId xmlns:p14="http://schemas.microsoft.com/office/powerpoint/2010/main" val="32182398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A7014E-04E4-9C4F-B2D1-CE1CC4F2A3E6}"/>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2500" b="1" kern="1200" dirty="0" err="1">
                <a:solidFill>
                  <a:srgbClr val="FFFFFF"/>
                </a:solidFill>
                <a:latin typeface="+mj-lt"/>
                <a:ea typeface="+mj-ea"/>
                <a:cs typeface="+mj-cs"/>
              </a:rPr>
              <a:t>Límites</a:t>
            </a:r>
            <a:r>
              <a:rPr lang="en-US" sz="2500" b="1" kern="1200" dirty="0">
                <a:solidFill>
                  <a:srgbClr val="FFFFFF"/>
                </a:solidFill>
                <a:latin typeface="+mj-lt"/>
                <a:ea typeface="+mj-ea"/>
                <a:cs typeface="+mj-cs"/>
              </a:rPr>
              <a:t>, </a:t>
            </a:r>
            <a:r>
              <a:rPr lang="en-US" sz="2500" b="1" kern="1200" dirty="0" err="1">
                <a:solidFill>
                  <a:srgbClr val="FFFFFF"/>
                </a:solidFill>
                <a:latin typeface="+mj-lt"/>
                <a:ea typeface="+mj-ea"/>
                <a:cs typeface="+mj-cs"/>
              </a:rPr>
              <a:t>protección</a:t>
            </a:r>
            <a:r>
              <a:rPr lang="en-US" sz="2500" b="1" kern="1200" dirty="0">
                <a:solidFill>
                  <a:srgbClr val="FFFFFF"/>
                </a:solidFill>
                <a:latin typeface="+mj-lt"/>
                <a:ea typeface="+mj-ea"/>
                <a:cs typeface="+mj-cs"/>
              </a:rPr>
              <a:t> y </a:t>
            </a:r>
            <a:r>
              <a:rPr lang="en-US" sz="2500" b="1" kern="1200" dirty="0" err="1">
                <a:solidFill>
                  <a:srgbClr val="FFFFFF"/>
                </a:solidFill>
                <a:latin typeface="+mj-lt"/>
                <a:ea typeface="+mj-ea"/>
                <a:cs typeface="+mj-cs"/>
              </a:rPr>
              <a:t>órganos</a:t>
            </a:r>
            <a:r>
              <a:rPr lang="en-US" sz="2500" b="1" kern="1200" dirty="0">
                <a:solidFill>
                  <a:srgbClr val="FFFFFF"/>
                </a:solidFill>
                <a:latin typeface="+mj-lt"/>
                <a:ea typeface="+mj-ea"/>
                <a:cs typeface="+mj-cs"/>
              </a:rPr>
              <a:t> de </a:t>
            </a:r>
            <a:r>
              <a:rPr lang="en-US" sz="2500" b="1" kern="1200" dirty="0" err="1">
                <a:solidFill>
                  <a:srgbClr val="FFFFFF"/>
                </a:solidFill>
                <a:latin typeface="+mj-lt"/>
                <a:ea typeface="+mj-ea"/>
                <a:cs typeface="+mj-cs"/>
              </a:rPr>
              <a:t>interpretación</a:t>
            </a:r>
            <a:br>
              <a:rPr lang="en-US" sz="2500" b="1" kern="1200" dirty="0">
                <a:solidFill>
                  <a:srgbClr val="FFFFFF"/>
                </a:solidFill>
                <a:latin typeface="+mj-lt"/>
                <a:ea typeface="+mj-ea"/>
                <a:cs typeface="+mj-cs"/>
              </a:rPr>
            </a:br>
            <a:endParaRPr lang="en-US" sz="2500" kern="1200" dirty="0">
              <a:solidFill>
                <a:srgbClr val="FFFFFF"/>
              </a:solidFill>
              <a:latin typeface="+mj-lt"/>
              <a:ea typeface="+mj-ea"/>
              <a:cs typeface="+mj-cs"/>
            </a:endParaRPr>
          </a:p>
        </p:txBody>
      </p:sp>
      <p:graphicFrame>
        <p:nvGraphicFramePr>
          <p:cNvPr id="4" name="Marcador de contenido 3">
            <a:extLst>
              <a:ext uri="{FF2B5EF4-FFF2-40B4-BE49-F238E27FC236}">
                <a16:creationId xmlns:a16="http://schemas.microsoft.com/office/drawing/2014/main" id="{4B3EA8D6-E083-E9F0-91A5-66B58057F6EB}"/>
              </a:ext>
            </a:extLst>
          </p:cNvPr>
          <p:cNvGraphicFramePr>
            <a:graphicFrameLocks noGrp="1"/>
          </p:cNvGraphicFramePr>
          <p:nvPr>
            <p:ph idx="1"/>
            <p:extLst>
              <p:ext uri="{D42A27DB-BD31-4B8C-83A1-F6EECF244321}">
                <p14:modId xmlns:p14="http://schemas.microsoft.com/office/powerpoint/2010/main" val="258771904"/>
              </p:ext>
            </p:extLst>
          </p:nvPr>
        </p:nvGraphicFramePr>
        <p:xfrm>
          <a:off x="533204" y="1966293"/>
          <a:ext cx="11125593" cy="4452163"/>
        </p:xfrm>
        <a:graphic>
          <a:graphicData uri="http://schemas.openxmlformats.org/drawingml/2006/table">
            <a:tbl>
              <a:tblPr>
                <a:noFill/>
              </a:tblPr>
              <a:tblGrid>
                <a:gridCol w="2737479">
                  <a:extLst>
                    <a:ext uri="{9D8B030D-6E8A-4147-A177-3AD203B41FA5}">
                      <a16:colId xmlns:a16="http://schemas.microsoft.com/office/drawing/2014/main" val="657950913"/>
                    </a:ext>
                  </a:extLst>
                </a:gridCol>
                <a:gridCol w="2679662">
                  <a:extLst>
                    <a:ext uri="{9D8B030D-6E8A-4147-A177-3AD203B41FA5}">
                      <a16:colId xmlns:a16="http://schemas.microsoft.com/office/drawing/2014/main" val="1898819179"/>
                    </a:ext>
                  </a:extLst>
                </a:gridCol>
                <a:gridCol w="2922050">
                  <a:extLst>
                    <a:ext uri="{9D8B030D-6E8A-4147-A177-3AD203B41FA5}">
                      <a16:colId xmlns:a16="http://schemas.microsoft.com/office/drawing/2014/main" val="3207966879"/>
                    </a:ext>
                  </a:extLst>
                </a:gridCol>
                <a:gridCol w="2786402">
                  <a:extLst>
                    <a:ext uri="{9D8B030D-6E8A-4147-A177-3AD203B41FA5}">
                      <a16:colId xmlns:a16="http://schemas.microsoft.com/office/drawing/2014/main" val="3314861721"/>
                    </a:ext>
                  </a:extLst>
                </a:gridCol>
              </a:tblGrid>
              <a:tr h="429316">
                <a:tc>
                  <a:txBody>
                    <a:bodyPr/>
                    <a:lstStyle/>
                    <a:p>
                      <a:pPr algn="ctr">
                        <a:buNone/>
                      </a:pPr>
                      <a:r>
                        <a:rPr lang="es-MX" sz="1700" b="1" cap="none" spc="0" dirty="0">
                          <a:solidFill>
                            <a:schemeClr val="tx1"/>
                          </a:solidFill>
                        </a:rPr>
                        <a:t>Elemento</a:t>
                      </a:r>
                    </a:p>
                  </a:txBody>
                  <a:tcPr marL="0" marR="121906" marT="60952" marB="6095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tc>
                  <a:txBody>
                    <a:bodyPr/>
                    <a:lstStyle/>
                    <a:p>
                      <a:pPr algn="ctr">
                        <a:buNone/>
                      </a:pPr>
                      <a:r>
                        <a:rPr lang="es-MX" sz="1700" b="1" cap="none" spc="0" dirty="0">
                          <a:solidFill>
                            <a:schemeClr val="tx1"/>
                          </a:solidFill>
                        </a:rPr>
                        <a:t>Sistema de la ONU</a:t>
                      </a:r>
                    </a:p>
                  </a:txBody>
                  <a:tcPr marL="0" marR="121906" marT="60952" marB="6095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tc>
                  <a:txBody>
                    <a:bodyPr/>
                    <a:lstStyle/>
                    <a:p>
                      <a:pPr algn="ctr">
                        <a:buNone/>
                      </a:pPr>
                      <a:r>
                        <a:rPr lang="es-MX" sz="1700" b="1" cap="none" spc="0" dirty="0">
                          <a:solidFill>
                            <a:schemeClr val="tx1"/>
                          </a:solidFill>
                        </a:rPr>
                        <a:t>Sistema Interamericano</a:t>
                      </a:r>
                    </a:p>
                  </a:txBody>
                  <a:tcPr marL="0" marR="121906" marT="60952" marB="6095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tc>
                  <a:txBody>
                    <a:bodyPr/>
                    <a:lstStyle/>
                    <a:p>
                      <a:pPr algn="ctr">
                        <a:buNone/>
                      </a:pPr>
                      <a:r>
                        <a:rPr lang="es-MX" sz="1700" b="1" cap="none" spc="0" dirty="0">
                          <a:solidFill>
                            <a:schemeClr val="tx1"/>
                          </a:solidFill>
                        </a:rPr>
                        <a:t>Constitución mexicana</a:t>
                      </a:r>
                    </a:p>
                  </a:txBody>
                  <a:tcPr marL="0" marR="121906" marT="60952" marB="60952" anchor="ctr">
                    <a:lnL w="12700" cmpd="sng">
                      <a:noFill/>
                      <a:prstDash val="solid"/>
                    </a:lnL>
                    <a:lnR w="12700" cmpd="sng">
                      <a:noFill/>
                      <a:prstDash val="solid"/>
                    </a:lnR>
                    <a:lnT w="9525" cap="flat" cmpd="sng" algn="ctr">
                      <a:solidFill>
                        <a:schemeClr val="accent1"/>
                      </a:solidFill>
                      <a:prstDash val="solid"/>
                    </a:lnT>
                    <a:lnB w="12700" cmpd="sng">
                      <a:noFill/>
                      <a:prstDash val="solid"/>
                    </a:lnB>
                    <a:noFill/>
                  </a:tcPr>
                </a:tc>
                <a:extLst>
                  <a:ext uri="{0D108BD9-81ED-4DB2-BD59-A6C34878D82A}">
                    <a16:rowId xmlns:a16="http://schemas.microsoft.com/office/drawing/2014/main" val="4052372179"/>
                  </a:ext>
                </a:extLst>
              </a:tr>
              <a:tr h="685492">
                <a:tc>
                  <a:txBody>
                    <a:bodyPr/>
                    <a:lstStyle/>
                    <a:p>
                      <a:pPr>
                        <a:buNone/>
                      </a:pPr>
                      <a:r>
                        <a:rPr lang="es-MX" sz="1700" cap="none" spc="0">
                          <a:solidFill>
                            <a:schemeClr val="tx1"/>
                          </a:solidFill>
                        </a:rPr>
                        <a:t>Censura previa</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Generalmente prohibida.</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Prohibición expresa de censura previa.</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Prohibición de censura previa.</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758826758"/>
                  </a:ext>
                </a:extLst>
              </a:tr>
              <a:tr h="1710195">
                <a:tc>
                  <a:txBody>
                    <a:bodyPr/>
                    <a:lstStyle/>
                    <a:p>
                      <a:pPr>
                        <a:buNone/>
                      </a:pPr>
                      <a:r>
                        <a:rPr lang="es-MX" sz="1700" cap="none" spc="0">
                          <a:solidFill>
                            <a:schemeClr val="tx1"/>
                          </a:solidFill>
                        </a:rPr>
                        <a:t>Responsabilidades ulteriores</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Se permiten restricciones previstas por la ley para proteger derechos o seguridad.</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Solo se permiten responsabilidades ulteriores si cumplen legalidad, necesidad y proporcionalidad.</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Se permiten responsabilidades por ataques a la moral, derechos de terceros o perturbación del orden público.</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2739451"/>
                  </a:ext>
                </a:extLst>
              </a:tr>
              <a:tr h="941668">
                <a:tc>
                  <a:txBody>
                    <a:bodyPr/>
                    <a:lstStyle/>
                    <a:p>
                      <a:pPr>
                        <a:buNone/>
                      </a:pPr>
                      <a:r>
                        <a:rPr lang="es-MX" sz="1700" cap="none" spc="0">
                          <a:solidFill>
                            <a:schemeClr val="tx1"/>
                          </a:solidFill>
                        </a:rPr>
                        <a:t>Restricciones indirectas</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No se mencionan expresamente.</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Se prohíben restricciones indirectas (monopolios o controles de medios).</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No se regulan expresamente en el texto constitucional.</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07478717"/>
                  </a:ext>
                </a:extLst>
              </a:tr>
              <a:tr h="685492">
                <a:tc>
                  <a:txBody>
                    <a:bodyPr/>
                    <a:lstStyle/>
                    <a:p>
                      <a:pPr>
                        <a:buNone/>
                      </a:pPr>
                      <a:r>
                        <a:rPr lang="es-MX" sz="1700" cap="none" spc="0">
                          <a:solidFill>
                            <a:schemeClr val="tx1"/>
                          </a:solidFill>
                        </a:rPr>
                        <a:t>Órganos de interpretación</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Comité de Derechos Humanos de la ONU</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a:solidFill>
                            <a:schemeClr val="tx1"/>
                          </a:solidFill>
                        </a:rPr>
                        <a:t>Corte Interamericana de Derechos Humanos</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700" cap="none" spc="0" dirty="0">
                          <a:solidFill>
                            <a:schemeClr val="tx1"/>
                          </a:solidFill>
                        </a:rPr>
                        <a:t>Suprema Corte de Justicia de la Nación</a:t>
                      </a:r>
                    </a:p>
                  </a:txBody>
                  <a:tcPr marL="0" marR="121906" marT="60952" marB="60952"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922612937"/>
                  </a:ext>
                </a:extLst>
              </a:tr>
            </a:tbl>
          </a:graphicData>
        </a:graphic>
      </p:graphicFrame>
    </p:spTree>
    <p:extLst>
      <p:ext uri="{BB962C8B-B14F-4D97-AF65-F5344CB8AC3E}">
        <p14:creationId xmlns:p14="http://schemas.microsoft.com/office/powerpoint/2010/main" val="3244784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C3D6976-D27D-0839-0D58-6D6753CD3927}"/>
              </a:ext>
            </a:extLst>
          </p:cNvPr>
          <p:cNvSpPr>
            <a:spLocks noGrp="1"/>
          </p:cNvSpPr>
          <p:nvPr>
            <p:ph type="title"/>
          </p:nvPr>
        </p:nvSpPr>
        <p:spPr>
          <a:xfrm>
            <a:off x="1371597" y="348865"/>
            <a:ext cx="10044023" cy="877729"/>
          </a:xfrm>
        </p:spPr>
        <p:txBody>
          <a:bodyPr anchor="ctr">
            <a:normAutofit/>
          </a:bodyPr>
          <a:lstStyle/>
          <a:p>
            <a:r>
              <a:rPr lang="es-MX" sz="3100" b="1">
                <a:solidFill>
                  <a:srgbClr val="FFFFFF"/>
                </a:solidFill>
                <a:latin typeface="ui-sans-serif"/>
              </a:rPr>
              <a:t>Niveles de protección jurídica de la libertad de expresión</a:t>
            </a:r>
            <a:endParaRPr lang="es-MX" sz="3100">
              <a:solidFill>
                <a:srgbClr val="FFFFFF"/>
              </a:solidFill>
            </a:endParaRPr>
          </a:p>
        </p:txBody>
      </p:sp>
      <p:graphicFrame>
        <p:nvGraphicFramePr>
          <p:cNvPr id="25" name="Marcador de contenido 2">
            <a:extLst>
              <a:ext uri="{FF2B5EF4-FFF2-40B4-BE49-F238E27FC236}">
                <a16:creationId xmlns:a16="http://schemas.microsoft.com/office/drawing/2014/main" id="{83A6B5A2-6639-5F8E-D56A-7888AF68B7CF}"/>
              </a:ext>
            </a:extLst>
          </p:cNvPr>
          <p:cNvGraphicFramePr>
            <a:graphicFrameLocks noGrp="1"/>
          </p:cNvGraphicFramePr>
          <p:nvPr>
            <p:ph idx="1"/>
            <p:extLst>
              <p:ext uri="{D42A27DB-BD31-4B8C-83A1-F6EECF244321}">
                <p14:modId xmlns:p14="http://schemas.microsoft.com/office/powerpoint/2010/main" val="815017589"/>
              </p:ext>
            </p:extLst>
          </p:nvPr>
        </p:nvGraphicFramePr>
        <p:xfrm>
          <a:off x="644056" y="199458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3798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2502BDD-EDFA-CBC4-C77C-1C985D18530A}"/>
              </a:ext>
            </a:extLst>
          </p:cNvPr>
          <p:cNvSpPr>
            <a:spLocks noGrp="1"/>
          </p:cNvSpPr>
          <p:nvPr>
            <p:ph type="title"/>
          </p:nvPr>
        </p:nvSpPr>
        <p:spPr>
          <a:xfrm>
            <a:off x="586478" y="1683756"/>
            <a:ext cx="3115265" cy="2396359"/>
          </a:xfrm>
        </p:spPr>
        <p:txBody>
          <a:bodyPr anchor="b">
            <a:normAutofit/>
          </a:bodyPr>
          <a:lstStyle/>
          <a:p>
            <a:pPr algn="r"/>
            <a:r>
              <a:rPr lang="es-MX" sz="3400" b="1">
                <a:solidFill>
                  <a:srgbClr val="FFFFFF"/>
                </a:solidFill>
                <a:effectLst/>
              </a:rPr>
              <a:t>Estándares internacionales de otros organismos</a:t>
            </a:r>
            <a:endParaRPr lang="es-MX" sz="3400">
              <a:solidFill>
                <a:srgbClr val="FFFFFF"/>
              </a:solidFill>
            </a:endParaRPr>
          </a:p>
        </p:txBody>
      </p:sp>
      <p:graphicFrame>
        <p:nvGraphicFramePr>
          <p:cNvPr id="5" name="Marcador de contenido 2">
            <a:extLst>
              <a:ext uri="{FF2B5EF4-FFF2-40B4-BE49-F238E27FC236}">
                <a16:creationId xmlns:a16="http://schemas.microsoft.com/office/drawing/2014/main" id="{4F8205F4-4D0C-4A49-31F6-84D89457CF0E}"/>
              </a:ext>
            </a:extLst>
          </p:cNvPr>
          <p:cNvGraphicFramePr>
            <a:graphicFrameLocks noGrp="1"/>
          </p:cNvGraphicFramePr>
          <p:nvPr>
            <p:ph idx="1"/>
            <p:extLst>
              <p:ext uri="{D42A27DB-BD31-4B8C-83A1-F6EECF244321}">
                <p14:modId xmlns:p14="http://schemas.microsoft.com/office/powerpoint/2010/main" val="3921517464"/>
              </p:ext>
            </p:extLst>
          </p:nvPr>
        </p:nvGraphicFramePr>
        <p:xfrm>
          <a:off x="4318574" y="10138"/>
          <a:ext cx="7873426" cy="6966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20188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D26FE9-B2EF-57B6-05CF-E905A0938F52}"/>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90D0753-44EA-7F83-7C6C-41C550ACA009}"/>
              </a:ext>
            </a:extLst>
          </p:cNvPr>
          <p:cNvSpPr>
            <a:spLocks noGrp="1"/>
          </p:cNvSpPr>
          <p:nvPr>
            <p:ph type="title"/>
          </p:nvPr>
        </p:nvSpPr>
        <p:spPr>
          <a:xfrm>
            <a:off x="1383564" y="348865"/>
            <a:ext cx="9718111" cy="1576446"/>
          </a:xfrm>
        </p:spPr>
        <p:txBody>
          <a:bodyPr anchor="ctr">
            <a:normAutofit/>
          </a:bodyPr>
          <a:lstStyle/>
          <a:p>
            <a:r>
              <a:rPr lang="es-MX" sz="4000" b="1">
                <a:solidFill>
                  <a:srgbClr val="FFFFFF"/>
                </a:solidFill>
                <a:effectLst/>
              </a:rPr>
              <a:t>Estándares internacionales de otros organismos</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796E3804-F677-2493-2166-1D7DF390351B}"/>
              </a:ext>
            </a:extLst>
          </p:cNvPr>
          <p:cNvGraphicFramePr>
            <a:graphicFrameLocks noGrp="1"/>
          </p:cNvGraphicFramePr>
          <p:nvPr>
            <p:ph idx="1"/>
            <p:extLst>
              <p:ext uri="{D42A27DB-BD31-4B8C-83A1-F6EECF244321}">
                <p14:modId xmlns:p14="http://schemas.microsoft.com/office/powerpoint/2010/main" val="277147320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4769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CCE8DB-5D8E-5033-5479-E23ED8B5CD7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C1AE0EE-A703-6643-1DE7-10A0ED4BBFAF}"/>
              </a:ext>
            </a:extLst>
          </p:cNvPr>
          <p:cNvSpPr>
            <a:spLocks noGrp="1"/>
          </p:cNvSpPr>
          <p:nvPr>
            <p:ph type="title"/>
          </p:nvPr>
        </p:nvSpPr>
        <p:spPr>
          <a:xfrm>
            <a:off x="1383564" y="348865"/>
            <a:ext cx="9718111" cy="1576446"/>
          </a:xfrm>
        </p:spPr>
        <p:txBody>
          <a:bodyPr anchor="ctr">
            <a:normAutofit/>
          </a:bodyPr>
          <a:lstStyle/>
          <a:p>
            <a:r>
              <a:rPr lang="es-MX" sz="4000" b="1">
                <a:solidFill>
                  <a:srgbClr val="FFFFFF"/>
                </a:solidFill>
                <a:effectLst/>
              </a:rPr>
              <a:t>Estándares internacionales de otros organismos</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93C9AB00-9F7E-FDEC-7C9D-7EC1EE982ABE}"/>
              </a:ext>
            </a:extLst>
          </p:cNvPr>
          <p:cNvGraphicFramePr>
            <a:graphicFrameLocks noGrp="1"/>
          </p:cNvGraphicFramePr>
          <p:nvPr>
            <p:ph idx="1"/>
            <p:extLst>
              <p:ext uri="{D42A27DB-BD31-4B8C-83A1-F6EECF244321}">
                <p14:modId xmlns:p14="http://schemas.microsoft.com/office/powerpoint/2010/main" val="232408929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9014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367AEC-0C54-6F4D-A22E-D52FE633F968}"/>
            </a:ext>
          </a:extLst>
        </p:cNvPr>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41A0390-1AF2-6430-8100-A9937BB76E19}"/>
              </a:ext>
            </a:extLst>
          </p:cNvPr>
          <p:cNvSpPr>
            <a:spLocks noGrp="1"/>
          </p:cNvSpPr>
          <p:nvPr>
            <p:ph type="title"/>
          </p:nvPr>
        </p:nvSpPr>
        <p:spPr>
          <a:xfrm>
            <a:off x="586478" y="1683756"/>
            <a:ext cx="3115265" cy="2396359"/>
          </a:xfrm>
        </p:spPr>
        <p:txBody>
          <a:bodyPr anchor="b">
            <a:normAutofit/>
          </a:bodyPr>
          <a:lstStyle/>
          <a:p>
            <a:pPr algn="r"/>
            <a:r>
              <a:rPr lang="es-MX" sz="3400" b="1">
                <a:solidFill>
                  <a:srgbClr val="FFFFFF"/>
                </a:solidFill>
                <a:effectLst/>
              </a:rPr>
              <a:t>Estándares internacionales de otros organismos</a:t>
            </a:r>
            <a:endParaRPr lang="es-MX" sz="3400">
              <a:solidFill>
                <a:srgbClr val="FFFFFF"/>
              </a:solidFill>
            </a:endParaRPr>
          </a:p>
        </p:txBody>
      </p:sp>
      <p:graphicFrame>
        <p:nvGraphicFramePr>
          <p:cNvPr id="27" name="Marcador de contenido 2">
            <a:extLst>
              <a:ext uri="{FF2B5EF4-FFF2-40B4-BE49-F238E27FC236}">
                <a16:creationId xmlns:a16="http://schemas.microsoft.com/office/drawing/2014/main" id="{FFEF4AAA-5003-5DC5-FD83-D9ACCD970CA0}"/>
              </a:ext>
            </a:extLst>
          </p:cNvPr>
          <p:cNvGraphicFramePr>
            <a:graphicFrameLocks noGrp="1"/>
          </p:cNvGraphicFramePr>
          <p:nvPr>
            <p:ph idx="1"/>
            <p:extLst>
              <p:ext uri="{D42A27DB-BD31-4B8C-83A1-F6EECF244321}">
                <p14:modId xmlns:p14="http://schemas.microsoft.com/office/powerpoint/2010/main" val="269112180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7144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19E9F-D9D9-7FD8-C200-125A6A1FD5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44C3F48-AF25-31E3-65A3-9175A73CAD72}"/>
              </a:ext>
            </a:extLst>
          </p:cNvPr>
          <p:cNvSpPr>
            <a:spLocks noGrp="1"/>
          </p:cNvSpPr>
          <p:nvPr>
            <p:ph type="title"/>
          </p:nvPr>
        </p:nvSpPr>
        <p:spPr>
          <a:xfrm>
            <a:off x="656823" y="962166"/>
            <a:ext cx="3103808" cy="4421876"/>
          </a:xfrm>
        </p:spPr>
        <p:txBody>
          <a:bodyPr anchor="t">
            <a:normAutofit/>
          </a:bodyPr>
          <a:lstStyle/>
          <a:p>
            <a:pPr algn="r"/>
            <a:r>
              <a:rPr lang="es-MX" sz="3400" b="1">
                <a:effectLst/>
              </a:rPr>
              <a:t>Estándares internacionales de otros organismos</a:t>
            </a:r>
            <a:endParaRPr lang="es-MX" sz="3400"/>
          </a:p>
        </p:txBody>
      </p:sp>
      <p:sp>
        <p:nvSpPr>
          <p:cNvPr id="3" name="Marcador de contenido 2">
            <a:extLst>
              <a:ext uri="{FF2B5EF4-FFF2-40B4-BE49-F238E27FC236}">
                <a16:creationId xmlns:a16="http://schemas.microsoft.com/office/drawing/2014/main" id="{A2E99CDE-C8F3-83BE-2725-A38DF4E9AFD9}"/>
              </a:ext>
            </a:extLst>
          </p:cNvPr>
          <p:cNvSpPr>
            <a:spLocks noGrp="1"/>
          </p:cNvSpPr>
          <p:nvPr>
            <p:ph idx="1"/>
          </p:nvPr>
        </p:nvSpPr>
        <p:spPr>
          <a:xfrm>
            <a:off x="4417454" y="222427"/>
            <a:ext cx="6858113" cy="4743174"/>
          </a:xfrm>
        </p:spPr>
        <p:txBody>
          <a:bodyPr anchor="t">
            <a:noAutofit/>
          </a:bodyPr>
          <a:lstStyle/>
          <a:p>
            <a:pPr>
              <a:buNone/>
            </a:pPr>
            <a:r>
              <a:rPr lang="es-MX" dirty="0">
                <a:effectLst/>
              </a:rPr>
              <a:t>Esta relatoría ha desarrollado estándares sobre temas como:</a:t>
            </a:r>
          </a:p>
          <a:p>
            <a:r>
              <a:rPr lang="es-MX" dirty="0">
                <a:effectLst/>
              </a:rPr>
              <a:t>libertad de expresión en internet</a:t>
            </a:r>
          </a:p>
          <a:p>
            <a:r>
              <a:rPr lang="es-MX" dirty="0">
                <a:effectLst/>
              </a:rPr>
              <a:t>protección de periodistas</a:t>
            </a:r>
          </a:p>
          <a:p>
            <a:r>
              <a:rPr lang="es-MX" dirty="0">
                <a:effectLst/>
              </a:rPr>
              <a:t>violencia contra comunicadores</a:t>
            </a:r>
          </a:p>
          <a:p>
            <a:r>
              <a:rPr lang="es-MX" dirty="0">
                <a:effectLst/>
              </a:rPr>
              <a:t>acceso a la información pública</a:t>
            </a:r>
          </a:p>
          <a:p>
            <a:r>
              <a:rPr lang="es-MX" dirty="0">
                <a:effectLst/>
              </a:rPr>
              <a:t>pluralismo y concentración de medios</a:t>
            </a:r>
          </a:p>
          <a:p>
            <a:endParaRPr lang="es-MX" b="0" i="0" dirty="0">
              <a:latin typeface="ui-sans-serif"/>
            </a:endParaRPr>
          </a:p>
          <a:p>
            <a:pPr marL="0" indent="0">
              <a:buNone/>
            </a:pPr>
            <a:r>
              <a:rPr lang="es-MX" b="0" i="0" dirty="0">
                <a:effectLst/>
                <a:latin typeface="ui-sans-serif"/>
              </a:rPr>
              <a:t>Estos estándares han influido significativamente en la interpretación constitucional y judicial en varios países de América Latina.</a:t>
            </a:r>
            <a:endParaRPr lang="es-MX" dirty="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9219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11ECB2D-6B75-0556-D1E0-F2DCD6D3B877}"/>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2500" b="1" i="0" kern="1200">
                <a:solidFill>
                  <a:srgbClr val="FFFFFF"/>
                </a:solidFill>
                <a:effectLst/>
                <a:latin typeface="+mj-lt"/>
                <a:ea typeface="+mj-ea"/>
                <a:cs typeface="+mj-cs"/>
              </a:rPr>
              <a:t>Principios internacionales de la libertad de expresión (parte 1)</a:t>
            </a:r>
            <a:br>
              <a:rPr lang="en-US" sz="2500" b="1" i="0" kern="1200">
                <a:solidFill>
                  <a:srgbClr val="FFFFFF"/>
                </a:solidFill>
                <a:effectLst/>
                <a:latin typeface="+mj-lt"/>
                <a:ea typeface="+mj-ea"/>
                <a:cs typeface="+mj-cs"/>
              </a:rPr>
            </a:br>
            <a:endParaRPr lang="en-US" sz="2500" kern="1200">
              <a:solidFill>
                <a:srgbClr val="FFFFFF"/>
              </a:solidFill>
              <a:latin typeface="+mj-lt"/>
              <a:ea typeface="+mj-ea"/>
              <a:cs typeface="+mj-cs"/>
            </a:endParaRPr>
          </a:p>
        </p:txBody>
      </p:sp>
      <p:graphicFrame>
        <p:nvGraphicFramePr>
          <p:cNvPr id="4" name="Marcador de contenido 3">
            <a:extLst>
              <a:ext uri="{FF2B5EF4-FFF2-40B4-BE49-F238E27FC236}">
                <a16:creationId xmlns:a16="http://schemas.microsoft.com/office/drawing/2014/main" id="{A5F637AC-7BBB-E140-1309-E3AC5CD11E4E}"/>
              </a:ext>
            </a:extLst>
          </p:cNvPr>
          <p:cNvGraphicFramePr>
            <a:graphicFrameLocks noGrp="1"/>
          </p:cNvGraphicFramePr>
          <p:nvPr>
            <p:ph idx="1"/>
            <p:extLst>
              <p:ext uri="{D42A27DB-BD31-4B8C-83A1-F6EECF244321}">
                <p14:modId xmlns:p14="http://schemas.microsoft.com/office/powerpoint/2010/main" val="4240593637"/>
              </p:ext>
            </p:extLst>
          </p:nvPr>
        </p:nvGraphicFramePr>
        <p:xfrm>
          <a:off x="432224" y="1574310"/>
          <a:ext cx="11475523" cy="5346536"/>
        </p:xfrm>
        <a:graphic>
          <a:graphicData uri="http://schemas.openxmlformats.org/drawingml/2006/table">
            <a:tbl>
              <a:tblPr>
                <a:noFill/>
              </a:tblPr>
              <a:tblGrid>
                <a:gridCol w="3843991">
                  <a:extLst>
                    <a:ext uri="{9D8B030D-6E8A-4147-A177-3AD203B41FA5}">
                      <a16:colId xmlns:a16="http://schemas.microsoft.com/office/drawing/2014/main" val="3232639640"/>
                    </a:ext>
                  </a:extLst>
                </a:gridCol>
                <a:gridCol w="3821905">
                  <a:extLst>
                    <a:ext uri="{9D8B030D-6E8A-4147-A177-3AD203B41FA5}">
                      <a16:colId xmlns:a16="http://schemas.microsoft.com/office/drawing/2014/main" val="92223893"/>
                    </a:ext>
                  </a:extLst>
                </a:gridCol>
                <a:gridCol w="3809627">
                  <a:extLst>
                    <a:ext uri="{9D8B030D-6E8A-4147-A177-3AD203B41FA5}">
                      <a16:colId xmlns:a16="http://schemas.microsoft.com/office/drawing/2014/main" val="3389583314"/>
                    </a:ext>
                  </a:extLst>
                </a:gridCol>
              </a:tblGrid>
              <a:tr h="470665">
                <a:tc>
                  <a:txBody>
                    <a:bodyPr/>
                    <a:lstStyle/>
                    <a:p>
                      <a:pPr algn="ctr">
                        <a:buNone/>
                      </a:pPr>
                      <a:r>
                        <a:rPr lang="es-MX" sz="1800" b="1" cap="none" spc="0" dirty="0">
                          <a:solidFill>
                            <a:schemeClr val="tx1"/>
                          </a:solidFill>
                        </a:rPr>
                        <a:t>Principio</a:t>
                      </a:r>
                    </a:p>
                  </a:txBody>
                  <a:tcPr marL="0" marR="96732" marT="32931" marB="109769" anchor="ctr">
                    <a:lnL w="12700" cmpd="sng">
                      <a:noFill/>
                      <a:prstDash val="solid"/>
                    </a:lnL>
                    <a:lnR w="12700" cmpd="sng">
                      <a:noFill/>
                      <a:prstDash val="solid"/>
                    </a:lnR>
                    <a:lnT w="9525" cap="flat" cmpd="sng" algn="ctr">
                      <a:solidFill>
                        <a:schemeClr val="tx1"/>
                      </a:solidFill>
                      <a:prstDash val="solid"/>
                    </a:lnT>
                    <a:lnB w="12700" cmpd="sng">
                      <a:noFill/>
                      <a:prstDash val="solid"/>
                    </a:lnB>
                    <a:noFill/>
                  </a:tcPr>
                </a:tc>
                <a:tc>
                  <a:txBody>
                    <a:bodyPr/>
                    <a:lstStyle/>
                    <a:p>
                      <a:pPr algn="ctr">
                        <a:buNone/>
                      </a:pPr>
                      <a:r>
                        <a:rPr lang="es-MX" sz="1800" b="1" cap="none" spc="0" dirty="0">
                          <a:solidFill>
                            <a:schemeClr val="tx1"/>
                          </a:solidFill>
                        </a:rPr>
                        <a:t>Explicación</a:t>
                      </a:r>
                    </a:p>
                  </a:txBody>
                  <a:tcPr marL="0" marR="96732" marT="32931" marB="109769" anchor="ctr">
                    <a:lnL w="12700" cmpd="sng">
                      <a:noFill/>
                      <a:prstDash val="solid"/>
                    </a:lnL>
                    <a:lnR w="12700" cmpd="sng">
                      <a:noFill/>
                      <a:prstDash val="solid"/>
                    </a:lnR>
                    <a:lnT w="9525" cap="flat" cmpd="sng" algn="ctr">
                      <a:solidFill>
                        <a:schemeClr val="tx1"/>
                      </a:solidFill>
                      <a:prstDash val="solid"/>
                    </a:lnT>
                    <a:lnB w="12700" cmpd="sng">
                      <a:noFill/>
                      <a:prstDash val="solid"/>
                    </a:lnB>
                    <a:noFill/>
                  </a:tcPr>
                </a:tc>
                <a:tc>
                  <a:txBody>
                    <a:bodyPr/>
                    <a:lstStyle/>
                    <a:p>
                      <a:pPr algn="ctr">
                        <a:buNone/>
                      </a:pPr>
                      <a:r>
                        <a:rPr lang="es-MX" sz="1800" b="1" cap="none" spc="0" dirty="0">
                          <a:solidFill>
                            <a:schemeClr val="tx1"/>
                          </a:solidFill>
                        </a:rPr>
                        <a:t>Fuente internacional</a:t>
                      </a:r>
                    </a:p>
                  </a:txBody>
                  <a:tcPr marL="0" marR="96732" marT="32931" marB="109769" anchor="ctr">
                    <a:lnL w="12700" cmpd="sng">
                      <a:noFill/>
                      <a:prstDash val="solid"/>
                    </a:lnL>
                    <a:lnR w="12700" cmpd="sng">
                      <a:noFill/>
                      <a:prstDash val="solid"/>
                    </a:lnR>
                    <a:lnT w="9525" cap="flat" cmpd="sng" algn="ctr">
                      <a:solidFill>
                        <a:schemeClr val="tx1"/>
                      </a:solidFill>
                      <a:prstDash val="solid"/>
                    </a:lnT>
                    <a:lnB w="12700" cmpd="sng">
                      <a:noFill/>
                      <a:prstDash val="solid"/>
                    </a:lnB>
                    <a:noFill/>
                  </a:tcPr>
                </a:tc>
                <a:extLst>
                  <a:ext uri="{0D108BD9-81ED-4DB2-BD59-A6C34878D82A}">
                    <a16:rowId xmlns:a16="http://schemas.microsoft.com/office/drawing/2014/main" val="2671851733"/>
                  </a:ext>
                </a:extLst>
              </a:tr>
              <a:tr h="979492">
                <a:tc>
                  <a:txBody>
                    <a:bodyPr/>
                    <a:lstStyle/>
                    <a:p>
                      <a:pPr>
                        <a:buNone/>
                      </a:pPr>
                      <a:r>
                        <a:rPr lang="es-MX" sz="1800" cap="none" spc="0" dirty="0">
                          <a:solidFill>
                            <a:schemeClr val="tx1"/>
                          </a:solidFill>
                        </a:rPr>
                        <a:t>Libertad de expresión como base de la democracia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Permite el debate público, el control ciudadano del poder y la participación política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Corte Interamericana de Derechos Humanos</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562689634"/>
                  </a:ext>
                </a:extLst>
              </a:tr>
              <a:tr h="979492">
                <a:tc>
                  <a:txBody>
                    <a:bodyPr/>
                    <a:lstStyle/>
                    <a:p>
                      <a:pPr>
                        <a:buNone/>
                      </a:pPr>
                      <a:r>
                        <a:rPr lang="es-MX" sz="1800" cap="none" spc="0">
                          <a:solidFill>
                            <a:schemeClr val="tx1"/>
                          </a:solidFill>
                        </a:rPr>
                        <a:t>Doble dimensión del derecho</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Existe una dimensión </a:t>
                      </a:r>
                      <a:r>
                        <a:rPr lang="es-MX" sz="1800" b="1" cap="none" spc="0">
                          <a:solidFill>
                            <a:schemeClr val="tx1"/>
                          </a:solidFill>
                        </a:rPr>
                        <a:t>individual</a:t>
                      </a:r>
                      <a:r>
                        <a:rPr lang="es-MX" sz="1800" cap="none" spc="0">
                          <a:solidFill>
                            <a:schemeClr val="tx1"/>
                          </a:solidFill>
                        </a:rPr>
                        <a:t> (expresar ideas) y una </a:t>
                      </a:r>
                      <a:r>
                        <a:rPr lang="es-MX" sz="1800" b="1" cap="none" spc="0">
                          <a:solidFill>
                            <a:schemeClr val="tx1"/>
                          </a:solidFill>
                        </a:rPr>
                        <a:t>social</a:t>
                      </a:r>
                      <a:r>
                        <a:rPr lang="es-MX" sz="1800" cap="none" spc="0">
                          <a:solidFill>
                            <a:schemeClr val="tx1"/>
                          </a:solidFill>
                        </a:rPr>
                        <a:t> (derecho de la sociedad a recibir información)</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Corte Interamericana de Derechos Humanos</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829019905"/>
                  </a:ext>
                </a:extLst>
              </a:tr>
              <a:tr h="725079">
                <a:tc>
                  <a:txBody>
                    <a:bodyPr/>
                    <a:lstStyle/>
                    <a:p>
                      <a:pPr>
                        <a:buNone/>
                      </a:pPr>
                      <a:r>
                        <a:rPr lang="es-MX" sz="1800" cap="none" spc="0">
                          <a:solidFill>
                            <a:schemeClr val="tx1"/>
                          </a:solidFill>
                        </a:rPr>
                        <a:t>Prohibición de censura previa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El Estado no puede impedir la difusión de ideas antes de que se expresen</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Convención Americana sobre Derechos Humanos</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420085062"/>
                  </a:ext>
                </a:extLst>
              </a:tr>
              <a:tr h="725079">
                <a:tc>
                  <a:txBody>
                    <a:bodyPr/>
                    <a:lstStyle/>
                    <a:p>
                      <a:pPr>
                        <a:buNone/>
                      </a:pPr>
                      <a:r>
                        <a:rPr lang="es-MX" sz="1800" cap="none" spc="0">
                          <a:solidFill>
                            <a:schemeClr val="tx1"/>
                          </a:solidFill>
                        </a:rPr>
                        <a:t>Protección reforzada del discurso político</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Las expresiones sobre asuntos públicos tienen mayor protección jurídica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Corte Interamericana de Derechos Humanos</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977583426"/>
                  </a:ext>
                </a:extLst>
              </a:tr>
              <a:tr h="725079">
                <a:tc>
                  <a:txBody>
                    <a:bodyPr/>
                    <a:lstStyle/>
                    <a:p>
                      <a:pPr>
                        <a:buNone/>
                      </a:pPr>
                      <a:r>
                        <a:rPr lang="es-MX" sz="1800" cap="none" spc="0">
                          <a:solidFill>
                            <a:schemeClr val="tx1"/>
                          </a:solidFill>
                        </a:rPr>
                        <a:t>Mayor tolerancia hacia críticas a funcionarios públicos</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Los funcionarios públicos deben tolerar mayor escrutinio y crítica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err="1">
                          <a:solidFill>
                            <a:schemeClr val="tx1"/>
                          </a:solidFill>
                        </a:rPr>
                        <a:t>Kimel</a:t>
                      </a:r>
                      <a:r>
                        <a:rPr lang="es-MX" sz="1800" cap="none" spc="0" dirty="0">
                          <a:solidFill>
                            <a:schemeClr val="tx1"/>
                          </a:solidFill>
                        </a:rPr>
                        <a:t> vs. Argentina</a:t>
                      </a:r>
                    </a:p>
                  </a:txBody>
                  <a:tcPr marL="0" marR="96732" marT="32931" marB="109769"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267997388"/>
                  </a:ext>
                </a:extLst>
              </a:tr>
            </a:tbl>
          </a:graphicData>
        </a:graphic>
      </p:graphicFrame>
    </p:spTree>
    <p:extLst>
      <p:ext uri="{BB962C8B-B14F-4D97-AF65-F5344CB8AC3E}">
        <p14:creationId xmlns:p14="http://schemas.microsoft.com/office/powerpoint/2010/main" val="3793764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A34155-AD74-973F-493A-65A85CB135D5}"/>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2500" b="1" i="0" kern="1200">
                <a:solidFill>
                  <a:srgbClr val="FFFFFF"/>
                </a:solidFill>
                <a:effectLst/>
                <a:latin typeface="+mj-lt"/>
                <a:ea typeface="+mj-ea"/>
                <a:cs typeface="+mj-cs"/>
              </a:rPr>
              <a:t>Principios internacionales de la libertad de expresión (parte 2)</a:t>
            </a:r>
            <a:br>
              <a:rPr lang="en-US" sz="2500" b="1" i="0" kern="1200">
                <a:solidFill>
                  <a:srgbClr val="FFFFFF"/>
                </a:solidFill>
                <a:effectLst/>
                <a:latin typeface="+mj-lt"/>
                <a:ea typeface="+mj-ea"/>
                <a:cs typeface="+mj-cs"/>
              </a:rPr>
            </a:br>
            <a:endParaRPr lang="en-US" sz="2500" kern="1200">
              <a:solidFill>
                <a:srgbClr val="FFFFFF"/>
              </a:solidFill>
              <a:latin typeface="+mj-lt"/>
              <a:ea typeface="+mj-ea"/>
              <a:cs typeface="+mj-cs"/>
            </a:endParaRPr>
          </a:p>
        </p:txBody>
      </p:sp>
      <p:graphicFrame>
        <p:nvGraphicFramePr>
          <p:cNvPr id="7" name="Marcador de contenido 6">
            <a:extLst>
              <a:ext uri="{FF2B5EF4-FFF2-40B4-BE49-F238E27FC236}">
                <a16:creationId xmlns:a16="http://schemas.microsoft.com/office/drawing/2014/main" id="{FE3A825B-BA29-F301-9EDA-004680C4AB1C}"/>
              </a:ext>
            </a:extLst>
          </p:cNvPr>
          <p:cNvGraphicFramePr>
            <a:graphicFrameLocks noGrp="1"/>
          </p:cNvGraphicFramePr>
          <p:nvPr>
            <p:ph idx="1"/>
            <p:extLst>
              <p:ext uri="{D42A27DB-BD31-4B8C-83A1-F6EECF244321}">
                <p14:modId xmlns:p14="http://schemas.microsoft.com/office/powerpoint/2010/main" val="238178121"/>
              </p:ext>
            </p:extLst>
          </p:nvPr>
        </p:nvGraphicFramePr>
        <p:xfrm>
          <a:off x="990025" y="2044557"/>
          <a:ext cx="10211951" cy="4425832"/>
        </p:xfrm>
        <a:graphic>
          <a:graphicData uri="http://schemas.openxmlformats.org/drawingml/2006/table">
            <a:tbl>
              <a:tblPr/>
              <a:tblGrid>
                <a:gridCol w="3360532">
                  <a:extLst>
                    <a:ext uri="{9D8B030D-6E8A-4147-A177-3AD203B41FA5}">
                      <a16:colId xmlns:a16="http://schemas.microsoft.com/office/drawing/2014/main" val="2043970489"/>
                    </a:ext>
                  </a:extLst>
                </a:gridCol>
                <a:gridCol w="3455308">
                  <a:extLst>
                    <a:ext uri="{9D8B030D-6E8A-4147-A177-3AD203B41FA5}">
                      <a16:colId xmlns:a16="http://schemas.microsoft.com/office/drawing/2014/main" val="3368112447"/>
                    </a:ext>
                  </a:extLst>
                </a:gridCol>
                <a:gridCol w="3396111">
                  <a:extLst>
                    <a:ext uri="{9D8B030D-6E8A-4147-A177-3AD203B41FA5}">
                      <a16:colId xmlns:a16="http://schemas.microsoft.com/office/drawing/2014/main" val="81472861"/>
                    </a:ext>
                  </a:extLst>
                </a:gridCol>
              </a:tblGrid>
              <a:tr h="310054">
                <a:tc>
                  <a:txBody>
                    <a:bodyPr/>
                    <a:lstStyle/>
                    <a:p>
                      <a:pPr algn="ctr">
                        <a:buNone/>
                      </a:pPr>
                      <a:r>
                        <a:rPr lang="es-MX" sz="1800" b="1" dirty="0"/>
                        <a:t>Principio</a:t>
                      </a:r>
                    </a:p>
                  </a:txBody>
                  <a:tcPr marL="87666" marR="87666" marT="43833" marB="43833" anchor="ctr">
                    <a:lnL>
                      <a:noFill/>
                    </a:lnL>
                    <a:lnR>
                      <a:noFill/>
                    </a:lnR>
                    <a:lnT>
                      <a:noFill/>
                    </a:lnT>
                    <a:lnB>
                      <a:noFill/>
                    </a:lnB>
                    <a:noFill/>
                  </a:tcPr>
                </a:tc>
                <a:tc>
                  <a:txBody>
                    <a:bodyPr/>
                    <a:lstStyle/>
                    <a:p>
                      <a:pPr algn="ctr">
                        <a:buNone/>
                      </a:pPr>
                      <a:r>
                        <a:rPr lang="es-MX" sz="1800" b="1" dirty="0"/>
                        <a:t>Explicación</a:t>
                      </a:r>
                    </a:p>
                  </a:txBody>
                  <a:tcPr marL="87666" marR="87666" marT="43833" marB="43833" anchor="ctr">
                    <a:lnL>
                      <a:noFill/>
                    </a:lnL>
                    <a:lnR>
                      <a:noFill/>
                    </a:lnR>
                    <a:lnT>
                      <a:noFill/>
                    </a:lnT>
                    <a:lnB>
                      <a:noFill/>
                    </a:lnB>
                    <a:noFill/>
                  </a:tcPr>
                </a:tc>
                <a:tc>
                  <a:txBody>
                    <a:bodyPr/>
                    <a:lstStyle/>
                    <a:p>
                      <a:pPr algn="ctr">
                        <a:buNone/>
                      </a:pPr>
                      <a:r>
                        <a:rPr lang="es-MX" sz="1800" b="1" dirty="0"/>
                        <a:t>Fuente internacional</a:t>
                      </a:r>
                    </a:p>
                  </a:txBody>
                  <a:tcPr marL="87666" marR="87666" marT="43833" marB="43833" anchor="ctr">
                    <a:lnL>
                      <a:noFill/>
                    </a:lnL>
                    <a:lnR>
                      <a:noFill/>
                    </a:lnR>
                    <a:lnT>
                      <a:noFill/>
                    </a:lnT>
                    <a:lnB>
                      <a:noFill/>
                    </a:lnB>
                    <a:noFill/>
                  </a:tcPr>
                </a:tc>
                <a:extLst>
                  <a:ext uri="{0D108BD9-81ED-4DB2-BD59-A6C34878D82A}">
                    <a16:rowId xmlns:a16="http://schemas.microsoft.com/office/drawing/2014/main" val="549113074"/>
                  </a:ext>
                </a:extLst>
              </a:tr>
              <a:tr h="918882">
                <a:tc>
                  <a:txBody>
                    <a:bodyPr/>
                    <a:lstStyle/>
                    <a:p>
                      <a:pPr>
                        <a:buNone/>
                      </a:pPr>
                      <a:r>
                        <a:rPr lang="es-MX" sz="1800"/>
                        <a:t>Test de legalidad para restricciones</a:t>
                      </a:r>
                    </a:p>
                  </a:txBody>
                  <a:tcPr marL="87666" marR="87666" marT="43833" marB="43833" anchor="ctr">
                    <a:lnL>
                      <a:noFill/>
                    </a:lnL>
                    <a:lnR>
                      <a:noFill/>
                    </a:lnR>
                    <a:lnT>
                      <a:noFill/>
                    </a:lnT>
                    <a:lnB>
                      <a:noFill/>
                    </a:lnB>
                    <a:noFill/>
                  </a:tcPr>
                </a:tc>
                <a:tc>
                  <a:txBody>
                    <a:bodyPr/>
                    <a:lstStyle/>
                    <a:p>
                      <a:pPr>
                        <a:buNone/>
                      </a:pPr>
                      <a:r>
                        <a:rPr lang="es-MX" sz="1800" dirty="0"/>
                        <a:t>Las limitaciones deben estar previstas por la ley, perseguir un fin legítimo y ser necesarias</a:t>
                      </a:r>
                    </a:p>
                  </a:txBody>
                  <a:tcPr marL="87666" marR="87666" marT="43833" marB="43833" anchor="ctr">
                    <a:lnL>
                      <a:noFill/>
                    </a:lnL>
                    <a:lnR>
                      <a:noFill/>
                    </a:lnR>
                    <a:lnT>
                      <a:noFill/>
                    </a:lnT>
                    <a:lnB>
                      <a:noFill/>
                    </a:lnB>
                    <a:noFill/>
                  </a:tcPr>
                </a:tc>
                <a:tc>
                  <a:txBody>
                    <a:bodyPr/>
                    <a:lstStyle/>
                    <a:p>
                      <a:pPr>
                        <a:buNone/>
                      </a:pPr>
                      <a:r>
                        <a:rPr lang="es-MX" sz="1800"/>
                        <a:t>Pacto Internacional de Derechos Civiles y Políticos</a:t>
                      </a:r>
                    </a:p>
                  </a:txBody>
                  <a:tcPr marL="87666" marR="87666" marT="43833" marB="43833" anchor="ctr">
                    <a:lnL>
                      <a:noFill/>
                    </a:lnL>
                    <a:lnR>
                      <a:noFill/>
                    </a:lnR>
                    <a:lnT>
                      <a:noFill/>
                    </a:lnT>
                    <a:lnB>
                      <a:noFill/>
                    </a:lnB>
                    <a:noFill/>
                  </a:tcPr>
                </a:tc>
                <a:extLst>
                  <a:ext uri="{0D108BD9-81ED-4DB2-BD59-A6C34878D82A}">
                    <a16:rowId xmlns:a16="http://schemas.microsoft.com/office/drawing/2014/main" val="892441710"/>
                  </a:ext>
                </a:extLst>
              </a:tr>
              <a:tr h="653600">
                <a:tc>
                  <a:txBody>
                    <a:bodyPr/>
                    <a:lstStyle/>
                    <a:p>
                      <a:pPr>
                        <a:buNone/>
                      </a:pPr>
                      <a:r>
                        <a:rPr lang="es-MX" sz="1800"/>
                        <a:t>Protección del pluralismo</a:t>
                      </a:r>
                    </a:p>
                  </a:txBody>
                  <a:tcPr marL="87666" marR="87666" marT="43833" marB="43833" anchor="ctr">
                    <a:lnL>
                      <a:noFill/>
                    </a:lnL>
                    <a:lnR>
                      <a:noFill/>
                    </a:lnR>
                    <a:lnT>
                      <a:noFill/>
                    </a:lnT>
                    <a:lnB>
                      <a:noFill/>
                    </a:lnB>
                    <a:noFill/>
                  </a:tcPr>
                </a:tc>
                <a:tc>
                  <a:txBody>
                    <a:bodyPr/>
                    <a:lstStyle/>
                    <a:p>
                      <a:pPr>
                        <a:buNone/>
                      </a:pPr>
                      <a:r>
                        <a:rPr lang="es-MX" sz="1800" dirty="0"/>
                        <a:t>La democracia requiere diversidad de ideas y opiniones</a:t>
                      </a:r>
                    </a:p>
                  </a:txBody>
                  <a:tcPr marL="87666" marR="87666" marT="43833" marB="43833" anchor="ctr">
                    <a:lnL>
                      <a:noFill/>
                    </a:lnL>
                    <a:lnR>
                      <a:noFill/>
                    </a:lnR>
                    <a:lnT>
                      <a:noFill/>
                    </a:lnT>
                    <a:lnB>
                      <a:noFill/>
                    </a:lnB>
                    <a:noFill/>
                  </a:tcPr>
                </a:tc>
                <a:tc>
                  <a:txBody>
                    <a:bodyPr/>
                    <a:lstStyle/>
                    <a:p>
                      <a:pPr>
                        <a:buNone/>
                      </a:pPr>
                      <a:r>
                        <a:rPr lang="es-MX" sz="1800" dirty="0"/>
                        <a:t>Tribunal Europeo de Derechos Humanos</a:t>
                      </a:r>
                    </a:p>
                  </a:txBody>
                  <a:tcPr marL="87666" marR="87666" marT="43833" marB="43833" anchor="ctr">
                    <a:lnL>
                      <a:noFill/>
                    </a:lnL>
                    <a:lnR>
                      <a:noFill/>
                    </a:lnR>
                    <a:lnT>
                      <a:noFill/>
                    </a:lnT>
                    <a:lnB>
                      <a:noFill/>
                    </a:lnB>
                    <a:noFill/>
                  </a:tcPr>
                </a:tc>
                <a:extLst>
                  <a:ext uri="{0D108BD9-81ED-4DB2-BD59-A6C34878D82A}">
                    <a16:rowId xmlns:a16="http://schemas.microsoft.com/office/drawing/2014/main" val="2435818147"/>
                  </a:ext>
                </a:extLst>
              </a:tr>
              <a:tr h="653600">
                <a:tc>
                  <a:txBody>
                    <a:bodyPr/>
                    <a:lstStyle/>
                    <a:p>
                      <a:pPr>
                        <a:buNone/>
                      </a:pPr>
                      <a:r>
                        <a:rPr lang="es-MX" sz="1800"/>
                        <a:t>Protección de expresiones incómodas</a:t>
                      </a:r>
                    </a:p>
                  </a:txBody>
                  <a:tcPr marL="87666" marR="87666" marT="43833" marB="43833" anchor="ctr">
                    <a:lnL>
                      <a:noFill/>
                    </a:lnL>
                    <a:lnR>
                      <a:noFill/>
                    </a:lnR>
                    <a:lnT>
                      <a:noFill/>
                    </a:lnT>
                    <a:lnB>
                      <a:noFill/>
                    </a:lnB>
                    <a:noFill/>
                  </a:tcPr>
                </a:tc>
                <a:tc>
                  <a:txBody>
                    <a:bodyPr/>
                    <a:lstStyle/>
                    <a:p>
                      <a:pPr>
                        <a:buNone/>
                      </a:pPr>
                      <a:r>
                        <a:rPr lang="es-MX" sz="1800"/>
                        <a:t>También protege ideas que ofenden o incomodan</a:t>
                      </a:r>
                    </a:p>
                  </a:txBody>
                  <a:tcPr marL="87666" marR="87666" marT="43833" marB="43833" anchor="ctr">
                    <a:lnL>
                      <a:noFill/>
                    </a:lnL>
                    <a:lnR>
                      <a:noFill/>
                    </a:lnR>
                    <a:lnT>
                      <a:noFill/>
                    </a:lnT>
                    <a:lnB>
                      <a:noFill/>
                    </a:lnB>
                    <a:noFill/>
                  </a:tcPr>
                </a:tc>
                <a:tc>
                  <a:txBody>
                    <a:bodyPr/>
                    <a:lstStyle/>
                    <a:p>
                      <a:pPr>
                        <a:buNone/>
                      </a:pPr>
                      <a:r>
                        <a:rPr lang="es-MX" sz="1800" dirty="0" err="1"/>
                        <a:t>Handyside</a:t>
                      </a:r>
                      <a:r>
                        <a:rPr lang="es-MX" sz="1800" dirty="0"/>
                        <a:t> vs. </a:t>
                      </a:r>
                      <a:r>
                        <a:rPr lang="es-MX" sz="1800" dirty="0" err="1"/>
                        <a:t>United</a:t>
                      </a:r>
                      <a:r>
                        <a:rPr lang="es-MX" sz="1800" dirty="0"/>
                        <a:t> </a:t>
                      </a:r>
                      <a:r>
                        <a:rPr lang="es-MX" sz="1800" dirty="0" err="1"/>
                        <a:t>Kingdom</a:t>
                      </a:r>
                      <a:endParaRPr lang="es-MX" sz="1800" dirty="0"/>
                    </a:p>
                  </a:txBody>
                  <a:tcPr marL="87666" marR="87666" marT="43833" marB="43833" anchor="ctr">
                    <a:lnL>
                      <a:noFill/>
                    </a:lnL>
                    <a:lnR>
                      <a:noFill/>
                    </a:lnR>
                    <a:lnT>
                      <a:noFill/>
                    </a:lnT>
                    <a:lnB>
                      <a:noFill/>
                    </a:lnB>
                    <a:noFill/>
                  </a:tcPr>
                </a:tc>
                <a:extLst>
                  <a:ext uri="{0D108BD9-81ED-4DB2-BD59-A6C34878D82A}">
                    <a16:rowId xmlns:a16="http://schemas.microsoft.com/office/drawing/2014/main" val="1073151011"/>
                  </a:ext>
                </a:extLst>
              </a:tr>
              <a:tr h="918882">
                <a:tc>
                  <a:txBody>
                    <a:bodyPr/>
                    <a:lstStyle/>
                    <a:p>
                      <a:pPr>
                        <a:buNone/>
                      </a:pPr>
                      <a:r>
                        <a:rPr lang="es-MX" sz="1800"/>
                        <a:t>Protección especial del periodismo</a:t>
                      </a:r>
                    </a:p>
                  </a:txBody>
                  <a:tcPr marL="87666" marR="87666" marT="43833" marB="43833" anchor="ctr">
                    <a:lnL>
                      <a:noFill/>
                    </a:lnL>
                    <a:lnR>
                      <a:noFill/>
                    </a:lnR>
                    <a:lnT>
                      <a:noFill/>
                    </a:lnT>
                    <a:lnB>
                      <a:noFill/>
                    </a:lnB>
                    <a:noFill/>
                  </a:tcPr>
                </a:tc>
                <a:tc>
                  <a:txBody>
                    <a:bodyPr/>
                    <a:lstStyle/>
                    <a:p>
                      <a:pPr>
                        <a:buNone/>
                      </a:pPr>
                      <a:r>
                        <a:rPr lang="es-MX" sz="1800"/>
                        <a:t>El periodismo cumple una función esencial para informar a la sociedad</a:t>
                      </a:r>
                    </a:p>
                  </a:txBody>
                  <a:tcPr marL="87666" marR="87666" marT="43833" marB="43833" anchor="ctr">
                    <a:lnL>
                      <a:noFill/>
                    </a:lnL>
                    <a:lnR>
                      <a:noFill/>
                    </a:lnR>
                    <a:lnT>
                      <a:noFill/>
                    </a:lnT>
                    <a:lnB>
                      <a:noFill/>
                    </a:lnB>
                    <a:noFill/>
                  </a:tcPr>
                </a:tc>
                <a:tc>
                  <a:txBody>
                    <a:bodyPr/>
                    <a:lstStyle/>
                    <a:p>
                      <a:pPr>
                        <a:buNone/>
                      </a:pPr>
                      <a:r>
                        <a:rPr lang="es-MX" sz="1800" dirty="0"/>
                        <a:t>Comisión Interamericana de Derechos Humanos</a:t>
                      </a:r>
                    </a:p>
                  </a:txBody>
                  <a:tcPr marL="87666" marR="87666" marT="43833" marB="43833" anchor="ctr">
                    <a:lnL>
                      <a:noFill/>
                    </a:lnL>
                    <a:lnR>
                      <a:noFill/>
                    </a:lnR>
                    <a:lnT>
                      <a:noFill/>
                    </a:lnT>
                    <a:lnB>
                      <a:noFill/>
                    </a:lnB>
                    <a:noFill/>
                  </a:tcPr>
                </a:tc>
                <a:extLst>
                  <a:ext uri="{0D108BD9-81ED-4DB2-BD59-A6C34878D82A}">
                    <a16:rowId xmlns:a16="http://schemas.microsoft.com/office/drawing/2014/main" val="3333702399"/>
                  </a:ext>
                </a:extLst>
              </a:tr>
              <a:tr h="918882">
                <a:tc>
                  <a:txBody>
                    <a:bodyPr/>
                    <a:lstStyle/>
                    <a:p>
                      <a:pPr>
                        <a:buNone/>
                      </a:pPr>
                      <a:r>
                        <a:rPr lang="es-MX" sz="1800"/>
                        <a:t>Prohibición de restricciones indirectas</a:t>
                      </a:r>
                    </a:p>
                  </a:txBody>
                  <a:tcPr marL="87666" marR="87666" marT="43833" marB="43833" anchor="ctr">
                    <a:lnL>
                      <a:noFill/>
                    </a:lnL>
                    <a:lnR>
                      <a:noFill/>
                    </a:lnR>
                    <a:lnT>
                      <a:noFill/>
                    </a:lnT>
                    <a:lnB>
                      <a:noFill/>
                    </a:lnB>
                    <a:noFill/>
                  </a:tcPr>
                </a:tc>
                <a:tc>
                  <a:txBody>
                    <a:bodyPr/>
                    <a:lstStyle/>
                    <a:p>
                      <a:pPr>
                        <a:buNone/>
                      </a:pPr>
                      <a:r>
                        <a:rPr lang="es-MX" sz="1800"/>
                        <a:t>No se pueden limitar expresiones mediante presiones económicas o monopolios informativos</a:t>
                      </a:r>
                    </a:p>
                  </a:txBody>
                  <a:tcPr marL="87666" marR="87666" marT="43833" marB="43833" anchor="ctr">
                    <a:lnL>
                      <a:noFill/>
                    </a:lnL>
                    <a:lnR>
                      <a:noFill/>
                    </a:lnR>
                    <a:lnT>
                      <a:noFill/>
                    </a:lnT>
                    <a:lnB>
                      <a:noFill/>
                    </a:lnB>
                    <a:noFill/>
                  </a:tcPr>
                </a:tc>
                <a:tc>
                  <a:txBody>
                    <a:bodyPr/>
                    <a:lstStyle/>
                    <a:p>
                      <a:pPr>
                        <a:buNone/>
                      </a:pPr>
                      <a:r>
                        <a:rPr lang="es-MX" sz="1800" dirty="0"/>
                        <a:t>Convención Americana sobre Derechos Humanos</a:t>
                      </a:r>
                    </a:p>
                  </a:txBody>
                  <a:tcPr marL="87666" marR="87666" marT="43833" marB="43833" anchor="ctr">
                    <a:lnL>
                      <a:noFill/>
                    </a:lnL>
                    <a:lnR>
                      <a:noFill/>
                    </a:lnR>
                    <a:lnT>
                      <a:noFill/>
                    </a:lnT>
                    <a:lnB>
                      <a:noFill/>
                    </a:lnB>
                    <a:noFill/>
                  </a:tcPr>
                </a:tc>
                <a:extLst>
                  <a:ext uri="{0D108BD9-81ED-4DB2-BD59-A6C34878D82A}">
                    <a16:rowId xmlns:a16="http://schemas.microsoft.com/office/drawing/2014/main" val="2727302318"/>
                  </a:ext>
                </a:extLst>
              </a:tr>
            </a:tbl>
          </a:graphicData>
        </a:graphic>
      </p:graphicFrame>
    </p:spTree>
    <p:extLst>
      <p:ext uri="{BB962C8B-B14F-4D97-AF65-F5344CB8AC3E}">
        <p14:creationId xmlns:p14="http://schemas.microsoft.com/office/powerpoint/2010/main" val="30478085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24425589-D193-846F-A936-F831D9187546}"/>
              </a:ext>
            </a:extLst>
          </p:cNvPr>
          <p:cNvSpPr>
            <a:spLocks noGrp="1"/>
          </p:cNvSpPr>
          <p:nvPr>
            <p:ph type="title"/>
          </p:nvPr>
        </p:nvSpPr>
        <p:spPr>
          <a:xfrm>
            <a:off x="1371597" y="348865"/>
            <a:ext cx="10044023" cy="877729"/>
          </a:xfrm>
        </p:spPr>
        <p:txBody>
          <a:bodyPr anchor="ctr">
            <a:normAutofit/>
          </a:bodyPr>
          <a:lstStyle/>
          <a:p>
            <a:r>
              <a:rPr lang="pt-BR" sz="2800" b="1">
                <a:solidFill>
                  <a:srgbClr val="FFFFFF"/>
                </a:solidFill>
                <a:latin typeface="ui-sans-serif"/>
              </a:rPr>
              <a:t>Parte 1: Contexto político e institucional</a:t>
            </a:r>
            <a:br>
              <a:rPr lang="pt-BR" sz="2800" b="1">
                <a:solidFill>
                  <a:srgbClr val="FFFFFF"/>
                </a:solidFill>
                <a:latin typeface="ui-sans-serif"/>
              </a:rPr>
            </a:br>
            <a:endParaRPr lang="es-MX" sz="2800">
              <a:solidFill>
                <a:srgbClr val="FFFFFF"/>
              </a:solidFill>
            </a:endParaRPr>
          </a:p>
        </p:txBody>
      </p:sp>
      <p:graphicFrame>
        <p:nvGraphicFramePr>
          <p:cNvPr id="4" name="Marcador de contenido 3">
            <a:extLst>
              <a:ext uri="{FF2B5EF4-FFF2-40B4-BE49-F238E27FC236}">
                <a16:creationId xmlns:a16="http://schemas.microsoft.com/office/drawing/2014/main" id="{A4DD1B6C-DB64-661C-CB53-4B9387F29877}"/>
              </a:ext>
            </a:extLst>
          </p:cNvPr>
          <p:cNvGraphicFramePr>
            <a:graphicFrameLocks noGrp="1"/>
          </p:cNvGraphicFramePr>
          <p:nvPr>
            <p:ph idx="1"/>
          </p:nvPr>
        </p:nvGraphicFramePr>
        <p:xfrm>
          <a:off x="727046" y="1833716"/>
          <a:ext cx="11026834" cy="5024284"/>
        </p:xfrm>
        <a:graphic>
          <a:graphicData uri="http://schemas.openxmlformats.org/drawingml/2006/table">
            <a:tbl>
              <a:tblPr/>
              <a:tblGrid>
                <a:gridCol w="3607718">
                  <a:extLst>
                    <a:ext uri="{9D8B030D-6E8A-4147-A177-3AD203B41FA5}">
                      <a16:colId xmlns:a16="http://schemas.microsoft.com/office/drawing/2014/main" val="3396134731"/>
                    </a:ext>
                  </a:extLst>
                </a:gridCol>
                <a:gridCol w="3684096">
                  <a:extLst>
                    <a:ext uri="{9D8B030D-6E8A-4147-A177-3AD203B41FA5}">
                      <a16:colId xmlns:a16="http://schemas.microsoft.com/office/drawing/2014/main" val="4114470599"/>
                    </a:ext>
                  </a:extLst>
                </a:gridCol>
                <a:gridCol w="3735020">
                  <a:extLst>
                    <a:ext uri="{9D8B030D-6E8A-4147-A177-3AD203B41FA5}">
                      <a16:colId xmlns:a16="http://schemas.microsoft.com/office/drawing/2014/main" val="1598822750"/>
                    </a:ext>
                  </a:extLst>
                </a:gridCol>
              </a:tblGrid>
              <a:tr h="500048">
                <a:tc>
                  <a:txBody>
                    <a:bodyPr/>
                    <a:lstStyle/>
                    <a:p>
                      <a:pPr algn="ctr">
                        <a:buNone/>
                      </a:pPr>
                      <a:r>
                        <a:rPr lang="es-MX" sz="1600" b="1" dirty="0"/>
                        <a:t>Elemento de análisis</a:t>
                      </a:r>
                    </a:p>
                  </a:txBody>
                  <a:tcPr marL="69215" marR="69215" marT="34608" marB="34608" anchor="ctr">
                    <a:lnL>
                      <a:noFill/>
                    </a:lnL>
                    <a:lnR>
                      <a:noFill/>
                    </a:lnR>
                    <a:lnT>
                      <a:noFill/>
                    </a:lnT>
                    <a:lnB>
                      <a:noFill/>
                    </a:lnB>
                    <a:noFill/>
                  </a:tcPr>
                </a:tc>
                <a:tc>
                  <a:txBody>
                    <a:bodyPr/>
                    <a:lstStyle/>
                    <a:p>
                      <a:pPr algn="ctr">
                        <a:buNone/>
                      </a:pPr>
                      <a:r>
                        <a:rPr lang="es-MX" sz="1600" b="1" dirty="0"/>
                        <a:t>Propaganda nazi</a:t>
                      </a:r>
                    </a:p>
                  </a:txBody>
                  <a:tcPr marL="69215" marR="69215" marT="34608" marB="34608" anchor="ctr">
                    <a:lnL>
                      <a:noFill/>
                    </a:lnL>
                    <a:lnR>
                      <a:noFill/>
                    </a:lnR>
                    <a:lnT>
                      <a:noFill/>
                    </a:lnT>
                    <a:lnB>
                      <a:noFill/>
                    </a:lnB>
                    <a:noFill/>
                  </a:tcPr>
                </a:tc>
                <a:tc>
                  <a:txBody>
                    <a:bodyPr/>
                    <a:lstStyle/>
                    <a:p>
                      <a:pPr algn="ctr">
                        <a:buNone/>
                      </a:pPr>
                      <a:r>
                        <a:rPr lang="es-MX" sz="1600" b="1" dirty="0"/>
                        <a:t>Propaganda de los aliados</a:t>
                      </a:r>
                    </a:p>
                  </a:txBody>
                  <a:tcPr marL="69215" marR="69215" marT="34608" marB="34608" anchor="ctr">
                    <a:lnL>
                      <a:noFill/>
                    </a:lnL>
                    <a:lnR>
                      <a:noFill/>
                    </a:lnR>
                    <a:lnT>
                      <a:noFill/>
                    </a:lnT>
                    <a:lnB>
                      <a:noFill/>
                    </a:lnB>
                    <a:noFill/>
                  </a:tcPr>
                </a:tc>
                <a:extLst>
                  <a:ext uri="{0D108BD9-81ED-4DB2-BD59-A6C34878D82A}">
                    <a16:rowId xmlns:a16="http://schemas.microsoft.com/office/drawing/2014/main" val="3093969434"/>
                  </a:ext>
                </a:extLst>
              </a:tr>
              <a:tr h="1844089">
                <a:tc>
                  <a:txBody>
                    <a:bodyPr/>
                    <a:lstStyle/>
                    <a:p>
                      <a:pPr>
                        <a:buNone/>
                      </a:pPr>
                      <a:r>
                        <a:rPr lang="es-MX" sz="1600" dirty="0"/>
                        <a:t>Contexto político</a:t>
                      </a:r>
                    </a:p>
                  </a:txBody>
                  <a:tcPr marL="69215" marR="69215" marT="34608" marB="34608" anchor="ctr">
                    <a:lnL>
                      <a:noFill/>
                    </a:lnL>
                    <a:lnR>
                      <a:noFill/>
                    </a:lnR>
                    <a:lnT>
                      <a:noFill/>
                    </a:lnT>
                    <a:lnB>
                      <a:noFill/>
                    </a:lnB>
                    <a:noFill/>
                  </a:tcPr>
                </a:tc>
                <a:tc>
                  <a:txBody>
                    <a:bodyPr/>
                    <a:lstStyle/>
                    <a:p>
                      <a:pPr>
                        <a:buNone/>
                      </a:pPr>
                      <a:r>
                        <a:rPr lang="es-MX" sz="1600" dirty="0"/>
                        <a:t>Se desarrolló dentro de un régimen totalitario en </a:t>
                      </a:r>
                      <a:r>
                        <a:rPr lang="es-MX" sz="1600" b="1" dirty="0"/>
                        <a:t>Alemania</a:t>
                      </a:r>
                      <a:r>
                        <a:rPr lang="es-MX" sz="1600" dirty="0"/>
                        <a:t> bajo el liderazgo de </a:t>
                      </a:r>
                      <a:r>
                        <a:rPr lang="es-MX" sz="1600" b="1" dirty="0"/>
                        <a:t>Adolf Hitler</a:t>
                      </a:r>
                      <a:r>
                        <a:rPr lang="es-MX" sz="1600" dirty="0"/>
                        <a:t>. La propaganda era un instrumento esencial para consolidar el control político y social del régimen.</a:t>
                      </a:r>
                    </a:p>
                  </a:txBody>
                  <a:tcPr marL="69215" marR="69215" marT="34608" marB="34608" anchor="ctr">
                    <a:lnL>
                      <a:noFill/>
                    </a:lnL>
                    <a:lnR>
                      <a:noFill/>
                    </a:lnR>
                    <a:lnT>
                      <a:noFill/>
                    </a:lnT>
                    <a:lnB>
                      <a:noFill/>
                    </a:lnB>
                    <a:noFill/>
                  </a:tcPr>
                </a:tc>
                <a:tc>
                  <a:txBody>
                    <a:bodyPr/>
                    <a:lstStyle/>
                    <a:p>
                      <a:pPr>
                        <a:buNone/>
                      </a:pPr>
                      <a:r>
                        <a:rPr lang="es-MX" sz="1600" dirty="0"/>
                        <a:t>Fue utilizada por los gobiernos aliados como herramienta de movilización social para sostener el esfuerzo bélico y mantener el apoyo de la población frente al conflicto.</a:t>
                      </a:r>
                    </a:p>
                  </a:txBody>
                  <a:tcPr marL="69215" marR="69215" marT="34608" marB="34608" anchor="ctr">
                    <a:lnL>
                      <a:noFill/>
                    </a:lnL>
                    <a:lnR>
                      <a:noFill/>
                    </a:lnR>
                    <a:lnT>
                      <a:noFill/>
                    </a:lnT>
                    <a:lnB>
                      <a:noFill/>
                    </a:lnB>
                    <a:noFill/>
                  </a:tcPr>
                </a:tc>
                <a:extLst>
                  <a:ext uri="{0D108BD9-81ED-4DB2-BD59-A6C34878D82A}">
                    <a16:rowId xmlns:a16="http://schemas.microsoft.com/office/drawing/2014/main" val="178304103"/>
                  </a:ext>
                </a:extLst>
              </a:tr>
              <a:tr h="1508078">
                <a:tc>
                  <a:txBody>
                    <a:bodyPr/>
                    <a:lstStyle/>
                    <a:p>
                      <a:pPr>
                        <a:buNone/>
                      </a:pPr>
                      <a:r>
                        <a:rPr lang="es-MX" sz="1600"/>
                        <a:t>Dirección institucional</a:t>
                      </a:r>
                    </a:p>
                  </a:txBody>
                  <a:tcPr marL="69215" marR="69215" marT="34608" marB="34608" anchor="ctr">
                    <a:lnL>
                      <a:noFill/>
                    </a:lnL>
                    <a:lnR>
                      <a:noFill/>
                    </a:lnR>
                    <a:lnT>
                      <a:noFill/>
                    </a:lnT>
                    <a:lnB>
                      <a:noFill/>
                    </a:lnB>
                    <a:noFill/>
                  </a:tcPr>
                </a:tc>
                <a:tc>
                  <a:txBody>
                    <a:bodyPr/>
                    <a:lstStyle/>
                    <a:p>
                      <a:pPr>
                        <a:buNone/>
                      </a:pPr>
                      <a:r>
                        <a:rPr lang="es-MX" sz="1600"/>
                        <a:t>La propaganda estaba centralizada en el Ministerio de Propaganda dirigido por </a:t>
                      </a:r>
                      <a:r>
                        <a:rPr lang="es-MX" sz="1600" b="1"/>
                        <a:t>Joseph Goebbels</a:t>
                      </a:r>
                      <a:r>
                        <a:rPr lang="es-MX" sz="1600"/>
                        <a:t>, que controlaba todos los medios de comunicación.</a:t>
                      </a:r>
                    </a:p>
                  </a:txBody>
                  <a:tcPr marL="69215" marR="69215" marT="34608" marB="34608" anchor="ctr">
                    <a:lnL>
                      <a:noFill/>
                    </a:lnL>
                    <a:lnR>
                      <a:noFill/>
                    </a:lnR>
                    <a:lnT>
                      <a:noFill/>
                    </a:lnT>
                    <a:lnB>
                      <a:noFill/>
                    </a:lnB>
                    <a:noFill/>
                  </a:tcPr>
                </a:tc>
                <a:tc>
                  <a:txBody>
                    <a:bodyPr/>
                    <a:lstStyle/>
                    <a:p>
                      <a:pPr>
                        <a:buNone/>
                      </a:pPr>
                      <a:r>
                        <a:rPr lang="es-MX" sz="1600" dirty="0"/>
                        <a:t>En países como </a:t>
                      </a:r>
                      <a:r>
                        <a:rPr lang="es-MX" sz="1600" b="1" dirty="0"/>
                        <a:t>Estados Unidos</a:t>
                      </a:r>
                      <a:r>
                        <a:rPr lang="es-MX" sz="1600" dirty="0"/>
                        <a:t> y </a:t>
                      </a:r>
                      <a:r>
                        <a:rPr lang="es-MX" sz="1600" b="1" dirty="0"/>
                        <a:t>Reino Unido</a:t>
                      </a:r>
                      <a:r>
                        <a:rPr lang="es-MX" sz="1600" dirty="0"/>
                        <a:t> existieron organismos oficiales encargados de coordinar la comunicación pública durante la guerra.</a:t>
                      </a:r>
                    </a:p>
                  </a:txBody>
                  <a:tcPr marL="69215" marR="69215" marT="34608" marB="34608" anchor="ctr">
                    <a:lnL>
                      <a:noFill/>
                    </a:lnL>
                    <a:lnR>
                      <a:noFill/>
                    </a:lnR>
                    <a:lnT>
                      <a:noFill/>
                    </a:lnT>
                    <a:lnB>
                      <a:noFill/>
                    </a:lnB>
                    <a:noFill/>
                  </a:tcPr>
                </a:tc>
                <a:extLst>
                  <a:ext uri="{0D108BD9-81ED-4DB2-BD59-A6C34878D82A}">
                    <a16:rowId xmlns:a16="http://schemas.microsoft.com/office/drawing/2014/main" val="570546869"/>
                  </a:ext>
                </a:extLst>
              </a:tr>
              <a:tr h="1172069">
                <a:tc>
                  <a:txBody>
                    <a:bodyPr/>
                    <a:lstStyle/>
                    <a:p>
                      <a:pPr>
                        <a:buNone/>
                      </a:pPr>
                      <a:r>
                        <a:rPr lang="es-MX" sz="1600"/>
                        <a:t>Objetivo principal</a:t>
                      </a:r>
                    </a:p>
                  </a:txBody>
                  <a:tcPr marL="69215" marR="69215" marT="34608" marB="34608" anchor="ctr">
                    <a:lnL>
                      <a:noFill/>
                    </a:lnL>
                    <a:lnR>
                      <a:noFill/>
                    </a:lnR>
                    <a:lnT>
                      <a:noFill/>
                    </a:lnT>
                    <a:lnB>
                      <a:noFill/>
                    </a:lnB>
                    <a:noFill/>
                  </a:tcPr>
                </a:tc>
                <a:tc>
                  <a:txBody>
                    <a:bodyPr/>
                    <a:lstStyle/>
                    <a:p>
                      <a:pPr>
                        <a:buNone/>
                      </a:pPr>
                      <a:r>
                        <a:rPr lang="es-MX" sz="1600"/>
                        <a:t>Consolidar la ideología nazi, reforzar el culto al líder y justificar las políticas expansionistas del régimen.</a:t>
                      </a:r>
                    </a:p>
                  </a:txBody>
                  <a:tcPr marL="69215" marR="69215" marT="34608" marB="34608" anchor="ctr">
                    <a:lnL>
                      <a:noFill/>
                    </a:lnL>
                    <a:lnR>
                      <a:noFill/>
                    </a:lnR>
                    <a:lnT>
                      <a:noFill/>
                    </a:lnT>
                    <a:lnB>
                      <a:noFill/>
                    </a:lnB>
                    <a:noFill/>
                  </a:tcPr>
                </a:tc>
                <a:tc>
                  <a:txBody>
                    <a:bodyPr/>
                    <a:lstStyle/>
                    <a:p>
                      <a:pPr>
                        <a:buNone/>
                      </a:pPr>
                      <a:r>
                        <a:rPr lang="es-MX" sz="1600" dirty="0"/>
                        <a:t>Mantener la moral de la población, promover la unidad nacional y justificar la participación en la guerra contra las potencias del Eje.</a:t>
                      </a:r>
                    </a:p>
                  </a:txBody>
                  <a:tcPr marL="69215" marR="69215" marT="34608" marB="34608" anchor="ctr">
                    <a:lnL>
                      <a:noFill/>
                    </a:lnL>
                    <a:lnR>
                      <a:noFill/>
                    </a:lnR>
                    <a:lnT>
                      <a:noFill/>
                    </a:lnT>
                    <a:lnB>
                      <a:noFill/>
                    </a:lnB>
                    <a:noFill/>
                  </a:tcPr>
                </a:tc>
                <a:extLst>
                  <a:ext uri="{0D108BD9-81ED-4DB2-BD59-A6C34878D82A}">
                    <a16:rowId xmlns:a16="http://schemas.microsoft.com/office/drawing/2014/main" val="643305080"/>
                  </a:ext>
                </a:extLst>
              </a:tr>
            </a:tbl>
          </a:graphicData>
        </a:graphic>
      </p:graphicFrame>
    </p:spTree>
    <p:extLst>
      <p:ext uri="{BB962C8B-B14F-4D97-AF65-F5344CB8AC3E}">
        <p14:creationId xmlns:p14="http://schemas.microsoft.com/office/powerpoint/2010/main" val="18854839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17AFEC-955B-7384-288D-C268F190ABA7}"/>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2800" b="1" i="0" kern="1200">
                <a:solidFill>
                  <a:srgbClr val="FFFFFF"/>
                </a:solidFill>
                <a:effectLst/>
                <a:latin typeface="+mj-lt"/>
                <a:ea typeface="+mj-ea"/>
                <a:cs typeface="+mj-cs"/>
              </a:rPr>
              <a:t>Instrumentos internacionales y organismos que interpretan la libertad de expresión</a:t>
            </a:r>
            <a:endParaRPr lang="en-US" sz="2800" kern="1200">
              <a:solidFill>
                <a:srgbClr val="FFFFFF"/>
              </a:solidFill>
              <a:latin typeface="+mj-lt"/>
              <a:ea typeface="+mj-ea"/>
              <a:cs typeface="+mj-cs"/>
            </a:endParaRPr>
          </a:p>
        </p:txBody>
      </p:sp>
      <p:sp>
        <p:nvSpPr>
          <p:cNvPr id="6" name="CuadroTexto 5">
            <a:extLst>
              <a:ext uri="{FF2B5EF4-FFF2-40B4-BE49-F238E27FC236}">
                <a16:creationId xmlns:a16="http://schemas.microsoft.com/office/drawing/2014/main" id="{0776E3CE-4BC2-FC84-A9B5-814E1E941A0D}"/>
              </a:ext>
            </a:extLst>
          </p:cNvPr>
          <p:cNvSpPr txBox="1"/>
          <p:nvPr/>
        </p:nvSpPr>
        <p:spPr>
          <a:xfrm>
            <a:off x="3048856" y="3108403"/>
            <a:ext cx="6097712" cy="369332"/>
          </a:xfrm>
          <a:prstGeom prst="rect">
            <a:avLst/>
          </a:prstGeom>
          <a:noFill/>
        </p:spPr>
        <p:txBody>
          <a:bodyPr wrap="square">
            <a:spAutoFit/>
          </a:bodyPr>
          <a:lstStyle/>
          <a:p>
            <a:pPr algn="l">
              <a:spcBef>
                <a:spcPts val="1200"/>
              </a:spcBef>
              <a:spcAft>
                <a:spcPts val="300"/>
              </a:spcAft>
              <a:buNone/>
            </a:pPr>
            <a:endParaRPr lang="es-MX" b="1" i="0" dirty="0">
              <a:solidFill>
                <a:srgbClr val="0D0D0D"/>
              </a:solidFill>
              <a:effectLst/>
              <a:latin typeface="ui-sans-serif"/>
            </a:endParaRPr>
          </a:p>
        </p:txBody>
      </p:sp>
      <p:graphicFrame>
        <p:nvGraphicFramePr>
          <p:cNvPr id="7" name="Marcador de contenido 6">
            <a:extLst>
              <a:ext uri="{FF2B5EF4-FFF2-40B4-BE49-F238E27FC236}">
                <a16:creationId xmlns:a16="http://schemas.microsoft.com/office/drawing/2014/main" id="{356B2CB8-B9E7-BAB8-D484-9C3593380080}"/>
              </a:ext>
            </a:extLst>
          </p:cNvPr>
          <p:cNvGraphicFramePr>
            <a:graphicFrameLocks noGrp="1"/>
          </p:cNvGraphicFramePr>
          <p:nvPr>
            <p:ph idx="1"/>
            <p:extLst>
              <p:ext uri="{D42A27DB-BD31-4B8C-83A1-F6EECF244321}">
                <p14:modId xmlns:p14="http://schemas.microsoft.com/office/powerpoint/2010/main" val="2033126285"/>
              </p:ext>
            </p:extLst>
          </p:nvPr>
        </p:nvGraphicFramePr>
        <p:xfrm>
          <a:off x="432225" y="2133210"/>
          <a:ext cx="11327550" cy="4118328"/>
        </p:xfrm>
        <a:graphic>
          <a:graphicData uri="http://schemas.openxmlformats.org/drawingml/2006/table">
            <a:tbl>
              <a:tblPr/>
              <a:tblGrid>
                <a:gridCol w="3093339">
                  <a:extLst>
                    <a:ext uri="{9D8B030D-6E8A-4147-A177-3AD203B41FA5}">
                      <a16:colId xmlns:a16="http://schemas.microsoft.com/office/drawing/2014/main" val="3011835718"/>
                    </a:ext>
                  </a:extLst>
                </a:gridCol>
                <a:gridCol w="3067406">
                  <a:extLst>
                    <a:ext uri="{9D8B030D-6E8A-4147-A177-3AD203B41FA5}">
                      <a16:colId xmlns:a16="http://schemas.microsoft.com/office/drawing/2014/main" val="4043993108"/>
                    </a:ext>
                  </a:extLst>
                </a:gridCol>
                <a:gridCol w="2018194">
                  <a:extLst>
                    <a:ext uri="{9D8B030D-6E8A-4147-A177-3AD203B41FA5}">
                      <a16:colId xmlns:a16="http://schemas.microsoft.com/office/drawing/2014/main" val="2266979457"/>
                    </a:ext>
                  </a:extLst>
                </a:gridCol>
                <a:gridCol w="3148611">
                  <a:extLst>
                    <a:ext uri="{9D8B030D-6E8A-4147-A177-3AD203B41FA5}">
                      <a16:colId xmlns:a16="http://schemas.microsoft.com/office/drawing/2014/main" val="1298217653"/>
                    </a:ext>
                  </a:extLst>
                </a:gridCol>
              </a:tblGrid>
              <a:tr h="469447">
                <a:tc>
                  <a:txBody>
                    <a:bodyPr/>
                    <a:lstStyle/>
                    <a:p>
                      <a:pPr algn="ctr">
                        <a:buNone/>
                      </a:pPr>
                      <a:r>
                        <a:rPr lang="es-MX" sz="2100" b="1" dirty="0"/>
                        <a:t>Sistema de protección</a:t>
                      </a:r>
                    </a:p>
                  </a:txBody>
                  <a:tcPr marL="106692" marR="106692" marT="53346" marB="53346" anchor="ctr">
                    <a:lnL>
                      <a:noFill/>
                    </a:lnL>
                    <a:lnR>
                      <a:noFill/>
                    </a:lnR>
                    <a:lnT>
                      <a:noFill/>
                    </a:lnT>
                    <a:lnB>
                      <a:noFill/>
                    </a:lnB>
                    <a:noFill/>
                  </a:tcPr>
                </a:tc>
                <a:tc>
                  <a:txBody>
                    <a:bodyPr/>
                    <a:lstStyle/>
                    <a:p>
                      <a:pPr algn="ctr">
                        <a:buNone/>
                      </a:pPr>
                      <a:r>
                        <a:rPr lang="es-MX" sz="2100" b="1" dirty="0"/>
                        <a:t>Instrumento principal</a:t>
                      </a:r>
                    </a:p>
                  </a:txBody>
                  <a:tcPr marL="106692" marR="106692" marT="53346" marB="53346" anchor="ctr">
                    <a:lnL>
                      <a:noFill/>
                    </a:lnL>
                    <a:lnR>
                      <a:noFill/>
                    </a:lnR>
                    <a:lnT>
                      <a:noFill/>
                    </a:lnT>
                    <a:lnB>
                      <a:noFill/>
                    </a:lnB>
                    <a:noFill/>
                  </a:tcPr>
                </a:tc>
                <a:tc>
                  <a:txBody>
                    <a:bodyPr/>
                    <a:lstStyle/>
                    <a:p>
                      <a:pPr algn="ctr">
                        <a:buNone/>
                      </a:pPr>
                      <a:r>
                        <a:rPr lang="es-MX" sz="2100" b="1" dirty="0"/>
                        <a:t>Artículo</a:t>
                      </a:r>
                    </a:p>
                  </a:txBody>
                  <a:tcPr marL="106692" marR="106692" marT="53346" marB="53346" anchor="ctr">
                    <a:lnL>
                      <a:noFill/>
                    </a:lnL>
                    <a:lnR>
                      <a:noFill/>
                    </a:lnR>
                    <a:lnT>
                      <a:noFill/>
                    </a:lnT>
                    <a:lnB>
                      <a:noFill/>
                    </a:lnB>
                    <a:noFill/>
                  </a:tcPr>
                </a:tc>
                <a:tc>
                  <a:txBody>
                    <a:bodyPr/>
                    <a:lstStyle/>
                    <a:p>
                      <a:pPr algn="ctr">
                        <a:buNone/>
                      </a:pPr>
                      <a:r>
                        <a:rPr lang="es-MX" sz="2100" b="1" dirty="0"/>
                        <a:t>Órgano que interpreta</a:t>
                      </a:r>
                    </a:p>
                  </a:txBody>
                  <a:tcPr marL="106692" marR="106692" marT="53346" marB="53346" anchor="ctr">
                    <a:lnL>
                      <a:noFill/>
                    </a:lnL>
                    <a:lnR>
                      <a:noFill/>
                    </a:lnR>
                    <a:lnT>
                      <a:noFill/>
                    </a:lnT>
                    <a:lnB>
                      <a:noFill/>
                    </a:lnB>
                    <a:noFill/>
                  </a:tcPr>
                </a:tc>
                <a:extLst>
                  <a:ext uri="{0D108BD9-81ED-4DB2-BD59-A6C34878D82A}">
                    <a16:rowId xmlns:a16="http://schemas.microsoft.com/office/drawing/2014/main" val="2150783503"/>
                  </a:ext>
                </a:extLst>
              </a:tr>
              <a:tr h="1109601">
                <a:tc>
                  <a:txBody>
                    <a:bodyPr/>
                    <a:lstStyle/>
                    <a:p>
                      <a:pPr>
                        <a:buNone/>
                      </a:pPr>
                      <a:r>
                        <a:rPr lang="es-MX" sz="2100"/>
                        <a:t>Sistema universal</a:t>
                      </a:r>
                    </a:p>
                  </a:txBody>
                  <a:tcPr marL="106692" marR="106692" marT="53346" marB="53346" anchor="ctr">
                    <a:lnL>
                      <a:noFill/>
                    </a:lnL>
                    <a:lnR>
                      <a:noFill/>
                    </a:lnR>
                    <a:lnT>
                      <a:noFill/>
                    </a:lnT>
                    <a:lnB>
                      <a:noFill/>
                    </a:lnB>
                    <a:noFill/>
                  </a:tcPr>
                </a:tc>
                <a:tc>
                  <a:txBody>
                    <a:bodyPr/>
                    <a:lstStyle/>
                    <a:p>
                      <a:pPr>
                        <a:buNone/>
                      </a:pPr>
                      <a:r>
                        <a:rPr lang="es-MX" sz="2100" dirty="0"/>
                        <a:t>Pacto Internacional de Derechos Civiles y Políticos</a:t>
                      </a:r>
                    </a:p>
                  </a:txBody>
                  <a:tcPr marL="106692" marR="106692" marT="53346" marB="53346" anchor="ctr">
                    <a:lnL>
                      <a:noFill/>
                    </a:lnL>
                    <a:lnR>
                      <a:noFill/>
                    </a:lnR>
                    <a:lnT>
                      <a:noFill/>
                    </a:lnT>
                    <a:lnB>
                      <a:noFill/>
                    </a:lnB>
                    <a:noFill/>
                  </a:tcPr>
                </a:tc>
                <a:tc>
                  <a:txBody>
                    <a:bodyPr/>
                    <a:lstStyle/>
                    <a:p>
                      <a:pPr>
                        <a:buNone/>
                      </a:pPr>
                      <a:r>
                        <a:rPr lang="es-MX" sz="2100" dirty="0"/>
                        <a:t>Art. 19</a:t>
                      </a:r>
                    </a:p>
                  </a:txBody>
                  <a:tcPr marL="106692" marR="106692" marT="53346" marB="53346" anchor="ctr">
                    <a:lnL>
                      <a:noFill/>
                    </a:lnL>
                    <a:lnR>
                      <a:noFill/>
                    </a:lnR>
                    <a:lnT>
                      <a:noFill/>
                    </a:lnT>
                    <a:lnB>
                      <a:noFill/>
                    </a:lnB>
                    <a:noFill/>
                  </a:tcPr>
                </a:tc>
                <a:tc>
                  <a:txBody>
                    <a:bodyPr/>
                    <a:lstStyle/>
                    <a:p>
                      <a:pPr>
                        <a:buNone/>
                      </a:pPr>
                      <a:r>
                        <a:rPr lang="es-MX" sz="2100"/>
                        <a:t>Comité de Derechos Humanos de las Naciones Unidas</a:t>
                      </a:r>
                    </a:p>
                  </a:txBody>
                  <a:tcPr marL="106692" marR="106692" marT="53346" marB="53346" anchor="ctr">
                    <a:lnL>
                      <a:noFill/>
                    </a:lnL>
                    <a:lnR>
                      <a:noFill/>
                    </a:lnR>
                    <a:lnT>
                      <a:noFill/>
                    </a:lnT>
                    <a:lnB>
                      <a:noFill/>
                    </a:lnB>
                    <a:noFill/>
                  </a:tcPr>
                </a:tc>
                <a:extLst>
                  <a:ext uri="{0D108BD9-81ED-4DB2-BD59-A6C34878D82A}">
                    <a16:rowId xmlns:a16="http://schemas.microsoft.com/office/drawing/2014/main" val="967726122"/>
                  </a:ext>
                </a:extLst>
              </a:tr>
              <a:tr h="1749756">
                <a:tc>
                  <a:txBody>
                    <a:bodyPr/>
                    <a:lstStyle/>
                    <a:p>
                      <a:pPr>
                        <a:buNone/>
                      </a:pPr>
                      <a:r>
                        <a:rPr lang="es-MX" sz="2100"/>
                        <a:t>Sistema interamericano</a:t>
                      </a:r>
                    </a:p>
                  </a:txBody>
                  <a:tcPr marL="106692" marR="106692" marT="53346" marB="53346" anchor="ctr">
                    <a:lnL>
                      <a:noFill/>
                    </a:lnL>
                    <a:lnR>
                      <a:noFill/>
                    </a:lnR>
                    <a:lnT>
                      <a:noFill/>
                    </a:lnT>
                    <a:lnB>
                      <a:noFill/>
                    </a:lnB>
                    <a:noFill/>
                  </a:tcPr>
                </a:tc>
                <a:tc>
                  <a:txBody>
                    <a:bodyPr/>
                    <a:lstStyle/>
                    <a:p>
                      <a:pPr>
                        <a:buNone/>
                      </a:pPr>
                      <a:r>
                        <a:rPr lang="es-MX" sz="2100"/>
                        <a:t>Convención Americana sobre Derechos Humanos</a:t>
                      </a:r>
                    </a:p>
                  </a:txBody>
                  <a:tcPr marL="106692" marR="106692" marT="53346" marB="53346" anchor="ctr">
                    <a:lnL>
                      <a:noFill/>
                    </a:lnL>
                    <a:lnR>
                      <a:noFill/>
                    </a:lnR>
                    <a:lnT>
                      <a:noFill/>
                    </a:lnT>
                    <a:lnB>
                      <a:noFill/>
                    </a:lnB>
                    <a:noFill/>
                  </a:tcPr>
                </a:tc>
                <a:tc>
                  <a:txBody>
                    <a:bodyPr/>
                    <a:lstStyle/>
                    <a:p>
                      <a:pPr>
                        <a:buNone/>
                      </a:pPr>
                      <a:r>
                        <a:rPr lang="es-MX" sz="2100" dirty="0"/>
                        <a:t>Art. 13</a:t>
                      </a:r>
                    </a:p>
                  </a:txBody>
                  <a:tcPr marL="106692" marR="106692" marT="53346" marB="53346" anchor="ctr">
                    <a:lnL>
                      <a:noFill/>
                    </a:lnL>
                    <a:lnR>
                      <a:noFill/>
                    </a:lnR>
                    <a:lnT>
                      <a:noFill/>
                    </a:lnT>
                    <a:lnB>
                      <a:noFill/>
                    </a:lnB>
                    <a:noFill/>
                  </a:tcPr>
                </a:tc>
                <a:tc>
                  <a:txBody>
                    <a:bodyPr/>
                    <a:lstStyle/>
                    <a:p>
                      <a:pPr>
                        <a:buNone/>
                      </a:pPr>
                      <a:r>
                        <a:rPr lang="es-MX" sz="2100"/>
                        <a:t>Corte Interamericana de Derechos Humanos y Comisión Interamericana de Derechos Humanos</a:t>
                      </a:r>
                    </a:p>
                  </a:txBody>
                  <a:tcPr marL="106692" marR="106692" marT="53346" marB="53346" anchor="ctr">
                    <a:lnL>
                      <a:noFill/>
                    </a:lnL>
                    <a:lnR>
                      <a:noFill/>
                    </a:lnR>
                    <a:lnT>
                      <a:noFill/>
                    </a:lnT>
                    <a:lnB>
                      <a:noFill/>
                    </a:lnB>
                    <a:noFill/>
                  </a:tcPr>
                </a:tc>
                <a:extLst>
                  <a:ext uri="{0D108BD9-81ED-4DB2-BD59-A6C34878D82A}">
                    <a16:rowId xmlns:a16="http://schemas.microsoft.com/office/drawing/2014/main" val="1576227083"/>
                  </a:ext>
                </a:extLst>
              </a:tr>
              <a:tr h="789524">
                <a:tc>
                  <a:txBody>
                    <a:bodyPr/>
                    <a:lstStyle/>
                    <a:p>
                      <a:pPr>
                        <a:buNone/>
                      </a:pPr>
                      <a:r>
                        <a:rPr lang="es-MX" sz="2100"/>
                        <a:t>Sistema europeo</a:t>
                      </a:r>
                    </a:p>
                  </a:txBody>
                  <a:tcPr marL="106692" marR="106692" marT="53346" marB="53346" anchor="ctr">
                    <a:lnL>
                      <a:noFill/>
                    </a:lnL>
                    <a:lnR>
                      <a:noFill/>
                    </a:lnR>
                    <a:lnT>
                      <a:noFill/>
                    </a:lnT>
                    <a:lnB>
                      <a:noFill/>
                    </a:lnB>
                    <a:noFill/>
                  </a:tcPr>
                </a:tc>
                <a:tc>
                  <a:txBody>
                    <a:bodyPr/>
                    <a:lstStyle/>
                    <a:p>
                      <a:pPr>
                        <a:buNone/>
                      </a:pPr>
                      <a:r>
                        <a:rPr lang="es-MX" sz="2100"/>
                        <a:t>Convenio Europeo de Derechos Humanos</a:t>
                      </a:r>
                    </a:p>
                  </a:txBody>
                  <a:tcPr marL="106692" marR="106692" marT="53346" marB="53346" anchor="ctr">
                    <a:lnL>
                      <a:noFill/>
                    </a:lnL>
                    <a:lnR>
                      <a:noFill/>
                    </a:lnR>
                    <a:lnT>
                      <a:noFill/>
                    </a:lnT>
                    <a:lnB>
                      <a:noFill/>
                    </a:lnB>
                    <a:noFill/>
                  </a:tcPr>
                </a:tc>
                <a:tc>
                  <a:txBody>
                    <a:bodyPr/>
                    <a:lstStyle/>
                    <a:p>
                      <a:pPr>
                        <a:buNone/>
                      </a:pPr>
                      <a:r>
                        <a:rPr lang="es-MX" sz="2100"/>
                        <a:t>Art. 10</a:t>
                      </a:r>
                    </a:p>
                  </a:txBody>
                  <a:tcPr marL="106692" marR="106692" marT="53346" marB="53346" anchor="ctr">
                    <a:lnL>
                      <a:noFill/>
                    </a:lnL>
                    <a:lnR>
                      <a:noFill/>
                    </a:lnR>
                    <a:lnT>
                      <a:noFill/>
                    </a:lnT>
                    <a:lnB>
                      <a:noFill/>
                    </a:lnB>
                    <a:noFill/>
                  </a:tcPr>
                </a:tc>
                <a:tc>
                  <a:txBody>
                    <a:bodyPr/>
                    <a:lstStyle/>
                    <a:p>
                      <a:pPr>
                        <a:buNone/>
                      </a:pPr>
                      <a:r>
                        <a:rPr lang="es-MX" sz="2100" dirty="0"/>
                        <a:t>Tribunal Europeo de Derechos Humanos</a:t>
                      </a:r>
                    </a:p>
                  </a:txBody>
                  <a:tcPr marL="106692" marR="106692" marT="53346" marB="53346" anchor="ctr">
                    <a:lnL>
                      <a:noFill/>
                    </a:lnL>
                    <a:lnR>
                      <a:noFill/>
                    </a:lnR>
                    <a:lnT>
                      <a:noFill/>
                    </a:lnT>
                    <a:lnB>
                      <a:noFill/>
                    </a:lnB>
                    <a:noFill/>
                  </a:tcPr>
                </a:tc>
                <a:extLst>
                  <a:ext uri="{0D108BD9-81ED-4DB2-BD59-A6C34878D82A}">
                    <a16:rowId xmlns:a16="http://schemas.microsoft.com/office/drawing/2014/main" val="280966804"/>
                  </a:ext>
                </a:extLst>
              </a:tr>
            </a:tbl>
          </a:graphicData>
        </a:graphic>
      </p:graphicFrame>
    </p:spTree>
    <p:extLst>
      <p:ext uri="{BB962C8B-B14F-4D97-AF65-F5344CB8AC3E}">
        <p14:creationId xmlns:p14="http://schemas.microsoft.com/office/powerpoint/2010/main" val="27218976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14385E-BCCD-40C8-1653-DC91D1E73EF6}"/>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2500" b="1" i="0" kern="1200">
                <a:solidFill>
                  <a:srgbClr val="FFFFFF"/>
                </a:solidFill>
                <a:effectLst/>
                <a:latin typeface="+mj-lt"/>
                <a:ea typeface="+mj-ea"/>
                <a:cs typeface="+mj-cs"/>
              </a:rPr>
              <a:t>Características de la protección de la libertad de expresión en cada sistema</a:t>
            </a:r>
            <a:br>
              <a:rPr lang="en-US" sz="2500" b="1" i="0" kern="1200">
                <a:solidFill>
                  <a:srgbClr val="FFFFFF"/>
                </a:solidFill>
                <a:effectLst/>
                <a:latin typeface="+mj-lt"/>
                <a:ea typeface="+mj-ea"/>
                <a:cs typeface="+mj-cs"/>
              </a:rPr>
            </a:br>
            <a:endParaRPr lang="en-US" sz="2500" kern="1200">
              <a:solidFill>
                <a:srgbClr val="FFFFFF"/>
              </a:solidFill>
              <a:latin typeface="+mj-lt"/>
              <a:ea typeface="+mj-ea"/>
              <a:cs typeface="+mj-cs"/>
            </a:endParaRPr>
          </a:p>
        </p:txBody>
      </p:sp>
      <p:graphicFrame>
        <p:nvGraphicFramePr>
          <p:cNvPr id="4" name="Marcador de contenido 3">
            <a:extLst>
              <a:ext uri="{FF2B5EF4-FFF2-40B4-BE49-F238E27FC236}">
                <a16:creationId xmlns:a16="http://schemas.microsoft.com/office/drawing/2014/main" id="{85E8999D-B14F-A792-F3E8-08FF3AD80A18}"/>
              </a:ext>
            </a:extLst>
          </p:cNvPr>
          <p:cNvGraphicFramePr>
            <a:graphicFrameLocks noGrp="1"/>
          </p:cNvGraphicFramePr>
          <p:nvPr>
            <p:ph idx="1"/>
            <p:extLst>
              <p:ext uri="{D42A27DB-BD31-4B8C-83A1-F6EECF244321}">
                <p14:modId xmlns:p14="http://schemas.microsoft.com/office/powerpoint/2010/main" val="3361605644"/>
              </p:ext>
            </p:extLst>
          </p:nvPr>
        </p:nvGraphicFramePr>
        <p:xfrm>
          <a:off x="432225" y="1655276"/>
          <a:ext cx="11321411" cy="4782722"/>
        </p:xfrm>
        <a:graphic>
          <a:graphicData uri="http://schemas.openxmlformats.org/drawingml/2006/table">
            <a:tbl>
              <a:tblPr/>
              <a:tblGrid>
                <a:gridCol w="2826961">
                  <a:extLst>
                    <a:ext uri="{9D8B030D-6E8A-4147-A177-3AD203B41FA5}">
                      <a16:colId xmlns:a16="http://schemas.microsoft.com/office/drawing/2014/main" val="1799646230"/>
                    </a:ext>
                  </a:extLst>
                </a:gridCol>
                <a:gridCol w="2803723">
                  <a:extLst>
                    <a:ext uri="{9D8B030D-6E8A-4147-A177-3AD203B41FA5}">
                      <a16:colId xmlns:a16="http://schemas.microsoft.com/office/drawing/2014/main" val="2486106474"/>
                    </a:ext>
                  </a:extLst>
                </a:gridCol>
                <a:gridCol w="2863298">
                  <a:extLst>
                    <a:ext uri="{9D8B030D-6E8A-4147-A177-3AD203B41FA5}">
                      <a16:colId xmlns:a16="http://schemas.microsoft.com/office/drawing/2014/main" val="3559343100"/>
                    </a:ext>
                  </a:extLst>
                </a:gridCol>
                <a:gridCol w="2827429">
                  <a:extLst>
                    <a:ext uri="{9D8B030D-6E8A-4147-A177-3AD203B41FA5}">
                      <a16:colId xmlns:a16="http://schemas.microsoft.com/office/drawing/2014/main" val="504919990"/>
                    </a:ext>
                  </a:extLst>
                </a:gridCol>
              </a:tblGrid>
              <a:tr h="380898">
                <a:tc>
                  <a:txBody>
                    <a:bodyPr/>
                    <a:lstStyle/>
                    <a:p>
                      <a:pPr algn="ctr">
                        <a:buNone/>
                      </a:pPr>
                      <a:r>
                        <a:rPr lang="es-MX" sz="1800" b="1" dirty="0"/>
                        <a:t>Elemento</a:t>
                      </a:r>
                    </a:p>
                  </a:txBody>
                  <a:tcPr marL="71756" marR="71756" marT="35878" marB="35878" anchor="ctr">
                    <a:lnL>
                      <a:noFill/>
                    </a:lnL>
                    <a:lnR>
                      <a:noFill/>
                    </a:lnR>
                    <a:lnT>
                      <a:noFill/>
                    </a:lnT>
                    <a:lnB>
                      <a:noFill/>
                    </a:lnB>
                    <a:noFill/>
                  </a:tcPr>
                </a:tc>
                <a:tc>
                  <a:txBody>
                    <a:bodyPr/>
                    <a:lstStyle/>
                    <a:p>
                      <a:pPr algn="ctr">
                        <a:buNone/>
                      </a:pPr>
                      <a:r>
                        <a:rPr lang="es-MX" sz="1800" b="1" dirty="0"/>
                        <a:t>Sistema universal</a:t>
                      </a:r>
                    </a:p>
                  </a:txBody>
                  <a:tcPr marL="71756" marR="71756" marT="35878" marB="35878" anchor="ctr">
                    <a:lnL>
                      <a:noFill/>
                    </a:lnL>
                    <a:lnR>
                      <a:noFill/>
                    </a:lnR>
                    <a:lnT>
                      <a:noFill/>
                    </a:lnT>
                    <a:lnB>
                      <a:noFill/>
                    </a:lnB>
                    <a:noFill/>
                  </a:tcPr>
                </a:tc>
                <a:tc>
                  <a:txBody>
                    <a:bodyPr/>
                    <a:lstStyle/>
                    <a:p>
                      <a:pPr algn="ctr">
                        <a:buNone/>
                      </a:pPr>
                      <a:r>
                        <a:rPr lang="es-MX" sz="1800" b="1" dirty="0"/>
                        <a:t>Sistema interamericano</a:t>
                      </a:r>
                    </a:p>
                  </a:txBody>
                  <a:tcPr marL="71756" marR="71756" marT="35878" marB="35878" anchor="ctr">
                    <a:lnL>
                      <a:noFill/>
                    </a:lnL>
                    <a:lnR>
                      <a:noFill/>
                    </a:lnR>
                    <a:lnT>
                      <a:noFill/>
                    </a:lnT>
                    <a:lnB>
                      <a:noFill/>
                    </a:lnB>
                    <a:noFill/>
                  </a:tcPr>
                </a:tc>
                <a:tc>
                  <a:txBody>
                    <a:bodyPr/>
                    <a:lstStyle/>
                    <a:p>
                      <a:pPr algn="ctr">
                        <a:buNone/>
                      </a:pPr>
                      <a:r>
                        <a:rPr lang="es-MX" sz="1800" b="1" dirty="0"/>
                        <a:t>Sistema europeo</a:t>
                      </a:r>
                    </a:p>
                  </a:txBody>
                  <a:tcPr marL="71756" marR="71756" marT="35878" marB="35878" anchor="ctr">
                    <a:lnL>
                      <a:noFill/>
                    </a:lnL>
                    <a:lnR>
                      <a:noFill/>
                    </a:lnR>
                    <a:lnT>
                      <a:noFill/>
                    </a:lnT>
                    <a:lnB>
                      <a:noFill/>
                    </a:lnB>
                    <a:noFill/>
                  </a:tcPr>
                </a:tc>
                <a:extLst>
                  <a:ext uri="{0D108BD9-81ED-4DB2-BD59-A6C34878D82A}">
                    <a16:rowId xmlns:a16="http://schemas.microsoft.com/office/drawing/2014/main" val="3977734114"/>
                  </a:ext>
                </a:extLst>
              </a:tr>
              <a:tr h="894714">
                <a:tc>
                  <a:txBody>
                    <a:bodyPr/>
                    <a:lstStyle/>
                    <a:p>
                      <a:pPr>
                        <a:buNone/>
                      </a:pPr>
                      <a:r>
                        <a:rPr lang="es-MX" sz="1800" dirty="0"/>
                        <a:t>Alcance del derecho</a:t>
                      </a:r>
                    </a:p>
                  </a:txBody>
                  <a:tcPr marL="71756" marR="71756" marT="35878" marB="35878" anchor="ctr">
                    <a:lnL>
                      <a:noFill/>
                    </a:lnL>
                    <a:lnR>
                      <a:noFill/>
                    </a:lnR>
                    <a:lnT>
                      <a:noFill/>
                    </a:lnT>
                    <a:lnB>
                      <a:noFill/>
                    </a:lnB>
                    <a:noFill/>
                  </a:tcPr>
                </a:tc>
                <a:tc>
                  <a:txBody>
                    <a:bodyPr/>
                    <a:lstStyle/>
                    <a:p>
                      <a:pPr>
                        <a:buNone/>
                      </a:pPr>
                      <a:r>
                        <a:rPr lang="es-MX" sz="1800" dirty="0"/>
                        <a:t>Derecho a </a:t>
                      </a:r>
                      <a:r>
                        <a:rPr lang="es-MX" sz="1800" b="1" dirty="0"/>
                        <a:t>buscar, recibir y difundir información e ideas</a:t>
                      </a:r>
                      <a:endParaRPr lang="es-MX" sz="1800" dirty="0"/>
                    </a:p>
                  </a:txBody>
                  <a:tcPr marL="71756" marR="71756" marT="35878" marB="35878" anchor="ctr">
                    <a:lnL>
                      <a:noFill/>
                    </a:lnL>
                    <a:lnR>
                      <a:noFill/>
                    </a:lnR>
                    <a:lnT>
                      <a:noFill/>
                    </a:lnT>
                    <a:lnB>
                      <a:noFill/>
                    </a:lnB>
                    <a:noFill/>
                  </a:tcPr>
                </a:tc>
                <a:tc>
                  <a:txBody>
                    <a:bodyPr/>
                    <a:lstStyle/>
                    <a:p>
                      <a:pPr>
                        <a:buNone/>
                      </a:pPr>
                      <a:r>
                        <a:rPr lang="es-MX" sz="1800"/>
                        <a:t>Derecho a </a:t>
                      </a:r>
                      <a:r>
                        <a:rPr lang="es-MX" sz="1800" b="1"/>
                        <a:t>buscar, recibir y difundir información e ideas de toda índole</a:t>
                      </a:r>
                      <a:endParaRPr lang="es-MX" sz="1800"/>
                    </a:p>
                  </a:txBody>
                  <a:tcPr marL="71756" marR="71756" marT="35878" marB="35878" anchor="ctr">
                    <a:lnL>
                      <a:noFill/>
                    </a:lnL>
                    <a:lnR>
                      <a:noFill/>
                    </a:lnR>
                    <a:lnT>
                      <a:noFill/>
                    </a:lnT>
                    <a:lnB>
                      <a:noFill/>
                    </a:lnB>
                    <a:noFill/>
                  </a:tcPr>
                </a:tc>
                <a:tc>
                  <a:txBody>
                    <a:bodyPr/>
                    <a:lstStyle/>
                    <a:p>
                      <a:pPr>
                        <a:buNone/>
                      </a:pPr>
                      <a:r>
                        <a:rPr lang="es-MX" sz="1800"/>
                        <a:t>Derecho a </a:t>
                      </a:r>
                      <a:r>
                        <a:rPr lang="es-MX" sz="1800" b="1"/>
                        <a:t>expresar opiniones y recibir información</a:t>
                      </a:r>
                      <a:endParaRPr lang="es-MX" sz="1800"/>
                    </a:p>
                  </a:txBody>
                  <a:tcPr marL="71756" marR="71756" marT="35878" marB="35878" anchor="ctr">
                    <a:lnL>
                      <a:noFill/>
                    </a:lnL>
                    <a:lnR>
                      <a:noFill/>
                    </a:lnR>
                    <a:lnT>
                      <a:noFill/>
                    </a:lnT>
                    <a:lnB>
                      <a:noFill/>
                    </a:lnB>
                    <a:noFill/>
                  </a:tcPr>
                </a:tc>
                <a:extLst>
                  <a:ext uri="{0D108BD9-81ED-4DB2-BD59-A6C34878D82A}">
                    <a16:rowId xmlns:a16="http://schemas.microsoft.com/office/drawing/2014/main" val="3617986614"/>
                  </a:ext>
                </a:extLst>
              </a:tr>
              <a:tr h="1151621">
                <a:tc>
                  <a:txBody>
                    <a:bodyPr/>
                    <a:lstStyle/>
                    <a:p>
                      <a:pPr>
                        <a:buNone/>
                      </a:pPr>
                      <a:r>
                        <a:rPr lang="es-MX" sz="1800"/>
                        <a:t>Restricciones</a:t>
                      </a:r>
                    </a:p>
                  </a:txBody>
                  <a:tcPr marL="71756" marR="71756" marT="35878" marB="35878" anchor="ctr">
                    <a:lnL>
                      <a:noFill/>
                    </a:lnL>
                    <a:lnR>
                      <a:noFill/>
                    </a:lnR>
                    <a:lnT>
                      <a:noFill/>
                    </a:lnT>
                    <a:lnB>
                      <a:noFill/>
                    </a:lnB>
                    <a:noFill/>
                  </a:tcPr>
                </a:tc>
                <a:tc>
                  <a:txBody>
                    <a:bodyPr/>
                    <a:lstStyle/>
                    <a:p>
                      <a:pPr>
                        <a:buNone/>
                      </a:pPr>
                      <a:r>
                        <a:rPr lang="es-MX" sz="1800"/>
                        <a:t>Deben cumplir el </a:t>
                      </a:r>
                      <a:r>
                        <a:rPr lang="es-MX" sz="1800" b="1"/>
                        <a:t>test de legalidad, finalidad legítima y necesidad</a:t>
                      </a:r>
                      <a:endParaRPr lang="es-MX" sz="1800"/>
                    </a:p>
                  </a:txBody>
                  <a:tcPr marL="71756" marR="71756" marT="35878" marB="35878" anchor="ctr">
                    <a:lnL>
                      <a:noFill/>
                    </a:lnL>
                    <a:lnR>
                      <a:noFill/>
                    </a:lnR>
                    <a:lnT>
                      <a:noFill/>
                    </a:lnT>
                    <a:lnB>
                      <a:noFill/>
                    </a:lnB>
                    <a:noFill/>
                  </a:tcPr>
                </a:tc>
                <a:tc>
                  <a:txBody>
                    <a:bodyPr/>
                    <a:lstStyle/>
                    <a:p>
                      <a:pPr>
                        <a:buNone/>
                      </a:pPr>
                      <a:r>
                        <a:rPr lang="es-MX" sz="1800" dirty="0"/>
                        <a:t>Se prohíbe en general la </a:t>
                      </a:r>
                      <a:r>
                        <a:rPr lang="es-MX" sz="1800" b="1" dirty="0"/>
                        <a:t>censura previa</a:t>
                      </a:r>
                      <a:r>
                        <a:rPr lang="es-MX" sz="1800" dirty="0"/>
                        <a:t> y solo se permiten responsabilidades ulteriores</a:t>
                      </a:r>
                    </a:p>
                  </a:txBody>
                  <a:tcPr marL="71756" marR="71756" marT="35878" marB="35878" anchor="ctr">
                    <a:lnL>
                      <a:noFill/>
                    </a:lnL>
                    <a:lnR>
                      <a:noFill/>
                    </a:lnR>
                    <a:lnT>
                      <a:noFill/>
                    </a:lnT>
                    <a:lnB>
                      <a:noFill/>
                    </a:lnB>
                    <a:noFill/>
                  </a:tcPr>
                </a:tc>
                <a:tc>
                  <a:txBody>
                    <a:bodyPr/>
                    <a:lstStyle/>
                    <a:p>
                      <a:pPr>
                        <a:buNone/>
                      </a:pPr>
                      <a:r>
                        <a:rPr lang="es-MX" sz="1800"/>
                        <a:t>Restricciones permitidas si son </a:t>
                      </a:r>
                      <a:r>
                        <a:rPr lang="es-MX" sz="1800" b="1"/>
                        <a:t>necesarias en una sociedad democrática</a:t>
                      </a:r>
                      <a:endParaRPr lang="es-MX" sz="1800"/>
                    </a:p>
                  </a:txBody>
                  <a:tcPr marL="71756" marR="71756" marT="35878" marB="35878" anchor="ctr">
                    <a:lnL>
                      <a:noFill/>
                    </a:lnL>
                    <a:lnR>
                      <a:noFill/>
                    </a:lnR>
                    <a:lnT>
                      <a:noFill/>
                    </a:lnT>
                    <a:lnB>
                      <a:noFill/>
                    </a:lnB>
                    <a:noFill/>
                  </a:tcPr>
                </a:tc>
                <a:extLst>
                  <a:ext uri="{0D108BD9-81ED-4DB2-BD59-A6C34878D82A}">
                    <a16:rowId xmlns:a16="http://schemas.microsoft.com/office/drawing/2014/main" val="2584044216"/>
                  </a:ext>
                </a:extLst>
              </a:tr>
              <a:tr h="894714">
                <a:tc>
                  <a:txBody>
                    <a:bodyPr/>
                    <a:lstStyle/>
                    <a:p>
                      <a:pPr>
                        <a:buNone/>
                      </a:pPr>
                      <a:r>
                        <a:rPr lang="es-MX" sz="1800"/>
                        <a:t>Protección del discurso político</a:t>
                      </a:r>
                    </a:p>
                  </a:txBody>
                  <a:tcPr marL="71756" marR="71756" marT="35878" marB="35878" anchor="ctr">
                    <a:lnL>
                      <a:noFill/>
                    </a:lnL>
                    <a:lnR>
                      <a:noFill/>
                    </a:lnR>
                    <a:lnT>
                      <a:noFill/>
                    </a:lnT>
                    <a:lnB>
                      <a:noFill/>
                    </a:lnB>
                    <a:noFill/>
                  </a:tcPr>
                </a:tc>
                <a:tc>
                  <a:txBody>
                    <a:bodyPr/>
                    <a:lstStyle/>
                    <a:p>
                      <a:pPr>
                        <a:buNone/>
                      </a:pPr>
                      <a:r>
                        <a:rPr lang="es-MX" sz="1800"/>
                        <a:t>Alta protección del debate público</a:t>
                      </a:r>
                    </a:p>
                  </a:txBody>
                  <a:tcPr marL="71756" marR="71756" marT="35878" marB="35878" anchor="ctr">
                    <a:lnL>
                      <a:noFill/>
                    </a:lnL>
                    <a:lnR>
                      <a:noFill/>
                    </a:lnR>
                    <a:lnT>
                      <a:noFill/>
                    </a:lnT>
                    <a:lnB>
                      <a:noFill/>
                    </a:lnB>
                    <a:noFill/>
                  </a:tcPr>
                </a:tc>
                <a:tc>
                  <a:txBody>
                    <a:bodyPr/>
                    <a:lstStyle/>
                    <a:p>
                      <a:pPr>
                        <a:buNone/>
                      </a:pPr>
                      <a:r>
                        <a:rPr lang="es-MX" sz="1800" b="1" dirty="0"/>
                        <a:t>Protección reforzada al discurso político y al debate democrático</a:t>
                      </a:r>
                      <a:endParaRPr lang="es-MX" sz="1800" dirty="0"/>
                    </a:p>
                  </a:txBody>
                  <a:tcPr marL="71756" marR="71756" marT="35878" marB="35878" anchor="ctr">
                    <a:lnL>
                      <a:noFill/>
                    </a:lnL>
                    <a:lnR>
                      <a:noFill/>
                    </a:lnR>
                    <a:lnT>
                      <a:noFill/>
                    </a:lnT>
                    <a:lnB>
                      <a:noFill/>
                    </a:lnB>
                    <a:noFill/>
                  </a:tcPr>
                </a:tc>
                <a:tc>
                  <a:txBody>
                    <a:bodyPr/>
                    <a:lstStyle/>
                    <a:p>
                      <a:pPr>
                        <a:buNone/>
                      </a:pPr>
                      <a:r>
                        <a:rPr lang="es-MX" sz="1800" dirty="0"/>
                        <a:t>Protección fuerte del pluralismo y del debate público</a:t>
                      </a:r>
                    </a:p>
                  </a:txBody>
                  <a:tcPr marL="71756" marR="71756" marT="35878" marB="35878" anchor="ctr">
                    <a:lnL>
                      <a:noFill/>
                    </a:lnL>
                    <a:lnR>
                      <a:noFill/>
                    </a:lnR>
                    <a:lnT>
                      <a:noFill/>
                    </a:lnT>
                    <a:lnB>
                      <a:noFill/>
                    </a:lnB>
                    <a:noFill/>
                  </a:tcPr>
                </a:tc>
                <a:extLst>
                  <a:ext uri="{0D108BD9-81ED-4DB2-BD59-A6C34878D82A}">
                    <a16:rowId xmlns:a16="http://schemas.microsoft.com/office/drawing/2014/main" val="3904028297"/>
                  </a:ext>
                </a:extLst>
              </a:tr>
              <a:tr h="1151621">
                <a:tc>
                  <a:txBody>
                    <a:bodyPr/>
                    <a:lstStyle/>
                    <a:p>
                      <a:pPr>
                        <a:buNone/>
                      </a:pPr>
                      <a:r>
                        <a:rPr lang="es-MX" sz="1800"/>
                        <a:t>Mecanismos especializados</a:t>
                      </a:r>
                    </a:p>
                  </a:txBody>
                  <a:tcPr marL="71756" marR="71756" marT="35878" marB="35878" anchor="ctr">
                    <a:lnL>
                      <a:noFill/>
                    </a:lnL>
                    <a:lnR>
                      <a:noFill/>
                    </a:lnR>
                    <a:lnT>
                      <a:noFill/>
                    </a:lnT>
                    <a:lnB>
                      <a:noFill/>
                    </a:lnB>
                    <a:noFill/>
                  </a:tcPr>
                </a:tc>
                <a:tc>
                  <a:txBody>
                    <a:bodyPr/>
                    <a:lstStyle/>
                    <a:p>
                      <a:pPr>
                        <a:buNone/>
                      </a:pPr>
                      <a:r>
                        <a:rPr lang="es-MX" sz="1800"/>
                        <a:t>Relatoría de libertad de expresión de la Organización de las Naciones Unidas</a:t>
                      </a:r>
                    </a:p>
                  </a:txBody>
                  <a:tcPr marL="71756" marR="71756" marT="35878" marB="35878" anchor="ctr">
                    <a:lnL>
                      <a:noFill/>
                    </a:lnL>
                    <a:lnR>
                      <a:noFill/>
                    </a:lnR>
                    <a:lnT>
                      <a:noFill/>
                    </a:lnT>
                    <a:lnB>
                      <a:noFill/>
                    </a:lnB>
                    <a:noFill/>
                  </a:tcPr>
                </a:tc>
                <a:tc>
                  <a:txBody>
                    <a:bodyPr/>
                    <a:lstStyle/>
                    <a:p>
                      <a:pPr>
                        <a:buNone/>
                      </a:pPr>
                      <a:r>
                        <a:rPr lang="es-MX" sz="1800" dirty="0"/>
                        <a:t>Relatoría Especial para la Libertad de Expresión de la Comisión Interamericana de Derechos Humanos</a:t>
                      </a:r>
                    </a:p>
                  </a:txBody>
                  <a:tcPr marL="71756" marR="71756" marT="35878" marB="35878" anchor="ctr">
                    <a:lnL>
                      <a:noFill/>
                    </a:lnL>
                    <a:lnR>
                      <a:noFill/>
                    </a:lnR>
                    <a:lnT>
                      <a:noFill/>
                    </a:lnT>
                    <a:lnB>
                      <a:noFill/>
                    </a:lnB>
                    <a:noFill/>
                  </a:tcPr>
                </a:tc>
                <a:tc>
                  <a:txBody>
                    <a:bodyPr/>
                    <a:lstStyle/>
                    <a:p>
                      <a:pPr>
                        <a:buNone/>
                      </a:pPr>
                      <a:r>
                        <a:rPr lang="es-MX" sz="1800" dirty="0"/>
                        <a:t>Jurisprudencia constante del Tribunal Europeo de Derechos Humanos</a:t>
                      </a:r>
                    </a:p>
                  </a:txBody>
                  <a:tcPr marL="71756" marR="71756" marT="35878" marB="35878" anchor="ctr">
                    <a:lnL>
                      <a:noFill/>
                    </a:lnL>
                    <a:lnR>
                      <a:noFill/>
                    </a:lnR>
                    <a:lnT>
                      <a:noFill/>
                    </a:lnT>
                    <a:lnB>
                      <a:noFill/>
                    </a:lnB>
                    <a:noFill/>
                  </a:tcPr>
                </a:tc>
                <a:extLst>
                  <a:ext uri="{0D108BD9-81ED-4DB2-BD59-A6C34878D82A}">
                    <a16:rowId xmlns:a16="http://schemas.microsoft.com/office/drawing/2014/main" val="3340920375"/>
                  </a:ext>
                </a:extLst>
              </a:tr>
            </a:tbl>
          </a:graphicData>
        </a:graphic>
      </p:graphicFrame>
    </p:spTree>
    <p:extLst>
      <p:ext uri="{BB962C8B-B14F-4D97-AF65-F5344CB8AC3E}">
        <p14:creationId xmlns:p14="http://schemas.microsoft.com/office/powerpoint/2010/main" val="1919105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0798A6E-F60C-D019-389D-88F959C0FC36}"/>
              </a:ext>
            </a:extLst>
          </p:cNvPr>
          <p:cNvSpPr>
            <a:spLocks noGrp="1"/>
          </p:cNvSpPr>
          <p:nvPr>
            <p:ph type="title"/>
          </p:nvPr>
        </p:nvSpPr>
        <p:spPr>
          <a:xfrm>
            <a:off x="1371597" y="348865"/>
            <a:ext cx="10044023" cy="877729"/>
          </a:xfrm>
        </p:spPr>
        <p:txBody>
          <a:bodyPr anchor="ctr">
            <a:normAutofit/>
          </a:bodyPr>
          <a:lstStyle/>
          <a:p>
            <a:r>
              <a:rPr lang="es-MX" sz="4000" b="1">
                <a:solidFill>
                  <a:srgbClr val="FFFFFF"/>
                </a:solidFill>
              </a:rPr>
              <a:t>Reflexión</a:t>
            </a:r>
          </a:p>
        </p:txBody>
      </p:sp>
      <p:graphicFrame>
        <p:nvGraphicFramePr>
          <p:cNvPr id="25" name="Marcador de contenido 2">
            <a:extLst>
              <a:ext uri="{FF2B5EF4-FFF2-40B4-BE49-F238E27FC236}">
                <a16:creationId xmlns:a16="http://schemas.microsoft.com/office/drawing/2014/main" id="{AC7E0C9B-E7FF-74B5-31AF-5BDD4E57E15E}"/>
              </a:ext>
            </a:extLst>
          </p:cNvPr>
          <p:cNvGraphicFramePr>
            <a:graphicFrameLocks noGrp="1"/>
          </p:cNvGraphicFramePr>
          <p:nvPr>
            <p:ph idx="1"/>
            <p:extLst>
              <p:ext uri="{D42A27DB-BD31-4B8C-83A1-F6EECF244321}">
                <p14:modId xmlns:p14="http://schemas.microsoft.com/office/powerpoint/2010/main" val="275504767"/>
              </p:ext>
            </p:extLst>
          </p:nvPr>
        </p:nvGraphicFramePr>
        <p:xfrm>
          <a:off x="644056" y="1654139"/>
          <a:ext cx="10927829" cy="5126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8993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ítulo 1">
            <a:extLst>
              <a:ext uri="{FF2B5EF4-FFF2-40B4-BE49-F238E27FC236}">
                <a16:creationId xmlns:a16="http://schemas.microsoft.com/office/drawing/2014/main" id="{354EE149-C04F-900C-473F-7C73463B022F}"/>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b="1" kern="1200">
                <a:solidFill>
                  <a:srgbClr val="FFFFFF"/>
                </a:solidFill>
                <a:latin typeface="+mj-lt"/>
                <a:ea typeface="+mj-ea"/>
                <a:cs typeface="+mj-cs"/>
              </a:rPr>
              <a:t>Límites a la libertad de expresión en el derecho internacional</a:t>
            </a:r>
            <a:br>
              <a:rPr lang="en-US" sz="4800" b="1" kern="1200">
                <a:solidFill>
                  <a:srgbClr val="FFFFFF"/>
                </a:solidFill>
                <a:latin typeface="+mj-lt"/>
                <a:ea typeface="+mj-ea"/>
                <a:cs typeface="+mj-cs"/>
              </a:rPr>
            </a:br>
            <a:endParaRPr lang="en-US" sz="4800" kern="1200">
              <a:solidFill>
                <a:srgbClr val="FFFFFF"/>
              </a:solidFill>
              <a:latin typeface="+mj-lt"/>
              <a:ea typeface="+mj-ea"/>
              <a:cs typeface="+mj-cs"/>
            </a:endParaRPr>
          </a:p>
        </p:txBody>
      </p:sp>
    </p:spTree>
    <p:extLst>
      <p:ext uri="{BB962C8B-B14F-4D97-AF65-F5344CB8AC3E}">
        <p14:creationId xmlns:p14="http://schemas.microsoft.com/office/powerpoint/2010/main" val="4450790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EE05F47-27F9-881E-E25A-B66807B586D1}"/>
              </a:ext>
            </a:extLst>
          </p:cNvPr>
          <p:cNvSpPr>
            <a:spLocks noGrp="1"/>
          </p:cNvSpPr>
          <p:nvPr>
            <p:ph type="title"/>
          </p:nvPr>
        </p:nvSpPr>
        <p:spPr>
          <a:xfrm>
            <a:off x="1371599" y="294538"/>
            <a:ext cx="9895951" cy="1033669"/>
          </a:xfrm>
        </p:spPr>
        <p:txBody>
          <a:bodyPr>
            <a:normAutofit/>
          </a:bodyPr>
          <a:lstStyle/>
          <a:p>
            <a:r>
              <a:rPr lang="es-MX" sz="3400" b="1">
                <a:solidFill>
                  <a:srgbClr val="FFFFFF"/>
                </a:solidFill>
              </a:rPr>
              <a:t>Límites a la libertad de expresión en el derecho internacional</a:t>
            </a:r>
            <a:endParaRPr lang="es-MX" sz="3400">
              <a:solidFill>
                <a:srgbClr val="FFFFFF"/>
              </a:solidFill>
            </a:endParaRPr>
          </a:p>
        </p:txBody>
      </p:sp>
      <p:sp>
        <p:nvSpPr>
          <p:cNvPr id="3" name="Marcador de contenido 2">
            <a:extLst>
              <a:ext uri="{FF2B5EF4-FFF2-40B4-BE49-F238E27FC236}">
                <a16:creationId xmlns:a16="http://schemas.microsoft.com/office/drawing/2014/main" id="{E51D815C-3301-1CCD-93CE-EE918FFCEBF4}"/>
              </a:ext>
            </a:extLst>
          </p:cNvPr>
          <p:cNvSpPr>
            <a:spLocks noGrp="1"/>
          </p:cNvSpPr>
          <p:nvPr>
            <p:ph idx="1"/>
          </p:nvPr>
        </p:nvSpPr>
        <p:spPr>
          <a:xfrm>
            <a:off x="1371599" y="2318197"/>
            <a:ext cx="9724031" cy="3683358"/>
          </a:xfrm>
        </p:spPr>
        <p:txBody>
          <a:bodyPr anchor="ctr">
            <a:normAutofit/>
          </a:bodyPr>
          <a:lstStyle/>
          <a:p>
            <a:pPr algn="just">
              <a:buNone/>
            </a:pPr>
            <a:r>
              <a:rPr lang="es-MX" sz="3200" dirty="0"/>
              <a:t>Uno de los debates más importantes en el derecho internacional de los derechos humanos es determinar </a:t>
            </a:r>
            <a:r>
              <a:rPr lang="es-MX" sz="3200" b="1" dirty="0"/>
              <a:t>hasta dónde llega la protección de la libertad de expresión y cuándo puede ser</a:t>
            </a:r>
            <a:endParaRPr lang="es-MX" sz="3200" dirty="0"/>
          </a:p>
        </p:txBody>
      </p:sp>
    </p:spTree>
    <p:extLst>
      <p:ext uri="{BB962C8B-B14F-4D97-AF65-F5344CB8AC3E}">
        <p14:creationId xmlns:p14="http://schemas.microsoft.com/office/powerpoint/2010/main" val="3902911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2FD427-E15C-F404-24BF-D477B870E1C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A08B92F-0D5F-0BBC-4D86-36595989C340}"/>
              </a:ext>
            </a:extLst>
          </p:cNvPr>
          <p:cNvSpPr>
            <a:spLocks noGrp="1"/>
          </p:cNvSpPr>
          <p:nvPr>
            <p:ph type="title"/>
          </p:nvPr>
        </p:nvSpPr>
        <p:spPr>
          <a:xfrm>
            <a:off x="1371599" y="294538"/>
            <a:ext cx="9895951" cy="1033669"/>
          </a:xfrm>
        </p:spPr>
        <p:txBody>
          <a:bodyPr>
            <a:normAutofit/>
          </a:bodyPr>
          <a:lstStyle/>
          <a:p>
            <a:r>
              <a:rPr lang="es-MX" sz="3400" b="1">
                <a:solidFill>
                  <a:srgbClr val="FFFFFF"/>
                </a:solidFill>
              </a:rPr>
              <a:t>Límites a la libertad de expresión en el derecho internacional</a:t>
            </a:r>
            <a:endParaRPr lang="es-MX" sz="3400">
              <a:solidFill>
                <a:srgbClr val="FFFFFF"/>
              </a:solidFill>
            </a:endParaRPr>
          </a:p>
        </p:txBody>
      </p:sp>
      <p:sp>
        <p:nvSpPr>
          <p:cNvPr id="3" name="Marcador de contenido 2">
            <a:extLst>
              <a:ext uri="{FF2B5EF4-FFF2-40B4-BE49-F238E27FC236}">
                <a16:creationId xmlns:a16="http://schemas.microsoft.com/office/drawing/2014/main" id="{8EE86377-71E5-8482-BA83-414DF2CF80E3}"/>
              </a:ext>
            </a:extLst>
          </p:cNvPr>
          <p:cNvSpPr>
            <a:spLocks noGrp="1"/>
          </p:cNvSpPr>
          <p:nvPr>
            <p:ph idx="1"/>
          </p:nvPr>
        </p:nvSpPr>
        <p:spPr>
          <a:xfrm>
            <a:off x="1371599" y="2318197"/>
            <a:ext cx="9724031" cy="3683358"/>
          </a:xfrm>
        </p:spPr>
        <p:txBody>
          <a:bodyPr anchor="ctr">
            <a:normAutofit/>
          </a:bodyPr>
          <a:lstStyle/>
          <a:p>
            <a:pPr algn="just">
              <a:buNone/>
            </a:pPr>
            <a:r>
              <a:rPr lang="es-MX" dirty="0"/>
              <a:t>Aunque la libertad de expresión es considerada un derecho fundamental para la democracia, </a:t>
            </a:r>
            <a:r>
              <a:rPr lang="es-MX" b="1" dirty="0"/>
              <a:t>no es un derecho absoluto</a:t>
            </a:r>
            <a:r>
              <a:rPr lang="es-MX" dirty="0"/>
              <a:t>. El derecho internacional reconoce que en determinadas circunstancias puede ser necesario establecer restricciones para proteger otros bienes jurídicos relevantes, como los derechos de otras personas, la seguridad pública o el orden democrático</a:t>
            </a:r>
            <a:r>
              <a:rPr lang="es-MX" sz="2000" dirty="0"/>
              <a:t>.</a:t>
            </a:r>
          </a:p>
        </p:txBody>
      </p:sp>
    </p:spTree>
    <p:extLst>
      <p:ext uri="{BB962C8B-B14F-4D97-AF65-F5344CB8AC3E}">
        <p14:creationId xmlns:p14="http://schemas.microsoft.com/office/powerpoint/2010/main" val="3083905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FCFE5F-4A4A-30C3-B8A5-BB37714C6D9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A38CC95-1969-A6C6-BE28-3B7FCEB27F68}"/>
              </a:ext>
            </a:extLst>
          </p:cNvPr>
          <p:cNvSpPr>
            <a:spLocks noGrp="1"/>
          </p:cNvSpPr>
          <p:nvPr>
            <p:ph type="title"/>
          </p:nvPr>
        </p:nvSpPr>
        <p:spPr>
          <a:xfrm>
            <a:off x="826396" y="586855"/>
            <a:ext cx="4230100" cy="3387497"/>
          </a:xfrm>
        </p:spPr>
        <p:txBody>
          <a:bodyPr anchor="b">
            <a:normAutofit/>
          </a:bodyPr>
          <a:lstStyle/>
          <a:p>
            <a:pPr algn="ctr"/>
            <a:r>
              <a:rPr lang="es-MX" sz="4000" b="1" dirty="0">
                <a:solidFill>
                  <a:srgbClr val="FFFFFF"/>
                </a:solidFill>
              </a:rPr>
              <a:t>Límites a la libertad de expresión en el derecho internacional</a:t>
            </a:r>
            <a:endParaRPr lang="es-MX" sz="4000" dirty="0">
              <a:solidFill>
                <a:srgbClr val="FFFFFF"/>
              </a:solidFill>
            </a:endParaRPr>
          </a:p>
        </p:txBody>
      </p:sp>
      <p:sp>
        <p:nvSpPr>
          <p:cNvPr id="3" name="Marcador de contenido 2">
            <a:extLst>
              <a:ext uri="{FF2B5EF4-FFF2-40B4-BE49-F238E27FC236}">
                <a16:creationId xmlns:a16="http://schemas.microsoft.com/office/drawing/2014/main" id="{835B31D2-C6A3-6B16-28B5-16E43A3CCA78}"/>
              </a:ext>
            </a:extLst>
          </p:cNvPr>
          <p:cNvSpPr>
            <a:spLocks noGrp="1"/>
          </p:cNvSpPr>
          <p:nvPr>
            <p:ph idx="1"/>
          </p:nvPr>
        </p:nvSpPr>
        <p:spPr>
          <a:xfrm>
            <a:off x="6503158" y="649480"/>
            <a:ext cx="4862447" cy="5546047"/>
          </a:xfrm>
        </p:spPr>
        <p:txBody>
          <a:bodyPr anchor="ctr">
            <a:normAutofit/>
          </a:bodyPr>
          <a:lstStyle/>
          <a:p>
            <a:pPr algn="just">
              <a:buNone/>
            </a:pPr>
            <a:r>
              <a:rPr lang="es-MX" sz="2400" dirty="0"/>
              <a:t>Sin embargo, el derecho internacional también establece que </a:t>
            </a:r>
            <a:r>
              <a:rPr lang="es-MX" sz="2400" b="1" dirty="0"/>
              <a:t>las restricciones deben ser excepcionales y cumplir criterios estrictos</a:t>
            </a:r>
            <a:r>
              <a:rPr lang="es-MX" sz="2400" dirty="0"/>
              <a:t>, ya que una limitación indebida puede afectar gravemente el debate público y el funcionamiento de la democracia.</a:t>
            </a:r>
          </a:p>
          <a:p>
            <a:pPr>
              <a:buNone/>
            </a:pPr>
            <a:endParaRPr lang="es-MX" sz="2000" dirty="0"/>
          </a:p>
        </p:txBody>
      </p:sp>
    </p:spTree>
    <p:extLst>
      <p:ext uri="{BB962C8B-B14F-4D97-AF65-F5344CB8AC3E}">
        <p14:creationId xmlns:p14="http://schemas.microsoft.com/office/powerpoint/2010/main" val="1650517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B458411-63DA-548B-B29E-BCE309437AE4}"/>
              </a:ext>
            </a:extLst>
          </p:cNvPr>
          <p:cNvSpPr>
            <a:spLocks noGrp="1"/>
          </p:cNvSpPr>
          <p:nvPr>
            <p:ph type="title"/>
          </p:nvPr>
        </p:nvSpPr>
        <p:spPr>
          <a:xfrm>
            <a:off x="656823" y="962166"/>
            <a:ext cx="3103808" cy="4421876"/>
          </a:xfrm>
        </p:spPr>
        <p:txBody>
          <a:bodyPr anchor="t">
            <a:normAutofit/>
          </a:bodyPr>
          <a:lstStyle/>
          <a:p>
            <a:pPr algn="ctr"/>
            <a:r>
              <a:rPr lang="es-MX" sz="4000" b="1" dirty="0">
                <a:latin typeface="ui-sans-serif"/>
              </a:rPr>
              <a:t>Principio general: la libertad de expresión no es absoluta</a:t>
            </a:r>
            <a:endParaRPr lang="es-MX" sz="4000" dirty="0"/>
          </a:p>
        </p:txBody>
      </p:sp>
      <p:sp>
        <p:nvSpPr>
          <p:cNvPr id="3" name="Marcador de contenido 2">
            <a:extLst>
              <a:ext uri="{FF2B5EF4-FFF2-40B4-BE49-F238E27FC236}">
                <a16:creationId xmlns:a16="http://schemas.microsoft.com/office/drawing/2014/main" id="{5864245C-841A-0AD7-8322-2382A9E563A2}"/>
              </a:ext>
            </a:extLst>
          </p:cNvPr>
          <p:cNvSpPr>
            <a:spLocks noGrp="1"/>
          </p:cNvSpPr>
          <p:nvPr>
            <p:ph idx="1"/>
          </p:nvPr>
        </p:nvSpPr>
        <p:spPr>
          <a:xfrm>
            <a:off x="4088929" y="962167"/>
            <a:ext cx="6858113" cy="4743174"/>
          </a:xfrm>
        </p:spPr>
        <p:txBody>
          <a:bodyPr anchor="t">
            <a:normAutofit/>
          </a:bodyPr>
          <a:lstStyle/>
          <a:p>
            <a:pPr algn="just">
              <a:buNone/>
            </a:pPr>
            <a:r>
              <a:rPr lang="es-MX" dirty="0">
                <a:latin typeface="ui-sans-serif"/>
              </a:rPr>
              <a:t>Diversos instrumentos internacionales reconocen que la libertad de expresión puede estar sujeta a ciertas restricciones.</a:t>
            </a:r>
          </a:p>
          <a:p>
            <a:pPr algn="just">
              <a:buNone/>
            </a:pPr>
            <a:r>
              <a:rPr lang="es-MX" dirty="0">
                <a:latin typeface="ui-sans-serif"/>
              </a:rPr>
              <a:t>El </a:t>
            </a:r>
            <a:r>
              <a:rPr lang="es-MX" b="1" dirty="0">
                <a:latin typeface="ui-sans-serif"/>
              </a:rPr>
              <a:t>Pacto Internacional de Derechos Civiles y Políticos</a:t>
            </a:r>
            <a:r>
              <a:rPr lang="es-MX" dirty="0">
                <a:latin typeface="ui-sans-serif"/>
              </a:rPr>
              <a:t>, en su artículo 19, establece que el ejercicio de la libertad de expresión entraña </a:t>
            </a:r>
            <a:r>
              <a:rPr lang="es-MX" b="1" dirty="0">
                <a:latin typeface="ui-sans-serif"/>
              </a:rPr>
              <a:t>deberes y responsabilidades especiales</a:t>
            </a:r>
            <a:r>
              <a:rPr lang="es-MX" dirty="0">
                <a:latin typeface="ui-sans-serif"/>
              </a:rPr>
              <a:t>, por lo que puede estar sujeto a ciertas limitaciones.</a:t>
            </a:r>
          </a:p>
          <a:p>
            <a:pPr>
              <a:buNone/>
            </a:pPr>
            <a:endParaRPr lang="es-MX" sz="2000" dirty="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019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983BB-55E5-2C41-CEE3-3B550508DDF7}"/>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B2C7CF0-03CD-AF98-4B42-4E7A03228706}"/>
              </a:ext>
            </a:extLst>
          </p:cNvPr>
          <p:cNvSpPr>
            <a:spLocks noGrp="1"/>
          </p:cNvSpPr>
          <p:nvPr>
            <p:ph type="title"/>
          </p:nvPr>
        </p:nvSpPr>
        <p:spPr>
          <a:xfrm>
            <a:off x="1146425" y="0"/>
            <a:ext cx="10515600" cy="1325563"/>
          </a:xfrm>
        </p:spPr>
        <p:txBody>
          <a:bodyPr>
            <a:normAutofit/>
          </a:bodyPr>
          <a:lstStyle/>
          <a:p>
            <a:r>
              <a:rPr lang="es-MX" b="1" dirty="0">
                <a:solidFill>
                  <a:srgbClr val="0D0D0D"/>
                </a:solidFill>
                <a:latin typeface="ui-sans-serif"/>
              </a:rPr>
              <a:t>Principio general: la libertad de expresión no es absoluta</a:t>
            </a:r>
            <a:endParaRPr lang="es-MX" dirty="0"/>
          </a:p>
        </p:txBody>
      </p:sp>
      <p:graphicFrame>
        <p:nvGraphicFramePr>
          <p:cNvPr id="5" name="Marcador de contenido 2">
            <a:extLst>
              <a:ext uri="{FF2B5EF4-FFF2-40B4-BE49-F238E27FC236}">
                <a16:creationId xmlns:a16="http://schemas.microsoft.com/office/drawing/2014/main" id="{867FC1C1-48A6-4F8E-899F-2583934150B8}"/>
              </a:ext>
            </a:extLst>
          </p:cNvPr>
          <p:cNvGraphicFramePr>
            <a:graphicFrameLocks noGrp="1"/>
          </p:cNvGraphicFramePr>
          <p:nvPr>
            <p:ph idx="1"/>
            <p:extLst>
              <p:ext uri="{D42A27DB-BD31-4B8C-83A1-F6EECF244321}">
                <p14:modId xmlns:p14="http://schemas.microsoft.com/office/powerpoint/2010/main" val="3069183855"/>
              </p:ext>
            </p:extLst>
          </p:nvPr>
        </p:nvGraphicFramePr>
        <p:xfrm>
          <a:off x="838200" y="1407560"/>
          <a:ext cx="10515600" cy="5450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18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D45FA8-D889-A518-1708-B5BD7325F95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922A33C-284C-C582-7515-7D1F9901CFE8}"/>
              </a:ext>
            </a:extLst>
          </p:cNvPr>
          <p:cNvSpPr>
            <a:spLocks noGrp="1"/>
          </p:cNvSpPr>
          <p:nvPr>
            <p:ph type="title"/>
          </p:nvPr>
        </p:nvSpPr>
        <p:spPr>
          <a:xfrm>
            <a:off x="466722" y="586855"/>
            <a:ext cx="3201366" cy="3387497"/>
          </a:xfrm>
        </p:spPr>
        <p:txBody>
          <a:bodyPr anchor="b">
            <a:normAutofit/>
          </a:bodyPr>
          <a:lstStyle/>
          <a:p>
            <a:pPr algn="ctr"/>
            <a:r>
              <a:rPr lang="es-MX" sz="4000" b="1" dirty="0">
                <a:solidFill>
                  <a:srgbClr val="FFFFFF"/>
                </a:solidFill>
                <a:latin typeface="ui-sans-serif"/>
              </a:rPr>
              <a:t>Principio general: la libertad de expresión no es absoluta</a:t>
            </a:r>
            <a:endParaRPr lang="es-MX" sz="4000" dirty="0">
              <a:solidFill>
                <a:srgbClr val="FFFFFF"/>
              </a:solidFill>
            </a:endParaRPr>
          </a:p>
        </p:txBody>
      </p:sp>
      <p:sp>
        <p:nvSpPr>
          <p:cNvPr id="3" name="Marcador de contenido 2">
            <a:extLst>
              <a:ext uri="{FF2B5EF4-FFF2-40B4-BE49-F238E27FC236}">
                <a16:creationId xmlns:a16="http://schemas.microsoft.com/office/drawing/2014/main" id="{88D88B82-EFC8-C6F9-0474-8D6605D1B611}"/>
              </a:ext>
            </a:extLst>
          </p:cNvPr>
          <p:cNvSpPr>
            <a:spLocks noGrp="1"/>
          </p:cNvSpPr>
          <p:nvPr>
            <p:ph idx="1"/>
          </p:nvPr>
        </p:nvSpPr>
        <p:spPr>
          <a:xfrm>
            <a:off x="4810259" y="649480"/>
            <a:ext cx="6555347" cy="5546047"/>
          </a:xfrm>
        </p:spPr>
        <p:txBody>
          <a:bodyPr anchor="ctr">
            <a:normAutofit/>
          </a:bodyPr>
          <a:lstStyle/>
          <a:p>
            <a:pPr algn="just">
              <a:buNone/>
            </a:pPr>
            <a:r>
              <a:rPr lang="es-MX" sz="3200" dirty="0">
                <a:latin typeface="ui-sans-serif"/>
              </a:rPr>
              <a:t>De manera similar, el artículo 13 de la </a:t>
            </a:r>
            <a:r>
              <a:rPr lang="es-MX" sz="3200" b="1" dirty="0">
                <a:latin typeface="ui-sans-serif"/>
              </a:rPr>
              <a:t>Convención Americana sobre Derechos Humanos</a:t>
            </a:r>
            <a:r>
              <a:rPr lang="es-MX" sz="3200" dirty="0">
                <a:latin typeface="ui-sans-serif"/>
              </a:rPr>
              <a:t> establece que la libertad de expresión puede generar </a:t>
            </a:r>
            <a:r>
              <a:rPr lang="es-MX" sz="3200" b="1" dirty="0">
                <a:latin typeface="ui-sans-serif"/>
              </a:rPr>
              <a:t>responsabilidades ulteriores</a:t>
            </a:r>
            <a:r>
              <a:rPr lang="es-MX" sz="3200" dirty="0">
                <a:latin typeface="ui-sans-serif"/>
              </a:rPr>
              <a:t>, pero prohíbe de manera general la censura previa.</a:t>
            </a:r>
            <a:endParaRPr lang="es-MX" sz="3200" dirty="0"/>
          </a:p>
        </p:txBody>
      </p:sp>
    </p:spTree>
    <p:extLst>
      <p:ext uri="{BB962C8B-B14F-4D97-AF65-F5344CB8AC3E}">
        <p14:creationId xmlns:p14="http://schemas.microsoft.com/office/powerpoint/2010/main" val="1506767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63C815F1-C25C-8A7B-C7CD-31BB17E79331}"/>
              </a:ext>
            </a:extLst>
          </p:cNvPr>
          <p:cNvSpPr>
            <a:spLocks noGrp="1"/>
          </p:cNvSpPr>
          <p:nvPr>
            <p:ph type="title"/>
          </p:nvPr>
        </p:nvSpPr>
        <p:spPr>
          <a:xfrm>
            <a:off x="1383564" y="348865"/>
            <a:ext cx="9718111" cy="1576446"/>
          </a:xfrm>
        </p:spPr>
        <p:txBody>
          <a:bodyPr anchor="ctr">
            <a:normAutofit/>
          </a:bodyPr>
          <a:lstStyle/>
          <a:p>
            <a:r>
              <a:rPr lang="es-MX" sz="4000" b="1">
                <a:solidFill>
                  <a:srgbClr val="FFFFFF"/>
                </a:solidFill>
                <a:latin typeface="ui-sans-serif"/>
              </a:rPr>
              <a:t>Cuadro comparativo: propaganda nazi vs propaganda aliada</a:t>
            </a:r>
            <a:endParaRPr lang="es-MX" sz="4000">
              <a:solidFill>
                <a:srgbClr val="FFFFFF"/>
              </a:solidFill>
            </a:endParaRPr>
          </a:p>
        </p:txBody>
      </p:sp>
      <p:graphicFrame>
        <p:nvGraphicFramePr>
          <p:cNvPr id="4" name="Marcador de contenido 3">
            <a:extLst>
              <a:ext uri="{FF2B5EF4-FFF2-40B4-BE49-F238E27FC236}">
                <a16:creationId xmlns:a16="http://schemas.microsoft.com/office/drawing/2014/main" id="{EE79D9AA-1B0C-2DAE-CBC2-378F403B89A9}"/>
              </a:ext>
            </a:extLst>
          </p:cNvPr>
          <p:cNvGraphicFramePr>
            <a:graphicFrameLocks noGrp="1"/>
          </p:cNvGraphicFramePr>
          <p:nvPr>
            <p:ph idx="1"/>
          </p:nvPr>
        </p:nvGraphicFramePr>
        <p:xfrm>
          <a:off x="1243391" y="2386092"/>
          <a:ext cx="10289847" cy="3903984"/>
        </p:xfrm>
        <a:graphic>
          <a:graphicData uri="http://schemas.openxmlformats.org/drawingml/2006/table">
            <a:tbl>
              <a:tblPr/>
              <a:tblGrid>
                <a:gridCol w="3422942">
                  <a:extLst>
                    <a:ext uri="{9D8B030D-6E8A-4147-A177-3AD203B41FA5}">
                      <a16:colId xmlns:a16="http://schemas.microsoft.com/office/drawing/2014/main" val="36297719"/>
                    </a:ext>
                  </a:extLst>
                </a:gridCol>
                <a:gridCol w="3443963">
                  <a:extLst>
                    <a:ext uri="{9D8B030D-6E8A-4147-A177-3AD203B41FA5}">
                      <a16:colId xmlns:a16="http://schemas.microsoft.com/office/drawing/2014/main" val="2029594005"/>
                    </a:ext>
                  </a:extLst>
                </a:gridCol>
                <a:gridCol w="3422942">
                  <a:extLst>
                    <a:ext uri="{9D8B030D-6E8A-4147-A177-3AD203B41FA5}">
                      <a16:colId xmlns:a16="http://schemas.microsoft.com/office/drawing/2014/main" val="3360279446"/>
                    </a:ext>
                  </a:extLst>
                </a:gridCol>
              </a:tblGrid>
              <a:tr h="363978">
                <a:tc>
                  <a:txBody>
                    <a:bodyPr/>
                    <a:lstStyle/>
                    <a:p>
                      <a:pPr algn="ctr">
                        <a:buNone/>
                      </a:pPr>
                      <a:r>
                        <a:rPr lang="es-MX" sz="1800" b="1" dirty="0"/>
                        <a:t>Elemento de análisis</a:t>
                      </a:r>
                    </a:p>
                  </a:txBody>
                  <a:tcPr marL="82722" marR="82722" marT="41361" marB="41361" anchor="ctr">
                    <a:lnL>
                      <a:noFill/>
                    </a:lnL>
                    <a:lnR>
                      <a:noFill/>
                    </a:lnR>
                    <a:lnT>
                      <a:noFill/>
                    </a:lnT>
                    <a:lnB>
                      <a:noFill/>
                    </a:lnB>
                    <a:noFill/>
                  </a:tcPr>
                </a:tc>
                <a:tc>
                  <a:txBody>
                    <a:bodyPr/>
                    <a:lstStyle/>
                    <a:p>
                      <a:pPr algn="ctr">
                        <a:buNone/>
                      </a:pPr>
                      <a:r>
                        <a:rPr lang="es-MX" sz="1800" b="1" dirty="0"/>
                        <a:t>Propaganda nazi</a:t>
                      </a:r>
                    </a:p>
                  </a:txBody>
                  <a:tcPr marL="82722" marR="82722" marT="41361" marB="41361" anchor="ctr">
                    <a:lnL>
                      <a:noFill/>
                    </a:lnL>
                    <a:lnR>
                      <a:noFill/>
                    </a:lnR>
                    <a:lnT>
                      <a:noFill/>
                    </a:lnT>
                    <a:lnB>
                      <a:noFill/>
                    </a:lnB>
                    <a:noFill/>
                  </a:tcPr>
                </a:tc>
                <a:tc>
                  <a:txBody>
                    <a:bodyPr/>
                    <a:lstStyle/>
                    <a:p>
                      <a:pPr algn="ctr">
                        <a:buNone/>
                      </a:pPr>
                      <a:r>
                        <a:rPr lang="es-MX" sz="1800" b="1" dirty="0"/>
                        <a:t>Propaganda de los aliados</a:t>
                      </a:r>
                    </a:p>
                  </a:txBody>
                  <a:tcPr marL="82722" marR="82722" marT="41361" marB="41361" anchor="ctr">
                    <a:lnL>
                      <a:noFill/>
                    </a:lnL>
                    <a:lnR>
                      <a:noFill/>
                    </a:lnR>
                    <a:lnT>
                      <a:noFill/>
                    </a:lnT>
                    <a:lnB>
                      <a:noFill/>
                    </a:lnB>
                    <a:noFill/>
                  </a:tcPr>
                </a:tc>
                <a:extLst>
                  <a:ext uri="{0D108BD9-81ED-4DB2-BD59-A6C34878D82A}">
                    <a16:rowId xmlns:a16="http://schemas.microsoft.com/office/drawing/2014/main" val="12470026"/>
                  </a:ext>
                </a:extLst>
              </a:tr>
              <a:tr h="1356643">
                <a:tc>
                  <a:txBody>
                    <a:bodyPr/>
                    <a:lstStyle/>
                    <a:p>
                      <a:pPr>
                        <a:buNone/>
                      </a:pPr>
                      <a:r>
                        <a:rPr lang="es-MX" sz="1800"/>
                        <a:t>Mensaje ideológico</a:t>
                      </a:r>
                    </a:p>
                  </a:txBody>
                  <a:tcPr marL="82722" marR="82722" marT="41361" marB="41361" anchor="ctr">
                    <a:lnL>
                      <a:noFill/>
                    </a:lnL>
                    <a:lnR>
                      <a:noFill/>
                    </a:lnR>
                    <a:lnT>
                      <a:noFill/>
                    </a:lnT>
                    <a:lnB>
                      <a:noFill/>
                    </a:lnB>
                    <a:noFill/>
                  </a:tcPr>
                </a:tc>
                <a:tc>
                  <a:txBody>
                    <a:bodyPr/>
                    <a:lstStyle/>
                    <a:p>
                      <a:pPr>
                        <a:buNone/>
                      </a:pPr>
                      <a:r>
                        <a:rPr lang="es-MX" sz="1800" dirty="0"/>
                        <a:t>Basado en el nacionalismo extremo, el racismo y el antisemitismo. La propaganda promovía la idea de la superioridad del pueblo alemán.</a:t>
                      </a:r>
                    </a:p>
                  </a:txBody>
                  <a:tcPr marL="82722" marR="82722" marT="41361" marB="41361" anchor="ctr">
                    <a:lnL>
                      <a:noFill/>
                    </a:lnL>
                    <a:lnR>
                      <a:noFill/>
                    </a:lnR>
                    <a:lnT>
                      <a:noFill/>
                    </a:lnT>
                    <a:lnB>
                      <a:noFill/>
                    </a:lnB>
                    <a:noFill/>
                  </a:tcPr>
                </a:tc>
                <a:tc>
                  <a:txBody>
                    <a:bodyPr/>
                    <a:lstStyle/>
                    <a:p>
                      <a:pPr>
                        <a:buNone/>
                      </a:pPr>
                      <a:r>
                        <a:rPr lang="es-MX" sz="1800"/>
                        <a:t>Enfatizaba valores como democracia, libertad y defensa del orden internacional frente al totalitarismo.</a:t>
                      </a:r>
                    </a:p>
                  </a:txBody>
                  <a:tcPr marL="82722" marR="82722" marT="41361" marB="41361" anchor="ctr">
                    <a:lnL>
                      <a:noFill/>
                    </a:lnL>
                    <a:lnR>
                      <a:noFill/>
                    </a:lnR>
                    <a:lnT>
                      <a:noFill/>
                    </a:lnT>
                    <a:lnB>
                      <a:noFill/>
                    </a:lnB>
                    <a:noFill/>
                  </a:tcPr>
                </a:tc>
                <a:extLst>
                  <a:ext uri="{0D108BD9-81ED-4DB2-BD59-A6C34878D82A}">
                    <a16:rowId xmlns:a16="http://schemas.microsoft.com/office/drawing/2014/main" val="3911346424"/>
                  </a:ext>
                </a:extLst>
              </a:tr>
              <a:tr h="1108476">
                <a:tc>
                  <a:txBody>
                    <a:bodyPr/>
                    <a:lstStyle/>
                    <a:p>
                      <a:pPr>
                        <a:buNone/>
                      </a:pPr>
                      <a:r>
                        <a:rPr lang="es-MX" sz="1800"/>
                        <a:t>Medios utilizados</a:t>
                      </a:r>
                    </a:p>
                  </a:txBody>
                  <a:tcPr marL="82722" marR="82722" marT="41361" marB="41361" anchor="ctr">
                    <a:lnL>
                      <a:noFill/>
                    </a:lnL>
                    <a:lnR>
                      <a:noFill/>
                    </a:lnR>
                    <a:lnT>
                      <a:noFill/>
                    </a:lnT>
                    <a:lnB>
                      <a:noFill/>
                    </a:lnB>
                    <a:noFill/>
                  </a:tcPr>
                </a:tc>
                <a:tc>
                  <a:txBody>
                    <a:bodyPr/>
                    <a:lstStyle/>
                    <a:p>
                      <a:pPr>
                        <a:buNone/>
                      </a:pPr>
                      <a:r>
                        <a:rPr lang="es-MX" sz="1800"/>
                        <a:t>Amplio uso de radio, cine, prensa, carteles y grandes concentraciones públicas para difundir el mensaje del régimen.</a:t>
                      </a:r>
                    </a:p>
                  </a:txBody>
                  <a:tcPr marL="82722" marR="82722" marT="41361" marB="41361" anchor="ctr">
                    <a:lnL>
                      <a:noFill/>
                    </a:lnL>
                    <a:lnR>
                      <a:noFill/>
                    </a:lnR>
                    <a:lnT>
                      <a:noFill/>
                    </a:lnT>
                    <a:lnB>
                      <a:noFill/>
                    </a:lnB>
                    <a:noFill/>
                  </a:tcPr>
                </a:tc>
                <a:tc>
                  <a:txBody>
                    <a:bodyPr/>
                    <a:lstStyle/>
                    <a:p>
                      <a:pPr>
                        <a:buNone/>
                      </a:pPr>
                      <a:r>
                        <a:rPr lang="es-MX" sz="1800" dirty="0"/>
                        <a:t>Utilización de radio, cine, prensa y campañas gráficas destinadas a informar y motivar a la población civil.</a:t>
                      </a:r>
                    </a:p>
                  </a:txBody>
                  <a:tcPr marL="82722" marR="82722" marT="41361" marB="41361" anchor="ctr">
                    <a:lnL>
                      <a:noFill/>
                    </a:lnL>
                    <a:lnR>
                      <a:noFill/>
                    </a:lnR>
                    <a:lnT>
                      <a:noFill/>
                    </a:lnT>
                    <a:lnB>
                      <a:noFill/>
                    </a:lnB>
                    <a:noFill/>
                  </a:tcPr>
                </a:tc>
                <a:extLst>
                  <a:ext uri="{0D108BD9-81ED-4DB2-BD59-A6C34878D82A}">
                    <a16:rowId xmlns:a16="http://schemas.microsoft.com/office/drawing/2014/main" val="3235962648"/>
                  </a:ext>
                </a:extLst>
              </a:tr>
              <a:tr h="860310">
                <a:tc>
                  <a:txBody>
                    <a:bodyPr/>
                    <a:lstStyle/>
                    <a:p>
                      <a:pPr>
                        <a:buNone/>
                      </a:pPr>
                      <a:r>
                        <a:rPr lang="es-MX" sz="1800"/>
                        <a:t>Imagen del enemigo</a:t>
                      </a:r>
                    </a:p>
                  </a:txBody>
                  <a:tcPr marL="82722" marR="82722" marT="41361" marB="41361" anchor="ctr">
                    <a:lnL>
                      <a:noFill/>
                    </a:lnL>
                    <a:lnR>
                      <a:noFill/>
                    </a:lnR>
                    <a:lnT>
                      <a:noFill/>
                    </a:lnT>
                    <a:lnB>
                      <a:noFill/>
                    </a:lnB>
                    <a:noFill/>
                  </a:tcPr>
                </a:tc>
                <a:tc>
                  <a:txBody>
                    <a:bodyPr/>
                    <a:lstStyle/>
                    <a:p>
                      <a:pPr>
                        <a:buNone/>
                      </a:pPr>
                      <a:r>
                        <a:rPr lang="es-MX" sz="1800"/>
                        <a:t>El enemigo era presentado como una amenaza racial o cultural para el pueblo alemán.</a:t>
                      </a:r>
                    </a:p>
                  </a:txBody>
                  <a:tcPr marL="82722" marR="82722" marT="41361" marB="41361" anchor="ctr">
                    <a:lnL>
                      <a:noFill/>
                    </a:lnL>
                    <a:lnR>
                      <a:noFill/>
                    </a:lnR>
                    <a:lnT>
                      <a:noFill/>
                    </a:lnT>
                    <a:lnB>
                      <a:noFill/>
                    </a:lnB>
                    <a:noFill/>
                  </a:tcPr>
                </a:tc>
                <a:tc>
                  <a:txBody>
                    <a:bodyPr/>
                    <a:lstStyle/>
                    <a:p>
                      <a:pPr>
                        <a:buNone/>
                      </a:pPr>
                      <a:r>
                        <a:rPr lang="es-MX" sz="1800" dirty="0"/>
                        <a:t>El enemigo era retratado como agresor y amenaza para la paz y la estabilidad internacional.</a:t>
                      </a:r>
                    </a:p>
                  </a:txBody>
                  <a:tcPr marL="82722" marR="82722" marT="41361" marB="41361" anchor="ctr">
                    <a:lnL>
                      <a:noFill/>
                    </a:lnL>
                    <a:lnR>
                      <a:noFill/>
                    </a:lnR>
                    <a:lnT>
                      <a:noFill/>
                    </a:lnT>
                    <a:lnB>
                      <a:noFill/>
                    </a:lnB>
                    <a:noFill/>
                  </a:tcPr>
                </a:tc>
                <a:extLst>
                  <a:ext uri="{0D108BD9-81ED-4DB2-BD59-A6C34878D82A}">
                    <a16:rowId xmlns:a16="http://schemas.microsoft.com/office/drawing/2014/main" val="4123512585"/>
                  </a:ext>
                </a:extLst>
              </a:tr>
            </a:tbl>
          </a:graphicData>
        </a:graphic>
      </p:graphicFrame>
    </p:spTree>
    <p:extLst>
      <p:ext uri="{BB962C8B-B14F-4D97-AF65-F5344CB8AC3E}">
        <p14:creationId xmlns:p14="http://schemas.microsoft.com/office/powerpoint/2010/main" val="1142202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AE5758-68F1-23A6-62FE-9A934402604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BC579F9-DE90-DF48-6E27-4E321C695A55}"/>
              </a:ext>
            </a:extLst>
          </p:cNvPr>
          <p:cNvSpPr>
            <a:spLocks noGrp="1"/>
          </p:cNvSpPr>
          <p:nvPr>
            <p:ph type="title"/>
          </p:nvPr>
        </p:nvSpPr>
        <p:spPr>
          <a:xfrm>
            <a:off x="586478" y="1683756"/>
            <a:ext cx="3115265" cy="2396359"/>
          </a:xfrm>
        </p:spPr>
        <p:txBody>
          <a:bodyPr anchor="b">
            <a:normAutofit/>
          </a:bodyPr>
          <a:lstStyle/>
          <a:p>
            <a:pPr algn="ctr"/>
            <a:r>
              <a:rPr lang="es-MX" sz="3100" b="1" dirty="0">
                <a:solidFill>
                  <a:srgbClr val="FFFFFF"/>
                </a:solidFill>
                <a:latin typeface="ui-sans-serif"/>
              </a:rPr>
              <a:t>Principio general: la libertad de expresión no es absoluta</a:t>
            </a:r>
            <a:endParaRPr lang="es-MX" sz="3100" dirty="0">
              <a:solidFill>
                <a:srgbClr val="FFFFFF"/>
              </a:solidFill>
            </a:endParaRPr>
          </a:p>
        </p:txBody>
      </p:sp>
      <p:graphicFrame>
        <p:nvGraphicFramePr>
          <p:cNvPr id="5" name="Marcador de contenido 2">
            <a:extLst>
              <a:ext uri="{FF2B5EF4-FFF2-40B4-BE49-F238E27FC236}">
                <a16:creationId xmlns:a16="http://schemas.microsoft.com/office/drawing/2014/main" id="{BB126B7B-7F6D-E009-FF5A-6CB94EB36028}"/>
              </a:ext>
            </a:extLst>
          </p:cNvPr>
          <p:cNvGraphicFramePr>
            <a:graphicFrameLocks noGrp="1"/>
          </p:cNvGraphicFramePr>
          <p:nvPr>
            <p:ph idx="1"/>
            <p:extLst>
              <p:ext uri="{D42A27DB-BD31-4B8C-83A1-F6EECF244321}">
                <p14:modId xmlns:p14="http://schemas.microsoft.com/office/powerpoint/2010/main" val="293263869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2367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886033F-369A-EAE3-76BD-315A3CBF75C0}"/>
              </a:ext>
            </a:extLst>
          </p:cNvPr>
          <p:cNvSpPr>
            <a:spLocks noGrp="1"/>
          </p:cNvSpPr>
          <p:nvPr>
            <p:ph type="title"/>
          </p:nvPr>
        </p:nvSpPr>
        <p:spPr>
          <a:xfrm>
            <a:off x="466722" y="586855"/>
            <a:ext cx="3201366" cy="3387497"/>
          </a:xfrm>
        </p:spPr>
        <p:txBody>
          <a:bodyPr anchor="b">
            <a:normAutofit/>
          </a:bodyPr>
          <a:lstStyle/>
          <a:p>
            <a:pPr algn="ctr"/>
            <a:r>
              <a:rPr lang="es-MX" sz="4000" b="1" dirty="0">
                <a:solidFill>
                  <a:srgbClr val="FFFFFF"/>
                </a:solidFill>
                <a:latin typeface="ui-sans-serif"/>
              </a:rPr>
              <a:t> El test tripartito para restringir la libertad de expresión</a:t>
            </a:r>
            <a:endParaRPr lang="es-MX" sz="4000" dirty="0">
              <a:solidFill>
                <a:srgbClr val="FFFFFF"/>
              </a:solidFill>
            </a:endParaRPr>
          </a:p>
        </p:txBody>
      </p:sp>
      <p:sp>
        <p:nvSpPr>
          <p:cNvPr id="27" name="Marcador de contenido 2">
            <a:extLst>
              <a:ext uri="{FF2B5EF4-FFF2-40B4-BE49-F238E27FC236}">
                <a16:creationId xmlns:a16="http://schemas.microsoft.com/office/drawing/2014/main" id="{627999B8-5A58-BC4F-66E3-80CF7F4EC76B}"/>
              </a:ext>
            </a:extLst>
          </p:cNvPr>
          <p:cNvSpPr>
            <a:spLocks noGrp="1"/>
          </p:cNvSpPr>
          <p:nvPr>
            <p:ph idx="1"/>
          </p:nvPr>
        </p:nvSpPr>
        <p:spPr>
          <a:xfrm>
            <a:off x="4810259" y="649480"/>
            <a:ext cx="6555347" cy="5546047"/>
          </a:xfrm>
        </p:spPr>
        <p:txBody>
          <a:bodyPr anchor="ctr">
            <a:normAutofit/>
          </a:bodyPr>
          <a:lstStyle/>
          <a:p>
            <a:pPr algn="just">
              <a:buNone/>
            </a:pPr>
            <a:r>
              <a:rPr lang="es-MX" dirty="0">
                <a:latin typeface="ui-sans-serif"/>
              </a:rPr>
              <a:t>El derecho internacional ha desarrollado un criterio ampliamente aceptado para evaluar si una restricción a la libertad de expresión es legítima. Este criterio se conoce como </a:t>
            </a:r>
            <a:r>
              <a:rPr lang="es-MX" b="1" dirty="0">
                <a:latin typeface="ui-sans-serif"/>
              </a:rPr>
              <a:t>test tripartito</a:t>
            </a:r>
            <a:r>
              <a:rPr lang="es-MX" dirty="0">
                <a:latin typeface="ui-sans-serif"/>
              </a:rPr>
              <a:t>.</a:t>
            </a:r>
          </a:p>
          <a:p>
            <a:pPr algn="just">
              <a:buNone/>
            </a:pPr>
            <a:r>
              <a:rPr lang="es-MX" dirty="0">
                <a:latin typeface="ui-sans-serif"/>
              </a:rPr>
              <a:t>Este test ha sido desarrollado por órganos como el </a:t>
            </a:r>
            <a:r>
              <a:rPr lang="es-MX" b="1" dirty="0">
                <a:latin typeface="ui-sans-serif"/>
              </a:rPr>
              <a:t>Comité de Derechos Humanos de las Naciones Unidas</a:t>
            </a:r>
            <a:r>
              <a:rPr lang="es-MX" dirty="0">
                <a:latin typeface="ui-sans-serif"/>
              </a:rPr>
              <a:t>, la </a:t>
            </a:r>
            <a:r>
              <a:rPr lang="es-MX" b="1" dirty="0">
                <a:latin typeface="ui-sans-serif"/>
              </a:rPr>
              <a:t>Corte Interamericana de Derechos Humanos</a:t>
            </a:r>
            <a:r>
              <a:rPr lang="es-MX" dirty="0">
                <a:latin typeface="ui-sans-serif"/>
              </a:rPr>
              <a:t> y el </a:t>
            </a:r>
            <a:r>
              <a:rPr lang="es-MX" b="1" dirty="0">
                <a:latin typeface="ui-sans-serif"/>
              </a:rPr>
              <a:t>Tribunal Europeo de Derechos Humanos</a:t>
            </a:r>
            <a:r>
              <a:rPr lang="es-MX" dirty="0">
                <a:latin typeface="ui-sans-serif"/>
              </a:rPr>
              <a:t>.</a:t>
            </a:r>
          </a:p>
          <a:p>
            <a:pPr algn="just">
              <a:buNone/>
            </a:pPr>
            <a:r>
              <a:rPr lang="es-MX" dirty="0">
                <a:latin typeface="ui-sans-serif"/>
              </a:rPr>
              <a:t>Para que una restricción sea válida debe cumplir tres requisitos.</a:t>
            </a:r>
          </a:p>
          <a:p>
            <a:endParaRPr lang="es-MX" sz="2000" dirty="0"/>
          </a:p>
        </p:txBody>
      </p:sp>
    </p:spTree>
    <p:extLst>
      <p:ext uri="{BB962C8B-B14F-4D97-AF65-F5344CB8AC3E}">
        <p14:creationId xmlns:p14="http://schemas.microsoft.com/office/powerpoint/2010/main" val="1190597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0E70CF-654C-35F3-784D-527096D11C88}"/>
              </a:ext>
            </a:extLst>
          </p:cNvPr>
          <p:cNvSpPr>
            <a:spLocks noGrp="1"/>
          </p:cNvSpPr>
          <p:nvPr>
            <p:ph type="title"/>
          </p:nvPr>
        </p:nvSpPr>
        <p:spPr>
          <a:xfrm>
            <a:off x="838200" y="80391"/>
            <a:ext cx="9466780" cy="600646"/>
          </a:xfrm>
        </p:spPr>
        <p:txBody>
          <a:bodyPr>
            <a:normAutofit fontScale="90000"/>
          </a:bodyPr>
          <a:lstStyle/>
          <a:p>
            <a:pPr algn="just"/>
            <a:r>
              <a:rPr lang="es-MX" b="1" dirty="0"/>
              <a:t>Requisitos</a:t>
            </a:r>
          </a:p>
        </p:txBody>
      </p:sp>
      <p:graphicFrame>
        <p:nvGraphicFramePr>
          <p:cNvPr id="6" name="Marcador de contenido 2">
            <a:extLst>
              <a:ext uri="{FF2B5EF4-FFF2-40B4-BE49-F238E27FC236}">
                <a16:creationId xmlns:a16="http://schemas.microsoft.com/office/drawing/2014/main" id="{F83BB7AD-B071-9B37-2B71-963AB5AC9E24}"/>
              </a:ext>
            </a:extLst>
          </p:cNvPr>
          <p:cNvGraphicFramePr>
            <a:graphicFrameLocks noGrp="1"/>
          </p:cNvGraphicFramePr>
          <p:nvPr>
            <p:ph sz="half" idx="1"/>
            <p:extLst>
              <p:ext uri="{D42A27DB-BD31-4B8C-83A1-F6EECF244321}">
                <p14:modId xmlns:p14="http://schemas.microsoft.com/office/powerpoint/2010/main" val="54023491"/>
              </p:ext>
            </p:extLst>
          </p:nvPr>
        </p:nvGraphicFramePr>
        <p:xfrm>
          <a:off x="71284" y="767386"/>
          <a:ext cx="5660922" cy="617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3">
            <a:extLst>
              <a:ext uri="{FF2B5EF4-FFF2-40B4-BE49-F238E27FC236}">
                <a16:creationId xmlns:a16="http://schemas.microsoft.com/office/drawing/2014/main" id="{B198E164-30ED-EED7-2CA0-9A38080178A0}"/>
              </a:ext>
            </a:extLst>
          </p:cNvPr>
          <p:cNvSpPr>
            <a:spLocks noGrp="1"/>
          </p:cNvSpPr>
          <p:nvPr>
            <p:ph sz="half" idx="2"/>
          </p:nvPr>
        </p:nvSpPr>
        <p:spPr>
          <a:xfrm>
            <a:off x="6254393" y="767386"/>
            <a:ext cx="5283486" cy="5253270"/>
          </a:xfrm>
        </p:spPr>
        <p:txBody>
          <a:bodyPr>
            <a:normAutofit fontScale="70000" lnSpcReduction="20000"/>
          </a:bodyPr>
          <a:lstStyle/>
          <a:p>
            <a:pPr algn="just">
              <a:spcAft>
                <a:spcPts val="300"/>
              </a:spcAft>
              <a:buNone/>
            </a:pPr>
            <a:r>
              <a:rPr lang="es-MX" b="1" dirty="0">
                <a:solidFill>
                  <a:srgbClr val="0D0D0D"/>
                </a:solidFill>
                <a:latin typeface="ui-sans-serif"/>
              </a:rPr>
              <a:t>2. </a:t>
            </a:r>
            <a:r>
              <a:rPr lang="es-MX" sz="3400" b="1" dirty="0">
                <a:solidFill>
                  <a:srgbClr val="0D0D0D"/>
                </a:solidFill>
                <a:latin typeface="ui-sans-serif"/>
              </a:rPr>
              <a:t>Finalidad legítima</a:t>
            </a:r>
          </a:p>
          <a:p>
            <a:pPr algn="just">
              <a:buNone/>
            </a:pPr>
            <a:r>
              <a:rPr lang="es-MX" sz="3400" dirty="0">
                <a:solidFill>
                  <a:srgbClr val="0D0D0D"/>
                </a:solidFill>
                <a:latin typeface="ui-sans-serif"/>
              </a:rPr>
              <a:t>La restricción debe perseguir uno de los fines legítimos reconocidos por el derecho internacional, como:</a:t>
            </a:r>
          </a:p>
          <a:p>
            <a:pPr algn="just"/>
            <a:r>
              <a:rPr lang="es-MX" sz="3400" dirty="0">
                <a:solidFill>
                  <a:srgbClr val="0D0D0D"/>
                </a:solidFill>
                <a:latin typeface="ui-sans-serif"/>
              </a:rPr>
              <a:t>proteger los derechos o la reputación de otras personas</a:t>
            </a:r>
          </a:p>
          <a:p>
            <a:pPr algn="just"/>
            <a:r>
              <a:rPr lang="es-MX" sz="3400" dirty="0">
                <a:solidFill>
                  <a:srgbClr val="0D0D0D"/>
                </a:solidFill>
                <a:latin typeface="ui-sans-serif"/>
              </a:rPr>
              <a:t>garantizar la seguridad nacional</a:t>
            </a:r>
          </a:p>
          <a:p>
            <a:pPr algn="just"/>
            <a:r>
              <a:rPr lang="es-MX" sz="3400" dirty="0">
                <a:solidFill>
                  <a:srgbClr val="0D0D0D"/>
                </a:solidFill>
                <a:latin typeface="ui-sans-serif"/>
              </a:rPr>
              <a:t>proteger el orden público</a:t>
            </a:r>
          </a:p>
          <a:p>
            <a:pPr algn="just"/>
            <a:r>
              <a:rPr lang="es-MX" sz="3400" dirty="0">
                <a:solidFill>
                  <a:srgbClr val="0D0D0D"/>
                </a:solidFill>
                <a:latin typeface="ui-sans-serif"/>
              </a:rPr>
              <a:t>proteger la salud pública</a:t>
            </a:r>
          </a:p>
          <a:p>
            <a:pPr algn="just"/>
            <a:r>
              <a:rPr lang="es-MX" sz="3400" dirty="0">
                <a:solidFill>
                  <a:srgbClr val="0D0D0D"/>
                </a:solidFill>
                <a:latin typeface="ui-sans-serif"/>
              </a:rPr>
              <a:t>proteger la moral pública</a:t>
            </a:r>
          </a:p>
          <a:p>
            <a:pPr algn="just">
              <a:buNone/>
            </a:pPr>
            <a:r>
              <a:rPr lang="es-MX" sz="3400" dirty="0">
                <a:solidFill>
                  <a:srgbClr val="0D0D0D"/>
                </a:solidFill>
                <a:latin typeface="ui-sans-serif"/>
              </a:rPr>
              <a:t>No cualquier objetivo puede justificar una limitación al derecho.</a:t>
            </a:r>
          </a:p>
          <a:p>
            <a:pPr algn="just">
              <a:buNone/>
            </a:pPr>
            <a:r>
              <a:rPr lang="es-MX" sz="3400" dirty="0">
                <a:solidFill>
                  <a:srgbClr val="0D0D0D"/>
                </a:solidFill>
                <a:latin typeface="ui-sans-serif"/>
              </a:rPr>
              <a:t>Por ejemplo, </a:t>
            </a:r>
            <a:r>
              <a:rPr lang="es-MX" sz="3400" b="1" dirty="0">
                <a:solidFill>
                  <a:srgbClr val="0D0D0D"/>
                </a:solidFill>
                <a:latin typeface="ui-sans-serif"/>
              </a:rPr>
              <a:t>evitar críticas al gobierno o proteger la imagen de autoridades públicas no constituye un objetivo legítimo</a:t>
            </a:r>
            <a:r>
              <a:rPr lang="es-MX" sz="3400" dirty="0">
                <a:solidFill>
                  <a:srgbClr val="0D0D0D"/>
                </a:solidFill>
                <a:latin typeface="ui-sans-serif"/>
              </a:rPr>
              <a:t>.</a:t>
            </a:r>
            <a:endParaRPr lang="es-MX" sz="3400" dirty="0"/>
          </a:p>
          <a:p>
            <a:endParaRPr lang="es-MX" dirty="0"/>
          </a:p>
        </p:txBody>
      </p:sp>
    </p:spTree>
    <p:extLst>
      <p:ext uri="{BB962C8B-B14F-4D97-AF65-F5344CB8AC3E}">
        <p14:creationId xmlns:p14="http://schemas.microsoft.com/office/powerpoint/2010/main" val="1544280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27ACF3D-89EE-351E-AF54-A5304B1A3076}"/>
              </a:ext>
            </a:extLst>
          </p:cNvPr>
          <p:cNvSpPr>
            <a:spLocks noGrp="1"/>
          </p:cNvSpPr>
          <p:nvPr>
            <p:ph type="title"/>
          </p:nvPr>
        </p:nvSpPr>
        <p:spPr>
          <a:xfrm>
            <a:off x="586478" y="1683756"/>
            <a:ext cx="3115265" cy="2396359"/>
          </a:xfrm>
        </p:spPr>
        <p:txBody>
          <a:bodyPr anchor="b">
            <a:normAutofit/>
          </a:bodyPr>
          <a:lstStyle/>
          <a:p>
            <a:pPr algn="ctr"/>
            <a:r>
              <a:rPr lang="es-MX" sz="3100" b="1" dirty="0">
                <a:solidFill>
                  <a:srgbClr val="FFFFFF"/>
                </a:solidFill>
              </a:rPr>
              <a:t>Necesidad y proporcionalidad</a:t>
            </a:r>
            <a:endParaRPr lang="es-MX" sz="3100" dirty="0">
              <a:solidFill>
                <a:srgbClr val="FFFFFF"/>
              </a:solidFill>
            </a:endParaRPr>
          </a:p>
        </p:txBody>
      </p:sp>
      <p:graphicFrame>
        <p:nvGraphicFramePr>
          <p:cNvPr id="23" name="Marcador de contenido 2">
            <a:extLst>
              <a:ext uri="{FF2B5EF4-FFF2-40B4-BE49-F238E27FC236}">
                <a16:creationId xmlns:a16="http://schemas.microsoft.com/office/drawing/2014/main" id="{01728A33-C183-F04A-9A23-F9F8257E9533}"/>
              </a:ext>
            </a:extLst>
          </p:cNvPr>
          <p:cNvGraphicFramePr>
            <a:graphicFrameLocks noGrp="1"/>
          </p:cNvGraphicFramePr>
          <p:nvPr>
            <p:ph idx="1"/>
            <p:extLst>
              <p:ext uri="{D42A27DB-BD31-4B8C-83A1-F6EECF244321}">
                <p14:modId xmlns:p14="http://schemas.microsoft.com/office/powerpoint/2010/main" val="2223439257"/>
              </p:ext>
            </p:extLst>
          </p:nvPr>
        </p:nvGraphicFramePr>
        <p:xfrm>
          <a:off x="4905052" y="10137"/>
          <a:ext cx="6666833" cy="6739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65863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BB1C35D-02D5-6F33-550D-E9A50C80BBB0}"/>
              </a:ext>
            </a:extLst>
          </p:cNvPr>
          <p:cNvSpPr>
            <a:spLocks noGrp="1"/>
          </p:cNvSpPr>
          <p:nvPr>
            <p:ph type="title"/>
          </p:nvPr>
        </p:nvSpPr>
        <p:spPr>
          <a:xfrm>
            <a:off x="586478" y="1683756"/>
            <a:ext cx="3115265" cy="2396359"/>
          </a:xfrm>
        </p:spPr>
        <p:txBody>
          <a:bodyPr anchor="b">
            <a:normAutofit/>
          </a:bodyPr>
          <a:lstStyle/>
          <a:p>
            <a:pPr algn="ctr"/>
            <a:r>
              <a:rPr lang="es-MX" sz="3100" b="1" dirty="0">
                <a:solidFill>
                  <a:srgbClr val="FFFFFF"/>
                </a:solidFill>
              </a:rPr>
              <a:t>Tipos de restricciones reconocidas en el derecho internacional</a:t>
            </a:r>
            <a:endParaRPr lang="es-MX" sz="3100" dirty="0">
              <a:solidFill>
                <a:srgbClr val="FFFFFF"/>
              </a:solidFill>
            </a:endParaRPr>
          </a:p>
        </p:txBody>
      </p:sp>
      <p:graphicFrame>
        <p:nvGraphicFramePr>
          <p:cNvPr id="5" name="Marcador de contenido 2">
            <a:extLst>
              <a:ext uri="{FF2B5EF4-FFF2-40B4-BE49-F238E27FC236}">
                <a16:creationId xmlns:a16="http://schemas.microsoft.com/office/drawing/2014/main" id="{3DC8792A-F94A-48C9-1C46-E17A6A9C5C0E}"/>
              </a:ext>
            </a:extLst>
          </p:cNvPr>
          <p:cNvGraphicFramePr>
            <a:graphicFrameLocks noGrp="1"/>
          </p:cNvGraphicFramePr>
          <p:nvPr>
            <p:ph idx="1"/>
            <p:extLst>
              <p:ext uri="{D42A27DB-BD31-4B8C-83A1-F6EECF244321}">
                <p14:modId xmlns:p14="http://schemas.microsoft.com/office/powerpoint/2010/main" val="7280312"/>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83626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6C94EA-0BA5-C04E-8C69-98BE1657226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DEC2BD3-C5FA-E0CF-E959-7AD79B07E837}"/>
              </a:ext>
            </a:extLst>
          </p:cNvPr>
          <p:cNvSpPr>
            <a:spLocks noGrp="1"/>
          </p:cNvSpPr>
          <p:nvPr>
            <p:ph type="title"/>
          </p:nvPr>
        </p:nvSpPr>
        <p:spPr>
          <a:xfrm>
            <a:off x="586478" y="1683756"/>
            <a:ext cx="3115265" cy="2396359"/>
          </a:xfrm>
        </p:spPr>
        <p:txBody>
          <a:bodyPr anchor="b">
            <a:normAutofit/>
          </a:bodyPr>
          <a:lstStyle/>
          <a:p>
            <a:pPr algn="ctr"/>
            <a:r>
              <a:rPr lang="es-MX" sz="3100" b="1" dirty="0">
                <a:solidFill>
                  <a:srgbClr val="FFFFFF"/>
                </a:solidFill>
              </a:rPr>
              <a:t>Tipos de restricciones reconocidas en el derecho internacional</a:t>
            </a:r>
            <a:endParaRPr lang="es-MX" sz="3100" dirty="0">
              <a:solidFill>
                <a:srgbClr val="FFFFFF"/>
              </a:solidFill>
            </a:endParaRPr>
          </a:p>
        </p:txBody>
      </p:sp>
      <p:graphicFrame>
        <p:nvGraphicFramePr>
          <p:cNvPr id="5" name="Marcador de contenido 2">
            <a:extLst>
              <a:ext uri="{FF2B5EF4-FFF2-40B4-BE49-F238E27FC236}">
                <a16:creationId xmlns:a16="http://schemas.microsoft.com/office/drawing/2014/main" id="{9E1007D6-2274-0432-DB37-608A1FF6F97A}"/>
              </a:ext>
            </a:extLst>
          </p:cNvPr>
          <p:cNvGraphicFramePr>
            <a:graphicFrameLocks noGrp="1"/>
          </p:cNvGraphicFramePr>
          <p:nvPr>
            <p:ph idx="1"/>
            <p:extLst>
              <p:ext uri="{D42A27DB-BD31-4B8C-83A1-F6EECF244321}">
                <p14:modId xmlns:p14="http://schemas.microsoft.com/office/powerpoint/2010/main" val="402264446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8867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9F4D19-B5E9-C499-961B-1D15466D87A9}"/>
              </a:ext>
            </a:extLst>
          </p:cNvPr>
          <p:cNvSpPr>
            <a:spLocks noGrp="1"/>
          </p:cNvSpPr>
          <p:nvPr>
            <p:ph type="title"/>
          </p:nvPr>
        </p:nvSpPr>
        <p:spPr/>
        <p:txBody>
          <a:bodyPr/>
          <a:lstStyle/>
          <a:p>
            <a:r>
              <a:rPr lang="es-MX" b="1">
                <a:solidFill>
                  <a:srgbClr val="0D0D0D"/>
                </a:solidFill>
              </a:rPr>
              <a:t>Seguridad nacional</a:t>
            </a:r>
            <a:br>
              <a:rPr lang="es-MX" b="1">
                <a:solidFill>
                  <a:srgbClr val="0D0D0D"/>
                </a:solidFill>
              </a:rPr>
            </a:br>
            <a:endParaRPr lang="es-MX" dirty="0"/>
          </a:p>
        </p:txBody>
      </p:sp>
      <p:graphicFrame>
        <p:nvGraphicFramePr>
          <p:cNvPr id="23" name="Marcador de contenido 2">
            <a:extLst>
              <a:ext uri="{FF2B5EF4-FFF2-40B4-BE49-F238E27FC236}">
                <a16:creationId xmlns:a16="http://schemas.microsoft.com/office/drawing/2014/main" id="{7D0ACEE3-0811-89F5-D9F7-EC3C57243BE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1036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45AA7F-AA16-BC93-FE05-D6D4E855A44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84B9AFA-7153-9466-1899-C5B0BBA3D088}"/>
              </a:ext>
            </a:extLst>
          </p:cNvPr>
          <p:cNvSpPr>
            <a:spLocks noGrp="1"/>
          </p:cNvSpPr>
          <p:nvPr>
            <p:ph type="title"/>
          </p:nvPr>
        </p:nvSpPr>
        <p:spPr>
          <a:xfrm>
            <a:off x="466722" y="586855"/>
            <a:ext cx="3201366" cy="3387497"/>
          </a:xfrm>
        </p:spPr>
        <p:txBody>
          <a:bodyPr anchor="b">
            <a:normAutofit/>
          </a:bodyPr>
          <a:lstStyle/>
          <a:p>
            <a:pPr algn="ctr"/>
            <a:r>
              <a:rPr lang="es-MX" sz="4000" b="1" dirty="0">
                <a:solidFill>
                  <a:srgbClr val="FFFFFF"/>
                </a:solidFill>
              </a:rPr>
              <a:t>Orden público</a:t>
            </a:r>
            <a:endParaRPr lang="es-MX" sz="4000" dirty="0">
              <a:solidFill>
                <a:srgbClr val="FFFFFF"/>
              </a:solidFill>
            </a:endParaRPr>
          </a:p>
        </p:txBody>
      </p:sp>
      <p:sp>
        <p:nvSpPr>
          <p:cNvPr id="3" name="Marcador de contenido 2">
            <a:extLst>
              <a:ext uri="{FF2B5EF4-FFF2-40B4-BE49-F238E27FC236}">
                <a16:creationId xmlns:a16="http://schemas.microsoft.com/office/drawing/2014/main" id="{186B7B66-06C5-85DA-F860-C17A3952AE71}"/>
              </a:ext>
            </a:extLst>
          </p:cNvPr>
          <p:cNvSpPr>
            <a:spLocks noGrp="1"/>
          </p:cNvSpPr>
          <p:nvPr>
            <p:ph idx="1"/>
          </p:nvPr>
        </p:nvSpPr>
        <p:spPr>
          <a:xfrm>
            <a:off x="4698858" y="286173"/>
            <a:ext cx="6555347" cy="5546047"/>
          </a:xfrm>
        </p:spPr>
        <p:txBody>
          <a:bodyPr anchor="ctr">
            <a:normAutofit/>
          </a:bodyPr>
          <a:lstStyle/>
          <a:p>
            <a:pPr algn="just">
              <a:buNone/>
            </a:pPr>
            <a:r>
              <a:rPr lang="es-MX" sz="2400" dirty="0"/>
              <a:t>En algunos casos, el Estado puede establecer restricciones para proteger el orden público.</a:t>
            </a:r>
          </a:p>
          <a:p>
            <a:pPr algn="just">
              <a:buNone/>
            </a:pPr>
            <a:r>
              <a:rPr lang="es-MX" sz="2400" dirty="0"/>
              <a:t>Esto puede incluir medidas para evitar expresiones que inciten a la violencia o generen disturbios graves.</a:t>
            </a:r>
          </a:p>
          <a:p>
            <a:pPr algn="just">
              <a:buNone/>
            </a:pPr>
            <a:r>
              <a:rPr lang="es-MX" sz="2400" dirty="0"/>
              <a:t>Sin embargo, la jurisprudencia internacional exige que estas restricciones sean </a:t>
            </a:r>
            <a:r>
              <a:rPr lang="es-MX" sz="2400" b="1" dirty="0"/>
              <a:t>estrictamente necesarias y proporcionadas</a:t>
            </a:r>
            <a:r>
              <a:rPr lang="es-MX" sz="2400" dirty="0"/>
              <a:t>.</a:t>
            </a:r>
          </a:p>
        </p:txBody>
      </p:sp>
    </p:spTree>
    <p:extLst>
      <p:ext uri="{BB962C8B-B14F-4D97-AF65-F5344CB8AC3E}">
        <p14:creationId xmlns:p14="http://schemas.microsoft.com/office/powerpoint/2010/main" val="1645142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9890D84-D60E-D213-EE27-BA9893002F6B}"/>
              </a:ext>
            </a:extLst>
          </p:cNvPr>
          <p:cNvSpPr>
            <a:spLocks noGrp="1"/>
          </p:cNvSpPr>
          <p:nvPr>
            <p:ph type="title"/>
          </p:nvPr>
        </p:nvSpPr>
        <p:spPr>
          <a:xfrm>
            <a:off x="71919" y="1683756"/>
            <a:ext cx="3750067" cy="2396359"/>
          </a:xfrm>
        </p:spPr>
        <p:txBody>
          <a:bodyPr anchor="b">
            <a:normAutofit/>
          </a:bodyPr>
          <a:lstStyle/>
          <a:p>
            <a:pPr algn="ctr"/>
            <a:r>
              <a:rPr lang="es-MX" sz="4000" b="1" dirty="0">
                <a:solidFill>
                  <a:srgbClr val="FFFFFF"/>
                </a:solidFill>
                <a:latin typeface="ui-sans-serif"/>
              </a:rPr>
              <a:t>Discurso de odio</a:t>
            </a:r>
            <a:endParaRPr lang="es-MX" sz="4000" dirty="0">
              <a:solidFill>
                <a:srgbClr val="FFFFFF"/>
              </a:solidFill>
            </a:endParaRPr>
          </a:p>
        </p:txBody>
      </p:sp>
      <p:graphicFrame>
        <p:nvGraphicFramePr>
          <p:cNvPr id="5" name="Marcador de contenido 2">
            <a:extLst>
              <a:ext uri="{FF2B5EF4-FFF2-40B4-BE49-F238E27FC236}">
                <a16:creationId xmlns:a16="http://schemas.microsoft.com/office/drawing/2014/main" id="{55AB434D-FD42-7AE9-E5C0-306FF34C4659}"/>
              </a:ext>
            </a:extLst>
          </p:cNvPr>
          <p:cNvGraphicFramePr>
            <a:graphicFrameLocks noGrp="1"/>
          </p:cNvGraphicFramePr>
          <p:nvPr>
            <p:ph idx="1"/>
            <p:extLst>
              <p:ext uri="{D42A27DB-BD31-4B8C-83A1-F6EECF244321}">
                <p14:modId xmlns:p14="http://schemas.microsoft.com/office/powerpoint/2010/main" val="223302386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9757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E1E3DE-D172-93DA-8F22-507B7C44D5C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D4188D8-5B09-DE4A-E074-C56EF98B6E11}"/>
              </a:ext>
            </a:extLst>
          </p:cNvPr>
          <p:cNvSpPr>
            <a:spLocks noGrp="1"/>
          </p:cNvSpPr>
          <p:nvPr>
            <p:ph type="title"/>
          </p:nvPr>
        </p:nvSpPr>
        <p:spPr>
          <a:xfrm>
            <a:off x="466722" y="586855"/>
            <a:ext cx="3201366" cy="3387497"/>
          </a:xfrm>
        </p:spPr>
        <p:txBody>
          <a:bodyPr anchor="b">
            <a:normAutofit/>
          </a:bodyPr>
          <a:lstStyle/>
          <a:p>
            <a:pPr algn="ctr"/>
            <a:r>
              <a:rPr lang="es-MX" sz="4000" b="1" dirty="0">
                <a:solidFill>
                  <a:srgbClr val="FFFFFF"/>
                </a:solidFill>
                <a:latin typeface="ui-sans-serif"/>
              </a:rPr>
              <a:t>Prohibición de restricciones indebidas</a:t>
            </a:r>
            <a:endParaRPr lang="es-MX" sz="4000" dirty="0">
              <a:solidFill>
                <a:srgbClr val="FFFFFF"/>
              </a:solidFill>
            </a:endParaRPr>
          </a:p>
        </p:txBody>
      </p:sp>
      <p:sp>
        <p:nvSpPr>
          <p:cNvPr id="3" name="Marcador de contenido 2">
            <a:extLst>
              <a:ext uri="{FF2B5EF4-FFF2-40B4-BE49-F238E27FC236}">
                <a16:creationId xmlns:a16="http://schemas.microsoft.com/office/drawing/2014/main" id="{FD00FEF1-4451-80A4-1167-8221F2E60A38}"/>
              </a:ext>
            </a:extLst>
          </p:cNvPr>
          <p:cNvSpPr>
            <a:spLocks noGrp="1"/>
          </p:cNvSpPr>
          <p:nvPr>
            <p:ph idx="1"/>
          </p:nvPr>
        </p:nvSpPr>
        <p:spPr>
          <a:xfrm>
            <a:off x="4810259" y="649480"/>
            <a:ext cx="6555347" cy="5546047"/>
          </a:xfrm>
        </p:spPr>
        <p:txBody>
          <a:bodyPr anchor="ctr">
            <a:normAutofit/>
          </a:bodyPr>
          <a:lstStyle/>
          <a:p>
            <a:pPr algn="just">
              <a:buNone/>
            </a:pPr>
            <a:endParaRPr lang="es-MX" sz="3600" dirty="0">
              <a:latin typeface="ui-sans-serif"/>
            </a:endParaRPr>
          </a:p>
          <a:p>
            <a:pPr algn="just">
              <a:spcAft>
                <a:spcPts val="600"/>
              </a:spcAft>
              <a:buNone/>
            </a:pPr>
            <a:r>
              <a:rPr lang="es-MX" sz="3600" dirty="0">
                <a:latin typeface="ui-sans-serif"/>
              </a:rPr>
              <a:t>Además de establecer límites legítimos, el derecho internacional también ha identificado </a:t>
            </a:r>
            <a:r>
              <a:rPr lang="es-MX" sz="3600" b="1" dirty="0">
                <a:latin typeface="ui-sans-serif"/>
              </a:rPr>
              <a:t>restricciones que son incompatibles con la libertad de expresión</a:t>
            </a:r>
            <a:r>
              <a:rPr lang="es-MX" sz="3600" dirty="0">
                <a:latin typeface="ui-sans-serif"/>
              </a:rPr>
              <a:t>.</a:t>
            </a:r>
          </a:p>
        </p:txBody>
      </p:sp>
    </p:spTree>
    <p:extLst>
      <p:ext uri="{BB962C8B-B14F-4D97-AF65-F5344CB8AC3E}">
        <p14:creationId xmlns:p14="http://schemas.microsoft.com/office/powerpoint/2010/main" val="2572183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7989DD6-1DA1-F741-3EBA-524AD1E765FC}"/>
              </a:ext>
            </a:extLst>
          </p:cNvPr>
          <p:cNvSpPr>
            <a:spLocks noGrp="1"/>
          </p:cNvSpPr>
          <p:nvPr>
            <p:ph type="title"/>
          </p:nvPr>
        </p:nvSpPr>
        <p:spPr>
          <a:xfrm>
            <a:off x="1383564" y="348865"/>
            <a:ext cx="9718111" cy="1576446"/>
          </a:xfrm>
        </p:spPr>
        <p:txBody>
          <a:bodyPr anchor="ctr">
            <a:normAutofit/>
          </a:bodyPr>
          <a:lstStyle/>
          <a:p>
            <a:r>
              <a:rPr lang="es-MX" sz="3400" b="1">
                <a:solidFill>
                  <a:srgbClr val="FFFFFF"/>
                </a:solidFill>
                <a:latin typeface="ui-sans-serif"/>
              </a:rPr>
              <a:t>Cuadro comparativo: propaganda nazi vs propaganda aliada</a:t>
            </a:r>
            <a:br>
              <a:rPr lang="es-MX" sz="3400" b="1">
                <a:solidFill>
                  <a:srgbClr val="FFFFFF"/>
                </a:solidFill>
                <a:latin typeface="ui-sans-serif"/>
              </a:rPr>
            </a:br>
            <a:endParaRPr lang="es-MX" sz="3400">
              <a:solidFill>
                <a:srgbClr val="FFFFFF"/>
              </a:solidFill>
            </a:endParaRPr>
          </a:p>
        </p:txBody>
      </p:sp>
      <p:graphicFrame>
        <p:nvGraphicFramePr>
          <p:cNvPr id="4" name="Marcador de contenido 3">
            <a:extLst>
              <a:ext uri="{FF2B5EF4-FFF2-40B4-BE49-F238E27FC236}">
                <a16:creationId xmlns:a16="http://schemas.microsoft.com/office/drawing/2014/main" id="{C43E1378-81E4-B843-91EB-61B7046CBBC6}"/>
              </a:ext>
            </a:extLst>
          </p:cNvPr>
          <p:cNvGraphicFramePr>
            <a:graphicFrameLocks noGrp="1"/>
          </p:cNvGraphicFramePr>
          <p:nvPr>
            <p:ph idx="1"/>
          </p:nvPr>
        </p:nvGraphicFramePr>
        <p:xfrm>
          <a:off x="778703" y="2367646"/>
          <a:ext cx="10927831" cy="4489752"/>
        </p:xfrm>
        <a:graphic>
          <a:graphicData uri="http://schemas.openxmlformats.org/drawingml/2006/table">
            <a:tbl>
              <a:tblPr>
                <a:noFill/>
              </a:tblPr>
              <a:tblGrid>
                <a:gridCol w="3279053">
                  <a:extLst>
                    <a:ext uri="{9D8B030D-6E8A-4147-A177-3AD203B41FA5}">
                      <a16:colId xmlns:a16="http://schemas.microsoft.com/office/drawing/2014/main" val="1593060568"/>
                    </a:ext>
                  </a:extLst>
                </a:gridCol>
                <a:gridCol w="3691866">
                  <a:extLst>
                    <a:ext uri="{9D8B030D-6E8A-4147-A177-3AD203B41FA5}">
                      <a16:colId xmlns:a16="http://schemas.microsoft.com/office/drawing/2014/main" val="1065227764"/>
                    </a:ext>
                  </a:extLst>
                </a:gridCol>
                <a:gridCol w="3956912">
                  <a:extLst>
                    <a:ext uri="{9D8B030D-6E8A-4147-A177-3AD203B41FA5}">
                      <a16:colId xmlns:a16="http://schemas.microsoft.com/office/drawing/2014/main" val="469492856"/>
                    </a:ext>
                  </a:extLst>
                </a:gridCol>
              </a:tblGrid>
              <a:tr h="508887">
                <a:tc>
                  <a:txBody>
                    <a:bodyPr/>
                    <a:lstStyle/>
                    <a:p>
                      <a:pPr algn="ctr">
                        <a:buNone/>
                      </a:pPr>
                      <a:r>
                        <a:rPr lang="es-MX" sz="1800" b="1" cap="none" spc="0" dirty="0">
                          <a:solidFill>
                            <a:schemeClr val="tx1"/>
                          </a:solidFill>
                        </a:rPr>
                        <a:t>Elemento de análisis</a:t>
                      </a:r>
                    </a:p>
                  </a:txBody>
                  <a:tcPr marL="0" marR="67551" marT="27021" marB="202654"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pPr algn="ctr">
                        <a:buNone/>
                      </a:pPr>
                      <a:r>
                        <a:rPr lang="es-MX" sz="1800" b="1" cap="none" spc="0" dirty="0">
                          <a:solidFill>
                            <a:schemeClr val="tx1"/>
                          </a:solidFill>
                        </a:rPr>
                        <a:t>Propaganda nazi</a:t>
                      </a:r>
                    </a:p>
                  </a:txBody>
                  <a:tcPr marL="0" marR="67551" marT="27021" marB="202654"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tc>
                  <a:txBody>
                    <a:bodyPr/>
                    <a:lstStyle/>
                    <a:p>
                      <a:pPr algn="ctr">
                        <a:buNone/>
                      </a:pPr>
                      <a:r>
                        <a:rPr lang="es-MX" sz="1800" b="1" cap="none" spc="0" dirty="0">
                          <a:solidFill>
                            <a:schemeClr val="tx1"/>
                          </a:solidFill>
                        </a:rPr>
                        <a:t>Propaganda de los aliados</a:t>
                      </a:r>
                    </a:p>
                  </a:txBody>
                  <a:tcPr marL="0" marR="67551" marT="27021" marB="202654" anchor="ctr">
                    <a:lnL w="12700" cmpd="sng">
                      <a:noFill/>
                      <a:prstDash val="solid"/>
                    </a:lnL>
                    <a:lnR w="12700" cmpd="sng">
                      <a:noFill/>
                      <a:prstDash val="solid"/>
                    </a:lnR>
                    <a:lnT w="6350" cap="flat" cmpd="sng" algn="ctr">
                      <a:solidFill>
                        <a:schemeClr val="tx1"/>
                      </a:solidFill>
                      <a:prstDash val="solid"/>
                    </a:lnT>
                    <a:lnB w="12700" cmpd="sng">
                      <a:noFill/>
                      <a:prstDash val="solid"/>
                    </a:lnB>
                    <a:noFill/>
                  </a:tcPr>
                </a:tc>
                <a:extLst>
                  <a:ext uri="{0D108BD9-81ED-4DB2-BD59-A6C34878D82A}">
                    <a16:rowId xmlns:a16="http://schemas.microsoft.com/office/drawing/2014/main" val="1894538281"/>
                  </a:ext>
                </a:extLst>
              </a:tr>
              <a:tr h="959229">
                <a:tc>
                  <a:txBody>
                    <a:bodyPr/>
                    <a:lstStyle/>
                    <a:p>
                      <a:pPr>
                        <a:buNone/>
                      </a:pPr>
                      <a:r>
                        <a:rPr lang="es-MX" sz="1800" cap="none" spc="0">
                          <a:solidFill>
                            <a:schemeClr val="tx1"/>
                          </a:solidFill>
                        </a:rPr>
                        <a:t>Control de la información</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Existía censura absoluta; el Estado controlaba completamente los medios y eliminaba cualquier forma de crítica.</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Existían restricciones y censura relacionadas con la seguridad militar, pero no desapareció totalmente el pluralismo informativo.</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014092393"/>
                  </a:ext>
                </a:extLst>
              </a:tr>
              <a:tr h="959229">
                <a:tc>
                  <a:txBody>
                    <a:bodyPr/>
                    <a:lstStyle/>
                    <a:p>
                      <a:pPr>
                        <a:buNone/>
                      </a:pPr>
                      <a:r>
                        <a:rPr lang="es-MX" sz="1800" cap="none" spc="0">
                          <a:solidFill>
                            <a:schemeClr val="tx1"/>
                          </a:solidFill>
                        </a:rPr>
                        <a:t>Relación con la libertad de expresión</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La libertad de expresión prácticamente no existía; la disidencia era perseguida y castigada.</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Aunque limitada por el contexto bélico, la libertad de expresión continuó existiendo en mayor medida en las democracias aliadas.</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733378245"/>
                  </a:ext>
                </a:extLst>
              </a:tr>
              <a:tr h="959229">
                <a:tc>
                  <a:txBody>
                    <a:bodyPr/>
                    <a:lstStyle/>
                    <a:p>
                      <a:pPr>
                        <a:buNone/>
                      </a:pPr>
                      <a:r>
                        <a:rPr lang="es-MX" sz="1800" cap="none" spc="0">
                          <a:solidFill>
                            <a:schemeClr val="tx1"/>
                          </a:solidFill>
                        </a:rPr>
                        <a:t>Impacto histórico</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a:solidFill>
                            <a:schemeClr val="tx1"/>
                          </a:solidFill>
                        </a:rPr>
                        <a:t>Representa uno de los ejemplos más extremos de manipulación política de la información.</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tc>
                  <a:txBody>
                    <a:bodyPr/>
                    <a:lstStyle/>
                    <a:p>
                      <a:pPr>
                        <a:buNone/>
                      </a:pPr>
                      <a:r>
                        <a:rPr lang="es-MX" sz="1800" cap="none" spc="0" dirty="0">
                          <a:solidFill>
                            <a:schemeClr val="tx1"/>
                          </a:solidFill>
                        </a:rPr>
                        <a:t>Demuestra que incluso las democracias pueden recurrir a estrategias propagandísticas en situaciones de guerra.</a:t>
                      </a:r>
                    </a:p>
                  </a:txBody>
                  <a:tcPr marL="0" marR="67551" marT="27021" marB="202654" anchor="ctr">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009875338"/>
                  </a:ext>
                </a:extLst>
              </a:tr>
            </a:tbl>
          </a:graphicData>
        </a:graphic>
      </p:graphicFrame>
    </p:spTree>
    <p:extLst>
      <p:ext uri="{BB962C8B-B14F-4D97-AF65-F5344CB8AC3E}">
        <p14:creationId xmlns:p14="http://schemas.microsoft.com/office/powerpoint/2010/main" val="4193383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778F5A-1B6B-1085-8087-077E54DD3A5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A23F8AD-A4F6-542E-7405-8D2810A48B8A}"/>
              </a:ext>
            </a:extLst>
          </p:cNvPr>
          <p:cNvSpPr>
            <a:spLocks noGrp="1"/>
          </p:cNvSpPr>
          <p:nvPr>
            <p:ph type="title"/>
          </p:nvPr>
        </p:nvSpPr>
        <p:spPr>
          <a:xfrm>
            <a:off x="586478" y="1683756"/>
            <a:ext cx="3115265" cy="2396359"/>
          </a:xfrm>
        </p:spPr>
        <p:txBody>
          <a:bodyPr anchor="b">
            <a:normAutofit/>
          </a:bodyPr>
          <a:lstStyle/>
          <a:p>
            <a:pPr algn="ctr"/>
            <a:r>
              <a:rPr lang="es-MX" sz="4000" b="1" dirty="0">
                <a:solidFill>
                  <a:srgbClr val="FFFFFF"/>
                </a:solidFill>
                <a:latin typeface="ui-sans-serif"/>
              </a:rPr>
              <a:t>Prohibición de restricciones indebidas</a:t>
            </a:r>
            <a:endParaRPr lang="es-MX" sz="4000" dirty="0">
              <a:solidFill>
                <a:srgbClr val="FFFFFF"/>
              </a:solidFill>
            </a:endParaRPr>
          </a:p>
        </p:txBody>
      </p:sp>
      <p:graphicFrame>
        <p:nvGraphicFramePr>
          <p:cNvPr id="5" name="Marcador de contenido 2">
            <a:extLst>
              <a:ext uri="{FF2B5EF4-FFF2-40B4-BE49-F238E27FC236}">
                <a16:creationId xmlns:a16="http://schemas.microsoft.com/office/drawing/2014/main" id="{04D13E71-2ECD-CDCE-D858-2E28D571BCDD}"/>
              </a:ext>
            </a:extLst>
          </p:cNvPr>
          <p:cNvGraphicFramePr>
            <a:graphicFrameLocks noGrp="1"/>
          </p:cNvGraphicFramePr>
          <p:nvPr>
            <p:ph idx="1"/>
            <p:extLst>
              <p:ext uri="{D42A27DB-BD31-4B8C-83A1-F6EECF244321}">
                <p14:modId xmlns:p14="http://schemas.microsoft.com/office/powerpoint/2010/main" val="1268158325"/>
              </p:ext>
            </p:extLst>
          </p:nvPr>
        </p:nvGraphicFramePr>
        <p:xfrm>
          <a:off x="4905052" y="10137"/>
          <a:ext cx="6666833" cy="6847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8395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D500C3-9558-2887-74D5-48F73D53967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09D7E23-BD99-2B04-0380-7FC4318FC3C8}"/>
              </a:ext>
            </a:extLst>
          </p:cNvPr>
          <p:cNvSpPr>
            <a:spLocks noGrp="1"/>
          </p:cNvSpPr>
          <p:nvPr>
            <p:ph type="title"/>
          </p:nvPr>
        </p:nvSpPr>
        <p:spPr>
          <a:xfrm>
            <a:off x="586478" y="1683756"/>
            <a:ext cx="3115265" cy="2396359"/>
          </a:xfrm>
        </p:spPr>
        <p:txBody>
          <a:bodyPr anchor="b">
            <a:normAutofit/>
          </a:bodyPr>
          <a:lstStyle/>
          <a:p>
            <a:pPr algn="ctr"/>
            <a:r>
              <a:rPr lang="es-MX" sz="4000" b="1" dirty="0">
                <a:solidFill>
                  <a:srgbClr val="FFFFFF"/>
                </a:solidFill>
                <a:latin typeface="ui-sans-serif"/>
              </a:rPr>
              <a:t>Prohibición de restricciones indebidas</a:t>
            </a:r>
            <a:endParaRPr lang="es-MX" sz="4000" dirty="0">
              <a:solidFill>
                <a:srgbClr val="FFFFFF"/>
              </a:solidFill>
            </a:endParaRPr>
          </a:p>
        </p:txBody>
      </p:sp>
      <p:graphicFrame>
        <p:nvGraphicFramePr>
          <p:cNvPr id="5" name="Marcador de contenido 2">
            <a:extLst>
              <a:ext uri="{FF2B5EF4-FFF2-40B4-BE49-F238E27FC236}">
                <a16:creationId xmlns:a16="http://schemas.microsoft.com/office/drawing/2014/main" id="{BB8752D8-8C1C-8626-C86A-FCFAA009F11A}"/>
              </a:ext>
            </a:extLst>
          </p:cNvPr>
          <p:cNvGraphicFramePr>
            <a:graphicFrameLocks noGrp="1"/>
          </p:cNvGraphicFramePr>
          <p:nvPr>
            <p:ph idx="1"/>
            <p:extLst>
              <p:ext uri="{D42A27DB-BD31-4B8C-83A1-F6EECF244321}">
                <p14:modId xmlns:p14="http://schemas.microsoft.com/office/powerpoint/2010/main" val="357154324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8411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C5B9A-A840-9E28-9481-342E65FFB6AF}"/>
              </a:ext>
            </a:extLst>
          </p:cNvPr>
          <p:cNvSpPr>
            <a:spLocks noGrp="1"/>
          </p:cNvSpPr>
          <p:nvPr>
            <p:ph type="title"/>
          </p:nvPr>
        </p:nvSpPr>
        <p:spPr/>
        <p:txBody>
          <a:bodyPr/>
          <a:lstStyle/>
          <a:p>
            <a:r>
              <a:rPr lang="es-MX" b="1">
                <a:solidFill>
                  <a:srgbClr val="0D0D0D"/>
                </a:solidFill>
                <a:latin typeface="ui-sans-serif"/>
              </a:rPr>
              <a:t>Reflexión</a:t>
            </a:r>
            <a:br>
              <a:rPr lang="es-MX" b="1">
                <a:solidFill>
                  <a:srgbClr val="0D0D0D"/>
                </a:solidFill>
                <a:latin typeface="ui-sans-serif"/>
              </a:rPr>
            </a:br>
            <a:endParaRPr lang="es-MX" dirty="0"/>
          </a:p>
        </p:txBody>
      </p:sp>
      <p:graphicFrame>
        <p:nvGraphicFramePr>
          <p:cNvPr id="21" name="Marcador de contenido 2">
            <a:extLst>
              <a:ext uri="{FF2B5EF4-FFF2-40B4-BE49-F238E27FC236}">
                <a16:creationId xmlns:a16="http://schemas.microsoft.com/office/drawing/2014/main" id="{167CE7B8-200D-BC9F-ED8E-E4F7B8B9FF57}"/>
              </a:ext>
            </a:extLst>
          </p:cNvPr>
          <p:cNvGraphicFramePr>
            <a:graphicFrameLocks noGrp="1"/>
          </p:cNvGraphicFramePr>
          <p:nvPr>
            <p:ph idx="1"/>
            <p:extLst>
              <p:ext uri="{D42A27DB-BD31-4B8C-83A1-F6EECF244321}">
                <p14:modId xmlns:p14="http://schemas.microsoft.com/office/powerpoint/2010/main" val="3944485147"/>
              </p:ext>
            </p:extLst>
          </p:nvPr>
        </p:nvGraphicFramePr>
        <p:xfrm>
          <a:off x="838200" y="1099336"/>
          <a:ext cx="10515600" cy="5758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82637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AB1FC7-1CDE-5792-9B06-4EFD8277D7A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10C0794-AC48-40F7-626D-07CE8FF387CB}"/>
              </a:ext>
            </a:extLst>
          </p:cNvPr>
          <p:cNvSpPr>
            <a:spLocks noGrp="1"/>
          </p:cNvSpPr>
          <p:nvPr>
            <p:ph type="title"/>
          </p:nvPr>
        </p:nvSpPr>
        <p:spPr>
          <a:xfrm>
            <a:off x="466722" y="586855"/>
            <a:ext cx="3201366" cy="3387497"/>
          </a:xfrm>
        </p:spPr>
        <p:txBody>
          <a:bodyPr anchor="b">
            <a:normAutofit/>
          </a:bodyPr>
          <a:lstStyle/>
          <a:p>
            <a:pPr algn="r"/>
            <a:r>
              <a:rPr lang="es-MX" sz="4000" b="1">
                <a:solidFill>
                  <a:srgbClr val="FFFFFF"/>
                </a:solidFill>
                <a:latin typeface="ui-sans-serif"/>
              </a:rPr>
              <a:t>Reflexión</a:t>
            </a:r>
            <a:br>
              <a:rPr lang="es-MX" sz="4000" b="1">
                <a:solidFill>
                  <a:srgbClr val="FFFFFF"/>
                </a:solidFill>
                <a:latin typeface="ui-sans-serif"/>
              </a:rPr>
            </a:br>
            <a:endParaRPr lang="es-MX" sz="4000">
              <a:solidFill>
                <a:srgbClr val="FFFFFF"/>
              </a:solidFill>
            </a:endParaRPr>
          </a:p>
        </p:txBody>
      </p:sp>
      <p:sp>
        <p:nvSpPr>
          <p:cNvPr id="3" name="Marcador de contenido 2">
            <a:extLst>
              <a:ext uri="{FF2B5EF4-FFF2-40B4-BE49-F238E27FC236}">
                <a16:creationId xmlns:a16="http://schemas.microsoft.com/office/drawing/2014/main" id="{9562D2C3-F7C9-C83F-C8A0-4B2920BBADD8}"/>
              </a:ext>
            </a:extLst>
          </p:cNvPr>
          <p:cNvSpPr>
            <a:spLocks noGrp="1"/>
          </p:cNvSpPr>
          <p:nvPr>
            <p:ph idx="1"/>
          </p:nvPr>
        </p:nvSpPr>
        <p:spPr>
          <a:xfrm>
            <a:off x="4810259" y="649480"/>
            <a:ext cx="6555347" cy="5546047"/>
          </a:xfrm>
        </p:spPr>
        <p:txBody>
          <a:bodyPr anchor="ctr">
            <a:normAutofit/>
          </a:bodyPr>
          <a:lstStyle/>
          <a:p>
            <a:pPr marL="0" indent="0" algn="just">
              <a:buNone/>
            </a:pPr>
            <a:r>
              <a:rPr lang="es-MX" sz="3200" dirty="0">
                <a:latin typeface="ui-sans-serif"/>
              </a:rPr>
              <a:t>Este enfoque refleja una idea fundamental: </a:t>
            </a:r>
            <a:r>
              <a:rPr lang="es-MX" sz="3200" b="1" dirty="0">
                <a:latin typeface="ui-sans-serif"/>
              </a:rPr>
              <a:t>las democracias deben tolerar un amplio espectro de opiniones, incluso aquellas que resultan incómodas o críticas</a:t>
            </a:r>
            <a:r>
              <a:rPr lang="es-MX" sz="3200" dirty="0">
                <a:latin typeface="ui-sans-serif"/>
              </a:rPr>
              <a:t>, porque el debate abierto es esencial para el funcionamiento del sistema democrático.</a:t>
            </a:r>
            <a:endParaRPr lang="es-MX" sz="3200" dirty="0"/>
          </a:p>
        </p:txBody>
      </p:sp>
    </p:spTree>
    <p:extLst>
      <p:ext uri="{BB962C8B-B14F-4D97-AF65-F5344CB8AC3E}">
        <p14:creationId xmlns:p14="http://schemas.microsoft.com/office/powerpoint/2010/main" val="2407938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0575052-60EA-062B-89EB-38B4BCABFCB1}"/>
              </a:ext>
            </a:extLst>
          </p:cNvPr>
          <p:cNvSpPr>
            <a:spLocks noGrp="1"/>
          </p:cNvSpPr>
          <p:nvPr>
            <p:ph type="title"/>
          </p:nvPr>
        </p:nvSpPr>
        <p:spPr>
          <a:xfrm>
            <a:off x="1388209" y="5554639"/>
            <a:ext cx="9654076" cy="982473"/>
          </a:xfrm>
        </p:spPr>
        <p:txBody>
          <a:bodyPr>
            <a:normAutofit fontScale="90000"/>
          </a:bodyPr>
          <a:lstStyle/>
          <a:p>
            <a:r>
              <a:rPr lang="es-MX" sz="4000" b="1" dirty="0">
                <a:solidFill>
                  <a:schemeClr val="bg1"/>
                </a:solidFill>
                <a:latin typeface="ui-sans-serif"/>
              </a:rPr>
              <a:t>Libertad de expresión vs discurso de odio</a:t>
            </a:r>
            <a:br>
              <a:rPr lang="es-MX" sz="4000" b="1" dirty="0">
                <a:solidFill>
                  <a:schemeClr val="bg1"/>
                </a:solidFill>
                <a:latin typeface="ui-sans-serif"/>
              </a:rPr>
            </a:br>
            <a:endParaRPr lang="es-MX" sz="4000" dirty="0">
              <a:solidFill>
                <a:schemeClr val="bg1"/>
              </a:solidFill>
            </a:endParaRPr>
          </a:p>
        </p:txBody>
      </p:sp>
      <p:graphicFrame>
        <p:nvGraphicFramePr>
          <p:cNvPr id="7" name="Marcador de contenido 6">
            <a:extLst>
              <a:ext uri="{FF2B5EF4-FFF2-40B4-BE49-F238E27FC236}">
                <a16:creationId xmlns:a16="http://schemas.microsoft.com/office/drawing/2014/main" id="{289D94A4-3D5B-6CC1-8EA2-CA66EB49E537}"/>
              </a:ext>
            </a:extLst>
          </p:cNvPr>
          <p:cNvGraphicFramePr>
            <a:graphicFrameLocks noGrp="1"/>
          </p:cNvGraphicFramePr>
          <p:nvPr>
            <p:ph idx="1"/>
            <p:extLst>
              <p:ext uri="{D42A27DB-BD31-4B8C-83A1-F6EECF244321}">
                <p14:modId xmlns:p14="http://schemas.microsoft.com/office/powerpoint/2010/main" val="1700639040"/>
              </p:ext>
            </p:extLst>
          </p:nvPr>
        </p:nvGraphicFramePr>
        <p:xfrm>
          <a:off x="550606" y="320888"/>
          <a:ext cx="11041626" cy="4635110"/>
        </p:xfrm>
        <a:graphic>
          <a:graphicData uri="http://schemas.openxmlformats.org/drawingml/2006/table">
            <a:tbl>
              <a:tblPr/>
              <a:tblGrid>
                <a:gridCol w="3680542">
                  <a:extLst>
                    <a:ext uri="{9D8B030D-6E8A-4147-A177-3AD203B41FA5}">
                      <a16:colId xmlns:a16="http://schemas.microsoft.com/office/drawing/2014/main" val="2479328182"/>
                    </a:ext>
                  </a:extLst>
                </a:gridCol>
                <a:gridCol w="3680542">
                  <a:extLst>
                    <a:ext uri="{9D8B030D-6E8A-4147-A177-3AD203B41FA5}">
                      <a16:colId xmlns:a16="http://schemas.microsoft.com/office/drawing/2014/main" val="518741152"/>
                    </a:ext>
                  </a:extLst>
                </a:gridCol>
                <a:gridCol w="3680542">
                  <a:extLst>
                    <a:ext uri="{9D8B030D-6E8A-4147-A177-3AD203B41FA5}">
                      <a16:colId xmlns:a16="http://schemas.microsoft.com/office/drawing/2014/main" val="877280860"/>
                    </a:ext>
                  </a:extLst>
                </a:gridCol>
              </a:tblGrid>
              <a:tr h="349235">
                <a:tc>
                  <a:txBody>
                    <a:bodyPr/>
                    <a:lstStyle/>
                    <a:p>
                      <a:pPr algn="ctr">
                        <a:buNone/>
                      </a:pPr>
                      <a:r>
                        <a:rPr lang="es-MX" sz="1600" b="1" dirty="0"/>
                        <a:t>Elemento</a:t>
                      </a:r>
                    </a:p>
                  </a:txBody>
                  <a:tcPr marL="67343" marR="67343" marT="33672" marB="33672" anchor="ctr">
                    <a:lnL>
                      <a:noFill/>
                    </a:lnL>
                    <a:lnR>
                      <a:noFill/>
                    </a:lnR>
                    <a:lnT>
                      <a:noFill/>
                    </a:lnT>
                    <a:lnB>
                      <a:noFill/>
                    </a:lnB>
                    <a:noFill/>
                  </a:tcPr>
                </a:tc>
                <a:tc>
                  <a:txBody>
                    <a:bodyPr/>
                    <a:lstStyle/>
                    <a:p>
                      <a:pPr algn="ctr">
                        <a:buNone/>
                      </a:pPr>
                      <a:r>
                        <a:rPr lang="es-MX" sz="1600" b="1" dirty="0"/>
                        <a:t>Libertad de expresión</a:t>
                      </a:r>
                    </a:p>
                  </a:txBody>
                  <a:tcPr marL="67343" marR="67343" marT="33672" marB="33672" anchor="ctr">
                    <a:lnL>
                      <a:noFill/>
                    </a:lnL>
                    <a:lnR>
                      <a:noFill/>
                    </a:lnR>
                    <a:lnT>
                      <a:noFill/>
                    </a:lnT>
                    <a:lnB>
                      <a:noFill/>
                    </a:lnB>
                    <a:noFill/>
                  </a:tcPr>
                </a:tc>
                <a:tc>
                  <a:txBody>
                    <a:bodyPr/>
                    <a:lstStyle/>
                    <a:p>
                      <a:pPr algn="ctr">
                        <a:buNone/>
                      </a:pPr>
                      <a:r>
                        <a:rPr lang="es-MX" sz="1600" b="1" dirty="0"/>
                        <a:t>Discurso de odio</a:t>
                      </a:r>
                    </a:p>
                  </a:txBody>
                  <a:tcPr marL="67343" marR="67343" marT="33672" marB="33672" anchor="ctr">
                    <a:lnL>
                      <a:noFill/>
                    </a:lnL>
                    <a:lnR>
                      <a:noFill/>
                    </a:lnR>
                    <a:lnT>
                      <a:noFill/>
                    </a:lnT>
                    <a:lnB>
                      <a:noFill/>
                    </a:lnB>
                    <a:noFill/>
                  </a:tcPr>
                </a:tc>
                <a:extLst>
                  <a:ext uri="{0D108BD9-81ED-4DB2-BD59-A6C34878D82A}">
                    <a16:rowId xmlns:a16="http://schemas.microsoft.com/office/drawing/2014/main" val="857143826"/>
                  </a:ext>
                </a:extLst>
              </a:tr>
              <a:tr h="982003">
                <a:tc>
                  <a:txBody>
                    <a:bodyPr/>
                    <a:lstStyle/>
                    <a:p>
                      <a:pPr>
                        <a:buNone/>
                      </a:pPr>
                      <a:r>
                        <a:rPr lang="es-MX" sz="1600" dirty="0"/>
                        <a:t>Definición general</a:t>
                      </a:r>
                    </a:p>
                  </a:txBody>
                  <a:tcPr marL="67343" marR="67343" marT="33672" marB="33672" anchor="ctr">
                    <a:lnL>
                      <a:noFill/>
                    </a:lnL>
                    <a:lnR>
                      <a:noFill/>
                    </a:lnR>
                    <a:lnT>
                      <a:noFill/>
                    </a:lnT>
                    <a:lnB>
                      <a:noFill/>
                    </a:lnB>
                    <a:noFill/>
                  </a:tcPr>
                </a:tc>
                <a:tc>
                  <a:txBody>
                    <a:bodyPr/>
                    <a:lstStyle/>
                    <a:p>
                      <a:pPr>
                        <a:buNone/>
                      </a:pPr>
                      <a:r>
                        <a:rPr lang="es-MX" sz="1600" dirty="0"/>
                        <a:t>Derecho de toda persona a </a:t>
                      </a:r>
                      <a:r>
                        <a:rPr lang="es-MX" sz="1600" b="1" dirty="0"/>
                        <a:t>buscar, recibir y difundir información e ideas de toda índole</a:t>
                      </a:r>
                      <a:endParaRPr lang="es-MX" sz="1600" dirty="0"/>
                    </a:p>
                  </a:txBody>
                  <a:tcPr marL="67343" marR="67343" marT="33672" marB="33672" anchor="ctr">
                    <a:lnL>
                      <a:noFill/>
                    </a:lnL>
                    <a:lnR>
                      <a:noFill/>
                    </a:lnR>
                    <a:lnT>
                      <a:noFill/>
                    </a:lnT>
                    <a:lnB>
                      <a:noFill/>
                    </a:lnB>
                    <a:noFill/>
                  </a:tcPr>
                </a:tc>
                <a:tc>
                  <a:txBody>
                    <a:bodyPr/>
                    <a:lstStyle/>
                    <a:p>
                      <a:pPr>
                        <a:buNone/>
                      </a:pPr>
                      <a:r>
                        <a:rPr lang="es-MX" sz="1600" dirty="0"/>
                        <a:t>Expresiones que </a:t>
                      </a:r>
                      <a:r>
                        <a:rPr lang="es-MX" sz="1600" b="1" dirty="0"/>
                        <a:t>promueven odio, discriminación o violencia contra personas o grupos</a:t>
                      </a:r>
                      <a:endParaRPr lang="es-MX" sz="1600" dirty="0"/>
                    </a:p>
                  </a:txBody>
                  <a:tcPr marL="67343" marR="67343" marT="33672" marB="33672" anchor="ctr">
                    <a:lnL>
                      <a:noFill/>
                    </a:lnL>
                    <a:lnR>
                      <a:noFill/>
                    </a:lnR>
                    <a:lnT>
                      <a:noFill/>
                    </a:lnT>
                    <a:lnB>
                      <a:noFill/>
                    </a:lnB>
                    <a:noFill/>
                  </a:tcPr>
                </a:tc>
                <a:extLst>
                  <a:ext uri="{0D108BD9-81ED-4DB2-BD59-A6C34878D82A}">
                    <a16:rowId xmlns:a16="http://schemas.microsoft.com/office/drawing/2014/main" val="2796482876"/>
                  </a:ext>
                </a:extLst>
              </a:tr>
              <a:tr h="755388">
                <a:tc>
                  <a:txBody>
                    <a:bodyPr/>
                    <a:lstStyle/>
                    <a:p>
                      <a:pPr>
                        <a:buNone/>
                      </a:pPr>
                      <a:r>
                        <a:rPr lang="es-MX" sz="1600"/>
                        <a:t>Reconocimiento en derecho internacional</a:t>
                      </a:r>
                    </a:p>
                  </a:txBody>
                  <a:tcPr marL="67343" marR="67343" marT="33672" marB="33672" anchor="ctr">
                    <a:lnL>
                      <a:noFill/>
                    </a:lnL>
                    <a:lnR>
                      <a:noFill/>
                    </a:lnR>
                    <a:lnT>
                      <a:noFill/>
                    </a:lnT>
                    <a:lnB>
                      <a:noFill/>
                    </a:lnB>
                    <a:noFill/>
                  </a:tcPr>
                </a:tc>
                <a:tc>
                  <a:txBody>
                    <a:bodyPr/>
                    <a:lstStyle/>
                    <a:p>
                      <a:pPr>
                        <a:buNone/>
                      </a:pPr>
                      <a:r>
                        <a:rPr lang="es-MX" sz="1600" dirty="0"/>
                        <a:t>Derecho fundamental ampliamente protegido</a:t>
                      </a:r>
                    </a:p>
                  </a:txBody>
                  <a:tcPr marL="67343" marR="67343" marT="33672" marB="33672" anchor="ctr">
                    <a:lnL>
                      <a:noFill/>
                    </a:lnL>
                    <a:lnR>
                      <a:noFill/>
                    </a:lnR>
                    <a:lnT>
                      <a:noFill/>
                    </a:lnT>
                    <a:lnB>
                      <a:noFill/>
                    </a:lnB>
                    <a:noFill/>
                  </a:tcPr>
                </a:tc>
                <a:tc>
                  <a:txBody>
                    <a:bodyPr/>
                    <a:lstStyle/>
                    <a:p>
                      <a:pPr>
                        <a:buNone/>
                      </a:pPr>
                      <a:r>
                        <a:rPr lang="es-MX" sz="1600" dirty="0"/>
                        <a:t>Puede ser </a:t>
                      </a:r>
                      <a:r>
                        <a:rPr lang="es-MX" sz="1600" b="1" dirty="0"/>
                        <a:t>prohibido cuando incita a discriminación, hostilidad o violencia</a:t>
                      </a:r>
                      <a:endParaRPr lang="es-MX" sz="1600" dirty="0"/>
                    </a:p>
                  </a:txBody>
                  <a:tcPr marL="67343" marR="67343" marT="33672" marB="33672" anchor="ctr">
                    <a:lnL>
                      <a:noFill/>
                    </a:lnL>
                    <a:lnR>
                      <a:noFill/>
                    </a:lnR>
                    <a:lnT>
                      <a:noFill/>
                    </a:lnT>
                    <a:lnB>
                      <a:noFill/>
                    </a:lnB>
                    <a:noFill/>
                  </a:tcPr>
                </a:tc>
                <a:extLst>
                  <a:ext uri="{0D108BD9-81ED-4DB2-BD59-A6C34878D82A}">
                    <a16:rowId xmlns:a16="http://schemas.microsoft.com/office/drawing/2014/main" val="729474434"/>
                  </a:ext>
                </a:extLst>
              </a:tr>
              <a:tr h="1170204">
                <a:tc>
                  <a:txBody>
                    <a:bodyPr/>
                    <a:lstStyle/>
                    <a:p>
                      <a:pPr>
                        <a:buNone/>
                      </a:pPr>
                      <a:r>
                        <a:rPr lang="es-MX" sz="1600"/>
                        <a:t>Instrumentos principales</a:t>
                      </a:r>
                    </a:p>
                  </a:txBody>
                  <a:tcPr marL="67343" marR="67343" marT="33672" marB="33672" anchor="ctr">
                    <a:lnL>
                      <a:noFill/>
                    </a:lnL>
                    <a:lnR>
                      <a:noFill/>
                    </a:lnR>
                    <a:lnT>
                      <a:noFill/>
                    </a:lnT>
                    <a:lnB>
                      <a:noFill/>
                    </a:lnB>
                    <a:noFill/>
                  </a:tcPr>
                </a:tc>
                <a:tc>
                  <a:txBody>
                    <a:bodyPr/>
                    <a:lstStyle/>
                    <a:p>
                      <a:pPr>
                        <a:buNone/>
                      </a:pPr>
                      <a:r>
                        <a:rPr lang="es-MX" sz="1600"/>
                        <a:t>Pacto Internacional de Derechos Civiles y Políticos (art. 19) y Convención Americana sobre Derechos Humanos (art. 13)</a:t>
                      </a:r>
                    </a:p>
                  </a:txBody>
                  <a:tcPr marL="67343" marR="67343" marT="33672" marB="33672" anchor="ctr">
                    <a:lnL>
                      <a:noFill/>
                    </a:lnL>
                    <a:lnR>
                      <a:noFill/>
                    </a:lnR>
                    <a:lnT>
                      <a:noFill/>
                    </a:lnT>
                    <a:lnB>
                      <a:noFill/>
                    </a:lnB>
                    <a:noFill/>
                  </a:tcPr>
                </a:tc>
                <a:tc>
                  <a:txBody>
                    <a:bodyPr/>
                    <a:lstStyle/>
                    <a:p>
                      <a:pPr>
                        <a:buNone/>
                      </a:pPr>
                      <a:r>
                        <a:rPr lang="es-MX" sz="1600" dirty="0"/>
                        <a:t>Pacto Internacional de Derechos Civiles y Políticos (art. 20)</a:t>
                      </a:r>
                    </a:p>
                  </a:txBody>
                  <a:tcPr marL="67343" marR="67343" marT="33672" marB="33672" anchor="ctr">
                    <a:lnL>
                      <a:noFill/>
                    </a:lnL>
                    <a:lnR>
                      <a:noFill/>
                    </a:lnR>
                    <a:lnT>
                      <a:noFill/>
                    </a:lnT>
                    <a:lnB>
                      <a:noFill/>
                    </a:lnB>
                    <a:noFill/>
                  </a:tcPr>
                </a:tc>
                <a:extLst>
                  <a:ext uri="{0D108BD9-81ED-4DB2-BD59-A6C34878D82A}">
                    <a16:rowId xmlns:a16="http://schemas.microsoft.com/office/drawing/2014/main" val="1133345709"/>
                  </a:ext>
                </a:extLst>
              </a:tr>
              <a:tr h="622892">
                <a:tc>
                  <a:txBody>
                    <a:bodyPr/>
                    <a:lstStyle/>
                    <a:p>
                      <a:pPr>
                        <a:buNone/>
                      </a:pPr>
                      <a:r>
                        <a:rPr lang="es-MX" sz="1600"/>
                        <a:t>Nivel de protección</a:t>
                      </a:r>
                    </a:p>
                  </a:txBody>
                  <a:tcPr marL="67343" marR="67343" marT="33672" marB="33672" anchor="ctr">
                    <a:lnL>
                      <a:noFill/>
                    </a:lnL>
                    <a:lnR>
                      <a:noFill/>
                    </a:lnR>
                    <a:lnT>
                      <a:noFill/>
                    </a:lnT>
                    <a:lnB>
                      <a:noFill/>
                    </a:lnB>
                    <a:noFill/>
                  </a:tcPr>
                </a:tc>
                <a:tc>
                  <a:txBody>
                    <a:bodyPr/>
                    <a:lstStyle/>
                    <a:p>
                      <a:pPr>
                        <a:buNone/>
                      </a:pPr>
                      <a:r>
                        <a:rPr lang="es-MX" sz="1600"/>
                        <a:t>Muy alto; es base del debate democrático</a:t>
                      </a:r>
                    </a:p>
                  </a:txBody>
                  <a:tcPr marL="67343" marR="67343" marT="33672" marB="33672" anchor="ctr">
                    <a:lnL>
                      <a:noFill/>
                    </a:lnL>
                    <a:lnR>
                      <a:noFill/>
                    </a:lnR>
                    <a:lnT>
                      <a:noFill/>
                    </a:lnT>
                    <a:lnB>
                      <a:noFill/>
                    </a:lnB>
                    <a:noFill/>
                  </a:tcPr>
                </a:tc>
                <a:tc>
                  <a:txBody>
                    <a:bodyPr/>
                    <a:lstStyle/>
                    <a:p>
                      <a:pPr>
                        <a:buNone/>
                      </a:pPr>
                      <a:r>
                        <a:rPr lang="es-MX" sz="1600" dirty="0"/>
                        <a:t>Bajo cuando existe incitación a la discriminación o violencia</a:t>
                      </a:r>
                    </a:p>
                  </a:txBody>
                  <a:tcPr marL="67343" marR="67343" marT="33672" marB="33672" anchor="ctr">
                    <a:lnL>
                      <a:noFill/>
                    </a:lnL>
                    <a:lnR>
                      <a:noFill/>
                    </a:lnR>
                    <a:lnT>
                      <a:noFill/>
                    </a:lnT>
                    <a:lnB>
                      <a:noFill/>
                    </a:lnB>
                    <a:noFill/>
                  </a:tcPr>
                </a:tc>
                <a:extLst>
                  <a:ext uri="{0D108BD9-81ED-4DB2-BD59-A6C34878D82A}">
                    <a16:rowId xmlns:a16="http://schemas.microsoft.com/office/drawing/2014/main" val="1724121776"/>
                  </a:ext>
                </a:extLst>
              </a:tr>
              <a:tr h="755388">
                <a:tc>
                  <a:txBody>
                    <a:bodyPr/>
                    <a:lstStyle/>
                    <a:p>
                      <a:pPr>
                        <a:buNone/>
                      </a:pPr>
                      <a:r>
                        <a:rPr lang="es-MX" sz="1600"/>
                        <a:t>Riesgos para la democracia</a:t>
                      </a:r>
                    </a:p>
                  </a:txBody>
                  <a:tcPr marL="67343" marR="67343" marT="33672" marB="33672" anchor="ctr">
                    <a:lnL>
                      <a:noFill/>
                    </a:lnL>
                    <a:lnR>
                      <a:noFill/>
                    </a:lnR>
                    <a:lnT>
                      <a:noFill/>
                    </a:lnT>
                    <a:lnB>
                      <a:noFill/>
                    </a:lnB>
                    <a:noFill/>
                  </a:tcPr>
                </a:tc>
                <a:tc>
                  <a:txBody>
                    <a:bodyPr/>
                    <a:lstStyle/>
                    <a:p>
                      <a:pPr>
                        <a:buNone/>
                      </a:pPr>
                      <a:r>
                        <a:rPr lang="es-MX" sz="1600"/>
                        <a:t>Restricciones indebidas pueden generar </a:t>
                      </a:r>
                      <a:r>
                        <a:rPr lang="es-MX" sz="1600" b="1"/>
                        <a:t>censura y limitar el debate público</a:t>
                      </a:r>
                      <a:endParaRPr lang="es-MX" sz="1600"/>
                    </a:p>
                  </a:txBody>
                  <a:tcPr marL="67343" marR="67343" marT="33672" marB="33672" anchor="ctr">
                    <a:lnL>
                      <a:noFill/>
                    </a:lnL>
                    <a:lnR>
                      <a:noFill/>
                    </a:lnR>
                    <a:lnT>
                      <a:noFill/>
                    </a:lnT>
                    <a:lnB>
                      <a:noFill/>
                    </a:lnB>
                    <a:noFill/>
                  </a:tcPr>
                </a:tc>
                <a:tc>
                  <a:txBody>
                    <a:bodyPr/>
                    <a:lstStyle/>
                    <a:p>
                      <a:pPr>
                        <a:buNone/>
                      </a:pPr>
                      <a:r>
                        <a:rPr lang="es-MX" sz="1600" dirty="0"/>
                        <a:t>Puede fomentar </a:t>
                      </a:r>
                      <a:r>
                        <a:rPr lang="es-MX" sz="1600" b="1" dirty="0"/>
                        <a:t>violencia, discriminación y exclusión social</a:t>
                      </a:r>
                      <a:endParaRPr lang="es-MX" sz="1600" dirty="0"/>
                    </a:p>
                  </a:txBody>
                  <a:tcPr marL="67343" marR="67343" marT="33672" marB="33672" anchor="ctr">
                    <a:lnL>
                      <a:noFill/>
                    </a:lnL>
                    <a:lnR>
                      <a:noFill/>
                    </a:lnR>
                    <a:lnT>
                      <a:noFill/>
                    </a:lnT>
                    <a:lnB>
                      <a:noFill/>
                    </a:lnB>
                    <a:noFill/>
                  </a:tcPr>
                </a:tc>
                <a:extLst>
                  <a:ext uri="{0D108BD9-81ED-4DB2-BD59-A6C34878D82A}">
                    <a16:rowId xmlns:a16="http://schemas.microsoft.com/office/drawing/2014/main" val="2548540617"/>
                  </a:ext>
                </a:extLst>
              </a:tr>
            </a:tbl>
          </a:graphicData>
        </a:graphic>
      </p:graphicFrame>
    </p:spTree>
    <p:extLst>
      <p:ext uri="{BB962C8B-B14F-4D97-AF65-F5344CB8AC3E}">
        <p14:creationId xmlns:p14="http://schemas.microsoft.com/office/powerpoint/2010/main" val="25520230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CC50AB4-86FB-DBA6-2824-DCC8FE2C6BEB}"/>
              </a:ext>
            </a:extLst>
          </p:cNvPr>
          <p:cNvSpPr>
            <a:spLocks noGrp="1"/>
          </p:cNvSpPr>
          <p:nvPr>
            <p:ph type="title"/>
          </p:nvPr>
        </p:nvSpPr>
        <p:spPr>
          <a:xfrm>
            <a:off x="1215708" y="0"/>
            <a:ext cx="10176151" cy="1097519"/>
          </a:xfrm>
        </p:spPr>
        <p:txBody>
          <a:bodyPr anchor="ctr">
            <a:normAutofit/>
          </a:bodyPr>
          <a:lstStyle/>
          <a:p>
            <a:r>
              <a:rPr lang="es-MX" sz="3400" b="1" dirty="0">
                <a:latin typeface="ui-sans-serif"/>
              </a:rPr>
              <a:t>Libertad de expresión vs desinformación</a:t>
            </a:r>
            <a:br>
              <a:rPr lang="es-MX" sz="3400" b="1" dirty="0">
                <a:latin typeface="ui-sans-serif"/>
              </a:rPr>
            </a:br>
            <a:endParaRPr lang="es-MX" sz="3400" dirty="0"/>
          </a:p>
        </p:txBody>
      </p:sp>
      <p:sp>
        <p:nvSpPr>
          <p:cNvPr id="11" name="Rectangle 10">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D08A79A2-DDDD-4F7C-D1C6-371D4D00DB68}"/>
              </a:ext>
            </a:extLst>
          </p:cNvPr>
          <p:cNvGraphicFramePr>
            <a:graphicFrameLocks noGrp="1"/>
          </p:cNvGraphicFramePr>
          <p:nvPr>
            <p:ph idx="1"/>
            <p:extLst>
              <p:ext uri="{D42A27DB-BD31-4B8C-83A1-F6EECF244321}">
                <p14:modId xmlns:p14="http://schemas.microsoft.com/office/powerpoint/2010/main" val="715249482"/>
              </p:ext>
            </p:extLst>
          </p:nvPr>
        </p:nvGraphicFramePr>
        <p:xfrm>
          <a:off x="534486" y="862995"/>
          <a:ext cx="11342441" cy="5132010"/>
        </p:xfrm>
        <a:graphic>
          <a:graphicData uri="http://schemas.openxmlformats.org/drawingml/2006/table">
            <a:tbl>
              <a:tblPr/>
              <a:tblGrid>
                <a:gridCol w="3771793">
                  <a:extLst>
                    <a:ext uri="{9D8B030D-6E8A-4147-A177-3AD203B41FA5}">
                      <a16:colId xmlns:a16="http://schemas.microsoft.com/office/drawing/2014/main" val="949348951"/>
                    </a:ext>
                  </a:extLst>
                </a:gridCol>
                <a:gridCol w="3798855">
                  <a:extLst>
                    <a:ext uri="{9D8B030D-6E8A-4147-A177-3AD203B41FA5}">
                      <a16:colId xmlns:a16="http://schemas.microsoft.com/office/drawing/2014/main" val="3029345057"/>
                    </a:ext>
                  </a:extLst>
                </a:gridCol>
                <a:gridCol w="3771793">
                  <a:extLst>
                    <a:ext uri="{9D8B030D-6E8A-4147-A177-3AD203B41FA5}">
                      <a16:colId xmlns:a16="http://schemas.microsoft.com/office/drawing/2014/main" val="3792958752"/>
                    </a:ext>
                  </a:extLst>
                </a:gridCol>
              </a:tblGrid>
              <a:tr h="417840">
                <a:tc>
                  <a:txBody>
                    <a:bodyPr/>
                    <a:lstStyle/>
                    <a:p>
                      <a:pPr>
                        <a:buNone/>
                      </a:pPr>
                      <a:r>
                        <a:rPr lang="es-MX" sz="1800" dirty="0"/>
                        <a:t>Elemento</a:t>
                      </a:r>
                    </a:p>
                  </a:txBody>
                  <a:tcPr marL="70983" marR="70983" marT="35492" marB="35492" anchor="ctr">
                    <a:lnL>
                      <a:noFill/>
                    </a:lnL>
                    <a:lnR>
                      <a:noFill/>
                    </a:lnR>
                    <a:lnT>
                      <a:noFill/>
                    </a:lnT>
                    <a:lnB>
                      <a:noFill/>
                    </a:lnB>
                    <a:noFill/>
                  </a:tcPr>
                </a:tc>
                <a:tc>
                  <a:txBody>
                    <a:bodyPr/>
                    <a:lstStyle/>
                    <a:p>
                      <a:pPr>
                        <a:buNone/>
                      </a:pPr>
                      <a:r>
                        <a:rPr lang="es-MX" sz="1800"/>
                        <a:t>Libertad de expresión</a:t>
                      </a:r>
                    </a:p>
                  </a:txBody>
                  <a:tcPr marL="70983" marR="70983" marT="35492" marB="35492" anchor="ctr">
                    <a:lnL>
                      <a:noFill/>
                    </a:lnL>
                    <a:lnR>
                      <a:noFill/>
                    </a:lnR>
                    <a:lnT>
                      <a:noFill/>
                    </a:lnT>
                    <a:lnB>
                      <a:noFill/>
                    </a:lnB>
                    <a:noFill/>
                  </a:tcPr>
                </a:tc>
                <a:tc>
                  <a:txBody>
                    <a:bodyPr/>
                    <a:lstStyle/>
                    <a:p>
                      <a:pPr>
                        <a:buNone/>
                      </a:pPr>
                      <a:r>
                        <a:rPr lang="es-MX" sz="1800"/>
                        <a:t>Desinformación</a:t>
                      </a:r>
                    </a:p>
                  </a:txBody>
                  <a:tcPr marL="70983" marR="70983" marT="35492" marB="35492" anchor="ctr">
                    <a:lnL>
                      <a:noFill/>
                    </a:lnL>
                    <a:lnR>
                      <a:noFill/>
                    </a:lnR>
                    <a:lnT>
                      <a:noFill/>
                    </a:lnT>
                    <a:lnB>
                      <a:noFill/>
                    </a:lnB>
                    <a:noFill/>
                  </a:tcPr>
                </a:tc>
                <a:extLst>
                  <a:ext uri="{0D108BD9-81ED-4DB2-BD59-A6C34878D82A}">
                    <a16:rowId xmlns:a16="http://schemas.microsoft.com/office/drawing/2014/main" val="2077640159"/>
                  </a:ext>
                </a:extLst>
              </a:tr>
              <a:tr h="697528">
                <a:tc>
                  <a:txBody>
                    <a:bodyPr/>
                    <a:lstStyle/>
                    <a:p>
                      <a:pPr>
                        <a:buNone/>
                      </a:pPr>
                      <a:r>
                        <a:rPr lang="es-MX" sz="1800"/>
                        <a:t>Definición general</a:t>
                      </a:r>
                    </a:p>
                  </a:txBody>
                  <a:tcPr marL="70983" marR="70983" marT="35492" marB="35492" anchor="ctr">
                    <a:lnL>
                      <a:noFill/>
                    </a:lnL>
                    <a:lnR>
                      <a:noFill/>
                    </a:lnR>
                    <a:lnT>
                      <a:noFill/>
                    </a:lnT>
                    <a:lnB>
                      <a:noFill/>
                    </a:lnB>
                    <a:noFill/>
                  </a:tcPr>
                </a:tc>
                <a:tc>
                  <a:txBody>
                    <a:bodyPr/>
                    <a:lstStyle/>
                    <a:p>
                      <a:pPr>
                        <a:buNone/>
                      </a:pPr>
                      <a:r>
                        <a:rPr lang="es-MX" sz="1800" dirty="0"/>
                        <a:t>Derecho a </a:t>
                      </a:r>
                      <a:r>
                        <a:rPr lang="es-MX" sz="1800" b="1" dirty="0"/>
                        <a:t>expresar opiniones y difundir información</a:t>
                      </a:r>
                      <a:endParaRPr lang="es-MX" sz="1800" dirty="0"/>
                    </a:p>
                  </a:txBody>
                  <a:tcPr marL="70983" marR="70983" marT="35492" marB="35492" anchor="ctr">
                    <a:lnL>
                      <a:noFill/>
                    </a:lnL>
                    <a:lnR>
                      <a:noFill/>
                    </a:lnR>
                    <a:lnT>
                      <a:noFill/>
                    </a:lnT>
                    <a:lnB>
                      <a:noFill/>
                    </a:lnB>
                    <a:noFill/>
                  </a:tcPr>
                </a:tc>
                <a:tc>
                  <a:txBody>
                    <a:bodyPr/>
                    <a:lstStyle/>
                    <a:p>
                      <a:pPr>
                        <a:buNone/>
                      </a:pPr>
                      <a:r>
                        <a:rPr lang="es-MX" sz="1800"/>
                        <a:t>Difusión de </a:t>
                      </a:r>
                      <a:r>
                        <a:rPr lang="es-MX" sz="1800" b="1"/>
                        <a:t>información falsa o engañosa presentada como verdadera</a:t>
                      </a:r>
                      <a:endParaRPr lang="es-MX" sz="1800"/>
                    </a:p>
                  </a:txBody>
                  <a:tcPr marL="70983" marR="70983" marT="35492" marB="35492" anchor="ctr">
                    <a:lnL>
                      <a:noFill/>
                    </a:lnL>
                    <a:lnR>
                      <a:noFill/>
                    </a:lnR>
                    <a:lnT>
                      <a:noFill/>
                    </a:lnT>
                    <a:lnB>
                      <a:noFill/>
                    </a:lnB>
                    <a:noFill/>
                  </a:tcPr>
                </a:tc>
                <a:extLst>
                  <a:ext uri="{0D108BD9-81ED-4DB2-BD59-A6C34878D82A}">
                    <a16:rowId xmlns:a16="http://schemas.microsoft.com/office/drawing/2014/main" val="946560426"/>
                  </a:ext>
                </a:extLst>
              </a:tr>
              <a:tr h="697528">
                <a:tc>
                  <a:txBody>
                    <a:bodyPr/>
                    <a:lstStyle/>
                    <a:p>
                      <a:pPr>
                        <a:buNone/>
                      </a:pPr>
                      <a:r>
                        <a:rPr lang="es-MX" sz="1800"/>
                        <a:t>Tratamiento en derecho internacional</a:t>
                      </a:r>
                    </a:p>
                  </a:txBody>
                  <a:tcPr marL="70983" marR="70983" marT="35492" marB="35492" anchor="ctr">
                    <a:lnL>
                      <a:noFill/>
                    </a:lnL>
                    <a:lnR>
                      <a:noFill/>
                    </a:lnR>
                    <a:lnT>
                      <a:noFill/>
                    </a:lnT>
                    <a:lnB>
                      <a:noFill/>
                    </a:lnB>
                    <a:noFill/>
                  </a:tcPr>
                </a:tc>
                <a:tc>
                  <a:txBody>
                    <a:bodyPr/>
                    <a:lstStyle/>
                    <a:p>
                      <a:pPr>
                        <a:buNone/>
                      </a:pPr>
                      <a:r>
                        <a:rPr lang="es-MX" sz="1800" dirty="0"/>
                        <a:t>Tiene </a:t>
                      </a:r>
                      <a:r>
                        <a:rPr lang="es-MX" sz="1800" b="1" dirty="0"/>
                        <a:t>protección preferente en las democracias</a:t>
                      </a:r>
                      <a:endParaRPr lang="es-MX" sz="1800" dirty="0"/>
                    </a:p>
                  </a:txBody>
                  <a:tcPr marL="70983" marR="70983" marT="35492" marB="35492" anchor="ctr">
                    <a:lnL>
                      <a:noFill/>
                    </a:lnL>
                    <a:lnR>
                      <a:noFill/>
                    </a:lnR>
                    <a:lnT>
                      <a:noFill/>
                    </a:lnT>
                    <a:lnB>
                      <a:noFill/>
                    </a:lnB>
                    <a:noFill/>
                  </a:tcPr>
                </a:tc>
                <a:tc>
                  <a:txBody>
                    <a:bodyPr/>
                    <a:lstStyle/>
                    <a:p>
                      <a:pPr>
                        <a:buNone/>
                      </a:pPr>
                      <a:r>
                        <a:rPr lang="es-MX" sz="1800"/>
                        <a:t>No siempre está prohibida; depende del daño que genere</a:t>
                      </a:r>
                    </a:p>
                  </a:txBody>
                  <a:tcPr marL="70983" marR="70983" marT="35492" marB="35492" anchor="ctr">
                    <a:lnL>
                      <a:noFill/>
                    </a:lnL>
                    <a:lnR>
                      <a:noFill/>
                    </a:lnR>
                    <a:lnT>
                      <a:noFill/>
                    </a:lnT>
                    <a:lnB>
                      <a:noFill/>
                    </a:lnB>
                    <a:noFill/>
                  </a:tcPr>
                </a:tc>
                <a:extLst>
                  <a:ext uri="{0D108BD9-81ED-4DB2-BD59-A6C34878D82A}">
                    <a16:rowId xmlns:a16="http://schemas.microsoft.com/office/drawing/2014/main" val="1068884130"/>
                  </a:ext>
                </a:extLst>
              </a:tr>
              <a:tr h="977217">
                <a:tc>
                  <a:txBody>
                    <a:bodyPr/>
                    <a:lstStyle/>
                    <a:p>
                      <a:pPr>
                        <a:buNone/>
                      </a:pPr>
                      <a:r>
                        <a:rPr lang="es-MX" sz="1800"/>
                        <a:t>Regulación</a:t>
                      </a:r>
                    </a:p>
                  </a:txBody>
                  <a:tcPr marL="70983" marR="70983" marT="35492" marB="35492" anchor="ctr">
                    <a:lnL>
                      <a:noFill/>
                    </a:lnL>
                    <a:lnR>
                      <a:noFill/>
                    </a:lnR>
                    <a:lnT>
                      <a:noFill/>
                    </a:lnT>
                    <a:lnB>
                      <a:noFill/>
                    </a:lnB>
                    <a:noFill/>
                  </a:tcPr>
                </a:tc>
                <a:tc>
                  <a:txBody>
                    <a:bodyPr/>
                    <a:lstStyle/>
                    <a:p>
                      <a:pPr>
                        <a:buNone/>
                      </a:pPr>
                      <a:r>
                        <a:rPr lang="es-MX" sz="1800"/>
                        <a:t>Solo puede limitarse mediante el </a:t>
                      </a:r>
                      <a:r>
                        <a:rPr lang="es-MX" sz="1800" b="1"/>
                        <a:t>test de legalidad, finalidad legítima y necesidad</a:t>
                      </a:r>
                      <a:endParaRPr lang="es-MX" sz="1800"/>
                    </a:p>
                  </a:txBody>
                  <a:tcPr marL="70983" marR="70983" marT="35492" marB="35492" anchor="ctr">
                    <a:lnL>
                      <a:noFill/>
                    </a:lnL>
                    <a:lnR>
                      <a:noFill/>
                    </a:lnR>
                    <a:lnT>
                      <a:noFill/>
                    </a:lnT>
                    <a:lnB>
                      <a:noFill/>
                    </a:lnB>
                    <a:noFill/>
                  </a:tcPr>
                </a:tc>
                <a:tc>
                  <a:txBody>
                    <a:bodyPr/>
                    <a:lstStyle/>
                    <a:p>
                      <a:pPr>
                        <a:buNone/>
                      </a:pPr>
                      <a:r>
                        <a:rPr lang="es-MX" sz="1800" dirty="0"/>
                        <a:t>Puede ser objeto de </a:t>
                      </a:r>
                      <a:r>
                        <a:rPr lang="es-MX" sz="1800" b="1" dirty="0"/>
                        <a:t>medidas regulatorias</a:t>
                      </a:r>
                      <a:r>
                        <a:rPr lang="es-MX" sz="1800" dirty="0"/>
                        <a:t>, siempre respetando la libertad de expresión</a:t>
                      </a:r>
                    </a:p>
                  </a:txBody>
                  <a:tcPr marL="70983" marR="70983" marT="35492" marB="35492" anchor="ctr">
                    <a:lnL>
                      <a:noFill/>
                    </a:lnL>
                    <a:lnR>
                      <a:noFill/>
                    </a:lnR>
                    <a:lnT>
                      <a:noFill/>
                    </a:lnT>
                    <a:lnB>
                      <a:noFill/>
                    </a:lnB>
                    <a:noFill/>
                  </a:tcPr>
                </a:tc>
                <a:extLst>
                  <a:ext uri="{0D108BD9-81ED-4DB2-BD59-A6C34878D82A}">
                    <a16:rowId xmlns:a16="http://schemas.microsoft.com/office/drawing/2014/main" val="3156000553"/>
                  </a:ext>
                </a:extLst>
              </a:tr>
              <a:tr h="977217">
                <a:tc>
                  <a:txBody>
                    <a:bodyPr/>
                    <a:lstStyle/>
                    <a:p>
                      <a:pPr>
                        <a:buNone/>
                      </a:pPr>
                      <a:r>
                        <a:rPr lang="es-MX" sz="1800"/>
                        <a:t>Riesgos para la democracia</a:t>
                      </a:r>
                    </a:p>
                  </a:txBody>
                  <a:tcPr marL="70983" marR="70983" marT="35492" marB="35492" anchor="ctr">
                    <a:lnL>
                      <a:noFill/>
                    </a:lnL>
                    <a:lnR>
                      <a:noFill/>
                    </a:lnR>
                    <a:lnT>
                      <a:noFill/>
                    </a:lnT>
                    <a:lnB>
                      <a:noFill/>
                    </a:lnB>
                    <a:noFill/>
                  </a:tcPr>
                </a:tc>
                <a:tc>
                  <a:txBody>
                    <a:bodyPr/>
                    <a:lstStyle/>
                    <a:p>
                      <a:pPr>
                        <a:buNone/>
                      </a:pPr>
                      <a:r>
                        <a:rPr lang="es-MX" sz="1800"/>
                        <a:t>Su restricción indebida afecta el </a:t>
                      </a:r>
                      <a:r>
                        <a:rPr lang="es-MX" sz="1800" b="1"/>
                        <a:t>pluralismo y el debate público</a:t>
                      </a:r>
                      <a:endParaRPr lang="es-MX" sz="1800"/>
                    </a:p>
                  </a:txBody>
                  <a:tcPr marL="70983" marR="70983" marT="35492" marB="35492" anchor="ctr">
                    <a:lnL>
                      <a:noFill/>
                    </a:lnL>
                    <a:lnR>
                      <a:noFill/>
                    </a:lnR>
                    <a:lnT>
                      <a:noFill/>
                    </a:lnT>
                    <a:lnB>
                      <a:noFill/>
                    </a:lnB>
                    <a:noFill/>
                  </a:tcPr>
                </a:tc>
                <a:tc>
                  <a:txBody>
                    <a:bodyPr/>
                    <a:lstStyle/>
                    <a:p>
                      <a:pPr>
                        <a:buNone/>
                      </a:pPr>
                      <a:r>
                        <a:rPr lang="es-MX" sz="1800" dirty="0"/>
                        <a:t>Puede afectar el </a:t>
                      </a:r>
                      <a:r>
                        <a:rPr lang="es-MX" sz="1800" b="1" dirty="0"/>
                        <a:t>derecho a recibir información y los procesos democráticos</a:t>
                      </a:r>
                      <a:endParaRPr lang="es-MX" sz="1800" dirty="0"/>
                    </a:p>
                  </a:txBody>
                  <a:tcPr marL="70983" marR="70983" marT="35492" marB="35492" anchor="ctr">
                    <a:lnL>
                      <a:noFill/>
                    </a:lnL>
                    <a:lnR>
                      <a:noFill/>
                    </a:lnR>
                    <a:lnT>
                      <a:noFill/>
                    </a:lnT>
                    <a:lnB>
                      <a:noFill/>
                    </a:lnB>
                    <a:noFill/>
                  </a:tcPr>
                </a:tc>
                <a:extLst>
                  <a:ext uri="{0D108BD9-81ED-4DB2-BD59-A6C34878D82A}">
                    <a16:rowId xmlns:a16="http://schemas.microsoft.com/office/drawing/2014/main" val="517930131"/>
                  </a:ext>
                </a:extLst>
              </a:tr>
              <a:tr h="977217">
                <a:tc>
                  <a:txBody>
                    <a:bodyPr/>
                    <a:lstStyle/>
                    <a:p>
                      <a:pPr>
                        <a:buNone/>
                      </a:pPr>
                      <a:r>
                        <a:rPr lang="es-MX" sz="1800"/>
                        <a:t>Estándares internacionales</a:t>
                      </a:r>
                    </a:p>
                  </a:txBody>
                  <a:tcPr marL="70983" marR="70983" marT="35492" marB="35492" anchor="ctr">
                    <a:lnL>
                      <a:noFill/>
                    </a:lnL>
                    <a:lnR>
                      <a:noFill/>
                    </a:lnR>
                    <a:lnT>
                      <a:noFill/>
                    </a:lnT>
                    <a:lnB>
                      <a:noFill/>
                    </a:lnB>
                    <a:noFill/>
                  </a:tcPr>
                </a:tc>
                <a:tc>
                  <a:txBody>
                    <a:bodyPr/>
                    <a:lstStyle/>
                    <a:p>
                      <a:pPr>
                        <a:buNone/>
                      </a:pPr>
                      <a:r>
                        <a:rPr lang="es-MX" sz="1800"/>
                        <a:t>Jurisprudencia de la Corte Interamericana de Derechos Humanos y del Tribunal Europeo de Derechos Humanos</a:t>
                      </a:r>
                    </a:p>
                  </a:txBody>
                  <a:tcPr marL="70983" marR="70983" marT="35492" marB="35492" anchor="ctr">
                    <a:lnL>
                      <a:noFill/>
                    </a:lnL>
                    <a:lnR>
                      <a:noFill/>
                    </a:lnR>
                    <a:lnT>
                      <a:noFill/>
                    </a:lnT>
                    <a:lnB>
                      <a:noFill/>
                    </a:lnB>
                    <a:noFill/>
                  </a:tcPr>
                </a:tc>
                <a:tc>
                  <a:txBody>
                    <a:bodyPr/>
                    <a:lstStyle/>
                    <a:p>
                      <a:pPr>
                        <a:buNone/>
                      </a:pPr>
                      <a:r>
                        <a:rPr lang="es-MX" sz="1800" dirty="0"/>
                        <a:t>Informes de la Organización de las Naciones Unidas y de la Comisión Interamericana de Derechos Humanos</a:t>
                      </a:r>
                    </a:p>
                  </a:txBody>
                  <a:tcPr marL="70983" marR="70983" marT="35492" marB="35492" anchor="ctr">
                    <a:lnL>
                      <a:noFill/>
                    </a:lnL>
                    <a:lnR>
                      <a:noFill/>
                    </a:lnR>
                    <a:lnT>
                      <a:noFill/>
                    </a:lnT>
                    <a:lnB>
                      <a:noFill/>
                    </a:lnB>
                    <a:noFill/>
                  </a:tcPr>
                </a:tc>
                <a:extLst>
                  <a:ext uri="{0D108BD9-81ED-4DB2-BD59-A6C34878D82A}">
                    <a16:rowId xmlns:a16="http://schemas.microsoft.com/office/drawing/2014/main" val="3211281743"/>
                  </a:ext>
                </a:extLst>
              </a:tr>
            </a:tbl>
          </a:graphicData>
        </a:graphic>
      </p:graphicFrame>
    </p:spTree>
    <p:extLst>
      <p:ext uri="{BB962C8B-B14F-4D97-AF65-F5344CB8AC3E}">
        <p14:creationId xmlns:p14="http://schemas.microsoft.com/office/powerpoint/2010/main" val="1128671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5">
            <a:extLst>
              <a:ext uri="{FF2B5EF4-FFF2-40B4-BE49-F238E27FC236}">
                <a16:creationId xmlns:a16="http://schemas.microsoft.com/office/drawing/2014/main" id="{B444D337-4D9F-40A8-BA84-C0BFA7A8A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7">
            <a:extLst>
              <a:ext uri="{FF2B5EF4-FFF2-40B4-BE49-F238E27FC236}">
                <a16:creationId xmlns:a16="http://schemas.microsoft.com/office/drawing/2014/main" id="{70478D1D-B50E-41C8-8A55-36A53D449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C33189A6-AF7C-BDEE-C13B-6CC96BEEB463}"/>
              </a:ext>
            </a:extLst>
          </p:cNvPr>
          <p:cNvGraphicFramePr>
            <a:graphicFrameLocks noGrp="1"/>
          </p:cNvGraphicFramePr>
          <p:nvPr>
            <p:ph idx="1"/>
            <p:extLst>
              <p:ext uri="{D42A27DB-BD31-4B8C-83A1-F6EECF244321}">
                <p14:modId xmlns:p14="http://schemas.microsoft.com/office/powerpoint/2010/main" val="1706831539"/>
              </p:ext>
            </p:extLst>
          </p:nvPr>
        </p:nvGraphicFramePr>
        <p:xfrm>
          <a:off x="722352" y="359596"/>
          <a:ext cx="10754630" cy="5663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6460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4246F46-DCD7-169A-31FC-458A3EEADF60}"/>
              </a:ext>
            </a:extLst>
          </p:cNvPr>
          <p:cNvSpPr>
            <a:spLocks noGrp="1"/>
          </p:cNvSpPr>
          <p:nvPr>
            <p:ph type="title"/>
          </p:nvPr>
        </p:nvSpPr>
        <p:spPr>
          <a:xfrm>
            <a:off x="826396" y="586855"/>
            <a:ext cx="4230100" cy="3387497"/>
          </a:xfrm>
        </p:spPr>
        <p:txBody>
          <a:bodyPr anchor="b">
            <a:normAutofit/>
          </a:bodyPr>
          <a:lstStyle/>
          <a:p>
            <a:pPr algn="ctr"/>
            <a:r>
              <a:rPr lang="es-MX" sz="4000" b="1" dirty="0">
                <a:solidFill>
                  <a:srgbClr val="FFFFFF"/>
                </a:solidFill>
                <a:latin typeface="ui-sans-serif"/>
              </a:rPr>
              <a:t>Pirámide de protección de la libertad de expresión</a:t>
            </a:r>
            <a:endParaRPr lang="es-MX" sz="4000" dirty="0">
              <a:solidFill>
                <a:srgbClr val="FFFFFF"/>
              </a:solidFill>
            </a:endParaRPr>
          </a:p>
        </p:txBody>
      </p:sp>
      <p:sp>
        <p:nvSpPr>
          <p:cNvPr id="3" name="Marcador de contenido 2">
            <a:extLst>
              <a:ext uri="{FF2B5EF4-FFF2-40B4-BE49-F238E27FC236}">
                <a16:creationId xmlns:a16="http://schemas.microsoft.com/office/drawing/2014/main" id="{E8479E24-00C4-A0F9-2E60-3FB5F66EEFED}"/>
              </a:ext>
            </a:extLst>
          </p:cNvPr>
          <p:cNvSpPr>
            <a:spLocks noGrp="1"/>
          </p:cNvSpPr>
          <p:nvPr>
            <p:ph idx="1"/>
          </p:nvPr>
        </p:nvSpPr>
        <p:spPr>
          <a:xfrm>
            <a:off x="6503158" y="649480"/>
            <a:ext cx="4862447" cy="5546047"/>
          </a:xfrm>
        </p:spPr>
        <p:txBody>
          <a:bodyPr anchor="ctr">
            <a:normAutofit/>
          </a:bodyPr>
          <a:lstStyle/>
          <a:p>
            <a:pPr marL="0" indent="0" algn="just">
              <a:buNone/>
            </a:pPr>
            <a:r>
              <a:rPr lang="es-MX" dirty="0">
                <a:latin typeface="ui-sans-serif"/>
              </a:rPr>
              <a:t>Cómo </a:t>
            </a:r>
            <a:r>
              <a:rPr lang="es-MX" b="1" dirty="0">
                <a:latin typeface="ui-sans-serif"/>
              </a:rPr>
              <a:t>el derecho internacional protege con distinta intensidad los tipos de discurso</a:t>
            </a:r>
            <a:r>
              <a:rPr lang="es-MX" dirty="0">
                <a:latin typeface="ui-sans-serif"/>
              </a:rPr>
              <a:t>. Tanto la </a:t>
            </a:r>
            <a:r>
              <a:rPr lang="es-MX" u="sng" dirty="0">
                <a:latin typeface="ui-sans-serif"/>
              </a:rPr>
              <a:t>Corte Interamericana de Derechos Humanos</a:t>
            </a:r>
            <a:r>
              <a:rPr lang="es-MX" dirty="0">
                <a:latin typeface="ui-sans-serif"/>
              </a:rPr>
              <a:t> como el </a:t>
            </a:r>
            <a:r>
              <a:rPr lang="es-MX" u="sng" dirty="0">
                <a:latin typeface="ui-sans-serif"/>
              </a:rPr>
              <a:t>Tribunal Europeo de Derechos Humanos</a:t>
            </a:r>
            <a:r>
              <a:rPr lang="es-MX" dirty="0">
                <a:latin typeface="ui-sans-serif"/>
              </a:rPr>
              <a:t> han señalado que </a:t>
            </a:r>
            <a:r>
              <a:rPr lang="es-MX" b="1" dirty="0">
                <a:latin typeface="ui-sans-serif"/>
              </a:rPr>
              <a:t>no todos los discursos tienen el mismo nivel de protección</a:t>
            </a:r>
            <a:r>
              <a:rPr lang="es-MX" dirty="0">
                <a:latin typeface="ui-sans-serif"/>
              </a:rPr>
              <a:t>.</a:t>
            </a:r>
            <a:endParaRPr lang="es-MX" dirty="0"/>
          </a:p>
        </p:txBody>
      </p:sp>
    </p:spTree>
    <p:extLst>
      <p:ext uri="{BB962C8B-B14F-4D97-AF65-F5344CB8AC3E}">
        <p14:creationId xmlns:p14="http://schemas.microsoft.com/office/powerpoint/2010/main" val="32557331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3A3CD2B-BB9F-29B0-B375-82F4998FFF0E}"/>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latin typeface="ui-sans-serif"/>
              </a:rPr>
              <a:t>La lógica general es:</a:t>
            </a:r>
            <a:endParaRPr lang="es-MX" sz="4000" b="1">
              <a:solidFill>
                <a:srgbClr val="FFFFFF"/>
              </a:solidFill>
            </a:endParaRPr>
          </a:p>
        </p:txBody>
      </p:sp>
      <p:graphicFrame>
        <p:nvGraphicFramePr>
          <p:cNvPr id="5" name="Marcador de contenido 2">
            <a:extLst>
              <a:ext uri="{FF2B5EF4-FFF2-40B4-BE49-F238E27FC236}">
                <a16:creationId xmlns:a16="http://schemas.microsoft.com/office/drawing/2014/main" id="{613739B5-2BEA-B1D6-E834-26930A1264E3}"/>
              </a:ext>
            </a:extLst>
          </p:cNvPr>
          <p:cNvGraphicFramePr>
            <a:graphicFrameLocks noGrp="1"/>
          </p:cNvGraphicFramePr>
          <p:nvPr>
            <p:ph idx="1"/>
            <p:extLst>
              <p:ext uri="{D42A27DB-BD31-4B8C-83A1-F6EECF244321}">
                <p14:modId xmlns:p14="http://schemas.microsoft.com/office/powerpoint/2010/main" val="214923539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1289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9A4966C-3E1A-CEA0-11C8-72DC7A860D74}"/>
              </a:ext>
            </a:extLst>
          </p:cNvPr>
          <p:cNvSpPr>
            <a:spLocks noGrp="1"/>
          </p:cNvSpPr>
          <p:nvPr>
            <p:ph type="title"/>
          </p:nvPr>
        </p:nvSpPr>
        <p:spPr>
          <a:xfrm>
            <a:off x="826396" y="586855"/>
            <a:ext cx="4230100" cy="3387497"/>
          </a:xfrm>
        </p:spPr>
        <p:txBody>
          <a:bodyPr anchor="b">
            <a:normAutofit/>
          </a:bodyPr>
          <a:lstStyle/>
          <a:p>
            <a:pPr algn="ctr"/>
            <a:r>
              <a:rPr lang="es-MX" sz="4000" b="1" dirty="0">
                <a:solidFill>
                  <a:srgbClr val="FFFFFF"/>
                </a:solidFill>
                <a:latin typeface="ui-sans-serif"/>
              </a:rPr>
              <a:t>Pirámide de protección de la libertad de expresión en el derecho internacional</a:t>
            </a:r>
            <a:endParaRPr lang="es-MX" sz="4000" dirty="0">
              <a:solidFill>
                <a:srgbClr val="FFFFFF"/>
              </a:solidFill>
            </a:endParaRPr>
          </a:p>
        </p:txBody>
      </p:sp>
      <p:sp>
        <p:nvSpPr>
          <p:cNvPr id="3" name="Marcador de contenido 2">
            <a:extLst>
              <a:ext uri="{FF2B5EF4-FFF2-40B4-BE49-F238E27FC236}">
                <a16:creationId xmlns:a16="http://schemas.microsoft.com/office/drawing/2014/main" id="{BCF72145-D024-D9EA-CFD8-E5C38D2C0E71}"/>
              </a:ext>
            </a:extLst>
          </p:cNvPr>
          <p:cNvSpPr>
            <a:spLocks noGrp="1"/>
          </p:cNvSpPr>
          <p:nvPr>
            <p:ph idx="1"/>
          </p:nvPr>
        </p:nvSpPr>
        <p:spPr>
          <a:xfrm>
            <a:off x="6611797" y="88352"/>
            <a:ext cx="4983350" cy="6398592"/>
          </a:xfrm>
        </p:spPr>
        <p:txBody>
          <a:bodyPr anchor="ctr">
            <a:normAutofit/>
          </a:bodyPr>
          <a:lstStyle/>
          <a:p>
            <a:pPr algn="just">
              <a:spcBef>
                <a:spcPts val="1200"/>
              </a:spcBef>
              <a:spcAft>
                <a:spcPts val="300"/>
              </a:spcAft>
              <a:buNone/>
            </a:pPr>
            <a:r>
              <a:rPr lang="es-MX" sz="2400" b="1" dirty="0">
                <a:latin typeface="ui-sans-serif"/>
              </a:rPr>
              <a:t>Máxima protección</a:t>
            </a:r>
          </a:p>
          <a:p>
            <a:pPr algn="just">
              <a:spcBef>
                <a:spcPts val="1200"/>
              </a:spcBef>
              <a:spcAft>
                <a:spcPts val="300"/>
              </a:spcAft>
              <a:buNone/>
            </a:pPr>
            <a:r>
              <a:rPr lang="es-MX" sz="2400" b="1" dirty="0">
                <a:latin typeface="ui-sans-serif"/>
              </a:rPr>
              <a:t>Discurso político y sobre asuntos de interés público</a:t>
            </a:r>
          </a:p>
          <a:p>
            <a:pPr algn="just">
              <a:buNone/>
            </a:pPr>
            <a:r>
              <a:rPr lang="es-MX" sz="2400" b="1" dirty="0">
                <a:latin typeface="ui-sans-serif"/>
              </a:rPr>
              <a:t>Incluye:</a:t>
            </a:r>
            <a:endParaRPr lang="es-MX" sz="2400" dirty="0">
              <a:latin typeface="ui-sans-serif"/>
            </a:endParaRPr>
          </a:p>
          <a:p>
            <a:pPr algn="just"/>
            <a:r>
              <a:rPr lang="es-MX" sz="2400" dirty="0">
                <a:latin typeface="ui-sans-serif"/>
              </a:rPr>
              <a:t>Debate político</a:t>
            </a:r>
          </a:p>
          <a:p>
            <a:pPr algn="just"/>
            <a:r>
              <a:rPr lang="es-MX" sz="2400" dirty="0">
                <a:latin typeface="ui-sans-serif"/>
              </a:rPr>
              <a:t>Crítica al gobierno</a:t>
            </a:r>
          </a:p>
          <a:p>
            <a:pPr algn="just"/>
            <a:r>
              <a:rPr lang="es-MX" sz="2400" dirty="0">
                <a:latin typeface="ui-sans-serif"/>
              </a:rPr>
              <a:t>Opiniones sobre funcionarios públicos</a:t>
            </a:r>
          </a:p>
          <a:p>
            <a:pPr algn="just"/>
            <a:r>
              <a:rPr lang="es-MX" sz="2400" dirty="0">
                <a:latin typeface="ui-sans-serif"/>
              </a:rPr>
              <a:t>Debate electoral</a:t>
            </a:r>
          </a:p>
          <a:p>
            <a:pPr algn="just"/>
            <a:r>
              <a:rPr lang="es-MX" sz="2400" dirty="0">
                <a:latin typeface="ui-sans-serif"/>
              </a:rPr>
              <a:t>Denuncias sobre corrupción</a:t>
            </a:r>
          </a:p>
          <a:p>
            <a:pPr algn="just"/>
            <a:r>
              <a:rPr lang="es-MX" sz="2400" dirty="0">
                <a:latin typeface="ui-sans-serif"/>
              </a:rPr>
              <a:t>Periodismo de investigación</a:t>
            </a:r>
            <a:endParaRPr lang="es-MX" sz="2000" dirty="0"/>
          </a:p>
        </p:txBody>
      </p:sp>
    </p:spTree>
    <p:extLst>
      <p:ext uri="{BB962C8B-B14F-4D97-AF65-F5344CB8AC3E}">
        <p14:creationId xmlns:p14="http://schemas.microsoft.com/office/powerpoint/2010/main" val="3980184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ítulo 1">
            <a:extLst>
              <a:ext uri="{FF2B5EF4-FFF2-40B4-BE49-F238E27FC236}">
                <a16:creationId xmlns:a16="http://schemas.microsoft.com/office/drawing/2014/main" id="{09E39171-798D-96B1-7D6F-57F05A332277}"/>
              </a:ext>
            </a:extLst>
          </p:cNvPr>
          <p:cNvSpPr>
            <a:spLocks noGrp="1"/>
          </p:cNvSpPr>
          <p:nvPr>
            <p:ph type="title"/>
          </p:nvPr>
        </p:nvSpPr>
        <p:spPr>
          <a:xfrm>
            <a:off x="1371597" y="348865"/>
            <a:ext cx="10044023" cy="877729"/>
          </a:xfrm>
        </p:spPr>
        <p:txBody>
          <a:bodyPr anchor="ctr">
            <a:normAutofit/>
          </a:bodyPr>
          <a:lstStyle/>
          <a:p>
            <a:r>
              <a:rPr lang="es-MX" sz="4000" b="1" dirty="0">
                <a:solidFill>
                  <a:srgbClr val="FFFFFF"/>
                </a:solidFill>
              </a:rPr>
              <a:t>Reflexión</a:t>
            </a:r>
          </a:p>
        </p:txBody>
      </p:sp>
      <p:graphicFrame>
        <p:nvGraphicFramePr>
          <p:cNvPr id="5" name="Marcador de contenido 2">
            <a:extLst>
              <a:ext uri="{FF2B5EF4-FFF2-40B4-BE49-F238E27FC236}">
                <a16:creationId xmlns:a16="http://schemas.microsoft.com/office/drawing/2014/main" id="{1B790FB7-B474-CFD4-7F5E-01C336BF9403}"/>
              </a:ext>
            </a:extLst>
          </p:cNvPr>
          <p:cNvGraphicFramePr>
            <a:graphicFrameLocks noGrp="1"/>
          </p:cNvGraphicFramePr>
          <p:nvPr>
            <p:ph idx="1"/>
          </p:nvPr>
        </p:nvGraphicFramePr>
        <p:xfrm>
          <a:off x="457184" y="1599055"/>
          <a:ext cx="11566557" cy="5266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3171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4629E4B-66D4-9A0D-D2D1-278F104C1F2D}"/>
              </a:ext>
            </a:extLst>
          </p:cNvPr>
          <p:cNvSpPr>
            <a:spLocks noGrp="1"/>
          </p:cNvSpPr>
          <p:nvPr>
            <p:ph type="title"/>
          </p:nvPr>
        </p:nvSpPr>
        <p:spPr>
          <a:xfrm>
            <a:off x="586478" y="1683756"/>
            <a:ext cx="3115265" cy="2396359"/>
          </a:xfrm>
        </p:spPr>
        <p:txBody>
          <a:bodyPr anchor="b">
            <a:normAutofit/>
          </a:bodyPr>
          <a:lstStyle/>
          <a:p>
            <a:pPr algn="ctr"/>
            <a:r>
              <a:rPr lang="es-MX" sz="4000" b="1" dirty="0">
                <a:solidFill>
                  <a:srgbClr val="FFFFFF"/>
                </a:solidFill>
              </a:rPr>
              <a:t>Razón de la protección reforzada</a:t>
            </a:r>
            <a:endParaRPr lang="es-MX" sz="4000" dirty="0">
              <a:solidFill>
                <a:srgbClr val="FFFFFF"/>
              </a:solidFill>
            </a:endParaRPr>
          </a:p>
        </p:txBody>
      </p:sp>
      <p:graphicFrame>
        <p:nvGraphicFramePr>
          <p:cNvPr id="5" name="Marcador de contenido 2">
            <a:extLst>
              <a:ext uri="{FF2B5EF4-FFF2-40B4-BE49-F238E27FC236}">
                <a16:creationId xmlns:a16="http://schemas.microsoft.com/office/drawing/2014/main" id="{856C3C18-9BF1-3D60-F0F0-BE7FFE277551}"/>
              </a:ext>
            </a:extLst>
          </p:cNvPr>
          <p:cNvGraphicFramePr>
            <a:graphicFrameLocks noGrp="1"/>
          </p:cNvGraphicFramePr>
          <p:nvPr>
            <p:ph idx="1"/>
            <p:extLst>
              <p:ext uri="{D42A27DB-BD31-4B8C-83A1-F6EECF244321}">
                <p14:modId xmlns:p14="http://schemas.microsoft.com/office/powerpoint/2010/main" val="2424696318"/>
              </p:ext>
            </p:extLst>
          </p:nvPr>
        </p:nvGraphicFramePr>
        <p:xfrm>
          <a:off x="4905052" y="102741"/>
          <a:ext cx="6666833" cy="6647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9477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A29F01-46D4-253A-EACC-32A586664F8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D8469BC-CF81-4A24-94A7-4606CF69384C}"/>
              </a:ext>
            </a:extLst>
          </p:cNvPr>
          <p:cNvSpPr>
            <a:spLocks noGrp="1"/>
          </p:cNvSpPr>
          <p:nvPr>
            <p:ph type="title"/>
          </p:nvPr>
        </p:nvSpPr>
        <p:spPr>
          <a:xfrm>
            <a:off x="466722" y="586855"/>
            <a:ext cx="3201366" cy="3387497"/>
          </a:xfrm>
        </p:spPr>
        <p:txBody>
          <a:bodyPr anchor="b">
            <a:normAutofit/>
          </a:bodyPr>
          <a:lstStyle/>
          <a:p>
            <a:pPr algn="ctr"/>
            <a:r>
              <a:rPr lang="es-MX" sz="4000" b="1" dirty="0">
                <a:solidFill>
                  <a:srgbClr val="FFFFFF"/>
                </a:solidFill>
              </a:rPr>
              <a:t>Razón de la protección reforzada</a:t>
            </a:r>
            <a:endParaRPr lang="es-MX" sz="4000" dirty="0">
              <a:solidFill>
                <a:srgbClr val="FFFFFF"/>
              </a:solidFill>
            </a:endParaRPr>
          </a:p>
        </p:txBody>
      </p:sp>
      <p:sp>
        <p:nvSpPr>
          <p:cNvPr id="21" name="Marcador de contenido 2">
            <a:extLst>
              <a:ext uri="{FF2B5EF4-FFF2-40B4-BE49-F238E27FC236}">
                <a16:creationId xmlns:a16="http://schemas.microsoft.com/office/drawing/2014/main" id="{B7EA4A92-A691-C713-10FC-004F54016E1A}"/>
              </a:ext>
            </a:extLst>
          </p:cNvPr>
          <p:cNvSpPr>
            <a:spLocks noGrp="1"/>
          </p:cNvSpPr>
          <p:nvPr>
            <p:ph idx="1"/>
          </p:nvPr>
        </p:nvSpPr>
        <p:spPr>
          <a:xfrm>
            <a:off x="4810259" y="649480"/>
            <a:ext cx="6555347" cy="5546047"/>
          </a:xfrm>
        </p:spPr>
        <p:txBody>
          <a:bodyPr anchor="ctr">
            <a:normAutofit/>
          </a:bodyPr>
          <a:lstStyle/>
          <a:p>
            <a:pPr algn="just">
              <a:buNone/>
            </a:pPr>
            <a:r>
              <a:rPr lang="es-MX" sz="2400" dirty="0"/>
              <a:t>La Corte Interamericana de Derechos Humanos ha señalado que </a:t>
            </a:r>
            <a:r>
              <a:rPr lang="es-MX" sz="2400" b="1" dirty="0"/>
              <a:t>las restricciones a este discurso deben analizarse con el mayor escrutinio</a:t>
            </a:r>
            <a:r>
              <a:rPr lang="es-MX" sz="2400" dirty="0"/>
              <a:t>.</a:t>
            </a:r>
          </a:p>
          <a:p>
            <a:pPr algn="just">
              <a:spcBef>
                <a:spcPts val="1200"/>
              </a:spcBef>
              <a:spcAft>
                <a:spcPts val="300"/>
              </a:spcAft>
              <a:buNone/>
            </a:pPr>
            <a:r>
              <a:rPr lang="es-MX" sz="2400" b="1" dirty="0"/>
              <a:t>Ejemplo de caso</a:t>
            </a:r>
          </a:p>
          <a:p>
            <a:pPr algn="just">
              <a:buNone/>
            </a:pPr>
            <a:r>
              <a:rPr lang="es-MX" sz="2400" dirty="0"/>
              <a:t>Caso </a:t>
            </a:r>
            <a:r>
              <a:rPr lang="es-MX" sz="2400" b="1" dirty="0" err="1"/>
              <a:t>Kimel</a:t>
            </a:r>
            <a:r>
              <a:rPr lang="es-MX" sz="2400" b="1" dirty="0"/>
              <a:t> vs. Argentina</a:t>
            </a:r>
            <a:endParaRPr lang="es-MX" sz="2400" dirty="0"/>
          </a:p>
          <a:p>
            <a:pPr algn="just">
              <a:buNone/>
            </a:pPr>
            <a:r>
              <a:rPr lang="es-MX" sz="2400" dirty="0"/>
              <a:t>Un historiador criticó a un juez que investigó crímenes de la dictadura.</a:t>
            </a:r>
            <a:br>
              <a:rPr lang="es-MX" sz="2400" dirty="0"/>
            </a:br>
            <a:r>
              <a:rPr lang="es-MX" sz="2400" dirty="0"/>
              <a:t>Argentina lo condenó por difamación.</a:t>
            </a:r>
          </a:p>
          <a:p>
            <a:pPr algn="just">
              <a:buNone/>
            </a:pPr>
            <a:r>
              <a:rPr lang="es-MX" sz="2400" dirty="0"/>
              <a:t>La Corte determinó que:</a:t>
            </a:r>
          </a:p>
          <a:p>
            <a:pPr algn="just"/>
            <a:r>
              <a:rPr lang="es-MX" sz="2400" dirty="0"/>
              <a:t>Se trataba de </a:t>
            </a:r>
            <a:r>
              <a:rPr lang="es-MX" sz="2400" b="1" dirty="0"/>
              <a:t>debate sobre asuntos públicos</a:t>
            </a:r>
            <a:endParaRPr lang="es-MX" sz="2400" dirty="0"/>
          </a:p>
          <a:p>
            <a:pPr algn="just"/>
            <a:r>
              <a:rPr lang="es-MX" sz="2400" dirty="0"/>
              <a:t>La sanción penal era </a:t>
            </a:r>
            <a:r>
              <a:rPr lang="es-MX" sz="2400" b="1" dirty="0"/>
              <a:t>desproporcionada</a:t>
            </a:r>
            <a:endParaRPr lang="es-MX" sz="2400" dirty="0"/>
          </a:p>
        </p:txBody>
      </p:sp>
    </p:spTree>
    <p:extLst>
      <p:ext uri="{BB962C8B-B14F-4D97-AF65-F5344CB8AC3E}">
        <p14:creationId xmlns:p14="http://schemas.microsoft.com/office/powerpoint/2010/main" val="3027646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C9A40F-29ED-701C-A3C1-EB001D6C333F}"/>
              </a:ext>
            </a:extLst>
          </p:cNvPr>
          <p:cNvSpPr>
            <a:spLocks noGrp="1"/>
          </p:cNvSpPr>
          <p:nvPr>
            <p:ph type="title"/>
          </p:nvPr>
        </p:nvSpPr>
        <p:spPr>
          <a:xfrm>
            <a:off x="586478" y="1683756"/>
            <a:ext cx="3115265" cy="2396359"/>
          </a:xfrm>
        </p:spPr>
        <p:txBody>
          <a:bodyPr anchor="b">
            <a:normAutofit/>
          </a:bodyPr>
          <a:lstStyle/>
          <a:p>
            <a:pPr algn="r"/>
            <a:r>
              <a:rPr lang="es-MX" sz="4000" b="1">
                <a:solidFill>
                  <a:srgbClr val="FFFFFF"/>
                </a:solidFill>
                <a:latin typeface="ui-sans-serif"/>
              </a:rPr>
              <a:t>Protección intermedia</a:t>
            </a:r>
            <a:endParaRPr lang="es-MX" sz="4000">
              <a:solidFill>
                <a:srgbClr val="FFFFFF"/>
              </a:solidFill>
            </a:endParaRPr>
          </a:p>
        </p:txBody>
      </p:sp>
      <p:graphicFrame>
        <p:nvGraphicFramePr>
          <p:cNvPr id="5" name="Marcador de contenido 2">
            <a:extLst>
              <a:ext uri="{FF2B5EF4-FFF2-40B4-BE49-F238E27FC236}">
                <a16:creationId xmlns:a16="http://schemas.microsoft.com/office/drawing/2014/main" id="{01C783AD-7772-ED9C-A501-7DB64D154224}"/>
              </a:ext>
            </a:extLst>
          </p:cNvPr>
          <p:cNvGraphicFramePr>
            <a:graphicFrameLocks noGrp="1"/>
          </p:cNvGraphicFramePr>
          <p:nvPr>
            <p:ph idx="1"/>
            <p:extLst>
              <p:ext uri="{D42A27DB-BD31-4B8C-83A1-F6EECF244321}">
                <p14:modId xmlns:p14="http://schemas.microsoft.com/office/powerpoint/2010/main" val="134711537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2778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4B725F-7153-6828-EED2-F53CE335BBE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269283"/>
            <a:ext cx="12191998" cy="1590742"/>
          </a:xfrm>
          <a:prstGeom prst="rect">
            <a:avLst/>
          </a:prstGeom>
          <a:gradFill>
            <a:gsLst>
              <a:gs pos="0">
                <a:srgbClr val="000000"/>
              </a:gs>
              <a:gs pos="54000">
                <a:schemeClr val="accent1">
                  <a:lumMod val="50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610" y="5269283"/>
            <a:ext cx="12208610" cy="1590742"/>
          </a:xfrm>
          <a:prstGeom prst="rect">
            <a:avLst/>
          </a:prstGeom>
          <a:gradFill>
            <a:gsLst>
              <a:gs pos="18000">
                <a:schemeClr val="accent1">
                  <a:lumMod val="75000"/>
                  <a:alpha val="0"/>
                </a:schemeClr>
              </a:gs>
              <a:gs pos="100000">
                <a:schemeClr val="accent1"/>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8694" y="5267258"/>
            <a:ext cx="4093306" cy="1590742"/>
          </a:xfrm>
          <a:prstGeom prst="rect">
            <a:avLst/>
          </a:prstGeom>
          <a:gradFill>
            <a:gsLst>
              <a:gs pos="23000">
                <a:schemeClr val="accent1">
                  <a:lumMod val="50000"/>
                  <a:alpha val="61000"/>
                </a:schemeClr>
              </a:gs>
              <a:gs pos="100000">
                <a:schemeClr val="accent1">
                  <a:lumMod val="50000"/>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 y="5267258"/>
            <a:ext cx="12198669" cy="1131515"/>
          </a:xfrm>
          <a:prstGeom prst="rect">
            <a:avLst/>
          </a:prstGeom>
          <a:gradFill>
            <a:gsLst>
              <a:gs pos="18000">
                <a:schemeClr val="accent1">
                  <a:alpha val="0"/>
                </a:schemeClr>
              </a:gs>
              <a:gs pos="100000">
                <a:schemeClr val="accent1">
                  <a:lumMod val="60000"/>
                  <a:lumOff val="40000"/>
                  <a:alpha val="5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3FA1AAC-C1ED-4F77-BFA4-BE80FC0AC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6607" y="5278400"/>
            <a:ext cx="7736926" cy="1590741"/>
          </a:xfrm>
          <a:prstGeom prst="rect">
            <a:avLst/>
          </a:prstGeom>
          <a:gradFill>
            <a:gsLst>
              <a:gs pos="50000">
                <a:schemeClr val="accent1">
                  <a:alpha val="0"/>
                </a:schemeClr>
              </a:gs>
              <a:gs pos="100000">
                <a:schemeClr val="accent1">
                  <a:lumMod val="75000"/>
                  <a:alpha val="41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F5F2592-76F8-1FD8-0895-0AF7379F6792}"/>
              </a:ext>
            </a:extLst>
          </p:cNvPr>
          <p:cNvSpPr>
            <a:spLocks noGrp="1"/>
          </p:cNvSpPr>
          <p:nvPr>
            <p:ph type="title"/>
          </p:nvPr>
        </p:nvSpPr>
        <p:spPr>
          <a:xfrm>
            <a:off x="1388209" y="5554639"/>
            <a:ext cx="9654076" cy="982473"/>
          </a:xfrm>
        </p:spPr>
        <p:txBody>
          <a:bodyPr>
            <a:normAutofit/>
          </a:bodyPr>
          <a:lstStyle/>
          <a:p>
            <a:r>
              <a:rPr lang="es-MX" sz="4000" b="1">
                <a:solidFill>
                  <a:srgbClr val="FFFFFF"/>
                </a:solidFill>
                <a:latin typeface="ui-sans-serif"/>
              </a:rPr>
              <a:t>Protección intermedia</a:t>
            </a:r>
            <a:endParaRPr lang="es-MX" sz="4000">
              <a:solidFill>
                <a:srgbClr val="FFFFFF"/>
              </a:solidFill>
            </a:endParaRPr>
          </a:p>
        </p:txBody>
      </p:sp>
      <p:sp>
        <p:nvSpPr>
          <p:cNvPr id="3" name="Marcador de contenido 2">
            <a:extLst>
              <a:ext uri="{FF2B5EF4-FFF2-40B4-BE49-F238E27FC236}">
                <a16:creationId xmlns:a16="http://schemas.microsoft.com/office/drawing/2014/main" id="{9DE0AB7E-D737-0C82-40A1-463243C3E072}"/>
              </a:ext>
            </a:extLst>
          </p:cNvPr>
          <p:cNvSpPr>
            <a:spLocks noGrp="1"/>
          </p:cNvSpPr>
          <p:nvPr>
            <p:ph idx="1"/>
          </p:nvPr>
        </p:nvSpPr>
        <p:spPr>
          <a:xfrm>
            <a:off x="1388210" y="824249"/>
            <a:ext cx="9654076" cy="3837904"/>
          </a:xfrm>
        </p:spPr>
        <p:txBody>
          <a:bodyPr anchor="ctr">
            <a:normAutofit/>
          </a:bodyPr>
          <a:lstStyle/>
          <a:p>
            <a:pPr algn="just">
              <a:buNone/>
            </a:pPr>
            <a:r>
              <a:rPr lang="es-MX" dirty="0">
                <a:latin typeface="ui-sans-serif"/>
              </a:rPr>
              <a:t>Este tipo de discurso </a:t>
            </a:r>
            <a:r>
              <a:rPr lang="es-MX" b="1" dirty="0">
                <a:latin typeface="ui-sans-serif"/>
              </a:rPr>
              <a:t>sigue protegido</a:t>
            </a:r>
            <a:r>
              <a:rPr lang="es-MX" dirty="0">
                <a:latin typeface="ui-sans-serif"/>
              </a:rPr>
              <a:t>, pero puede admitir </a:t>
            </a:r>
            <a:r>
              <a:rPr lang="es-MX" b="1" dirty="0">
                <a:latin typeface="ui-sans-serif"/>
              </a:rPr>
              <a:t>ciertas restricciones legítimas</a:t>
            </a:r>
            <a:r>
              <a:rPr lang="es-MX" dirty="0">
                <a:latin typeface="ui-sans-serif"/>
              </a:rPr>
              <a:t> si cumplen el test internacional:</a:t>
            </a:r>
          </a:p>
          <a:p>
            <a:pPr algn="just">
              <a:buFont typeface="+mj-lt"/>
              <a:buAutoNum type="arabicPeriod"/>
            </a:pPr>
            <a:r>
              <a:rPr lang="es-MX" dirty="0">
                <a:latin typeface="ui-sans-serif"/>
              </a:rPr>
              <a:t>Legalidad</a:t>
            </a:r>
          </a:p>
          <a:p>
            <a:pPr algn="just">
              <a:buFont typeface="+mj-lt"/>
              <a:buAutoNum type="arabicPeriod"/>
            </a:pPr>
            <a:r>
              <a:rPr lang="es-MX" dirty="0">
                <a:latin typeface="ui-sans-serif"/>
              </a:rPr>
              <a:t>Finalidad legítima</a:t>
            </a:r>
          </a:p>
          <a:p>
            <a:pPr algn="just">
              <a:buFont typeface="+mj-lt"/>
              <a:buAutoNum type="arabicPeriod"/>
            </a:pPr>
            <a:r>
              <a:rPr lang="es-MX" dirty="0">
                <a:latin typeface="ui-sans-serif"/>
              </a:rPr>
              <a:t>Necesidad y proporcionalidad</a:t>
            </a:r>
          </a:p>
          <a:p>
            <a:pPr algn="just">
              <a:buNone/>
            </a:pPr>
            <a:r>
              <a:rPr lang="es-MX" dirty="0">
                <a:latin typeface="ui-sans-serif"/>
              </a:rPr>
              <a:t>Reconocido tanto por la Corte Interamericana de Derechos Humanos como por el Tribunal Europeo de Derechos Humanos.</a:t>
            </a:r>
            <a:endParaRPr lang="es-MX" dirty="0"/>
          </a:p>
        </p:txBody>
      </p:sp>
    </p:spTree>
    <p:extLst>
      <p:ext uri="{BB962C8B-B14F-4D97-AF65-F5344CB8AC3E}">
        <p14:creationId xmlns:p14="http://schemas.microsoft.com/office/powerpoint/2010/main" val="812309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B3C29E5D-44A3-A506-A384-F3CD6622C268}"/>
              </a:ext>
            </a:extLst>
          </p:cNvPr>
          <p:cNvSpPr>
            <a:spLocks noGrp="1"/>
          </p:cNvSpPr>
          <p:nvPr>
            <p:ph type="title"/>
          </p:nvPr>
        </p:nvSpPr>
        <p:spPr>
          <a:xfrm>
            <a:off x="826396" y="586855"/>
            <a:ext cx="4230100" cy="3387497"/>
          </a:xfrm>
        </p:spPr>
        <p:txBody>
          <a:bodyPr anchor="b">
            <a:normAutofit/>
          </a:bodyPr>
          <a:lstStyle/>
          <a:p>
            <a:pPr algn="ctr"/>
            <a:r>
              <a:rPr lang="es-MX" sz="4000" b="1" dirty="0">
                <a:solidFill>
                  <a:srgbClr val="FFFFFF"/>
                </a:solidFill>
                <a:latin typeface="ui-sans-serif"/>
              </a:rPr>
              <a:t>Protección reducida</a:t>
            </a:r>
            <a:endParaRPr lang="es-MX" sz="4000" dirty="0">
              <a:solidFill>
                <a:srgbClr val="FFFFFF"/>
              </a:solidFill>
            </a:endParaRPr>
          </a:p>
        </p:txBody>
      </p:sp>
      <p:sp>
        <p:nvSpPr>
          <p:cNvPr id="3" name="Marcador de contenido 2">
            <a:extLst>
              <a:ext uri="{FF2B5EF4-FFF2-40B4-BE49-F238E27FC236}">
                <a16:creationId xmlns:a16="http://schemas.microsoft.com/office/drawing/2014/main" id="{109DC373-17B8-F16F-8411-6F157B223F48}"/>
              </a:ext>
            </a:extLst>
          </p:cNvPr>
          <p:cNvSpPr>
            <a:spLocks noGrp="1"/>
          </p:cNvSpPr>
          <p:nvPr>
            <p:ph idx="1"/>
          </p:nvPr>
        </p:nvSpPr>
        <p:spPr>
          <a:xfrm>
            <a:off x="6503158" y="649480"/>
            <a:ext cx="4862447" cy="5546047"/>
          </a:xfrm>
        </p:spPr>
        <p:txBody>
          <a:bodyPr anchor="ctr">
            <a:normAutofit/>
          </a:bodyPr>
          <a:lstStyle/>
          <a:p>
            <a:pPr algn="just">
              <a:spcAft>
                <a:spcPts val="300"/>
              </a:spcAft>
              <a:buNone/>
            </a:pPr>
            <a:r>
              <a:rPr lang="es-MX" b="1" dirty="0">
                <a:latin typeface="ui-sans-serif"/>
              </a:rPr>
              <a:t> Discurso comercial o publicitario</a:t>
            </a:r>
          </a:p>
          <a:p>
            <a:pPr algn="just">
              <a:buNone/>
            </a:pPr>
            <a:r>
              <a:rPr lang="es-MX" dirty="0">
                <a:latin typeface="ui-sans-serif"/>
              </a:rPr>
              <a:t>Incluye:</a:t>
            </a:r>
          </a:p>
          <a:p>
            <a:pPr algn="just"/>
            <a:r>
              <a:rPr lang="es-MX" dirty="0">
                <a:latin typeface="ui-sans-serif"/>
              </a:rPr>
              <a:t>Publicidad</a:t>
            </a:r>
          </a:p>
          <a:p>
            <a:pPr algn="just"/>
            <a:r>
              <a:rPr lang="es-MX" dirty="0">
                <a:latin typeface="ui-sans-serif"/>
              </a:rPr>
              <a:t>Promoción de productos</a:t>
            </a:r>
          </a:p>
          <a:p>
            <a:pPr algn="just"/>
            <a:r>
              <a:rPr lang="es-MX" dirty="0">
                <a:latin typeface="ui-sans-serif"/>
              </a:rPr>
              <a:t>Mensajes de marketing</a:t>
            </a:r>
          </a:p>
          <a:p>
            <a:pPr algn="just">
              <a:buNone/>
            </a:pPr>
            <a:r>
              <a:rPr lang="es-MX" dirty="0">
                <a:latin typeface="ui-sans-serif"/>
              </a:rPr>
              <a:t>Este discurso </a:t>
            </a:r>
            <a:r>
              <a:rPr lang="es-MX" b="1" dirty="0">
                <a:latin typeface="ui-sans-serif"/>
              </a:rPr>
              <a:t>no está directamente ligado al debate democrático</a:t>
            </a:r>
            <a:r>
              <a:rPr lang="es-MX" dirty="0">
                <a:latin typeface="ui-sans-serif"/>
              </a:rPr>
              <a:t>, por lo que los Estados tienen </a:t>
            </a:r>
            <a:r>
              <a:rPr lang="es-MX" b="1" dirty="0">
                <a:latin typeface="ui-sans-serif"/>
              </a:rPr>
              <a:t>mayor margen de regulación</a:t>
            </a:r>
            <a:r>
              <a:rPr lang="es-MX" dirty="0">
                <a:latin typeface="ui-sans-serif"/>
              </a:rPr>
              <a:t>.</a:t>
            </a:r>
          </a:p>
          <a:p>
            <a:endParaRPr lang="es-MX" sz="2000" dirty="0">
              <a:latin typeface="ui-sans-serif"/>
            </a:endParaRPr>
          </a:p>
          <a:p>
            <a:endParaRPr lang="es-MX" sz="2000" dirty="0"/>
          </a:p>
        </p:txBody>
      </p:sp>
    </p:spTree>
    <p:extLst>
      <p:ext uri="{BB962C8B-B14F-4D97-AF65-F5344CB8AC3E}">
        <p14:creationId xmlns:p14="http://schemas.microsoft.com/office/powerpoint/2010/main" val="260641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B26702A-8E09-F5D4-F800-F7A569F37CC6}"/>
              </a:ext>
            </a:extLst>
          </p:cNvPr>
          <p:cNvSpPr>
            <a:spLocks noGrp="1"/>
          </p:cNvSpPr>
          <p:nvPr>
            <p:ph type="title"/>
          </p:nvPr>
        </p:nvSpPr>
        <p:spPr>
          <a:xfrm>
            <a:off x="586478" y="1683756"/>
            <a:ext cx="3115265" cy="2396359"/>
          </a:xfrm>
        </p:spPr>
        <p:txBody>
          <a:bodyPr anchor="b">
            <a:normAutofit/>
          </a:bodyPr>
          <a:lstStyle/>
          <a:p>
            <a:pPr algn="ctr"/>
            <a:r>
              <a:rPr lang="es-MX" sz="4000" b="1" dirty="0">
                <a:solidFill>
                  <a:srgbClr val="FFFFFF"/>
                </a:solidFill>
                <a:latin typeface="ui-sans-serif"/>
              </a:rPr>
              <a:t>Ejemplos de regulación legítima:</a:t>
            </a:r>
            <a:endParaRPr lang="es-MX" sz="4000" b="1" dirty="0">
              <a:solidFill>
                <a:srgbClr val="FFFFFF"/>
              </a:solidFill>
            </a:endParaRPr>
          </a:p>
        </p:txBody>
      </p:sp>
      <p:graphicFrame>
        <p:nvGraphicFramePr>
          <p:cNvPr id="5" name="Marcador de contenido 2">
            <a:extLst>
              <a:ext uri="{FF2B5EF4-FFF2-40B4-BE49-F238E27FC236}">
                <a16:creationId xmlns:a16="http://schemas.microsoft.com/office/drawing/2014/main" id="{FC562459-E0A4-D400-9B5C-BE1FD955E3B3}"/>
              </a:ext>
            </a:extLst>
          </p:cNvPr>
          <p:cNvGraphicFramePr>
            <a:graphicFrameLocks noGrp="1"/>
          </p:cNvGraphicFramePr>
          <p:nvPr>
            <p:ph idx="1"/>
            <p:extLst>
              <p:ext uri="{D42A27DB-BD31-4B8C-83A1-F6EECF244321}">
                <p14:modId xmlns:p14="http://schemas.microsoft.com/office/powerpoint/2010/main" val="94169394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74077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F5B757-BC7C-6789-1C24-F9079C4E2742}"/>
              </a:ext>
            </a:extLst>
          </p:cNvPr>
          <p:cNvSpPr>
            <a:spLocks noGrp="1"/>
          </p:cNvSpPr>
          <p:nvPr>
            <p:ph type="title"/>
          </p:nvPr>
        </p:nvSpPr>
        <p:spPr/>
        <p:txBody>
          <a:bodyPr/>
          <a:lstStyle/>
          <a:p>
            <a:r>
              <a:rPr lang="es-MX" b="1" dirty="0">
                <a:solidFill>
                  <a:srgbClr val="0D0D0D"/>
                </a:solidFill>
                <a:latin typeface="ui-sans-serif"/>
              </a:rPr>
              <a:t>Mínima o nula protección</a:t>
            </a:r>
            <a:endParaRPr lang="es-MX" dirty="0"/>
          </a:p>
        </p:txBody>
      </p:sp>
      <p:graphicFrame>
        <p:nvGraphicFramePr>
          <p:cNvPr id="5" name="Marcador de contenido 2">
            <a:extLst>
              <a:ext uri="{FF2B5EF4-FFF2-40B4-BE49-F238E27FC236}">
                <a16:creationId xmlns:a16="http://schemas.microsoft.com/office/drawing/2014/main" id="{4CAD62DF-61FD-F561-FE19-FF041DABA3D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5363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D8B993-1786-5E9D-2A39-3711D213D94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E61D6B7A-BB6D-9446-7E90-8BC635ABD488}"/>
              </a:ext>
            </a:extLst>
          </p:cNvPr>
          <p:cNvSpPr>
            <a:spLocks noGrp="1"/>
          </p:cNvSpPr>
          <p:nvPr>
            <p:ph type="title"/>
          </p:nvPr>
        </p:nvSpPr>
        <p:spPr>
          <a:xfrm>
            <a:off x="621792" y="1161288"/>
            <a:ext cx="3602736" cy="4526280"/>
          </a:xfrm>
        </p:spPr>
        <p:txBody>
          <a:bodyPr>
            <a:normAutofit/>
          </a:bodyPr>
          <a:lstStyle/>
          <a:p>
            <a:r>
              <a:rPr lang="es-MX" sz="4000" b="1">
                <a:latin typeface="ui-sans-serif"/>
              </a:rPr>
              <a:t>Mínima o nula protección</a:t>
            </a:r>
            <a:endParaRPr lang="es-MX" sz="400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89BD5B01-C689-1820-7462-C113DF5C71E7}"/>
              </a:ext>
            </a:extLst>
          </p:cNvPr>
          <p:cNvGraphicFramePr>
            <a:graphicFrameLocks noGrp="1"/>
          </p:cNvGraphicFramePr>
          <p:nvPr>
            <p:ph idx="1"/>
            <p:extLst>
              <p:ext uri="{D42A27DB-BD31-4B8C-83A1-F6EECF244321}">
                <p14:modId xmlns:p14="http://schemas.microsoft.com/office/powerpoint/2010/main" val="2864493427"/>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6999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AEBD96-A864-106C-8FC1-56586BC5CAA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C2487FF-5CA2-F023-9F6A-89E1EA68F9CB}"/>
              </a:ext>
            </a:extLst>
          </p:cNvPr>
          <p:cNvSpPr>
            <a:spLocks noGrp="1"/>
          </p:cNvSpPr>
          <p:nvPr>
            <p:ph type="title"/>
          </p:nvPr>
        </p:nvSpPr>
        <p:spPr>
          <a:xfrm>
            <a:off x="154112" y="586855"/>
            <a:ext cx="4902384" cy="3387497"/>
          </a:xfrm>
        </p:spPr>
        <p:txBody>
          <a:bodyPr anchor="b">
            <a:normAutofit/>
          </a:bodyPr>
          <a:lstStyle/>
          <a:p>
            <a:pPr algn="ctr"/>
            <a:r>
              <a:rPr lang="es-MX" sz="4000" b="1" dirty="0">
                <a:solidFill>
                  <a:srgbClr val="FFFFFF"/>
                </a:solidFill>
                <a:latin typeface="ui-sans-serif"/>
              </a:rPr>
              <a:t>Mínima o nula protección</a:t>
            </a:r>
            <a:endParaRPr lang="es-MX" sz="4000" dirty="0">
              <a:solidFill>
                <a:srgbClr val="FFFFFF"/>
              </a:solidFill>
            </a:endParaRPr>
          </a:p>
        </p:txBody>
      </p:sp>
      <p:sp>
        <p:nvSpPr>
          <p:cNvPr id="3" name="Marcador de contenido 2">
            <a:extLst>
              <a:ext uri="{FF2B5EF4-FFF2-40B4-BE49-F238E27FC236}">
                <a16:creationId xmlns:a16="http://schemas.microsoft.com/office/drawing/2014/main" id="{15136FBC-7938-6F4E-5E1A-0ADB3E8A59D4}"/>
              </a:ext>
            </a:extLst>
          </p:cNvPr>
          <p:cNvSpPr>
            <a:spLocks noGrp="1"/>
          </p:cNvSpPr>
          <p:nvPr>
            <p:ph idx="1"/>
          </p:nvPr>
        </p:nvSpPr>
        <p:spPr>
          <a:xfrm>
            <a:off x="6503158" y="649480"/>
            <a:ext cx="4862447" cy="5546047"/>
          </a:xfrm>
        </p:spPr>
        <p:txBody>
          <a:bodyPr anchor="ctr">
            <a:normAutofit/>
          </a:bodyPr>
          <a:lstStyle/>
          <a:p>
            <a:pPr algn="just">
              <a:buNone/>
            </a:pPr>
            <a:r>
              <a:rPr lang="es-MX" sz="2400" dirty="0">
                <a:latin typeface="ui-sans-serif"/>
              </a:rPr>
              <a:t>El fundamento está en:</a:t>
            </a:r>
          </a:p>
          <a:p>
            <a:pPr algn="just"/>
            <a:r>
              <a:rPr lang="es-MX" sz="2400" dirty="0">
                <a:latin typeface="ui-sans-serif"/>
              </a:rPr>
              <a:t>Artículo 20 del Organización de las Naciones Unidas (Pacto Internacional de Derechos Civiles y Políticos)</a:t>
            </a:r>
          </a:p>
          <a:p>
            <a:pPr algn="just"/>
            <a:r>
              <a:rPr lang="es-MX" sz="2400" dirty="0">
                <a:latin typeface="ui-sans-serif"/>
              </a:rPr>
              <a:t>Artículo 13 de la Organización de los Estados Americanos (Convención Americana)</a:t>
            </a:r>
            <a:endParaRPr lang="es-MX" sz="2400" dirty="0"/>
          </a:p>
        </p:txBody>
      </p:sp>
    </p:spTree>
    <p:extLst>
      <p:ext uri="{BB962C8B-B14F-4D97-AF65-F5344CB8AC3E}">
        <p14:creationId xmlns:p14="http://schemas.microsoft.com/office/powerpoint/2010/main" val="3325007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60652" y="43152"/>
            <a:ext cx="8522414" cy="1200329"/>
          </a:xfrm>
          <a:prstGeom prst="rect">
            <a:avLst/>
          </a:prstGeom>
          <a:noFill/>
        </p:spPr>
        <p:txBody>
          <a:bodyPr wrap="square">
            <a:spAutoFit/>
          </a:bodyPr>
          <a:lstStyle/>
          <a:p>
            <a:pPr defTabSz="457200"/>
            <a:r>
              <a:rPr lang="es-MX" sz="3600" b="1">
                <a:solidFill>
                  <a:prstClr val="black"/>
                </a:solidFill>
                <a:latin typeface="Calibri"/>
              </a:rPr>
              <a:t>Pirámide de protección de la libertad de expresión (Derecho internacional)</a:t>
            </a:r>
            <a:endParaRPr lang="es-MX" sz="3600" b="1" dirty="0">
              <a:solidFill>
                <a:prstClr val="black"/>
              </a:solidFill>
              <a:latin typeface="Calibri"/>
            </a:endParaRPr>
          </a:p>
        </p:txBody>
      </p:sp>
      <p:sp>
        <p:nvSpPr>
          <p:cNvPr id="4" name="TextBox 3"/>
          <p:cNvSpPr txBox="1"/>
          <p:nvPr/>
        </p:nvSpPr>
        <p:spPr>
          <a:xfrm>
            <a:off x="799671" y="1293253"/>
            <a:ext cx="4470134" cy="1477328"/>
          </a:xfrm>
          <a:prstGeom prst="rect">
            <a:avLst/>
          </a:prstGeom>
          <a:noFill/>
          <a:ln>
            <a:solidFill>
              <a:schemeClr val="accent1"/>
            </a:solidFill>
          </a:ln>
        </p:spPr>
        <p:txBody>
          <a:bodyPr wrap="none">
            <a:spAutoFit/>
          </a:bodyPr>
          <a:lstStyle/>
          <a:p>
            <a:pPr defTabSz="457200"/>
            <a:r>
              <a:rPr lang="es-MX" b="1">
                <a:solidFill>
                  <a:prstClr val="black"/>
                </a:solidFill>
                <a:latin typeface="Calibri"/>
              </a:rPr>
              <a:t>Discurso político y asuntos de interés público</a:t>
            </a:r>
          </a:p>
          <a:p>
            <a:pPr defTabSz="457200"/>
            <a:r>
              <a:rPr lang="es-MX">
                <a:solidFill>
                  <a:prstClr val="black"/>
                </a:solidFill>
                <a:latin typeface="Calibri"/>
              </a:rPr>
              <a:t>(MÁXIMA PROTECCIÓN)</a:t>
            </a:r>
          </a:p>
          <a:p>
            <a:pPr defTabSz="457200"/>
            <a:r>
              <a:rPr lang="es-MX">
                <a:solidFill>
                  <a:prstClr val="black"/>
                </a:solidFill>
                <a:latin typeface="Calibri"/>
              </a:rPr>
              <a:t>• Debate electoral</a:t>
            </a:r>
          </a:p>
          <a:p>
            <a:pPr defTabSz="457200"/>
            <a:r>
              <a:rPr lang="es-MX">
                <a:solidFill>
                  <a:prstClr val="black"/>
                </a:solidFill>
                <a:latin typeface="Calibri"/>
              </a:rPr>
              <a:t>• Crítica a autoridades</a:t>
            </a:r>
          </a:p>
          <a:p>
            <a:pPr defTabSz="457200"/>
            <a:r>
              <a:rPr lang="es-MX">
                <a:solidFill>
                  <a:prstClr val="black"/>
                </a:solidFill>
                <a:latin typeface="Calibri"/>
              </a:rPr>
              <a:t>• Periodismo de investigación</a:t>
            </a:r>
            <a:endParaRPr lang="es-MX" dirty="0">
              <a:solidFill>
                <a:prstClr val="black"/>
              </a:solidFill>
              <a:latin typeface="Calibri"/>
            </a:endParaRPr>
          </a:p>
        </p:txBody>
      </p:sp>
      <p:sp>
        <p:nvSpPr>
          <p:cNvPr id="5" name="TextBox 4"/>
          <p:cNvSpPr txBox="1"/>
          <p:nvPr/>
        </p:nvSpPr>
        <p:spPr>
          <a:xfrm>
            <a:off x="3478659" y="2812552"/>
            <a:ext cx="3672031" cy="646331"/>
          </a:xfrm>
          <a:prstGeom prst="rect">
            <a:avLst/>
          </a:prstGeom>
          <a:noFill/>
          <a:ln>
            <a:solidFill>
              <a:schemeClr val="accent1"/>
            </a:solidFill>
          </a:ln>
        </p:spPr>
        <p:txBody>
          <a:bodyPr wrap="none">
            <a:spAutoFit/>
          </a:bodyPr>
          <a:lstStyle/>
          <a:p>
            <a:pPr defTabSz="457200"/>
            <a:r>
              <a:rPr lang="pt-BR" b="1">
                <a:solidFill>
                  <a:prstClr val="black"/>
                </a:solidFill>
                <a:latin typeface="Calibri"/>
              </a:rPr>
              <a:t>Discurso social, cultural o académico</a:t>
            </a:r>
          </a:p>
          <a:p>
            <a:pPr defTabSz="457200"/>
            <a:r>
              <a:rPr lang="es-MX">
                <a:solidFill>
                  <a:prstClr val="black"/>
                </a:solidFill>
                <a:latin typeface="Calibri"/>
              </a:rPr>
              <a:t>(PROTECCIÓN INTERMEDIA)</a:t>
            </a:r>
            <a:endParaRPr lang="es-MX" dirty="0">
              <a:solidFill>
                <a:prstClr val="black"/>
              </a:solidFill>
              <a:latin typeface="Calibri"/>
            </a:endParaRPr>
          </a:p>
        </p:txBody>
      </p:sp>
      <p:sp>
        <p:nvSpPr>
          <p:cNvPr id="6" name="TextBox 5"/>
          <p:cNvSpPr txBox="1"/>
          <p:nvPr/>
        </p:nvSpPr>
        <p:spPr>
          <a:xfrm>
            <a:off x="3922819" y="3552614"/>
            <a:ext cx="3227871" cy="646331"/>
          </a:xfrm>
          <a:prstGeom prst="rect">
            <a:avLst/>
          </a:prstGeom>
          <a:noFill/>
          <a:ln>
            <a:solidFill>
              <a:schemeClr val="accent1"/>
            </a:solidFill>
          </a:ln>
        </p:spPr>
        <p:txBody>
          <a:bodyPr wrap="none">
            <a:spAutoFit/>
          </a:bodyPr>
          <a:lstStyle/>
          <a:p>
            <a:pPr defTabSz="457200"/>
            <a:r>
              <a:rPr lang="es-MX" dirty="0">
                <a:solidFill>
                  <a:prstClr val="black"/>
                </a:solidFill>
                <a:latin typeface="Calibri"/>
              </a:rPr>
              <a:t>Discurso comercial o publicitario</a:t>
            </a:r>
          </a:p>
          <a:p>
            <a:pPr defTabSz="457200"/>
            <a:r>
              <a:rPr lang="es-MX" dirty="0">
                <a:solidFill>
                  <a:prstClr val="black"/>
                </a:solidFill>
                <a:latin typeface="Calibri"/>
              </a:rPr>
              <a:t>(PROTECCIÓN REDUCIDA)</a:t>
            </a:r>
          </a:p>
        </p:txBody>
      </p:sp>
      <p:sp>
        <p:nvSpPr>
          <p:cNvPr id="7" name="TextBox 6"/>
          <p:cNvSpPr txBox="1"/>
          <p:nvPr/>
        </p:nvSpPr>
        <p:spPr>
          <a:xfrm>
            <a:off x="4267201" y="4297681"/>
            <a:ext cx="4391330" cy="1200329"/>
          </a:xfrm>
          <a:prstGeom prst="rect">
            <a:avLst/>
          </a:prstGeom>
          <a:noFill/>
          <a:ln>
            <a:solidFill>
              <a:schemeClr val="accent1"/>
            </a:solidFill>
          </a:ln>
        </p:spPr>
        <p:txBody>
          <a:bodyPr wrap="none">
            <a:spAutoFit/>
          </a:bodyPr>
          <a:lstStyle/>
          <a:p>
            <a:pPr defTabSz="457200"/>
            <a:r>
              <a:rPr lang="es-MX" b="1">
                <a:solidFill>
                  <a:prstClr val="black"/>
                </a:solidFill>
                <a:latin typeface="Calibri"/>
              </a:rPr>
              <a:t>Discurso prohibido o con mínima protección</a:t>
            </a:r>
          </a:p>
          <a:p>
            <a:pPr defTabSz="457200"/>
            <a:r>
              <a:rPr lang="es-MX">
                <a:solidFill>
                  <a:prstClr val="black"/>
                </a:solidFill>
                <a:latin typeface="Calibri"/>
              </a:rPr>
              <a:t>• Discurso de odio que incita a la violencia</a:t>
            </a:r>
          </a:p>
          <a:p>
            <a:pPr defTabSz="457200"/>
            <a:r>
              <a:rPr lang="es-MX">
                <a:solidFill>
                  <a:prstClr val="black"/>
                </a:solidFill>
                <a:latin typeface="Calibri"/>
              </a:rPr>
              <a:t>• Propaganda de guerra</a:t>
            </a:r>
          </a:p>
          <a:p>
            <a:pPr defTabSz="457200"/>
            <a:r>
              <a:rPr lang="es-MX">
                <a:solidFill>
                  <a:prstClr val="black"/>
                </a:solidFill>
                <a:latin typeface="Calibri"/>
              </a:rPr>
              <a:t>• Incitación a la violencia</a:t>
            </a:r>
            <a:endParaRPr lang="es-MX" dirty="0">
              <a:solidFill>
                <a:prstClr val="black"/>
              </a:solidFill>
              <a:latin typeface="Calibri"/>
            </a:endParaRPr>
          </a:p>
        </p:txBody>
      </p:sp>
      <p:sp>
        <p:nvSpPr>
          <p:cNvPr id="8" name="TextBox 7"/>
          <p:cNvSpPr txBox="1"/>
          <p:nvPr/>
        </p:nvSpPr>
        <p:spPr>
          <a:xfrm>
            <a:off x="2438400" y="5669281"/>
            <a:ext cx="7941925" cy="646331"/>
          </a:xfrm>
          <a:prstGeom prst="rect">
            <a:avLst/>
          </a:prstGeom>
          <a:noFill/>
          <a:ln>
            <a:solidFill>
              <a:schemeClr val="accent1"/>
            </a:solidFill>
          </a:ln>
        </p:spPr>
        <p:txBody>
          <a:bodyPr wrap="square">
            <a:spAutoFit/>
          </a:bodyPr>
          <a:lstStyle/>
          <a:p>
            <a:pPr defTabSz="457200"/>
            <a:r>
              <a:rPr lang="es-MX">
                <a:solidFill>
                  <a:prstClr val="black"/>
                </a:solidFill>
                <a:latin typeface="Calibri"/>
              </a:rPr>
              <a:t>Referencia doctrinal utilizada por la Corte Interamericana de Derechos Humanos y el Tribunal Europeo de Derechos Humanos.</a:t>
            </a:r>
            <a:endParaRPr lang="es-MX" dirty="0">
              <a:solidFill>
                <a:prstClr val="black"/>
              </a:solidFill>
              <a:latin typeface="Calibri"/>
            </a:endParaRPr>
          </a:p>
        </p:txBody>
      </p:sp>
      <p:cxnSp>
        <p:nvCxnSpPr>
          <p:cNvPr id="9" name="Conector: angular 8">
            <a:extLst>
              <a:ext uri="{FF2B5EF4-FFF2-40B4-BE49-F238E27FC236}">
                <a16:creationId xmlns:a16="http://schemas.microsoft.com/office/drawing/2014/main" id="{8573C9AE-E4D5-B632-9335-8C2822B9F7F3}"/>
              </a:ext>
            </a:extLst>
          </p:cNvPr>
          <p:cNvCxnSpPr/>
          <p:nvPr/>
        </p:nvCxnSpPr>
        <p:spPr>
          <a:xfrm>
            <a:off x="5555226" y="1592826"/>
            <a:ext cx="1337187" cy="68825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Conector: angular 9">
            <a:extLst>
              <a:ext uri="{FF2B5EF4-FFF2-40B4-BE49-F238E27FC236}">
                <a16:creationId xmlns:a16="http://schemas.microsoft.com/office/drawing/2014/main" id="{3989FA3D-C52C-74F9-3079-CA9F79657257}"/>
              </a:ext>
            </a:extLst>
          </p:cNvPr>
          <p:cNvCxnSpPr/>
          <p:nvPr/>
        </p:nvCxnSpPr>
        <p:spPr>
          <a:xfrm>
            <a:off x="7546259" y="2740742"/>
            <a:ext cx="1337187" cy="68825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Conector: angular 10">
            <a:extLst>
              <a:ext uri="{FF2B5EF4-FFF2-40B4-BE49-F238E27FC236}">
                <a16:creationId xmlns:a16="http://schemas.microsoft.com/office/drawing/2014/main" id="{03369FEC-DCF3-CD74-394A-F039D223A8EE}"/>
              </a:ext>
            </a:extLst>
          </p:cNvPr>
          <p:cNvCxnSpPr/>
          <p:nvPr/>
        </p:nvCxnSpPr>
        <p:spPr>
          <a:xfrm>
            <a:off x="8509819" y="3798052"/>
            <a:ext cx="1337187" cy="68825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50E7F59-FBA9-F702-3511-33F473CFD0BE}"/>
              </a:ext>
            </a:extLst>
          </p:cNvPr>
          <p:cNvSpPr>
            <a:spLocks noGrp="1"/>
          </p:cNvSpPr>
          <p:nvPr>
            <p:ph type="title"/>
          </p:nvPr>
        </p:nvSpPr>
        <p:spPr>
          <a:xfrm>
            <a:off x="0" y="962166"/>
            <a:ext cx="3760631" cy="4421876"/>
          </a:xfrm>
        </p:spPr>
        <p:txBody>
          <a:bodyPr anchor="t">
            <a:normAutofit/>
          </a:bodyPr>
          <a:lstStyle/>
          <a:p>
            <a:pPr algn="ctr"/>
            <a:r>
              <a:rPr lang="es-MX" sz="3400" b="1" i="0" dirty="0">
                <a:effectLst/>
                <a:latin typeface="ui-sans-serif"/>
              </a:rPr>
              <a:t>Instrumentos internacionales que reconocen la libertad de expresión</a:t>
            </a:r>
            <a:endParaRPr lang="es-MX" sz="3400" dirty="0"/>
          </a:p>
        </p:txBody>
      </p:sp>
      <p:sp>
        <p:nvSpPr>
          <p:cNvPr id="3" name="Marcador de contenido 2">
            <a:extLst>
              <a:ext uri="{FF2B5EF4-FFF2-40B4-BE49-F238E27FC236}">
                <a16:creationId xmlns:a16="http://schemas.microsoft.com/office/drawing/2014/main" id="{705AE043-B1D0-D2C1-B653-A4ED8B66E1D4}"/>
              </a:ext>
            </a:extLst>
          </p:cNvPr>
          <p:cNvSpPr>
            <a:spLocks noGrp="1"/>
          </p:cNvSpPr>
          <p:nvPr>
            <p:ph idx="1"/>
          </p:nvPr>
        </p:nvSpPr>
        <p:spPr>
          <a:xfrm>
            <a:off x="4088929" y="962167"/>
            <a:ext cx="6858113" cy="4743174"/>
          </a:xfrm>
        </p:spPr>
        <p:txBody>
          <a:bodyPr anchor="t">
            <a:normAutofit/>
          </a:bodyPr>
          <a:lstStyle/>
          <a:p>
            <a:pPr algn="just">
              <a:buNone/>
            </a:pPr>
            <a:r>
              <a:rPr lang="es-MX" sz="3200" b="0" i="0" dirty="0">
                <a:effectLst/>
                <a:latin typeface="ui-sans-serif"/>
              </a:rPr>
              <a:t>La protección internacional de la libertad de expresión surge de manera particularmente significativa </a:t>
            </a:r>
            <a:r>
              <a:rPr lang="es-MX" sz="3200" b="1" i="0" dirty="0">
                <a:effectLst/>
                <a:latin typeface="ui-sans-serif"/>
              </a:rPr>
              <a:t>después de la Segunda Guerra Mundial</a:t>
            </a:r>
            <a:r>
              <a:rPr lang="es-MX" sz="3200" b="0" i="0" dirty="0">
                <a:effectLst/>
                <a:latin typeface="ui-sans-serif"/>
              </a:rPr>
              <a:t>, cuando la comunidad internacional comenzó a construir un sistema de protección de los derechos humanos.</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32715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D144591-E9E9-4209-8701-3BB48A917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E2D4090-A84A-C54C-78DB-703A00D9E167}"/>
              </a:ext>
            </a:extLst>
          </p:cNvPr>
          <p:cNvSpPr>
            <a:spLocks noGrp="1"/>
          </p:cNvSpPr>
          <p:nvPr>
            <p:ph type="title"/>
          </p:nvPr>
        </p:nvSpPr>
        <p:spPr>
          <a:xfrm>
            <a:off x="8016084" y="547712"/>
            <a:ext cx="3337715" cy="5577367"/>
          </a:xfrm>
        </p:spPr>
        <p:txBody>
          <a:bodyPr vert="horz" lIns="91440" tIns="45720" rIns="91440" bIns="45720" rtlCol="0" anchor="ctr">
            <a:normAutofit/>
          </a:bodyPr>
          <a:lstStyle/>
          <a:p>
            <a:pPr algn="l" defTabSz="914400">
              <a:lnSpc>
                <a:spcPct val="90000"/>
              </a:lnSpc>
            </a:pPr>
            <a:r>
              <a:rPr lang="en-US" sz="5200" b="1" kern="1200">
                <a:solidFill>
                  <a:schemeClr val="tx1"/>
                </a:solidFill>
                <a:latin typeface="+mj-lt"/>
                <a:ea typeface="+mj-ea"/>
                <a:cs typeface="+mj-cs"/>
              </a:rPr>
              <a:t>Cuatro niveles</a:t>
            </a:r>
          </a:p>
        </p:txBody>
      </p:sp>
      <p:graphicFrame>
        <p:nvGraphicFramePr>
          <p:cNvPr id="6" name="CuadroTexto 3">
            <a:extLst>
              <a:ext uri="{FF2B5EF4-FFF2-40B4-BE49-F238E27FC236}">
                <a16:creationId xmlns:a16="http://schemas.microsoft.com/office/drawing/2014/main" id="{449ABA3E-C65E-A73F-EA9D-61B49BE036C2}"/>
              </a:ext>
            </a:extLst>
          </p:cNvPr>
          <p:cNvGraphicFramePr/>
          <p:nvPr>
            <p:extLst>
              <p:ext uri="{D42A27DB-BD31-4B8C-83A1-F6EECF244321}">
                <p14:modId xmlns:p14="http://schemas.microsoft.com/office/powerpoint/2010/main" val="4109672217"/>
              </p:ext>
            </p:extLst>
          </p:nvPr>
        </p:nvGraphicFramePr>
        <p:xfrm>
          <a:off x="838200" y="620392"/>
          <a:ext cx="6630174"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66411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14632" y="962166"/>
            <a:ext cx="3362633" cy="2466834"/>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3700" b="1" kern="1200" dirty="0" err="1">
                <a:solidFill>
                  <a:schemeClr val="tx1"/>
                </a:solidFill>
                <a:latin typeface="+mj-lt"/>
                <a:ea typeface="+mj-ea"/>
                <a:cs typeface="+mj-cs"/>
              </a:rPr>
              <a:t>Ejemplos</a:t>
            </a:r>
            <a:r>
              <a:rPr lang="en-US" sz="3700" b="1" kern="1200" dirty="0">
                <a:solidFill>
                  <a:schemeClr val="tx1"/>
                </a:solidFill>
                <a:latin typeface="+mj-lt"/>
                <a:ea typeface="+mj-ea"/>
                <a:cs typeface="+mj-cs"/>
              </a:rPr>
              <a:t> reales </a:t>
            </a:r>
            <a:r>
              <a:rPr lang="en-US" sz="3700" b="1" kern="1200" dirty="0" err="1">
                <a:solidFill>
                  <a:schemeClr val="tx1"/>
                </a:solidFill>
                <a:latin typeface="+mj-lt"/>
                <a:ea typeface="+mj-ea"/>
                <a:cs typeface="+mj-cs"/>
              </a:rPr>
              <a:t>por</a:t>
            </a:r>
            <a:r>
              <a:rPr lang="en-US" sz="3700" b="1" kern="1200" dirty="0">
                <a:solidFill>
                  <a:schemeClr val="tx1"/>
                </a:solidFill>
                <a:latin typeface="+mj-lt"/>
                <a:ea typeface="+mj-ea"/>
                <a:cs typeface="+mj-cs"/>
              </a:rPr>
              <a:t> </a:t>
            </a:r>
            <a:r>
              <a:rPr lang="en-US" sz="3700" b="1" kern="1200" dirty="0" err="1">
                <a:solidFill>
                  <a:schemeClr val="tx1"/>
                </a:solidFill>
                <a:latin typeface="+mj-lt"/>
                <a:ea typeface="+mj-ea"/>
                <a:cs typeface="+mj-cs"/>
              </a:rPr>
              <a:t>nivel</a:t>
            </a:r>
            <a:r>
              <a:rPr lang="en-US" sz="3700" b="1" kern="1200" dirty="0">
                <a:solidFill>
                  <a:schemeClr val="tx1"/>
                </a:solidFill>
                <a:latin typeface="+mj-lt"/>
                <a:ea typeface="+mj-ea"/>
                <a:cs typeface="+mj-cs"/>
              </a:rPr>
              <a:t> de </a:t>
            </a:r>
            <a:r>
              <a:rPr lang="en-US" sz="3700" b="1" kern="1200" dirty="0" err="1">
                <a:solidFill>
                  <a:schemeClr val="tx1"/>
                </a:solidFill>
                <a:latin typeface="+mj-lt"/>
                <a:ea typeface="+mj-ea"/>
                <a:cs typeface="+mj-cs"/>
              </a:rPr>
              <a:t>protección</a:t>
            </a:r>
            <a:r>
              <a:rPr lang="en-US" sz="3700" b="1" kern="1200" dirty="0">
                <a:solidFill>
                  <a:schemeClr val="tx1"/>
                </a:solidFill>
                <a:latin typeface="+mj-lt"/>
                <a:ea typeface="+mj-ea"/>
                <a:cs typeface="+mj-cs"/>
              </a:rPr>
              <a:t>
(CIDH)</a:t>
            </a:r>
          </a:p>
        </p:txBody>
      </p:sp>
      <p:sp>
        <p:nvSpPr>
          <p:cNvPr id="4" name="TextBox 3"/>
          <p:cNvSpPr txBox="1"/>
          <p:nvPr/>
        </p:nvSpPr>
        <p:spPr>
          <a:xfrm>
            <a:off x="4088929" y="962167"/>
            <a:ext cx="6858113" cy="474317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b="1" dirty="0"/>
              <a:t>1. MÁXIMA PROTECCIÓN – </a:t>
            </a:r>
            <a:r>
              <a:rPr lang="en-US" sz="2000" b="1" dirty="0" err="1"/>
              <a:t>Discurso</a:t>
            </a:r>
            <a:r>
              <a:rPr lang="en-US" sz="2000" b="1" dirty="0"/>
              <a:t> </a:t>
            </a:r>
            <a:r>
              <a:rPr lang="en-US" sz="2000" b="1" dirty="0" err="1"/>
              <a:t>político</a:t>
            </a:r>
            <a:endParaRPr lang="en-US" sz="2000" b="1" dirty="0"/>
          </a:p>
          <a:p>
            <a:pPr>
              <a:lnSpc>
                <a:spcPct val="90000"/>
              </a:lnSpc>
              <a:spcAft>
                <a:spcPts val="600"/>
              </a:spcAft>
            </a:pPr>
            <a:r>
              <a:rPr lang="en-US" sz="2000" dirty="0"/>
              <a:t>Caso Kimel vs. Argentina (2008)</a:t>
            </a:r>
          </a:p>
          <a:p>
            <a:pPr>
              <a:lnSpc>
                <a:spcPct val="90000"/>
              </a:lnSpc>
              <a:spcAft>
                <a:spcPts val="600"/>
              </a:spcAft>
            </a:pPr>
            <a:r>
              <a:rPr lang="en-US" sz="2000" dirty="0"/>
              <a:t>• </a:t>
            </a:r>
            <a:r>
              <a:rPr lang="en-US" sz="2000" dirty="0" err="1"/>
              <a:t>Crítica</a:t>
            </a:r>
            <a:r>
              <a:rPr lang="en-US" sz="2000" dirty="0"/>
              <a:t> a </a:t>
            </a:r>
            <a:r>
              <a:rPr lang="en-US" sz="2000" dirty="0" err="1"/>
              <a:t>actuación</a:t>
            </a:r>
            <a:r>
              <a:rPr lang="en-US" sz="2000" dirty="0"/>
              <a:t> judicial </a:t>
            </a:r>
            <a:r>
              <a:rPr lang="en-US" sz="2000" dirty="0" err="1"/>
              <a:t>en</a:t>
            </a:r>
            <a:r>
              <a:rPr lang="en-US" sz="2000" dirty="0"/>
              <a:t> </a:t>
            </a:r>
            <a:r>
              <a:rPr lang="en-US" sz="2000" dirty="0" err="1"/>
              <a:t>contexto</a:t>
            </a:r>
            <a:r>
              <a:rPr lang="en-US" sz="2000" dirty="0"/>
              <a:t> de </a:t>
            </a:r>
            <a:r>
              <a:rPr lang="en-US" sz="2000" dirty="0" err="1"/>
              <a:t>dictadura</a:t>
            </a:r>
            <a:r>
              <a:rPr lang="en-US" sz="2000" dirty="0"/>
              <a:t>.</a:t>
            </a:r>
          </a:p>
          <a:p>
            <a:pPr>
              <a:lnSpc>
                <a:spcPct val="90000"/>
              </a:lnSpc>
              <a:spcAft>
                <a:spcPts val="600"/>
              </a:spcAft>
            </a:pPr>
            <a:r>
              <a:rPr lang="en-US" sz="2000" dirty="0"/>
              <a:t>• La Corte </a:t>
            </a:r>
            <a:r>
              <a:rPr lang="en-US" sz="2000" dirty="0" err="1"/>
              <a:t>determinó</a:t>
            </a:r>
            <a:r>
              <a:rPr lang="en-US" sz="2000" dirty="0"/>
              <a:t> </a:t>
            </a:r>
            <a:r>
              <a:rPr lang="en-US" sz="2000" dirty="0" err="1"/>
              <a:t>que</a:t>
            </a:r>
            <a:r>
              <a:rPr lang="en-US" sz="2000" dirty="0"/>
              <a:t> </a:t>
            </a:r>
            <a:r>
              <a:rPr lang="en-US" sz="2000" dirty="0" err="1"/>
              <a:t>el</a:t>
            </a:r>
            <a:r>
              <a:rPr lang="en-US" sz="2000" dirty="0"/>
              <a:t> debate </a:t>
            </a:r>
            <a:r>
              <a:rPr lang="en-US" sz="2000" dirty="0" err="1"/>
              <a:t>sobre</a:t>
            </a:r>
            <a:r>
              <a:rPr lang="en-US" sz="2000" dirty="0"/>
              <a:t> </a:t>
            </a:r>
            <a:r>
              <a:rPr lang="en-US" sz="2000" dirty="0" err="1"/>
              <a:t>asuntos</a:t>
            </a:r>
            <a:r>
              <a:rPr lang="en-US" sz="2000" dirty="0"/>
              <a:t> </a:t>
            </a:r>
            <a:r>
              <a:rPr lang="en-US" sz="2000" dirty="0" err="1"/>
              <a:t>públicos</a:t>
            </a:r>
            <a:r>
              <a:rPr lang="en-US" sz="2000" dirty="0"/>
              <a:t> </a:t>
            </a:r>
            <a:r>
              <a:rPr lang="en-US" sz="2000" dirty="0" err="1"/>
              <a:t>tiene</a:t>
            </a:r>
            <a:r>
              <a:rPr lang="en-US" sz="2000" dirty="0"/>
              <a:t> </a:t>
            </a:r>
            <a:r>
              <a:rPr lang="en-US" sz="2000" dirty="0" err="1"/>
              <a:t>protección</a:t>
            </a:r>
            <a:r>
              <a:rPr lang="en-US" sz="2000" dirty="0"/>
              <a:t> </a:t>
            </a:r>
            <a:r>
              <a:rPr lang="en-US" sz="2000" dirty="0" err="1"/>
              <a:t>reforzada</a:t>
            </a:r>
            <a:r>
              <a:rPr lang="en-US" sz="2000" dirty="0"/>
              <a: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dirty="0"/>
              <a:t>2</a:t>
            </a:r>
            <a:r>
              <a:rPr lang="en-US" sz="2000" b="1" dirty="0"/>
              <a:t>. PROTECCIÓN INTERMEDIA – </a:t>
            </a:r>
            <a:r>
              <a:rPr lang="en-US" sz="2000" b="1" dirty="0" err="1"/>
              <a:t>Expresión</a:t>
            </a:r>
            <a:r>
              <a:rPr lang="en-US" sz="2000" b="1" dirty="0"/>
              <a:t> </a:t>
            </a:r>
            <a:r>
              <a:rPr lang="en-US" sz="2000" b="1" dirty="0" err="1"/>
              <a:t>artística</a:t>
            </a:r>
            <a:endParaRPr lang="en-US" sz="2000" b="1" dirty="0"/>
          </a:p>
          <a:p>
            <a:pPr>
              <a:lnSpc>
                <a:spcPct val="90000"/>
              </a:lnSpc>
              <a:spcAft>
                <a:spcPts val="600"/>
              </a:spcAft>
            </a:pPr>
            <a:r>
              <a:rPr lang="en-US" sz="2000" dirty="0"/>
              <a:t>Caso La </a:t>
            </a:r>
            <a:r>
              <a:rPr lang="en-US" sz="2000" dirty="0" err="1"/>
              <a:t>Última</a:t>
            </a:r>
            <a:r>
              <a:rPr lang="en-US" sz="2000" dirty="0"/>
              <a:t> Tentación de Cristo vs. Chile (2001)</a:t>
            </a:r>
          </a:p>
          <a:p>
            <a:pPr>
              <a:lnSpc>
                <a:spcPct val="90000"/>
              </a:lnSpc>
              <a:spcAft>
                <a:spcPts val="600"/>
              </a:spcAft>
            </a:pPr>
            <a:r>
              <a:rPr lang="en-US" sz="2000" dirty="0"/>
              <a:t>• </a:t>
            </a:r>
            <a:r>
              <a:rPr lang="en-US" sz="2000" dirty="0" err="1"/>
              <a:t>Prohibición</a:t>
            </a:r>
            <a:r>
              <a:rPr lang="en-US" sz="2000" dirty="0"/>
              <a:t> de </a:t>
            </a:r>
            <a:r>
              <a:rPr lang="en-US" sz="2000" dirty="0" err="1"/>
              <a:t>exhibición</a:t>
            </a:r>
            <a:r>
              <a:rPr lang="en-US" sz="2000" dirty="0"/>
              <a:t> de </a:t>
            </a:r>
            <a:r>
              <a:rPr lang="en-US" sz="2000" dirty="0" err="1"/>
              <a:t>película</a:t>
            </a:r>
            <a:r>
              <a:rPr lang="en-US" sz="2000" dirty="0"/>
              <a:t> </a:t>
            </a:r>
            <a:r>
              <a:rPr lang="en-US" sz="2000" dirty="0" err="1"/>
              <a:t>por</a:t>
            </a:r>
            <a:r>
              <a:rPr lang="en-US" sz="2000" dirty="0"/>
              <a:t> </a:t>
            </a:r>
            <a:r>
              <a:rPr lang="en-US" sz="2000" dirty="0" err="1"/>
              <a:t>razones</a:t>
            </a:r>
            <a:r>
              <a:rPr lang="en-US" sz="2000" dirty="0"/>
              <a:t> </a:t>
            </a:r>
            <a:r>
              <a:rPr lang="en-US" sz="2000" dirty="0" err="1"/>
              <a:t>religiosas</a:t>
            </a:r>
            <a:r>
              <a:rPr lang="en-US" sz="2000" dirty="0"/>
              <a:t>.</a:t>
            </a:r>
          </a:p>
          <a:p>
            <a:pPr>
              <a:lnSpc>
                <a:spcPct val="90000"/>
              </a:lnSpc>
              <a:spcAft>
                <a:spcPts val="600"/>
              </a:spcAft>
            </a:pPr>
            <a:r>
              <a:rPr lang="en-US" sz="2000" dirty="0"/>
              <a:t>• La Corte </a:t>
            </a:r>
            <a:r>
              <a:rPr lang="en-US" sz="2000" dirty="0" err="1"/>
              <a:t>declaró</a:t>
            </a:r>
            <a:r>
              <a:rPr lang="en-US" sz="2000" dirty="0"/>
              <a:t> incompatible la </a:t>
            </a:r>
            <a:r>
              <a:rPr lang="en-US" sz="2000" dirty="0" err="1"/>
              <a:t>censura</a:t>
            </a:r>
            <a:r>
              <a:rPr lang="en-US" sz="2000" dirty="0"/>
              <a:t> previa.</a:t>
            </a:r>
          </a:p>
        </p:txBody>
      </p:sp>
      <p:sp>
        <p:nvSpPr>
          <p:cNvPr id="11" name="Rectangle 1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B177C4-9ABE-72B0-AA11-072BC2A9A31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0EF7DFD-DB7C-5269-1CBA-C3B1375C3129}"/>
              </a:ext>
            </a:extLst>
          </p:cNvPr>
          <p:cNvSpPr txBox="1"/>
          <p:nvPr/>
        </p:nvSpPr>
        <p:spPr>
          <a:xfrm>
            <a:off x="0" y="962166"/>
            <a:ext cx="3760631" cy="4421876"/>
          </a:xfrm>
          <a:prstGeom prst="rect">
            <a:avLst/>
          </a:prstGeom>
        </p:spPr>
        <p:txBody>
          <a:bodyPr vert="horz" lIns="91440" tIns="45720" rIns="91440" bIns="45720" rtlCol="0" anchor="t">
            <a:normAutofit/>
          </a:bodyPr>
          <a:lstStyle/>
          <a:p>
            <a:pPr algn="r">
              <a:lnSpc>
                <a:spcPct val="90000"/>
              </a:lnSpc>
              <a:spcBef>
                <a:spcPct val="0"/>
              </a:spcBef>
              <a:spcAft>
                <a:spcPts val="600"/>
              </a:spcAft>
            </a:pPr>
            <a:r>
              <a:rPr lang="en-US" sz="3700" b="1" kern="1200" dirty="0" err="1">
                <a:solidFill>
                  <a:schemeClr val="tx1"/>
                </a:solidFill>
                <a:latin typeface="+mj-lt"/>
                <a:ea typeface="+mj-ea"/>
                <a:cs typeface="+mj-cs"/>
              </a:rPr>
              <a:t>Ejemplos</a:t>
            </a:r>
            <a:r>
              <a:rPr lang="en-US" sz="3700" b="1" kern="1200" dirty="0">
                <a:solidFill>
                  <a:schemeClr val="tx1"/>
                </a:solidFill>
                <a:latin typeface="+mj-lt"/>
                <a:ea typeface="+mj-ea"/>
                <a:cs typeface="+mj-cs"/>
              </a:rPr>
              <a:t> reales </a:t>
            </a:r>
            <a:r>
              <a:rPr lang="en-US" sz="3700" b="1" kern="1200" dirty="0" err="1">
                <a:solidFill>
                  <a:schemeClr val="tx1"/>
                </a:solidFill>
                <a:latin typeface="+mj-lt"/>
                <a:ea typeface="+mj-ea"/>
                <a:cs typeface="+mj-cs"/>
              </a:rPr>
              <a:t>por</a:t>
            </a:r>
            <a:r>
              <a:rPr lang="en-US" sz="3700" b="1" kern="1200" dirty="0">
                <a:solidFill>
                  <a:schemeClr val="tx1"/>
                </a:solidFill>
                <a:latin typeface="+mj-lt"/>
                <a:ea typeface="+mj-ea"/>
                <a:cs typeface="+mj-cs"/>
              </a:rPr>
              <a:t> </a:t>
            </a:r>
            <a:r>
              <a:rPr lang="en-US" sz="3700" b="1" kern="1200" dirty="0" err="1">
                <a:solidFill>
                  <a:schemeClr val="tx1"/>
                </a:solidFill>
                <a:latin typeface="+mj-lt"/>
                <a:ea typeface="+mj-ea"/>
                <a:cs typeface="+mj-cs"/>
              </a:rPr>
              <a:t>nivel</a:t>
            </a:r>
            <a:r>
              <a:rPr lang="en-US" sz="3700" b="1" kern="1200" dirty="0">
                <a:solidFill>
                  <a:schemeClr val="tx1"/>
                </a:solidFill>
                <a:latin typeface="+mj-lt"/>
                <a:ea typeface="+mj-ea"/>
                <a:cs typeface="+mj-cs"/>
              </a:rPr>
              <a:t> de </a:t>
            </a:r>
            <a:r>
              <a:rPr lang="en-US" sz="3700" b="1" kern="1200" dirty="0" err="1">
                <a:solidFill>
                  <a:schemeClr val="tx1"/>
                </a:solidFill>
                <a:latin typeface="+mj-lt"/>
                <a:ea typeface="+mj-ea"/>
                <a:cs typeface="+mj-cs"/>
              </a:rPr>
              <a:t>protección</a:t>
            </a:r>
            <a:r>
              <a:rPr lang="en-US" sz="3700" b="1" kern="1200" dirty="0">
                <a:solidFill>
                  <a:schemeClr val="tx1"/>
                </a:solidFill>
                <a:latin typeface="+mj-lt"/>
                <a:ea typeface="+mj-ea"/>
                <a:cs typeface="+mj-cs"/>
              </a:rPr>
              <a:t>
(CIDH)</a:t>
            </a:r>
          </a:p>
        </p:txBody>
      </p:sp>
      <p:sp>
        <p:nvSpPr>
          <p:cNvPr id="4" name="TextBox 3">
            <a:extLst>
              <a:ext uri="{FF2B5EF4-FFF2-40B4-BE49-F238E27FC236}">
                <a16:creationId xmlns:a16="http://schemas.microsoft.com/office/drawing/2014/main" id="{72C3E2D3-B2CD-69EE-9EAE-804BB0CA3AD8}"/>
              </a:ext>
            </a:extLst>
          </p:cNvPr>
          <p:cNvSpPr txBox="1"/>
          <p:nvPr/>
        </p:nvSpPr>
        <p:spPr>
          <a:xfrm>
            <a:off x="5333887" y="962166"/>
            <a:ext cx="6858113" cy="4743174"/>
          </a:xfrm>
          <a:prstGeom prst="rect">
            <a:avLst/>
          </a:prstGeom>
        </p:spPr>
        <p:txBody>
          <a:bodyPr vert="horz" lIns="91440" tIns="45720" rIns="91440" bIns="45720" rtlCol="0" anchor="t">
            <a:normAutofit/>
          </a:bodyPr>
          <a:lstStyle/>
          <a:p>
            <a:pPr>
              <a:lnSpc>
                <a:spcPct val="90000"/>
              </a:lnSpc>
              <a:spcAft>
                <a:spcPts val="600"/>
              </a:spcAft>
            </a:pPr>
            <a:r>
              <a:rPr lang="en-US" sz="2000" b="1" dirty="0"/>
              <a:t>3. PROTECCIÓN REDUCIDA – </a:t>
            </a:r>
            <a:r>
              <a:rPr lang="en-US" sz="2000" b="1" dirty="0" err="1"/>
              <a:t>Responsabilidades</a:t>
            </a:r>
            <a:r>
              <a:rPr lang="en-US" sz="2000" b="1" dirty="0"/>
              <a:t> </a:t>
            </a:r>
            <a:r>
              <a:rPr lang="en-US" sz="2000" b="1" dirty="0" err="1"/>
              <a:t>ulteriores</a:t>
            </a:r>
            <a:r>
              <a:rPr lang="en-US" sz="2000" b="1" dirty="0"/>
              <a:t> </a:t>
            </a:r>
            <a:r>
              <a:rPr lang="en-US" sz="2000" b="1" dirty="0" err="1"/>
              <a:t>proporcionales</a:t>
            </a:r>
            <a:endParaRPr lang="en-US" sz="2000" b="1" dirty="0"/>
          </a:p>
          <a:p>
            <a:pPr>
              <a:lnSpc>
                <a:spcPct val="90000"/>
              </a:lnSpc>
              <a:spcAft>
                <a:spcPts val="600"/>
              </a:spcAft>
            </a:pPr>
            <a:r>
              <a:rPr lang="en-US" sz="2000" dirty="0"/>
              <a:t>Caso Herrera Ulloa vs. Costa Rica (2004)</a:t>
            </a:r>
          </a:p>
          <a:p>
            <a:pPr>
              <a:lnSpc>
                <a:spcPct val="90000"/>
              </a:lnSpc>
              <a:spcAft>
                <a:spcPts val="600"/>
              </a:spcAft>
            </a:pPr>
            <a:r>
              <a:rPr lang="en-US" sz="2000" dirty="0"/>
              <a:t>• </a:t>
            </a:r>
            <a:r>
              <a:rPr lang="en-US" sz="2000" dirty="0" err="1"/>
              <a:t>Responsabilidad</a:t>
            </a:r>
            <a:r>
              <a:rPr lang="en-US" sz="2000" dirty="0"/>
              <a:t> civil/penal contra </a:t>
            </a:r>
            <a:r>
              <a:rPr lang="en-US" sz="2000" dirty="0" err="1"/>
              <a:t>periodista</a:t>
            </a:r>
            <a:r>
              <a:rPr lang="en-US" sz="2000" dirty="0"/>
              <a:t>.</a:t>
            </a:r>
          </a:p>
          <a:p>
            <a:pPr>
              <a:lnSpc>
                <a:spcPct val="90000"/>
              </a:lnSpc>
              <a:spcAft>
                <a:spcPts val="600"/>
              </a:spcAft>
            </a:pPr>
            <a:r>
              <a:rPr lang="en-US" sz="2000" dirty="0"/>
              <a:t>• La Corte </a:t>
            </a:r>
            <a:r>
              <a:rPr lang="en-US" sz="2000" dirty="0" err="1"/>
              <a:t>analizó</a:t>
            </a:r>
            <a:r>
              <a:rPr lang="en-US" sz="2000" dirty="0"/>
              <a:t> </a:t>
            </a:r>
            <a:r>
              <a:rPr lang="en-US" sz="2000" dirty="0" err="1"/>
              <a:t>proporcionalidad</a:t>
            </a:r>
            <a:r>
              <a:rPr lang="en-US" sz="2000" dirty="0"/>
              <a:t> de la </a:t>
            </a:r>
            <a:r>
              <a:rPr lang="en-US" sz="2000" dirty="0" err="1"/>
              <a:t>sanción</a:t>
            </a:r>
            <a:r>
              <a:rPr lang="en-US" sz="2000" dirty="0"/>
              <a: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b="1" dirty="0"/>
              <a:t>4. MÍNIMA PROTECCIÓN – </a:t>
            </a:r>
            <a:r>
              <a:rPr lang="en-US" sz="2000" b="1" dirty="0" err="1"/>
              <a:t>Discursos</a:t>
            </a:r>
            <a:r>
              <a:rPr lang="en-US" sz="2000" b="1" dirty="0"/>
              <a:t> </a:t>
            </a:r>
            <a:r>
              <a:rPr lang="en-US" sz="2000" b="1" dirty="0" err="1"/>
              <a:t>excluidos</a:t>
            </a:r>
            <a:endParaRPr lang="en-US" sz="2000" b="1" dirty="0"/>
          </a:p>
          <a:p>
            <a:pPr>
              <a:lnSpc>
                <a:spcPct val="90000"/>
              </a:lnSpc>
              <a:spcAft>
                <a:spcPts val="600"/>
              </a:spcAft>
            </a:pPr>
            <a:r>
              <a:rPr lang="en-US" sz="2000" dirty="0" err="1"/>
              <a:t>Opinión</a:t>
            </a:r>
            <a:r>
              <a:rPr lang="en-US" sz="2000" dirty="0"/>
              <a:t> </a:t>
            </a:r>
            <a:r>
              <a:rPr lang="en-US" sz="2000" dirty="0" err="1"/>
              <a:t>Consultiva</a:t>
            </a:r>
            <a:r>
              <a:rPr lang="en-US" sz="2000" dirty="0"/>
              <a:t> OC-5/85 (</a:t>
            </a:r>
            <a:r>
              <a:rPr lang="en-US" sz="2000" dirty="0" err="1"/>
              <a:t>Colegiación</a:t>
            </a:r>
            <a:r>
              <a:rPr lang="en-US" sz="2000" dirty="0"/>
              <a:t> </a:t>
            </a:r>
            <a:r>
              <a:rPr lang="en-US" sz="2000" dirty="0" err="1"/>
              <a:t>obligatoria</a:t>
            </a:r>
            <a:r>
              <a:rPr lang="en-US" sz="2000" dirty="0"/>
              <a:t> de </a:t>
            </a:r>
            <a:r>
              <a:rPr lang="en-US" sz="2000" dirty="0" err="1"/>
              <a:t>periodistas</a:t>
            </a:r>
            <a:r>
              <a:rPr lang="en-US" sz="2000" dirty="0"/>
              <a:t>)</a:t>
            </a:r>
          </a:p>
          <a:p>
            <a:pPr>
              <a:lnSpc>
                <a:spcPct val="90000"/>
              </a:lnSpc>
              <a:spcAft>
                <a:spcPts val="600"/>
              </a:spcAft>
            </a:pPr>
            <a:r>
              <a:rPr lang="en-US" sz="2000" dirty="0"/>
              <a:t>• La Corte </a:t>
            </a:r>
            <a:r>
              <a:rPr lang="en-US" sz="2000" dirty="0" err="1"/>
              <a:t>señaló</a:t>
            </a:r>
            <a:r>
              <a:rPr lang="en-US" sz="2000" dirty="0"/>
              <a:t> </a:t>
            </a:r>
            <a:r>
              <a:rPr lang="en-US" sz="2000" dirty="0" err="1"/>
              <a:t>que</a:t>
            </a:r>
            <a:r>
              <a:rPr lang="en-US" sz="2000" dirty="0"/>
              <a:t> </a:t>
            </a:r>
            <a:r>
              <a:rPr lang="en-US" sz="2000" dirty="0" err="1"/>
              <a:t>restricciones</a:t>
            </a:r>
            <a:r>
              <a:rPr lang="en-US" sz="2000" dirty="0"/>
              <a:t> </a:t>
            </a:r>
            <a:r>
              <a:rPr lang="en-US" sz="2000" dirty="0" err="1"/>
              <a:t>indirectas</a:t>
            </a:r>
            <a:r>
              <a:rPr lang="en-US" sz="2000" dirty="0"/>
              <a:t> </a:t>
            </a:r>
            <a:r>
              <a:rPr lang="en-US" sz="2000" dirty="0" err="1"/>
              <a:t>que</a:t>
            </a:r>
            <a:r>
              <a:rPr lang="en-US" sz="2000" dirty="0"/>
              <a:t> </a:t>
            </a:r>
            <a:r>
              <a:rPr lang="en-US" sz="2000" dirty="0" err="1"/>
              <a:t>afecten</a:t>
            </a:r>
            <a:r>
              <a:rPr lang="en-US" sz="2000" dirty="0"/>
              <a:t> </a:t>
            </a:r>
            <a:r>
              <a:rPr lang="en-US" sz="2000" dirty="0" err="1"/>
              <a:t>pluralismo</a:t>
            </a:r>
            <a:r>
              <a:rPr lang="en-US" sz="2000" dirty="0"/>
              <a:t> son incompatibles.</a:t>
            </a:r>
          </a:p>
          <a:p>
            <a:pPr>
              <a:lnSpc>
                <a:spcPct val="90000"/>
              </a:lnSpc>
              <a:spcAft>
                <a:spcPts val="600"/>
              </a:spcAft>
            </a:pPr>
            <a:r>
              <a:rPr lang="en-US" sz="2000" dirty="0"/>
              <a:t>• El </a:t>
            </a:r>
            <a:r>
              <a:rPr lang="en-US" sz="2000" dirty="0" err="1"/>
              <a:t>sistema</a:t>
            </a:r>
            <a:r>
              <a:rPr lang="en-US" sz="2000" dirty="0"/>
              <a:t> </a:t>
            </a:r>
            <a:r>
              <a:rPr lang="en-US" sz="2000" dirty="0" err="1"/>
              <a:t>permite</a:t>
            </a:r>
            <a:r>
              <a:rPr lang="en-US" sz="2000" dirty="0"/>
              <a:t> </a:t>
            </a:r>
            <a:r>
              <a:rPr lang="en-US" sz="2000" dirty="0" err="1"/>
              <a:t>restricciones</a:t>
            </a:r>
            <a:r>
              <a:rPr lang="en-US" sz="2000" dirty="0"/>
              <a:t> solo </a:t>
            </a:r>
            <a:r>
              <a:rPr lang="en-US" sz="2000" dirty="0" err="1"/>
              <a:t>en</a:t>
            </a:r>
            <a:r>
              <a:rPr lang="en-US" sz="2000" dirty="0"/>
              <a:t> </a:t>
            </a:r>
            <a:r>
              <a:rPr lang="en-US" sz="2000" dirty="0" err="1"/>
              <a:t>supuestos</a:t>
            </a:r>
            <a:r>
              <a:rPr lang="en-US" sz="2000" dirty="0"/>
              <a:t> </a:t>
            </a:r>
            <a:r>
              <a:rPr lang="en-US" sz="2000" dirty="0" err="1"/>
              <a:t>estrictos</a:t>
            </a:r>
            <a:r>
              <a:rPr lang="en-US" sz="2000" dirty="0"/>
              <a:t> </a:t>
            </a:r>
            <a:r>
              <a:rPr lang="en-US" sz="2000" dirty="0" err="1"/>
              <a:t>como</a:t>
            </a:r>
            <a:r>
              <a:rPr lang="en-US" sz="2000" dirty="0"/>
              <a:t> </a:t>
            </a:r>
            <a:r>
              <a:rPr lang="en-US" sz="2000" dirty="0" err="1"/>
              <a:t>incitación</a:t>
            </a:r>
            <a:r>
              <a:rPr lang="en-US" sz="2000" dirty="0"/>
              <a:t> a </a:t>
            </a:r>
            <a:r>
              <a:rPr lang="en-US" sz="2000" dirty="0" err="1"/>
              <a:t>violencia</a:t>
            </a:r>
            <a:r>
              <a:rPr lang="en-US" sz="2000" dirty="0"/>
              <a:t>.</a:t>
            </a:r>
          </a:p>
          <a:p>
            <a:pPr indent="-228600">
              <a:lnSpc>
                <a:spcPct val="90000"/>
              </a:lnSpc>
              <a:spcAft>
                <a:spcPts val="600"/>
              </a:spcAft>
              <a:buFont typeface="Arial" panose="020B0604020202020204" pitchFamily="34" charset="0"/>
              <a:buChar char="•"/>
            </a:pPr>
            <a:endParaRPr lang="en-US" sz="2000" dirty="0"/>
          </a:p>
        </p:txBody>
      </p:sp>
      <p:sp>
        <p:nvSpPr>
          <p:cNvPr id="11" name="Rectangle 10">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04799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248BE0C1-AE9E-3D6C-140F-F8CB522D0C65}"/>
              </a:ext>
            </a:extLst>
          </p:cNvPr>
          <p:cNvGraphicFramePr>
            <a:graphicFrameLocks noGrp="1"/>
          </p:cNvGraphicFramePr>
          <p:nvPr>
            <p:ph idx="1"/>
            <p:extLst>
              <p:ext uri="{D42A27DB-BD31-4B8C-83A1-F6EECF244321}">
                <p14:modId xmlns:p14="http://schemas.microsoft.com/office/powerpoint/2010/main" val="2507051923"/>
              </p:ext>
            </p:extLst>
          </p:nvPr>
        </p:nvGraphicFramePr>
        <p:xfrm>
          <a:off x="643467" y="704254"/>
          <a:ext cx="10905067" cy="5449493"/>
        </p:xfrm>
        <a:graphic>
          <a:graphicData uri="http://schemas.openxmlformats.org/drawingml/2006/table">
            <a:tbl>
              <a:tblPr firstRow="1" bandRow="1"/>
              <a:tblGrid>
                <a:gridCol w="2334400">
                  <a:extLst>
                    <a:ext uri="{9D8B030D-6E8A-4147-A177-3AD203B41FA5}">
                      <a16:colId xmlns:a16="http://schemas.microsoft.com/office/drawing/2014/main" val="621761313"/>
                    </a:ext>
                  </a:extLst>
                </a:gridCol>
                <a:gridCol w="1313946">
                  <a:extLst>
                    <a:ext uri="{9D8B030D-6E8A-4147-A177-3AD203B41FA5}">
                      <a16:colId xmlns:a16="http://schemas.microsoft.com/office/drawing/2014/main" val="3797175305"/>
                    </a:ext>
                  </a:extLst>
                </a:gridCol>
                <a:gridCol w="2419378">
                  <a:extLst>
                    <a:ext uri="{9D8B030D-6E8A-4147-A177-3AD203B41FA5}">
                      <a16:colId xmlns:a16="http://schemas.microsoft.com/office/drawing/2014/main" val="474299761"/>
                    </a:ext>
                  </a:extLst>
                </a:gridCol>
                <a:gridCol w="2390346">
                  <a:extLst>
                    <a:ext uri="{9D8B030D-6E8A-4147-A177-3AD203B41FA5}">
                      <a16:colId xmlns:a16="http://schemas.microsoft.com/office/drawing/2014/main" val="1050597904"/>
                    </a:ext>
                  </a:extLst>
                </a:gridCol>
                <a:gridCol w="2446997">
                  <a:extLst>
                    <a:ext uri="{9D8B030D-6E8A-4147-A177-3AD203B41FA5}">
                      <a16:colId xmlns:a16="http://schemas.microsoft.com/office/drawing/2014/main" val="1289674524"/>
                    </a:ext>
                  </a:extLst>
                </a:gridCol>
              </a:tblGrid>
              <a:tr h="713916">
                <a:tc>
                  <a:txBody>
                    <a:bodyPr/>
                    <a:lstStyle/>
                    <a:p>
                      <a:pPr algn="ctr">
                        <a:buNone/>
                      </a:pPr>
                      <a:r>
                        <a:rPr lang="es-MX" sz="1900" b="1" dirty="0"/>
                        <a:t>Caso</a:t>
                      </a:r>
                    </a:p>
                  </a:txBody>
                  <a:tcPr marL="96822" marR="96822" marT="48411" marB="48411" anchor="ctr">
                    <a:lnL>
                      <a:noFill/>
                    </a:lnL>
                    <a:lnR>
                      <a:noFill/>
                    </a:lnR>
                    <a:lnT>
                      <a:noFill/>
                    </a:lnT>
                    <a:lnB>
                      <a:noFill/>
                    </a:lnB>
                    <a:noFill/>
                  </a:tcPr>
                </a:tc>
                <a:tc>
                  <a:txBody>
                    <a:bodyPr/>
                    <a:lstStyle/>
                    <a:p>
                      <a:pPr algn="ctr">
                        <a:buNone/>
                      </a:pPr>
                      <a:r>
                        <a:rPr lang="es-MX" sz="1900" b="1" dirty="0"/>
                        <a:t>Año</a:t>
                      </a:r>
                    </a:p>
                  </a:txBody>
                  <a:tcPr marL="96822" marR="96822" marT="48411" marB="48411" anchor="ctr">
                    <a:lnL>
                      <a:noFill/>
                    </a:lnL>
                    <a:lnR>
                      <a:noFill/>
                    </a:lnR>
                    <a:lnT>
                      <a:noFill/>
                    </a:lnT>
                    <a:lnB>
                      <a:noFill/>
                    </a:lnB>
                    <a:noFill/>
                  </a:tcPr>
                </a:tc>
                <a:tc>
                  <a:txBody>
                    <a:bodyPr/>
                    <a:lstStyle/>
                    <a:p>
                      <a:pPr algn="ctr">
                        <a:buNone/>
                      </a:pPr>
                      <a:r>
                        <a:rPr lang="es-MX" sz="1900" b="1" dirty="0"/>
                        <a:t>Problema jurídico</a:t>
                      </a:r>
                    </a:p>
                  </a:txBody>
                  <a:tcPr marL="96822" marR="96822" marT="48411" marB="48411" anchor="ctr">
                    <a:lnL>
                      <a:noFill/>
                    </a:lnL>
                    <a:lnR>
                      <a:noFill/>
                    </a:lnR>
                    <a:lnT>
                      <a:noFill/>
                    </a:lnT>
                    <a:lnB>
                      <a:noFill/>
                    </a:lnB>
                    <a:noFill/>
                  </a:tcPr>
                </a:tc>
                <a:tc>
                  <a:txBody>
                    <a:bodyPr/>
                    <a:lstStyle/>
                    <a:p>
                      <a:pPr algn="ctr">
                        <a:buNone/>
                      </a:pPr>
                      <a:r>
                        <a:rPr lang="es-MX" sz="1900" b="1" dirty="0"/>
                        <a:t>Criterio de la Corte</a:t>
                      </a:r>
                    </a:p>
                  </a:txBody>
                  <a:tcPr marL="96822" marR="96822" marT="48411" marB="48411" anchor="ctr">
                    <a:lnL>
                      <a:noFill/>
                    </a:lnL>
                    <a:lnR>
                      <a:noFill/>
                    </a:lnR>
                    <a:lnT>
                      <a:noFill/>
                    </a:lnT>
                    <a:lnB>
                      <a:noFill/>
                    </a:lnB>
                    <a:noFill/>
                  </a:tcPr>
                </a:tc>
                <a:tc>
                  <a:txBody>
                    <a:bodyPr/>
                    <a:lstStyle/>
                    <a:p>
                      <a:pPr algn="ctr">
                        <a:buNone/>
                      </a:pPr>
                      <a:r>
                        <a:rPr lang="es-MX" sz="1900" b="1" dirty="0"/>
                        <a:t>Aporte al estándar interamericano</a:t>
                      </a:r>
                    </a:p>
                  </a:txBody>
                  <a:tcPr marL="96822" marR="96822" marT="48411" marB="48411" anchor="ctr">
                    <a:lnL>
                      <a:noFill/>
                    </a:lnL>
                    <a:lnR>
                      <a:noFill/>
                    </a:lnR>
                    <a:lnT>
                      <a:noFill/>
                    </a:lnT>
                    <a:lnB>
                      <a:noFill/>
                    </a:lnB>
                    <a:noFill/>
                  </a:tcPr>
                </a:tc>
                <a:extLst>
                  <a:ext uri="{0D108BD9-81ED-4DB2-BD59-A6C34878D82A}">
                    <a16:rowId xmlns:a16="http://schemas.microsoft.com/office/drawing/2014/main" val="2561778470"/>
                  </a:ext>
                </a:extLst>
              </a:tr>
              <a:tr h="1866729">
                <a:tc>
                  <a:txBody>
                    <a:bodyPr/>
                    <a:lstStyle/>
                    <a:p>
                      <a:pPr>
                        <a:buNone/>
                      </a:pPr>
                      <a:r>
                        <a:rPr lang="es-MX" sz="1900"/>
                        <a:t>Caso La Última Tentación de Cristo (Olmedo Bustos y otros) vs. Chile</a:t>
                      </a:r>
                    </a:p>
                  </a:txBody>
                  <a:tcPr marL="96822" marR="96822" marT="48411" marB="48411" anchor="ctr">
                    <a:lnL>
                      <a:noFill/>
                    </a:lnL>
                    <a:lnR>
                      <a:noFill/>
                    </a:lnR>
                    <a:lnT>
                      <a:noFill/>
                    </a:lnT>
                    <a:lnB>
                      <a:noFill/>
                    </a:lnB>
                    <a:noFill/>
                  </a:tcPr>
                </a:tc>
                <a:tc>
                  <a:txBody>
                    <a:bodyPr/>
                    <a:lstStyle/>
                    <a:p>
                      <a:pPr>
                        <a:buNone/>
                      </a:pPr>
                      <a:r>
                        <a:rPr lang="es-MX" sz="1900"/>
                        <a:t>2001</a:t>
                      </a:r>
                    </a:p>
                  </a:txBody>
                  <a:tcPr marL="96822" marR="96822" marT="48411" marB="48411" anchor="ctr">
                    <a:lnL>
                      <a:noFill/>
                    </a:lnL>
                    <a:lnR>
                      <a:noFill/>
                    </a:lnR>
                    <a:lnT>
                      <a:noFill/>
                    </a:lnT>
                    <a:lnB>
                      <a:noFill/>
                    </a:lnB>
                    <a:noFill/>
                  </a:tcPr>
                </a:tc>
                <a:tc>
                  <a:txBody>
                    <a:bodyPr/>
                    <a:lstStyle/>
                    <a:p>
                      <a:pPr>
                        <a:buNone/>
                      </a:pPr>
                      <a:r>
                        <a:rPr lang="es-MX" sz="1900"/>
                        <a:t>Censura judicial que prohibió la exhibición de una película.</a:t>
                      </a:r>
                    </a:p>
                  </a:txBody>
                  <a:tcPr marL="96822" marR="96822" marT="48411" marB="48411" anchor="ctr">
                    <a:lnL>
                      <a:noFill/>
                    </a:lnL>
                    <a:lnR>
                      <a:noFill/>
                    </a:lnR>
                    <a:lnT>
                      <a:noFill/>
                    </a:lnT>
                    <a:lnB>
                      <a:noFill/>
                    </a:lnB>
                    <a:noFill/>
                  </a:tcPr>
                </a:tc>
                <a:tc>
                  <a:txBody>
                    <a:bodyPr/>
                    <a:lstStyle/>
                    <a:p>
                      <a:pPr>
                        <a:buNone/>
                      </a:pPr>
                      <a:r>
                        <a:rPr lang="es-MX" sz="1900"/>
                        <a:t>La Corte determinó que la censura previa es incompatible con la libertad de expresión.</a:t>
                      </a:r>
                    </a:p>
                  </a:txBody>
                  <a:tcPr marL="96822" marR="96822" marT="48411" marB="48411" anchor="ctr">
                    <a:lnL>
                      <a:noFill/>
                    </a:lnL>
                    <a:lnR>
                      <a:noFill/>
                    </a:lnR>
                    <a:lnT>
                      <a:noFill/>
                    </a:lnT>
                    <a:lnB>
                      <a:noFill/>
                    </a:lnB>
                    <a:noFill/>
                  </a:tcPr>
                </a:tc>
                <a:tc>
                  <a:txBody>
                    <a:bodyPr/>
                    <a:lstStyle/>
                    <a:p>
                      <a:pPr>
                        <a:buNone/>
                      </a:pPr>
                      <a:r>
                        <a:rPr lang="es-MX" sz="1900"/>
                        <a:t>Estableció el principio de </a:t>
                      </a:r>
                      <a:r>
                        <a:rPr lang="es-MX" sz="1900" b="1"/>
                        <a:t>prohibición de la censura previa</a:t>
                      </a:r>
                      <a:r>
                        <a:rPr lang="es-MX" sz="1900"/>
                        <a:t>.</a:t>
                      </a:r>
                    </a:p>
                  </a:txBody>
                  <a:tcPr marL="96822" marR="96822" marT="48411" marB="48411" anchor="ctr">
                    <a:lnL>
                      <a:noFill/>
                    </a:lnL>
                    <a:lnR>
                      <a:noFill/>
                    </a:lnR>
                    <a:lnT>
                      <a:noFill/>
                    </a:lnT>
                    <a:lnB>
                      <a:noFill/>
                    </a:lnB>
                    <a:noFill/>
                  </a:tcPr>
                </a:tc>
                <a:extLst>
                  <a:ext uri="{0D108BD9-81ED-4DB2-BD59-A6C34878D82A}">
                    <a16:rowId xmlns:a16="http://schemas.microsoft.com/office/drawing/2014/main" val="3351955935"/>
                  </a:ext>
                </a:extLst>
              </a:tr>
              <a:tr h="1578526">
                <a:tc>
                  <a:txBody>
                    <a:bodyPr/>
                    <a:lstStyle/>
                    <a:p>
                      <a:pPr>
                        <a:buNone/>
                      </a:pPr>
                      <a:r>
                        <a:rPr lang="es-MX" sz="1900"/>
                        <a:t>Caso Herrera Ulloa vs. Costa Rica</a:t>
                      </a:r>
                    </a:p>
                  </a:txBody>
                  <a:tcPr marL="96822" marR="96822" marT="48411" marB="48411" anchor="ctr">
                    <a:lnL>
                      <a:noFill/>
                    </a:lnL>
                    <a:lnR>
                      <a:noFill/>
                    </a:lnR>
                    <a:lnT>
                      <a:noFill/>
                    </a:lnT>
                    <a:lnB>
                      <a:noFill/>
                    </a:lnB>
                    <a:noFill/>
                  </a:tcPr>
                </a:tc>
                <a:tc>
                  <a:txBody>
                    <a:bodyPr/>
                    <a:lstStyle/>
                    <a:p>
                      <a:pPr>
                        <a:buNone/>
                      </a:pPr>
                      <a:r>
                        <a:rPr lang="es-MX" sz="1900"/>
                        <a:t>2004</a:t>
                      </a:r>
                    </a:p>
                  </a:txBody>
                  <a:tcPr marL="96822" marR="96822" marT="48411" marB="48411" anchor="ctr">
                    <a:lnL>
                      <a:noFill/>
                    </a:lnL>
                    <a:lnR>
                      <a:noFill/>
                    </a:lnR>
                    <a:lnT>
                      <a:noFill/>
                    </a:lnT>
                    <a:lnB>
                      <a:noFill/>
                    </a:lnB>
                    <a:noFill/>
                  </a:tcPr>
                </a:tc>
                <a:tc>
                  <a:txBody>
                    <a:bodyPr/>
                    <a:lstStyle/>
                    <a:p>
                      <a:pPr>
                        <a:buNone/>
                      </a:pPr>
                      <a:r>
                        <a:rPr lang="es-MX" sz="1900"/>
                        <a:t>Condena penal a un periodista por reproducir información sobre corrupción.</a:t>
                      </a:r>
                    </a:p>
                  </a:txBody>
                  <a:tcPr marL="96822" marR="96822" marT="48411" marB="48411" anchor="ctr">
                    <a:lnL>
                      <a:noFill/>
                    </a:lnL>
                    <a:lnR>
                      <a:noFill/>
                    </a:lnR>
                    <a:lnT>
                      <a:noFill/>
                    </a:lnT>
                    <a:lnB>
                      <a:noFill/>
                    </a:lnB>
                    <a:noFill/>
                  </a:tcPr>
                </a:tc>
                <a:tc>
                  <a:txBody>
                    <a:bodyPr/>
                    <a:lstStyle/>
                    <a:p>
                      <a:pPr>
                        <a:buNone/>
                      </a:pPr>
                      <a:r>
                        <a:rPr lang="es-MX" sz="1900"/>
                        <a:t>Se reconoció la importancia del periodismo en la fiscalización del poder público.</a:t>
                      </a:r>
                    </a:p>
                  </a:txBody>
                  <a:tcPr marL="96822" marR="96822" marT="48411" marB="48411" anchor="ctr">
                    <a:lnL>
                      <a:noFill/>
                    </a:lnL>
                    <a:lnR>
                      <a:noFill/>
                    </a:lnR>
                    <a:lnT>
                      <a:noFill/>
                    </a:lnT>
                    <a:lnB>
                      <a:noFill/>
                    </a:lnB>
                    <a:noFill/>
                  </a:tcPr>
                </a:tc>
                <a:tc>
                  <a:txBody>
                    <a:bodyPr/>
                    <a:lstStyle/>
                    <a:p>
                      <a:pPr>
                        <a:buNone/>
                      </a:pPr>
                      <a:r>
                        <a:rPr lang="es-MX" sz="1900"/>
                        <a:t>Fortaleció la </a:t>
                      </a:r>
                      <a:r>
                        <a:rPr lang="es-MX" sz="1900" b="1"/>
                        <a:t>protección del periodismo de investigación</a:t>
                      </a:r>
                      <a:r>
                        <a:rPr lang="es-MX" sz="1900"/>
                        <a:t>.</a:t>
                      </a:r>
                    </a:p>
                  </a:txBody>
                  <a:tcPr marL="96822" marR="96822" marT="48411" marB="48411" anchor="ctr">
                    <a:lnL>
                      <a:noFill/>
                    </a:lnL>
                    <a:lnR>
                      <a:noFill/>
                    </a:lnR>
                    <a:lnT>
                      <a:noFill/>
                    </a:lnT>
                    <a:lnB>
                      <a:noFill/>
                    </a:lnB>
                    <a:noFill/>
                  </a:tcPr>
                </a:tc>
                <a:extLst>
                  <a:ext uri="{0D108BD9-81ED-4DB2-BD59-A6C34878D82A}">
                    <a16:rowId xmlns:a16="http://schemas.microsoft.com/office/drawing/2014/main" val="3252159773"/>
                  </a:ext>
                </a:extLst>
              </a:tr>
              <a:tr h="1290322">
                <a:tc>
                  <a:txBody>
                    <a:bodyPr/>
                    <a:lstStyle/>
                    <a:p>
                      <a:pPr>
                        <a:buNone/>
                      </a:pPr>
                      <a:r>
                        <a:rPr lang="es-MX" sz="1900"/>
                        <a:t>Caso Ricardo Canese vs. Paraguay</a:t>
                      </a:r>
                    </a:p>
                  </a:txBody>
                  <a:tcPr marL="96822" marR="96822" marT="48411" marB="48411" anchor="ctr">
                    <a:lnL>
                      <a:noFill/>
                    </a:lnL>
                    <a:lnR>
                      <a:noFill/>
                    </a:lnR>
                    <a:lnT>
                      <a:noFill/>
                    </a:lnT>
                    <a:lnB>
                      <a:noFill/>
                    </a:lnB>
                    <a:noFill/>
                  </a:tcPr>
                </a:tc>
                <a:tc>
                  <a:txBody>
                    <a:bodyPr/>
                    <a:lstStyle/>
                    <a:p>
                      <a:pPr>
                        <a:buNone/>
                      </a:pPr>
                      <a:r>
                        <a:rPr lang="es-MX" sz="1900"/>
                        <a:t>2004</a:t>
                      </a:r>
                    </a:p>
                  </a:txBody>
                  <a:tcPr marL="96822" marR="96822" marT="48411" marB="48411" anchor="ctr">
                    <a:lnL>
                      <a:noFill/>
                    </a:lnL>
                    <a:lnR>
                      <a:noFill/>
                    </a:lnR>
                    <a:lnT>
                      <a:noFill/>
                    </a:lnT>
                    <a:lnB>
                      <a:noFill/>
                    </a:lnB>
                    <a:noFill/>
                  </a:tcPr>
                </a:tc>
                <a:tc>
                  <a:txBody>
                    <a:bodyPr/>
                    <a:lstStyle/>
                    <a:p>
                      <a:pPr>
                        <a:buNone/>
                      </a:pPr>
                      <a:r>
                        <a:rPr lang="es-MX" sz="1900"/>
                        <a:t>Condena penal a un candidato por críticas durante campaña electoral.</a:t>
                      </a:r>
                    </a:p>
                  </a:txBody>
                  <a:tcPr marL="96822" marR="96822" marT="48411" marB="48411" anchor="ctr">
                    <a:lnL>
                      <a:noFill/>
                    </a:lnL>
                    <a:lnR>
                      <a:noFill/>
                    </a:lnR>
                    <a:lnT>
                      <a:noFill/>
                    </a:lnT>
                    <a:lnB>
                      <a:noFill/>
                    </a:lnB>
                    <a:noFill/>
                  </a:tcPr>
                </a:tc>
                <a:tc>
                  <a:txBody>
                    <a:bodyPr/>
                    <a:lstStyle/>
                    <a:p>
                      <a:pPr>
                        <a:buNone/>
                      </a:pPr>
                      <a:r>
                        <a:rPr lang="es-MX" sz="1900"/>
                        <a:t>El debate político debe ser amplio y robusto.</a:t>
                      </a:r>
                    </a:p>
                  </a:txBody>
                  <a:tcPr marL="96822" marR="96822" marT="48411" marB="48411" anchor="ctr">
                    <a:lnL>
                      <a:noFill/>
                    </a:lnL>
                    <a:lnR>
                      <a:noFill/>
                    </a:lnR>
                    <a:lnT>
                      <a:noFill/>
                    </a:lnT>
                    <a:lnB>
                      <a:noFill/>
                    </a:lnB>
                    <a:noFill/>
                  </a:tcPr>
                </a:tc>
                <a:tc>
                  <a:txBody>
                    <a:bodyPr/>
                    <a:lstStyle/>
                    <a:p>
                      <a:pPr>
                        <a:buNone/>
                      </a:pPr>
                      <a:r>
                        <a:rPr lang="es-MX" sz="1900" dirty="0"/>
                        <a:t>Estableció </a:t>
                      </a:r>
                      <a:r>
                        <a:rPr lang="es-MX" sz="1900" b="1" dirty="0"/>
                        <a:t>protección reforzada del discurso político</a:t>
                      </a:r>
                      <a:r>
                        <a:rPr lang="es-MX" sz="1900" dirty="0"/>
                        <a:t>.</a:t>
                      </a:r>
                    </a:p>
                  </a:txBody>
                  <a:tcPr marL="96822" marR="96822" marT="48411" marB="48411" anchor="ctr">
                    <a:lnL>
                      <a:noFill/>
                    </a:lnL>
                    <a:lnR>
                      <a:noFill/>
                    </a:lnR>
                    <a:lnT>
                      <a:noFill/>
                    </a:lnT>
                    <a:lnB>
                      <a:noFill/>
                    </a:lnB>
                    <a:noFill/>
                  </a:tcPr>
                </a:tc>
                <a:extLst>
                  <a:ext uri="{0D108BD9-81ED-4DB2-BD59-A6C34878D82A}">
                    <a16:rowId xmlns:a16="http://schemas.microsoft.com/office/drawing/2014/main" val="1599225671"/>
                  </a:ext>
                </a:extLst>
              </a:tr>
            </a:tbl>
          </a:graphicData>
        </a:graphic>
      </p:graphicFrame>
    </p:spTree>
    <p:extLst>
      <p:ext uri="{BB962C8B-B14F-4D97-AF65-F5344CB8AC3E}">
        <p14:creationId xmlns:p14="http://schemas.microsoft.com/office/powerpoint/2010/main" val="2345555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45D062CF-15EC-9DF5-5B7B-5A0EA0D39DA8}"/>
              </a:ext>
            </a:extLst>
          </p:cNvPr>
          <p:cNvGraphicFramePr>
            <a:graphicFrameLocks noGrp="1"/>
          </p:cNvGraphicFramePr>
          <p:nvPr>
            <p:ph idx="1"/>
            <p:extLst>
              <p:ext uri="{D42A27DB-BD31-4B8C-83A1-F6EECF244321}">
                <p14:modId xmlns:p14="http://schemas.microsoft.com/office/powerpoint/2010/main" val="230742444"/>
              </p:ext>
            </p:extLst>
          </p:nvPr>
        </p:nvGraphicFramePr>
        <p:xfrm>
          <a:off x="643467" y="764676"/>
          <a:ext cx="10905068" cy="5328650"/>
        </p:xfrm>
        <a:graphic>
          <a:graphicData uri="http://schemas.openxmlformats.org/drawingml/2006/table">
            <a:tbl>
              <a:tblPr firstRow="1" bandRow="1">
                <a:tableStyleId>{8799B23B-EC83-4686-B30A-512413B5E67A}</a:tableStyleId>
              </a:tblPr>
              <a:tblGrid>
                <a:gridCol w="2376939">
                  <a:extLst>
                    <a:ext uri="{9D8B030D-6E8A-4147-A177-3AD203B41FA5}">
                      <a16:colId xmlns:a16="http://schemas.microsoft.com/office/drawing/2014/main" val="2509531628"/>
                    </a:ext>
                  </a:extLst>
                </a:gridCol>
                <a:gridCol w="1291092">
                  <a:extLst>
                    <a:ext uri="{9D8B030D-6E8A-4147-A177-3AD203B41FA5}">
                      <a16:colId xmlns:a16="http://schemas.microsoft.com/office/drawing/2014/main" val="1963170868"/>
                    </a:ext>
                  </a:extLst>
                </a:gridCol>
                <a:gridCol w="2468365">
                  <a:extLst>
                    <a:ext uri="{9D8B030D-6E8A-4147-A177-3AD203B41FA5}">
                      <a16:colId xmlns:a16="http://schemas.microsoft.com/office/drawing/2014/main" val="2075627216"/>
                    </a:ext>
                  </a:extLst>
                </a:gridCol>
                <a:gridCol w="2390378">
                  <a:extLst>
                    <a:ext uri="{9D8B030D-6E8A-4147-A177-3AD203B41FA5}">
                      <a16:colId xmlns:a16="http://schemas.microsoft.com/office/drawing/2014/main" val="1556194682"/>
                    </a:ext>
                  </a:extLst>
                </a:gridCol>
                <a:gridCol w="2378294">
                  <a:extLst>
                    <a:ext uri="{9D8B030D-6E8A-4147-A177-3AD203B41FA5}">
                      <a16:colId xmlns:a16="http://schemas.microsoft.com/office/drawing/2014/main" val="1756036419"/>
                    </a:ext>
                  </a:extLst>
                </a:gridCol>
              </a:tblGrid>
              <a:tr h="699470">
                <a:tc>
                  <a:txBody>
                    <a:bodyPr/>
                    <a:lstStyle/>
                    <a:p>
                      <a:pPr algn="ctr">
                        <a:buNone/>
                      </a:pPr>
                      <a:r>
                        <a:rPr lang="es-MX" sz="1800" b="1"/>
                        <a:t>Caso</a:t>
                      </a:r>
                    </a:p>
                  </a:txBody>
                  <a:tcPr marL="94897" marR="94897" marT="47448" marB="47448" anchor="ctr"/>
                </a:tc>
                <a:tc>
                  <a:txBody>
                    <a:bodyPr/>
                    <a:lstStyle/>
                    <a:p>
                      <a:pPr algn="ctr">
                        <a:buNone/>
                      </a:pPr>
                      <a:r>
                        <a:rPr lang="es-MX" sz="1800" b="1"/>
                        <a:t>Año</a:t>
                      </a:r>
                    </a:p>
                  </a:txBody>
                  <a:tcPr marL="94897" marR="94897" marT="47448" marB="47448" anchor="ctr"/>
                </a:tc>
                <a:tc>
                  <a:txBody>
                    <a:bodyPr/>
                    <a:lstStyle/>
                    <a:p>
                      <a:pPr algn="ctr">
                        <a:buNone/>
                      </a:pPr>
                      <a:r>
                        <a:rPr lang="es-MX" sz="1800" b="1"/>
                        <a:t>Problema jurídico</a:t>
                      </a:r>
                    </a:p>
                  </a:txBody>
                  <a:tcPr marL="94897" marR="94897" marT="47448" marB="47448" anchor="ctr"/>
                </a:tc>
                <a:tc>
                  <a:txBody>
                    <a:bodyPr/>
                    <a:lstStyle/>
                    <a:p>
                      <a:pPr algn="ctr">
                        <a:buNone/>
                      </a:pPr>
                      <a:r>
                        <a:rPr lang="es-MX" sz="1800" b="1"/>
                        <a:t>Criterio de la Corte</a:t>
                      </a:r>
                    </a:p>
                  </a:txBody>
                  <a:tcPr marL="94897" marR="94897" marT="47448" marB="47448" anchor="ctr"/>
                </a:tc>
                <a:tc>
                  <a:txBody>
                    <a:bodyPr/>
                    <a:lstStyle/>
                    <a:p>
                      <a:pPr algn="ctr">
                        <a:buNone/>
                      </a:pPr>
                      <a:r>
                        <a:rPr lang="es-MX" sz="1800" b="1"/>
                        <a:t>Aporte al estándar interamericano</a:t>
                      </a:r>
                    </a:p>
                  </a:txBody>
                  <a:tcPr marL="94897" marR="94897" marT="47448" marB="47448" anchor="ctr"/>
                </a:tc>
                <a:extLst>
                  <a:ext uri="{0D108BD9-81ED-4DB2-BD59-A6C34878D82A}">
                    <a16:rowId xmlns:a16="http://schemas.microsoft.com/office/drawing/2014/main" val="217660154"/>
                  </a:ext>
                </a:extLst>
              </a:tr>
              <a:tr h="1543060">
                <a:tc>
                  <a:txBody>
                    <a:bodyPr/>
                    <a:lstStyle/>
                    <a:p>
                      <a:pPr>
                        <a:buNone/>
                      </a:pPr>
                      <a:r>
                        <a:rPr lang="es-MX" sz="1800"/>
                        <a:t>Caso Palamara Iribarne vs. Chile</a:t>
                      </a:r>
                    </a:p>
                  </a:txBody>
                  <a:tcPr marL="94897" marR="94897" marT="47448" marB="47448" anchor="ctr"/>
                </a:tc>
                <a:tc>
                  <a:txBody>
                    <a:bodyPr/>
                    <a:lstStyle/>
                    <a:p>
                      <a:pPr>
                        <a:buNone/>
                      </a:pPr>
                      <a:r>
                        <a:rPr lang="es-MX" sz="1800"/>
                        <a:t>2005</a:t>
                      </a:r>
                    </a:p>
                  </a:txBody>
                  <a:tcPr marL="94897" marR="94897" marT="47448" marB="47448" anchor="ctr"/>
                </a:tc>
                <a:tc>
                  <a:txBody>
                    <a:bodyPr/>
                    <a:lstStyle/>
                    <a:p>
                      <a:pPr>
                        <a:buNone/>
                      </a:pPr>
                      <a:r>
                        <a:rPr lang="es-MX" sz="1800"/>
                        <a:t>Censura y confiscación de un libro escrito por un militar.</a:t>
                      </a:r>
                    </a:p>
                  </a:txBody>
                  <a:tcPr marL="94897" marR="94897" marT="47448" marB="47448" anchor="ctr"/>
                </a:tc>
                <a:tc>
                  <a:txBody>
                    <a:bodyPr/>
                    <a:lstStyle/>
                    <a:p>
                      <a:pPr>
                        <a:buNone/>
                      </a:pPr>
                      <a:r>
                        <a:rPr lang="es-MX" sz="1800"/>
                        <a:t>El Estado no puede restringir la difusión de ideas por razones institucionales o jerárquicas.</a:t>
                      </a:r>
                    </a:p>
                  </a:txBody>
                  <a:tcPr marL="94897" marR="94897" marT="47448" marB="47448" anchor="ctr"/>
                </a:tc>
                <a:tc>
                  <a:txBody>
                    <a:bodyPr/>
                    <a:lstStyle/>
                    <a:p>
                      <a:pPr>
                        <a:buNone/>
                      </a:pPr>
                      <a:r>
                        <a:rPr lang="es-MX" sz="1800"/>
                        <a:t>Reafirmó la </a:t>
                      </a:r>
                      <a:r>
                        <a:rPr lang="es-MX" sz="1800" b="1"/>
                        <a:t>prohibición de censura previa</a:t>
                      </a:r>
                      <a:r>
                        <a:rPr lang="es-MX" sz="1800"/>
                        <a:t> y límites a jurisdicción militar.</a:t>
                      </a:r>
                    </a:p>
                  </a:txBody>
                  <a:tcPr marL="94897" marR="94897" marT="47448" marB="47448" anchor="ctr"/>
                </a:tc>
                <a:extLst>
                  <a:ext uri="{0D108BD9-81ED-4DB2-BD59-A6C34878D82A}">
                    <a16:rowId xmlns:a16="http://schemas.microsoft.com/office/drawing/2014/main" val="2235796537"/>
                  </a:ext>
                </a:extLst>
              </a:tr>
              <a:tr h="1543060">
                <a:tc>
                  <a:txBody>
                    <a:bodyPr/>
                    <a:lstStyle/>
                    <a:p>
                      <a:pPr>
                        <a:buNone/>
                      </a:pPr>
                      <a:r>
                        <a:rPr lang="es-MX" sz="1800"/>
                        <a:t>Caso Claude Reyes y otros vs. Chile</a:t>
                      </a:r>
                    </a:p>
                  </a:txBody>
                  <a:tcPr marL="94897" marR="94897" marT="47448" marB="47448" anchor="ctr"/>
                </a:tc>
                <a:tc>
                  <a:txBody>
                    <a:bodyPr/>
                    <a:lstStyle/>
                    <a:p>
                      <a:pPr>
                        <a:buNone/>
                      </a:pPr>
                      <a:r>
                        <a:rPr lang="es-MX" sz="1800"/>
                        <a:t>2006</a:t>
                      </a:r>
                    </a:p>
                  </a:txBody>
                  <a:tcPr marL="94897" marR="94897" marT="47448" marB="47448" anchor="ctr"/>
                </a:tc>
                <a:tc>
                  <a:txBody>
                    <a:bodyPr/>
                    <a:lstStyle/>
                    <a:p>
                      <a:pPr>
                        <a:buNone/>
                      </a:pPr>
                      <a:r>
                        <a:rPr lang="es-MX" sz="1800"/>
                        <a:t>Negativa estatal a entregar información pública.</a:t>
                      </a:r>
                    </a:p>
                  </a:txBody>
                  <a:tcPr marL="94897" marR="94897" marT="47448" marB="47448" anchor="ctr"/>
                </a:tc>
                <a:tc>
                  <a:txBody>
                    <a:bodyPr/>
                    <a:lstStyle/>
                    <a:p>
                      <a:pPr>
                        <a:buNone/>
                      </a:pPr>
                      <a:r>
                        <a:rPr lang="es-MX" sz="1800"/>
                        <a:t>El acceso a la información es parte del derecho a la libertad de expresión.</a:t>
                      </a:r>
                    </a:p>
                  </a:txBody>
                  <a:tcPr marL="94897" marR="94897" marT="47448" marB="47448" anchor="ctr"/>
                </a:tc>
                <a:tc>
                  <a:txBody>
                    <a:bodyPr/>
                    <a:lstStyle/>
                    <a:p>
                      <a:pPr>
                        <a:buNone/>
                      </a:pPr>
                      <a:r>
                        <a:rPr lang="es-MX" sz="1800"/>
                        <a:t>Reconoció el </a:t>
                      </a:r>
                      <a:r>
                        <a:rPr lang="es-MX" sz="1800" b="1"/>
                        <a:t>derecho de acceso a la información pública</a:t>
                      </a:r>
                      <a:r>
                        <a:rPr lang="es-MX" sz="1800"/>
                        <a:t> como derecho humano.</a:t>
                      </a:r>
                    </a:p>
                  </a:txBody>
                  <a:tcPr marL="94897" marR="94897" marT="47448" marB="47448" anchor="ctr"/>
                </a:tc>
                <a:extLst>
                  <a:ext uri="{0D108BD9-81ED-4DB2-BD59-A6C34878D82A}">
                    <a16:rowId xmlns:a16="http://schemas.microsoft.com/office/drawing/2014/main" val="3263538134"/>
                  </a:ext>
                </a:extLst>
              </a:tr>
              <a:tr h="1543060">
                <a:tc>
                  <a:txBody>
                    <a:bodyPr/>
                    <a:lstStyle/>
                    <a:p>
                      <a:pPr>
                        <a:buNone/>
                      </a:pPr>
                      <a:r>
                        <a:rPr lang="es-MX" sz="1800"/>
                        <a:t>Caso Kimel vs. Argentina</a:t>
                      </a:r>
                    </a:p>
                  </a:txBody>
                  <a:tcPr marL="94897" marR="94897" marT="47448" marB="47448" anchor="ctr"/>
                </a:tc>
                <a:tc>
                  <a:txBody>
                    <a:bodyPr/>
                    <a:lstStyle/>
                    <a:p>
                      <a:pPr>
                        <a:buNone/>
                      </a:pPr>
                      <a:r>
                        <a:rPr lang="es-MX" sz="1800"/>
                        <a:t>2008</a:t>
                      </a:r>
                    </a:p>
                  </a:txBody>
                  <a:tcPr marL="94897" marR="94897" marT="47448" marB="47448" anchor="ctr"/>
                </a:tc>
                <a:tc>
                  <a:txBody>
                    <a:bodyPr/>
                    <a:lstStyle/>
                    <a:p>
                      <a:pPr>
                        <a:buNone/>
                      </a:pPr>
                      <a:r>
                        <a:rPr lang="es-MX" sz="1800"/>
                        <a:t>Condena penal a un periodista por criticar a un juez.</a:t>
                      </a:r>
                    </a:p>
                  </a:txBody>
                  <a:tcPr marL="94897" marR="94897" marT="47448" marB="47448" anchor="ctr"/>
                </a:tc>
                <a:tc>
                  <a:txBody>
                    <a:bodyPr/>
                    <a:lstStyle/>
                    <a:p>
                      <a:pPr>
                        <a:buNone/>
                      </a:pPr>
                      <a:r>
                        <a:rPr lang="es-MX" sz="1800"/>
                        <a:t>El uso del derecho penal puede generar autocensura.</a:t>
                      </a:r>
                    </a:p>
                  </a:txBody>
                  <a:tcPr marL="94897" marR="94897" marT="47448" marB="47448" anchor="ctr"/>
                </a:tc>
                <a:tc>
                  <a:txBody>
                    <a:bodyPr/>
                    <a:lstStyle/>
                    <a:p>
                      <a:pPr>
                        <a:buNone/>
                      </a:pPr>
                      <a:r>
                        <a:rPr lang="es-MX" sz="1800"/>
                        <a:t>Estableció criterios sobre </a:t>
                      </a:r>
                      <a:r>
                        <a:rPr lang="es-MX" sz="1800" b="1"/>
                        <a:t>proporcionalidad de sanciones por difamación</a:t>
                      </a:r>
                      <a:r>
                        <a:rPr lang="es-MX" sz="1800"/>
                        <a:t>.</a:t>
                      </a:r>
                    </a:p>
                  </a:txBody>
                  <a:tcPr marL="94897" marR="94897" marT="47448" marB="47448" anchor="ctr"/>
                </a:tc>
                <a:extLst>
                  <a:ext uri="{0D108BD9-81ED-4DB2-BD59-A6C34878D82A}">
                    <a16:rowId xmlns:a16="http://schemas.microsoft.com/office/drawing/2014/main" val="306851684"/>
                  </a:ext>
                </a:extLst>
              </a:tr>
            </a:tbl>
          </a:graphicData>
        </a:graphic>
      </p:graphicFrame>
    </p:spTree>
    <p:extLst>
      <p:ext uri="{BB962C8B-B14F-4D97-AF65-F5344CB8AC3E}">
        <p14:creationId xmlns:p14="http://schemas.microsoft.com/office/powerpoint/2010/main" val="32863197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Marcador de contenido 3">
            <a:extLst>
              <a:ext uri="{FF2B5EF4-FFF2-40B4-BE49-F238E27FC236}">
                <a16:creationId xmlns:a16="http://schemas.microsoft.com/office/drawing/2014/main" id="{07AD5000-1181-2FEE-D635-46734CD2C353}"/>
              </a:ext>
            </a:extLst>
          </p:cNvPr>
          <p:cNvGraphicFramePr>
            <a:graphicFrameLocks noGrp="1"/>
          </p:cNvGraphicFramePr>
          <p:nvPr>
            <p:ph idx="1"/>
            <p:extLst>
              <p:ext uri="{D42A27DB-BD31-4B8C-83A1-F6EECF244321}">
                <p14:modId xmlns:p14="http://schemas.microsoft.com/office/powerpoint/2010/main" val="4091083773"/>
              </p:ext>
            </p:extLst>
          </p:nvPr>
        </p:nvGraphicFramePr>
        <p:xfrm>
          <a:off x="643467" y="991158"/>
          <a:ext cx="10905069" cy="4875685"/>
        </p:xfrm>
        <a:graphic>
          <a:graphicData uri="http://schemas.openxmlformats.org/drawingml/2006/table">
            <a:tbl>
              <a:tblPr firstRow="1" bandRow="1">
                <a:solidFill>
                  <a:schemeClr val="bg1"/>
                </a:solidFill>
              </a:tblPr>
              <a:tblGrid>
                <a:gridCol w="2159814">
                  <a:extLst>
                    <a:ext uri="{9D8B030D-6E8A-4147-A177-3AD203B41FA5}">
                      <a16:colId xmlns:a16="http://schemas.microsoft.com/office/drawing/2014/main" val="2282106451"/>
                    </a:ext>
                  </a:extLst>
                </a:gridCol>
                <a:gridCol w="1025421">
                  <a:extLst>
                    <a:ext uri="{9D8B030D-6E8A-4147-A177-3AD203B41FA5}">
                      <a16:colId xmlns:a16="http://schemas.microsoft.com/office/drawing/2014/main" val="3132547984"/>
                    </a:ext>
                  </a:extLst>
                </a:gridCol>
                <a:gridCol w="2466529">
                  <a:extLst>
                    <a:ext uri="{9D8B030D-6E8A-4147-A177-3AD203B41FA5}">
                      <a16:colId xmlns:a16="http://schemas.microsoft.com/office/drawing/2014/main" val="2525563477"/>
                    </a:ext>
                  </a:extLst>
                </a:gridCol>
                <a:gridCol w="2579292">
                  <a:extLst>
                    <a:ext uri="{9D8B030D-6E8A-4147-A177-3AD203B41FA5}">
                      <a16:colId xmlns:a16="http://schemas.microsoft.com/office/drawing/2014/main" val="2775283615"/>
                    </a:ext>
                  </a:extLst>
                </a:gridCol>
                <a:gridCol w="2674013">
                  <a:extLst>
                    <a:ext uri="{9D8B030D-6E8A-4147-A177-3AD203B41FA5}">
                      <a16:colId xmlns:a16="http://schemas.microsoft.com/office/drawing/2014/main" val="2386659526"/>
                    </a:ext>
                  </a:extLst>
                </a:gridCol>
              </a:tblGrid>
              <a:tr h="917980">
                <a:tc>
                  <a:txBody>
                    <a:bodyPr/>
                    <a:lstStyle/>
                    <a:p>
                      <a:pPr>
                        <a:buNone/>
                      </a:pPr>
                      <a:r>
                        <a:rPr lang="es-MX" sz="2000" b="0" cap="none" spc="0">
                          <a:solidFill>
                            <a:schemeClr val="bg1"/>
                          </a:solidFill>
                        </a:rPr>
                        <a:t>Caso</a:t>
                      </a:r>
                    </a:p>
                  </a:txBody>
                  <a:tcPr marL="168874" marR="129903" marT="129903" marB="129903"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a:buNone/>
                      </a:pPr>
                      <a:r>
                        <a:rPr lang="es-MX" sz="2000" b="0" cap="none" spc="0">
                          <a:solidFill>
                            <a:schemeClr val="bg1"/>
                          </a:solidFill>
                        </a:rPr>
                        <a:t>Año</a:t>
                      </a:r>
                    </a:p>
                  </a:txBody>
                  <a:tcPr marL="168874" marR="129903" marT="129903" marB="129903"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buNone/>
                      </a:pPr>
                      <a:r>
                        <a:rPr lang="es-MX" sz="2000" b="0" cap="none" spc="0">
                          <a:solidFill>
                            <a:schemeClr val="bg1"/>
                          </a:solidFill>
                        </a:rPr>
                        <a:t>Problema jurídico</a:t>
                      </a:r>
                    </a:p>
                  </a:txBody>
                  <a:tcPr marL="168874" marR="129903" marT="129903" marB="129903"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buNone/>
                      </a:pPr>
                      <a:r>
                        <a:rPr lang="es-MX" sz="2000" b="0" cap="none" spc="0">
                          <a:solidFill>
                            <a:schemeClr val="bg1"/>
                          </a:solidFill>
                        </a:rPr>
                        <a:t>Criterio de la Corte</a:t>
                      </a:r>
                    </a:p>
                  </a:txBody>
                  <a:tcPr marL="168874" marR="129903" marT="129903" marB="129903"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a:buNone/>
                      </a:pPr>
                      <a:r>
                        <a:rPr lang="es-MX" sz="2000" b="0" cap="none" spc="0">
                          <a:solidFill>
                            <a:schemeClr val="bg1"/>
                          </a:solidFill>
                        </a:rPr>
                        <a:t>Aporte al estándar interamericano</a:t>
                      </a:r>
                    </a:p>
                  </a:txBody>
                  <a:tcPr marL="168874" marR="129903" marT="129903" marB="129903"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3938442490"/>
                  </a:ext>
                </a:extLst>
              </a:tr>
              <a:tr h="1827299">
                <a:tc>
                  <a:txBody>
                    <a:bodyPr/>
                    <a:lstStyle/>
                    <a:p>
                      <a:pPr>
                        <a:buNone/>
                      </a:pPr>
                      <a:r>
                        <a:rPr lang="es-MX" sz="2000" cap="none" spc="0">
                          <a:solidFill>
                            <a:schemeClr val="tx1"/>
                          </a:solidFill>
                        </a:rPr>
                        <a:t>Caso Tristán Donoso vs. Panamá</a:t>
                      </a:r>
                    </a:p>
                  </a:txBody>
                  <a:tcPr marL="168874" marR="129903" marT="129903" marB="129903" anchor="ctr">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buNone/>
                      </a:pPr>
                      <a:r>
                        <a:rPr lang="es-MX" sz="2000" cap="none" spc="0">
                          <a:solidFill>
                            <a:schemeClr val="tx1"/>
                          </a:solidFill>
                        </a:rPr>
                        <a:t>2009</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buNone/>
                      </a:pPr>
                      <a:r>
                        <a:rPr lang="es-MX" sz="2000" cap="none" spc="0">
                          <a:solidFill>
                            <a:schemeClr val="tx1"/>
                          </a:solidFill>
                        </a:rPr>
                        <a:t>Sanción penal a un abogado por denunciar irregularidades.</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buNone/>
                      </a:pPr>
                      <a:r>
                        <a:rPr lang="es-MX" sz="2000" cap="none" spc="0">
                          <a:solidFill>
                            <a:schemeClr val="tx1"/>
                          </a:solidFill>
                        </a:rPr>
                        <a:t>Las sanciones deben ser estrictamente necesarias y proporcionales.</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buNone/>
                      </a:pPr>
                      <a:r>
                        <a:rPr lang="es-MX" sz="2000" cap="none" spc="0">
                          <a:solidFill>
                            <a:schemeClr val="tx1"/>
                          </a:solidFill>
                        </a:rPr>
                        <a:t>Desarrolló el principio de </a:t>
                      </a:r>
                      <a:r>
                        <a:rPr lang="es-MX" sz="2000" b="1" cap="none" spc="0">
                          <a:solidFill>
                            <a:schemeClr val="tx1"/>
                          </a:solidFill>
                        </a:rPr>
                        <a:t>proporcionalidad en restricciones a la expresión</a:t>
                      </a:r>
                      <a:r>
                        <a:rPr lang="es-MX" sz="2000" cap="none" spc="0">
                          <a:solidFill>
                            <a:schemeClr val="tx1"/>
                          </a:solidFill>
                        </a:rPr>
                        <a:t>.</a:t>
                      </a:r>
                    </a:p>
                  </a:txBody>
                  <a:tcPr marL="168874" marR="129903" marT="129903" marB="129903" anchor="ctr">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596940026"/>
                  </a:ext>
                </a:extLst>
              </a:tr>
              <a:tr h="2130406">
                <a:tc>
                  <a:txBody>
                    <a:bodyPr/>
                    <a:lstStyle/>
                    <a:p>
                      <a:pPr>
                        <a:buNone/>
                      </a:pPr>
                      <a:r>
                        <a:rPr lang="it-IT" sz="2000" cap="none" spc="0">
                          <a:solidFill>
                            <a:schemeClr val="tx1"/>
                          </a:solidFill>
                        </a:rPr>
                        <a:t>Caso Fontevecchia y D’Amico vs. Argentina</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buNone/>
                      </a:pPr>
                      <a:r>
                        <a:rPr lang="es-MX" sz="2000" cap="none" spc="0">
                          <a:solidFill>
                            <a:schemeClr val="tx1"/>
                          </a:solidFill>
                        </a:rPr>
                        <a:t>2011</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buNone/>
                      </a:pPr>
                      <a:r>
                        <a:rPr lang="es-MX" sz="2000" cap="none" spc="0">
                          <a:solidFill>
                            <a:schemeClr val="tx1"/>
                          </a:solidFill>
                        </a:rPr>
                        <a:t>Condena civil a periodistas por publicar información sobre un funcionario público.</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buNone/>
                      </a:pPr>
                      <a:r>
                        <a:rPr lang="es-MX" sz="2000" cap="none" spc="0">
                          <a:solidFill>
                            <a:schemeClr val="tx1"/>
                          </a:solidFill>
                        </a:rPr>
                        <a:t>La libertad de expresión tiene mayor protección cuando se refiere a asuntos de interés público.</a:t>
                      </a:r>
                    </a:p>
                  </a:txBody>
                  <a:tcPr marL="168874" marR="129903" marT="129903" marB="129903"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buNone/>
                      </a:pPr>
                      <a:r>
                        <a:rPr lang="es-MX" sz="2000" cap="none" spc="0">
                          <a:solidFill>
                            <a:schemeClr val="tx1"/>
                          </a:solidFill>
                        </a:rPr>
                        <a:t>Reforzó la </a:t>
                      </a:r>
                      <a:r>
                        <a:rPr lang="es-MX" sz="2000" b="1" cap="none" spc="0">
                          <a:solidFill>
                            <a:schemeClr val="tx1"/>
                          </a:solidFill>
                        </a:rPr>
                        <a:t>protección de la prensa frente a responsabilidades ulteriores</a:t>
                      </a:r>
                      <a:r>
                        <a:rPr lang="es-MX" sz="2000" cap="none" spc="0">
                          <a:solidFill>
                            <a:schemeClr val="tx1"/>
                          </a:solidFill>
                        </a:rPr>
                        <a:t>.</a:t>
                      </a:r>
                    </a:p>
                  </a:txBody>
                  <a:tcPr marL="168874" marR="129903" marT="129903" marB="129903"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1970724504"/>
                  </a:ext>
                </a:extLst>
              </a:tr>
            </a:tbl>
          </a:graphicData>
        </a:graphic>
      </p:graphicFrame>
    </p:spTree>
    <p:extLst>
      <p:ext uri="{BB962C8B-B14F-4D97-AF65-F5344CB8AC3E}">
        <p14:creationId xmlns:p14="http://schemas.microsoft.com/office/powerpoint/2010/main" val="28922919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Slide Background">
            <a:extLst>
              <a:ext uri="{FF2B5EF4-FFF2-40B4-BE49-F238E27FC236}">
                <a16:creationId xmlns:a16="http://schemas.microsoft.com/office/drawing/2014/main" id="{B50D074C-5457-4294-A181-6B67F4146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129836"/>
            <a:ext cx="12192000" cy="1720199"/>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Marcador de contenido 3">
            <a:extLst>
              <a:ext uri="{FF2B5EF4-FFF2-40B4-BE49-F238E27FC236}">
                <a16:creationId xmlns:a16="http://schemas.microsoft.com/office/drawing/2014/main" id="{A868022D-09D4-9285-9F09-BA15629EF919}"/>
              </a:ext>
            </a:extLst>
          </p:cNvPr>
          <p:cNvGraphicFramePr>
            <a:graphicFrameLocks noGrp="1"/>
          </p:cNvGraphicFramePr>
          <p:nvPr>
            <p:ph idx="1"/>
            <p:extLst>
              <p:ext uri="{D42A27DB-BD31-4B8C-83A1-F6EECF244321}">
                <p14:modId xmlns:p14="http://schemas.microsoft.com/office/powerpoint/2010/main" val="4054908048"/>
              </p:ext>
            </p:extLst>
          </p:nvPr>
        </p:nvGraphicFramePr>
        <p:xfrm>
          <a:off x="761802" y="604714"/>
          <a:ext cx="10712442" cy="5658435"/>
        </p:xfrm>
        <a:graphic>
          <a:graphicData uri="http://schemas.openxmlformats.org/drawingml/2006/table">
            <a:tbl>
              <a:tblPr firstRow="1" bandRow="1">
                <a:noFill/>
              </a:tblPr>
              <a:tblGrid>
                <a:gridCol w="2489037">
                  <a:extLst>
                    <a:ext uri="{9D8B030D-6E8A-4147-A177-3AD203B41FA5}">
                      <a16:colId xmlns:a16="http://schemas.microsoft.com/office/drawing/2014/main" val="61160884"/>
                    </a:ext>
                  </a:extLst>
                </a:gridCol>
                <a:gridCol w="848871">
                  <a:extLst>
                    <a:ext uri="{9D8B030D-6E8A-4147-A177-3AD203B41FA5}">
                      <a16:colId xmlns:a16="http://schemas.microsoft.com/office/drawing/2014/main" val="1686530201"/>
                    </a:ext>
                  </a:extLst>
                </a:gridCol>
                <a:gridCol w="2417185">
                  <a:extLst>
                    <a:ext uri="{9D8B030D-6E8A-4147-A177-3AD203B41FA5}">
                      <a16:colId xmlns:a16="http://schemas.microsoft.com/office/drawing/2014/main" val="1985543232"/>
                    </a:ext>
                  </a:extLst>
                </a:gridCol>
                <a:gridCol w="2509765">
                  <a:extLst>
                    <a:ext uri="{9D8B030D-6E8A-4147-A177-3AD203B41FA5}">
                      <a16:colId xmlns:a16="http://schemas.microsoft.com/office/drawing/2014/main" val="3997690701"/>
                    </a:ext>
                  </a:extLst>
                </a:gridCol>
                <a:gridCol w="2447584">
                  <a:extLst>
                    <a:ext uri="{9D8B030D-6E8A-4147-A177-3AD203B41FA5}">
                      <a16:colId xmlns:a16="http://schemas.microsoft.com/office/drawing/2014/main" val="122199593"/>
                    </a:ext>
                  </a:extLst>
                </a:gridCol>
              </a:tblGrid>
              <a:tr h="1761235">
                <a:tc>
                  <a:txBody>
                    <a:bodyPr/>
                    <a:lstStyle/>
                    <a:p>
                      <a:pPr algn="ctr">
                        <a:buNone/>
                      </a:pPr>
                      <a:r>
                        <a:rPr lang="es-MX" sz="2300" b="1" cap="none" spc="30">
                          <a:solidFill>
                            <a:schemeClr val="tx1"/>
                          </a:solidFill>
                        </a:rPr>
                        <a:t>Caso</a:t>
                      </a:r>
                    </a:p>
                  </a:txBody>
                  <a:tcPr marL="0" marR="13210" marT="66050" marB="66050" anchor="ctr">
                    <a:lnL w="12700" cmpd="sng">
                      <a:noFill/>
                    </a:lnL>
                    <a:lnR w="12700" cmpd="sng">
                      <a:noFill/>
                    </a:lnR>
                    <a:lnT w="19050" cap="flat" cmpd="sng" algn="ctr">
                      <a:solidFill>
                        <a:schemeClr val="accent1"/>
                      </a:solidFill>
                      <a:prstDash val="solid"/>
                    </a:lnT>
                    <a:lnB w="38100" cmpd="sng">
                      <a:noFill/>
                    </a:lnB>
                    <a:noFill/>
                  </a:tcPr>
                </a:tc>
                <a:tc>
                  <a:txBody>
                    <a:bodyPr/>
                    <a:lstStyle/>
                    <a:p>
                      <a:pPr algn="ctr">
                        <a:buNone/>
                      </a:pPr>
                      <a:r>
                        <a:rPr lang="es-MX" sz="2300" b="1" cap="none" spc="30">
                          <a:solidFill>
                            <a:schemeClr val="tx1"/>
                          </a:solidFill>
                        </a:rPr>
                        <a:t>Año</a:t>
                      </a:r>
                    </a:p>
                  </a:txBody>
                  <a:tcPr marL="0" marR="13210" marT="66050" marB="66050" anchor="ctr">
                    <a:lnL w="12700" cmpd="sng">
                      <a:noFill/>
                    </a:lnL>
                    <a:lnR w="12700" cmpd="sng">
                      <a:noFill/>
                    </a:lnR>
                    <a:lnT w="19050" cap="flat" cmpd="sng" algn="ctr">
                      <a:solidFill>
                        <a:schemeClr val="accent1"/>
                      </a:solidFill>
                      <a:prstDash val="solid"/>
                    </a:lnT>
                    <a:lnB w="38100" cmpd="sng">
                      <a:noFill/>
                    </a:lnB>
                    <a:noFill/>
                  </a:tcPr>
                </a:tc>
                <a:tc>
                  <a:txBody>
                    <a:bodyPr/>
                    <a:lstStyle/>
                    <a:p>
                      <a:pPr algn="ctr">
                        <a:buNone/>
                      </a:pPr>
                      <a:r>
                        <a:rPr lang="es-MX" sz="2300" b="1" cap="none" spc="30">
                          <a:solidFill>
                            <a:schemeClr val="tx1"/>
                          </a:solidFill>
                        </a:rPr>
                        <a:t>Problema jurídico</a:t>
                      </a:r>
                    </a:p>
                  </a:txBody>
                  <a:tcPr marL="0" marR="13210" marT="66050" marB="66050" anchor="ctr">
                    <a:lnL w="12700" cmpd="sng">
                      <a:noFill/>
                    </a:lnL>
                    <a:lnR w="12700" cmpd="sng">
                      <a:noFill/>
                    </a:lnR>
                    <a:lnT w="19050" cap="flat" cmpd="sng" algn="ctr">
                      <a:solidFill>
                        <a:schemeClr val="accent1"/>
                      </a:solidFill>
                      <a:prstDash val="solid"/>
                    </a:lnT>
                    <a:lnB w="38100" cmpd="sng">
                      <a:noFill/>
                    </a:lnB>
                    <a:noFill/>
                  </a:tcPr>
                </a:tc>
                <a:tc>
                  <a:txBody>
                    <a:bodyPr/>
                    <a:lstStyle/>
                    <a:p>
                      <a:pPr algn="ctr">
                        <a:buNone/>
                      </a:pPr>
                      <a:r>
                        <a:rPr lang="es-MX" sz="2300" b="1" cap="none" spc="30">
                          <a:solidFill>
                            <a:schemeClr val="tx1"/>
                          </a:solidFill>
                        </a:rPr>
                        <a:t>Criterio de la Corte</a:t>
                      </a:r>
                    </a:p>
                  </a:txBody>
                  <a:tcPr marL="0" marR="13210" marT="66050" marB="66050" anchor="ctr">
                    <a:lnL w="12700" cmpd="sng">
                      <a:noFill/>
                    </a:lnL>
                    <a:lnR w="12700" cmpd="sng">
                      <a:noFill/>
                    </a:lnR>
                    <a:lnT w="19050" cap="flat" cmpd="sng" algn="ctr">
                      <a:solidFill>
                        <a:schemeClr val="accent1"/>
                      </a:solidFill>
                      <a:prstDash val="solid"/>
                    </a:lnT>
                    <a:lnB w="38100" cmpd="sng">
                      <a:noFill/>
                    </a:lnB>
                    <a:noFill/>
                  </a:tcPr>
                </a:tc>
                <a:tc>
                  <a:txBody>
                    <a:bodyPr/>
                    <a:lstStyle/>
                    <a:p>
                      <a:pPr algn="ctr">
                        <a:buNone/>
                      </a:pPr>
                      <a:r>
                        <a:rPr lang="es-MX" sz="2300" b="1" cap="none" spc="30">
                          <a:solidFill>
                            <a:schemeClr val="tx1"/>
                          </a:solidFill>
                        </a:rPr>
                        <a:t>Aporte al estándar interamericano</a:t>
                      </a:r>
                    </a:p>
                  </a:txBody>
                  <a:tcPr marL="0" marR="13210" marT="66050" marB="66050" anchor="ctr">
                    <a:lnL w="12700" cmpd="sng">
                      <a:noFill/>
                    </a:lnL>
                    <a:lnR w="12700" cmpd="sng">
                      <a:noFill/>
                    </a:lnR>
                    <a:lnT w="19050" cap="flat" cmpd="sng" algn="ctr">
                      <a:solidFill>
                        <a:schemeClr val="accent1"/>
                      </a:solidFill>
                      <a:prstDash val="solid"/>
                    </a:lnT>
                    <a:lnB w="38100" cmpd="sng">
                      <a:noFill/>
                    </a:lnB>
                    <a:noFill/>
                  </a:tcPr>
                </a:tc>
                <a:extLst>
                  <a:ext uri="{0D108BD9-81ED-4DB2-BD59-A6C34878D82A}">
                    <a16:rowId xmlns:a16="http://schemas.microsoft.com/office/drawing/2014/main" val="3732016079"/>
                  </a:ext>
                </a:extLst>
              </a:tr>
              <a:tr h="1761235">
                <a:tc>
                  <a:txBody>
                    <a:bodyPr/>
                    <a:lstStyle/>
                    <a:p>
                      <a:pPr>
                        <a:buNone/>
                      </a:pPr>
                      <a:r>
                        <a:rPr lang="es-MX" sz="1700" cap="none" spc="0">
                          <a:solidFill>
                            <a:schemeClr val="tx1"/>
                          </a:solidFill>
                        </a:rPr>
                        <a:t>Caso Granier y otros (RCTV) vs. Venezuela</a:t>
                      </a:r>
                    </a:p>
                  </a:txBody>
                  <a:tcPr marL="0" marR="132100" marT="66050" marB="6605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s-MX" sz="1700" cap="none" spc="0">
                          <a:solidFill>
                            <a:schemeClr val="tx1"/>
                          </a:solidFill>
                        </a:rPr>
                        <a:t>2015</a:t>
                      </a:r>
                    </a:p>
                  </a:txBody>
                  <a:tcPr marL="0" marR="132100" marT="66050" marB="6605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s-MX" sz="1700" cap="none" spc="0">
                          <a:solidFill>
                            <a:schemeClr val="tx1"/>
                          </a:solidFill>
                        </a:rPr>
                        <a:t>No renovación de concesión a un canal crítico del gobierno.</a:t>
                      </a:r>
                    </a:p>
                  </a:txBody>
                  <a:tcPr marL="0" marR="132100" marT="66050" marB="6605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s-MX" sz="1700" cap="none" spc="0" dirty="0">
                          <a:solidFill>
                            <a:schemeClr val="tx1"/>
                          </a:solidFill>
                        </a:rPr>
                        <a:t>El Estado no puede usar concesiones para castigar líneas editoriales críticas.</a:t>
                      </a:r>
                    </a:p>
                  </a:txBody>
                  <a:tcPr marL="0" marR="132100" marT="66050" marB="6605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a:buNone/>
                      </a:pPr>
                      <a:r>
                        <a:rPr lang="es-MX" sz="1700" cap="none" spc="0" dirty="0">
                          <a:solidFill>
                            <a:schemeClr val="tx1"/>
                          </a:solidFill>
                        </a:rPr>
                        <a:t>Desarrolló estándares sobre </a:t>
                      </a:r>
                      <a:r>
                        <a:rPr lang="es-MX" sz="1700" b="1" cap="none" spc="0" dirty="0">
                          <a:solidFill>
                            <a:schemeClr val="tx1"/>
                          </a:solidFill>
                        </a:rPr>
                        <a:t>pluralismo y libertad de prensa</a:t>
                      </a:r>
                      <a:r>
                        <a:rPr lang="es-MX" sz="1700" cap="none" spc="0" dirty="0">
                          <a:solidFill>
                            <a:schemeClr val="tx1"/>
                          </a:solidFill>
                        </a:rPr>
                        <a:t>.</a:t>
                      </a:r>
                    </a:p>
                  </a:txBody>
                  <a:tcPr marL="0" marR="132100" marT="66050" marB="66050" anchor="ctr">
                    <a:lnL w="12700" cmpd="sng">
                      <a:noFill/>
                      <a:prstDash val="solid"/>
                    </a:lnL>
                    <a:lnR w="12700" cmpd="sng">
                      <a:noFill/>
                      <a:prstDash val="solid"/>
                    </a:lnR>
                    <a:lnT w="38100" cmpd="sng">
                      <a:noFill/>
                    </a:lnT>
                    <a:lnB w="9525" cap="flat" cmpd="sng" algn="ctr">
                      <a:solidFill>
                        <a:schemeClr val="accent1"/>
                      </a:solidFill>
                      <a:prstDash val="solid"/>
                    </a:lnB>
                    <a:noFill/>
                  </a:tcPr>
                </a:tc>
                <a:extLst>
                  <a:ext uri="{0D108BD9-81ED-4DB2-BD59-A6C34878D82A}">
                    <a16:rowId xmlns:a16="http://schemas.microsoft.com/office/drawing/2014/main" val="1383640741"/>
                  </a:ext>
                </a:extLst>
              </a:tr>
              <a:tr h="2135965">
                <a:tc>
                  <a:txBody>
                    <a:bodyPr/>
                    <a:lstStyle/>
                    <a:p>
                      <a:pPr>
                        <a:buNone/>
                      </a:pPr>
                      <a:r>
                        <a:rPr lang="es-MX" sz="1700" cap="none" spc="0">
                          <a:solidFill>
                            <a:schemeClr val="tx1"/>
                          </a:solidFill>
                        </a:rPr>
                        <a:t>Caso López Lone y otros vs. Honduras</a:t>
                      </a:r>
                    </a:p>
                  </a:txBody>
                  <a:tcPr marL="66050" marR="132100" marT="66050" marB="6605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s-MX" sz="1700" cap="none" spc="0">
                          <a:solidFill>
                            <a:schemeClr val="tx1"/>
                          </a:solidFill>
                        </a:rPr>
                        <a:t>2015</a:t>
                      </a:r>
                    </a:p>
                  </a:txBody>
                  <a:tcPr marL="66050" marR="132100" marT="66050" marB="6605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s-MX" sz="1700" cap="none" spc="0">
                          <a:solidFill>
                            <a:schemeClr val="tx1"/>
                          </a:solidFill>
                        </a:rPr>
                        <a:t>Sanción a jueces por manifestarse contra un golpe de Estado.</a:t>
                      </a:r>
                    </a:p>
                  </a:txBody>
                  <a:tcPr marL="66050" marR="132100" marT="66050" marB="6605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s-MX" sz="1700" cap="none" spc="0">
                          <a:solidFill>
                            <a:schemeClr val="tx1"/>
                          </a:solidFill>
                        </a:rPr>
                        <a:t>Los funcionarios también tienen derecho a la libertad de expresión.</a:t>
                      </a:r>
                    </a:p>
                  </a:txBody>
                  <a:tcPr marL="66050" marR="132100" marT="66050" marB="6605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a:buNone/>
                      </a:pPr>
                      <a:r>
                        <a:rPr lang="es-MX" sz="1700" cap="none" spc="0" dirty="0">
                          <a:solidFill>
                            <a:schemeClr val="tx1"/>
                          </a:solidFill>
                        </a:rPr>
                        <a:t>Reafirmó la </a:t>
                      </a:r>
                      <a:r>
                        <a:rPr lang="es-MX" sz="1700" b="1" cap="none" spc="0" dirty="0">
                          <a:solidFill>
                            <a:schemeClr val="tx1"/>
                          </a:solidFill>
                        </a:rPr>
                        <a:t>libertad de expresión de funcionarios públicos</a:t>
                      </a:r>
                      <a:r>
                        <a:rPr lang="es-MX" sz="1700" cap="none" spc="0" dirty="0">
                          <a:solidFill>
                            <a:schemeClr val="tx1"/>
                          </a:solidFill>
                        </a:rPr>
                        <a:t> en contextos democráticos.</a:t>
                      </a:r>
                    </a:p>
                  </a:txBody>
                  <a:tcPr marL="66050" marR="132100" marT="66050" marB="6605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4114778363"/>
                  </a:ext>
                </a:extLst>
              </a:tr>
            </a:tbl>
          </a:graphicData>
        </a:graphic>
      </p:graphicFrame>
    </p:spTree>
    <p:extLst>
      <p:ext uri="{BB962C8B-B14F-4D97-AF65-F5344CB8AC3E}">
        <p14:creationId xmlns:p14="http://schemas.microsoft.com/office/powerpoint/2010/main" val="2663176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BEB68F4-B7A4-5527-2AA7-D23EA6FA6DF3}"/>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just"/>
            <a:r>
              <a:rPr lang="en-US" sz="3700" b="1" kern="1200" dirty="0" err="1">
                <a:solidFill>
                  <a:srgbClr val="FFFFFF"/>
                </a:solidFill>
                <a:latin typeface="+mj-lt"/>
                <a:ea typeface="+mj-ea"/>
                <a:cs typeface="+mj-cs"/>
              </a:rPr>
              <a:t>Mientras</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más</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cerca</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esté</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el</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discurso</a:t>
            </a:r>
            <a:r>
              <a:rPr lang="en-US" sz="3700" b="1" kern="1200" dirty="0">
                <a:solidFill>
                  <a:srgbClr val="FFFFFF"/>
                </a:solidFill>
                <a:latin typeface="+mj-lt"/>
                <a:ea typeface="+mj-ea"/>
                <a:cs typeface="+mj-cs"/>
              </a:rPr>
              <a:t> de la </a:t>
            </a:r>
            <a:r>
              <a:rPr lang="en-US" sz="3700" b="1" kern="1200" dirty="0" err="1">
                <a:solidFill>
                  <a:srgbClr val="FFFFFF"/>
                </a:solidFill>
                <a:latin typeface="+mj-lt"/>
                <a:ea typeface="+mj-ea"/>
                <a:cs typeface="+mj-cs"/>
              </a:rPr>
              <a:t>democracia</a:t>
            </a:r>
            <a:r>
              <a:rPr lang="en-US" sz="3700" b="1" kern="1200" dirty="0">
                <a:solidFill>
                  <a:srgbClr val="FFFFFF"/>
                </a:solidFill>
                <a:latin typeface="+mj-lt"/>
                <a:ea typeface="+mj-ea"/>
                <a:cs typeface="+mj-cs"/>
              </a:rPr>
              <a:t>, mayor es </a:t>
            </a:r>
            <a:r>
              <a:rPr lang="en-US" sz="3700" b="1" kern="1200" dirty="0" err="1">
                <a:solidFill>
                  <a:srgbClr val="FFFFFF"/>
                </a:solidFill>
                <a:latin typeface="+mj-lt"/>
                <a:ea typeface="+mj-ea"/>
                <a:cs typeface="+mj-cs"/>
              </a:rPr>
              <a:t>su</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protección</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mientras</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más</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cerca</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esté</a:t>
            </a:r>
            <a:r>
              <a:rPr lang="en-US" sz="3700" b="1" kern="1200" dirty="0">
                <a:solidFill>
                  <a:srgbClr val="FFFFFF"/>
                </a:solidFill>
                <a:latin typeface="+mj-lt"/>
                <a:ea typeface="+mj-ea"/>
                <a:cs typeface="+mj-cs"/>
              </a:rPr>
              <a:t> de la </a:t>
            </a:r>
            <a:r>
              <a:rPr lang="en-US" sz="3700" b="1" kern="1200" dirty="0" err="1">
                <a:solidFill>
                  <a:srgbClr val="FFFFFF"/>
                </a:solidFill>
                <a:latin typeface="+mj-lt"/>
                <a:ea typeface="+mj-ea"/>
                <a:cs typeface="+mj-cs"/>
              </a:rPr>
              <a:t>violencia</a:t>
            </a:r>
            <a:r>
              <a:rPr lang="en-US" sz="3700" b="1" kern="1200" dirty="0">
                <a:solidFill>
                  <a:srgbClr val="FFFFFF"/>
                </a:solidFill>
                <a:latin typeface="+mj-lt"/>
                <a:ea typeface="+mj-ea"/>
                <a:cs typeface="+mj-cs"/>
              </a:rPr>
              <a:t> o la </a:t>
            </a:r>
            <a:r>
              <a:rPr lang="en-US" sz="3700" b="1" kern="1200" dirty="0" err="1">
                <a:solidFill>
                  <a:srgbClr val="FFFFFF"/>
                </a:solidFill>
                <a:latin typeface="+mj-lt"/>
                <a:ea typeface="+mj-ea"/>
                <a:cs typeface="+mj-cs"/>
              </a:rPr>
              <a:t>discriminación</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menor</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será</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su</a:t>
            </a:r>
            <a:r>
              <a:rPr lang="en-US" sz="3700" b="1" kern="1200" dirty="0">
                <a:solidFill>
                  <a:srgbClr val="FFFFFF"/>
                </a:solidFill>
                <a:latin typeface="+mj-lt"/>
                <a:ea typeface="+mj-ea"/>
                <a:cs typeface="+mj-cs"/>
              </a:rPr>
              <a:t> </a:t>
            </a:r>
            <a:r>
              <a:rPr lang="en-US" sz="3700" b="1" kern="1200" dirty="0" err="1">
                <a:solidFill>
                  <a:srgbClr val="FFFFFF"/>
                </a:solidFill>
                <a:latin typeface="+mj-lt"/>
                <a:ea typeface="+mj-ea"/>
                <a:cs typeface="+mj-cs"/>
              </a:rPr>
              <a:t>protección</a:t>
            </a:r>
            <a:r>
              <a:rPr lang="en-US" sz="3700" b="1" kern="1200" dirty="0">
                <a:solidFill>
                  <a:srgbClr val="FFFFFF"/>
                </a:solidFill>
                <a:latin typeface="+mj-lt"/>
                <a:ea typeface="+mj-ea"/>
                <a:cs typeface="+mj-cs"/>
              </a:rPr>
              <a:t>.</a:t>
            </a:r>
            <a:endParaRPr lang="en-US" sz="3700" kern="1200" dirty="0">
              <a:solidFill>
                <a:srgbClr val="FFFFFF"/>
              </a:solidFill>
              <a:latin typeface="+mj-lt"/>
              <a:ea typeface="+mj-ea"/>
              <a:cs typeface="+mj-cs"/>
            </a:endParaRPr>
          </a:p>
        </p:txBody>
      </p:sp>
      <p:sp>
        <p:nvSpPr>
          <p:cNvPr id="25"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5385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4918</TotalTime>
  <Words>6225</Words>
  <Application>Microsoft Office PowerPoint</Application>
  <PresentationFormat>Panorámica</PresentationFormat>
  <Paragraphs>702</Paragraphs>
  <Slides>97</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97</vt:i4>
      </vt:variant>
    </vt:vector>
  </HeadingPairs>
  <TitlesOfParts>
    <vt:vector size="104" baseType="lpstr">
      <vt:lpstr>Aptos</vt:lpstr>
      <vt:lpstr>Aptos Display</vt:lpstr>
      <vt:lpstr>Arial</vt:lpstr>
      <vt:lpstr>Calibri</vt:lpstr>
      <vt:lpstr>ui-sans-serif</vt:lpstr>
      <vt:lpstr>Tema de Office</vt:lpstr>
      <vt:lpstr>Office Theme</vt:lpstr>
      <vt:lpstr>Libertad de expresión en el derecho convencional e internacional</vt:lpstr>
      <vt:lpstr>Libertad de expresión </vt:lpstr>
      <vt:lpstr>Libertad de expresión </vt:lpstr>
      <vt:lpstr>LIBERTAD DE EXPRESIÓN Y SEGUNDA GUERRA MUNDIAL</vt:lpstr>
      <vt:lpstr>Parte 1: Contexto político e institucional </vt:lpstr>
      <vt:lpstr>Cuadro comparativo: propaganda nazi vs propaganda aliada</vt:lpstr>
      <vt:lpstr>Cuadro comparativo: propaganda nazi vs propaganda aliada </vt:lpstr>
      <vt:lpstr>Reflexión</vt:lpstr>
      <vt:lpstr>Instrumentos internacionales que reconocen la libertad de expresión</vt:lpstr>
      <vt:lpstr>Instrumentos internacionales que reconocen la libertad de expresión</vt:lpstr>
      <vt:lpstr>Artículo 19</vt:lpstr>
      <vt:lpstr>Instrumentos internacionales que reconocen la libertad de expresión</vt:lpstr>
      <vt:lpstr>Artículo 19</vt:lpstr>
      <vt:lpstr>Artículo 19</vt:lpstr>
      <vt:lpstr>Artículo 13</vt:lpstr>
      <vt:lpstr>Jurisprudencia de la Corte Interamericana de Derechos Humanos</vt:lpstr>
      <vt:lpstr>Dimensiones</vt:lpstr>
      <vt:lpstr>Dimensiones</vt:lpstr>
      <vt:lpstr>Principios</vt:lpstr>
      <vt:lpstr>CIDH </vt:lpstr>
      <vt:lpstr>Evolución jurisprudencial. CIDH</vt:lpstr>
      <vt:lpstr>Estándares desarrollados por la Corte Interamericana</vt:lpstr>
      <vt:lpstr>La jurisprudencia de la Corte Interamericana ha construido uno de los sistemas de protección de la libertad de expresión más robustos del mundo, particularmente en relación con el debate público y el discurso político.</vt:lpstr>
      <vt:lpstr>Línea del tiempo del desarrollo de la libertad de expresión en el sistema interamericano</vt:lpstr>
      <vt:lpstr>1969 – Reconocimiento convencional del derecho</vt:lpstr>
      <vt:lpstr>1979 – Creación de la Corte Interamericana </vt:lpstr>
      <vt:lpstr>1985 – Opinión Consultiva sobre colegiación obligatoria de periodistas </vt:lpstr>
      <vt:lpstr>2001 – Prohibición de censura previa</vt:lpstr>
      <vt:lpstr>2004 – Protección del debate democrático</vt:lpstr>
      <vt:lpstr>2006 – Reconocimiento del acceso a la información</vt:lpstr>
      <vt:lpstr>2008 – Límites al derecho penal en materia de expresión</vt:lpstr>
      <vt:lpstr> 2011 – Protección reforzada del periodismo </vt:lpstr>
      <vt:lpstr>  2015 – Pluralismo y medios de comunicación  </vt:lpstr>
      <vt:lpstr>Evolución del estándar interamericano</vt:lpstr>
      <vt:lpstr> Interpretación inicial (1985)</vt:lpstr>
      <vt:lpstr> Desarrollo jurisprudencial (2001–2008) </vt:lpstr>
      <vt:lpstr> Expansión del derecho (2006–actualidad)  </vt:lpstr>
      <vt:lpstr>Principios</vt:lpstr>
      <vt:lpstr>Organización de las Naciones Unidas</vt:lpstr>
      <vt:lpstr>Fundamento y contenido del derecho a la libertad de expresión </vt:lpstr>
      <vt:lpstr>Límites, protección y órganos de interpretación </vt:lpstr>
      <vt:lpstr>Niveles de protección jurídica de la libertad de expresión</vt:lpstr>
      <vt:lpstr>Estándares internacionales de otros organismos</vt:lpstr>
      <vt:lpstr>Estándares internacionales de otros organismos</vt:lpstr>
      <vt:lpstr>Estándares internacionales de otros organismos</vt:lpstr>
      <vt:lpstr>Estándares internacionales de otros organismos</vt:lpstr>
      <vt:lpstr>Estándares internacionales de otros organismos</vt:lpstr>
      <vt:lpstr>Principios internacionales de la libertad de expresión (parte 1) </vt:lpstr>
      <vt:lpstr>Principios internacionales de la libertad de expresión (parte 2) </vt:lpstr>
      <vt:lpstr>Instrumentos internacionales y organismos que interpretan la libertad de expresión</vt:lpstr>
      <vt:lpstr>Características de la protección de la libertad de expresión en cada sistema </vt:lpstr>
      <vt:lpstr>Reflexión</vt:lpstr>
      <vt:lpstr>Límites a la libertad de expresión en el derecho internacional </vt:lpstr>
      <vt:lpstr>Límites a la libertad de expresión en el derecho internacional</vt:lpstr>
      <vt:lpstr>Límites a la libertad de expresión en el derecho internacional</vt:lpstr>
      <vt:lpstr>Límites a la libertad de expresión en el derecho internacional</vt:lpstr>
      <vt:lpstr>Principio general: la libertad de expresión no es absoluta</vt:lpstr>
      <vt:lpstr>Principio general: la libertad de expresión no es absoluta</vt:lpstr>
      <vt:lpstr>Principio general: la libertad de expresión no es absoluta</vt:lpstr>
      <vt:lpstr>Principio general: la libertad de expresión no es absoluta</vt:lpstr>
      <vt:lpstr> El test tripartito para restringir la libertad de expresión</vt:lpstr>
      <vt:lpstr>Requisitos</vt:lpstr>
      <vt:lpstr>Necesidad y proporcionalidad</vt:lpstr>
      <vt:lpstr>Tipos de restricciones reconocidas en el derecho internacional</vt:lpstr>
      <vt:lpstr>Tipos de restricciones reconocidas en el derecho internacional</vt:lpstr>
      <vt:lpstr>Seguridad nacional </vt:lpstr>
      <vt:lpstr>Orden público</vt:lpstr>
      <vt:lpstr>Discurso de odio</vt:lpstr>
      <vt:lpstr>Prohibición de restricciones indebidas</vt:lpstr>
      <vt:lpstr>Prohibición de restricciones indebidas</vt:lpstr>
      <vt:lpstr>Prohibición de restricciones indebidas</vt:lpstr>
      <vt:lpstr>Reflexión </vt:lpstr>
      <vt:lpstr>Reflexión </vt:lpstr>
      <vt:lpstr>Libertad de expresión vs discurso de odio </vt:lpstr>
      <vt:lpstr>Libertad de expresión vs desinformación </vt:lpstr>
      <vt:lpstr>Presentación de PowerPoint</vt:lpstr>
      <vt:lpstr>Pirámide de protección de la libertad de expresión</vt:lpstr>
      <vt:lpstr>La lógica general es:</vt:lpstr>
      <vt:lpstr>Pirámide de protección de la libertad de expresión en el derecho internacional</vt:lpstr>
      <vt:lpstr>Razón de la protección reforzada</vt:lpstr>
      <vt:lpstr>Razón de la protección reforzada</vt:lpstr>
      <vt:lpstr>Protección intermedia</vt:lpstr>
      <vt:lpstr>Protección intermedia</vt:lpstr>
      <vt:lpstr>Protección reducida</vt:lpstr>
      <vt:lpstr>Ejemplos de regulación legítima:</vt:lpstr>
      <vt:lpstr>Mínima o nula protección</vt:lpstr>
      <vt:lpstr>Mínima o nula protección</vt:lpstr>
      <vt:lpstr>Mínima o nula protección</vt:lpstr>
      <vt:lpstr>Presentación de PowerPoint</vt:lpstr>
      <vt:lpstr>Cuatro niveles</vt:lpstr>
      <vt:lpstr>Presentación de PowerPoint</vt:lpstr>
      <vt:lpstr>Presentación de PowerPoint</vt:lpstr>
      <vt:lpstr>Presentación de PowerPoint</vt:lpstr>
      <vt:lpstr>Presentación de PowerPoint</vt:lpstr>
      <vt:lpstr>Presentación de PowerPoint</vt:lpstr>
      <vt:lpstr>Presentación de PowerPoint</vt:lpstr>
      <vt:lpstr>Mientras más cerca esté el discurso de la democracia, mayor es su protección; mientras más cerca esté de la violencia o la discriminación, menor será su protección.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Martha Leticia Mercado Ramírez</dc:creator>
  <cp:lastModifiedBy>Martha Leticia Mercado Ramírez</cp:lastModifiedBy>
  <cp:revision>1</cp:revision>
  <dcterms:created xsi:type="dcterms:W3CDTF">2026-03-05T00:50:49Z</dcterms:created>
  <dcterms:modified xsi:type="dcterms:W3CDTF">2026-03-09T18:31:39Z</dcterms:modified>
</cp:coreProperties>
</file>