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6" r:id="rId3"/>
    <p:sldId id="267" r:id="rId4"/>
    <p:sldId id="291" r:id="rId5"/>
    <p:sldId id="272" r:id="rId6"/>
    <p:sldId id="273" r:id="rId7"/>
    <p:sldId id="290" r:id="rId8"/>
    <p:sldId id="304" r:id="rId9"/>
    <p:sldId id="305" r:id="rId10"/>
    <p:sldId id="306" r:id="rId11"/>
    <p:sldId id="268" r:id="rId12"/>
    <p:sldId id="269" r:id="rId13"/>
    <p:sldId id="270" r:id="rId14"/>
    <p:sldId id="307" r:id="rId15"/>
    <p:sldId id="308" r:id="rId16"/>
    <p:sldId id="309" r:id="rId17"/>
    <p:sldId id="271" r:id="rId18"/>
    <p:sldId id="274" r:id="rId19"/>
    <p:sldId id="293" r:id="rId20"/>
    <p:sldId id="294" r:id="rId21"/>
    <p:sldId id="295" r:id="rId22"/>
    <p:sldId id="296" r:id="rId23"/>
    <p:sldId id="297" r:id="rId24"/>
    <p:sldId id="298" r:id="rId25"/>
    <p:sldId id="292" r:id="rId26"/>
    <p:sldId id="299" r:id="rId27"/>
    <p:sldId id="300" r:id="rId28"/>
    <p:sldId id="301" r:id="rId29"/>
    <p:sldId id="310" r:id="rId30"/>
    <p:sldId id="302" r:id="rId31"/>
    <p:sldId id="303" r:id="rId32"/>
    <p:sldId id="275" r:id="rId33"/>
    <p:sldId id="276" r:id="rId34"/>
    <p:sldId id="277" r:id="rId35"/>
    <p:sldId id="278" r:id="rId36"/>
    <p:sldId id="279" r:id="rId37"/>
    <p:sldId id="280" r:id="rId38"/>
    <p:sldId id="281" r:id="rId39"/>
    <p:sldId id="282" r:id="rId40"/>
    <p:sldId id="283" r:id="rId41"/>
    <p:sldId id="287" r:id="rId42"/>
    <p:sldId id="286" r:id="rId43"/>
    <p:sldId id="288" r:id="rId44"/>
    <p:sldId id="289" r:id="rId45"/>
    <p:sldId id="311" r:id="rId46"/>
    <p:sldId id="312" r:id="rId47"/>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900A43-0A43-4224-854E-ACC1D581504A}" v="28" dt="2026-04-29T17:05:52.8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9" autoAdjust="0"/>
    <p:restoredTop sz="94660"/>
  </p:normalViewPr>
  <p:slideViewPr>
    <p:cSldViewPr snapToGrid="0">
      <p:cViewPr varScale="1">
        <p:scale>
          <a:sx n="50" d="100"/>
          <a:sy n="50" d="100"/>
        </p:scale>
        <p:origin x="48" y="7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ía de Lourdes Gabriela Cossío Deschamps" userId="6a3fa9ea-eb94-4fbd-8904-cd03722abb81" providerId="ADAL" clId="{FC7183F9-0B86-4A5A-80FD-048A7E6A6F7A}"/>
    <pc:docChg chg="undo redo custSel addSld delSld modSld sldOrd">
      <pc:chgData name="María de Lourdes Gabriela Cossío Deschamps" userId="6a3fa9ea-eb94-4fbd-8904-cd03722abb81" providerId="ADAL" clId="{FC7183F9-0B86-4A5A-80FD-048A7E6A6F7A}" dt="2026-04-29T17:06:06.438" v="1051" actId="1076"/>
      <pc:docMkLst>
        <pc:docMk/>
      </pc:docMkLst>
      <pc:sldChg chg="modSp mod">
        <pc:chgData name="María de Lourdes Gabriela Cossío Deschamps" userId="6a3fa9ea-eb94-4fbd-8904-cd03722abb81" providerId="ADAL" clId="{FC7183F9-0B86-4A5A-80FD-048A7E6A6F7A}" dt="2026-04-29T15:17:36.838" v="602" actId="1076"/>
        <pc:sldMkLst>
          <pc:docMk/>
          <pc:sldMk cId="1824476780" sldId="265"/>
        </pc:sldMkLst>
        <pc:spChg chg="mod">
          <ac:chgData name="María de Lourdes Gabriela Cossío Deschamps" userId="6a3fa9ea-eb94-4fbd-8904-cd03722abb81" providerId="ADAL" clId="{FC7183F9-0B86-4A5A-80FD-048A7E6A6F7A}" dt="2026-04-29T15:17:33.271" v="601" actId="1076"/>
          <ac:spMkLst>
            <pc:docMk/>
            <pc:sldMk cId="1824476780" sldId="265"/>
            <ac:spMk id="2" creationId="{0A681D6A-ED4D-9D4C-4C3B-68964DC687BD}"/>
          </ac:spMkLst>
        </pc:spChg>
        <pc:spChg chg="mod">
          <ac:chgData name="María de Lourdes Gabriela Cossío Deschamps" userId="6a3fa9ea-eb94-4fbd-8904-cd03722abb81" providerId="ADAL" clId="{FC7183F9-0B86-4A5A-80FD-048A7E6A6F7A}" dt="2026-04-29T15:17:36.838" v="602" actId="1076"/>
          <ac:spMkLst>
            <pc:docMk/>
            <pc:sldMk cId="1824476780" sldId="265"/>
            <ac:spMk id="3" creationId="{E4ABF4F3-F7A4-95E6-C5B6-1EDF2425D44D}"/>
          </ac:spMkLst>
        </pc:spChg>
      </pc:sldChg>
      <pc:sldChg chg="modSp mod">
        <pc:chgData name="María de Lourdes Gabriela Cossío Deschamps" userId="6a3fa9ea-eb94-4fbd-8904-cd03722abb81" providerId="ADAL" clId="{FC7183F9-0B86-4A5A-80FD-048A7E6A6F7A}" dt="2026-04-28T22:31:07.767" v="41" actId="6549"/>
        <pc:sldMkLst>
          <pc:docMk/>
          <pc:sldMk cId="1123208018" sldId="266"/>
        </pc:sldMkLst>
        <pc:spChg chg="mod">
          <ac:chgData name="María de Lourdes Gabriela Cossío Deschamps" userId="6a3fa9ea-eb94-4fbd-8904-cd03722abb81" providerId="ADAL" clId="{FC7183F9-0B86-4A5A-80FD-048A7E6A6F7A}" dt="2026-04-28T22:31:00.277" v="40" actId="1076"/>
          <ac:spMkLst>
            <pc:docMk/>
            <pc:sldMk cId="1123208018" sldId="266"/>
            <ac:spMk id="2" creationId="{4682319F-735E-F9B8-D5DA-913C2845C97F}"/>
          </ac:spMkLst>
        </pc:spChg>
        <pc:spChg chg="mod">
          <ac:chgData name="María de Lourdes Gabriela Cossío Deschamps" userId="6a3fa9ea-eb94-4fbd-8904-cd03722abb81" providerId="ADAL" clId="{FC7183F9-0B86-4A5A-80FD-048A7E6A6F7A}" dt="2026-04-28T22:31:07.767" v="41" actId="6549"/>
          <ac:spMkLst>
            <pc:docMk/>
            <pc:sldMk cId="1123208018" sldId="266"/>
            <ac:spMk id="3" creationId="{C013F9C7-FE2D-FEA3-BEDD-D2BA0A7132A9}"/>
          </ac:spMkLst>
        </pc:spChg>
      </pc:sldChg>
      <pc:sldChg chg="modSp mod">
        <pc:chgData name="María de Lourdes Gabriela Cossío Deschamps" userId="6a3fa9ea-eb94-4fbd-8904-cd03722abb81" providerId="ADAL" clId="{FC7183F9-0B86-4A5A-80FD-048A7E6A6F7A}" dt="2026-04-28T22:35:35.484" v="73" actId="1076"/>
        <pc:sldMkLst>
          <pc:docMk/>
          <pc:sldMk cId="1152874648" sldId="267"/>
        </pc:sldMkLst>
        <pc:spChg chg="mod">
          <ac:chgData name="María de Lourdes Gabriela Cossío Deschamps" userId="6a3fa9ea-eb94-4fbd-8904-cd03722abb81" providerId="ADAL" clId="{FC7183F9-0B86-4A5A-80FD-048A7E6A6F7A}" dt="2026-04-28T22:33:20.212" v="54" actId="1076"/>
          <ac:spMkLst>
            <pc:docMk/>
            <pc:sldMk cId="1152874648" sldId="267"/>
            <ac:spMk id="2" creationId="{4682319F-735E-F9B8-D5DA-913C2845C97F}"/>
          </ac:spMkLst>
        </pc:spChg>
        <pc:spChg chg="mod">
          <ac:chgData name="María de Lourdes Gabriela Cossío Deschamps" userId="6a3fa9ea-eb94-4fbd-8904-cd03722abb81" providerId="ADAL" clId="{FC7183F9-0B86-4A5A-80FD-048A7E6A6F7A}" dt="2026-04-28T22:35:35.484" v="73" actId="1076"/>
          <ac:spMkLst>
            <pc:docMk/>
            <pc:sldMk cId="1152874648" sldId="267"/>
            <ac:spMk id="3" creationId="{C013F9C7-FE2D-FEA3-BEDD-D2BA0A7132A9}"/>
          </ac:spMkLst>
        </pc:spChg>
      </pc:sldChg>
      <pc:sldChg chg="modSp mod">
        <pc:chgData name="María de Lourdes Gabriela Cossío Deschamps" userId="6a3fa9ea-eb94-4fbd-8904-cd03722abb81" providerId="ADAL" clId="{FC7183F9-0B86-4A5A-80FD-048A7E6A6F7A}" dt="2026-04-28T23:36:48.823" v="522"/>
        <pc:sldMkLst>
          <pc:docMk/>
          <pc:sldMk cId="1581255174" sldId="268"/>
        </pc:sldMkLst>
        <pc:spChg chg="mod">
          <ac:chgData name="María de Lourdes Gabriela Cossío Deschamps" userId="6a3fa9ea-eb94-4fbd-8904-cd03722abb81" providerId="ADAL" clId="{FC7183F9-0B86-4A5A-80FD-048A7E6A6F7A}" dt="2026-04-28T23:36:48.823" v="522"/>
          <ac:spMkLst>
            <pc:docMk/>
            <pc:sldMk cId="1581255174" sldId="268"/>
            <ac:spMk id="2" creationId="{F120314F-268F-A0CC-4B22-7060095B0224}"/>
          </ac:spMkLst>
        </pc:spChg>
        <pc:spChg chg="mod">
          <ac:chgData name="María de Lourdes Gabriela Cossío Deschamps" userId="6a3fa9ea-eb94-4fbd-8904-cd03722abb81" providerId="ADAL" clId="{FC7183F9-0B86-4A5A-80FD-048A7E6A6F7A}" dt="2026-04-28T22:38:48.685" v="109" actId="123"/>
          <ac:spMkLst>
            <pc:docMk/>
            <pc:sldMk cId="1581255174" sldId="268"/>
            <ac:spMk id="3" creationId="{8A85A25D-D6D8-4C3B-157B-20958D0C4763}"/>
          </ac:spMkLst>
        </pc:spChg>
      </pc:sldChg>
      <pc:sldChg chg="modSp mod">
        <pc:chgData name="María de Lourdes Gabriela Cossío Deschamps" userId="6a3fa9ea-eb94-4fbd-8904-cd03722abb81" providerId="ADAL" clId="{FC7183F9-0B86-4A5A-80FD-048A7E6A6F7A}" dt="2026-04-28T23:37:07.535" v="526" actId="1076"/>
        <pc:sldMkLst>
          <pc:docMk/>
          <pc:sldMk cId="791061267" sldId="269"/>
        </pc:sldMkLst>
        <pc:spChg chg="mod">
          <ac:chgData name="María de Lourdes Gabriela Cossío Deschamps" userId="6a3fa9ea-eb94-4fbd-8904-cd03722abb81" providerId="ADAL" clId="{FC7183F9-0B86-4A5A-80FD-048A7E6A6F7A}" dt="2026-04-28T23:37:07.535" v="526" actId="1076"/>
          <ac:spMkLst>
            <pc:docMk/>
            <pc:sldMk cId="791061267" sldId="269"/>
            <ac:spMk id="2" creationId="{F120314F-268F-A0CC-4B22-7060095B0224}"/>
          </ac:spMkLst>
        </pc:spChg>
        <pc:spChg chg="mod">
          <ac:chgData name="María de Lourdes Gabriela Cossío Deschamps" userId="6a3fa9ea-eb94-4fbd-8904-cd03722abb81" providerId="ADAL" clId="{FC7183F9-0B86-4A5A-80FD-048A7E6A6F7A}" dt="2026-04-28T22:38:55.853" v="110" actId="123"/>
          <ac:spMkLst>
            <pc:docMk/>
            <pc:sldMk cId="791061267" sldId="269"/>
            <ac:spMk id="3" creationId="{8A85A25D-D6D8-4C3B-157B-20958D0C4763}"/>
          </ac:spMkLst>
        </pc:spChg>
      </pc:sldChg>
      <pc:sldChg chg="modSp mod">
        <pc:chgData name="María de Lourdes Gabriela Cossío Deschamps" userId="6a3fa9ea-eb94-4fbd-8904-cd03722abb81" providerId="ADAL" clId="{FC7183F9-0B86-4A5A-80FD-048A7E6A6F7A}" dt="2026-04-28T23:37:14.318" v="528" actId="27636"/>
        <pc:sldMkLst>
          <pc:docMk/>
          <pc:sldMk cId="4087676692" sldId="270"/>
        </pc:sldMkLst>
        <pc:spChg chg="mod">
          <ac:chgData name="María de Lourdes Gabriela Cossío Deschamps" userId="6a3fa9ea-eb94-4fbd-8904-cd03722abb81" providerId="ADAL" clId="{FC7183F9-0B86-4A5A-80FD-048A7E6A6F7A}" dt="2026-04-28T23:37:14.318" v="528" actId="27636"/>
          <ac:spMkLst>
            <pc:docMk/>
            <pc:sldMk cId="4087676692" sldId="270"/>
            <ac:spMk id="2" creationId="{F120314F-268F-A0CC-4B22-7060095B0224}"/>
          </ac:spMkLst>
        </pc:spChg>
        <pc:spChg chg="mod">
          <ac:chgData name="María de Lourdes Gabriela Cossío Deschamps" userId="6a3fa9ea-eb94-4fbd-8904-cd03722abb81" providerId="ADAL" clId="{FC7183F9-0B86-4A5A-80FD-048A7E6A6F7A}" dt="2026-04-28T22:39:03.121" v="111" actId="123"/>
          <ac:spMkLst>
            <pc:docMk/>
            <pc:sldMk cId="4087676692" sldId="270"/>
            <ac:spMk id="3" creationId="{8A85A25D-D6D8-4C3B-157B-20958D0C4763}"/>
          </ac:spMkLst>
        </pc:spChg>
      </pc:sldChg>
      <pc:sldChg chg="modSp mod ord">
        <pc:chgData name="María de Lourdes Gabriela Cossío Deschamps" userId="6a3fa9ea-eb94-4fbd-8904-cd03722abb81" providerId="ADAL" clId="{FC7183F9-0B86-4A5A-80FD-048A7E6A6F7A}" dt="2026-04-28T22:57:59.211" v="114"/>
        <pc:sldMkLst>
          <pc:docMk/>
          <pc:sldMk cId="3306197174" sldId="272"/>
        </pc:sldMkLst>
        <pc:spChg chg="mod">
          <ac:chgData name="María de Lourdes Gabriela Cossío Deschamps" userId="6a3fa9ea-eb94-4fbd-8904-cd03722abb81" providerId="ADAL" clId="{FC7183F9-0B86-4A5A-80FD-048A7E6A6F7A}" dt="2026-04-28T22:57:33.458" v="112" actId="123"/>
          <ac:spMkLst>
            <pc:docMk/>
            <pc:sldMk cId="3306197174" sldId="272"/>
            <ac:spMk id="31" creationId="{C17B697F-A7C4-8672-C83F-54E81B78C1C1}"/>
          </ac:spMkLst>
        </pc:spChg>
      </pc:sldChg>
      <pc:sldChg chg="ord">
        <pc:chgData name="María de Lourdes Gabriela Cossío Deschamps" userId="6a3fa9ea-eb94-4fbd-8904-cd03722abb81" providerId="ADAL" clId="{FC7183F9-0B86-4A5A-80FD-048A7E6A6F7A}" dt="2026-04-28T22:58:03.894" v="116"/>
        <pc:sldMkLst>
          <pc:docMk/>
          <pc:sldMk cId="488071113" sldId="273"/>
        </pc:sldMkLst>
      </pc:sldChg>
      <pc:sldChg chg="addSp delSp modSp mod">
        <pc:chgData name="María de Lourdes Gabriela Cossío Deschamps" userId="6a3fa9ea-eb94-4fbd-8904-cd03722abb81" providerId="ADAL" clId="{FC7183F9-0B86-4A5A-80FD-048A7E6A6F7A}" dt="2026-04-28T23:00:10.693" v="180" actId="1076"/>
        <pc:sldMkLst>
          <pc:docMk/>
          <pc:sldMk cId="149073691" sldId="274"/>
        </pc:sldMkLst>
        <pc:spChg chg="mod">
          <ac:chgData name="María de Lourdes Gabriela Cossío Deschamps" userId="6a3fa9ea-eb94-4fbd-8904-cd03722abb81" providerId="ADAL" clId="{FC7183F9-0B86-4A5A-80FD-048A7E6A6F7A}" dt="2026-04-28T23:00:10.693" v="180" actId="1076"/>
          <ac:spMkLst>
            <pc:docMk/>
            <pc:sldMk cId="149073691" sldId="274"/>
            <ac:spMk id="2" creationId="{43A11A6A-CD64-D18E-CCE1-7D2FF9D5A7F8}"/>
          </ac:spMkLst>
        </pc:spChg>
        <pc:spChg chg="del mod">
          <ac:chgData name="María de Lourdes Gabriela Cossío Deschamps" userId="6a3fa9ea-eb94-4fbd-8904-cd03722abb81" providerId="ADAL" clId="{FC7183F9-0B86-4A5A-80FD-048A7E6A6F7A}" dt="2026-04-28T22:59:03.075" v="122" actId="478"/>
          <ac:spMkLst>
            <pc:docMk/>
            <pc:sldMk cId="149073691" sldId="274"/>
            <ac:spMk id="3" creationId="{A8FE5B3A-67F3-C72E-6F28-B88E0C1F1278}"/>
          </ac:spMkLst>
        </pc:spChg>
        <pc:spChg chg="add del mod">
          <ac:chgData name="María de Lourdes Gabriela Cossío Deschamps" userId="6a3fa9ea-eb94-4fbd-8904-cd03722abb81" providerId="ADAL" clId="{FC7183F9-0B86-4A5A-80FD-048A7E6A6F7A}" dt="2026-04-28T22:59:07.687" v="123" actId="478"/>
          <ac:spMkLst>
            <pc:docMk/>
            <pc:sldMk cId="149073691" sldId="274"/>
            <ac:spMk id="6" creationId="{CE4A1A0F-3877-6736-8F17-349E1B57704B}"/>
          </ac:spMkLst>
        </pc:spChg>
      </pc:sldChg>
      <pc:sldChg chg="modSp mod">
        <pc:chgData name="María de Lourdes Gabriela Cossío Deschamps" userId="6a3fa9ea-eb94-4fbd-8904-cd03722abb81" providerId="ADAL" clId="{FC7183F9-0B86-4A5A-80FD-048A7E6A6F7A}" dt="2026-04-28T23:10:23.708" v="298" actId="1076"/>
        <pc:sldMkLst>
          <pc:docMk/>
          <pc:sldMk cId="1030220587" sldId="275"/>
        </pc:sldMkLst>
        <pc:spChg chg="mod">
          <ac:chgData name="María de Lourdes Gabriela Cossío Deschamps" userId="6a3fa9ea-eb94-4fbd-8904-cd03722abb81" providerId="ADAL" clId="{FC7183F9-0B86-4A5A-80FD-048A7E6A6F7A}" dt="2026-04-28T23:10:23.708" v="298" actId="1076"/>
          <ac:spMkLst>
            <pc:docMk/>
            <pc:sldMk cId="1030220587" sldId="275"/>
            <ac:spMk id="3" creationId="{7E10F9CA-5ECD-DD4F-2FFF-B87CB158B5A6}"/>
          </ac:spMkLst>
        </pc:spChg>
      </pc:sldChg>
      <pc:sldChg chg="modSp mod">
        <pc:chgData name="María de Lourdes Gabriela Cossío Deschamps" userId="6a3fa9ea-eb94-4fbd-8904-cd03722abb81" providerId="ADAL" clId="{FC7183F9-0B86-4A5A-80FD-048A7E6A6F7A}" dt="2026-04-28T23:10:39.270" v="301" actId="1076"/>
        <pc:sldMkLst>
          <pc:docMk/>
          <pc:sldMk cId="2129309784" sldId="276"/>
        </pc:sldMkLst>
        <pc:spChg chg="mod">
          <ac:chgData name="María de Lourdes Gabriela Cossío Deschamps" userId="6a3fa9ea-eb94-4fbd-8904-cd03722abb81" providerId="ADAL" clId="{FC7183F9-0B86-4A5A-80FD-048A7E6A6F7A}" dt="2026-04-28T23:10:39.270" v="301" actId="1076"/>
          <ac:spMkLst>
            <pc:docMk/>
            <pc:sldMk cId="2129309784" sldId="276"/>
            <ac:spMk id="3" creationId="{7E10F9CA-5ECD-DD4F-2FFF-B87CB158B5A6}"/>
          </ac:spMkLst>
        </pc:spChg>
      </pc:sldChg>
      <pc:sldChg chg="modSp mod">
        <pc:chgData name="María de Lourdes Gabriela Cossío Deschamps" userId="6a3fa9ea-eb94-4fbd-8904-cd03722abb81" providerId="ADAL" clId="{FC7183F9-0B86-4A5A-80FD-048A7E6A6F7A}" dt="2026-04-28T23:11:13.075" v="308" actId="1076"/>
        <pc:sldMkLst>
          <pc:docMk/>
          <pc:sldMk cId="476834050" sldId="277"/>
        </pc:sldMkLst>
        <pc:spChg chg="mod">
          <ac:chgData name="María de Lourdes Gabriela Cossío Deschamps" userId="6a3fa9ea-eb94-4fbd-8904-cd03722abb81" providerId="ADAL" clId="{FC7183F9-0B86-4A5A-80FD-048A7E6A6F7A}" dt="2026-04-28T23:10:55.143" v="304" actId="122"/>
          <ac:spMkLst>
            <pc:docMk/>
            <pc:sldMk cId="476834050" sldId="277"/>
            <ac:spMk id="2" creationId="{404B48DB-48DD-F282-D703-6CC62F7A4426}"/>
          </ac:spMkLst>
        </pc:spChg>
        <pc:spChg chg="mod">
          <ac:chgData name="María de Lourdes Gabriela Cossío Deschamps" userId="6a3fa9ea-eb94-4fbd-8904-cd03722abb81" providerId="ADAL" clId="{FC7183F9-0B86-4A5A-80FD-048A7E6A6F7A}" dt="2026-04-28T23:11:13.075" v="308" actId="1076"/>
          <ac:spMkLst>
            <pc:docMk/>
            <pc:sldMk cId="476834050" sldId="277"/>
            <ac:spMk id="3" creationId="{CAD88646-532C-E24A-3B61-A539835EBBBE}"/>
          </ac:spMkLst>
        </pc:spChg>
      </pc:sldChg>
      <pc:sldChg chg="modSp mod">
        <pc:chgData name="María de Lourdes Gabriela Cossío Deschamps" userId="6a3fa9ea-eb94-4fbd-8904-cd03722abb81" providerId="ADAL" clId="{FC7183F9-0B86-4A5A-80FD-048A7E6A6F7A}" dt="2026-04-28T23:11:49.767" v="318" actId="122"/>
        <pc:sldMkLst>
          <pc:docMk/>
          <pc:sldMk cId="2781257464" sldId="278"/>
        </pc:sldMkLst>
        <pc:spChg chg="mod">
          <ac:chgData name="María de Lourdes Gabriela Cossío Deschamps" userId="6a3fa9ea-eb94-4fbd-8904-cd03722abb81" providerId="ADAL" clId="{FC7183F9-0B86-4A5A-80FD-048A7E6A6F7A}" dt="2026-04-28T23:11:49.767" v="318" actId="122"/>
          <ac:spMkLst>
            <pc:docMk/>
            <pc:sldMk cId="2781257464" sldId="278"/>
            <ac:spMk id="2" creationId="{404B48DB-48DD-F282-D703-6CC62F7A4426}"/>
          </ac:spMkLst>
        </pc:spChg>
        <pc:spChg chg="mod">
          <ac:chgData name="María de Lourdes Gabriela Cossío Deschamps" userId="6a3fa9ea-eb94-4fbd-8904-cd03722abb81" providerId="ADAL" clId="{FC7183F9-0B86-4A5A-80FD-048A7E6A6F7A}" dt="2026-04-28T23:11:31.042" v="314" actId="20577"/>
          <ac:spMkLst>
            <pc:docMk/>
            <pc:sldMk cId="2781257464" sldId="278"/>
            <ac:spMk id="3" creationId="{CAD88646-532C-E24A-3B61-A539835EBBBE}"/>
          </ac:spMkLst>
        </pc:spChg>
      </pc:sldChg>
      <pc:sldChg chg="modSp mod">
        <pc:chgData name="María de Lourdes Gabriela Cossío Deschamps" userId="6a3fa9ea-eb94-4fbd-8904-cd03722abb81" providerId="ADAL" clId="{FC7183F9-0B86-4A5A-80FD-048A7E6A6F7A}" dt="2026-04-28T23:12:17.537" v="323" actId="14100"/>
        <pc:sldMkLst>
          <pc:docMk/>
          <pc:sldMk cId="2418509240" sldId="279"/>
        </pc:sldMkLst>
        <pc:spChg chg="mod">
          <ac:chgData name="María de Lourdes Gabriela Cossío Deschamps" userId="6a3fa9ea-eb94-4fbd-8904-cd03722abb81" providerId="ADAL" clId="{FC7183F9-0B86-4A5A-80FD-048A7E6A6F7A}" dt="2026-04-28T23:12:09.484" v="321" actId="122"/>
          <ac:spMkLst>
            <pc:docMk/>
            <pc:sldMk cId="2418509240" sldId="279"/>
            <ac:spMk id="2" creationId="{404B48DB-48DD-F282-D703-6CC62F7A4426}"/>
          </ac:spMkLst>
        </pc:spChg>
        <pc:spChg chg="mod">
          <ac:chgData name="María de Lourdes Gabriela Cossío Deschamps" userId="6a3fa9ea-eb94-4fbd-8904-cd03722abb81" providerId="ADAL" clId="{FC7183F9-0B86-4A5A-80FD-048A7E6A6F7A}" dt="2026-04-28T23:12:17.537" v="323" actId="14100"/>
          <ac:spMkLst>
            <pc:docMk/>
            <pc:sldMk cId="2418509240" sldId="279"/>
            <ac:spMk id="3" creationId="{CAD88646-532C-E24A-3B61-A539835EBBBE}"/>
          </ac:spMkLst>
        </pc:spChg>
      </pc:sldChg>
      <pc:sldChg chg="modSp mod">
        <pc:chgData name="María de Lourdes Gabriela Cossío Deschamps" userId="6a3fa9ea-eb94-4fbd-8904-cd03722abb81" providerId="ADAL" clId="{FC7183F9-0B86-4A5A-80FD-048A7E6A6F7A}" dt="2026-04-28T23:12:47.402" v="326" actId="1076"/>
        <pc:sldMkLst>
          <pc:docMk/>
          <pc:sldMk cId="228608921" sldId="280"/>
        </pc:sldMkLst>
        <pc:spChg chg="mod">
          <ac:chgData name="María de Lourdes Gabriela Cossío Deschamps" userId="6a3fa9ea-eb94-4fbd-8904-cd03722abb81" providerId="ADAL" clId="{FC7183F9-0B86-4A5A-80FD-048A7E6A6F7A}" dt="2026-04-28T23:12:47.402" v="326" actId="1076"/>
          <ac:spMkLst>
            <pc:docMk/>
            <pc:sldMk cId="228608921" sldId="280"/>
            <ac:spMk id="3" creationId="{050AB368-ABCB-E526-7988-497C72B86A3E}"/>
          </ac:spMkLst>
        </pc:spChg>
      </pc:sldChg>
      <pc:sldChg chg="modSp mod">
        <pc:chgData name="María de Lourdes Gabriela Cossío Deschamps" userId="6a3fa9ea-eb94-4fbd-8904-cd03722abb81" providerId="ADAL" clId="{FC7183F9-0B86-4A5A-80FD-048A7E6A6F7A}" dt="2026-04-29T16:43:52.718" v="617" actId="20577"/>
        <pc:sldMkLst>
          <pc:docMk/>
          <pc:sldMk cId="763501443" sldId="281"/>
        </pc:sldMkLst>
        <pc:spChg chg="mod">
          <ac:chgData name="María de Lourdes Gabriela Cossío Deschamps" userId="6a3fa9ea-eb94-4fbd-8904-cd03722abb81" providerId="ADAL" clId="{FC7183F9-0B86-4A5A-80FD-048A7E6A6F7A}" dt="2026-04-29T16:43:52.718" v="617" actId="20577"/>
          <ac:spMkLst>
            <pc:docMk/>
            <pc:sldMk cId="763501443" sldId="281"/>
            <ac:spMk id="3" creationId="{050AB368-ABCB-E526-7988-497C72B86A3E}"/>
          </ac:spMkLst>
        </pc:spChg>
      </pc:sldChg>
      <pc:sldChg chg="modSp mod">
        <pc:chgData name="María de Lourdes Gabriela Cossío Deschamps" userId="6a3fa9ea-eb94-4fbd-8904-cd03722abb81" providerId="ADAL" clId="{FC7183F9-0B86-4A5A-80FD-048A7E6A6F7A}" dt="2026-04-28T23:13:36.450" v="333" actId="255"/>
        <pc:sldMkLst>
          <pc:docMk/>
          <pc:sldMk cId="933403445" sldId="283"/>
        </pc:sldMkLst>
        <pc:spChg chg="mod">
          <ac:chgData name="María de Lourdes Gabriela Cossío Deschamps" userId="6a3fa9ea-eb94-4fbd-8904-cd03722abb81" providerId="ADAL" clId="{FC7183F9-0B86-4A5A-80FD-048A7E6A6F7A}" dt="2026-04-28T23:13:36.450" v="333" actId="255"/>
          <ac:spMkLst>
            <pc:docMk/>
            <pc:sldMk cId="933403445" sldId="283"/>
            <ac:spMk id="3" creationId="{23B12287-2F1A-DF9F-9C5D-5D66E5A9C1DB}"/>
          </ac:spMkLst>
        </pc:spChg>
      </pc:sldChg>
      <pc:sldChg chg="modSp del mod">
        <pc:chgData name="María de Lourdes Gabriela Cossío Deschamps" userId="6a3fa9ea-eb94-4fbd-8904-cd03722abb81" providerId="ADAL" clId="{FC7183F9-0B86-4A5A-80FD-048A7E6A6F7A}" dt="2026-04-28T23:15:00.747" v="344" actId="47"/>
        <pc:sldMkLst>
          <pc:docMk/>
          <pc:sldMk cId="3270778793" sldId="285"/>
        </pc:sldMkLst>
        <pc:spChg chg="mod">
          <ac:chgData name="María de Lourdes Gabriela Cossío Deschamps" userId="6a3fa9ea-eb94-4fbd-8904-cd03722abb81" providerId="ADAL" clId="{FC7183F9-0B86-4A5A-80FD-048A7E6A6F7A}" dt="2026-04-28T23:14:24.488" v="342" actId="20577"/>
          <ac:spMkLst>
            <pc:docMk/>
            <pc:sldMk cId="3270778793" sldId="285"/>
            <ac:spMk id="3" creationId="{23B12287-2F1A-DF9F-9C5D-5D66E5A9C1DB}"/>
          </ac:spMkLst>
        </pc:spChg>
      </pc:sldChg>
      <pc:sldChg chg="modSp mod">
        <pc:chgData name="María de Lourdes Gabriela Cossío Deschamps" userId="6a3fa9ea-eb94-4fbd-8904-cd03722abb81" providerId="ADAL" clId="{FC7183F9-0B86-4A5A-80FD-048A7E6A6F7A}" dt="2026-04-28T23:15:24.372" v="348" actId="1076"/>
        <pc:sldMkLst>
          <pc:docMk/>
          <pc:sldMk cId="1367219334" sldId="286"/>
        </pc:sldMkLst>
        <pc:spChg chg="mod">
          <ac:chgData name="María de Lourdes Gabriela Cossío Deschamps" userId="6a3fa9ea-eb94-4fbd-8904-cd03722abb81" providerId="ADAL" clId="{FC7183F9-0B86-4A5A-80FD-048A7E6A6F7A}" dt="2026-04-28T23:14:42.486" v="343" actId="122"/>
          <ac:spMkLst>
            <pc:docMk/>
            <pc:sldMk cId="1367219334" sldId="286"/>
            <ac:spMk id="2" creationId="{12B984F2-2E86-1A2E-087C-F6F978B5A941}"/>
          </ac:spMkLst>
        </pc:spChg>
        <pc:spChg chg="mod">
          <ac:chgData name="María de Lourdes Gabriela Cossío Deschamps" userId="6a3fa9ea-eb94-4fbd-8904-cd03722abb81" providerId="ADAL" clId="{FC7183F9-0B86-4A5A-80FD-048A7E6A6F7A}" dt="2026-04-28T23:15:24.372" v="348" actId="1076"/>
          <ac:spMkLst>
            <pc:docMk/>
            <pc:sldMk cId="1367219334" sldId="286"/>
            <ac:spMk id="3" creationId="{070982E2-EA75-869E-6FC4-CFE4846FACAA}"/>
          </ac:spMkLst>
        </pc:spChg>
      </pc:sldChg>
      <pc:sldChg chg="modSp mod">
        <pc:chgData name="María de Lourdes Gabriela Cossío Deschamps" userId="6a3fa9ea-eb94-4fbd-8904-cd03722abb81" providerId="ADAL" clId="{FC7183F9-0B86-4A5A-80FD-048A7E6A6F7A}" dt="2026-04-28T23:14:03.121" v="337" actId="1076"/>
        <pc:sldMkLst>
          <pc:docMk/>
          <pc:sldMk cId="1721432756" sldId="287"/>
        </pc:sldMkLst>
        <pc:spChg chg="mod">
          <ac:chgData name="María de Lourdes Gabriela Cossío Deschamps" userId="6a3fa9ea-eb94-4fbd-8904-cd03722abb81" providerId="ADAL" clId="{FC7183F9-0B86-4A5A-80FD-048A7E6A6F7A}" dt="2026-04-28T23:14:03.121" v="337" actId="1076"/>
          <ac:spMkLst>
            <pc:docMk/>
            <pc:sldMk cId="1721432756" sldId="287"/>
            <ac:spMk id="3" creationId="{23B12287-2F1A-DF9F-9C5D-5D66E5A9C1DB}"/>
          </ac:spMkLst>
        </pc:spChg>
      </pc:sldChg>
      <pc:sldChg chg="modSp mod">
        <pc:chgData name="María de Lourdes Gabriela Cossío Deschamps" userId="6a3fa9ea-eb94-4fbd-8904-cd03722abb81" providerId="ADAL" clId="{FC7183F9-0B86-4A5A-80FD-048A7E6A6F7A}" dt="2026-04-28T23:15:43.089" v="351" actId="255"/>
        <pc:sldMkLst>
          <pc:docMk/>
          <pc:sldMk cId="518291352" sldId="288"/>
        </pc:sldMkLst>
        <pc:spChg chg="mod">
          <ac:chgData name="María de Lourdes Gabriela Cossío Deschamps" userId="6a3fa9ea-eb94-4fbd-8904-cd03722abb81" providerId="ADAL" clId="{FC7183F9-0B86-4A5A-80FD-048A7E6A6F7A}" dt="2026-04-28T23:15:32.354" v="349" actId="122"/>
          <ac:spMkLst>
            <pc:docMk/>
            <pc:sldMk cId="518291352" sldId="288"/>
            <ac:spMk id="2" creationId="{B8F09F4E-1839-5E0C-4C95-F7FE37EE6933}"/>
          </ac:spMkLst>
        </pc:spChg>
        <pc:spChg chg="mod">
          <ac:chgData name="María de Lourdes Gabriela Cossío Deschamps" userId="6a3fa9ea-eb94-4fbd-8904-cd03722abb81" providerId="ADAL" clId="{FC7183F9-0B86-4A5A-80FD-048A7E6A6F7A}" dt="2026-04-28T23:15:43.089" v="351" actId="255"/>
          <ac:spMkLst>
            <pc:docMk/>
            <pc:sldMk cId="518291352" sldId="288"/>
            <ac:spMk id="3" creationId="{E674123A-2621-9F8E-0B33-3E8A6A6CF10D}"/>
          </ac:spMkLst>
        </pc:spChg>
      </pc:sldChg>
      <pc:sldChg chg="modSp mod">
        <pc:chgData name="María de Lourdes Gabriela Cossío Deschamps" userId="6a3fa9ea-eb94-4fbd-8904-cd03722abb81" providerId="ADAL" clId="{FC7183F9-0B86-4A5A-80FD-048A7E6A6F7A}" dt="2026-04-28T23:15:58.874" v="353" actId="122"/>
        <pc:sldMkLst>
          <pc:docMk/>
          <pc:sldMk cId="3294428517" sldId="289"/>
        </pc:sldMkLst>
        <pc:spChg chg="mod">
          <ac:chgData name="María de Lourdes Gabriela Cossío Deschamps" userId="6a3fa9ea-eb94-4fbd-8904-cd03722abb81" providerId="ADAL" clId="{FC7183F9-0B86-4A5A-80FD-048A7E6A6F7A}" dt="2026-04-28T23:15:58.874" v="353" actId="122"/>
          <ac:spMkLst>
            <pc:docMk/>
            <pc:sldMk cId="3294428517" sldId="289"/>
            <ac:spMk id="2" creationId="{B8F09F4E-1839-5E0C-4C95-F7FE37EE6933}"/>
          </ac:spMkLst>
        </pc:spChg>
        <pc:spChg chg="mod">
          <ac:chgData name="María de Lourdes Gabriela Cossío Deschamps" userId="6a3fa9ea-eb94-4fbd-8904-cd03722abb81" providerId="ADAL" clId="{FC7183F9-0B86-4A5A-80FD-048A7E6A6F7A}" dt="2026-04-28T23:15:50.529" v="352" actId="123"/>
          <ac:spMkLst>
            <pc:docMk/>
            <pc:sldMk cId="3294428517" sldId="289"/>
            <ac:spMk id="3" creationId="{E674123A-2621-9F8E-0B33-3E8A6A6CF10D}"/>
          </ac:spMkLst>
        </pc:spChg>
      </pc:sldChg>
      <pc:sldChg chg="modSp add mod ord">
        <pc:chgData name="María de Lourdes Gabriela Cossío Deschamps" userId="6a3fa9ea-eb94-4fbd-8904-cd03722abb81" providerId="ADAL" clId="{FC7183F9-0B86-4A5A-80FD-048A7E6A6F7A}" dt="2026-04-28T22:58:12.686" v="118"/>
        <pc:sldMkLst>
          <pc:docMk/>
          <pc:sldMk cId="3495069836" sldId="290"/>
        </pc:sldMkLst>
        <pc:spChg chg="mod">
          <ac:chgData name="María de Lourdes Gabriela Cossío Deschamps" userId="6a3fa9ea-eb94-4fbd-8904-cd03722abb81" providerId="ADAL" clId="{FC7183F9-0B86-4A5A-80FD-048A7E6A6F7A}" dt="2026-04-28T22:38:02.664" v="98" actId="1076"/>
          <ac:spMkLst>
            <pc:docMk/>
            <pc:sldMk cId="3495069836" sldId="290"/>
            <ac:spMk id="2" creationId="{8D80D20E-F13F-1210-B826-5237082ED87C}"/>
          </ac:spMkLst>
        </pc:spChg>
        <pc:spChg chg="mod">
          <ac:chgData name="María de Lourdes Gabriela Cossío Deschamps" userId="6a3fa9ea-eb94-4fbd-8904-cd03722abb81" providerId="ADAL" clId="{FC7183F9-0B86-4A5A-80FD-048A7E6A6F7A}" dt="2026-04-28T22:38:05.230" v="99" actId="1076"/>
          <ac:spMkLst>
            <pc:docMk/>
            <pc:sldMk cId="3495069836" sldId="290"/>
            <ac:spMk id="3" creationId="{C5D9CE79-8F97-1DEF-16D8-D8DAD4EF93A2}"/>
          </ac:spMkLst>
        </pc:spChg>
      </pc:sldChg>
      <pc:sldChg chg="modSp add mod">
        <pc:chgData name="María de Lourdes Gabriela Cossío Deschamps" userId="6a3fa9ea-eb94-4fbd-8904-cd03722abb81" providerId="ADAL" clId="{FC7183F9-0B86-4A5A-80FD-048A7E6A6F7A}" dt="2026-04-28T22:58:18.432" v="119" actId="1076"/>
        <pc:sldMkLst>
          <pc:docMk/>
          <pc:sldMk cId="1611037764" sldId="291"/>
        </pc:sldMkLst>
        <pc:spChg chg="mod">
          <ac:chgData name="María de Lourdes Gabriela Cossío Deschamps" userId="6a3fa9ea-eb94-4fbd-8904-cd03722abb81" providerId="ADAL" clId="{FC7183F9-0B86-4A5A-80FD-048A7E6A6F7A}" dt="2026-04-28T22:36:22.919" v="85" actId="1076"/>
          <ac:spMkLst>
            <pc:docMk/>
            <pc:sldMk cId="1611037764" sldId="291"/>
            <ac:spMk id="2" creationId="{A98D5163-8618-FF02-4B02-662FA527CDEE}"/>
          </ac:spMkLst>
        </pc:spChg>
        <pc:spChg chg="mod">
          <ac:chgData name="María de Lourdes Gabriela Cossío Deschamps" userId="6a3fa9ea-eb94-4fbd-8904-cd03722abb81" providerId="ADAL" clId="{FC7183F9-0B86-4A5A-80FD-048A7E6A6F7A}" dt="2026-04-28T22:58:18.432" v="119" actId="1076"/>
          <ac:spMkLst>
            <pc:docMk/>
            <pc:sldMk cId="1611037764" sldId="291"/>
            <ac:spMk id="3" creationId="{52A0E330-69AF-B31D-9EF0-E59869742C84}"/>
          </ac:spMkLst>
        </pc:spChg>
      </pc:sldChg>
      <pc:sldChg chg="add">
        <pc:chgData name="María de Lourdes Gabriela Cossío Deschamps" userId="6a3fa9ea-eb94-4fbd-8904-cd03722abb81" providerId="ADAL" clId="{FC7183F9-0B86-4A5A-80FD-048A7E6A6F7A}" dt="2026-04-28T22:59:49.086" v="152" actId="2890"/>
        <pc:sldMkLst>
          <pc:docMk/>
          <pc:sldMk cId="4101374559" sldId="292"/>
        </pc:sldMkLst>
      </pc:sldChg>
      <pc:sldChg chg="addSp delSp modSp add mod ord">
        <pc:chgData name="María de Lourdes Gabriela Cossío Deschamps" userId="6a3fa9ea-eb94-4fbd-8904-cd03722abb81" providerId="ADAL" clId="{FC7183F9-0B86-4A5A-80FD-048A7E6A6F7A}" dt="2026-04-28T23:02:50.201" v="201" actId="14100"/>
        <pc:sldMkLst>
          <pc:docMk/>
          <pc:sldMk cId="2028548435" sldId="293"/>
        </pc:sldMkLst>
        <pc:spChg chg="del">
          <ac:chgData name="María de Lourdes Gabriela Cossío Deschamps" userId="6a3fa9ea-eb94-4fbd-8904-cd03722abb81" providerId="ADAL" clId="{FC7183F9-0B86-4A5A-80FD-048A7E6A6F7A}" dt="2026-04-28T23:01:14.608" v="185" actId="478"/>
          <ac:spMkLst>
            <pc:docMk/>
            <pc:sldMk cId="2028548435" sldId="293"/>
            <ac:spMk id="2" creationId="{ADFDEAA5-6A7A-FBC1-6B42-88F1163BED55}"/>
          </ac:spMkLst>
        </pc:spChg>
        <pc:spChg chg="mod">
          <ac:chgData name="María de Lourdes Gabriela Cossío Deschamps" userId="6a3fa9ea-eb94-4fbd-8904-cd03722abb81" providerId="ADAL" clId="{FC7183F9-0B86-4A5A-80FD-048A7E6A6F7A}" dt="2026-04-28T23:02:50.201" v="201" actId="14100"/>
          <ac:spMkLst>
            <pc:docMk/>
            <pc:sldMk cId="2028548435" sldId="293"/>
            <ac:spMk id="3" creationId="{69F844CF-860C-B011-100F-DB4B48189895}"/>
          </ac:spMkLst>
        </pc:spChg>
        <pc:spChg chg="add del mod">
          <ac:chgData name="María de Lourdes Gabriela Cossío Deschamps" userId="6a3fa9ea-eb94-4fbd-8904-cd03722abb81" providerId="ADAL" clId="{FC7183F9-0B86-4A5A-80FD-048A7E6A6F7A}" dt="2026-04-28T23:01:17.312" v="186" actId="478"/>
          <ac:spMkLst>
            <pc:docMk/>
            <pc:sldMk cId="2028548435" sldId="293"/>
            <ac:spMk id="6" creationId="{8296EC0B-C97F-81CF-CF9E-14C84DC2402D}"/>
          </ac:spMkLst>
        </pc:spChg>
        <pc:picChg chg="mod">
          <ac:chgData name="María de Lourdes Gabriela Cossío Deschamps" userId="6a3fa9ea-eb94-4fbd-8904-cd03722abb81" providerId="ADAL" clId="{FC7183F9-0B86-4A5A-80FD-048A7E6A6F7A}" dt="2026-04-28T23:01:07.968" v="184" actId="207"/>
          <ac:picMkLst>
            <pc:docMk/>
            <pc:sldMk cId="2028548435" sldId="293"/>
            <ac:picMk id="8" creationId="{A29F828B-7A28-47B6-144F-90CFBBB46BF1}"/>
          </ac:picMkLst>
        </pc:picChg>
      </pc:sldChg>
      <pc:sldChg chg="modSp add mod">
        <pc:chgData name="María de Lourdes Gabriela Cossío Deschamps" userId="6a3fa9ea-eb94-4fbd-8904-cd03722abb81" providerId="ADAL" clId="{FC7183F9-0B86-4A5A-80FD-048A7E6A6F7A}" dt="2026-04-28T23:04:54.354" v="245" actId="20577"/>
        <pc:sldMkLst>
          <pc:docMk/>
          <pc:sldMk cId="3438525014" sldId="294"/>
        </pc:sldMkLst>
        <pc:spChg chg="mod">
          <ac:chgData name="María de Lourdes Gabriela Cossío Deschamps" userId="6a3fa9ea-eb94-4fbd-8904-cd03722abb81" providerId="ADAL" clId="{FC7183F9-0B86-4A5A-80FD-048A7E6A6F7A}" dt="2026-04-28T23:04:54.354" v="245" actId="20577"/>
          <ac:spMkLst>
            <pc:docMk/>
            <pc:sldMk cId="3438525014" sldId="294"/>
            <ac:spMk id="3" creationId="{7A807B04-29E4-10BD-2786-8CD82B443D95}"/>
          </ac:spMkLst>
        </pc:spChg>
      </pc:sldChg>
      <pc:sldChg chg="modSp add mod">
        <pc:chgData name="María de Lourdes Gabriela Cossío Deschamps" userId="6a3fa9ea-eb94-4fbd-8904-cd03722abb81" providerId="ADAL" clId="{FC7183F9-0B86-4A5A-80FD-048A7E6A6F7A}" dt="2026-04-28T23:05:47.879" v="254" actId="6549"/>
        <pc:sldMkLst>
          <pc:docMk/>
          <pc:sldMk cId="3793165054" sldId="295"/>
        </pc:sldMkLst>
        <pc:spChg chg="mod">
          <ac:chgData name="María de Lourdes Gabriela Cossío Deschamps" userId="6a3fa9ea-eb94-4fbd-8904-cd03722abb81" providerId="ADAL" clId="{FC7183F9-0B86-4A5A-80FD-048A7E6A6F7A}" dt="2026-04-28T23:05:47.879" v="254" actId="6549"/>
          <ac:spMkLst>
            <pc:docMk/>
            <pc:sldMk cId="3793165054" sldId="295"/>
            <ac:spMk id="3" creationId="{E17CD1F5-42B3-C37F-A37F-3E3D669CA572}"/>
          </ac:spMkLst>
        </pc:spChg>
      </pc:sldChg>
      <pc:sldChg chg="modSp add mod">
        <pc:chgData name="María de Lourdes Gabriela Cossío Deschamps" userId="6a3fa9ea-eb94-4fbd-8904-cd03722abb81" providerId="ADAL" clId="{FC7183F9-0B86-4A5A-80FD-048A7E6A6F7A}" dt="2026-04-28T23:07:10.739" v="265" actId="6549"/>
        <pc:sldMkLst>
          <pc:docMk/>
          <pc:sldMk cId="118107314" sldId="296"/>
        </pc:sldMkLst>
        <pc:spChg chg="mod">
          <ac:chgData name="María de Lourdes Gabriela Cossío Deschamps" userId="6a3fa9ea-eb94-4fbd-8904-cd03722abb81" providerId="ADAL" clId="{FC7183F9-0B86-4A5A-80FD-048A7E6A6F7A}" dt="2026-04-28T23:07:10.739" v="265" actId="6549"/>
          <ac:spMkLst>
            <pc:docMk/>
            <pc:sldMk cId="118107314" sldId="296"/>
            <ac:spMk id="3" creationId="{038167DC-5B37-912F-A4E7-6739718B85E9}"/>
          </ac:spMkLst>
        </pc:spChg>
      </pc:sldChg>
      <pc:sldChg chg="addSp delSp modSp add mod">
        <pc:chgData name="María de Lourdes Gabriela Cossío Deschamps" userId="6a3fa9ea-eb94-4fbd-8904-cd03722abb81" providerId="ADAL" clId="{FC7183F9-0B86-4A5A-80FD-048A7E6A6F7A}" dt="2026-04-28T23:08:41.628" v="282" actId="20577"/>
        <pc:sldMkLst>
          <pc:docMk/>
          <pc:sldMk cId="3290325063" sldId="297"/>
        </pc:sldMkLst>
        <pc:spChg chg="mod">
          <ac:chgData name="María de Lourdes Gabriela Cossío Deschamps" userId="6a3fa9ea-eb94-4fbd-8904-cd03722abb81" providerId="ADAL" clId="{FC7183F9-0B86-4A5A-80FD-048A7E6A6F7A}" dt="2026-04-28T23:08:41.628" v="282" actId="20577"/>
          <ac:spMkLst>
            <pc:docMk/>
            <pc:sldMk cId="3290325063" sldId="297"/>
            <ac:spMk id="3" creationId="{09DB1AF3-1C8B-8733-C6E0-41662EF400F5}"/>
          </ac:spMkLst>
        </pc:spChg>
        <pc:spChg chg="add del">
          <ac:chgData name="María de Lourdes Gabriela Cossío Deschamps" userId="6a3fa9ea-eb94-4fbd-8904-cd03722abb81" providerId="ADAL" clId="{FC7183F9-0B86-4A5A-80FD-048A7E6A6F7A}" dt="2026-04-28T23:07:47.156" v="268" actId="22"/>
          <ac:spMkLst>
            <pc:docMk/>
            <pc:sldMk cId="3290325063" sldId="297"/>
            <ac:spMk id="5" creationId="{8ABC0F92-272B-6918-7615-372E0A7E045D}"/>
          </ac:spMkLst>
        </pc:spChg>
      </pc:sldChg>
      <pc:sldChg chg="modSp add mod">
        <pc:chgData name="María de Lourdes Gabriela Cossío Deschamps" userId="6a3fa9ea-eb94-4fbd-8904-cd03722abb81" providerId="ADAL" clId="{FC7183F9-0B86-4A5A-80FD-048A7E6A6F7A}" dt="2026-04-28T23:09:51.085" v="293" actId="6549"/>
        <pc:sldMkLst>
          <pc:docMk/>
          <pc:sldMk cId="1488275718" sldId="298"/>
        </pc:sldMkLst>
        <pc:spChg chg="mod">
          <ac:chgData name="María de Lourdes Gabriela Cossío Deschamps" userId="6a3fa9ea-eb94-4fbd-8904-cd03722abb81" providerId="ADAL" clId="{FC7183F9-0B86-4A5A-80FD-048A7E6A6F7A}" dt="2026-04-28T23:09:51.085" v="293" actId="6549"/>
          <ac:spMkLst>
            <pc:docMk/>
            <pc:sldMk cId="1488275718" sldId="298"/>
            <ac:spMk id="3" creationId="{61300A47-E839-9C84-C762-6678A783CDAF}"/>
          </ac:spMkLst>
        </pc:spChg>
      </pc:sldChg>
      <pc:sldChg chg="modSp add mod ord">
        <pc:chgData name="María de Lourdes Gabriela Cossío Deschamps" userId="6a3fa9ea-eb94-4fbd-8904-cd03722abb81" providerId="ADAL" clId="{FC7183F9-0B86-4A5A-80FD-048A7E6A6F7A}" dt="2026-04-28T23:26:37.501" v="414" actId="1076"/>
        <pc:sldMkLst>
          <pc:docMk/>
          <pc:sldMk cId="2122164155" sldId="299"/>
        </pc:sldMkLst>
        <pc:spChg chg="mod">
          <ac:chgData name="María de Lourdes Gabriela Cossío Deschamps" userId="6a3fa9ea-eb94-4fbd-8904-cd03722abb81" providerId="ADAL" clId="{FC7183F9-0B86-4A5A-80FD-048A7E6A6F7A}" dt="2026-04-28T23:23:46.256" v="380" actId="20577"/>
          <ac:spMkLst>
            <pc:docMk/>
            <pc:sldMk cId="2122164155" sldId="299"/>
            <ac:spMk id="2" creationId="{524D9665-CC5B-A3DD-4037-FD8302E61407}"/>
          </ac:spMkLst>
        </pc:spChg>
        <pc:spChg chg="mod">
          <ac:chgData name="María de Lourdes Gabriela Cossío Deschamps" userId="6a3fa9ea-eb94-4fbd-8904-cd03722abb81" providerId="ADAL" clId="{FC7183F9-0B86-4A5A-80FD-048A7E6A6F7A}" dt="2026-04-28T23:26:37.501" v="414" actId="1076"/>
          <ac:spMkLst>
            <pc:docMk/>
            <pc:sldMk cId="2122164155" sldId="299"/>
            <ac:spMk id="3" creationId="{022A6846-B4C4-F1A4-8A8C-291D3B348D95}"/>
          </ac:spMkLst>
        </pc:spChg>
      </pc:sldChg>
      <pc:sldChg chg="modSp add mod">
        <pc:chgData name="María de Lourdes Gabriela Cossío Deschamps" userId="6a3fa9ea-eb94-4fbd-8904-cd03722abb81" providerId="ADAL" clId="{FC7183F9-0B86-4A5A-80FD-048A7E6A6F7A}" dt="2026-04-28T23:27:36.893" v="422" actId="1076"/>
        <pc:sldMkLst>
          <pc:docMk/>
          <pc:sldMk cId="3316345193" sldId="300"/>
        </pc:sldMkLst>
        <pc:spChg chg="mod">
          <ac:chgData name="María de Lourdes Gabriela Cossío Deschamps" userId="6a3fa9ea-eb94-4fbd-8904-cd03722abb81" providerId="ADAL" clId="{FC7183F9-0B86-4A5A-80FD-048A7E6A6F7A}" dt="2026-04-28T23:27:36.893" v="422" actId="1076"/>
          <ac:spMkLst>
            <pc:docMk/>
            <pc:sldMk cId="3316345193" sldId="300"/>
            <ac:spMk id="3" creationId="{DFF9C6D2-8F43-10F4-FC7D-60F44D15F9AB}"/>
          </ac:spMkLst>
        </pc:spChg>
      </pc:sldChg>
      <pc:sldChg chg="modSp add mod">
        <pc:chgData name="María de Lourdes Gabriela Cossío Deschamps" userId="6a3fa9ea-eb94-4fbd-8904-cd03722abb81" providerId="ADAL" clId="{FC7183F9-0B86-4A5A-80FD-048A7E6A6F7A}" dt="2026-04-28T23:29:56.785" v="461" actId="20577"/>
        <pc:sldMkLst>
          <pc:docMk/>
          <pc:sldMk cId="2212529104" sldId="301"/>
        </pc:sldMkLst>
        <pc:spChg chg="mod">
          <ac:chgData name="María de Lourdes Gabriela Cossío Deschamps" userId="6a3fa9ea-eb94-4fbd-8904-cd03722abb81" providerId="ADAL" clId="{FC7183F9-0B86-4A5A-80FD-048A7E6A6F7A}" dt="2026-04-28T23:29:56.785" v="461" actId="20577"/>
          <ac:spMkLst>
            <pc:docMk/>
            <pc:sldMk cId="2212529104" sldId="301"/>
            <ac:spMk id="3" creationId="{43C14C0C-B46F-6982-F9BB-25469ECE0969}"/>
          </ac:spMkLst>
        </pc:spChg>
      </pc:sldChg>
      <pc:sldChg chg="modSp add mod">
        <pc:chgData name="María de Lourdes Gabriela Cossío Deschamps" userId="6a3fa9ea-eb94-4fbd-8904-cd03722abb81" providerId="ADAL" clId="{FC7183F9-0B86-4A5A-80FD-048A7E6A6F7A}" dt="2026-04-28T23:31:43.792" v="488" actId="20577"/>
        <pc:sldMkLst>
          <pc:docMk/>
          <pc:sldMk cId="124415966" sldId="302"/>
        </pc:sldMkLst>
        <pc:spChg chg="mod">
          <ac:chgData name="María de Lourdes Gabriela Cossío Deschamps" userId="6a3fa9ea-eb94-4fbd-8904-cd03722abb81" providerId="ADAL" clId="{FC7183F9-0B86-4A5A-80FD-048A7E6A6F7A}" dt="2026-04-28T23:31:43.792" v="488" actId="20577"/>
          <ac:spMkLst>
            <pc:docMk/>
            <pc:sldMk cId="124415966" sldId="302"/>
            <ac:spMk id="3" creationId="{75FA67FA-57FA-6E97-CD26-59D759864334}"/>
          </ac:spMkLst>
        </pc:spChg>
      </pc:sldChg>
      <pc:sldChg chg="modSp add mod">
        <pc:chgData name="María de Lourdes Gabriela Cossío Deschamps" userId="6a3fa9ea-eb94-4fbd-8904-cd03722abb81" providerId="ADAL" clId="{FC7183F9-0B86-4A5A-80FD-048A7E6A6F7A}" dt="2026-04-28T23:32:38.318" v="503" actId="1076"/>
        <pc:sldMkLst>
          <pc:docMk/>
          <pc:sldMk cId="2685608121" sldId="303"/>
        </pc:sldMkLst>
        <pc:spChg chg="mod">
          <ac:chgData name="María de Lourdes Gabriela Cossío Deschamps" userId="6a3fa9ea-eb94-4fbd-8904-cd03722abb81" providerId="ADAL" clId="{FC7183F9-0B86-4A5A-80FD-048A7E6A6F7A}" dt="2026-04-28T23:32:38.318" v="503" actId="1076"/>
          <ac:spMkLst>
            <pc:docMk/>
            <pc:sldMk cId="2685608121" sldId="303"/>
            <ac:spMk id="3" creationId="{4A53BB3D-2486-687E-AFD1-6BB888201A60}"/>
          </ac:spMkLst>
        </pc:spChg>
      </pc:sldChg>
      <pc:sldChg chg="modSp add mod">
        <pc:chgData name="María de Lourdes Gabriela Cossío Deschamps" userId="6a3fa9ea-eb94-4fbd-8904-cd03722abb81" providerId="ADAL" clId="{FC7183F9-0B86-4A5A-80FD-048A7E6A6F7A}" dt="2026-04-28T23:35:11.600" v="509" actId="1076"/>
        <pc:sldMkLst>
          <pc:docMk/>
          <pc:sldMk cId="1362055562" sldId="304"/>
        </pc:sldMkLst>
        <pc:spChg chg="mod">
          <ac:chgData name="María de Lourdes Gabriela Cossío Deschamps" userId="6a3fa9ea-eb94-4fbd-8904-cd03722abb81" providerId="ADAL" clId="{FC7183F9-0B86-4A5A-80FD-048A7E6A6F7A}" dt="2026-04-28T23:35:11.600" v="509" actId="1076"/>
          <ac:spMkLst>
            <pc:docMk/>
            <pc:sldMk cId="1362055562" sldId="304"/>
            <ac:spMk id="3" creationId="{BA2C5086-9DCD-5F61-5460-6721B52D4D06}"/>
          </ac:spMkLst>
        </pc:spChg>
      </pc:sldChg>
      <pc:sldChg chg="modSp add mod">
        <pc:chgData name="María de Lourdes Gabriela Cossío Deschamps" userId="6a3fa9ea-eb94-4fbd-8904-cd03722abb81" providerId="ADAL" clId="{FC7183F9-0B86-4A5A-80FD-048A7E6A6F7A}" dt="2026-04-28T23:36:05.443" v="516" actId="1076"/>
        <pc:sldMkLst>
          <pc:docMk/>
          <pc:sldMk cId="949416282" sldId="305"/>
        </pc:sldMkLst>
        <pc:spChg chg="mod">
          <ac:chgData name="María de Lourdes Gabriela Cossío Deschamps" userId="6a3fa9ea-eb94-4fbd-8904-cd03722abb81" providerId="ADAL" clId="{FC7183F9-0B86-4A5A-80FD-048A7E6A6F7A}" dt="2026-04-28T23:36:05.443" v="516" actId="1076"/>
          <ac:spMkLst>
            <pc:docMk/>
            <pc:sldMk cId="949416282" sldId="305"/>
            <ac:spMk id="3" creationId="{FE852630-B2C9-61C2-0842-C5FA1F9A9FE3}"/>
          </ac:spMkLst>
        </pc:spChg>
      </pc:sldChg>
      <pc:sldChg chg="modSp add mod">
        <pc:chgData name="María de Lourdes Gabriela Cossío Deschamps" userId="6a3fa9ea-eb94-4fbd-8904-cd03722abb81" providerId="ADAL" clId="{FC7183F9-0B86-4A5A-80FD-048A7E6A6F7A}" dt="2026-04-28T23:36:34.318" v="521" actId="1076"/>
        <pc:sldMkLst>
          <pc:docMk/>
          <pc:sldMk cId="812166910" sldId="306"/>
        </pc:sldMkLst>
        <pc:spChg chg="mod">
          <ac:chgData name="María de Lourdes Gabriela Cossío Deschamps" userId="6a3fa9ea-eb94-4fbd-8904-cd03722abb81" providerId="ADAL" clId="{FC7183F9-0B86-4A5A-80FD-048A7E6A6F7A}" dt="2026-04-28T23:36:34.318" v="521" actId="1076"/>
          <ac:spMkLst>
            <pc:docMk/>
            <pc:sldMk cId="812166910" sldId="306"/>
            <ac:spMk id="3" creationId="{D7F71929-8F2C-43B0-248F-311D5CAB466E}"/>
          </ac:spMkLst>
        </pc:spChg>
      </pc:sldChg>
      <pc:sldChg chg="delSp modSp add mod setBg delDesignElem">
        <pc:chgData name="María de Lourdes Gabriela Cossío Deschamps" userId="6a3fa9ea-eb94-4fbd-8904-cd03722abb81" providerId="ADAL" clId="{FC7183F9-0B86-4A5A-80FD-048A7E6A6F7A}" dt="2026-04-28T23:38:24.416" v="534" actId="1076"/>
        <pc:sldMkLst>
          <pc:docMk/>
          <pc:sldMk cId="1607850717" sldId="307"/>
        </pc:sldMkLst>
        <pc:spChg chg="mod">
          <ac:chgData name="María de Lourdes Gabriela Cossío Deschamps" userId="6a3fa9ea-eb94-4fbd-8904-cd03722abb81" providerId="ADAL" clId="{FC7183F9-0B86-4A5A-80FD-048A7E6A6F7A}" dt="2026-04-28T23:38:21.060" v="533" actId="122"/>
          <ac:spMkLst>
            <pc:docMk/>
            <pc:sldMk cId="1607850717" sldId="307"/>
            <ac:spMk id="2" creationId="{787D7D3E-EB2E-6F84-E738-B4CAD8EEDE54}"/>
          </ac:spMkLst>
        </pc:spChg>
        <pc:spChg chg="mod">
          <ac:chgData name="María de Lourdes Gabriela Cossío Deschamps" userId="6a3fa9ea-eb94-4fbd-8904-cd03722abb81" providerId="ADAL" clId="{FC7183F9-0B86-4A5A-80FD-048A7E6A6F7A}" dt="2026-04-28T23:38:24.416" v="534" actId="1076"/>
          <ac:spMkLst>
            <pc:docMk/>
            <pc:sldMk cId="1607850717" sldId="307"/>
            <ac:spMk id="3" creationId="{46ECF283-9C5B-74D3-FA46-D1B715D9646A}"/>
          </ac:spMkLst>
        </pc:spChg>
        <pc:spChg chg="del">
          <ac:chgData name="María de Lourdes Gabriela Cossío Deschamps" userId="6a3fa9ea-eb94-4fbd-8904-cd03722abb81" providerId="ADAL" clId="{FC7183F9-0B86-4A5A-80FD-048A7E6A6F7A}" dt="2026-04-28T23:38:16.243" v="532"/>
          <ac:spMkLst>
            <pc:docMk/>
            <pc:sldMk cId="1607850717" sldId="307"/>
            <ac:spMk id="16" creationId="{3A9C15D4-2EE7-4D05-B87C-91D1F3B9604B}"/>
          </ac:spMkLst>
        </pc:spChg>
        <pc:spChg chg="del">
          <ac:chgData name="María de Lourdes Gabriela Cossío Deschamps" userId="6a3fa9ea-eb94-4fbd-8904-cd03722abb81" providerId="ADAL" clId="{FC7183F9-0B86-4A5A-80FD-048A7E6A6F7A}" dt="2026-04-28T23:38:16.243" v="532"/>
          <ac:spMkLst>
            <pc:docMk/>
            <pc:sldMk cId="1607850717" sldId="307"/>
            <ac:spMk id="17" creationId="{4ED7B0FB-9654-4441-9545-02D458B68620}"/>
          </ac:spMkLst>
        </pc:spChg>
        <pc:picChg chg="del">
          <ac:chgData name="María de Lourdes Gabriela Cossío Deschamps" userId="6a3fa9ea-eb94-4fbd-8904-cd03722abb81" providerId="ADAL" clId="{FC7183F9-0B86-4A5A-80FD-048A7E6A6F7A}" dt="2026-04-28T23:38:16.243" v="532"/>
          <ac:picMkLst>
            <pc:docMk/>
            <pc:sldMk cId="1607850717" sldId="307"/>
            <ac:picMk id="15" creationId="{6AEBDF1A-221A-4497-BBA9-57A70D161510}"/>
          </ac:picMkLst>
        </pc:picChg>
        <pc:picChg chg="del">
          <ac:chgData name="María de Lourdes Gabriela Cossío Deschamps" userId="6a3fa9ea-eb94-4fbd-8904-cd03722abb81" providerId="ADAL" clId="{FC7183F9-0B86-4A5A-80FD-048A7E6A6F7A}" dt="2026-04-28T23:38:16.243" v="532"/>
          <ac:picMkLst>
            <pc:docMk/>
            <pc:sldMk cId="1607850717" sldId="307"/>
            <ac:picMk id="18" creationId="{7BB94C57-FDF3-45A3-9D1F-904523D795D4}"/>
          </ac:picMkLst>
        </pc:picChg>
      </pc:sldChg>
      <pc:sldChg chg="add del">
        <pc:chgData name="María de Lourdes Gabriela Cossío Deschamps" userId="6a3fa9ea-eb94-4fbd-8904-cd03722abb81" providerId="ADAL" clId="{FC7183F9-0B86-4A5A-80FD-048A7E6A6F7A}" dt="2026-04-28T23:38:06.702" v="530"/>
        <pc:sldMkLst>
          <pc:docMk/>
          <pc:sldMk cId="2321127252" sldId="307"/>
        </pc:sldMkLst>
      </pc:sldChg>
      <pc:sldChg chg="delSp modSp add mod setBg delDesignElem">
        <pc:chgData name="María de Lourdes Gabriela Cossío Deschamps" userId="6a3fa9ea-eb94-4fbd-8904-cd03722abb81" providerId="ADAL" clId="{FC7183F9-0B86-4A5A-80FD-048A7E6A6F7A}" dt="2026-04-28T23:39:29.037" v="546" actId="255"/>
        <pc:sldMkLst>
          <pc:docMk/>
          <pc:sldMk cId="1796760166" sldId="308"/>
        </pc:sldMkLst>
        <pc:spChg chg="mod">
          <ac:chgData name="María de Lourdes Gabriela Cossío Deschamps" userId="6a3fa9ea-eb94-4fbd-8904-cd03722abb81" providerId="ADAL" clId="{FC7183F9-0B86-4A5A-80FD-048A7E6A6F7A}" dt="2026-04-28T23:38:38.568" v="537" actId="122"/>
          <ac:spMkLst>
            <pc:docMk/>
            <pc:sldMk cId="1796760166" sldId="308"/>
            <ac:spMk id="2" creationId="{B597A69E-2B41-52A0-F3F4-BBFCA4D93563}"/>
          </ac:spMkLst>
        </pc:spChg>
        <pc:spChg chg="mod">
          <ac:chgData name="María de Lourdes Gabriela Cossío Deschamps" userId="6a3fa9ea-eb94-4fbd-8904-cd03722abb81" providerId="ADAL" clId="{FC7183F9-0B86-4A5A-80FD-048A7E6A6F7A}" dt="2026-04-28T23:39:29.037" v="546" actId="255"/>
          <ac:spMkLst>
            <pc:docMk/>
            <pc:sldMk cId="1796760166" sldId="308"/>
            <ac:spMk id="3" creationId="{82A3F943-496D-00C2-9328-76650D5425BF}"/>
          </ac:spMkLst>
        </pc:spChg>
        <pc:spChg chg="del">
          <ac:chgData name="María de Lourdes Gabriela Cossío Deschamps" userId="6a3fa9ea-eb94-4fbd-8904-cd03722abb81" providerId="ADAL" clId="{FC7183F9-0B86-4A5A-80FD-048A7E6A6F7A}" dt="2026-04-28T23:38:33.773" v="536"/>
          <ac:spMkLst>
            <pc:docMk/>
            <pc:sldMk cId="1796760166" sldId="308"/>
            <ac:spMk id="16" creationId="{F907F7DC-DB65-35FE-2C67-9AFB83B4B628}"/>
          </ac:spMkLst>
        </pc:spChg>
        <pc:spChg chg="del">
          <ac:chgData name="María de Lourdes Gabriela Cossío Deschamps" userId="6a3fa9ea-eb94-4fbd-8904-cd03722abb81" providerId="ADAL" clId="{FC7183F9-0B86-4A5A-80FD-048A7E6A6F7A}" dt="2026-04-28T23:38:33.773" v="536"/>
          <ac:spMkLst>
            <pc:docMk/>
            <pc:sldMk cId="1796760166" sldId="308"/>
            <ac:spMk id="17" creationId="{ADCC87A4-5A71-C218-CA75-078D609362A1}"/>
          </ac:spMkLst>
        </pc:spChg>
        <pc:picChg chg="del">
          <ac:chgData name="María de Lourdes Gabriela Cossío Deschamps" userId="6a3fa9ea-eb94-4fbd-8904-cd03722abb81" providerId="ADAL" clId="{FC7183F9-0B86-4A5A-80FD-048A7E6A6F7A}" dt="2026-04-28T23:38:33.773" v="536"/>
          <ac:picMkLst>
            <pc:docMk/>
            <pc:sldMk cId="1796760166" sldId="308"/>
            <ac:picMk id="15" creationId="{8578D318-260D-97D1-BACB-D122A0DCCEC9}"/>
          </ac:picMkLst>
        </pc:picChg>
        <pc:picChg chg="del">
          <ac:chgData name="María de Lourdes Gabriela Cossío Deschamps" userId="6a3fa9ea-eb94-4fbd-8904-cd03722abb81" providerId="ADAL" clId="{FC7183F9-0B86-4A5A-80FD-048A7E6A6F7A}" dt="2026-04-28T23:38:33.773" v="536"/>
          <ac:picMkLst>
            <pc:docMk/>
            <pc:sldMk cId="1796760166" sldId="308"/>
            <ac:picMk id="18" creationId="{29A1D670-5579-3F7C-B6BD-EA9089551CC1}"/>
          </ac:picMkLst>
        </pc:picChg>
      </pc:sldChg>
      <pc:sldChg chg="delSp modSp add mod setBg delDesignElem">
        <pc:chgData name="María de Lourdes Gabriela Cossío Deschamps" userId="6a3fa9ea-eb94-4fbd-8904-cd03722abb81" providerId="ADAL" clId="{FC7183F9-0B86-4A5A-80FD-048A7E6A6F7A}" dt="2026-04-28T23:39:20.811" v="545" actId="1076"/>
        <pc:sldMkLst>
          <pc:docMk/>
          <pc:sldMk cId="977371613" sldId="309"/>
        </pc:sldMkLst>
        <pc:spChg chg="mod">
          <ac:chgData name="María de Lourdes Gabriela Cossío Deschamps" userId="6a3fa9ea-eb94-4fbd-8904-cd03722abb81" providerId="ADAL" clId="{FC7183F9-0B86-4A5A-80FD-048A7E6A6F7A}" dt="2026-04-28T23:39:01.109" v="541" actId="122"/>
          <ac:spMkLst>
            <pc:docMk/>
            <pc:sldMk cId="977371613" sldId="309"/>
            <ac:spMk id="2" creationId="{49D4DE3D-401A-0C77-0307-B074BAF94508}"/>
          </ac:spMkLst>
        </pc:spChg>
        <pc:spChg chg="mod">
          <ac:chgData name="María de Lourdes Gabriela Cossío Deschamps" userId="6a3fa9ea-eb94-4fbd-8904-cd03722abb81" providerId="ADAL" clId="{FC7183F9-0B86-4A5A-80FD-048A7E6A6F7A}" dt="2026-04-28T23:39:20.811" v="545" actId="1076"/>
          <ac:spMkLst>
            <pc:docMk/>
            <pc:sldMk cId="977371613" sldId="309"/>
            <ac:spMk id="3" creationId="{8F645699-945A-D6D2-9E3E-6BC1F1A7852B}"/>
          </ac:spMkLst>
        </pc:spChg>
        <pc:spChg chg="del">
          <ac:chgData name="María de Lourdes Gabriela Cossío Deschamps" userId="6a3fa9ea-eb94-4fbd-8904-cd03722abb81" providerId="ADAL" clId="{FC7183F9-0B86-4A5A-80FD-048A7E6A6F7A}" dt="2026-04-28T23:38:56.957" v="540"/>
          <ac:spMkLst>
            <pc:docMk/>
            <pc:sldMk cId="977371613" sldId="309"/>
            <ac:spMk id="16" creationId="{77E7609C-2A9F-C416-618A-C66BCB9BEBCD}"/>
          </ac:spMkLst>
        </pc:spChg>
        <pc:spChg chg="del">
          <ac:chgData name="María de Lourdes Gabriela Cossío Deschamps" userId="6a3fa9ea-eb94-4fbd-8904-cd03722abb81" providerId="ADAL" clId="{FC7183F9-0B86-4A5A-80FD-048A7E6A6F7A}" dt="2026-04-28T23:38:56.957" v="540"/>
          <ac:spMkLst>
            <pc:docMk/>
            <pc:sldMk cId="977371613" sldId="309"/>
            <ac:spMk id="17" creationId="{E1980726-E654-A435-1B5B-751AE2AAA410}"/>
          </ac:spMkLst>
        </pc:spChg>
        <pc:picChg chg="del">
          <ac:chgData name="María de Lourdes Gabriela Cossío Deschamps" userId="6a3fa9ea-eb94-4fbd-8904-cd03722abb81" providerId="ADAL" clId="{FC7183F9-0B86-4A5A-80FD-048A7E6A6F7A}" dt="2026-04-28T23:38:56.957" v="540"/>
          <ac:picMkLst>
            <pc:docMk/>
            <pc:sldMk cId="977371613" sldId="309"/>
            <ac:picMk id="15" creationId="{E218E008-1A17-FF6F-5729-DCFCDB4F4473}"/>
          </ac:picMkLst>
        </pc:picChg>
        <pc:picChg chg="del">
          <ac:chgData name="María de Lourdes Gabriela Cossío Deschamps" userId="6a3fa9ea-eb94-4fbd-8904-cd03722abb81" providerId="ADAL" clId="{FC7183F9-0B86-4A5A-80FD-048A7E6A6F7A}" dt="2026-04-28T23:38:56.957" v="540"/>
          <ac:picMkLst>
            <pc:docMk/>
            <pc:sldMk cId="977371613" sldId="309"/>
            <ac:picMk id="18" creationId="{2738CAC8-4B18-2C60-F32D-439848C98A8C}"/>
          </ac:picMkLst>
        </pc:picChg>
      </pc:sldChg>
      <pc:sldChg chg="modSp add mod">
        <pc:chgData name="María de Lourdes Gabriela Cossío Deschamps" userId="6a3fa9ea-eb94-4fbd-8904-cd03722abb81" providerId="ADAL" clId="{FC7183F9-0B86-4A5A-80FD-048A7E6A6F7A}" dt="2026-04-29T16:38:16.272" v="616" actId="20577"/>
        <pc:sldMkLst>
          <pc:docMk/>
          <pc:sldMk cId="3693350380" sldId="310"/>
        </pc:sldMkLst>
        <pc:spChg chg="mod">
          <ac:chgData name="María de Lourdes Gabriela Cossío Deschamps" userId="6a3fa9ea-eb94-4fbd-8904-cd03722abb81" providerId="ADAL" clId="{FC7183F9-0B86-4A5A-80FD-048A7E6A6F7A}" dt="2026-04-29T16:38:16.272" v="616" actId="20577"/>
          <ac:spMkLst>
            <pc:docMk/>
            <pc:sldMk cId="3693350380" sldId="310"/>
            <ac:spMk id="3" creationId="{2DB519B8-CD7C-926B-002D-823DF38CD935}"/>
          </ac:spMkLst>
        </pc:spChg>
      </pc:sldChg>
      <pc:sldChg chg="modSp add mod ord">
        <pc:chgData name="María de Lourdes Gabriela Cossío Deschamps" userId="6a3fa9ea-eb94-4fbd-8904-cd03722abb81" providerId="ADAL" clId="{FC7183F9-0B86-4A5A-80FD-048A7E6A6F7A}" dt="2026-04-29T17:02:10.482" v="1031" actId="1076"/>
        <pc:sldMkLst>
          <pc:docMk/>
          <pc:sldMk cId="4184216286" sldId="311"/>
        </pc:sldMkLst>
        <pc:spChg chg="mod">
          <ac:chgData name="María de Lourdes Gabriela Cossío Deschamps" userId="6a3fa9ea-eb94-4fbd-8904-cd03722abb81" providerId="ADAL" clId="{FC7183F9-0B86-4A5A-80FD-048A7E6A6F7A}" dt="2026-04-29T16:45:13.666" v="653" actId="20577"/>
          <ac:spMkLst>
            <pc:docMk/>
            <pc:sldMk cId="4184216286" sldId="311"/>
            <ac:spMk id="2" creationId="{FF6D708E-5855-2C8A-59CF-9F7F679BC46A}"/>
          </ac:spMkLst>
        </pc:spChg>
        <pc:spChg chg="mod">
          <ac:chgData name="María de Lourdes Gabriela Cossío Deschamps" userId="6a3fa9ea-eb94-4fbd-8904-cd03722abb81" providerId="ADAL" clId="{FC7183F9-0B86-4A5A-80FD-048A7E6A6F7A}" dt="2026-04-29T17:02:10.482" v="1031" actId="1076"/>
          <ac:spMkLst>
            <pc:docMk/>
            <pc:sldMk cId="4184216286" sldId="311"/>
            <ac:spMk id="3" creationId="{F597B8F7-AE72-9FE7-FF84-784C3F823611}"/>
          </ac:spMkLst>
        </pc:spChg>
      </pc:sldChg>
      <pc:sldChg chg="modSp add mod">
        <pc:chgData name="María de Lourdes Gabriela Cossío Deschamps" userId="6a3fa9ea-eb94-4fbd-8904-cd03722abb81" providerId="ADAL" clId="{FC7183F9-0B86-4A5A-80FD-048A7E6A6F7A}" dt="2026-04-29T17:06:06.438" v="1051" actId="1076"/>
        <pc:sldMkLst>
          <pc:docMk/>
          <pc:sldMk cId="1482966594" sldId="312"/>
        </pc:sldMkLst>
        <pc:spChg chg="mod">
          <ac:chgData name="María de Lourdes Gabriela Cossío Deschamps" userId="6a3fa9ea-eb94-4fbd-8904-cd03722abb81" providerId="ADAL" clId="{FC7183F9-0B86-4A5A-80FD-048A7E6A6F7A}" dt="2026-04-29T17:06:06.438" v="1051" actId="1076"/>
          <ac:spMkLst>
            <pc:docMk/>
            <pc:sldMk cId="1482966594" sldId="312"/>
            <ac:spMk id="3" creationId="{E01E1DB5-CAEB-41A4-31AB-B56CC24E0CD6}"/>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B8FC89-5B94-4990-8953-A9909BC5F95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484EFA6-825A-4A60-B64C-28F33F5A7852}">
      <dgm:prSet custT="1"/>
      <dgm:spPr>
        <a:solidFill>
          <a:schemeClr val="accent1">
            <a:lumMod val="20000"/>
            <a:lumOff val="80000"/>
          </a:schemeClr>
        </a:solidFill>
      </dgm:spPr>
      <dgm:t>
        <a:bodyPr/>
        <a:lstStyle/>
        <a:p>
          <a:r>
            <a:rPr lang="es-MX" sz="2200" baseline="0" dirty="0">
              <a:solidFill>
                <a:schemeClr val="tx1"/>
              </a:solidFill>
              <a:latin typeface="KATECELEBRATION" panose="02000603000000000000" pitchFamily="2" charset="0"/>
              <a:ea typeface="KATECELEBRATION" panose="02000603000000000000" pitchFamily="2" charset="0"/>
            </a:rPr>
            <a:t>Otorgar a la persona afectada un remedio adicional ágil para su defensa.</a:t>
          </a:r>
          <a:endParaRPr lang="en-US" sz="2200" dirty="0">
            <a:solidFill>
              <a:schemeClr val="tx1"/>
            </a:solidFill>
            <a:latin typeface="KATECELEBRATION" panose="02000603000000000000" pitchFamily="2" charset="0"/>
            <a:ea typeface="KATECELEBRATION" panose="02000603000000000000" pitchFamily="2" charset="0"/>
          </a:endParaRPr>
        </a:p>
      </dgm:t>
    </dgm:pt>
    <dgm:pt modelId="{C5B73E36-34DF-4C0E-84B5-7EC5D8F57022}" type="parTrans" cxnId="{B9091E43-DEBA-48D9-ACC0-A230F65816D0}">
      <dgm:prSet/>
      <dgm:spPr/>
      <dgm:t>
        <a:bodyPr/>
        <a:lstStyle/>
        <a:p>
          <a:endParaRPr lang="en-US"/>
        </a:p>
      </dgm:t>
    </dgm:pt>
    <dgm:pt modelId="{479DFB19-6328-4793-8D84-024085AEE7A0}" type="sibTrans" cxnId="{B9091E43-DEBA-48D9-ACC0-A230F65816D0}">
      <dgm:prSet/>
      <dgm:spPr/>
      <dgm:t>
        <a:bodyPr/>
        <a:lstStyle/>
        <a:p>
          <a:endParaRPr lang="en-US"/>
        </a:p>
      </dgm:t>
    </dgm:pt>
    <dgm:pt modelId="{06EC1DBD-8A5C-4CFA-AA95-9DBA0794AD56}">
      <dgm:prSet custT="1"/>
      <dgm:spPr>
        <a:solidFill>
          <a:schemeClr val="accent1">
            <a:lumMod val="20000"/>
            <a:lumOff val="80000"/>
          </a:schemeClr>
        </a:solidFill>
      </dgm:spPr>
      <dgm:t>
        <a:bodyPr/>
        <a:lstStyle/>
        <a:p>
          <a:r>
            <a:rPr lang="es-MX" sz="2000" baseline="0" dirty="0">
              <a:solidFill>
                <a:schemeClr val="tx1"/>
              </a:solidFill>
              <a:latin typeface="KATECELEBRATION" panose="02000603000000000000" pitchFamily="2" charset="0"/>
              <a:ea typeface="KATECELEBRATION" panose="02000603000000000000" pitchFamily="2" charset="0"/>
            </a:rPr>
            <a:t>Permitir el acceso a los medios de comunicación a personas de publicar sus ideas sin censura previa</a:t>
          </a:r>
          <a:endParaRPr lang="en-US" sz="2000" dirty="0">
            <a:solidFill>
              <a:schemeClr val="tx1"/>
            </a:solidFill>
            <a:latin typeface="KATECELEBRATION" panose="02000603000000000000" pitchFamily="2" charset="0"/>
            <a:ea typeface="KATECELEBRATION" panose="02000603000000000000" pitchFamily="2" charset="0"/>
          </a:endParaRPr>
        </a:p>
      </dgm:t>
    </dgm:pt>
    <dgm:pt modelId="{E4416F1E-BBEE-4EE0-BE7C-DE3EE0E6D424}" type="parTrans" cxnId="{E8F8BEDD-79F7-4D58-9604-2B8EAEB4241D}">
      <dgm:prSet/>
      <dgm:spPr/>
      <dgm:t>
        <a:bodyPr/>
        <a:lstStyle/>
        <a:p>
          <a:endParaRPr lang="en-US"/>
        </a:p>
      </dgm:t>
    </dgm:pt>
    <dgm:pt modelId="{4226AC6A-7E7D-45F1-A69C-5A54F0B5974F}" type="sibTrans" cxnId="{E8F8BEDD-79F7-4D58-9604-2B8EAEB4241D}">
      <dgm:prSet/>
      <dgm:spPr/>
      <dgm:t>
        <a:bodyPr/>
        <a:lstStyle/>
        <a:p>
          <a:endParaRPr lang="en-US"/>
        </a:p>
      </dgm:t>
    </dgm:pt>
    <dgm:pt modelId="{075FFFF9-3C87-40AD-9830-9BBE968E39D5}">
      <dgm:prSet custT="1"/>
      <dgm:spPr>
        <a:solidFill>
          <a:schemeClr val="accent1">
            <a:lumMod val="20000"/>
            <a:lumOff val="80000"/>
          </a:schemeClr>
        </a:solidFill>
      </dgm:spPr>
      <dgm:t>
        <a:bodyPr/>
        <a:lstStyle/>
        <a:p>
          <a:r>
            <a:rPr lang="es-MX" sz="2000" baseline="0" dirty="0">
              <a:solidFill>
                <a:schemeClr val="tx1"/>
              </a:solidFill>
              <a:latin typeface="KATECELEBRATION" panose="02000603000000000000" pitchFamily="2" charset="0"/>
              <a:ea typeface="KATECELEBRATION" panose="02000603000000000000" pitchFamily="2" charset="0"/>
            </a:rPr>
            <a:t>Ofrecer a la opinión pública las diversas interpretaciones que se pueden extraer de un hecho público por voz directa de sus protagonistas</a:t>
          </a:r>
          <a:endParaRPr lang="en-US" sz="2000" dirty="0">
            <a:solidFill>
              <a:schemeClr val="tx1"/>
            </a:solidFill>
            <a:latin typeface="KATECELEBRATION" panose="02000603000000000000" pitchFamily="2" charset="0"/>
            <a:ea typeface="KATECELEBRATION" panose="02000603000000000000" pitchFamily="2" charset="0"/>
          </a:endParaRPr>
        </a:p>
      </dgm:t>
    </dgm:pt>
    <dgm:pt modelId="{AD1D970B-AFF3-4C78-A15D-05796FB1B905}" type="parTrans" cxnId="{594F4DBD-5366-4423-B102-AEE90A6159F5}">
      <dgm:prSet/>
      <dgm:spPr/>
      <dgm:t>
        <a:bodyPr/>
        <a:lstStyle/>
        <a:p>
          <a:endParaRPr lang="en-US"/>
        </a:p>
      </dgm:t>
    </dgm:pt>
    <dgm:pt modelId="{3D27906C-3715-44DF-A7C3-439DA7681407}" type="sibTrans" cxnId="{594F4DBD-5366-4423-B102-AEE90A6159F5}">
      <dgm:prSet/>
      <dgm:spPr/>
      <dgm:t>
        <a:bodyPr/>
        <a:lstStyle/>
        <a:p>
          <a:endParaRPr lang="en-US"/>
        </a:p>
      </dgm:t>
    </dgm:pt>
    <dgm:pt modelId="{7F017DD8-DD30-4B2B-AC3B-440F891FB412}">
      <dgm:prSet custT="1"/>
      <dgm:spPr>
        <a:solidFill>
          <a:schemeClr val="accent1">
            <a:lumMod val="20000"/>
            <a:lumOff val="80000"/>
          </a:schemeClr>
        </a:solidFill>
      </dgm:spPr>
      <dgm:t>
        <a:bodyPr/>
        <a:lstStyle/>
        <a:p>
          <a:r>
            <a:rPr lang="es-MX" sz="2200" baseline="0" dirty="0">
              <a:solidFill>
                <a:schemeClr val="tx1"/>
              </a:solidFill>
              <a:latin typeface="KATECELEBRATION" panose="02000603000000000000" pitchFamily="2" charset="0"/>
              <a:ea typeface="KATECELEBRATION" panose="02000603000000000000" pitchFamily="2" charset="0"/>
            </a:rPr>
            <a:t>Es importante que este derecho no se ejerce sobre opiniones sino sobre informaci</a:t>
          </a:r>
          <a:endParaRPr lang="en-US" sz="2200" dirty="0">
            <a:solidFill>
              <a:schemeClr val="tx1"/>
            </a:solidFill>
            <a:latin typeface="KATECELEBRATION" panose="02000603000000000000" pitchFamily="2" charset="0"/>
            <a:ea typeface="KATECELEBRATION" panose="02000603000000000000" pitchFamily="2" charset="0"/>
          </a:endParaRPr>
        </a:p>
      </dgm:t>
    </dgm:pt>
    <dgm:pt modelId="{613D8632-82F5-4D39-896A-38FA2DECCB64}" type="parTrans" cxnId="{C8423D74-FC97-4CCB-984C-4309C1EF7F89}">
      <dgm:prSet/>
      <dgm:spPr/>
      <dgm:t>
        <a:bodyPr/>
        <a:lstStyle/>
        <a:p>
          <a:endParaRPr lang="en-US"/>
        </a:p>
      </dgm:t>
    </dgm:pt>
    <dgm:pt modelId="{10659373-2A44-4F51-A576-963E584B04F5}" type="sibTrans" cxnId="{C8423D74-FC97-4CCB-984C-4309C1EF7F89}">
      <dgm:prSet/>
      <dgm:spPr/>
      <dgm:t>
        <a:bodyPr/>
        <a:lstStyle/>
        <a:p>
          <a:endParaRPr lang="en-US"/>
        </a:p>
      </dgm:t>
    </dgm:pt>
    <dgm:pt modelId="{FB6F2B2D-A6DE-A844-8230-2DDEF106AC1E}" type="pres">
      <dgm:prSet presAssocID="{DBB8FC89-5B94-4990-8953-A9909BC5F95F}" presName="linear" presStyleCnt="0">
        <dgm:presLayoutVars>
          <dgm:animLvl val="lvl"/>
          <dgm:resizeHandles val="exact"/>
        </dgm:presLayoutVars>
      </dgm:prSet>
      <dgm:spPr/>
    </dgm:pt>
    <dgm:pt modelId="{8ABA56F6-3AD5-A145-81D9-7D29B4BD4095}" type="pres">
      <dgm:prSet presAssocID="{A484EFA6-825A-4A60-B64C-28F33F5A7852}" presName="parentText" presStyleLbl="node1" presStyleIdx="0" presStyleCnt="4" custLinFactY="-14142" custLinFactNeighborX="-43" custLinFactNeighborY="-100000">
        <dgm:presLayoutVars>
          <dgm:chMax val="0"/>
          <dgm:bulletEnabled val="1"/>
        </dgm:presLayoutVars>
      </dgm:prSet>
      <dgm:spPr/>
    </dgm:pt>
    <dgm:pt modelId="{9F093123-63BC-854F-A6A5-622616799069}" type="pres">
      <dgm:prSet presAssocID="{479DFB19-6328-4793-8D84-024085AEE7A0}" presName="spacer" presStyleCnt="0"/>
      <dgm:spPr/>
    </dgm:pt>
    <dgm:pt modelId="{8DF55CC0-B863-B44F-B1F8-073D48F7B168}" type="pres">
      <dgm:prSet presAssocID="{06EC1DBD-8A5C-4CFA-AA95-9DBA0794AD56}" presName="parentText" presStyleLbl="node1" presStyleIdx="1" presStyleCnt="4">
        <dgm:presLayoutVars>
          <dgm:chMax val="0"/>
          <dgm:bulletEnabled val="1"/>
        </dgm:presLayoutVars>
      </dgm:prSet>
      <dgm:spPr/>
    </dgm:pt>
    <dgm:pt modelId="{75DAF154-EAA8-BD4E-8DF5-2C4D603B1B39}" type="pres">
      <dgm:prSet presAssocID="{4226AC6A-7E7D-45F1-A69C-5A54F0B5974F}" presName="spacer" presStyleCnt="0"/>
      <dgm:spPr/>
    </dgm:pt>
    <dgm:pt modelId="{09ED68DC-310C-4946-8A4E-9924D057931D}" type="pres">
      <dgm:prSet presAssocID="{075FFFF9-3C87-40AD-9830-9BBE968E39D5}" presName="parentText" presStyleLbl="node1" presStyleIdx="2" presStyleCnt="4" custLinFactNeighborY="12620">
        <dgm:presLayoutVars>
          <dgm:chMax val="0"/>
          <dgm:bulletEnabled val="1"/>
        </dgm:presLayoutVars>
      </dgm:prSet>
      <dgm:spPr/>
    </dgm:pt>
    <dgm:pt modelId="{503FB5A2-D81C-D446-8636-96BA64029BD8}" type="pres">
      <dgm:prSet presAssocID="{3D27906C-3715-44DF-A7C3-439DA7681407}" presName="spacer" presStyleCnt="0"/>
      <dgm:spPr/>
    </dgm:pt>
    <dgm:pt modelId="{404553B0-3ED4-7742-9E50-748A1E9CC66E}" type="pres">
      <dgm:prSet presAssocID="{7F017DD8-DD30-4B2B-AC3B-440F891FB412}" presName="parentText" presStyleLbl="node1" presStyleIdx="3" presStyleCnt="4">
        <dgm:presLayoutVars>
          <dgm:chMax val="0"/>
          <dgm:bulletEnabled val="1"/>
        </dgm:presLayoutVars>
      </dgm:prSet>
      <dgm:spPr/>
    </dgm:pt>
  </dgm:ptLst>
  <dgm:cxnLst>
    <dgm:cxn modelId="{73DF1B04-5F3F-B647-ADD2-8E2AF5C0EB32}" type="presOf" srcId="{DBB8FC89-5B94-4990-8953-A9909BC5F95F}" destId="{FB6F2B2D-A6DE-A844-8230-2DDEF106AC1E}" srcOrd="0" destOrd="0" presId="urn:microsoft.com/office/officeart/2005/8/layout/vList2"/>
    <dgm:cxn modelId="{93093F36-1405-A243-995B-511BD55E3E36}" type="presOf" srcId="{7F017DD8-DD30-4B2B-AC3B-440F891FB412}" destId="{404553B0-3ED4-7742-9E50-748A1E9CC66E}" srcOrd="0" destOrd="0" presId="urn:microsoft.com/office/officeart/2005/8/layout/vList2"/>
    <dgm:cxn modelId="{4CA3813C-60E6-E549-B5CA-DB5826EF2AD9}" type="presOf" srcId="{06EC1DBD-8A5C-4CFA-AA95-9DBA0794AD56}" destId="{8DF55CC0-B863-B44F-B1F8-073D48F7B168}" srcOrd="0" destOrd="0" presId="urn:microsoft.com/office/officeart/2005/8/layout/vList2"/>
    <dgm:cxn modelId="{B9091E43-DEBA-48D9-ACC0-A230F65816D0}" srcId="{DBB8FC89-5B94-4990-8953-A9909BC5F95F}" destId="{A484EFA6-825A-4A60-B64C-28F33F5A7852}" srcOrd="0" destOrd="0" parTransId="{C5B73E36-34DF-4C0E-84B5-7EC5D8F57022}" sibTransId="{479DFB19-6328-4793-8D84-024085AEE7A0}"/>
    <dgm:cxn modelId="{C8423D74-FC97-4CCB-984C-4309C1EF7F89}" srcId="{DBB8FC89-5B94-4990-8953-A9909BC5F95F}" destId="{7F017DD8-DD30-4B2B-AC3B-440F891FB412}" srcOrd="3" destOrd="0" parTransId="{613D8632-82F5-4D39-896A-38FA2DECCB64}" sibTransId="{10659373-2A44-4F51-A576-963E584B04F5}"/>
    <dgm:cxn modelId="{A4ED6A58-C9DB-3245-B909-935C74F511D2}" type="presOf" srcId="{075FFFF9-3C87-40AD-9830-9BBE968E39D5}" destId="{09ED68DC-310C-4946-8A4E-9924D057931D}" srcOrd="0" destOrd="0" presId="urn:microsoft.com/office/officeart/2005/8/layout/vList2"/>
    <dgm:cxn modelId="{594F4DBD-5366-4423-B102-AEE90A6159F5}" srcId="{DBB8FC89-5B94-4990-8953-A9909BC5F95F}" destId="{075FFFF9-3C87-40AD-9830-9BBE968E39D5}" srcOrd="2" destOrd="0" parTransId="{AD1D970B-AFF3-4C78-A15D-05796FB1B905}" sibTransId="{3D27906C-3715-44DF-A7C3-439DA7681407}"/>
    <dgm:cxn modelId="{B0B6BCCC-99FE-2540-AC64-496F32BB1A7B}" type="presOf" srcId="{A484EFA6-825A-4A60-B64C-28F33F5A7852}" destId="{8ABA56F6-3AD5-A145-81D9-7D29B4BD4095}" srcOrd="0" destOrd="0" presId="urn:microsoft.com/office/officeart/2005/8/layout/vList2"/>
    <dgm:cxn modelId="{E8F8BEDD-79F7-4D58-9604-2B8EAEB4241D}" srcId="{DBB8FC89-5B94-4990-8953-A9909BC5F95F}" destId="{06EC1DBD-8A5C-4CFA-AA95-9DBA0794AD56}" srcOrd="1" destOrd="0" parTransId="{E4416F1E-BBEE-4EE0-BE7C-DE3EE0E6D424}" sibTransId="{4226AC6A-7E7D-45F1-A69C-5A54F0B5974F}"/>
    <dgm:cxn modelId="{08237FDC-018F-8C4E-8D37-7B9FF9451347}" type="presParOf" srcId="{FB6F2B2D-A6DE-A844-8230-2DDEF106AC1E}" destId="{8ABA56F6-3AD5-A145-81D9-7D29B4BD4095}" srcOrd="0" destOrd="0" presId="urn:microsoft.com/office/officeart/2005/8/layout/vList2"/>
    <dgm:cxn modelId="{40B785DB-304F-CC4F-8F02-2AD2D5CAB1A6}" type="presParOf" srcId="{FB6F2B2D-A6DE-A844-8230-2DDEF106AC1E}" destId="{9F093123-63BC-854F-A6A5-622616799069}" srcOrd="1" destOrd="0" presId="urn:microsoft.com/office/officeart/2005/8/layout/vList2"/>
    <dgm:cxn modelId="{D27938A2-190C-E44A-B436-59013D317324}" type="presParOf" srcId="{FB6F2B2D-A6DE-A844-8230-2DDEF106AC1E}" destId="{8DF55CC0-B863-B44F-B1F8-073D48F7B168}" srcOrd="2" destOrd="0" presId="urn:microsoft.com/office/officeart/2005/8/layout/vList2"/>
    <dgm:cxn modelId="{C800D12A-3CD1-4144-A123-436F2B768D1B}" type="presParOf" srcId="{FB6F2B2D-A6DE-A844-8230-2DDEF106AC1E}" destId="{75DAF154-EAA8-BD4E-8DF5-2C4D603B1B39}" srcOrd="3" destOrd="0" presId="urn:microsoft.com/office/officeart/2005/8/layout/vList2"/>
    <dgm:cxn modelId="{7C7AAB39-495D-5947-8250-4661DB2EB5B7}" type="presParOf" srcId="{FB6F2B2D-A6DE-A844-8230-2DDEF106AC1E}" destId="{09ED68DC-310C-4946-8A4E-9924D057931D}" srcOrd="4" destOrd="0" presId="urn:microsoft.com/office/officeart/2005/8/layout/vList2"/>
    <dgm:cxn modelId="{44C48CE4-44A8-3F43-ACD0-CE44CDA493FB}" type="presParOf" srcId="{FB6F2B2D-A6DE-A844-8230-2DDEF106AC1E}" destId="{503FB5A2-D81C-D446-8636-96BA64029BD8}" srcOrd="5" destOrd="0" presId="urn:microsoft.com/office/officeart/2005/8/layout/vList2"/>
    <dgm:cxn modelId="{86D53927-900E-EB42-BBAB-52F091DC8EE5}" type="presParOf" srcId="{FB6F2B2D-A6DE-A844-8230-2DDEF106AC1E}" destId="{404553B0-3ED4-7742-9E50-748A1E9CC66E}"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666833-79CB-42C1-BBD8-4C789824F4E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E49C367-B9DF-4712-87A3-8547A43D662C}">
      <dgm:prSet custT="1"/>
      <dgm:spPr/>
      <dgm:t>
        <a:bodyPr/>
        <a:lstStyle/>
        <a:p>
          <a:r>
            <a:rPr lang="es-MX" sz="2600" dirty="0">
              <a:solidFill>
                <a:srgbClr val="C00000"/>
              </a:solidFill>
              <a:latin typeface="KATECELEBRATION" panose="02000603000000000000" pitchFamily="2" charset="0"/>
              <a:ea typeface="KATECELEBRATION" panose="02000603000000000000" pitchFamily="2" charset="0"/>
            </a:rPr>
            <a:t>La libertad de expresión permite a la ciudadanía:</a:t>
          </a:r>
          <a:endParaRPr lang="en-US" sz="2600" dirty="0">
            <a:solidFill>
              <a:srgbClr val="C00000"/>
            </a:solidFill>
            <a:latin typeface="KATECELEBRATION" panose="02000603000000000000" pitchFamily="2" charset="0"/>
            <a:ea typeface="KATECELEBRATION" panose="02000603000000000000" pitchFamily="2" charset="0"/>
          </a:endParaRPr>
        </a:p>
      </dgm:t>
    </dgm:pt>
    <dgm:pt modelId="{2FE81272-A975-49A4-A5BF-92BA1CE873DC}" type="parTrans" cxnId="{5784D70B-236B-4EE9-A6FF-928AB181F309}">
      <dgm:prSet/>
      <dgm:spPr/>
      <dgm:t>
        <a:bodyPr/>
        <a:lstStyle/>
        <a:p>
          <a:endParaRPr lang="en-US"/>
        </a:p>
      </dgm:t>
    </dgm:pt>
    <dgm:pt modelId="{56AD2DFF-75DE-494C-9BEA-68B2860B4174}" type="sibTrans" cxnId="{5784D70B-236B-4EE9-A6FF-928AB181F309}">
      <dgm:prSet/>
      <dgm:spPr/>
      <dgm:t>
        <a:bodyPr/>
        <a:lstStyle/>
        <a:p>
          <a:endParaRPr lang="en-US"/>
        </a:p>
      </dgm:t>
    </dgm:pt>
    <dgm:pt modelId="{CF0F40F3-6CE2-481D-9C1A-8CA53408C5E5}">
      <dgm:prSet custT="1"/>
      <dgm:spPr/>
      <dgm:t>
        <a:bodyPr/>
        <a:lstStyle/>
        <a:p>
          <a:r>
            <a:rPr lang="es-MX" sz="2000" dirty="0">
              <a:latin typeface="KATECELEBRATION" panose="02000603000000000000" pitchFamily="2" charset="0"/>
              <a:ea typeface="KATECELEBRATION" panose="02000603000000000000" pitchFamily="2" charset="0"/>
            </a:rPr>
            <a:t>- Comprender los asuntos de relevancia política,  participar activamente en la construcción del  sistema.</a:t>
          </a:r>
          <a:endParaRPr lang="en-US" sz="2000" dirty="0">
            <a:latin typeface="KATECELEBRATION" panose="02000603000000000000" pitchFamily="2" charset="0"/>
            <a:ea typeface="KATECELEBRATION" panose="02000603000000000000" pitchFamily="2" charset="0"/>
          </a:endParaRPr>
        </a:p>
      </dgm:t>
    </dgm:pt>
    <dgm:pt modelId="{9C234280-4AD9-4929-9AF5-A25D54BDF3C4}" type="parTrans" cxnId="{BF6061AC-650D-43D3-88F6-65417C61964E}">
      <dgm:prSet/>
      <dgm:spPr/>
      <dgm:t>
        <a:bodyPr/>
        <a:lstStyle/>
        <a:p>
          <a:endParaRPr lang="en-US"/>
        </a:p>
      </dgm:t>
    </dgm:pt>
    <dgm:pt modelId="{A717259D-FF59-4BDD-9E0A-A5613FEFD9E7}" type="sibTrans" cxnId="{BF6061AC-650D-43D3-88F6-65417C61964E}">
      <dgm:prSet/>
      <dgm:spPr/>
      <dgm:t>
        <a:bodyPr/>
        <a:lstStyle/>
        <a:p>
          <a:endParaRPr lang="en-US"/>
        </a:p>
      </dgm:t>
    </dgm:pt>
    <dgm:pt modelId="{5985BC63-0357-4C4C-8BE9-E7CCE79B4F60}">
      <dgm:prSet custT="1"/>
      <dgm:spPr/>
      <dgm:t>
        <a:bodyPr/>
        <a:lstStyle/>
        <a:p>
          <a:r>
            <a:rPr lang="es-MX" sz="2200" dirty="0">
              <a:latin typeface="KATECELEBRATION" panose="02000603000000000000" pitchFamily="2" charset="0"/>
              <a:ea typeface="KATECELEBRATION" panose="02000603000000000000" pitchFamily="2" charset="0"/>
            </a:rPr>
            <a:t>- Permite desarrollar el esencial principio democrático de la rendición de cuentas</a:t>
          </a:r>
          <a:endParaRPr lang="en-US" sz="2200" dirty="0">
            <a:latin typeface="KATECELEBRATION" panose="02000603000000000000" pitchFamily="2" charset="0"/>
            <a:ea typeface="KATECELEBRATION" panose="02000603000000000000" pitchFamily="2" charset="0"/>
          </a:endParaRPr>
        </a:p>
      </dgm:t>
    </dgm:pt>
    <dgm:pt modelId="{12D35625-8AD9-4394-97F4-FAF33691544C}" type="parTrans" cxnId="{753CDC46-EF9C-433D-B766-F9229B631A33}">
      <dgm:prSet/>
      <dgm:spPr/>
      <dgm:t>
        <a:bodyPr/>
        <a:lstStyle/>
        <a:p>
          <a:endParaRPr lang="en-US"/>
        </a:p>
      </dgm:t>
    </dgm:pt>
    <dgm:pt modelId="{9233B2A7-3B82-4620-A67C-D262DE6E1992}" type="sibTrans" cxnId="{753CDC46-EF9C-433D-B766-F9229B631A33}">
      <dgm:prSet/>
      <dgm:spPr/>
      <dgm:t>
        <a:bodyPr/>
        <a:lstStyle/>
        <a:p>
          <a:endParaRPr lang="en-US"/>
        </a:p>
      </dgm:t>
    </dgm:pt>
    <dgm:pt modelId="{233DEB6C-A4DB-4269-9FE7-4CE66E33303B}">
      <dgm:prSet custT="1"/>
      <dgm:spPr/>
      <dgm:t>
        <a:bodyPr/>
        <a:lstStyle/>
        <a:p>
          <a:r>
            <a:rPr lang="es-MX" sz="1800" dirty="0">
              <a:latin typeface="KATECELEBRATION" panose="02000603000000000000" pitchFamily="2" charset="0"/>
              <a:ea typeface="KATECELEBRATION" panose="02000603000000000000" pitchFamily="2" charset="0"/>
            </a:rPr>
            <a:t>- Permite desarrollar y alimentar las campañas partidistas, confrontar las ideas de los candidatos, ejercer la crítica contra los malos funcionarios, proponer políticas públicas, etcétera.</a:t>
          </a:r>
          <a:endParaRPr lang="en-US" sz="1800" dirty="0">
            <a:latin typeface="KATECELEBRATION" panose="02000603000000000000" pitchFamily="2" charset="0"/>
            <a:ea typeface="KATECELEBRATION" panose="02000603000000000000" pitchFamily="2" charset="0"/>
          </a:endParaRPr>
        </a:p>
      </dgm:t>
    </dgm:pt>
    <dgm:pt modelId="{00B9B439-ECE6-4363-8B0A-21BE785C41DA}" type="parTrans" cxnId="{74BB274D-3DE8-4DAA-8CF3-8C194E312093}">
      <dgm:prSet/>
      <dgm:spPr/>
      <dgm:t>
        <a:bodyPr/>
        <a:lstStyle/>
        <a:p>
          <a:endParaRPr lang="en-US"/>
        </a:p>
      </dgm:t>
    </dgm:pt>
    <dgm:pt modelId="{CC9AFFAB-3EDA-4E1A-9669-F23C317D3D5F}" type="sibTrans" cxnId="{74BB274D-3DE8-4DAA-8CF3-8C194E312093}">
      <dgm:prSet/>
      <dgm:spPr/>
      <dgm:t>
        <a:bodyPr/>
        <a:lstStyle/>
        <a:p>
          <a:endParaRPr lang="en-US"/>
        </a:p>
      </dgm:t>
    </dgm:pt>
    <dgm:pt modelId="{9BDBB39E-D9D4-433E-AF05-C8AA28DD4FA5}" type="pres">
      <dgm:prSet presAssocID="{18666833-79CB-42C1-BBD8-4C789824F4EA}" presName="root" presStyleCnt="0">
        <dgm:presLayoutVars>
          <dgm:dir/>
          <dgm:resizeHandles val="exact"/>
        </dgm:presLayoutVars>
      </dgm:prSet>
      <dgm:spPr/>
    </dgm:pt>
    <dgm:pt modelId="{4A3B1C0A-97FD-4BA1-B041-ABDF86BF22B3}" type="pres">
      <dgm:prSet presAssocID="{2E49C367-B9DF-4712-87A3-8547A43D662C}" presName="compNode" presStyleCnt="0"/>
      <dgm:spPr/>
    </dgm:pt>
    <dgm:pt modelId="{5D9EAD0B-DC09-4DC1-B7EB-ED50563B96C4}" type="pres">
      <dgm:prSet presAssocID="{2E49C367-B9DF-4712-87A3-8547A43D662C}" presName="bgRect" presStyleLbl="bgShp" presStyleIdx="0" presStyleCnt="4" custScaleX="100000" custLinFactNeighborX="13890" custLinFactNeighborY="16039"/>
      <dgm:spPr/>
    </dgm:pt>
    <dgm:pt modelId="{8EA9BB9D-C34F-4F50-90A7-F6E4EB4F5C15}" type="pres">
      <dgm:prSet presAssocID="{2E49C367-B9DF-4712-87A3-8547A43D662C}"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artillo de juez"/>
        </a:ext>
      </dgm:extLst>
    </dgm:pt>
    <dgm:pt modelId="{AEC005D6-B2F7-452F-85C3-DE5874AEDC61}" type="pres">
      <dgm:prSet presAssocID="{2E49C367-B9DF-4712-87A3-8547A43D662C}" presName="spaceRect" presStyleCnt="0"/>
      <dgm:spPr/>
    </dgm:pt>
    <dgm:pt modelId="{2984D264-2204-4C9E-9505-AC41444FE9B4}" type="pres">
      <dgm:prSet presAssocID="{2E49C367-B9DF-4712-87A3-8547A43D662C}" presName="parTx" presStyleLbl="revTx" presStyleIdx="0" presStyleCnt="4" custScaleY="100000" custLinFactNeighborY="14037">
        <dgm:presLayoutVars>
          <dgm:chMax val="0"/>
          <dgm:chPref val="0"/>
        </dgm:presLayoutVars>
      </dgm:prSet>
      <dgm:spPr/>
    </dgm:pt>
    <dgm:pt modelId="{4A937828-F3A5-4CBA-AE48-9C0FE2309993}" type="pres">
      <dgm:prSet presAssocID="{56AD2DFF-75DE-494C-9BEA-68B2860B4174}" presName="sibTrans" presStyleCnt="0"/>
      <dgm:spPr/>
    </dgm:pt>
    <dgm:pt modelId="{5D455594-D1AD-4DFC-B2E3-1E0A2766E7E8}" type="pres">
      <dgm:prSet presAssocID="{CF0F40F3-6CE2-481D-9C1A-8CA53408C5E5}" presName="compNode" presStyleCnt="0"/>
      <dgm:spPr/>
    </dgm:pt>
    <dgm:pt modelId="{D28A7C35-E506-4689-BF92-4D9A128FD81D}" type="pres">
      <dgm:prSet presAssocID="{CF0F40F3-6CE2-481D-9C1A-8CA53408C5E5}" presName="bgRect" presStyleLbl="bgShp" presStyleIdx="1" presStyleCnt="4" custLinFactNeighborX="2198" custLinFactNeighborY="519"/>
      <dgm:spPr/>
    </dgm:pt>
    <dgm:pt modelId="{76EE21DE-543F-43EA-9D5B-CD894D093EC3}" type="pres">
      <dgm:prSet presAssocID="{CF0F40F3-6CE2-481D-9C1A-8CA53408C5E5}"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co"/>
        </a:ext>
      </dgm:extLst>
    </dgm:pt>
    <dgm:pt modelId="{453673F1-2680-4371-BFF6-AC012538E5EA}" type="pres">
      <dgm:prSet presAssocID="{CF0F40F3-6CE2-481D-9C1A-8CA53408C5E5}" presName="spaceRect" presStyleCnt="0"/>
      <dgm:spPr/>
    </dgm:pt>
    <dgm:pt modelId="{A5FE38EB-AD6D-4646-8B37-CB336DC58B00}" type="pres">
      <dgm:prSet presAssocID="{CF0F40F3-6CE2-481D-9C1A-8CA53408C5E5}" presName="parTx" presStyleLbl="revTx" presStyleIdx="1" presStyleCnt="4" custScaleX="103332">
        <dgm:presLayoutVars>
          <dgm:chMax val="0"/>
          <dgm:chPref val="0"/>
        </dgm:presLayoutVars>
      </dgm:prSet>
      <dgm:spPr/>
    </dgm:pt>
    <dgm:pt modelId="{8BA9E97F-8C41-4D10-8330-92271AA89DBB}" type="pres">
      <dgm:prSet presAssocID="{A717259D-FF59-4BDD-9E0A-A5613FEFD9E7}" presName="sibTrans" presStyleCnt="0"/>
      <dgm:spPr/>
    </dgm:pt>
    <dgm:pt modelId="{A24A37B7-FE9D-4C74-8F75-33B917AC7BB2}" type="pres">
      <dgm:prSet presAssocID="{5985BC63-0357-4C4C-8BE9-E7CCE79B4F60}" presName="compNode" presStyleCnt="0"/>
      <dgm:spPr/>
    </dgm:pt>
    <dgm:pt modelId="{6103C3E7-5873-412D-9C93-117EC1329DA7}" type="pres">
      <dgm:prSet presAssocID="{5985BC63-0357-4C4C-8BE9-E7CCE79B4F60}" presName="bgRect" presStyleLbl="bgShp" presStyleIdx="2" presStyleCnt="4" custLinFactNeighborX="2198" custLinFactNeighborY="-10828"/>
      <dgm:spPr/>
    </dgm:pt>
    <dgm:pt modelId="{2EBC51CA-56B7-4445-87EE-A31B931AF309}" type="pres">
      <dgm:prSet presAssocID="{5985BC63-0357-4C4C-8BE9-E7CCE79B4F60}"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iamante"/>
        </a:ext>
      </dgm:extLst>
    </dgm:pt>
    <dgm:pt modelId="{8E3877C9-EC5D-4D26-BC55-EFAC5FCD7179}" type="pres">
      <dgm:prSet presAssocID="{5985BC63-0357-4C4C-8BE9-E7CCE79B4F60}" presName="spaceRect" presStyleCnt="0"/>
      <dgm:spPr/>
    </dgm:pt>
    <dgm:pt modelId="{4A3AA147-8830-4B1E-A3FC-435271D7B218}" type="pres">
      <dgm:prSet presAssocID="{5985BC63-0357-4C4C-8BE9-E7CCE79B4F60}" presName="parTx" presStyleLbl="revTx" presStyleIdx="2" presStyleCnt="4" custScaleX="111221">
        <dgm:presLayoutVars>
          <dgm:chMax val="0"/>
          <dgm:chPref val="0"/>
        </dgm:presLayoutVars>
      </dgm:prSet>
      <dgm:spPr/>
    </dgm:pt>
    <dgm:pt modelId="{500DC3C8-85DB-4E66-85B6-1306AFA35706}" type="pres">
      <dgm:prSet presAssocID="{9233B2A7-3B82-4620-A67C-D262DE6E1992}" presName="sibTrans" presStyleCnt="0"/>
      <dgm:spPr/>
    </dgm:pt>
    <dgm:pt modelId="{B216FE27-62A5-4770-B1A7-F1E48BA3CC23}" type="pres">
      <dgm:prSet presAssocID="{233DEB6C-A4DB-4269-9FE7-4CE66E33303B}" presName="compNode" presStyleCnt="0"/>
      <dgm:spPr/>
    </dgm:pt>
    <dgm:pt modelId="{06DDBA68-7722-4125-9B70-3E36EC46B77B}" type="pres">
      <dgm:prSet presAssocID="{233DEB6C-A4DB-4269-9FE7-4CE66E33303B}" presName="bgRect" presStyleLbl="bgShp" presStyleIdx="3" presStyleCnt="4" custScaleY="164571" custLinFactNeighborX="2198" custLinFactNeighborY="-19261"/>
      <dgm:spPr/>
    </dgm:pt>
    <dgm:pt modelId="{9E08BC19-8000-4A7F-9DED-D3F92992E6A9}" type="pres">
      <dgm:prSet presAssocID="{233DEB6C-A4DB-4269-9FE7-4CE66E33303B}"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keting"/>
        </a:ext>
      </dgm:extLst>
    </dgm:pt>
    <dgm:pt modelId="{BBD2F9FC-CBAF-46F4-B352-ADEB15897397}" type="pres">
      <dgm:prSet presAssocID="{233DEB6C-A4DB-4269-9FE7-4CE66E33303B}" presName="spaceRect" presStyleCnt="0"/>
      <dgm:spPr/>
    </dgm:pt>
    <dgm:pt modelId="{13191B9F-DF64-4E64-8410-E36C6D77B062}" type="pres">
      <dgm:prSet presAssocID="{233DEB6C-A4DB-4269-9FE7-4CE66E33303B}" presName="parTx" presStyleLbl="revTx" presStyleIdx="3" presStyleCnt="4" custScaleX="103073" custLinFactNeighborX="-2876" custLinFactNeighborY="-6110">
        <dgm:presLayoutVars>
          <dgm:chMax val="0"/>
          <dgm:chPref val="0"/>
        </dgm:presLayoutVars>
      </dgm:prSet>
      <dgm:spPr/>
    </dgm:pt>
  </dgm:ptLst>
  <dgm:cxnLst>
    <dgm:cxn modelId="{5784D70B-236B-4EE9-A6FF-928AB181F309}" srcId="{18666833-79CB-42C1-BBD8-4C789824F4EA}" destId="{2E49C367-B9DF-4712-87A3-8547A43D662C}" srcOrd="0" destOrd="0" parTransId="{2FE81272-A975-49A4-A5BF-92BA1CE873DC}" sibTransId="{56AD2DFF-75DE-494C-9BEA-68B2860B4174}"/>
    <dgm:cxn modelId="{9A837C31-DAB0-4446-A860-ADEB63F5FE5A}" type="presOf" srcId="{CF0F40F3-6CE2-481D-9C1A-8CA53408C5E5}" destId="{A5FE38EB-AD6D-4646-8B37-CB336DC58B00}" srcOrd="0" destOrd="0" presId="urn:microsoft.com/office/officeart/2018/2/layout/IconVerticalSolidList"/>
    <dgm:cxn modelId="{753CDC46-EF9C-433D-B766-F9229B631A33}" srcId="{18666833-79CB-42C1-BBD8-4C789824F4EA}" destId="{5985BC63-0357-4C4C-8BE9-E7CCE79B4F60}" srcOrd="2" destOrd="0" parTransId="{12D35625-8AD9-4394-97F4-FAF33691544C}" sibTransId="{9233B2A7-3B82-4620-A67C-D262DE6E1992}"/>
    <dgm:cxn modelId="{659A2749-682F-4127-BD5E-5AFD9665B154}" type="presOf" srcId="{5985BC63-0357-4C4C-8BE9-E7CCE79B4F60}" destId="{4A3AA147-8830-4B1E-A3FC-435271D7B218}" srcOrd="0" destOrd="0" presId="urn:microsoft.com/office/officeart/2018/2/layout/IconVerticalSolidList"/>
    <dgm:cxn modelId="{F170834B-8F26-4F4B-9D98-E631FA87F41F}" type="presOf" srcId="{233DEB6C-A4DB-4269-9FE7-4CE66E33303B}" destId="{13191B9F-DF64-4E64-8410-E36C6D77B062}" srcOrd="0" destOrd="0" presId="urn:microsoft.com/office/officeart/2018/2/layout/IconVerticalSolidList"/>
    <dgm:cxn modelId="{74BB274D-3DE8-4DAA-8CF3-8C194E312093}" srcId="{18666833-79CB-42C1-BBD8-4C789824F4EA}" destId="{233DEB6C-A4DB-4269-9FE7-4CE66E33303B}" srcOrd="3" destOrd="0" parTransId="{00B9B439-ECE6-4363-8B0A-21BE785C41DA}" sibTransId="{CC9AFFAB-3EDA-4E1A-9669-F23C317D3D5F}"/>
    <dgm:cxn modelId="{DD9ACA90-BB70-45CC-9A29-45AC1D7C9250}" type="presOf" srcId="{2E49C367-B9DF-4712-87A3-8547A43D662C}" destId="{2984D264-2204-4C9E-9505-AC41444FE9B4}" srcOrd="0" destOrd="0" presId="urn:microsoft.com/office/officeart/2018/2/layout/IconVerticalSolidList"/>
    <dgm:cxn modelId="{BF6061AC-650D-43D3-88F6-65417C61964E}" srcId="{18666833-79CB-42C1-BBD8-4C789824F4EA}" destId="{CF0F40F3-6CE2-481D-9C1A-8CA53408C5E5}" srcOrd="1" destOrd="0" parTransId="{9C234280-4AD9-4929-9AF5-A25D54BDF3C4}" sibTransId="{A717259D-FF59-4BDD-9E0A-A5613FEFD9E7}"/>
    <dgm:cxn modelId="{D21D94E7-C66C-4358-9506-FA214BFD0758}" type="presOf" srcId="{18666833-79CB-42C1-BBD8-4C789824F4EA}" destId="{9BDBB39E-D9D4-433E-AF05-C8AA28DD4FA5}" srcOrd="0" destOrd="0" presId="urn:microsoft.com/office/officeart/2018/2/layout/IconVerticalSolidList"/>
    <dgm:cxn modelId="{ECDCE55D-A88F-4114-8A4E-9CEB479EBD92}" type="presParOf" srcId="{9BDBB39E-D9D4-433E-AF05-C8AA28DD4FA5}" destId="{4A3B1C0A-97FD-4BA1-B041-ABDF86BF22B3}" srcOrd="0" destOrd="0" presId="urn:microsoft.com/office/officeart/2018/2/layout/IconVerticalSolidList"/>
    <dgm:cxn modelId="{65570C6B-87EE-4879-8F5D-935E6ED8A52B}" type="presParOf" srcId="{4A3B1C0A-97FD-4BA1-B041-ABDF86BF22B3}" destId="{5D9EAD0B-DC09-4DC1-B7EB-ED50563B96C4}" srcOrd="0" destOrd="0" presId="urn:microsoft.com/office/officeart/2018/2/layout/IconVerticalSolidList"/>
    <dgm:cxn modelId="{A5424DCA-D90B-4DFD-A67F-E21149A48147}" type="presParOf" srcId="{4A3B1C0A-97FD-4BA1-B041-ABDF86BF22B3}" destId="{8EA9BB9D-C34F-4F50-90A7-F6E4EB4F5C15}" srcOrd="1" destOrd="0" presId="urn:microsoft.com/office/officeart/2018/2/layout/IconVerticalSolidList"/>
    <dgm:cxn modelId="{01081B1F-3BE8-48B5-A191-8CE6F7EE1E2D}" type="presParOf" srcId="{4A3B1C0A-97FD-4BA1-B041-ABDF86BF22B3}" destId="{AEC005D6-B2F7-452F-85C3-DE5874AEDC61}" srcOrd="2" destOrd="0" presId="urn:microsoft.com/office/officeart/2018/2/layout/IconVerticalSolidList"/>
    <dgm:cxn modelId="{05A7EB2B-7C8E-4B21-8EEC-59948F6C5D57}" type="presParOf" srcId="{4A3B1C0A-97FD-4BA1-B041-ABDF86BF22B3}" destId="{2984D264-2204-4C9E-9505-AC41444FE9B4}" srcOrd="3" destOrd="0" presId="urn:microsoft.com/office/officeart/2018/2/layout/IconVerticalSolidList"/>
    <dgm:cxn modelId="{2565715C-D69B-4FB1-AF1D-DAE1B6C551F2}" type="presParOf" srcId="{9BDBB39E-D9D4-433E-AF05-C8AA28DD4FA5}" destId="{4A937828-F3A5-4CBA-AE48-9C0FE2309993}" srcOrd="1" destOrd="0" presId="urn:microsoft.com/office/officeart/2018/2/layout/IconVerticalSolidList"/>
    <dgm:cxn modelId="{C6DB8DD8-2F1F-4F19-980E-260D72B81962}" type="presParOf" srcId="{9BDBB39E-D9D4-433E-AF05-C8AA28DD4FA5}" destId="{5D455594-D1AD-4DFC-B2E3-1E0A2766E7E8}" srcOrd="2" destOrd="0" presId="urn:microsoft.com/office/officeart/2018/2/layout/IconVerticalSolidList"/>
    <dgm:cxn modelId="{72A2ED49-C5FD-4DE9-9F23-3DED03B2F444}" type="presParOf" srcId="{5D455594-D1AD-4DFC-B2E3-1E0A2766E7E8}" destId="{D28A7C35-E506-4689-BF92-4D9A128FD81D}" srcOrd="0" destOrd="0" presId="urn:microsoft.com/office/officeart/2018/2/layout/IconVerticalSolidList"/>
    <dgm:cxn modelId="{D112532D-82EA-489F-BB97-2E39946CE9B6}" type="presParOf" srcId="{5D455594-D1AD-4DFC-B2E3-1E0A2766E7E8}" destId="{76EE21DE-543F-43EA-9D5B-CD894D093EC3}" srcOrd="1" destOrd="0" presId="urn:microsoft.com/office/officeart/2018/2/layout/IconVerticalSolidList"/>
    <dgm:cxn modelId="{70C4C6C1-2BE4-41EF-BD2D-918CE19752C5}" type="presParOf" srcId="{5D455594-D1AD-4DFC-B2E3-1E0A2766E7E8}" destId="{453673F1-2680-4371-BFF6-AC012538E5EA}" srcOrd="2" destOrd="0" presId="urn:microsoft.com/office/officeart/2018/2/layout/IconVerticalSolidList"/>
    <dgm:cxn modelId="{3F6E477A-9B36-4374-94E8-C7D2EE2204E4}" type="presParOf" srcId="{5D455594-D1AD-4DFC-B2E3-1E0A2766E7E8}" destId="{A5FE38EB-AD6D-4646-8B37-CB336DC58B00}" srcOrd="3" destOrd="0" presId="urn:microsoft.com/office/officeart/2018/2/layout/IconVerticalSolidList"/>
    <dgm:cxn modelId="{63451294-35FC-4406-9D8A-878266E2B9C3}" type="presParOf" srcId="{9BDBB39E-D9D4-433E-AF05-C8AA28DD4FA5}" destId="{8BA9E97F-8C41-4D10-8330-92271AA89DBB}" srcOrd="3" destOrd="0" presId="urn:microsoft.com/office/officeart/2018/2/layout/IconVerticalSolidList"/>
    <dgm:cxn modelId="{808BD855-F8F3-4573-91C2-7800C4A94D73}" type="presParOf" srcId="{9BDBB39E-D9D4-433E-AF05-C8AA28DD4FA5}" destId="{A24A37B7-FE9D-4C74-8F75-33B917AC7BB2}" srcOrd="4" destOrd="0" presId="urn:microsoft.com/office/officeart/2018/2/layout/IconVerticalSolidList"/>
    <dgm:cxn modelId="{A2983192-8742-42BB-871C-6986E43B80A4}" type="presParOf" srcId="{A24A37B7-FE9D-4C74-8F75-33B917AC7BB2}" destId="{6103C3E7-5873-412D-9C93-117EC1329DA7}" srcOrd="0" destOrd="0" presId="urn:microsoft.com/office/officeart/2018/2/layout/IconVerticalSolidList"/>
    <dgm:cxn modelId="{5799B69C-0A9C-4301-B575-18ED822DB84B}" type="presParOf" srcId="{A24A37B7-FE9D-4C74-8F75-33B917AC7BB2}" destId="{2EBC51CA-56B7-4445-87EE-A31B931AF309}" srcOrd="1" destOrd="0" presId="urn:microsoft.com/office/officeart/2018/2/layout/IconVerticalSolidList"/>
    <dgm:cxn modelId="{2C33F843-8EA7-463D-8BDB-1D2862CD79C0}" type="presParOf" srcId="{A24A37B7-FE9D-4C74-8F75-33B917AC7BB2}" destId="{8E3877C9-EC5D-4D26-BC55-EFAC5FCD7179}" srcOrd="2" destOrd="0" presId="urn:microsoft.com/office/officeart/2018/2/layout/IconVerticalSolidList"/>
    <dgm:cxn modelId="{F573DEBB-0B18-40D9-84A7-55C017CFBFC2}" type="presParOf" srcId="{A24A37B7-FE9D-4C74-8F75-33B917AC7BB2}" destId="{4A3AA147-8830-4B1E-A3FC-435271D7B218}" srcOrd="3" destOrd="0" presId="urn:microsoft.com/office/officeart/2018/2/layout/IconVerticalSolidList"/>
    <dgm:cxn modelId="{C482B3B2-D29D-4B3C-AB43-59657D626CB2}" type="presParOf" srcId="{9BDBB39E-D9D4-433E-AF05-C8AA28DD4FA5}" destId="{500DC3C8-85DB-4E66-85B6-1306AFA35706}" srcOrd="5" destOrd="0" presId="urn:microsoft.com/office/officeart/2018/2/layout/IconVerticalSolidList"/>
    <dgm:cxn modelId="{EB52DE8B-55F2-4716-B981-1CB37F58654F}" type="presParOf" srcId="{9BDBB39E-D9D4-433E-AF05-C8AA28DD4FA5}" destId="{B216FE27-62A5-4770-B1A7-F1E48BA3CC23}" srcOrd="6" destOrd="0" presId="urn:microsoft.com/office/officeart/2018/2/layout/IconVerticalSolidList"/>
    <dgm:cxn modelId="{B25EB03E-6B3D-4290-91BA-F194F0B36CF5}" type="presParOf" srcId="{B216FE27-62A5-4770-B1A7-F1E48BA3CC23}" destId="{06DDBA68-7722-4125-9B70-3E36EC46B77B}" srcOrd="0" destOrd="0" presId="urn:microsoft.com/office/officeart/2018/2/layout/IconVerticalSolidList"/>
    <dgm:cxn modelId="{98D87EB2-E4D8-45AD-B0B6-4E8B5E130E33}" type="presParOf" srcId="{B216FE27-62A5-4770-B1A7-F1E48BA3CC23}" destId="{9E08BC19-8000-4A7F-9DED-D3F92992E6A9}" srcOrd="1" destOrd="0" presId="urn:microsoft.com/office/officeart/2018/2/layout/IconVerticalSolidList"/>
    <dgm:cxn modelId="{373BB7DF-2454-4D01-A0D1-09554E29C2C1}" type="presParOf" srcId="{B216FE27-62A5-4770-B1A7-F1E48BA3CC23}" destId="{BBD2F9FC-CBAF-46F4-B352-ADEB15897397}" srcOrd="2" destOrd="0" presId="urn:microsoft.com/office/officeart/2018/2/layout/IconVerticalSolidList"/>
    <dgm:cxn modelId="{434EE341-0189-4CFD-ACA3-E13E20476495}" type="presParOf" srcId="{B216FE27-62A5-4770-B1A7-F1E48BA3CC23}" destId="{13191B9F-DF64-4E64-8410-E36C6D77B062}"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E58F95-16F2-49D7-808C-0E47BD905610}"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B9CE3AC7-0E8A-45E9-8EA3-89D132913C9C}">
      <dgm:prSet custT="1"/>
      <dgm:spPr>
        <a:ln>
          <a:solidFill>
            <a:schemeClr val="tx1"/>
          </a:solidFill>
        </a:ln>
      </dgm:spPr>
      <dgm:t>
        <a:bodyPr/>
        <a:lstStyle/>
        <a:p>
          <a:r>
            <a:rPr lang="es-MX" sz="2400" baseline="0" dirty="0">
              <a:latin typeface="KATECELEBRATION" panose="02000603000000000000" pitchFamily="2" charset="0"/>
              <a:ea typeface="KATECELEBRATION" panose="02000603000000000000" pitchFamily="2" charset="0"/>
            </a:rPr>
            <a:t>- Art. 41 III apartado c, establece que en la propaganda política o electoral que difundan los partidos y candidatos deberán abstenerse de expresiones que calumnien a las personas.</a:t>
          </a:r>
          <a:endParaRPr lang="en-US" sz="2400" dirty="0">
            <a:latin typeface="KATECELEBRATION" panose="02000603000000000000" pitchFamily="2" charset="0"/>
            <a:ea typeface="KATECELEBRATION" panose="02000603000000000000" pitchFamily="2" charset="0"/>
          </a:endParaRPr>
        </a:p>
      </dgm:t>
    </dgm:pt>
    <dgm:pt modelId="{1D6161DA-FEC1-4042-9A0A-12455B06E499}" type="parTrans" cxnId="{F0ACC5FC-1268-4BCD-BA0E-4E2CBD8F75C9}">
      <dgm:prSet/>
      <dgm:spPr/>
      <dgm:t>
        <a:bodyPr/>
        <a:lstStyle/>
        <a:p>
          <a:endParaRPr lang="en-US"/>
        </a:p>
      </dgm:t>
    </dgm:pt>
    <dgm:pt modelId="{CF1CE142-174C-4992-B25B-F5E3844A5ADF}" type="sibTrans" cxnId="{F0ACC5FC-1268-4BCD-BA0E-4E2CBD8F75C9}">
      <dgm:prSet/>
      <dgm:spPr/>
      <dgm:t>
        <a:bodyPr/>
        <a:lstStyle/>
        <a:p>
          <a:endParaRPr lang="en-US"/>
        </a:p>
      </dgm:t>
    </dgm:pt>
    <dgm:pt modelId="{AACEA192-74DF-4831-95A6-E44360799A91}">
      <dgm:prSet custT="1"/>
      <dgm:spPr>
        <a:ln>
          <a:solidFill>
            <a:schemeClr val="tx1"/>
          </a:solidFill>
        </a:ln>
      </dgm:spPr>
      <dgm:t>
        <a:bodyPr/>
        <a:lstStyle/>
        <a:p>
          <a:r>
            <a:rPr lang="es-MX" sz="2000" baseline="0" dirty="0">
              <a:latin typeface="KATECELEBRATION" panose="02000603000000000000" pitchFamily="2" charset="0"/>
              <a:ea typeface="KATECELEBRATION" panose="02000603000000000000" pitchFamily="2" charset="0"/>
            </a:rPr>
            <a:t>- Tema de especial relevancia en materia político-electoral ya que en materia penal el delito de calumnia como una especie de los delitos contra el honor de las personas, fue derogado desde 2007 de nuestro sistema jurídico desde el punto de vista penal lo que fue aprovechado desde el ámbito político-electoral para ser punta de lanza en las campañas políticas y formar parte de una estrategia de “guerra sucia”.</a:t>
          </a:r>
          <a:endParaRPr lang="en-US" sz="2000" dirty="0">
            <a:latin typeface="KATECELEBRATION" panose="02000603000000000000" pitchFamily="2" charset="0"/>
            <a:ea typeface="KATECELEBRATION" panose="02000603000000000000" pitchFamily="2" charset="0"/>
          </a:endParaRPr>
        </a:p>
      </dgm:t>
    </dgm:pt>
    <dgm:pt modelId="{46CC029E-2047-4B1F-A2CB-C6860A4F7913}" type="parTrans" cxnId="{51A0BE35-CEF5-4CD1-B558-81DD0E61324A}">
      <dgm:prSet/>
      <dgm:spPr/>
      <dgm:t>
        <a:bodyPr/>
        <a:lstStyle/>
        <a:p>
          <a:endParaRPr lang="en-US"/>
        </a:p>
      </dgm:t>
    </dgm:pt>
    <dgm:pt modelId="{289998E6-6E17-42FB-9319-C0FEA61B19F5}" type="sibTrans" cxnId="{51A0BE35-CEF5-4CD1-B558-81DD0E61324A}">
      <dgm:prSet/>
      <dgm:spPr/>
      <dgm:t>
        <a:bodyPr/>
        <a:lstStyle/>
        <a:p>
          <a:endParaRPr lang="en-US"/>
        </a:p>
      </dgm:t>
    </dgm:pt>
    <dgm:pt modelId="{38BC7127-E897-C847-BB07-8E835A1D0AC3}" type="pres">
      <dgm:prSet presAssocID="{E0E58F95-16F2-49D7-808C-0E47BD905610}" presName="hierChild1" presStyleCnt="0">
        <dgm:presLayoutVars>
          <dgm:chPref val="1"/>
          <dgm:dir/>
          <dgm:animOne val="branch"/>
          <dgm:animLvl val="lvl"/>
          <dgm:resizeHandles/>
        </dgm:presLayoutVars>
      </dgm:prSet>
      <dgm:spPr/>
    </dgm:pt>
    <dgm:pt modelId="{CC212723-582F-C94B-A38A-2816AD6F5B77}" type="pres">
      <dgm:prSet presAssocID="{B9CE3AC7-0E8A-45E9-8EA3-89D132913C9C}" presName="hierRoot1" presStyleCnt="0"/>
      <dgm:spPr/>
    </dgm:pt>
    <dgm:pt modelId="{454120C9-89FD-5046-9238-143E8D5B2441}" type="pres">
      <dgm:prSet presAssocID="{B9CE3AC7-0E8A-45E9-8EA3-89D132913C9C}" presName="composite" presStyleCnt="0"/>
      <dgm:spPr/>
    </dgm:pt>
    <dgm:pt modelId="{D95D2DD6-3DEF-C447-B442-76EC60266D06}" type="pres">
      <dgm:prSet presAssocID="{B9CE3AC7-0E8A-45E9-8EA3-89D132913C9C}" presName="background" presStyleLbl="node0" presStyleIdx="0" presStyleCnt="2"/>
      <dgm:spPr>
        <a:solidFill>
          <a:schemeClr val="accent1">
            <a:lumMod val="20000"/>
            <a:lumOff val="80000"/>
          </a:schemeClr>
        </a:solidFill>
      </dgm:spPr>
    </dgm:pt>
    <dgm:pt modelId="{65AA0215-2092-BA41-9C30-C93D594C88B4}" type="pres">
      <dgm:prSet presAssocID="{B9CE3AC7-0E8A-45E9-8EA3-89D132913C9C}" presName="text" presStyleLbl="fgAcc0" presStyleIdx="0" presStyleCnt="2" custScaleX="105010" custScaleY="134492">
        <dgm:presLayoutVars>
          <dgm:chPref val="3"/>
        </dgm:presLayoutVars>
      </dgm:prSet>
      <dgm:spPr/>
    </dgm:pt>
    <dgm:pt modelId="{1EAFE096-D0DE-1843-A0BE-27EF3D2CD4B8}" type="pres">
      <dgm:prSet presAssocID="{B9CE3AC7-0E8A-45E9-8EA3-89D132913C9C}" presName="hierChild2" presStyleCnt="0"/>
      <dgm:spPr/>
    </dgm:pt>
    <dgm:pt modelId="{2046618A-168F-E44C-BC1D-EE62D3504BBB}" type="pres">
      <dgm:prSet presAssocID="{AACEA192-74DF-4831-95A6-E44360799A91}" presName="hierRoot1" presStyleCnt="0"/>
      <dgm:spPr/>
    </dgm:pt>
    <dgm:pt modelId="{932671FA-D42B-8642-AD98-734D1E29AB9F}" type="pres">
      <dgm:prSet presAssocID="{AACEA192-74DF-4831-95A6-E44360799A91}" presName="composite" presStyleCnt="0"/>
      <dgm:spPr/>
    </dgm:pt>
    <dgm:pt modelId="{E5C91B3A-B245-B247-999E-BA6112E51231}" type="pres">
      <dgm:prSet presAssocID="{AACEA192-74DF-4831-95A6-E44360799A91}" presName="background" presStyleLbl="node0" presStyleIdx="1" presStyleCnt="2"/>
      <dgm:spPr>
        <a:solidFill>
          <a:schemeClr val="accent1">
            <a:lumMod val="20000"/>
            <a:lumOff val="80000"/>
          </a:schemeClr>
        </a:solidFill>
      </dgm:spPr>
    </dgm:pt>
    <dgm:pt modelId="{956FB60A-DF36-F44A-849C-424C4AAB0CB0}" type="pres">
      <dgm:prSet presAssocID="{AACEA192-74DF-4831-95A6-E44360799A91}" presName="text" presStyleLbl="fgAcc0" presStyleIdx="1" presStyleCnt="2" custScaleX="128850" custScaleY="146801">
        <dgm:presLayoutVars>
          <dgm:chPref val="3"/>
        </dgm:presLayoutVars>
      </dgm:prSet>
      <dgm:spPr/>
    </dgm:pt>
    <dgm:pt modelId="{839ACFA3-106C-8F4F-AB26-AA041EAAA271}" type="pres">
      <dgm:prSet presAssocID="{AACEA192-74DF-4831-95A6-E44360799A91}" presName="hierChild2" presStyleCnt="0"/>
      <dgm:spPr/>
    </dgm:pt>
  </dgm:ptLst>
  <dgm:cxnLst>
    <dgm:cxn modelId="{143F232C-D96C-0245-A3CA-92C630E94CF1}" type="presOf" srcId="{AACEA192-74DF-4831-95A6-E44360799A91}" destId="{956FB60A-DF36-F44A-849C-424C4AAB0CB0}" srcOrd="0" destOrd="0" presId="urn:microsoft.com/office/officeart/2005/8/layout/hierarchy1"/>
    <dgm:cxn modelId="{51A0BE35-CEF5-4CD1-B558-81DD0E61324A}" srcId="{E0E58F95-16F2-49D7-808C-0E47BD905610}" destId="{AACEA192-74DF-4831-95A6-E44360799A91}" srcOrd="1" destOrd="0" parTransId="{46CC029E-2047-4B1F-A2CB-C6860A4F7913}" sibTransId="{289998E6-6E17-42FB-9319-C0FEA61B19F5}"/>
    <dgm:cxn modelId="{A317648C-0EE4-654A-BE70-53895BC4C820}" type="presOf" srcId="{E0E58F95-16F2-49D7-808C-0E47BD905610}" destId="{38BC7127-E897-C847-BB07-8E835A1D0AC3}" srcOrd="0" destOrd="0" presId="urn:microsoft.com/office/officeart/2005/8/layout/hierarchy1"/>
    <dgm:cxn modelId="{924B05D9-5C8B-8747-A5E3-89B644CF010B}" type="presOf" srcId="{B9CE3AC7-0E8A-45E9-8EA3-89D132913C9C}" destId="{65AA0215-2092-BA41-9C30-C93D594C88B4}" srcOrd="0" destOrd="0" presId="urn:microsoft.com/office/officeart/2005/8/layout/hierarchy1"/>
    <dgm:cxn modelId="{F0ACC5FC-1268-4BCD-BA0E-4E2CBD8F75C9}" srcId="{E0E58F95-16F2-49D7-808C-0E47BD905610}" destId="{B9CE3AC7-0E8A-45E9-8EA3-89D132913C9C}" srcOrd="0" destOrd="0" parTransId="{1D6161DA-FEC1-4042-9A0A-12455B06E499}" sibTransId="{CF1CE142-174C-4992-B25B-F5E3844A5ADF}"/>
    <dgm:cxn modelId="{71FA049F-6280-F44F-B425-2C0A551BF9D2}" type="presParOf" srcId="{38BC7127-E897-C847-BB07-8E835A1D0AC3}" destId="{CC212723-582F-C94B-A38A-2816AD6F5B77}" srcOrd="0" destOrd="0" presId="urn:microsoft.com/office/officeart/2005/8/layout/hierarchy1"/>
    <dgm:cxn modelId="{C96AC397-72AB-7245-8324-0D1030D1A915}" type="presParOf" srcId="{CC212723-582F-C94B-A38A-2816AD6F5B77}" destId="{454120C9-89FD-5046-9238-143E8D5B2441}" srcOrd="0" destOrd="0" presId="urn:microsoft.com/office/officeart/2005/8/layout/hierarchy1"/>
    <dgm:cxn modelId="{FCD9CA74-34CF-5348-A1A9-B41B34FC3FB9}" type="presParOf" srcId="{454120C9-89FD-5046-9238-143E8D5B2441}" destId="{D95D2DD6-3DEF-C447-B442-76EC60266D06}" srcOrd="0" destOrd="0" presId="urn:microsoft.com/office/officeart/2005/8/layout/hierarchy1"/>
    <dgm:cxn modelId="{499D9F88-C697-0D4A-8CF5-8C3699A09916}" type="presParOf" srcId="{454120C9-89FD-5046-9238-143E8D5B2441}" destId="{65AA0215-2092-BA41-9C30-C93D594C88B4}" srcOrd="1" destOrd="0" presId="urn:microsoft.com/office/officeart/2005/8/layout/hierarchy1"/>
    <dgm:cxn modelId="{67590E74-5F9B-0B44-BA46-CDF25D9598EA}" type="presParOf" srcId="{CC212723-582F-C94B-A38A-2816AD6F5B77}" destId="{1EAFE096-D0DE-1843-A0BE-27EF3D2CD4B8}" srcOrd="1" destOrd="0" presId="urn:microsoft.com/office/officeart/2005/8/layout/hierarchy1"/>
    <dgm:cxn modelId="{5333737B-4386-2B4D-A9CA-432D8F431CE8}" type="presParOf" srcId="{38BC7127-E897-C847-BB07-8E835A1D0AC3}" destId="{2046618A-168F-E44C-BC1D-EE62D3504BBB}" srcOrd="1" destOrd="0" presId="urn:microsoft.com/office/officeart/2005/8/layout/hierarchy1"/>
    <dgm:cxn modelId="{4F643F9C-AE70-FC4A-B8D7-EE775638EA0D}" type="presParOf" srcId="{2046618A-168F-E44C-BC1D-EE62D3504BBB}" destId="{932671FA-D42B-8642-AD98-734D1E29AB9F}" srcOrd="0" destOrd="0" presId="urn:microsoft.com/office/officeart/2005/8/layout/hierarchy1"/>
    <dgm:cxn modelId="{1033ECE3-3D48-7745-AEE3-F01788AE11AA}" type="presParOf" srcId="{932671FA-D42B-8642-AD98-734D1E29AB9F}" destId="{E5C91B3A-B245-B247-999E-BA6112E51231}" srcOrd="0" destOrd="0" presId="urn:microsoft.com/office/officeart/2005/8/layout/hierarchy1"/>
    <dgm:cxn modelId="{ACBF547A-7681-D24B-8AA8-2534BA5B5825}" type="presParOf" srcId="{932671FA-D42B-8642-AD98-734D1E29AB9F}" destId="{956FB60A-DF36-F44A-849C-424C4AAB0CB0}" srcOrd="1" destOrd="0" presId="urn:microsoft.com/office/officeart/2005/8/layout/hierarchy1"/>
    <dgm:cxn modelId="{3D498CD3-4520-6742-A06E-33579AE9E7F1}" type="presParOf" srcId="{2046618A-168F-E44C-BC1D-EE62D3504BBB}" destId="{839ACFA3-106C-8F4F-AB26-AA041EAAA271}"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BA56F6-3AD5-A145-81D9-7D29B4BD4095}">
      <dsp:nvSpPr>
        <dsp:cNvPr id="0" name=""/>
        <dsp:cNvSpPr/>
      </dsp:nvSpPr>
      <dsp:spPr>
        <a:xfrm>
          <a:off x="0" y="0"/>
          <a:ext cx="6591380" cy="1099560"/>
        </a:xfrm>
        <a:prstGeom prst="roundRect">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baseline="0" dirty="0">
              <a:solidFill>
                <a:schemeClr val="tx1"/>
              </a:solidFill>
              <a:latin typeface="KATECELEBRATION" panose="02000603000000000000" pitchFamily="2" charset="0"/>
              <a:ea typeface="KATECELEBRATION" panose="02000603000000000000" pitchFamily="2" charset="0"/>
            </a:rPr>
            <a:t>Otorgar a la persona afectada un remedio adicional ágil para su defensa.</a:t>
          </a:r>
          <a:endParaRPr lang="en-US" sz="2200" kern="1200" dirty="0">
            <a:solidFill>
              <a:schemeClr val="tx1"/>
            </a:solidFill>
            <a:latin typeface="KATECELEBRATION" panose="02000603000000000000" pitchFamily="2" charset="0"/>
            <a:ea typeface="KATECELEBRATION" panose="02000603000000000000" pitchFamily="2" charset="0"/>
          </a:endParaRPr>
        </a:p>
      </dsp:txBody>
      <dsp:txXfrm>
        <a:off x="53676" y="53676"/>
        <a:ext cx="6484028" cy="992208"/>
      </dsp:txXfrm>
    </dsp:sp>
    <dsp:sp modelId="{8DF55CC0-B863-B44F-B1F8-073D48F7B168}">
      <dsp:nvSpPr>
        <dsp:cNvPr id="0" name=""/>
        <dsp:cNvSpPr/>
      </dsp:nvSpPr>
      <dsp:spPr>
        <a:xfrm>
          <a:off x="0" y="1115427"/>
          <a:ext cx="6591380" cy="1099560"/>
        </a:xfrm>
        <a:prstGeom prst="roundRect">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baseline="0" dirty="0">
              <a:solidFill>
                <a:schemeClr val="tx1"/>
              </a:solidFill>
              <a:latin typeface="KATECELEBRATION" panose="02000603000000000000" pitchFamily="2" charset="0"/>
              <a:ea typeface="KATECELEBRATION" panose="02000603000000000000" pitchFamily="2" charset="0"/>
            </a:rPr>
            <a:t>Permitir el acceso a los medios de comunicación a personas de publicar sus ideas sin censura previa</a:t>
          </a:r>
          <a:endParaRPr lang="en-US" sz="2000" kern="1200" dirty="0">
            <a:solidFill>
              <a:schemeClr val="tx1"/>
            </a:solidFill>
            <a:latin typeface="KATECELEBRATION" panose="02000603000000000000" pitchFamily="2" charset="0"/>
            <a:ea typeface="KATECELEBRATION" panose="02000603000000000000" pitchFamily="2" charset="0"/>
          </a:endParaRPr>
        </a:p>
      </dsp:txBody>
      <dsp:txXfrm>
        <a:off x="53676" y="1169103"/>
        <a:ext cx="6484028" cy="992208"/>
      </dsp:txXfrm>
    </dsp:sp>
    <dsp:sp modelId="{09ED68DC-310C-4946-8A4E-9924D057931D}">
      <dsp:nvSpPr>
        <dsp:cNvPr id="0" name=""/>
        <dsp:cNvSpPr/>
      </dsp:nvSpPr>
      <dsp:spPr>
        <a:xfrm>
          <a:off x="0" y="2231030"/>
          <a:ext cx="6591380" cy="1099560"/>
        </a:xfrm>
        <a:prstGeom prst="roundRect">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baseline="0" dirty="0">
              <a:solidFill>
                <a:schemeClr val="tx1"/>
              </a:solidFill>
              <a:latin typeface="KATECELEBRATION" panose="02000603000000000000" pitchFamily="2" charset="0"/>
              <a:ea typeface="KATECELEBRATION" panose="02000603000000000000" pitchFamily="2" charset="0"/>
            </a:rPr>
            <a:t>Ofrecer a la opinión pública las diversas interpretaciones que se pueden extraer de un hecho público por voz directa de sus protagonistas</a:t>
          </a:r>
          <a:endParaRPr lang="en-US" sz="2000" kern="1200" dirty="0">
            <a:solidFill>
              <a:schemeClr val="tx1"/>
            </a:solidFill>
            <a:latin typeface="KATECELEBRATION" panose="02000603000000000000" pitchFamily="2" charset="0"/>
            <a:ea typeface="KATECELEBRATION" panose="02000603000000000000" pitchFamily="2" charset="0"/>
          </a:endParaRPr>
        </a:p>
      </dsp:txBody>
      <dsp:txXfrm>
        <a:off x="53676" y="2284706"/>
        <a:ext cx="6484028" cy="992208"/>
      </dsp:txXfrm>
    </dsp:sp>
    <dsp:sp modelId="{404553B0-3ED4-7742-9E50-748A1E9CC66E}">
      <dsp:nvSpPr>
        <dsp:cNvPr id="0" name=""/>
        <dsp:cNvSpPr/>
      </dsp:nvSpPr>
      <dsp:spPr>
        <a:xfrm>
          <a:off x="0" y="3343038"/>
          <a:ext cx="6591380" cy="1099560"/>
        </a:xfrm>
        <a:prstGeom prst="roundRect">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baseline="0" dirty="0">
              <a:solidFill>
                <a:schemeClr val="tx1"/>
              </a:solidFill>
              <a:latin typeface="KATECELEBRATION" panose="02000603000000000000" pitchFamily="2" charset="0"/>
              <a:ea typeface="KATECELEBRATION" panose="02000603000000000000" pitchFamily="2" charset="0"/>
            </a:rPr>
            <a:t>Es importante que este derecho no se ejerce sobre opiniones sino sobre informaci</a:t>
          </a:r>
          <a:endParaRPr lang="en-US" sz="2200" kern="1200" dirty="0">
            <a:solidFill>
              <a:schemeClr val="tx1"/>
            </a:solidFill>
            <a:latin typeface="KATECELEBRATION" panose="02000603000000000000" pitchFamily="2" charset="0"/>
            <a:ea typeface="KATECELEBRATION" panose="02000603000000000000" pitchFamily="2" charset="0"/>
          </a:endParaRPr>
        </a:p>
      </dsp:txBody>
      <dsp:txXfrm>
        <a:off x="53676" y="3396714"/>
        <a:ext cx="6484028" cy="9922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EAD0B-DC09-4DC1-B7EB-ED50563B96C4}">
      <dsp:nvSpPr>
        <dsp:cNvPr id="0" name=""/>
        <dsp:cNvSpPr/>
      </dsp:nvSpPr>
      <dsp:spPr>
        <a:xfrm>
          <a:off x="0" y="200960"/>
          <a:ext cx="6612387" cy="1020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A9BB9D-C34F-4F50-90A7-F6E4EB4F5C15}">
      <dsp:nvSpPr>
        <dsp:cNvPr id="0" name=""/>
        <dsp:cNvSpPr/>
      </dsp:nvSpPr>
      <dsp:spPr>
        <a:xfrm>
          <a:off x="166515" y="266894"/>
          <a:ext cx="562365" cy="561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84D264-2204-4C9E-9505-AC41444FE9B4}">
      <dsp:nvSpPr>
        <dsp:cNvPr id="0" name=""/>
        <dsp:cNvSpPr/>
      </dsp:nvSpPr>
      <dsp:spPr>
        <a:xfrm>
          <a:off x="1037578" y="185006"/>
          <a:ext cx="5413278" cy="10523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377" tIns="111377" rIns="111377" bIns="111377" numCol="1" spcCol="1270" anchor="ctr" anchorCtr="0">
          <a:noAutofit/>
        </a:bodyPr>
        <a:lstStyle/>
        <a:p>
          <a:pPr marL="0" lvl="0" indent="0" algn="l" defTabSz="1155700">
            <a:lnSpc>
              <a:spcPct val="90000"/>
            </a:lnSpc>
            <a:spcBef>
              <a:spcPct val="0"/>
            </a:spcBef>
            <a:spcAft>
              <a:spcPct val="35000"/>
            </a:spcAft>
            <a:buNone/>
          </a:pPr>
          <a:r>
            <a:rPr lang="es-MX" sz="2600" kern="1200" dirty="0">
              <a:solidFill>
                <a:srgbClr val="C00000"/>
              </a:solidFill>
              <a:latin typeface="KATECELEBRATION" panose="02000603000000000000" pitchFamily="2" charset="0"/>
              <a:ea typeface="KATECELEBRATION" panose="02000603000000000000" pitchFamily="2" charset="0"/>
            </a:rPr>
            <a:t>La libertad de expresión permite a la ciudadanía:</a:t>
          </a:r>
          <a:endParaRPr lang="en-US" sz="2600" kern="1200" dirty="0">
            <a:solidFill>
              <a:srgbClr val="C00000"/>
            </a:solidFill>
            <a:latin typeface="KATECELEBRATION" panose="02000603000000000000" pitchFamily="2" charset="0"/>
            <a:ea typeface="KATECELEBRATION" panose="02000603000000000000" pitchFamily="2" charset="0"/>
          </a:endParaRPr>
        </a:p>
      </dsp:txBody>
      <dsp:txXfrm>
        <a:off x="1037578" y="185006"/>
        <a:ext cx="5413278" cy="1052377"/>
      </dsp:txXfrm>
    </dsp:sp>
    <dsp:sp modelId="{D28A7C35-E506-4689-BF92-4D9A128FD81D}">
      <dsp:nvSpPr>
        <dsp:cNvPr id="0" name=""/>
        <dsp:cNvSpPr/>
      </dsp:nvSpPr>
      <dsp:spPr>
        <a:xfrm>
          <a:off x="0" y="1358052"/>
          <a:ext cx="6612387" cy="1020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EE21DE-543F-43EA-9D5B-CD894D093EC3}">
      <dsp:nvSpPr>
        <dsp:cNvPr id="0" name=""/>
        <dsp:cNvSpPr/>
      </dsp:nvSpPr>
      <dsp:spPr>
        <a:xfrm>
          <a:off x="166515" y="1582365"/>
          <a:ext cx="562365" cy="561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FE38EB-AD6D-4646-8B37-CB336DC58B00}">
      <dsp:nvSpPr>
        <dsp:cNvPr id="0" name=""/>
        <dsp:cNvSpPr/>
      </dsp:nvSpPr>
      <dsp:spPr>
        <a:xfrm>
          <a:off x="947393" y="1352755"/>
          <a:ext cx="5593648" cy="10523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377" tIns="111377" rIns="111377" bIns="111377" numCol="1" spcCol="1270" anchor="ctr" anchorCtr="0">
          <a:noAutofit/>
        </a:bodyPr>
        <a:lstStyle/>
        <a:p>
          <a:pPr marL="0" lvl="0" indent="0" algn="l" defTabSz="889000">
            <a:lnSpc>
              <a:spcPct val="90000"/>
            </a:lnSpc>
            <a:spcBef>
              <a:spcPct val="0"/>
            </a:spcBef>
            <a:spcAft>
              <a:spcPct val="35000"/>
            </a:spcAft>
            <a:buNone/>
          </a:pPr>
          <a:r>
            <a:rPr lang="es-MX" sz="2000" kern="1200" dirty="0">
              <a:latin typeface="KATECELEBRATION" panose="02000603000000000000" pitchFamily="2" charset="0"/>
              <a:ea typeface="KATECELEBRATION" panose="02000603000000000000" pitchFamily="2" charset="0"/>
            </a:rPr>
            <a:t>- Comprender los asuntos de relevancia política,  participar activamente en la construcción del  sistema.</a:t>
          </a:r>
          <a:endParaRPr lang="en-US" sz="2000" kern="1200" dirty="0">
            <a:latin typeface="KATECELEBRATION" panose="02000603000000000000" pitchFamily="2" charset="0"/>
            <a:ea typeface="KATECELEBRATION" panose="02000603000000000000" pitchFamily="2" charset="0"/>
          </a:endParaRPr>
        </a:p>
      </dsp:txBody>
      <dsp:txXfrm>
        <a:off x="947393" y="1352755"/>
        <a:ext cx="5593648" cy="1052377"/>
      </dsp:txXfrm>
    </dsp:sp>
    <dsp:sp modelId="{6103C3E7-5873-412D-9C93-117EC1329DA7}">
      <dsp:nvSpPr>
        <dsp:cNvPr id="0" name=""/>
        <dsp:cNvSpPr/>
      </dsp:nvSpPr>
      <dsp:spPr>
        <a:xfrm>
          <a:off x="0" y="2557729"/>
          <a:ext cx="6612387" cy="1020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BC51CA-56B7-4445-87EE-A31B931AF309}">
      <dsp:nvSpPr>
        <dsp:cNvPr id="0" name=""/>
        <dsp:cNvSpPr/>
      </dsp:nvSpPr>
      <dsp:spPr>
        <a:xfrm>
          <a:off x="166515" y="2897837"/>
          <a:ext cx="562365" cy="561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A3AA147-8830-4B1E-A3FC-435271D7B218}">
      <dsp:nvSpPr>
        <dsp:cNvPr id="0" name=""/>
        <dsp:cNvSpPr/>
      </dsp:nvSpPr>
      <dsp:spPr>
        <a:xfrm>
          <a:off x="733866" y="2668227"/>
          <a:ext cx="6020702" cy="10523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377" tIns="111377" rIns="111377" bIns="111377" numCol="1" spcCol="1270" anchor="ctr" anchorCtr="0">
          <a:noAutofit/>
        </a:bodyPr>
        <a:lstStyle/>
        <a:p>
          <a:pPr marL="0" lvl="0" indent="0" algn="l" defTabSz="977900">
            <a:lnSpc>
              <a:spcPct val="90000"/>
            </a:lnSpc>
            <a:spcBef>
              <a:spcPct val="0"/>
            </a:spcBef>
            <a:spcAft>
              <a:spcPct val="35000"/>
            </a:spcAft>
            <a:buNone/>
          </a:pPr>
          <a:r>
            <a:rPr lang="es-MX" sz="2200" kern="1200" dirty="0">
              <a:latin typeface="KATECELEBRATION" panose="02000603000000000000" pitchFamily="2" charset="0"/>
              <a:ea typeface="KATECELEBRATION" panose="02000603000000000000" pitchFamily="2" charset="0"/>
            </a:rPr>
            <a:t>- Permite desarrollar el esencial principio democrático de la rendición de cuentas</a:t>
          </a:r>
          <a:endParaRPr lang="en-US" sz="2200" kern="1200" dirty="0">
            <a:latin typeface="KATECELEBRATION" panose="02000603000000000000" pitchFamily="2" charset="0"/>
            <a:ea typeface="KATECELEBRATION" panose="02000603000000000000" pitchFamily="2" charset="0"/>
          </a:endParaRPr>
        </a:p>
      </dsp:txBody>
      <dsp:txXfrm>
        <a:off x="733866" y="2668227"/>
        <a:ext cx="6020702" cy="1052377"/>
      </dsp:txXfrm>
    </dsp:sp>
    <dsp:sp modelId="{06DDBA68-7722-4125-9B70-3E36EC46B77B}">
      <dsp:nvSpPr>
        <dsp:cNvPr id="0" name=""/>
        <dsp:cNvSpPr/>
      </dsp:nvSpPr>
      <dsp:spPr>
        <a:xfrm>
          <a:off x="0" y="3787142"/>
          <a:ext cx="6612387" cy="167942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08BC19-8000-4A7F-9DED-D3F92992E6A9}">
      <dsp:nvSpPr>
        <dsp:cNvPr id="0" name=""/>
        <dsp:cNvSpPr/>
      </dsp:nvSpPr>
      <dsp:spPr>
        <a:xfrm>
          <a:off x="166515" y="4542777"/>
          <a:ext cx="562365" cy="561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191B9F-DF64-4E64-8410-E36C6D77B062}">
      <dsp:nvSpPr>
        <dsp:cNvPr id="0" name=""/>
        <dsp:cNvSpPr/>
      </dsp:nvSpPr>
      <dsp:spPr>
        <a:xfrm>
          <a:off x="798717" y="4248867"/>
          <a:ext cx="5579628" cy="10523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377" tIns="111377" rIns="111377" bIns="111377" numCol="1" spcCol="1270" anchor="ctr" anchorCtr="0">
          <a:noAutofit/>
        </a:bodyPr>
        <a:lstStyle/>
        <a:p>
          <a:pPr marL="0" lvl="0" indent="0" algn="l" defTabSz="800100">
            <a:lnSpc>
              <a:spcPct val="90000"/>
            </a:lnSpc>
            <a:spcBef>
              <a:spcPct val="0"/>
            </a:spcBef>
            <a:spcAft>
              <a:spcPct val="35000"/>
            </a:spcAft>
            <a:buNone/>
          </a:pPr>
          <a:r>
            <a:rPr lang="es-MX" sz="1800" kern="1200" dirty="0">
              <a:latin typeface="KATECELEBRATION" panose="02000603000000000000" pitchFamily="2" charset="0"/>
              <a:ea typeface="KATECELEBRATION" panose="02000603000000000000" pitchFamily="2" charset="0"/>
            </a:rPr>
            <a:t>- Permite desarrollar y alimentar las campañas partidistas, confrontar las ideas de los candidatos, ejercer la crítica contra los malos funcionarios, proponer políticas públicas, etcétera.</a:t>
          </a:r>
          <a:endParaRPr lang="en-US" sz="1800" kern="1200" dirty="0">
            <a:latin typeface="KATECELEBRATION" panose="02000603000000000000" pitchFamily="2" charset="0"/>
            <a:ea typeface="KATECELEBRATION" panose="02000603000000000000" pitchFamily="2" charset="0"/>
          </a:endParaRPr>
        </a:p>
      </dsp:txBody>
      <dsp:txXfrm>
        <a:off x="798717" y="4248867"/>
        <a:ext cx="5579628" cy="10523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5D2DD6-3DEF-C447-B442-76EC60266D06}">
      <dsp:nvSpPr>
        <dsp:cNvPr id="0" name=""/>
        <dsp:cNvSpPr/>
      </dsp:nvSpPr>
      <dsp:spPr>
        <a:xfrm>
          <a:off x="3962" y="206849"/>
          <a:ext cx="4069739" cy="3309833"/>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AA0215-2092-BA41-9C30-C93D594C88B4}">
      <dsp:nvSpPr>
        <dsp:cNvPr id="0" name=""/>
        <dsp:cNvSpPr/>
      </dsp:nvSpPr>
      <dsp:spPr>
        <a:xfrm>
          <a:off x="434582" y="615937"/>
          <a:ext cx="4069739" cy="3309833"/>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baseline="0" dirty="0">
              <a:latin typeface="KATECELEBRATION" panose="02000603000000000000" pitchFamily="2" charset="0"/>
              <a:ea typeface="KATECELEBRATION" panose="02000603000000000000" pitchFamily="2" charset="0"/>
            </a:rPr>
            <a:t>- Art. 41 III apartado c, establece que en la propaganda política o electoral que difundan los partidos y candidatos deberán abstenerse de expresiones que calumnien a las personas.</a:t>
          </a:r>
          <a:endParaRPr lang="en-US" sz="2400" kern="1200" dirty="0">
            <a:latin typeface="KATECELEBRATION" panose="02000603000000000000" pitchFamily="2" charset="0"/>
            <a:ea typeface="KATECELEBRATION" panose="02000603000000000000" pitchFamily="2" charset="0"/>
          </a:endParaRPr>
        </a:p>
      </dsp:txBody>
      <dsp:txXfrm>
        <a:off x="531524" y="712879"/>
        <a:ext cx="3875855" cy="3115949"/>
      </dsp:txXfrm>
    </dsp:sp>
    <dsp:sp modelId="{E5C91B3A-B245-B247-999E-BA6112E51231}">
      <dsp:nvSpPr>
        <dsp:cNvPr id="0" name=""/>
        <dsp:cNvSpPr/>
      </dsp:nvSpPr>
      <dsp:spPr>
        <a:xfrm>
          <a:off x="4934941" y="206849"/>
          <a:ext cx="4993676" cy="3612756"/>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6FB60A-DF36-F44A-849C-424C4AAB0CB0}">
      <dsp:nvSpPr>
        <dsp:cNvPr id="0" name=""/>
        <dsp:cNvSpPr/>
      </dsp:nvSpPr>
      <dsp:spPr>
        <a:xfrm>
          <a:off x="5365560" y="615937"/>
          <a:ext cx="4993676" cy="3612756"/>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MX" sz="2000" kern="1200" baseline="0" dirty="0">
              <a:latin typeface="KATECELEBRATION" panose="02000603000000000000" pitchFamily="2" charset="0"/>
              <a:ea typeface="KATECELEBRATION" panose="02000603000000000000" pitchFamily="2" charset="0"/>
            </a:rPr>
            <a:t>- Tema de especial relevancia en materia político-electoral ya que en materia penal el delito de calumnia como una especie de los delitos contra el honor de las personas, fue derogado desde 2007 de nuestro sistema jurídico desde el punto de vista penal lo que fue aprovechado desde el ámbito político-electoral para ser punta de lanza en las campañas políticas y formar parte de una estrategia de “guerra sucia”.</a:t>
          </a:r>
          <a:endParaRPr lang="en-US" sz="2000" kern="1200" dirty="0">
            <a:latin typeface="KATECELEBRATION" panose="02000603000000000000" pitchFamily="2" charset="0"/>
            <a:ea typeface="KATECELEBRATION" panose="02000603000000000000" pitchFamily="2" charset="0"/>
          </a:endParaRPr>
        </a:p>
      </dsp:txBody>
      <dsp:txXfrm>
        <a:off x="5471374" y="721751"/>
        <a:ext cx="4782048" cy="340112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4469BD-764E-3203-1266-B8A03183AEA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BC2A4D4C-BE40-BDC9-B35B-D9F54CF59E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E1E79897-7381-BF8F-6664-8F8DD2BFEBB7}"/>
              </a:ext>
            </a:extLst>
          </p:cNvPr>
          <p:cNvSpPr>
            <a:spLocks noGrp="1"/>
          </p:cNvSpPr>
          <p:nvPr>
            <p:ph type="dt" sz="half" idx="10"/>
          </p:nvPr>
        </p:nvSpPr>
        <p:spPr/>
        <p:txBody>
          <a:bodyPr/>
          <a:lstStyle/>
          <a:p>
            <a:fld id="{02D0E79A-A82D-4AC1-8FDB-384FF5AF137A}" type="datetimeFigureOut">
              <a:rPr lang="es-MX" smtClean="0"/>
              <a:t>29/04/2026</a:t>
            </a:fld>
            <a:endParaRPr lang="es-MX"/>
          </a:p>
        </p:txBody>
      </p:sp>
      <p:sp>
        <p:nvSpPr>
          <p:cNvPr id="5" name="Marcador de pie de página 4">
            <a:extLst>
              <a:ext uri="{FF2B5EF4-FFF2-40B4-BE49-F238E27FC236}">
                <a16:creationId xmlns:a16="http://schemas.microsoft.com/office/drawing/2014/main" id="{7ABB47E8-C6E1-50F3-B102-AA25840A069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3A9453EB-0B0B-C186-19FB-3DA6113D7A7C}"/>
              </a:ext>
            </a:extLst>
          </p:cNvPr>
          <p:cNvSpPr>
            <a:spLocks noGrp="1"/>
          </p:cNvSpPr>
          <p:nvPr>
            <p:ph type="sldNum" sz="quarter" idx="12"/>
          </p:nvPr>
        </p:nvSpPr>
        <p:spPr/>
        <p:txBody>
          <a:bodyPr/>
          <a:lstStyle/>
          <a:p>
            <a:fld id="{DD8703BC-CEA5-4312-8B28-3F661BF2F77B}" type="slidenum">
              <a:rPr lang="es-MX" smtClean="0"/>
              <a:t>‹Nº›</a:t>
            </a:fld>
            <a:endParaRPr lang="es-MX"/>
          </a:p>
        </p:txBody>
      </p:sp>
    </p:spTree>
    <p:extLst>
      <p:ext uri="{BB962C8B-B14F-4D97-AF65-F5344CB8AC3E}">
        <p14:creationId xmlns:p14="http://schemas.microsoft.com/office/powerpoint/2010/main" val="2277971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53B466-7B0F-BB87-3B90-7F8C3D619DC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679746F7-4311-F3CB-3E1E-52FCC52DB54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65BC879-ECDE-B07A-D4D2-9416AC85D823}"/>
              </a:ext>
            </a:extLst>
          </p:cNvPr>
          <p:cNvSpPr>
            <a:spLocks noGrp="1"/>
          </p:cNvSpPr>
          <p:nvPr>
            <p:ph type="dt" sz="half" idx="10"/>
          </p:nvPr>
        </p:nvSpPr>
        <p:spPr/>
        <p:txBody>
          <a:bodyPr/>
          <a:lstStyle/>
          <a:p>
            <a:fld id="{02D0E79A-A82D-4AC1-8FDB-384FF5AF137A}" type="datetimeFigureOut">
              <a:rPr lang="es-MX" smtClean="0"/>
              <a:t>29/04/2026</a:t>
            </a:fld>
            <a:endParaRPr lang="es-MX"/>
          </a:p>
        </p:txBody>
      </p:sp>
      <p:sp>
        <p:nvSpPr>
          <p:cNvPr id="5" name="Marcador de pie de página 4">
            <a:extLst>
              <a:ext uri="{FF2B5EF4-FFF2-40B4-BE49-F238E27FC236}">
                <a16:creationId xmlns:a16="http://schemas.microsoft.com/office/drawing/2014/main" id="{68189543-78C9-73E2-9A0B-48AB42DFC136}"/>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26842F7F-9F60-D3D2-44FB-37AAF0903C8A}"/>
              </a:ext>
            </a:extLst>
          </p:cNvPr>
          <p:cNvSpPr>
            <a:spLocks noGrp="1"/>
          </p:cNvSpPr>
          <p:nvPr>
            <p:ph type="sldNum" sz="quarter" idx="12"/>
          </p:nvPr>
        </p:nvSpPr>
        <p:spPr/>
        <p:txBody>
          <a:bodyPr/>
          <a:lstStyle/>
          <a:p>
            <a:fld id="{DD8703BC-CEA5-4312-8B28-3F661BF2F77B}" type="slidenum">
              <a:rPr lang="es-MX" smtClean="0"/>
              <a:t>‹Nº›</a:t>
            </a:fld>
            <a:endParaRPr lang="es-MX"/>
          </a:p>
        </p:txBody>
      </p:sp>
    </p:spTree>
    <p:extLst>
      <p:ext uri="{BB962C8B-B14F-4D97-AF65-F5344CB8AC3E}">
        <p14:creationId xmlns:p14="http://schemas.microsoft.com/office/powerpoint/2010/main" val="2657554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AF09ECF-EBDC-7310-C280-53FFDC81EE37}"/>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31D423D2-9BDF-3847-E47D-D89D4915867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38262CD-252D-20B6-BD18-447755257875}"/>
              </a:ext>
            </a:extLst>
          </p:cNvPr>
          <p:cNvSpPr>
            <a:spLocks noGrp="1"/>
          </p:cNvSpPr>
          <p:nvPr>
            <p:ph type="dt" sz="half" idx="10"/>
          </p:nvPr>
        </p:nvSpPr>
        <p:spPr/>
        <p:txBody>
          <a:bodyPr/>
          <a:lstStyle/>
          <a:p>
            <a:fld id="{02D0E79A-A82D-4AC1-8FDB-384FF5AF137A}" type="datetimeFigureOut">
              <a:rPr lang="es-MX" smtClean="0"/>
              <a:t>29/04/2026</a:t>
            </a:fld>
            <a:endParaRPr lang="es-MX"/>
          </a:p>
        </p:txBody>
      </p:sp>
      <p:sp>
        <p:nvSpPr>
          <p:cNvPr id="5" name="Marcador de pie de página 4">
            <a:extLst>
              <a:ext uri="{FF2B5EF4-FFF2-40B4-BE49-F238E27FC236}">
                <a16:creationId xmlns:a16="http://schemas.microsoft.com/office/drawing/2014/main" id="{C3230E74-FB41-0CFF-9E81-4E332C3371B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5F2B50E-729F-29AC-ED0C-1C7E48FD21F5}"/>
              </a:ext>
            </a:extLst>
          </p:cNvPr>
          <p:cNvSpPr>
            <a:spLocks noGrp="1"/>
          </p:cNvSpPr>
          <p:nvPr>
            <p:ph type="sldNum" sz="quarter" idx="12"/>
          </p:nvPr>
        </p:nvSpPr>
        <p:spPr/>
        <p:txBody>
          <a:bodyPr/>
          <a:lstStyle/>
          <a:p>
            <a:fld id="{DD8703BC-CEA5-4312-8B28-3F661BF2F77B}" type="slidenum">
              <a:rPr lang="es-MX" smtClean="0"/>
              <a:t>‹Nº›</a:t>
            </a:fld>
            <a:endParaRPr lang="es-MX"/>
          </a:p>
        </p:txBody>
      </p:sp>
    </p:spTree>
    <p:extLst>
      <p:ext uri="{BB962C8B-B14F-4D97-AF65-F5344CB8AC3E}">
        <p14:creationId xmlns:p14="http://schemas.microsoft.com/office/powerpoint/2010/main" val="2591739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extLst>
      <p:ext uri="{BB962C8B-B14F-4D97-AF65-F5344CB8AC3E}">
        <p14:creationId xmlns:p14="http://schemas.microsoft.com/office/powerpoint/2010/main" val="106631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ítulo y descripció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s-MX"/>
              <a:t>Haz clic para modificar el estilo de título del patrón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extLst>
      <p:ext uri="{BB962C8B-B14F-4D97-AF65-F5344CB8AC3E}">
        <p14:creationId xmlns:p14="http://schemas.microsoft.com/office/powerpoint/2010/main" val="114099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DEA32C-700E-0EF2-55E9-B00A2518514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C39E0325-3E38-5CB5-1391-A159EC0416F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EE8F2495-F641-664F-C14A-16034F69266A}"/>
              </a:ext>
            </a:extLst>
          </p:cNvPr>
          <p:cNvSpPr>
            <a:spLocks noGrp="1"/>
          </p:cNvSpPr>
          <p:nvPr>
            <p:ph type="dt" sz="half" idx="10"/>
          </p:nvPr>
        </p:nvSpPr>
        <p:spPr/>
        <p:txBody>
          <a:bodyPr/>
          <a:lstStyle/>
          <a:p>
            <a:fld id="{02D0E79A-A82D-4AC1-8FDB-384FF5AF137A}" type="datetimeFigureOut">
              <a:rPr lang="es-MX" smtClean="0"/>
              <a:t>29/04/2026</a:t>
            </a:fld>
            <a:endParaRPr lang="es-MX"/>
          </a:p>
        </p:txBody>
      </p:sp>
      <p:sp>
        <p:nvSpPr>
          <p:cNvPr id="5" name="Marcador de pie de página 4">
            <a:extLst>
              <a:ext uri="{FF2B5EF4-FFF2-40B4-BE49-F238E27FC236}">
                <a16:creationId xmlns:a16="http://schemas.microsoft.com/office/drawing/2014/main" id="{78489A77-5B1D-FB02-69F0-10840F2A545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C772930-2751-7716-B93F-909840E8C21E}"/>
              </a:ext>
            </a:extLst>
          </p:cNvPr>
          <p:cNvSpPr>
            <a:spLocks noGrp="1"/>
          </p:cNvSpPr>
          <p:nvPr>
            <p:ph type="sldNum" sz="quarter" idx="12"/>
          </p:nvPr>
        </p:nvSpPr>
        <p:spPr/>
        <p:txBody>
          <a:bodyPr/>
          <a:lstStyle/>
          <a:p>
            <a:fld id="{DD8703BC-CEA5-4312-8B28-3F661BF2F77B}" type="slidenum">
              <a:rPr lang="es-MX" smtClean="0"/>
              <a:t>‹Nº›</a:t>
            </a:fld>
            <a:endParaRPr lang="es-MX"/>
          </a:p>
        </p:txBody>
      </p:sp>
    </p:spTree>
    <p:extLst>
      <p:ext uri="{BB962C8B-B14F-4D97-AF65-F5344CB8AC3E}">
        <p14:creationId xmlns:p14="http://schemas.microsoft.com/office/powerpoint/2010/main" val="3382641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975B2D-DCD2-F223-D3D7-CBF9C64C514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D5C8C96A-17AF-C5E5-D828-BB7EE9F438A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C80AFC8-7A11-E5B1-838C-E255380CD23B}"/>
              </a:ext>
            </a:extLst>
          </p:cNvPr>
          <p:cNvSpPr>
            <a:spLocks noGrp="1"/>
          </p:cNvSpPr>
          <p:nvPr>
            <p:ph type="dt" sz="half" idx="10"/>
          </p:nvPr>
        </p:nvSpPr>
        <p:spPr/>
        <p:txBody>
          <a:bodyPr/>
          <a:lstStyle/>
          <a:p>
            <a:fld id="{02D0E79A-A82D-4AC1-8FDB-384FF5AF137A}" type="datetimeFigureOut">
              <a:rPr lang="es-MX" smtClean="0"/>
              <a:t>29/04/2026</a:t>
            </a:fld>
            <a:endParaRPr lang="es-MX"/>
          </a:p>
        </p:txBody>
      </p:sp>
      <p:sp>
        <p:nvSpPr>
          <p:cNvPr id="5" name="Marcador de pie de página 4">
            <a:extLst>
              <a:ext uri="{FF2B5EF4-FFF2-40B4-BE49-F238E27FC236}">
                <a16:creationId xmlns:a16="http://schemas.microsoft.com/office/drawing/2014/main" id="{E65FA163-46E2-C5D0-4ADE-8D39D16979C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9B55943-22D8-C3EE-AC1C-6DE803EFD4A4}"/>
              </a:ext>
            </a:extLst>
          </p:cNvPr>
          <p:cNvSpPr>
            <a:spLocks noGrp="1"/>
          </p:cNvSpPr>
          <p:nvPr>
            <p:ph type="sldNum" sz="quarter" idx="12"/>
          </p:nvPr>
        </p:nvSpPr>
        <p:spPr/>
        <p:txBody>
          <a:bodyPr/>
          <a:lstStyle/>
          <a:p>
            <a:fld id="{DD8703BC-CEA5-4312-8B28-3F661BF2F77B}" type="slidenum">
              <a:rPr lang="es-MX" smtClean="0"/>
              <a:t>‹Nº›</a:t>
            </a:fld>
            <a:endParaRPr lang="es-MX"/>
          </a:p>
        </p:txBody>
      </p:sp>
    </p:spTree>
    <p:extLst>
      <p:ext uri="{BB962C8B-B14F-4D97-AF65-F5344CB8AC3E}">
        <p14:creationId xmlns:p14="http://schemas.microsoft.com/office/powerpoint/2010/main" val="255022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3DBAEA-AEF1-05CC-38FF-84C6849B857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D7998C64-9EFA-F995-264B-87BFDD075C4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CDF17134-239A-1C81-9F5B-407FD84A2D8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87B2AD2E-31E7-1750-B993-717915896DA0}"/>
              </a:ext>
            </a:extLst>
          </p:cNvPr>
          <p:cNvSpPr>
            <a:spLocks noGrp="1"/>
          </p:cNvSpPr>
          <p:nvPr>
            <p:ph type="dt" sz="half" idx="10"/>
          </p:nvPr>
        </p:nvSpPr>
        <p:spPr/>
        <p:txBody>
          <a:bodyPr/>
          <a:lstStyle/>
          <a:p>
            <a:fld id="{02D0E79A-A82D-4AC1-8FDB-384FF5AF137A}" type="datetimeFigureOut">
              <a:rPr lang="es-MX" smtClean="0"/>
              <a:t>29/04/2026</a:t>
            </a:fld>
            <a:endParaRPr lang="es-MX"/>
          </a:p>
        </p:txBody>
      </p:sp>
      <p:sp>
        <p:nvSpPr>
          <p:cNvPr id="6" name="Marcador de pie de página 5">
            <a:extLst>
              <a:ext uri="{FF2B5EF4-FFF2-40B4-BE49-F238E27FC236}">
                <a16:creationId xmlns:a16="http://schemas.microsoft.com/office/drawing/2014/main" id="{6F5AEB74-C228-FCFD-2735-5527CEDC00BC}"/>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71098310-9B5B-9D0C-9B3E-820B300ACE3E}"/>
              </a:ext>
            </a:extLst>
          </p:cNvPr>
          <p:cNvSpPr>
            <a:spLocks noGrp="1"/>
          </p:cNvSpPr>
          <p:nvPr>
            <p:ph type="sldNum" sz="quarter" idx="12"/>
          </p:nvPr>
        </p:nvSpPr>
        <p:spPr/>
        <p:txBody>
          <a:bodyPr/>
          <a:lstStyle/>
          <a:p>
            <a:fld id="{DD8703BC-CEA5-4312-8B28-3F661BF2F77B}" type="slidenum">
              <a:rPr lang="es-MX" smtClean="0"/>
              <a:t>‹Nº›</a:t>
            </a:fld>
            <a:endParaRPr lang="es-MX"/>
          </a:p>
        </p:txBody>
      </p:sp>
    </p:spTree>
    <p:extLst>
      <p:ext uri="{BB962C8B-B14F-4D97-AF65-F5344CB8AC3E}">
        <p14:creationId xmlns:p14="http://schemas.microsoft.com/office/powerpoint/2010/main" val="4147926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5612BC-1B57-BE08-7E65-D7764C8041D3}"/>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D12F9F31-E846-1364-FB37-E51801770A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6D2D84A-BA69-7063-AD54-4FCF7E1325C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AD78CF1A-0243-8857-22AB-16356BAD1F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97C761CF-5B54-D21A-2D0B-D58ABE531F0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C31A807B-6D7F-719E-CC9C-83034E949F33}"/>
              </a:ext>
            </a:extLst>
          </p:cNvPr>
          <p:cNvSpPr>
            <a:spLocks noGrp="1"/>
          </p:cNvSpPr>
          <p:nvPr>
            <p:ph type="dt" sz="half" idx="10"/>
          </p:nvPr>
        </p:nvSpPr>
        <p:spPr/>
        <p:txBody>
          <a:bodyPr/>
          <a:lstStyle/>
          <a:p>
            <a:fld id="{02D0E79A-A82D-4AC1-8FDB-384FF5AF137A}" type="datetimeFigureOut">
              <a:rPr lang="es-MX" smtClean="0"/>
              <a:t>29/04/2026</a:t>
            </a:fld>
            <a:endParaRPr lang="es-MX"/>
          </a:p>
        </p:txBody>
      </p:sp>
      <p:sp>
        <p:nvSpPr>
          <p:cNvPr id="8" name="Marcador de pie de página 7">
            <a:extLst>
              <a:ext uri="{FF2B5EF4-FFF2-40B4-BE49-F238E27FC236}">
                <a16:creationId xmlns:a16="http://schemas.microsoft.com/office/drawing/2014/main" id="{B4C4E27E-03A6-DFFB-CBF3-4E1AB55515A2}"/>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3348A079-55B7-75DA-F999-08C458977125}"/>
              </a:ext>
            </a:extLst>
          </p:cNvPr>
          <p:cNvSpPr>
            <a:spLocks noGrp="1"/>
          </p:cNvSpPr>
          <p:nvPr>
            <p:ph type="sldNum" sz="quarter" idx="12"/>
          </p:nvPr>
        </p:nvSpPr>
        <p:spPr/>
        <p:txBody>
          <a:bodyPr/>
          <a:lstStyle/>
          <a:p>
            <a:fld id="{DD8703BC-CEA5-4312-8B28-3F661BF2F77B}" type="slidenum">
              <a:rPr lang="es-MX" smtClean="0"/>
              <a:t>‹Nº›</a:t>
            </a:fld>
            <a:endParaRPr lang="es-MX"/>
          </a:p>
        </p:txBody>
      </p:sp>
    </p:spTree>
    <p:extLst>
      <p:ext uri="{BB962C8B-B14F-4D97-AF65-F5344CB8AC3E}">
        <p14:creationId xmlns:p14="http://schemas.microsoft.com/office/powerpoint/2010/main" val="3477526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0F5D6C-D63D-37C9-EFCA-D52864919342}"/>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FF411A95-F596-A420-6EB8-D67EE5CD4FF8}"/>
              </a:ext>
            </a:extLst>
          </p:cNvPr>
          <p:cNvSpPr>
            <a:spLocks noGrp="1"/>
          </p:cNvSpPr>
          <p:nvPr>
            <p:ph type="dt" sz="half" idx="10"/>
          </p:nvPr>
        </p:nvSpPr>
        <p:spPr/>
        <p:txBody>
          <a:bodyPr/>
          <a:lstStyle/>
          <a:p>
            <a:fld id="{02D0E79A-A82D-4AC1-8FDB-384FF5AF137A}" type="datetimeFigureOut">
              <a:rPr lang="es-MX" smtClean="0"/>
              <a:t>29/04/2026</a:t>
            </a:fld>
            <a:endParaRPr lang="es-MX"/>
          </a:p>
        </p:txBody>
      </p:sp>
      <p:sp>
        <p:nvSpPr>
          <p:cNvPr id="4" name="Marcador de pie de página 3">
            <a:extLst>
              <a:ext uri="{FF2B5EF4-FFF2-40B4-BE49-F238E27FC236}">
                <a16:creationId xmlns:a16="http://schemas.microsoft.com/office/drawing/2014/main" id="{890710FE-49D2-3DFC-D89D-406DA0C18D04}"/>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6189AC94-7659-0128-B44D-A9100235649F}"/>
              </a:ext>
            </a:extLst>
          </p:cNvPr>
          <p:cNvSpPr>
            <a:spLocks noGrp="1"/>
          </p:cNvSpPr>
          <p:nvPr>
            <p:ph type="sldNum" sz="quarter" idx="12"/>
          </p:nvPr>
        </p:nvSpPr>
        <p:spPr/>
        <p:txBody>
          <a:bodyPr/>
          <a:lstStyle/>
          <a:p>
            <a:fld id="{DD8703BC-CEA5-4312-8B28-3F661BF2F77B}" type="slidenum">
              <a:rPr lang="es-MX" smtClean="0"/>
              <a:t>‹Nº›</a:t>
            </a:fld>
            <a:endParaRPr lang="es-MX"/>
          </a:p>
        </p:txBody>
      </p:sp>
    </p:spTree>
    <p:extLst>
      <p:ext uri="{BB962C8B-B14F-4D97-AF65-F5344CB8AC3E}">
        <p14:creationId xmlns:p14="http://schemas.microsoft.com/office/powerpoint/2010/main" val="1927451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1BF1A46-8F86-8D34-FFE9-63FDCC240F34}"/>
              </a:ext>
            </a:extLst>
          </p:cNvPr>
          <p:cNvSpPr>
            <a:spLocks noGrp="1"/>
          </p:cNvSpPr>
          <p:nvPr>
            <p:ph type="dt" sz="half" idx="10"/>
          </p:nvPr>
        </p:nvSpPr>
        <p:spPr/>
        <p:txBody>
          <a:bodyPr/>
          <a:lstStyle/>
          <a:p>
            <a:fld id="{02D0E79A-A82D-4AC1-8FDB-384FF5AF137A}" type="datetimeFigureOut">
              <a:rPr lang="es-MX" smtClean="0"/>
              <a:t>29/04/2026</a:t>
            </a:fld>
            <a:endParaRPr lang="es-MX"/>
          </a:p>
        </p:txBody>
      </p:sp>
      <p:sp>
        <p:nvSpPr>
          <p:cNvPr id="3" name="Marcador de pie de página 2">
            <a:extLst>
              <a:ext uri="{FF2B5EF4-FFF2-40B4-BE49-F238E27FC236}">
                <a16:creationId xmlns:a16="http://schemas.microsoft.com/office/drawing/2014/main" id="{52EB30E5-0E56-CF25-C39B-9821F01C054B}"/>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956CBA66-E062-EB93-2550-0026E6323475}"/>
              </a:ext>
            </a:extLst>
          </p:cNvPr>
          <p:cNvSpPr>
            <a:spLocks noGrp="1"/>
          </p:cNvSpPr>
          <p:nvPr>
            <p:ph type="sldNum" sz="quarter" idx="12"/>
          </p:nvPr>
        </p:nvSpPr>
        <p:spPr/>
        <p:txBody>
          <a:bodyPr/>
          <a:lstStyle/>
          <a:p>
            <a:fld id="{DD8703BC-CEA5-4312-8B28-3F661BF2F77B}" type="slidenum">
              <a:rPr lang="es-MX" smtClean="0"/>
              <a:t>‹Nº›</a:t>
            </a:fld>
            <a:endParaRPr lang="es-MX"/>
          </a:p>
        </p:txBody>
      </p:sp>
    </p:spTree>
    <p:extLst>
      <p:ext uri="{BB962C8B-B14F-4D97-AF65-F5344CB8AC3E}">
        <p14:creationId xmlns:p14="http://schemas.microsoft.com/office/powerpoint/2010/main" val="3303891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F0593C-43D3-8E33-078F-4C7AFBDB1CC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2F8B0197-BC0C-3A69-D15C-347426B5C1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598C6B19-A4A0-F367-47EB-887B37C9D4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EC49B0E-D4BE-9592-4C57-0F4C65E86D09}"/>
              </a:ext>
            </a:extLst>
          </p:cNvPr>
          <p:cNvSpPr>
            <a:spLocks noGrp="1"/>
          </p:cNvSpPr>
          <p:nvPr>
            <p:ph type="dt" sz="half" idx="10"/>
          </p:nvPr>
        </p:nvSpPr>
        <p:spPr/>
        <p:txBody>
          <a:bodyPr/>
          <a:lstStyle/>
          <a:p>
            <a:fld id="{02D0E79A-A82D-4AC1-8FDB-384FF5AF137A}" type="datetimeFigureOut">
              <a:rPr lang="es-MX" smtClean="0"/>
              <a:t>29/04/2026</a:t>
            </a:fld>
            <a:endParaRPr lang="es-MX"/>
          </a:p>
        </p:txBody>
      </p:sp>
      <p:sp>
        <p:nvSpPr>
          <p:cNvPr id="6" name="Marcador de pie de página 5">
            <a:extLst>
              <a:ext uri="{FF2B5EF4-FFF2-40B4-BE49-F238E27FC236}">
                <a16:creationId xmlns:a16="http://schemas.microsoft.com/office/drawing/2014/main" id="{B5C2DBB8-23F0-94B2-0CA9-D7B48B3D5FC8}"/>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41989DC-EC67-8798-6657-3744075E31C2}"/>
              </a:ext>
            </a:extLst>
          </p:cNvPr>
          <p:cNvSpPr>
            <a:spLocks noGrp="1"/>
          </p:cNvSpPr>
          <p:nvPr>
            <p:ph type="sldNum" sz="quarter" idx="12"/>
          </p:nvPr>
        </p:nvSpPr>
        <p:spPr/>
        <p:txBody>
          <a:bodyPr/>
          <a:lstStyle/>
          <a:p>
            <a:fld id="{DD8703BC-CEA5-4312-8B28-3F661BF2F77B}" type="slidenum">
              <a:rPr lang="es-MX" smtClean="0"/>
              <a:t>‹Nº›</a:t>
            </a:fld>
            <a:endParaRPr lang="es-MX"/>
          </a:p>
        </p:txBody>
      </p:sp>
    </p:spTree>
    <p:extLst>
      <p:ext uri="{BB962C8B-B14F-4D97-AF65-F5344CB8AC3E}">
        <p14:creationId xmlns:p14="http://schemas.microsoft.com/office/powerpoint/2010/main" val="1882124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B001CF-603D-3C1D-ABBE-FD4D9055BFB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B680D94F-03FF-3B84-ADF9-5E62261FB4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A23BE99F-72D9-5641-650E-D68367864E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B79FBFB-178A-41DA-5491-967B02FCB143}"/>
              </a:ext>
            </a:extLst>
          </p:cNvPr>
          <p:cNvSpPr>
            <a:spLocks noGrp="1"/>
          </p:cNvSpPr>
          <p:nvPr>
            <p:ph type="dt" sz="half" idx="10"/>
          </p:nvPr>
        </p:nvSpPr>
        <p:spPr/>
        <p:txBody>
          <a:bodyPr/>
          <a:lstStyle/>
          <a:p>
            <a:fld id="{02D0E79A-A82D-4AC1-8FDB-384FF5AF137A}" type="datetimeFigureOut">
              <a:rPr lang="es-MX" smtClean="0"/>
              <a:t>29/04/2026</a:t>
            </a:fld>
            <a:endParaRPr lang="es-MX"/>
          </a:p>
        </p:txBody>
      </p:sp>
      <p:sp>
        <p:nvSpPr>
          <p:cNvPr id="6" name="Marcador de pie de página 5">
            <a:extLst>
              <a:ext uri="{FF2B5EF4-FFF2-40B4-BE49-F238E27FC236}">
                <a16:creationId xmlns:a16="http://schemas.microsoft.com/office/drawing/2014/main" id="{EBD83CC8-E688-2368-42EC-B219B3AB802C}"/>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70E853E-05D4-9380-3552-9537FE9492A9}"/>
              </a:ext>
            </a:extLst>
          </p:cNvPr>
          <p:cNvSpPr>
            <a:spLocks noGrp="1"/>
          </p:cNvSpPr>
          <p:nvPr>
            <p:ph type="sldNum" sz="quarter" idx="12"/>
          </p:nvPr>
        </p:nvSpPr>
        <p:spPr/>
        <p:txBody>
          <a:bodyPr/>
          <a:lstStyle/>
          <a:p>
            <a:fld id="{DD8703BC-CEA5-4312-8B28-3F661BF2F77B}" type="slidenum">
              <a:rPr lang="es-MX" smtClean="0"/>
              <a:t>‹Nº›</a:t>
            </a:fld>
            <a:endParaRPr lang="es-MX"/>
          </a:p>
        </p:txBody>
      </p:sp>
    </p:spTree>
    <p:extLst>
      <p:ext uri="{BB962C8B-B14F-4D97-AF65-F5344CB8AC3E}">
        <p14:creationId xmlns:p14="http://schemas.microsoft.com/office/powerpoint/2010/main" val="3739241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CEDCC1B-9A63-F046-2FBA-F4BC53783A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20815355-7429-012C-E020-A9FA8EEF35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CDBC6E45-2C23-61B2-D02F-316A3289C1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2D0E79A-A82D-4AC1-8FDB-384FF5AF137A}" type="datetimeFigureOut">
              <a:rPr lang="es-MX" smtClean="0"/>
              <a:t>29/04/2026</a:t>
            </a:fld>
            <a:endParaRPr lang="es-MX"/>
          </a:p>
        </p:txBody>
      </p:sp>
      <p:sp>
        <p:nvSpPr>
          <p:cNvPr id="5" name="Marcador de pie de página 4">
            <a:extLst>
              <a:ext uri="{FF2B5EF4-FFF2-40B4-BE49-F238E27FC236}">
                <a16:creationId xmlns:a16="http://schemas.microsoft.com/office/drawing/2014/main" id="{D10C02CF-15C4-1BE8-1C30-0961CE400C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7A0F1582-841B-B00A-3418-6D536749BC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8703BC-CEA5-4312-8B28-3F661BF2F77B}" type="slidenum">
              <a:rPr lang="es-MX" smtClean="0"/>
              <a:t>‹Nº›</a:t>
            </a:fld>
            <a:endParaRPr lang="es-MX"/>
          </a:p>
        </p:txBody>
      </p:sp>
    </p:spTree>
    <p:extLst>
      <p:ext uri="{BB962C8B-B14F-4D97-AF65-F5344CB8AC3E}">
        <p14:creationId xmlns:p14="http://schemas.microsoft.com/office/powerpoint/2010/main" val="35711852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pn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sv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sv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sv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sv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sv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sv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sv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sv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sv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13.xml"/><Relationship Id="rId6" Type="http://schemas.openxmlformats.org/officeDocument/2006/relationships/hyperlink" Target="https://www.te.gob.mx/IUSEapp/" TargetMode="External"/><Relationship Id="rId5" Type="http://schemas.openxmlformats.org/officeDocument/2006/relationships/hyperlink" Target="https://www.te.gob.mx/blog/delamata/front/sentences/index/LIBEXPRE" TargetMode="External"/><Relationship Id="rId4" Type="http://schemas.openxmlformats.org/officeDocument/2006/relationships/hyperlink" Target="https://www.te.gob.mx/editorial_service/media/pdf/160420241220389360.pdf"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hyperlink" Target="https://www.te.gob.mx/IUSEap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sv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50CAEE-CAC0-4F18-9593-F09A3338C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D2DA77D5-12C4-446D-AC72-A514960A55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73623" t="43915" r="1" b="10213"/>
          <a:stretch/>
        </p:blipFill>
        <p:spPr>
          <a:xfrm>
            <a:off x="8199690" y="290557"/>
            <a:ext cx="3992310" cy="3905520"/>
          </a:xfrm>
          <a:prstGeom prst="rect">
            <a:avLst/>
          </a:prstGeom>
        </p:spPr>
      </p:pic>
      <p:pic>
        <p:nvPicPr>
          <p:cNvPr id="13" name="Picture 12">
            <a:extLst>
              <a:ext uri="{FF2B5EF4-FFF2-40B4-BE49-F238E27FC236}">
                <a16:creationId xmlns:a16="http://schemas.microsoft.com/office/drawing/2014/main" id="{19E04E4F-6B32-4651-ACE0-DACABF1FC2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12450" t="1120" r="54326" b="73832"/>
          <a:stretch/>
        </p:blipFill>
        <p:spPr>
          <a:xfrm>
            <a:off x="4581330" y="0"/>
            <a:ext cx="6762408" cy="2867764"/>
          </a:xfrm>
          <a:prstGeom prst="rect">
            <a:avLst/>
          </a:prstGeom>
        </p:spPr>
      </p:pic>
      <p:sp>
        <p:nvSpPr>
          <p:cNvPr id="2" name="Título 1">
            <a:extLst>
              <a:ext uri="{FF2B5EF4-FFF2-40B4-BE49-F238E27FC236}">
                <a16:creationId xmlns:a16="http://schemas.microsoft.com/office/drawing/2014/main" id="{0A681D6A-ED4D-9D4C-4C3B-68964DC687BD}"/>
              </a:ext>
            </a:extLst>
          </p:cNvPr>
          <p:cNvSpPr>
            <a:spLocks noGrp="1"/>
          </p:cNvSpPr>
          <p:nvPr>
            <p:ph type="ctrTitle"/>
          </p:nvPr>
        </p:nvSpPr>
        <p:spPr>
          <a:xfrm>
            <a:off x="2062313" y="1830410"/>
            <a:ext cx="7375978" cy="1264210"/>
          </a:xfrm>
        </p:spPr>
        <p:txBody>
          <a:bodyPr>
            <a:noAutofit/>
          </a:bodyPr>
          <a:lstStyle/>
          <a:p>
            <a:pPr algn="l"/>
            <a:r>
              <a:rPr lang="es-MX" sz="5400" dirty="0">
                <a:latin typeface="Organic Fridays Lined" panose="02000000000000000000" pitchFamily="2" charset="0"/>
              </a:rPr>
              <a:t>LIBERTAD DE EXPRESIÓN</a:t>
            </a:r>
          </a:p>
        </p:txBody>
      </p:sp>
      <p:sp>
        <p:nvSpPr>
          <p:cNvPr id="3" name="Subtítulo 2">
            <a:extLst>
              <a:ext uri="{FF2B5EF4-FFF2-40B4-BE49-F238E27FC236}">
                <a16:creationId xmlns:a16="http://schemas.microsoft.com/office/drawing/2014/main" id="{E4ABF4F3-F7A4-95E6-C5B6-1EDF2425D44D}"/>
              </a:ext>
            </a:extLst>
          </p:cNvPr>
          <p:cNvSpPr>
            <a:spLocks noGrp="1"/>
          </p:cNvSpPr>
          <p:nvPr>
            <p:ph type="subTitle" idx="1"/>
          </p:nvPr>
        </p:nvSpPr>
        <p:spPr>
          <a:xfrm>
            <a:off x="2062313" y="3433965"/>
            <a:ext cx="7375978" cy="1264209"/>
          </a:xfrm>
        </p:spPr>
        <p:txBody>
          <a:bodyPr>
            <a:normAutofit fontScale="85000" lnSpcReduction="20000"/>
          </a:bodyPr>
          <a:lstStyle/>
          <a:p>
            <a:r>
              <a:rPr lang="es-MX" sz="3200" dirty="0">
                <a:solidFill>
                  <a:schemeClr val="tx1">
                    <a:lumMod val="50000"/>
                    <a:lumOff val="50000"/>
                  </a:schemeClr>
                </a:solidFill>
                <a:latin typeface="KATECELEBRATION" panose="02000603000000000000" pitchFamily="2" charset="0"/>
                <a:ea typeface="KATECELEBRATION" panose="02000603000000000000" pitchFamily="2" charset="0"/>
              </a:rPr>
              <a:t>Bases constitucionales y convencionales</a:t>
            </a:r>
          </a:p>
          <a:p>
            <a:r>
              <a:rPr lang="es-MX" sz="3200" dirty="0">
                <a:solidFill>
                  <a:schemeClr val="tx1">
                    <a:lumMod val="50000"/>
                    <a:lumOff val="50000"/>
                  </a:schemeClr>
                </a:solidFill>
                <a:latin typeface="KATECELEBRATION" panose="02000603000000000000" pitchFamily="2" charset="0"/>
                <a:ea typeface="KATECELEBRATION" panose="02000603000000000000" pitchFamily="2" charset="0"/>
              </a:rPr>
              <a:t>Jurisprudencia de la SCJN</a:t>
            </a:r>
          </a:p>
          <a:p>
            <a:r>
              <a:rPr lang="es-MX" sz="3200" dirty="0">
                <a:solidFill>
                  <a:schemeClr val="tx1">
                    <a:lumMod val="50000"/>
                    <a:lumOff val="50000"/>
                  </a:schemeClr>
                </a:solidFill>
                <a:latin typeface="KATECELEBRATION" panose="02000603000000000000" pitchFamily="2" charset="0"/>
                <a:ea typeface="KATECELEBRATION" panose="02000603000000000000" pitchFamily="2" charset="0"/>
              </a:rPr>
              <a:t>Jurisprudencia del TEPJF</a:t>
            </a:r>
          </a:p>
        </p:txBody>
      </p:sp>
      <p:pic>
        <p:nvPicPr>
          <p:cNvPr id="15" name="Picture 14">
            <a:extLst>
              <a:ext uri="{FF2B5EF4-FFF2-40B4-BE49-F238E27FC236}">
                <a16:creationId xmlns:a16="http://schemas.microsoft.com/office/drawing/2014/main" id="{13D4F2B0-7771-46FC-9763-240E8F55F14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65973" t="81531" r="19879"/>
          <a:stretch/>
        </p:blipFill>
        <p:spPr>
          <a:xfrm>
            <a:off x="10246407" y="5429242"/>
            <a:ext cx="1945594" cy="1428758"/>
          </a:xfrm>
          <a:custGeom>
            <a:avLst/>
            <a:gdLst>
              <a:gd name="connsiteX0" fmla="*/ 2051608 w 4103216"/>
              <a:gd name="connsiteY0" fmla="*/ 0 h 1714050"/>
              <a:gd name="connsiteX1" fmla="*/ 4103216 w 4103216"/>
              <a:gd name="connsiteY1" fmla="*/ 1266738 h 1714050"/>
              <a:gd name="connsiteX2" fmla="*/ 4010980 w 4103216"/>
              <a:gd name="connsiteY2" fmla="*/ 1643427 h 1714050"/>
              <a:gd name="connsiteX3" fmla="*/ 3969116 w 4103216"/>
              <a:gd name="connsiteY3" fmla="*/ 1714050 h 1714050"/>
              <a:gd name="connsiteX4" fmla="*/ 134100 w 4103216"/>
              <a:gd name="connsiteY4" fmla="*/ 1714050 h 1714050"/>
              <a:gd name="connsiteX5" fmla="*/ 92237 w 4103216"/>
              <a:gd name="connsiteY5" fmla="*/ 1643427 h 1714050"/>
              <a:gd name="connsiteX6" fmla="*/ 0 w 4103216"/>
              <a:gd name="connsiteY6" fmla="*/ 1266738 h 1714050"/>
              <a:gd name="connsiteX7" fmla="*/ 2051608 w 4103216"/>
              <a:gd name="connsiteY7" fmla="*/ 0 h 171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3216" h="1714050">
                <a:moveTo>
                  <a:pt x="2051608" y="0"/>
                </a:moveTo>
                <a:cubicBezTo>
                  <a:pt x="3184680" y="0"/>
                  <a:pt x="4103216" y="567138"/>
                  <a:pt x="4103216" y="1266738"/>
                </a:cubicBezTo>
                <a:cubicBezTo>
                  <a:pt x="4103216" y="1397913"/>
                  <a:pt x="4070924" y="1524431"/>
                  <a:pt x="4010980" y="1643427"/>
                </a:cubicBezTo>
                <a:lnTo>
                  <a:pt x="3969116" y="1714050"/>
                </a:lnTo>
                <a:lnTo>
                  <a:pt x="134100" y="1714050"/>
                </a:lnTo>
                <a:lnTo>
                  <a:pt x="92237" y="1643427"/>
                </a:lnTo>
                <a:cubicBezTo>
                  <a:pt x="32293" y="1524431"/>
                  <a:pt x="0" y="1397913"/>
                  <a:pt x="0" y="1266738"/>
                </a:cubicBezTo>
                <a:cubicBezTo>
                  <a:pt x="0" y="567138"/>
                  <a:pt x="918536" y="0"/>
                  <a:pt x="2051608" y="0"/>
                </a:cubicBezTo>
                <a:close/>
              </a:path>
            </a:pathLst>
          </a:custGeom>
        </p:spPr>
      </p:pic>
      <p:pic>
        <p:nvPicPr>
          <p:cNvPr id="17" name="Picture 16">
            <a:extLst>
              <a:ext uri="{FF2B5EF4-FFF2-40B4-BE49-F238E27FC236}">
                <a16:creationId xmlns:a16="http://schemas.microsoft.com/office/drawing/2014/main" id="{6164F387-6750-4AFF-8A10-65C64D31ECA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46466" t="75007" r="30510"/>
          <a:stretch/>
        </p:blipFill>
        <p:spPr>
          <a:xfrm>
            <a:off x="9795659" y="4064996"/>
            <a:ext cx="2716669" cy="1658803"/>
          </a:xfrm>
          <a:custGeom>
            <a:avLst/>
            <a:gdLst>
              <a:gd name="connsiteX0" fmla="*/ 2051608 w 4103216"/>
              <a:gd name="connsiteY0" fmla="*/ 0 h 1714050"/>
              <a:gd name="connsiteX1" fmla="*/ 4103216 w 4103216"/>
              <a:gd name="connsiteY1" fmla="*/ 1266738 h 1714050"/>
              <a:gd name="connsiteX2" fmla="*/ 4010980 w 4103216"/>
              <a:gd name="connsiteY2" fmla="*/ 1643427 h 1714050"/>
              <a:gd name="connsiteX3" fmla="*/ 3969116 w 4103216"/>
              <a:gd name="connsiteY3" fmla="*/ 1714050 h 1714050"/>
              <a:gd name="connsiteX4" fmla="*/ 134100 w 4103216"/>
              <a:gd name="connsiteY4" fmla="*/ 1714050 h 1714050"/>
              <a:gd name="connsiteX5" fmla="*/ 92237 w 4103216"/>
              <a:gd name="connsiteY5" fmla="*/ 1643427 h 1714050"/>
              <a:gd name="connsiteX6" fmla="*/ 0 w 4103216"/>
              <a:gd name="connsiteY6" fmla="*/ 1266738 h 1714050"/>
              <a:gd name="connsiteX7" fmla="*/ 2051608 w 4103216"/>
              <a:gd name="connsiteY7" fmla="*/ 0 h 171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3216" h="1714050">
                <a:moveTo>
                  <a:pt x="2051608" y="0"/>
                </a:moveTo>
                <a:cubicBezTo>
                  <a:pt x="3184680" y="0"/>
                  <a:pt x="4103216" y="567138"/>
                  <a:pt x="4103216" y="1266738"/>
                </a:cubicBezTo>
                <a:cubicBezTo>
                  <a:pt x="4103216" y="1397913"/>
                  <a:pt x="4070924" y="1524431"/>
                  <a:pt x="4010980" y="1643427"/>
                </a:cubicBezTo>
                <a:lnTo>
                  <a:pt x="3969116" y="1714050"/>
                </a:lnTo>
                <a:lnTo>
                  <a:pt x="134100" y="1714050"/>
                </a:lnTo>
                <a:lnTo>
                  <a:pt x="92237" y="1643427"/>
                </a:lnTo>
                <a:cubicBezTo>
                  <a:pt x="32293" y="1524431"/>
                  <a:pt x="0" y="1397913"/>
                  <a:pt x="0" y="1266738"/>
                </a:cubicBezTo>
                <a:cubicBezTo>
                  <a:pt x="0" y="567138"/>
                  <a:pt x="918536" y="0"/>
                  <a:pt x="2051608" y="0"/>
                </a:cubicBezTo>
                <a:close/>
              </a:path>
            </a:pathLst>
          </a:custGeom>
        </p:spPr>
      </p:pic>
      <p:pic>
        <p:nvPicPr>
          <p:cNvPr id="4" name="Imagen 3">
            <a:extLst>
              <a:ext uri="{FF2B5EF4-FFF2-40B4-BE49-F238E27FC236}">
                <a16:creationId xmlns:a16="http://schemas.microsoft.com/office/drawing/2014/main" id="{C781C2A8-6D3B-0579-55BB-EF75539E392A}"/>
              </a:ext>
            </a:extLst>
          </p:cNvPr>
          <p:cNvPicPr>
            <a:picLocks noChangeAspect="1"/>
          </p:cNvPicPr>
          <p:nvPr/>
        </p:nvPicPr>
        <p:blipFill>
          <a:blip r:embed="rId3"/>
          <a:stretch>
            <a:fillRect/>
          </a:stretch>
        </p:blipFill>
        <p:spPr>
          <a:xfrm>
            <a:off x="11150599" y="95094"/>
            <a:ext cx="1016000" cy="1003300"/>
          </a:xfrm>
          <a:prstGeom prst="rect">
            <a:avLst/>
          </a:prstGeom>
        </p:spPr>
      </p:pic>
    </p:spTree>
    <p:extLst>
      <p:ext uri="{BB962C8B-B14F-4D97-AF65-F5344CB8AC3E}">
        <p14:creationId xmlns:p14="http://schemas.microsoft.com/office/powerpoint/2010/main" val="182447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7C53B-B9C7-5DCB-4216-291875F849FF}"/>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7F71929-8F2C-43B0-248F-311D5CAB466E}"/>
              </a:ext>
            </a:extLst>
          </p:cNvPr>
          <p:cNvSpPr>
            <a:spLocks noGrp="1"/>
          </p:cNvSpPr>
          <p:nvPr>
            <p:ph sz="quarter" idx="13"/>
          </p:nvPr>
        </p:nvSpPr>
        <p:spPr>
          <a:xfrm>
            <a:off x="1680170" y="1746095"/>
            <a:ext cx="8831659" cy="2254405"/>
          </a:xfrm>
        </p:spPr>
        <p:txBody>
          <a:bodyPr>
            <a:normAutofit/>
          </a:bodyPr>
          <a:lstStyle/>
          <a:p>
            <a:pPr marL="0" indent="0" algn="just">
              <a:buNone/>
            </a:pPr>
            <a:r>
              <a:rPr lang="es-MX" sz="2600" cap="none" dirty="0">
                <a:latin typeface="KATECELEBRATION" panose="02000603000000000000" pitchFamily="2" charset="0"/>
                <a:ea typeface="KATECELEBRATION" panose="02000603000000000000" pitchFamily="2" charset="0"/>
              </a:rPr>
              <a:t>5. Estará prohibida por la ley toda propaganda en favor de la guerra y toda apología del odio nacional, racial o religioso que constituyan incitaciones a la violencia o cualquier otra acción ilegal similar contra cualquier persona o grupo de personas, por ningún motivo, inclusive los de raza, color, religión, idioma u origen nacional.</a:t>
            </a:r>
          </a:p>
        </p:txBody>
      </p:sp>
      <p:pic>
        <p:nvPicPr>
          <p:cNvPr id="4" name="Imagen 3">
            <a:extLst>
              <a:ext uri="{FF2B5EF4-FFF2-40B4-BE49-F238E27FC236}">
                <a16:creationId xmlns:a16="http://schemas.microsoft.com/office/drawing/2014/main" id="{7D31A79B-C4E9-A37C-A423-CA11E4A9EB25}"/>
              </a:ext>
            </a:extLst>
          </p:cNvPr>
          <p:cNvPicPr>
            <a:picLocks noChangeAspect="1"/>
          </p:cNvPicPr>
          <p:nvPr/>
        </p:nvPicPr>
        <p:blipFill>
          <a:blip r:embed="rId2"/>
          <a:stretch>
            <a:fillRect/>
          </a:stretch>
        </p:blipFill>
        <p:spPr>
          <a:xfrm>
            <a:off x="11150599" y="95094"/>
            <a:ext cx="1016000" cy="1003300"/>
          </a:xfrm>
          <a:prstGeom prst="rect">
            <a:avLst/>
          </a:prstGeom>
        </p:spPr>
      </p:pic>
    </p:spTree>
    <p:extLst>
      <p:ext uri="{BB962C8B-B14F-4D97-AF65-F5344CB8AC3E}">
        <p14:creationId xmlns:p14="http://schemas.microsoft.com/office/powerpoint/2010/main" val="812166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F012C5-2940-4F3E-BB5E-B8B2C9E82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B37C977-E7E3-44AC-AEC8-2E2764190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13876" cy="6858000"/>
          </a:xfrm>
          <a:prstGeom prst="rect">
            <a:avLst/>
          </a:prstGeom>
          <a:ln>
            <a:noFill/>
          </a:ln>
          <a:effectLst>
            <a:outerShdw blurRad="88900" dist="25400" algn="l" rotWithShape="0">
              <a:prstClr val="black">
                <a:alpha val="40000"/>
              </a:prstClr>
            </a:outerShdw>
          </a:effectLst>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70DF37D-86A3-45DB-B1C1-580462D4BB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1" y="-2"/>
            <a:ext cx="3321978" cy="2196792"/>
          </a:xfrm>
          <a:prstGeom prst="rect">
            <a:avLst/>
          </a:prstGeom>
        </p:spPr>
      </p:pic>
      <p:sp>
        <p:nvSpPr>
          <p:cNvPr id="2" name="Título 1">
            <a:extLst>
              <a:ext uri="{FF2B5EF4-FFF2-40B4-BE49-F238E27FC236}">
                <a16:creationId xmlns:a16="http://schemas.microsoft.com/office/drawing/2014/main" id="{F120314F-268F-A0CC-4B22-7060095B0224}"/>
              </a:ext>
            </a:extLst>
          </p:cNvPr>
          <p:cNvSpPr>
            <a:spLocks noGrp="1"/>
          </p:cNvSpPr>
          <p:nvPr>
            <p:ph type="title"/>
          </p:nvPr>
        </p:nvSpPr>
        <p:spPr>
          <a:xfrm>
            <a:off x="488772" y="1641853"/>
            <a:ext cx="3321977" cy="2885542"/>
          </a:xfrm>
        </p:spPr>
        <p:txBody>
          <a:bodyPr anchor="b">
            <a:normAutofit/>
          </a:bodyPr>
          <a:lstStyle/>
          <a:p>
            <a:pPr algn="ctr"/>
            <a:r>
              <a:rPr lang="es-MX" sz="4000" dirty="0">
                <a:solidFill>
                  <a:schemeClr val="bg1"/>
                </a:solidFill>
                <a:latin typeface="Organic Fridays Lined" panose="02000000000000000000" pitchFamily="2" charset="0"/>
              </a:rPr>
              <a:t>ARGUMENTOS QUE JUSTIFICAN LA LIBERTAD DE EXPRESIÓN</a:t>
            </a:r>
          </a:p>
        </p:txBody>
      </p:sp>
      <p:sp>
        <p:nvSpPr>
          <p:cNvPr id="3" name="Marcador de contenido 2">
            <a:extLst>
              <a:ext uri="{FF2B5EF4-FFF2-40B4-BE49-F238E27FC236}">
                <a16:creationId xmlns:a16="http://schemas.microsoft.com/office/drawing/2014/main" id="{8A85A25D-D6D8-4C3B-157B-20958D0C4763}"/>
              </a:ext>
            </a:extLst>
          </p:cNvPr>
          <p:cNvSpPr>
            <a:spLocks noGrp="1"/>
          </p:cNvSpPr>
          <p:nvPr>
            <p:ph sz="quarter" idx="13"/>
          </p:nvPr>
        </p:nvSpPr>
        <p:spPr>
          <a:xfrm>
            <a:off x="4863955" y="733326"/>
            <a:ext cx="6274838" cy="5791199"/>
          </a:xfrm>
        </p:spPr>
        <p:txBody>
          <a:bodyPr anchor="ctr">
            <a:normAutofit/>
          </a:bodyPr>
          <a:lstStyle/>
          <a:p>
            <a:pPr marL="0" indent="0" algn="just">
              <a:buNone/>
            </a:pPr>
            <a:r>
              <a:rPr lang="es-MX" sz="2400" cap="none" dirty="0">
                <a:latin typeface="KATECELEBRATION" panose="02000603000000000000" pitchFamily="2" charset="0"/>
                <a:ea typeface="KATECELEBRATION" panose="02000603000000000000" pitchFamily="2" charset="0"/>
              </a:rPr>
              <a:t>1er. </a:t>
            </a:r>
            <a:r>
              <a:rPr lang="es-MX" sz="2400" cap="none" dirty="0">
                <a:solidFill>
                  <a:srgbClr val="C00000"/>
                </a:solidFill>
                <a:latin typeface="KATECELEBRATION" panose="02000603000000000000" pitchFamily="2" charset="0"/>
                <a:ea typeface="KATECELEBRATION" panose="02000603000000000000" pitchFamily="2" charset="0"/>
              </a:rPr>
              <a:t>Argumento sobre el descubrimiento de la verdad.</a:t>
            </a:r>
            <a:r>
              <a:rPr lang="es-MX" sz="2400" cap="none" dirty="0">
                <a:solidFill>
                  <a:srgbClr val="FF0000"/>
                </a:solidFill>
                <a:latin typeface="KATECELEBRATION" panose="02000603000000000000" pitchFamily="2" charset="0"/>
                <a:ea typeface="KATECELEBRATION" panose="02000603000000000000" pitchFamily="2" charset="0"/>
              </a:rPr>
              <a:t> </a:t>
            </a:r>
            <a:r>
              <a:rPr lang="es-MX" sz="2400" cap="none" dirty="0">
                <a:latin typeface="KATECELEBRATION" panose="02000603000000000000" pitchFamily="2" charset="0"/>
                <a:ea typeface="KATECELEBRATION" panose="02000603000000000000" pitchFamily="2" charset="0"/>
              </a:rPr>
              <a:t>La libertad de expresión es objeto de tutela por que mediante el libre tránsito de las ideas es posible arribar a la verdad. </a:t>
            </a:r>
          </a:p>
          <a:p>
            <a:pPr algn="just">
              <a:buFontTx/>
              <a:buChar char="-"/>
            </a:pPr>
            <a:r>
              <a:rPr lang="es-MX" sz="2400" cap="none" dirty="0">
                <a:latin typeface="KATECELEBRATION" panose="02000603000000000000" pitchFamily="2" charset="0"/>
                <a:ea typeface="KATECELEBRATION" panose="02000603000000000000" pitchFamily="2" charset="0"/>
              </a:rPr>
              <a:t>Cómo poder llegar a la verdad si no se escuchan los elementos que pueden ser relevantes para formar mi propio criterio.</a:t>
            </a:r>
          </a:p>
          <a:p>
            <a:pPr algn="just">
              <a:buFontTx/>
              <a:buChar char="-"/>
            </a:pPr>
            <a:r>
              <a:rPr lang="es-MX" sz="2400" cap="none" dirty="0">
                <a:latin typeface="KATECELEBRATION" panose="02000603000000000000" pitchFamily="2" charset="0"/>
                <a:ea typeface="KATECELEBRATION" panose="02000603000000000000" pitchFamily="2" charset="0"/>
              </a:rPr>
              <a:t>Este argumento no es completamente cierto. No todo intercambio de ideas genera necesariamente  verdad ya que supone que todos los emisores se ajusten a criterios objetivos y no personales. Sin embargo, es un argumento sostenible y lícito.</a:t>
            </a:r>
          </a:p>
        </p:txBody>
      </p:sp>
      <p:pic>
        <p:nvPicPr>
          <p:cNvPr id="4" name="Imagen 3">
            <a:extLst>
              <a:ext uri="{FF2B5EF4-FFF2-40B4-BE49-F238E27FC236}">
                <a16:creationId xmlns:a16="http://schemas.microsoft.com/office/drawing/2014/main" id="{F9DBDAF4-9865-02FC-9E99-8DCF76AAC375}"/>
              </a:ext>
            </a:extLst>
          </p:cNvPr>
          <p:cNvPicPr>
            <a:picLocks noChangeAspect="1"/>
          </p:cNvPicPr>
          <p:nvPr/>
        </p:nvPicPr>
        <p:blipFill>
          <a:blip r:embed="rId3"/>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1581255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F012C5-2940-4F3E-BB5E-B8B2C9E82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B37C977-E7E3-44AC-AEC8-2E2764190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13876" cy="6858000"/>
          </a:xfrm>
          <a:prstGeom prst="rect">
            <a:avLst/>
          </a:prstGeom>
          <a:ln>
            <a:noFill/>
          </a:ln>
          <a:effectLst>
            <a:outerShdw blurRad="88900" dist="25400" algn="l" rotWithShape="0">
              <a:prstClr val="black">
                <a:alpha val="40000"/>
              </a:prstClr>
            </a:outerShdw>
          </a:effectLst>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70DF37D-86A3-45DB-B1C1-580462D4BB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1" y="-2"/>
            <a:ext cx="3321978" cy="2196792"/>
          </a:xfrm>
          <a:prstGeom prst="rect">
            <a:avLst/>
          </a:prstGeom>
        </p:spPr>
      </p:pic>
      <p:sp>
        <p:nvSpPr>
          <p:cNvPr id="2" name="Título 1">
            <a:extLst>
              <a:ext uri="{FF2B5EF4-FFF2-40B4-BE49-F238E27FC236}">
                <a16:creationId xmlns:a16="http://schemas.microsoft.com/office/drawing/2014/main" id="{F120314F-268F-A0CC-4B22-7060095B0224}"/>
              </a:ext>
            </a:extLst>
          </p:cNvPr>
          <p:cNvSpPr>
            <a:spLocks noGrp="1"/>
          </p:cNvSpPr>
          <p:nvPr>
            <p:ph type="title"/>
          </p:nvPr>
        </p:nvSpPr>
        <p:spPr>
          <a:xfrm>
            <a:off x="475752" y="1543049"/>
            <a:ext cx="3321978" cy="2756211"/>
          </a:xfrm>
        </p:spPr>
        <p:txBody>
          <a:bodyPr anchor="b">
            <a:normAutofit fontScale="90000"/>
          </a:bodyPr>
          <a:lstStyle/>
          <a:p>
            <a:pPr algn="ctr"/>
            <a:r>
              <a:rPr lang="es-MX" sz="4000" dirty="0">
                <a:solidFill>
                  <a:schemeClr val="bg1"/>
                </a:solidFill>
                <a:latin typeface="Organic Fridays Lined" panose="02000000000000000000" pitchFamily="2" charset="0"/>
              </a:rPr>
              <a:t>ARGUMENTOS QUE JUSTIFICAN LA LIBERTAD DE EXPRESIÓN</a:t>
            </a:r>
          </a:p>
        </p:txBody>
      </p:sp>
      <p:sp>
        <p:nvSpPr>
          <p:cNvPr id="3" name="Marcador de contenido 2">
            <a:extLst>
              <a:ext uri="{FF2B5EF4-FFF2-40B4-BE49-F238E27FC236}">
                <a16:creationId xmlns:a16="http://schemas.microsoft.com/office/drawing/2014/main" id="{8A85A25D-D6D8-4C3B-157B-20958D0C4763}"/>
              </a:ext>
            </a:extLst>
          </p:cNvPr>
          <p:cNvSpPr>
            <a:spLocks noGrp="1"/>
          </p:cNvSpPr>
          <p:nvPr>
            <p:ph sz="quarter" idx="13"/>
          </p:nvPr>
        </p:nvSpPr>
        <p:spPr>
          <a:xfrm>
            <a:off x="4627823" y="624732"/>
            <a:ext cx="6734083" cy="5608535"/>
          </a:xfrm>
        </p:spPr>
        <p:txBody>
          <a:bodyPr anchor="ctr">
            <a:normAutofit/>
          </a:bodyPr>
          <a:lstStyle/>
          <a:p>
            <a:pPr marL="0" indent="0" algn="just">
              <a:buNone/>
            </a:pPr>
            <a:r>
              <a:rPr lang="es-MX" sz="2400" cap="none" dirty="0">
                <a:latin typeface="KATECELEBRATION" panose="02000603000000000000" pitchFamily="2" charset="0"/>
                <a:ea typeface="KATECELEBRATION" panose="02000603000000000000" pitchFamily="2" charset="0"/>
              </a:rPr>
              <a:t>2do. </a:t>
            </a:r>
            <a:r>
              <a:rPr lang="es-MX" sz="2400" cap="none" dirty="0">
                <a:solidFill>
                  <a:srgbClr val="C00000"/>
                </a:solidFill>
                <a:latin typeface="KATECELEBRATION" panose="02000603000000000000" pitchFamily="2" charset="0"/>
                <a:ea typeface="KATECELEBRATION" panose="02000603000000000000" pitchFamily="2" charset="0"/>
              </a:rPr>
              <a:t>Argumento de la autorealización.</a:t>
            </a:r>
            <a:r>
              <a:rPr lang="es-MX" sz="2400" cap="none" dirty="0">
                <a:solidFill>
                  <a:srgbClr val="FF0000"/>
                </a:solidFill>
                <a:latin typeface="KATECELEBRATION" panose="02000603000000000000" pitchFamily="2" charset="0"/>
                <a:ea typeface="KATECELEBRATION" panose="02000603000000000000" pitchFamily="2" charset="0"/>
              </a:rPr>
              <a:t> </a:t>
            </a:r>
            <a:r>
              <a:rPr lang="es-MX" sz="2400" cap="none" dirty="0">
                <a:latin typeface="KATECELEBRATION" panose="02000603000000000000" pitchFamily="2" charset="0"/>
                <a:ea typeface="KATECELEBRATION" panose="02000603000000000000" pitchFamily="2" charset="0"/>
              </a:rPr>
              <a:t>La libre expresión de ideas permite realizarnos como personas al propiciar nuestro crecimiento intelectual y moral. </a:t>
            </a:r>
          </a:p>
          <a:p>
            <a:pPr marL="0" indent="0" algn="just">
              <a:buNone/>
            </a:pPr>
            <a:r>
              <a:rPr lang="es-MX" sz="2400" cap="none" dirty="0">
                <a:latin typeface="KATECELEBRATION" panose="02000603000000000000" pitchFamily="2" charset="0"/>
                <a:ea typeface="KATECELEBRATION" panose="02000603000000000000" pitchFamily="2" charset="0"/>
              </a:rPr>
              <a:t>-Nos permite distinguir entre aquella información que permite forjar nuestros propios planes de vida al allegarnos información vital para establecer prioridades vitales o para descartar conductas que estimamos equivocadas.</a:t>
            </a:r>
          </a:p>
        </p:txBody>
      </p:sp>
      <p:pic>
        <p:nvPicPr>
          <p:cNvPr id="4" name="Imagen 3">
            <a:extLst>
              <a:ext uri="{FF2B5EF4-FFF2-40B4-BE49-F238E27FC236}">
                <a16:creationId xmlns:a16="http://schemas.microsoft.com/office/drawing/2014/main" id="{F9DBDAF4-9865-02FC-9E99-8DCF76AAC375}"/>
              </a:ext>
            </a:extLst>
          </p:cNvPr>
          <p:cNvPicPr>
            <a:picLocks noChangeAspect="1"/>
          </p:cNvPicPr>
          <p:nvPr/>
        </p:nvPicPr>
        <p:blipFill>
          <a:blip r:embed="rId3"/>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791061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F012C5-2940-4F3E-BB5E-B8B2C9E82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B37C977-E7E3-44AC-AEC8-2E2764190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13876" cy="6858000"/>
          </a:xfrm>
          <a:prstGeom prst="rect">
            <a:avLst/>
          </a:prstGeom>
          <a:ln>
            <a:noFill/>
          </a:ln>
          <a:effectLst>
            <a:outerShdw blurRad="88900" dist="25400" algn="l" rotWithShape="0">
              <a:prstClr val="black">
                <a:alpha val="40000"/>
              </a:prstClr>
            </a:outerShdw>
          </a:effectLst>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70DF37D-86A3-45DB-B1C1-580462D4BB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1" y="-2"/>
            <a:ext cx="3321978" cy="2196792"/>
          </a:xfrm>
          <a:prstGeom prst="rect">
            <a:avLst/>
          </a:prstGeom>
        </p:spPr>
      </p:pic>
      <p:sp>
        <p:nvSpPr>
          <p:cNvPr id="2" name="Título 1">
            <a:extLst>
              <a:ext uri="{FF2B5EF4-FFF2-40B4-BE49-F238E27FC236}">
                <a16:creationId xmlns:a16="http://schemas.microsoft.com/office/drawing/2014/main" id="{F120314F-268F-A0CC-4B22-7060095B0224}"/>
              </a:ext>
            </a:extLst>
          </p:cNvPr>
          <p:cNvSpPr>
            <a:spLocks noGrp="1"/>
          </p:cNvSpPr>
          <p:nvPr>
            <p:ph type="title"/>
          </p:nvPr>
        </p:nvSpPr>
        <p:spPr>
          <a:xfrm>
            <a:off x="526298" y="1779827"/>
            <a:ext cx="3210728" cy="2747567"/>
          </a:xfrm>
        </p:spPr>
        <p:txBody>
          <a:bodyPr anchor="b">
            <a:normAutofit fontScale="90000"/>
          </a:bodyPr>
          <a:lstStyle/>
          <a:p>
            <a:pPr algn="ctr"/>
            <a:r>
              <a:rPr lang="es-MX" sz="4000" dirty="0">
                <a:solidFill>
                  <a:schemeClr val="bg1"/>
                </a:solidFill>
                <a:latin typeface="Organic Fridays Lined" panose="02000000000000000000" pitchFamily="2" charset="0"/>
              </a:rPr>
              <a:t>ARGUMENTOS QUE JUSTIFICAN LA LIBERTAD DE EXPRESIÓN</a:t>
            </a:r>
          </a:p>
        </p:txBody>
      </p:sp>
      <p:sp>
        <p:nvSpPr>
          <p:cNvPr id="3" name="Marcador de contenido 2">
            <a:extLst>
              <a:ext uri="{FF2B5EF4-FFF2-40B4-BE49-F238E27FC236}">
                <a16:creationId xmlns:a16="http://schemas.microsoft.com/office/drawing/2014/main" id="{8A85A25D-D6D8-4C3B-157B-20958D0C4763}"/>
              </a:ext>
            </a:extLst>
          </p:cNvPr>
          <p:cNvSpPr>
            <a:spLocks noGrp="1"/>
          </p:cNvSpPr>
          <p:nvPr>
            <p:ph sz="quarter" idx="13"/>
          </p:nvPr>
        </p:nvSpPr>
        <p:spPr>
          <a:xfrm>
            <a:off x="4627823" y="624732"/>
            <a:ext cx="6734083" cy="5608535"/>
          </a:xfrm>
        </p:spPr>
        <p:txBody>
          <a:bodyPr anchor="ctr">
            <a:normAutofit/>
          </a:bodyPr>
          <a:lstStyle/>
          <a:p>
            <a:pPr marL="0" indent="0" algn="just">
              <a:buNone/>
            </a:pPr>
            <a:r>
              <a:rPr lang="es-MX" sz="2400" cap="none" dirty="0">
                <a:latin typeface="KATECELEBRATION" panose="02000603000000000000" pitchFamily="2" charset="0"/>
                <a:ea typeface="KATECELEBRATION" panose="02000603000000000000" pitchFamily="2" charset="0"/>
              </a:rPr>
              <a:t>3er. </a:t>
            </a:r>
            <a:r>
              <a:rPr lang="es-MX" sz="2400" cap="none" dirty="0">
                <a:solidFill>
                  <a:srgbClr val="C00000"/>
                </a:solidFill>
                <a:latin typeface="KATECELEBRATION" panose="02000603000000000000" pitchFamily="2" charset="0"/>
                <a:ea typeface="KATECELEBRATION" panose="02000603000000000000" pitchFamily="2" charset="0"/>
              </a:rPr>
              <a:t>Argumento de la paricipación democrática.</a:t>
            </a:r>
            <a:r>
              <a:rPr lang="es-MX" sz="2400" cap="none" dirty="0">
                <a:solidFill>
                  <a:srgbClr val="FF0000"/>
                </a:solidFill>
                <a:latin typeface="KATECELEBRATION" panose="02000603000000000000" pitchFamily="2" charset="0"/>
                <a:ea typeface="KATECELEBRATION" panose="02000603000000000000" pitchFamily="2" charset="0"/>
              </a:rPr>
              <a:t> </a:t>
            </a:r>
            <a:r>
              <a:rPr lang="es-MX" sz="2400" cap="none" dirty="0">
                <a:latin typeface="KATECELEBRATION" panose="02000603000000000000" pitchFamily="2" charset="0"/>
                <a:ea typeface="KATECELEBRATION" panose="02000603000000000000" pitchFamily="2" charset="0"/>
              </a:rPr>
              <a:t>La democracia moderna exige la participación de la ciudadanía no sólo como receptor de ideas y contenidos sino como participante activo del debate político, abierto, deshinibido y robusto.</a:t>
            </a:r>
          </a:p>
          <a:p>
            <a:pPr marL="0" indent="0" algn="just">
              <a:buNone/>
            </a:pPr>
            <a:r>
              <a:rPr lang="es-MX" sz="2400" cap="none" dirty="0">
                <a:latin typeface="KATECELEBRATION" panose="02000603000000000000" pitchFamily="2" charset="0"/>
                <a:ea typeface="KATECELEBRATION" panose="02000603000000000000" pitchFamily="2" charset="0"/>
              </a:rPr>
              <a:t>- La teoría democrática considera a la libertad de expresión como un componente básico de los sistemas democráticos.</a:t>
            </a:r>
          </a:p>
        </p:txBody>
      </p:sp>
      <p:pic>
        <p:nvPicPr>
          <p:cNvPr id="4" name="Imagen 3">
            <a:extLst>
              <a:ext uri="{FF2B5EF4-FFF2-40B4-BE49-F238E27FC236}">
                <a16:creationId xmlns:a16="http://schemas.microsoft.com/office/drawing/2014/main" id="{F9DBDAF4-9865-02FC-9E99-8DCF76AAC375}"/>
              </a:ext>
            </a:extLst>
          </p:cNvPr>
          <p:cNvPicPr>
            <a:picLocks noChangeAspect="1"/>
          </p:cNvPicPr>
          <p:nvPr/>
        </p:nvPicPr>
        <p:blipFill>
          <a:blip r:embed="rId3"/>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4087676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7D7D3E-EB2E-6F84-E738-B4CAD8EEDE54}"/>
              </a:ext>
            </a:extLst>
          </p:cNvPr>
          <p:cNvSpPr>
            <a:spLocks noGrp="1"/>
          </p:cNvSpPr>
          <p:nvPr>
            <p:ph type="title"/>
          </p:nvPr>
        </p:nvSpPr>
        <p:spPr>
          <a:xfrm>
            <a:off x="641074" y="1419900"/>
            <a:ext cx="2844002" cy="4018201"/>
          </a:xfrm>
        </p:spPr>
        <p:txBody>
          <a:bodyPr>
            <a:normAutofit/>
          </a:bodyPr>
          <a:lstStyle/>
          <a:p>
            <a:pPr algn="ctr"/>
            <a:r>
              <a:rPr lang="es-MX" sz="3200" dirty="0">
                <a:latin typeface="Organic Fridays Lined"/>
              </a:rPr>
              <a:t>LIBERTADES RELACIONADAS</a:t>
            </a:r>
          </a:p>
        </p:txBody>
      </p:sp>
      <p:sp>
        <p:nvSpPr>
          <p:cNvPr id="3" name="Marcador de contenido 2">
            <a:extLst>
              <a:ext uri="{FF2B5EF4-FFF2-40B4-BE49-F238E27FC236}">
                <a16:creationId xmlns:a16="http://schemas.microsoft.com/office/drawing/2014/main" id="{46ECF283-9C5B-74D3-FA46-D1B715D9646A}"/>
              </a:ext>
            </a:extLst>
          </p:cNvPr>
          <p:cNvSpPr>
            <a:spLocks noGrp="1"/>
          </p:cNvSpPr>
          <p:nvPr>
            <p:ph sz="quarter" idx="13"/>
          </p:nvPr>
        </p:nvSpPr>
        <p:spPr>
          <a:xfrm>
            <a:off x="3929622" y="1193575"/>
            <a:ext cx="6846328" cy="4470850"/>
          </a:xfrm>
        </p:spPr>
        <p:txBody>
          <a:bodyPr anchor="ctr">
            <a:noAutofit/>
          </a:bodyPr>
          <a:lstStyle/>
          <a:p>
            <a:pPr algn="just"/>
            <a:r>
              <a:rPr lang="es-MX" sz="2600" cap="none" dirty="0">
                <a:latin typeface="Organic Fridays Lined"/>
              </a:rPr>
              <a:t>Las libertades de opinión, información y prensa tienen estrecha relación con la libertad de expresión.</a:t>
            </a:r>
          </a:p>
          <a:p>
            <a:pPr algn="just"/>
            <a:r>
              <a:rPr lang="es-MX" sz="2600" cap="none" dirty="0">
                <a:latin typeface="Organic Fridays Lined"/>
              </a:rPr>
              <a:t>La libertad de opinión y la libertad de expresión son condiciones indispensables para el pleno desarrollo de la persona. </a:t>
            </a:r>
          </a:p>
          <a:p>
            <a:pPr algn="just"/>
            <a:r>
              <a:rPr lang="es-MX" sz="2600" cap="none" dirty="0">
                <a:latin typeface="Organic Fridays Lined"/>
              </a:rPr>
              <a:t>Son fundamentales para toda sociedad y constituyen la piedra angular de todas las sociedades libres y democráticas. </a:t>
            </a:r>
          </a:p>
        </p:txBody>
      </p:sp>
      <p:pic>
        <p:nvPicPr>
          <p:cNvPr id="4" name="Imagen 3">
            <a:extLst>
              <a:ext uri="{FF2B5EF4-FFF2-40B4-BE49-F238E27FC236}">
                <a16:creationId xmlns:a16="http://schemas.microsoft.com/office/drawing/2014/main" id="{C0488F81-9621-78B4-139C-340EE8A363DA}"/>
              </a:ext>
            </a:extLst>
          </p:cNvPr>
          <p:cNvPicPr>
            <a:picLocks noChangeAspect="1"/>
          </p:cNvPicPr>
          <p:nvPr/>
        </p:nvPicPr>
        <p:blipFill>
          <a:blip r:embed="rId2"/>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1607850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C5D5F-0D12-ACC0-22F4-6DBBD270A70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597A69E-2B41-52A0-F3F4-BBFCA4D93563}"/>
              </a:ext>
            </a:extLst>
          </p:cNvPr>
          <p:cNvSpPr>
            <a:spLocks noGrp="1"/>
          </p:cNvSpPr>
          <p:nvPr>
            <p:ph type="title"/>
          </p:nvPr>
        </p:nvSpPr>
        <p:spPr>
          <a:xfrm>
            <a:off x="641074" y="1419900"/>
            <a:ext cx="2844002" cy="4018201"/>
          </a:xfrm>
        </p:spPr>
        <p:txBody>
          <a:bodyPr>
            <a:normAutofit/>
          </a:bodyPr>
          <a:lstStyle/>
          <a:p>
            <a:pPr algn="ctr"/>
            <a:r>
              <a:rPr lang="es-MX" sz="3200" dirty="0">
                <a:latin typeface="Organic Fridays Lined"/>
              </a:rPr>
              <a:t>LIBERTADES RELACIONADAS</a:t>
            </a:r>
          </a:p>
        </p:txBody>
      </p:sp>
      <p:sp>
        <p:nvSpPr>
          <p:cNvPr id="3" name="Marcador de contenido 2">
            <a:extLst>
              <a:ext uri="{FF2B5EF4-FFF2-40B4-BE49-F238E27FC236}">
                <a16:creationId xmlns:a16="http://schemas.microsoft.com/office/drawing/2014/main" id="{82A3F943-496D-00C2-9328-76650D5425BF}"/>
              </a:ext>
            </a:extLst>
          </p:cNvPr>
          <p:cNvSpPr>
            <a:spLocks noGrp="1"/>
          </p:cNvSpPr>
          <p:nvPr>
            <p:ph sz="quarter" idx="13"/>
          </p:nvPr>
        </p:nvSpPr>
        <p:spPr>
          <a:xfrm>
            <a:off x="4205708" y="1193575"/>
            <a:ext cx="6576591" cy="4470850"/>
          </a:xfrm>
        </p:spPr>
        <p:txBody>
          <a:bodyPr anchor="ctr">
            <a:noAutofit/>
          </a:bodyPr>
          <a:lstStyle/>
          <a:p>
            <a:pPr algn="just"/>
            <a:r>
              <a:rPr lang="es-MX" sz="2600" cap="none" dirty="0">
                <a:latin typeface="Organic Fridays Lined"/>
              </a:rPr>
              <a:t>Ambas libertades están estrechamente relacionadas entre sí, dado que la libertad de expresión constituye el medio para intercambiar y formular opiniones. </a:t>
            </a:r>
          </a:p>
          <a:p>
            <a:pPr algn="just"/>
            <a:r>
              <a:rPr lang="es-MX" sz="2600" cap="none" dirty="0">
                <a:latin typeface="Organic Fridays Lined"/>
              </a:rPr>
              <a:t>Es una condición necesaria para el logro de los principios de transparencia y rendición de cuentas que, a su vez, son esenciales para la promoción y la protección de los derechos humanos</a:t>
            </a:r>
            <a:r>
              <a:rPr lang="es-MX" sz="2400" cap="none" dirty="0">
                <a:latin typeface="Organic Fridays Lined"/>
              </a:rPr>
              <a:t>. </a:t>
            </a:r>
          </a:p>
        </p:txBody>
      </p:sp>
      <p:pic>
        <p:nvPicPr>
          <p:cNvPr id="4" name="Imagen 3">
            <a:extLst>
              <a:ext uri="{FF2B5EF4-FFF2-40B4-BE49-F238E27FC236}">
                <a16:creationId xmlns:a16="http://schemas.microsoft.com/office/drawing/2014/main" id="{BE7026AB-E141-2C92-E0EB-23A762B6BF69}"/>
              </a:ext>
            </a:extLst>
          </p:cNvPr>
          <p:cNvPicPr>
            <a:picLocks noChangeAspect="1"/>
          </p:cNvPicPr>
          <p:nvPr/>
        </p:nvPicPr>
        <p:blipFill>
          <a:blip r:embed="rId2"/>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1796760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DBED7-FD3C-3574-3E1A-8B11CC48DBE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9D4DE3D-401A-0C77-0307-B074BAF94508}"/>
              </a:ext>
            </a:extLst>
          </p:cNvPr>
          <p:cNvSpPr>
            <a:spLocks noGrp="1"/>
          </p:cNvSpPr>
          <p:nvPr>
            <p:ph type="title"/>
          </p:nvPr>
        </p:nvSpPr>
        <p:spPr>
          <a:xfrm>
            <a:off x="641074" y="1419900"/>
            <a:ext cx="2844002" cy="4018201"/>
          </a:xfrm>
        </p:spPr>
        <p:txBody>
          <a:bodyPr>
            <a:normAutofit/>
          </a:bodyPr>
          <a:lstStyle/>
          <a:p>
            <a:pPr algn="ctr"/>
            <a:r>
              <a:rPr lang="es-MX" sz="3200" dirty="0">
                <a:latin typeface="Organic Fridays Lined"/>
              </a:rPr>
              <a:t>LIBERTADES RELACIONADAS</a:t>
            </a:r>
          </a:p>
        </p:txBody>
      </p:sp>
      <p:sp>
        <p:nvSpPr>
          <p:cNvPr id="3" name="Marcador de contenido 2">
            <a:extLst>
              <a:ext uri="{FF2B5EF4-FFF2-40B4-BE49-F238E27FC236}">
                <a16:creationId xmlns:a16="http://schemas.microsoft.com/office/drawing/2014/main" id="{8F645699-945A-D6D2-9E3E-6BC1F1A7852B}"/>
              </a:ext>
            </a:extLst>
          </p:cNvPr>
          <p:cNvSpPr>
            <a:spLocks noGrp="1"/>
          </p:cNvSpPr>
          <p:nvPr>
            <p:ph sz="quarter" idx="13"/>
          </p:nvPr>
        </p:nvSpPr>
        <p:spPr>
          <a:xfrm>
            <a:off x="4057651" y="1066801"/>
            <a:ext cx="6743699" cy="4470850"/>
          </a:xfrm>
        </p:spPr>
        <p:txBody>
          <a:bodyPr anchor="ctr">
            <a:noAutofit/>
          </a:bodyPr>
          <a:lstStyle/>
          <a:p>
            <a:pPr marL="0" indent="0" algn="just">
              <a:buNone/>
            </a:pPr>
            <a:r>
              <a:rPr lang="es-MX" sz="2400" cap="none" dirty="0">
                <a:latin typeface="Organic Fridays Lined"/>
              </a:rPr>
              <a:t> </a:t>
            </a:r>
          </a:p>
          <a:p>
            <a:pPr algn="just"/>
            <a:r>
              <a:rPr lang="es-MX" sz="2600" cap="none" dirty="0">
                <a:latin typeface="Organic Fridays Lined"/>
              </a:rPr>
              <a:t>La existencia de medios de prensa y otros medios de comunicación libres y exentos de censura y de trabas es esencial en cualquier sociedad para asegurar la libertad de opinión y expresión y el goce de otros derechos (Observación General </a:t>
            </a:r>
            <a:r>
              <a:rPr lang="es-MX" sz="2600" cap="none" dirty="0" err="1">
                <a:latin typeface="Organic Fridays Lined"/>
              </a:rPr>
              <a:t>Nº</a:t>
            </a:r>
            <a:r>
              <a:rPr lang="es-MX" sz="2600" cap="none" dirty="0">
                <a:latin typeface="Organic Fridays Lined"/>
              </a:rPr>
              <a:t> 34).</a:t>
            </a:r>
          </a:p>
        </p:txBody>
      </p:sp>
      <p:pic>
        <p:nvPicPr>
          <p:cNvPr id="4" name="Imagen 3">
            <a:extLst>
              <a:ext uri="{FF2B5EF4-FFF2-40B4-BE49-F238E27FC236}">
                <a16:creationId xmlns:a16="http://schemas.microsoft.com/office/drawing/2014/main" id="{42DC0639-45D9-FE01-DF58-ABB1FCFF1E8C}"/>
              </a:ext>
            </a:extLst>
          </p:cNvPr>
          <p:cNvPicPr>
            <a:picLocks noChangeAspect="1"/>
          </p:cNvPicPr>
          <p:nvPr/>
        </p:nvPicPr>
        <p:blipFill>
          <a:blip r:embed="rId2"/>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977371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630259-2E99-42C6-925A-ED71BD9ED2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CD7ECD05-B4E0-4A46-AE36-17B3B1B208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065" y="0"/>
            <a:ext cx="4059935" cy="6858000"/>
          </a:xfrm>
          <a:prstGeom prst="rect">
            <a:avLst/>
          </a:prstGeom>
          <a:ln>
            <a:noFill/>
          </a:ln>
          <a:effectLst>
            <a:outerShdw blurRad="50800" dist="127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210643E1-7ABA-4C1E-A734-A26C5D70414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66700"/>
          <a:stretch/>
        </p:blipFill>
        <p:spPr>
          <a:xfrm>
            <a:off x="8132064" y="0"/>
            <a:ext cx="4059936" cy="6858000"/>
          </a:xfrm>
          <a:prstGeom prst="rect">
            <a:avLst/>
          </a:prstGeom>
        </p:spPr>
      </p:pic>
      <p:sp>
        <p:nvSpPr>
          <p:cNvPr id="2" name="Título 1">
            <a:extLst>
              <a:ext uri="{FF2B5EF4-FFF2-40B4-BE49-F238E27FC236}">
                <a16:creationId xmlns:a16="http://schemas.microsoft.com/office/drawing/2014/main" id="{118F2F47-6174-B0C5-7C52-ABDF3F4003DC}"/>
              </a:ext>
            </a:extLst>
          </p:cNvPr>
          <p:cNvSpPr>
            <a:spLocks noGrp="1"/>
          </p:cNvSpPr>
          <p:nvPr>
            <p:ph type="title"/>
          </p:nvPr>
        </p:nvSpPr>
        <p:spPr>
          <a:xfrm>
            <a:off x="8543576" y="1270001"/>
            <a:ext cx="3140424" cy="3680244"/>
          </a:xfrm>
        </p:spPr>
        <p:txBody>
          <a:bodyPr>
            <a:normAutofit/>
          </a:bodyPr>
          <a:lstStyle/>
          <a:p>
            <a:r>
              <a:rPr lang="es-MX" sz="3700" dirty="0">
                <a:latin typeface="Organic Fridays Lined" panose="02000000000000000000" pitchFamily="2" charset="0"/>
              </a:rPr>
              <a:t>La libertad de expresión y la ciudadanía</a:t>
            </a:r>
          </a:p>
        </p:txBody>
      </p:sp>
      <p:pic>
        <p:nvPicPr>
          <p:cNvPr id="4" name="Imagen 3">
            <a:extLst>
              <a:ext uri="{FF2B5EF4-FFF2-40B4-BE49-F238E27FC236}">
                <a16:creationId xmlns:a16="http://schemas.microsoft.com/office/drawing/2014/main" id="{8126DDA5-8555-DC13-24C2-5BBA01B9863F}"/>
              </a:ext>
            </a:extLst>
          </p:cNvPr>
          <p:cNvPicPr>
            <a:picLocks noChangeAspect="1"/>
          </p:cNvPicPr>
          <p:nvPr/>
        </p:nvPicPr>
        <p:blipFill>
          <a:blip r:embed="rId3"/>
          <a:stretch>
            <a:fillRect/>
          </a:stretch>
        </p:blipFill>
        <p:spPr>
          <a:xfrm>
            <a:off x="11176000" y="50801"/>
            <a:ext cx="1016000" cy="1016000"/>
          </a:xfrm>
          <a:prstGeom prst="rect">
            <a:avLst/>
          </a:prstGeom>
        </p:spPr>
      </p:pic>
      <p:graphicFrame>
        <p:nvGraphicFramePr>
          <p:cNvPr id="6" name="Marcador de contenido 2">
            <a:extLst>
              <a:ext uri="{FF2B5EF4-FFF2-40B4-BE49-F238E27FC236}">
                <a16:creationId xmlns:a16="http://schemas.microsoft.com/office/drawing/2014/main" id="{E0334B68-9D52-9592-6942-EF249B5AF5E4}"/>
              </a:ext>
            </a:extLst>
          </p:cNvPr>
          <p:cNvGraphicFramePr>
            <a:graphicFrameLocks noGrp="1"/>
          </p:cNvGraphicFramePr>
          <p:nvPr>
            <p:ph sz="quarter" idx="13"/>
          </p:nvPr>
        </p:nvGraphicFramePr>
        <p:xfrm>
          <a:off x="1011677" y="558801"/>
          <a:ext cx="6612387" cy="57004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40248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7CCBFA6-32E5-4FFD-A52A-9EA1CBF9D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8B3A8DA3-6E81-4BA8-A084-FE4E32A32BB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r="50000"/>
          <a:stretch>
            <a:fillRect/>
          </a:stretch>
        </p:blipFill>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p:spPr>
      </p:pic>
      <p:sp>
        <p:nvSpPr>
          <p:cNvPr id="2" name="Título 1">
            <a:extLst>
              <a:ext uri="{FF2B5EF4-FFF2-40B4-BE49-F238E27FC236}">
                <a16:creationId xmlns:a16="http://schemas.microsoft.com/office/drawing/2014/main" id="{43A11A6A-CD64-D18E-CCE1-7D2FF9D5A7F8}"/>
              </a:ext>
            </a:extLst>
          </p:cNvPr>
          <p:cNvSpPr>
            <a:spLocks noGrp="1"/>
          </p:cNvSpPr>
          <p:nvPr>
            <p:ph type="ctrTitle"/>
          </p:nvPr>
        </p:nvSpPr>
        <p:spPr>
          <a:xfrm>
            <a:off x="1933262" y="1463851"/>
            <a:ext cx="8325475" cy="3930297"/>
          </a:xfrm>
        </p:spPr>
        <p:txBody>
          <a:bodyPr anchor="ctr">
            <a:normAutofit/>
          </a:bodyPr>
          <a:lstStyle/>
          <a:p>
            <a:r>
              <a:rPr lang="es-MX" sz="5400" dirty="0">
                <a:latin typeface="Organic Fridays Lined" panose="02000000000000000000" pitchFamily="2" charset="0"/>
              </a:rPr>
              <a:t>JURISPRUDENCIA DE LA SCJN</a:t>
            </a:r>
          </a:p>
        </p:txBody>
      </p:sp>
      <p:sp>
        <p:nvSpPr>
          <p:cNvPr id="13" name="Rectangle 12">
            <a:extLst>
              <a:ext uri="{FF2B5EF4-FFF2-40B4-BE49-F238E27FC236}">
                <a16:creationId xmlns:a16="http://schemas.microsoft.com/office/drawing/2014/main" id="{88C8491E-818C-4AE7-BBAA-80BE32FD99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3500" y="0"/>
            <a:ext cx="6096000" cy="6858000"/>
          </a:xfrm>
          <a:prstGeom prst="rect">
            <a:avLst/>
          </a:prstGeom>
          <a:gradFill>
            <a:gsLst>
              <a:gs pos="0">
                <a:srgbClr val="FFFFFF">
                  <a:alpha val="20000"/>
                </a:srgbClr>
              </a:gs>
              <a:gs pos="100000">
                <a:srgbClr val="B8B8B8">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Imagen 3">
            <a:extLst>
              <a:ext uri="{FF2B5EF4-FFF2-40B4-BE49-F238E27FC236}">
                <a16:creationId xmlns:a16="http://schemas.microsoft.com/office/drawing/2014/main" id="{46487276-A07D-7321-41F3-58CDC21C2745}"/>
              </a:ext>
            </a:extLst>
          </p:cNvPr>
          <p:cNvPicPr>
            <a:picLocks noChangeAspect="1"/>
          </p:cNvPicPr>
          <p:nvPr/>
        </p:nvPicPr>
        <p:blipFill>
          <a:blip r:embed="rId3"/>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149073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CFC5B-4952-68DF-585E-C23D81D13CD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56FB3D0-0FD2-05B0-A0C3-D213710C6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Juez">
            <a:extLst>
              <a:ext uri="{FF2B5EF4-FFF2-40B4-BE49-F238E27FC236}">
                <a16:creationId xmlns:a16="http://schemas.microsoft.com/office/drawing/2014/main" id="{A29F828B-7A28-47B6-144F-90CFBBB46BF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445" y="1719913"/>
            <a:ext cx="3427091" cy="342709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3" name="Picture 12">
            <a:extLst>
              <a:ext uri="{FF2B5EF4-FFF2-40B4-BE49-F238E27FC236}">
                <a16:creationId xmlns:a16="http://schemas.microsoft.com/office/drawing/2014/main" id="{DC2AEFA2-359A-872E-DFD4-EB88D77120E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69F844CF-860C-B011-100F-DB4B48189895}"/>
              </a:ext>
            </a:extLst>
          </p:cNvPr>
          <p:cNvSpPr>
            <a:spLocks noGrp="1"/>
          </p:cNvSpPr>
          <p:nvPr>
            <p:ph sz="quarter" idx="13"/>
          </p:nvPr>
        </p:nvSpPr>
        <p:spPr>
          <a:xfrm>
            <a:off x="1536700" y="1719913"/>
            <a:ext cx="5993467" cy="3785537"/>
          </a:xfrm>
        </p:spPr>
        <p:txBody>
          <a:bodyPr>
            <a:normAutofit/>
          </a:bodyPr>
          <a:lstStyle/>
          <a:p>
            <a:pPr marL="0" indent="0" algn="just">
              <a:lnSpc>
                <a:spcPct val="110000"/>
              </a:lnSpc>
              <a:buNone/>
            </a:pPr>
            <a:r>
              <a:rPr lang="es-MX" sz="2600" dirty="0">
                <a:solidFill>
                  <a:srgbClr val="FF0000"/>
                </a:solidFill>
                <a:latin typeface="KATECELEBRATION" panose="02000603000000000000" pitchFamily="2" charset="0"/>
                <a:ea typeface="KATECELEBRATION" panose="02000603000000000000" pitchFamily="2" charset="0"/>
              </a:rPr>
              <a:t>Tesis 1a. CCIX/2012 [10a.]</a:t>
            </a:r>
          </a:p>
          <a:p>
            <a:pPr marL="0" indent="0" algn="just">
              <a:lnSpc>
                <a:spcPct val="110000"/>
              </a:lnSpc>
              <a:buNone/>
            </a:pPr>
            <a:r>
              <a:rPr lang="es-MX" sz="2600" dirty="0">
                <a:latin typeface="KATECELEBRATION" panose="02000603000000000000" pitchFamily="2" charset="0"/>
                <a:ea typeface="KATECELEBRATION" panose="02000603000000000000" pitchFamily="2" charset="0"/>
              </a:rPr>
              <a:t>La libertad de imprenta es una modalidad de la libertad de expresión, encaminada a garantizar su difusión. La libertad de imprenta protege el derecho fundamental a difundir la libre expresión de las ideas, de cualquier materia</a:t>
            </a:r>
          </a:p>
          <a:p>
            <a:pPr marL="0" indent="0">
              <a:lnSpc>
                <a:spcPct val="110000"/>
              </a:lnSpc>
              <a:buNone/>
            </a:pPr>
            <a:endParaRPr lang="es-MX" sz="2600" dirty="0">
              <a:latin typeface="KATECELEBRATION" panose="02000603000000000000" pitchFamily="2" charset="0"/>
              <a:ea typeface="KATECELEBRATION" panose="02000603000000000000" pitchFamily="2" charset="0"/>
            </a:endParaRPr>
          </a:p>
          <a:p>
            <a:pPr marL="0" indent="0">
              <a:lnSpc>
                <a:spcPct val="110000"/>
              </a:lnSpc>
              <a:buNone/>
            </a:pPr>
            <a:endParaRPr lang="es-MX"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E46909A8-DC1A-9A57-672D-DFC0B41A57E8}"/>
              </a:ext>
            </a:extLst>
          </p:cNvPr>
          <p:cNvPicPr>
            <a:picLocks noChangeAspect="1"/>
          </p:cNvPicPr>
          <p:nvPr/>
        </p:nvPicPr>
        <p:blipFill>
          <a:blip r:embed="rId4"/>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2028548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928B170-B7BC-4BDA-AF69-28A89C4F8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Juez">
            <a:extLst>
              <a:ext uri="{FF2B5EF4-FFF2-40B4-BE49-F238E27FC236}">
                <a16:creationId xmlns:a16="http://schemas.microsoft.com/office/drawing/2014/main" id="{A12E3408-8124-63F8-D147-7C07BBEB8A5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445" y="1719913"/>
            <a:ext cx="3427091" cy="342709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3" name="Picture 12">
            <a:extLst>
              <a:ext uri="{FF2B5EF4-FFF2-40B4-BE49-F238E27FC236}">
                <a16:creationId xmlns:a16="http://schemas.microsoft.com/office/drawing/2014/main" id="{2E1E8C82-833C-4573-807A-A01BED3757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4682319F-735E-F9B8-D5DA-913C2845C97F}"/>
              </a:ext>
            </a:extLst>
          </p:cNvPr>
          <p:cNvSpPr>
            <a:spLocks noGrp="1"/>
          </p:cNvSpPr>
          <p:nvPr>
            <p:ph type="title"/>
          </p:nvPr>
        </p:nvSpPr>
        <p:spPr>
          <a:xfrm>
            <a:off x="1375836" y="398299"/>
            <a:ext cx="10172700" cy="1016000"/>
          </a:xfrm>
        </p:spPr>
        <p:txBody>
          <a:bodyPr>
            <a:normAutofit/>
          </a:bodyPr>
          <a:lstStyle/>
          <a:p>
            <a:r>
              <a:rPr lang="es-MX" dirty="0">
                <a:latin typeface="Organic Fridays Lined" panose="02000000000000000000" pitchFamily="2" charset="0"/>
              </a:rPr>
              <a:t>Bases constitucionales y convencionales</a:t>
            </a:r>
          </a:p>
        </p:txBody>
      </p:sp>
      <p:sp>
        <p:nvSpPr>
          <p:cNvPr id="3" name="Marcador de contenido 2">
            <a:extLst>
              <a:ext uri="{FF2B5EF4-FFF2-40B4-BE49-F238E27FC236}">
                <a16:creationId xmlns:a16="http://schemas.microsoft.com/office/drawing/2014/main" id="{C013F9C7-FE2D-FEA3-BEDD-D2BA0A7132A9}"/>
              </a:ext>
            </a:extLst>
          </p:cNvPr>
          <p:cNvSpPr>
            <a:spLocks noGrp="1"/>
          </p:cNvSpPr>
          <p:nvPr>
            <p:ph sz="quarter" idx="13"/>
          </p:nvPr>
        </p:nvSpPr>
        <p:spPr>
          <a:xfrm>
            <a:off x="1025490" y="1562100"/>
            <a:ext cx="6564205" cy="4548887"/>
          </a:xfrm>
        </p:spPr>
        <p:txBody>
          <a:bodyPr>
            <a:normAutofit fontScale="92500" lnSpcReduction="10000"/>
          </a:bodyPr>
          <a:lstStyle/>
          <a:p>
            <a:pPr marL="0" indent="0" algn="just">
              <a:lnSpc>
                <a:spcPct val="110000"/>
              </a:lnSpc>
              <a:buNone/>
            </a:pPr>
            <a:r>
              <a:rPr lang="es-MX" sz="2600" cap="none" dirty="0">
                <a:latin typeface="KATECELEBRATION" panose="02000603000000000000" pitchFamily="2" charset="0"/>
                <a:ea typeface="KATECELEBRATION" panose="02000603000000000000" pitchFamily="2" charset="0"/>
              </a:rPr>
              <a:t>El </a:t>
            </a:r>
            <a:r>
              <a:rPr lang="es-MX" sz="2600" cap="none" dirty="0">
                <a:solidFill>
                  <a:srgbClr val="C00000"/>
                </a:solidFill>
                <a:latin typeface="KATECELEBRATION" panose="02000603000000000000" pitchFamily="2" charset="0"/>
                <a:ea typeface="KATECELEBRATION" panose="02000603000000000000" pitchFamily="2" charset="0"/>
              </a:rPr>
              <a:t>art. 6, párr.1 </a:t>
            </a:r>
            <a:r>
              <a:rPr lang="es-MX" sz="2600" cap="none" dirty="0">
                <a:latin typeface="KATECELEBRATION" panose="02000603000000000000" pitchFamily="2" charset="0"/>
                <a:ea typeface="KATECELEBRATION" panose="02000603000000000000" pitchFamily="2" charset="0"/>
              </a:rPr>
              <a:t>de la CPEUM, protege la libertad de expresión y establece las limitantes en torno a ésta “la manifestación de las ideas no será objeto de ninguna inquisición judicial o administrativa, salvo los casos de ataque a la moral, la vida privada, los derechos de tercero, provoque algún delito o perturbe el orden público.</a:t>
            </a:r>
          </a:p>
          <a:p>
            <a:pPr marL="0" indent="0" algn="just">
              <a:lnSpc>
                <a:spcPct val="110000"/>
              </a:lnSpc>
              <a:buNone/>
            </a:pPr>
            <a:r>
              <a:rPr lang="es-MX" sz="2600" dirty="0">
                <a:latin typeface="KATECELEBRATION" panose="02000603000000000000" pitchFamily="2" charset="0"/>
                <a:ea typeface="KATECELEBRATION" panose="02000603000000000000" pitchFamily="2" charset="0"/>
              </a:rPr>
              <a:t>El derecho de réplica será ejercido en los términos dispuestos por la ley. </a:t>
            </a:r>
          </a:p>
          <a:p>
            <a:pPr marL="0" indent="0" algn="just">
              <a:lnSpc>
                <a:spcPct val="110000"/>
              </a:lnSpc>
              <a:buNone/>
            </a:pPr>
            <a:r>
              <a:rPr lang="es-MX" sz="2600" dirty="0">
                <a:latin typeface="KATECELEBRATION" panose="02000603000000000000" pitchFamily="2" charset="0"/>
                <a:ea typeface="KATECELEBRATION" panose="02000603000000000000" pitchFamily="2" charset="0"/>
              </a:rPr>
              <a:t>El derecho a la información será garantizado por el Estado</a:t>
            </a:r>
          </a:p>
        </p:txBody>
      </p:sp>
      <p:pic>
        <p:nvPicPr>
          <p:cNvPr id="4" name="Imagen 3">
            <a:extLst>
              <a:ext uri="{FF2B5EF4-FFF2-40B4-BE49-F238E27FC236}">
                <a16:creationId xmlns:a16="http://schemas.microsoft.com/office/drawing/2014/main" id="{F35A5A2B-B103-BF9D-5031-675640916FCD}"/>
              </a:ext>
            </a:extLst>
          </p:cNvPr>
          <p:cNvPicPr>
            <a:picLocks noChangeAspect="1"/>
          </p:cNvPicPr>
          <p:nvPr/>
        </p:nvPicPr>
        <p:blipFill>
          <a:blip r:embed="rId4"/>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1123208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D72E3-7467-A192-2F0D-8F92669ABB16}"/>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28054A1-60C9-217A-6769-BE7C3B902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Juez">
            <a:extLst>
              <a:ext uri="{FF2B5EF4-FFF2-40B4-BE49-F238E27FC236}">
                <a16:creationId xmlns:a16="http://schemas.microsoft.com/office/drawing/2014/main" id="{8BA92FCD-B81F-672A-BB90-3EB2C7A950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445" y="1719913"/>
            <a:ext cx="3427091" cy="342709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3" name="Picture 12">
            <a:extLst>
              <a:ext uri="{FF2B5EF4-FFF2-40B4-BE49-F238E27FC236}">
                <a16:creationId xmlns:a16="http://schemas.microsoft.com/office/drawing/2014/main" id="{899444B4-AFAE-33F7-2525-D403D6E7CC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7A807B04-29E4-10BD-2786-8CD82B443D95}"/>
              </a:ext>
            </a:extLst>
          </p:cNvPr>
          <p:cNvSpPr>
            <a:spLocks noGrp="1"/>
          </p:cNvSpPr>
          <p:nvPr>
            <p:ph sz="quarter" idx="13"/>
          </p:nvPr>
        </p:nvSpPr>
        <p:spPr>
          <a:xfrm>
            <a:off x="1536700" y="1719913"/>
            <a:ext cx="5993467" cy="3785537"/>
          </a:xfrm>
        </p:spPr>
        <p:txBody>
          <a:bodyPr>
            <a:normAutofit/>
          </a:bodyPr>
          <a:lstStyle/>
          <a:p>
            <a:pPr marL="0" indent="0" algn="just">
              <a:lnSpc>
                <a:spcPct val="110000"/>
              </a:lnSpc>
              <a:buNone/>
            </a:pPr>
            <a:r>
              <a:rPr lang="es-MX" sz="2600" dirty="0">
                <a:solidFill>
                  <a:srgbClr val="FF0000"/>
                </a:solidFill>
                <a:latin typeface="KATECELEBRATION" panose="02000603000000000000" pitchFamily="2" charset="0"/>
                <a:ea typeface="KATECELEBRATION" panose="02000603000000000000" pitchFamily="2" charset="0"/>
              </a:rPr>
              <a:t>Tesis 1a. XXII/2011 [10a.]</a:t>
            </a:r>
          </a:p>
          <a:p>
            <a:pPr marL="0" indent="0" algn="just">
              <a:lnSpc>
                <a:spcPct val="110000"/>
              </a:lnSpc>
              <a:buNone/>
            </a:pPr>
            <a:r>
              <a:rPr lang="es-MX" sz="2600" dirty="0">
                <a:latin typeface="KATECELEBRATION" panose="02000603000000000000" pitchFamily="2" charset="0"/>
                <a:ea typeface="KATECELEBRATION" panose="02000603000000000000" pitchFamily="2" charset="0"/>
              </a:rPr>
              <a:t>Las libertades de expresión e información alcanzan un nivel máximo cuando dichos derechos se ejercen por los profesionales del periodismo a través del vehículo institucionalizado de formación de la opinión pública, mediante la prensa.</a:t>
            </a:r>
          </a:p>
          <a:p>
            <a:pPr marL="0" indent="0">
              <a:lnSpc>
                <a:spcPct val="110000"/>
              </a:lnSpc>
              <a:buNone/>
            </a:pPr>
            <a:endParaRPr lang="es-MX" sz="2600" dirty="0">
              <a:latin typeface="KATECELEBRATION" panose="02000603000000000000" pitchFamily="2" charset="0"/>
              <a:ea typeface="KATECELEBRATION" panose="02000603000000000000" pitchFamily="2" charset="0"/>
            </a:endParaRPr>
          </a:p>
          <a:p>
            <a:pPr marL="0" indent="0">
              <a:lnSpc>
                <a:spcPct val="110000"/>
              </a:lnSpc>
              <a:buNone/>
            </a:pPr>
            <a:endParaRPr lang="es-MX"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35C498C7-BD8B-7433-0744-5ED81ED2B8C1}"/>
              </a:ext>
            </a:extLst>
          </p:cNvPr>
          <p:cNvPicPr>
            <a:picLocks noChangeAspect="1"/>
          </p:cNvPicPr>
          <p:nvPr/>
        </p:nvPicPr>
        <p:blipFill>
          <a:blip r:embed="rId4"/>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3438525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E51E1-7689-352A-6A6A-F945D0318703}"/>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DACE0B4-93A3-56BC-8EB3-EA1164494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Juez">
            <a:extLst>
              <a:ext uri="{FF2B5EF4-FFF2-40B4-BE49-F238E27FC236}">
                <a16:creationId xmlns:a16="http://schemas.microsoft.com/office/drawing/2014/main" id="{23516CA8-3E87-5D07-66CC-3B91E2A5BAB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445" y="1719913"/>
            <a:ext cx="3427091" cy="342709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3" name="Picture 12">
            <a:extLst>
              <a:ext uri="{FF2B5EF4-FFF2-40B4-BE49-F238E27FC236}">
                <a16:creationId xmlns:a16="http://schemas.microsoft.com/office/drawing/2014/main" id="{6E92341E-CBEA-A417-B914-3093EB70743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E17CD1F5-42B3-C37F-A37F-3E3D669CA572}"/>
              </a:ext>
            </a:extLst>
          </p:cNvPr>
          <p:cNvSpPr>
            <a:spLocks noGrp="1"/>
          </p:cNvSpPr>
          <p:nvPr>
            <p:ph sz="quarter" idx="13"/>
          </p:nvPr>
        </p:nvSpPr>
        <p:spPr>
          <a:xfrm>
            <a:off x="1536700" y="1719913"/>
            <a:ext cx="5993467" cy="3785537"/>
          </a:xfrm>
        </p:spPr>
        <p:txBody>
          <a:bodyPr>
            <a:normAutofit/>
          </a:bodyPr>
          <a:lstStyle/>
          <a:p>
            <a:pPr marL="0" indent="0" algn="just">
              <a:lnSpc>
                <a:spcPct val="110000"/>
              </a:lnSpc>
              <a:buNone/>
            </a:pPr>
            <a:r>
              <a:rPr lang="es-MX" sz="2600" dirty="0">
                <a:solidFill>
                  <a:srgbClr val="FF0000"/>
                </a:solidFill>
                <a:latin typeface="KATECELEBRATION" panose="02000603000000000000" pitchFamily="2" charset="0"/>
                <a:ea typeface="KATECELEBRATION" panose="02000603000000000000" pitchFamily="2" charset="0"/>
              </a:rPr>
              <a:t>Tesis 1a. XXVI/2011 [10a.]</a:t>
            </a:r>
          </a:p>
          <a:p>
            <a:pPr marL="0" indent="0" algn="just">
              <a:lnSpc>
                <a:spcPct val="110000"/>
              </a:lnSpc>
              <a:buNone/>
            </a:pPr>
            <a:r>
              <a:rPr lang="es-MX" sz="2600" dirty="0">
                <a:latin typeface="KATECELEBRATION" panose="02000603000000000000" pitchFamily="2" charset="0"/>
                <a:ea typeface="KATECELEBRATION" panose="02000603000000000000" pitchFamily="2" charset="0"/>
              </a:rPr>
              <a:t>Sin importar lo perniciosa que pueda parecer una opinión, su valor constitucional no depende de la conciencia de jueces y tribunales, sino de su competencia con otras ideas, lo que se denomina el "mercado de las ideas".</a:t>
            </a:r>
          </a:p>
          <a:p>
            <a:pPr marL="0" indent="0">
              <a:lnSpc>
                <a:spcPct val="110000"/>
              </a:lnSpc>
              <a:buNone/>
            </a:pPr>
            <a:endParaRPr lang="es-MX" sz="2600" dirty="0">
              <a:latin typeface="KATECELEBRATION" panose="02000603000000000000" pitchFamily="2" charset="0"/>
              <a:ea typeface="KATECELEBRATION" panose="02000603000000000000" pitchFamily="2" charset="0"/>
            </a:endParaRPr>
          </a:p>
          <a:p>
            <a:pPr marL="0" indent="0">
              <a:lnSpc>
                <a:spcPct val="110000"/>
              </a:lnSpc>
              <a:buNone/>
            </a:pPr>
            <a:endParaRPr lang="es-MX"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F03600FD-019F-3CAC-6BDF-71C66456190A}"/>
              </a:ext>
            </a:extLst>
          </p:cNvPr>
          <p:cNvPicPr>
            <a:picLocks noChangeAspect="1"/>
          </p:cNvPicPr>
          <p:nvPr/>
        </p:nvPicPr>
        <p:blipFill>
          <a:blip r:embed="rId4"/>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3793165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F3AC2-00A6-0D57-D446-4C41B6C5CDF8}"/>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BF49B4B-D145-EC45-F4B4-C1A26079B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Juez">
            <a:extLst>
              <a:ext uri="{FF2B5EF4-FFF2-40B4-BE49-F238E27FC236}">
                <a16:creationId xmlns:a16="http://schemas.microsoft.com/office/drawing/2014/main" id="{59875CE4-254C-5549-39EC-E08888F9F80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445" y="1719913"/>
            <a:ext cx="3427091" cy="342709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3" name="Picture 12">
            <a:extLst>
              <a:ext uri="{FF2B5EF4-FFF2-40B4-BE49-F238E27FC236}">
                <a16:creationId xmlns:a16="http://schemas.microsoft.com/office/drawing/2014/main" id="{EA908D9C-4A52-3AAD-FC35-255ED1B24D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038167DC-5B37-912F-A4E7-6739718B85E9}"/>
              </a:ext>
            </a:extLst>
          </p:cNvPr>
          <p:cNvSpPr>
            <a:spLocks noGrp="1"/>
          </p:cNvSpPr>
          <p:nvPr>
            <p:ph sz="quarter" idx="13"/>
          </p:nvPr>
        </p:nvSpPr>
        <p:spPr>
          <a:xfrm>
            <a:off x="1536700" y="1719913"/>
            <a:ext cx="5993467" cy="3785537"/>
          </a:xfrm>
        </p:spPr>
        <p:txBody>
          <a:bodyPr>
            <a:normAutofit/>
          </a:bodyPr>
          <a:lstStyle/>
          <a:p>
            <a:pPr marL="0" indent="0" algn="just">
              <a:lnSpc>
                <a:spcPct val="110000"/>
              </a:lnSpc>
              <a:buNone/>
            </a:pPr>
            <a:r>
              <a:rPr lang="es-MX" sz="2600" dirty="0">
                <a:solidFill>
                  <a:srgbClr val="FF0000"/>
                </a:solidFill>
                <a:latin typeface="KATECELEBRATION" panose="02000603000000000000" pitchFamily="2" charset="0"/>
                <a:ea typeface="KATECELEBRATION" panose="02000603000000000000" pitchFamily="2" charset="0"/>
              </a:rPr>
              <a:t>Tesis 1a. XXXIII/2016 [10a.]</a:t>
            </a:r>
          </a:p>
          <a:p>
            <a:pPr marL="0" indent="0" algn="just">
              <a:lnSpc>
                <a:spcPct val="110000"/>
              </a:lnSpc>
              <a:buNone/>
            </a:pPr>
            <a:r>
              <a:rPr lang="es-MX" sz="2600" dirty="0">
                <a:solidFill>
                  <a:srgbClr val="FF0000"/>
                </a:solidFill>
                <a:latin typeface="KATECELEBRATION" panose="02000603000000000000" pitchFamily="2" charset="0"/>
                <a:ea typeface="KATECELEBRATION" panose="02000603000000000000" pitchFamily="2" charset="0"/>
              </a:rPr>
              <a:t> </a:t>
            </a:r>
            <a:r>
              <a:rPr lang="es-MX" sz="2600" dirty="0">
                <a:latin typeface="KATECELEBRATION" panose="02000603000000000000" pitchFamily="2" charset="0"/>
                <a:ea typeface="KATECELEBRATION" panose="02000603000000000000" pitchFamily="2" charset="0"/>
              </a:rPr>
              <a:t>La labor realizada por los profesionales de la información consiste en buscar y difundir información de interés público. La existencia de una norma que penalice ab initio la búsqueda de información puede constituir un efecto amedrentador. [</a:t>
            </a:r>
            <a:r>
              <a:rPr lang="es-MX" sz="2600" dirty="0" err="1">
                <a:latin typeface="KATECELEBRATION" panose="02000603000000000000" pitchFamily="2" charset="0"/>
                <a:ea typeface="KATECELEBRATION" panose="02000603000000000000" pitchFamily="2" charset="0"/>
              </a:rPr>
              <a:t>chilling</a:t>
            </a:r>
            <a:r>
              <a:rPr lang="es-MX" sz="2600" dirty="0">
                <a:latin typeface="KATECELEBRATION" panose="02000603000000000000" pitchFamily="2" charset="0"/>
                <a:ea typeface="KATECELEBRATION" panose="02000603000000000000" pitchFamily="2" charset="0"/>
              </a:rPr>
              <a:t> </a:t>
            </a:r>
            <a:r>
              <a:rPr lang="es-MX" sz="2600" dirty="0" err="1">
                <a:latin typeface="KATECELEBRATION" panose="02000603000000000000" pitchFamily="2" charset="0"/>
                <a:ea typeface="KATECELEBRATION" panose="02000603000000000000" pitchFamily="2" charset="0"/>
              </a:rPr>
              <a:t>effect</a:t>
            </a:r>
            <a:r>
              <a:rPr lang="es-MX" sz="2600" dirty="0">
                <a:latin typeface="KATECELEBRATION" panose="02000603000000000000" pitchFamily="2" charset="0"/>
                <a:ea typeface="KATECELEBRATION" panose="02000603000000000000" pitchFamily="2" charset="0"/>
              </a:rPr>
              <a:t>]</a:t>
            </a:r>
          </a:p>
          <a:p>
            <a:pPr marL="0" indent="0">
              <a:lnSpc>
                <a:spcPct val="110000"/>
              </a:lnSpc>
              <a:buNone/>
            </a:pPr>
            <a:endParaRPr lang="es-MX"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CC44043E-80F7-5139-B9D2-DBBDBB2C0564}"/>
              </a:ext>
            </a:extLst>
          </p:cNvPr>
          <p:cNvPicPr>
            <a:picLocks noChangeAspect="1"/>
          </p:cNvPicPr>
          <p:nvPr/>
        </p:nvPicPr>
        <p:blipFill>
          <a:blip r:embed="rId4"/>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118107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E0286-99B8-02BD-8300-3FE4930C49CA}"/>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EBB425A-DC50-4FC9-7462-E708492ED6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Juez">
            <a:extLst>
              <a:ext uri="{FF2B5EF4-FFF2-40B4-BE49-F238E27FC236}">
                <a16:creationId xmlns:a16="http://schemas.microsoft.com/office/drawing/2014/main" id="{DF0C72A6-CB37-0920-8C64-8CB7D647677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445" y="1719913"/>
            <a:ext cx="3427091" cy="342709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3" name="Picture 12">
            <a:extLst>
              <a:ext uri="{FF2B5EF4-FFF2-40B4-BE49-F238E27FC236}">
                <a16:creationId xmlns:a16="http://schemas.microsoft.com/office/drawing/2014/main" id="{D61F61A2-6F27-EAD5-A578-C3AF89333E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09DB1AF3-1C8B-8733-C6E0-41662EF400F5}"/>
              </a:ext>
            </a:extLst>
          </p:cNvPr>
          <p:cNvSpPr>
            <a:spLocks noGrp="1"/>
          </p:cNvSpPr>
          <p:nvPr>
            <p:ph sz="quarter" idx="13"/>
          </p:nvPr>
        </p:nvSpPr>
        <p:spPr>
          <a:xfrm>
            <a:off x="1536700" y="1719913"/>
            <a:ext cx="5993467" cy="3785537"/>
          </a:xfrm>
        </p:spPr>
        <p:txBody>
          <a:bodyPr>
            <a:normAutofit/>
          </a:bodyPr>
          <a:lstStyle/>
          <a:p>
            <a:pPr marL="0" indent="0" algn="just">
              <a:lnSpc>
                <a:spcPct val="110000"/>
              </a:lnSpc>
              <a:buNone/>
            </a:pPr>
            <a:r>
              <a:rPr lang="es-MX" sz="2600" dirty="0">
                <a:solidFill>
                  <a:srgbClr val="FF0000"/>
                </a:solidFill>
                <a:latin typeface="KATECELEBRATION" panose="02000603000000000000" pitchFamily="2" charset="0"/>
                <a:ea typeface="KATECELEBRATION" panose="02000603000000000000" pitchFamily="2" charset="0"/>
              </a:rPr>
              <a:t>Tesis 1a. XXIII/2018 [10ª].</a:t>
            </a:r>
          </a:p>
          <a:p>
            <a:pPr marL="0" indent="0" algn="just">
              <a:lnSpc>
                <a:spcPct val="110000"/>
              </a:lnSpc>
              <a:buNone/>
            </a:pPr>
            <a:r>
              <a:rPr lang="es-MX" sz="2600" dirty="0">
                <a:latin typeface="KATECELEBRATION" panose="02000603000000000000" pitchFamily="2" charset="0"/>
                <a:ea typeface="KATECELEBRATION" panose="02000603000000000000" pitchFamily="2" charset="0"/>
              </a:rPr>
              <a:t>Los medios de comunicación son una pieza clave para el adecuado funcionamiento de una democracia, porque permiten recibir información y conocer opiniones de todo tipo al ser precisamente el vehículo para expresar ideas sobre asuntos de interés público y difundirlas entre la sociedad.</a:t>
            </a:r>
            <a:endParaRPr lang="es-MX"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6820B3EB-983D-8274-1072-1407FA02D6D0}"/>
              </a:ext>
            </a:extLst>
          </p:cNvPr>
          <p:cNvPicPr>
            <a:picLocks noChangeAspect="1"/>
          </p:cNvPicPr>
          <p:nvPr/>
        </p:nvPicPr>
        <p:blipFill>
          <a:blip r:embed="rId4"/>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3290325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C4004-36B5-D182-2106-D289EA5A256F}"/>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6EE15A4-2E04-6408-E6A3-73D5967A6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Juez">
            <a:extLst>
              <a:ext uri="{FF2B5EF4-FFF2-40B4-BE49-F238E27FC236}">
                <a16:creationId xmlns:a16="http://schemas.microsoft.com/office/drawing/2014/main" id="{B3ABB937-1AD1-E372-F1A7-F4A15B5890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445" y="1719913"/>
            <a:ext cx="3427091" cy="342709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3" name="Picture 12">
            <a:extLst>
              <a:ext uri="{FF2B5EF4-FFF2-40B4-BE49-F238E27FC236}">
                <a16:creationId xmlns:a16="http://schemas.microsoft.com/office/drawing/2014/main" id="{68C18F00-9321-0F8F-6078-A9E5FD243B7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61300A47-E839-9C84-C762-6678A783CDAF}"/>
              </a:ext>
            </a:extLst>
          </p:cNvPr>
          <p:cNvSpPr>
            <a:spLocks noGrp="1"/>
          </p:cNvSpPr>
          <p:nvPr>
            <p:ph sz="quarter" idx="13"/>
          </p:nvPr>
        </p:nvSpPr>
        <p:spPr>
          <a:xfrm>
            <a:off x="1536700" y="1719913"/>
            <a:ext cx="5993467" cy="3785537"/>
          </a:xfrm>
        </p:spPr>
        <p:txBody>
          <a:bodyPr>
            <a:normAutofit/>
          </a:bodyPr>
          <a:lstStyle/>
          <a:p>
            <a:pPr marL="0" indent="0" algn="just">
              <a:lnSpc>
                <a:spcPct val="110000"/>
              </a:lnSpc>
              <a:buNone/>
            </a:pPr>
            <a:r>
              <a:rPr lang="es-MX" sz="2600" dirty="0">
                <a:solidFill>
                  <a:srgbClr val="FF0000"/>
                </a:solidFill>
                <a:latin typeface="KATECELEBRATION" panose="02000603000000000000" pitchFamily="2" charset="0"/>
                <a:ea typeface="KATECELEBRATION" panose="02000603000000000000" pitchFamily="2" charset="0"/>
              </a:rPr>
              <a:t>Tesis 1a. XL/2018 [10a.]</a:t>
            </a:r>
          </a:p>
          <a:p>
            <a:pPr marL="0" indent="0" algn="just">
              <a:lnSpc>
                <a:spcPct val="110000"/>
              </a:lnSpc>
              <a:buNone/>
            </a:pPr>
            <a:r>
              <a:rPr lang="es-MX" sz="2600" dirty="0">
                <a:latin typeface="KATECELEBRATION" panose="02000603000000000000" pitchFamily="2" charset="0"/>
                <a:ea typeface="KATECELEBRATION" panose="02000603000000000000" pitchFamily="2" charset="0"/>
              </a:rPr>
              <a:t>La función de los medios de comunicación es la de proporcionar un servicio público al ser un canal de deliberación, y su deber es permitir la mayor discusión posible de temas de relevancia pública. </a:t>
            </a:r>
          </a:p>
        </p:txBody>
      </p:sp>
      <p:pic>
        <p:nvPicPr>
          <p:cNvPr id="4" name="Imagen 3">
            <a:extLst>
              <a:ext uri="{FF2B5EF4-FFF2-40B4-BE49-F238E27FC236}">
                <a16:creationId xmlns:a16="http://schemas.microsoft.com/office/drawing/2014/main" id="{0A40E7B4-D145-AADD-2E28-807EB2DE6BDB}"/>
              </a:ext>
            </a:extLst>
          </p:cNvPr>
          <p:cNvPicPr>
            <a:picLocks noChangeAspect="1"/>
          </p:cNvPicPr>
          <p:nvPr/>
        </p:nvPicPr>
        <p:blipFill>
          <a:blip r:embed="rId4"/>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1488275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29E1B-0F1C-C732-EE22-2273CA7EEC0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0C77D8C-CE62-F726-E72B-A2B531124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269A2795-7073-7816-DA38-18F487B21B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r="50000"/>
          <a:stretch>
            <a:fillRect/>
          </a:stretch>
        </p:blipFill>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p:spPr>
      </p:pic>
      <p:sp>
        <p:nvSpPr>
          <p:cNvPr id="2" name="Título 1">
            <a:extLst>
              <a:ext uri="{FF2B5EF4-FFF2-40B4-BE49-F238E27FC236}">
                <a16:creationId xmlns:a16="http://schemas.microsoft.com/office/drawing/2014/main" id="{F095B3C5-8C5F-EED2-B5DE-8F4D6D9720D7}"/>
              </a:ext>
            </a:extLst>
          </p:cNvPr>
          <p:cNvSpPr>
            <a:spLocks noGrp="1"/>
          </p:cNvSpPr>
          <p:nvPr>
            <p:ph type="ctrTitle"/>
          </p:nvPr>
        </p:nvSpPr>
        <p:spPr>
          <a:xfrm>
            <a:off x="2247274" y="1463851"/>
            <a:ext cx="8325475" cy="3930297"/>
          </a:xfrm>
        </p:spPr>
        <p:txBody>
          <a:bodyPr anchor="ctr">
            <a:normAutofit/>
          </a:bodyPr>
          <a:lstStyle/>
          <a:p>
            <a:r>
              <a:rPr lang="es-MX" sz="5400" dirty="0">
                <a:latin typeface="Organic Fridays Lined" panose="02000000000000000000" pitchFamily="2" charset="0"/>
              </a:rPr>
              <a:t>LIBERTAD DE EXPRESIÓN EN MATERIA ELECTORAL</a:t>
            </a:r>
          </a:p>
        </p:txBody>
      </p:sp>
      <p:sp>
        <p:nvSpPr>
          <p:cNvPr id="13" name="Rectangle 12">
            <a:extLst>
              <a:ext uri="{FF2B5EF4-FFF2-40B4-BE49-F238E27FC236}">
                <a16:creationId xmlns:a16="http://schemas.microsoft.com/office/drawing/2014/main" id="{7DCB5A4F-181D-D681-2F60-4770A1E4E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3500" y="0"/>
            <a:ext cx="6096000" cy="6858000"/>
          </a:xfrm>
          <a:prstGeom prst="rect">
            <a:avLst/>
          </a:prstGeom>
          <a:gradFill>
            <a:gsLst>
              <a:gs pos="0">
                <a:srgbClr val="FFFFFF">
                  <a:alpha val="20000"/>
                </a:srgbClr>
              </a:gs>
              <a:gs pos="100000">
                <a:srgbClr val="B8B8B8">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Imagen 3">
            <a:extLst>
              <a:ext uri="{FF2B5EF4-FFF2-40B4-BE49-F238E27FC236}">
                <a16:creationId xmlns:a16="http://schemas.microsoft.com/office/drawing/2014/main" id="{3C9C8F35-AA99-2B2D-23EB-9A38E18E5987}"/>
              </a:ext>
            </a:extLst>
          </p:cNvPr>
          <p:cNvPicPr>
            <a:picLocks noChangeAspect="1"/>
          </p:cNvPicPr>
          <p:nvPr/>
        </p:nvPicPr>
        <p:blipFill>
          <a:blip r:embed="rId3"/>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41013745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28885-0538-30B3-B1F1-3A617BEC3D32}"/>
            </a:ext>
          </a:extLst>
        </p:cNvPr>
        <p:cNvGrpSpPr/>
        <p:nvPr/>
      </p:nvGrpSpPr>
      <p:grpSpPr>
        <a:xfrm>
          <a:off x="0" y="0"/>
          <a:ext cx="0" cy="0"/>
          <a:chOff x="0" y="0"/>
          <a:chExt cx="0" cy="0"/>
        </a:xfrm>
      </p:grpSpPr>
      <p:pic>
        <p:nvPicPr>
          <p:cNvPr id="9" name="Picture 2">
            <a:extLst>
              <a:ext uri="{FF2B5EF4-FFF2-40B4-BE49-F238E27FC236}">
                <a16:creationId xmlns:a16="http://schemas.microsoft.com/office/drawing/2014/main" id="{8AE1A90C-F77E-E6A2-7F3B-2B3B21D1733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6E86B5F-F027-5AC6-868E-CD8A309674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EEA85073-39B1-3AD9-9A0D-C25D75BD7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8DC1CC3F-0F4B-F244-B2B3-4C2D0F64D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9EC7123-2BA9-7D82-3C3C-ABD04352F5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3A668607-5D71-2119-192B-83B1D8881E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21" name="Picture 20">
            <a:extLst>
              <a:ext uri="{FF2B5EF4-FFF2-40B4-BE49-F238E27FC236}">
                <a16:creationId xmlns:a16="http://schemas.microsoft.com/office/drawing/2014/main" id="{0B455863-3276-D478-8B61-909B66C4E04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23" name="Picture 22">
            <a:extLst>
              <a:ext uri="{FF2B5EF4-FFF2-40B4-BE49-F238E27FC236}">
                <a16:creationId xmlns:a16="http://schemas.microsoft.com/office/drawing/2014/main" id="{5E0AA137-A0AE-EA96-E499-C9D2BEBD1A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5" name="Picture 24">
            <a:extLst>
              <a:ext uri="{FF2B5EF4-FFF2-40B4-BE49-F238E27FC236}">
                <a16:creationId xmlns:a16="http://schemas.microsoft.com/office/drawing/2014/main" id="{C4334FA7-C084-6ABC-E888-2FD4D893D63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524D9665-CC5B-A3DD-4037-FD8302E61407}"/>
              </a:ext>
            </a:extLst>
          </p:cNvPr>
          <p:cNvSpPr>
            <a:spLocks noGrp="1"/>
          </p:cNvSpPr>
          <p:nvPr>
            <p:ph type="title"/>
          </p:nvPr>
        </p:nvSpPr>
        <p:spPr>
          <a:xfrm>
            <a:off x="913775" y="439924"/>
            <a:ext cx="10364451" cy="1437937"/>
          </a:xfrm>
        </p:spPr>
        <p:txBody>
          <a:bodyPr vert="horz" lIns="91440" tIns="45720" rIns="91440" bIns="45720" rtlCol="0" anchor="ctr">
            <a:normAutofit/>
          </a:bodyPr>
          <a:lstStyle/>
          <a:p>
            <a:r>
              <a:rPr lang="en-US" sz="4800" dirty="0">
                <a:solidFill>
                  <a:schemeClr val="bg1"/>
                </a:solidFill>
                <a:latin typeface="Organic Fridays Lined" panose="02000000000000000000" pitchFamily="2" charset="0"/>
              </a:rPr>
              <a:t>JURISPRUDENCIA DEL TEPJF</a:t>
            </a:r>
          </a:p>
        </p:txBody>
      </p:sp>
      <p:sp>
        <p:nvSpPr>
          <p:cNvPr id="3" name="Marcador de texto 2">
            <a:extLst>
              <a:ext uri="{FF2B5EF4-FFF2-40B4-BE49-F238E27FC236}">
                <a16:creationId xmlns:a16="http://schemas.microsoft.com/office/drawing/2014/main" id="{022A6846-B4C4-F1A4-8A8C-291D3B348D95}"/>
              </a:ext>
            </a:extLst>
          </p:cNvPr>
          <p:cNvSpPr>
            <a:spLocks noGrp="1"/>
          </p:cNvSpPr>
          <p:nvPr>
            <p:ph type="body" sz="half" idx="2"/>
          </p:nvPr>
        </p:nvSpPr>
        <p:spPr>
          <a:xfrm>
            <a:off x="1179766" y="2905546"/>
            <a:ext cx="9881989" cy="2744989"/>
          </a:xfrm>
        </p:spPr>
        <p:txBody>
          <a:bodyPr vert="horz" lIns="91440" tIns="45720" rIns="91440" bIns="45720" rtlCol="0" anchor="ctr">
            <a:normAutofit/>
          </a:bodyPr>
          <a:lstStyle/>
          <a:p>
            <a:pPr algn="just"/>
            <a:r>
              <a:rPr lang="es-MX" sz="2600" cap="none" dirty="0">
                <a:latin typeface="KATECELEBRATION" panose="02000603000000000000" pitchFamily="2" charset="0"/>
                <a:ea typeface="KATECELEBRATION" panose="02000603000000000000" pitchFamily="2" charset="0"/>
              </a:rPr>
              <a:t>El TEPJF en la resolución de los distintos medios de impugnación ha emitido jurisprudencia en el sentido de potenciar el ejercicio de este derecho humano en el discurso político-electoral, y tenido que interpretar también las restricciones y limitaciones al mismo, en el desarrollo de los procesos electorales y en la protección de derechos humanos que afecten a personas en el ejercicio de sus derechos políticos y electorales. </a:t>
            </a:r>
          </a:p>
        </p:txBody>
      </p:sp>
      <p:pic>
        <p:nvPicPr>
          <p:cNvPr id="4" name="Imagen 3">
            <a:extLst>
              <a:ext uri="{FF2B5EF4-FFF2-40B4-BE49-F238E27FC236}">
                <a16:creationId xmlns:a16="http://schemas.microsoft.com/office/drawing/2014/main" id="{5719DF41-71BC-C161-EA09-E5501687882A}"/>
              </a:ext>
            </a:extLst>
          </p:cNvPr>
          <p:cNvPicPr>
            <a:picLocks noChangeAspect="1"/>
          </p:cNvPicPr>
          <p:nvPr/>
        </p:nvPicPr>
        <p:blipFill>
          <a:blip r:embed="rId4"/>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21221641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64A62-BD43-5F34-A378-DF9BB1E73159}"/>
            </a:ext>
          </a:extLst>
        </p:cNvPr>
        <p:cNvGrpSpPr/>
        <p:nvPr/>
      </p:nvGrpSpPr>
      <p:grpSpPr>
        <a:xfrm>
          <a:off x="0" y="0"/>
          <a:ext cx="0" cy="0"/>
          <a:chOff x="0" y="0"/>
          <a:chExt cx="0" cy="0"/>
        </a:xfrm>
      </p:grpSpPr>
      <p:pic>
        <p:nvPicPr>
          <p:cNvPr id="9" name="Picture 2">
            <a:extLst>
              <a:ext uri="{FF2B5EF4-FFF2-40B4-BE49-F238E27FC236}">
                <a16:creationId xmlns:a16="http://schemas.microsoft.com/office/drawing/2014/main" id="{B437F9F2-6155-7176-B855-53A9013AC40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AAB7870-505D-2FF9-CA54-B24F6CE7C7A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B5766DB4-4F6E-9884-0803-0A01FCB07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4A191D86-AC93-CC28-6F71-40808341AE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8190C4F-224C-9D07-FB45-E082A435C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342F138B-1F27-CD39-89D5-0C836DEB30A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21" name="Picture 20">
            <a:extLst>
              <a:ext uri="{FF2B5EF4-FFF2-40B4-BE49-F238E27FC236}">
                <a16:creationId xmlns:a16="http://schemas.microsoft.com/office/drawing/2014/main" id="{0726C07E-F50D-A8C4-E8A3-24589D863B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23" name="Picture 22">
            <a:extLst>
              <a:ext uri="{FF2B5EF4-FFF2-40B4-BE49-F238E27FC236}">
                <a16:creationId xmlns:a16="http://schemas.microsoft.com/office/drawing/2014/main" id="{9B0C39CF-0274-085D-848F-290A7401E3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5" name="Picture 24">
            <a:extLst>
              <a:ext uri="{FF2B5EF4-FFF2-40B4-BE49-F238E27FC236}">
                <a16:creationId xmlns:a16="http://schemas.microsoft.com/office/drawing/2014/main" id="{0AA55CCE-084B-E894-B90B-D4538D46C2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033E28DA-1FA7-87CD-6C6C-D7B22333CDB8}"/>
              </a:ext>
            </a:extLst>
          </p:cNvPr>
          <p:cNvSpPr>
            <a:spLocks noGrp="1"/>
          </p:cNvSpPr>
          <p:nvPr>
            <p:ph type="title"/>
          </p:nvPr>
        </p:nvSpPr>
        <p:spPr>
          <a:xfrm>
            <a:off x="913775" y="439924"/>
            <a:ext cx="10364451" cy="1437937"/>
          </a:xfrm>
        </p:spPr>
        <p:txBody>
          <a:bodyPr vert="horz" lIns="91440" tIns="45720" rIns="91440" bIns="45720" rtlCol="0" anchor="ctr">
            <a:normAutofit/>
          </a:bodyPr>
          <a:lstStyle/>
          <a:p>
            <a:r>
              <a:rPr lang="en-US" sz="4800" dirty="0">
                <a:solidFill>
                  <a:schemeClr val="bg1"/>
                </a:solidFill>
                <a:latin typeface="Organic Fridays Lined" panose="02000000000000000000" pitchFamily="2" charset="0"/>
              </a:rPr>
              <a:t>JURISPRUDENCIA DEL TEPJF</a:t>
            </a:r>
          </a:p>
        </p:txBody>
      </p:sp>
      <p:sp>
        <p:nvSpPr>
          <p:cNvPr id="3" name="Marcador de texto 2">
            <a:extLst>
              <a:ext uri="{FF2B5EF4-FFF2-40B4-BE49-F238E27FC236}">
                <a16:creationId xmlns:a16="http://schemas.microsoft.com/office/drawing/2014/main" id="{DFF9C6D2-8F43-10F4-FC7D-60F44D15F9AB}"/>
              </a:ext>
            </a:extLst>
          </p:cNvPr>
          <p:cNvSpPr>
            <a:spLocks noGrp="1"/>
          </p:cNvSpPr>
          <p:nvPr>
            <p:ph type="body" sz="half" idx="2"/>
          </p:nvPr>
        </p:nvSpPr>
        <p:spPr>
          <a:xfrm>
            <a:off x="1095134" y="2266984"/>
            <a:ext cx="9881989" cy="4381515"/>
          </a:xfrm>
        </p:spPr>
        <p:txBody>
          <a:bodyPr vert="horz" lIns="91440" tIns="45720" rIns="91440" bIns="45720" rtlCol="0" anchor="ctr">
            <a:normAutofit/>
          </a:bodyPr>
          <a:lstStyle/>
          <a:p>
            <a:pPr algn="just"/>
            <a:r>
              <a:rPr lang="es-MX" sz="2600" cap="none" dirty="0">
                <a:solidFill>
                  <a:srgbClr val="FF0000"/>
                </a:solidFill>
                <a:latin typeface="KATECELEBRATION" panose="02000603000000000000" pitchFamily="2" charset="0"/>
                <a:ea typeface="KATECELEBRATION" panose="02000603000000000000" pitchFamily="2" charset="0"/>
              </a:rPr>
              <a:t>JURISPRUDENCIA 11/2008</a:t>
            </a:r>
          </a:p>
          <a:p>
            <a:pPr algn="just"/>
            <a:r>
              <a:rPr lang="es-MX" sz="2600" cap="none" dirty="0">
                <a:latin typeface="KATECELEBRATION" panose="02000603000000000000" pitchFamily="2" charset="0"/>
                <a:ea typeface="KATECELEBRATION" panose="02000603000000000000" pitchFamily="2" charset="0"/>
              </a:rPr>
              <a:t>El ejercicio de la libertad de expresión no es absoluto, encuentra límites en cuestiones de carácter objetivo, relacionadas con seguridad nacional, orden público o salud pública, al igual que otros de carácter subjetivo o intrínseco de la persona, vinculados con dignidad o reputación.</a:t>
            </a:r>
          </a:p>
          <a:p>
            <a:pPr algn="just"/>
            <a:r>
              <a:rPr lang="es-MX" sz="2600" cap="none" dirty="0">
                <a:latin typeface="KATECELEBRATION" panose="02000603000000000000" pitchFamily="2" charset="0"/>
                <a:ea typeface="KATECELEBRATION" panose="02000603000000000000" pitchFamily="2" charset="0"/>
              </a:rPr>
              <a:t>No se considera transgresión a la normativa electoral la manifestación de ideas, expresiones u opiniones que aporten elementos que permitan la formación de una opinión pública libre, la consolidación del sistema de partidos y el fomento de una cultura democrática, sin rebasar el derecho a la honra y dignidad</a:t>
            </a:r>
          </a:p>
        </p:txBody>
      </p:sp>
      <p:pic>
        <p:nvPicPr>
          <p:cNvPr id="4" name="Imagen 3">
            <a:extLst>
              <a:ext uri="{FF2B5EF4-FFF2-40B4-BE49-F238E27FC236}">
                <a16:creationId xmlns:a16="http://schemas.microsoft.com/office/drawing/2014/main" id="{81CBC557-7C34-2BB0-B9E0-E51361029F53}"/>
              </a:ext>
            </a:extLst>
          </p:cNvPr>
          <p:cNvPicPr>
            <a:picLocks noChangeAspect="1"/>
          </p:cNvPicPr>
          <p:nvPr/>
        </p:nvPicPr>
        <p:blipFill>
          <a:blip r:embed="rId4"/>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3316345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732E6-C0A2-E320-92F0-3291704CFA29}"/>
            </a:ext>
          </a:extLst>
        </p:cNvPr>
        <p:cNvGrpSpPr/>
        <p:nvPr/>
      </p:nvGrpSpPr>
      <p:grpSpPr>
        <a:xfrm>
          <a:off x="0" y="0"/>
          <a:ext cx="0" cy="0"/>
          <a:chOff x="0" y="0"/>
          <a:chExt cx="0" cy="0"/>
        </a:xfrm>
      </p:grpSpPr>
      <p:pic>
        <p:nvPicPr>
          <p:cNvPr id="9" name="Picture 2">
            <a:extLst>
              <a:ext uri="{FF2B5EF4-FFF2-40B4-BE49-F238E27FC236}">
                <a16:creationId xmlns:a16="http://schemas.microsoft.com/office/drawing/2014/main" id="{D799453C-6743-22D3-4295-4FADEE98F4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26A17AC-6C67-7081-A003-F1D4E367B6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37E3BA0A-26DB-A91B-AE5F-3A593C4830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6EFBAE40-BDE4-CC62-0CD6-BDE12FE7C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1CC44EB-F8EB-9F15-32E8-9336E5E72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AB089650-B155-47BF-BDA0-6D5EB3E0A1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21" name="Picture 20">
            <a:extLst>
              <a:ext uri="{FF2B5EF4-FFF2-40B4-BE49-F238E27FC236}">
                <a16:creationId xmlns:a16="http://schemas.microsoft.com/office/drawing/2014/main" id="{38122CDD-B0D0-593A-7562-AFA0C80DF8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23" name="Picture 22">
            <a:extLst>
              <a:ext uri="{FF2B5EF4-FFF2-40B4-BE49-F238E27FC236}">
                <a16:creationId xmlns:a16="http://schemas.microsoft.com/office/drawing/2014/main" id="{DAEC9EA3-7521-0910-0F43-02231F68333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5" name="Picture 24">
            <a:extLst>
              <a:ext uri="{FF2B5EF4-FFF2-40B4-BE49-F238E27FC236}">
                <a16:creationId xmlns:a16="http://schemas.microsoft.com/office/drawing/2014/main" id="{6E108929-623F-C737-698E-287BAB3FB05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EF5E19C4-F5DB-2056-940A-A10F99702361}"/>
              </a:ext>
            </a:extLst>
          </p:cNvPr>
          <p:cNvSpPr>
            <a:spLocks noGrp="1"/>
          </p:cNvSpPr>
          <p:nvPr>
            <p:ph type="title"/>
          </p:nvPr>
        </p:nvSpPr>
        <p:spPr>
          <a:xfrm>
            <a:off x="913775" y="439924"/>
            <a:ext cx="10364451" cy="1437937"/>
          </a:xfrm>
        </p:spPr>
        <p:txBody>
          <a:bodyPr vert="horz" lIns="91440" tIns="45720" rIns="91440" bIns="45720" rtlCol="0" anchor="ctr">
            <a:normAutofit/>
          </a:bodyPr>
          <a:lstStyle/>
          <a:p>
            <a:r>
              <a:rPr lang="en-US" sz="4800" dirty="0">
                <a:solidFill>
                  <a:schemeClr val="bg1"/>
                </a:solidFill>
                <a:latin typeface="Organic Fridays Lined" panose="02000000000000000000" pitchFamily="2" charset="0"/>
              </a:rPr>
              <a:t>JURISPRUDENCIA DEL TEPJF</a:t>
            </a:r>
          </a:p>
        </p:txBody>
      </p:sp>
      <p:sp>
        <p:nvSpPr>
          <p:cNvPr id="3" name="Marcador de texto 2">
            <a:extLst>
              <a:ext uri="{FF2B5EF4-FFF2-40B4-BE49-F238E27FC236}">
                <a16:creationId xmlns:a16="http://schemas.microsoft.com/office/drawing/2014/main" id="{43C14C0C-B46F-6982-F9BB-25469ECE0969}"/>
              </a:ext>
            </a:extLst>
          </p:cNvPr>
          <p:cNvSpPr>
            <a:spLocks noGrp="1"/>
          </p:cNvSpPr>
          <p:nvPr>
            <p:ph type="body" sz="half" idx="2"/>
          </p:nvPr>
        </p:nvSpPr>
        <p:spPr>
          <a:xfrm>
            <a:off x="1095134" y="2266984"/>
            <a:ext cx="9881989" cy="4381515"/>
          </a:xfrm>
        </p:spPr>
        <p:txBody>
          <a:bodyPr vert="horz" lIns="91440" tIns="45720" rIns="91440" bIns="45720" rtlCol="0" anchor="ctr">
            <a:normAutofit fontScale="92500" lnSpcReduction="10000"/>
          </a:bodyPr>
          <a:lstStyle/>
          <a:p>
            <a:pPr algn="just"/>
            <a:r>
              <a:rPr lang="es-MX" sz="2600" cap="none" dirty="0">
                <a:solidFill>
                  <a:srgbClr val="FF0000"/>
                </a:solidFill>
                <a:latin typeface="KATECELEBRATION" panose="02000603000000000000" pitchFamily="2" charset="0"/>
                <a:ea typeface="KATECELEBRATION" panose="02000603000000000000" pitchFamily="2" charset="0"/>
              </a:rPr>
              <a:t>JURISPRUDENCIA 31/2016</a:t>
            </a:r>
          </a:p>
          <a:p>
            <a:pPr algn="just"/>
            <a:r>
              <a:rPr lang="es-MX" sz="2600" cap="none" dirty="0">
                <a:latin typeface="KATECELEBRATION" panose="02000603000000000000" pitchFamily="2" charset="0"/>
                <a:ea typeface="KATECELEBRATION" panose="02000603000000000000" pitchFamily="2" charset="0"/>
              </a:rPr>
              <a:t>Si bien el debate e intercambio de opiniones debe ser no sólo propositivo sino también crítico, tiene como restricciones emitir expresiones que calumnien a las personas.</a:t>
            </a:r>
          </a:p>
          <a:p>
            <a:pPr algn="just"/>
            <a:r>
              <a:rPr lang="es-MX" sz="2600" cap="none" dirty="0">
                <a:solidFill>
                  <a:srgbClr val="FF0000"/>
                </a:solidFill>
                <a:latin typeface="KATECELEBRATION" panose="02000603000000000000" pitchFamily="2" charset="0"/>
                <a:ea typeface="KATECELEBRATION" panose="02000603000000000000" pitchFamily="2" charset="0"/>
              </a:rPr>
              <a:t>JURISPRUDENCIA 46/2016</a:t>
            </a:r>
          </a:p>
          <a:p>
            <a:pPr algn="just"/>
            <a:r>
              <a:rPr lang="es-MX" sz="2600" cap="none" dirty="0">
                <a:latin typeface="KATECELEBRATION" panose="02000603000000000000" pitchFamily="2" charset="0"/>
                <a:ea typeface="KATECELEBRATION" panose="02000603000000000000" pitchFamily="2" charset="0"/>
              </a:rPr>
              <a:t>Los promocionales en radio y televisión que cuestionan la actuación respecto al manejo de recursos públicos de los gobernantes, o bien de candidaturas, si bien constituyen una crítica que puede considerarse severa, vehemente, molesta o perturbadora, la misma se encuentra protegida por el derecho a la libertad de expresión en materia político-electoral, además, que son figuras públicas que tienen un margen de tolerancia más amplio a las críticas, de conformidad con el sistema dual de protección.</a:t>
            </a:r>
          </a:p>
        </p:txBody>
      </p:sp>
      <p:pic>
        <p:nvPicPr>
          <p:cNvPr id="4" name="Imagen 3">
            <a:extLst>
              <a:ext uri="{FF2B5EF4-FFF2-40B4-BE49-F238E27FC236}">
                <a16:creationId xmlns:a16="http://schemas.microsoft.com/office/drawing/2014/main" id="{16209C27-62AF-00BB-D6E9-155DCFADDD2D}"/>
              </a:ext>
            </a:extLst>
          </p:cNvPr>
          <p:cNvPicPr>
            <a:picLocks noChangeAspect="1"/>
          </p:cNvPicPr>
          <p:nvPr/>
        </p:nvPicPr>
        <p:blipFill>
          <a:blip r:embed="rId4"/>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2212529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D7409-5AC5-0D0C-CD56-DF9A38838E17}"/>
            </a:ext>
          </a:extLst>
        </p:cNvPr>
        <p:cNvGrpSpPr/>
        <p:nvPr/>
      </p:nvGrpSpPr>
      <p:grpSpPr>
        <a:xfrm>
          <a:off x="0" y="0"/>
          <a:ext cx="0" cy="0"/>
          <a:chOff x="0" y="0"/>
          <a:chExt cx="0" cy="0"/>
        </a:xfrm>
      </p:grpSpPr>
      <p:pic>
        <p:nvPicPr>
          <p:cNvPr id="9" name="Picture 2">
            <a:extLst>
              <a:ext uri="{FF2B5EF4-FFF2-40B4-BE49-F238E27FC236}">
                <a16:creationId xmlns:a16="http://schemas.microsoft.com/office/drawing/2014/main" id="{B21F111F-5EC5-C7FA-F97A-8C6C06937C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A0998703-72F0-D175-D801-8EC8F930F9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912F3E36-BE9C-5222-5CD4-7957D4D29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525B49B4-268F-2B3A-492E-1C8A3E84A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DC59375-DF7D-ED4F-8CF3-5D5723F8F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82130636-2CAF-9ECF-60CB-4846FD3BE2B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21" name="Picture 20">
            <a:extLst>
              <a:ext uri="{FF2B5EF4-FFF2-40B4-BE49-F238E27FC236}">
                <a16:creationId xmlns:a16="http://schemas.microsoft.com/office/drawing/2014/main" id="{CC6733AE-C8E0-79F6-C627-FC261E8B7CE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23" name="Picture 22">
            <a:extLst>
              <a:ext uri="{FF2B5EF4-FFF2-40B4-BE49-F238E27FC236}">
                <a16:creationId xmlns:a16="http://schemas.microsoft.com/office/drawing/2014/main" id="{22D92B3C-4D4F-9273-68A6-161FC2A80DD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5" name="Picture 24">
            <a:extLst>
              <a:ext uri="{FF2B5EF4-FFF2-40B4-BE49-F238E27FC236}">
                <a16:creationId xmlns:a16="http://schemas.microsoft.com/office/drawing/2014/main" id="{A9DD1929-C45C-829D-C033-ABA68E3AB00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09E675D6-14AE-0D25-B92C-BC83E6BA6E76}"/>
              </a:ext>
            </a:extLst>
          </p:cNvPr>
          <p:cNvSpPr>
            <a:spLocks noGrp="1"/>
          </p:cNvSpPr>
          <p:nvPr>
            <p:ph type="title"/>
          </p:nvPr>
        </p:nvSpPr>
        <p:spPr>
          <a:xfrm>
            <a:off x="913775" y="439924"/>
            <a:ext cx="10364451" cy="1437937"/>
          </a:xfrm>
        </p:spPr>
        <p:txBody>
          <a:bodyPr vert="horz" lIns="91440" tIns="45720" rIns="91440" bIns="45720" rtlCol="0" anchor="ctr">
            <a:normAutofit/>
          </a:bodyPr>
          <a:lstStyle/>
          <a:p>
            <a:r>
              <a:rPr lang="en-US" sz="4800" dirty="0">
                <a:solidFill>
                  <a:schemeClr val="bg1"/>
                </a:solidFill>
                <a:latin typeface="Organic Fridays Lined" panose="02000000000000000000" pitchFamily="2" charset="0"/>
              </a:rPr>
              <a:t>JURISPRUDENCIA DEL TEPJF</a:t>
            </a:r>
          </a:p>
        </p:txBody>
      </p:sp>
      <p:sp>
        <p:nvSpPr>
          <p:cNvPr id="3" name="Marcador de texto 2">
            <a:extLst>
              <a:ext uri="{FF2B5EF4-FFF2-40B4-BE49-F238E27FC236}">
                <a16:creationId xmlns:a16="http://schemas.microsoft.com/office/drawing/2014/main" id="{2DB519B8-CD7C-926B-002D-823DF38CD935}"/>
              </a:ext>
            </a:extLst>
          </p:cNvPr>
          <p:cNvSpPr>
            <a:spLocks noGrp="1"/>
          </p:cNvSpPr>
          <p:nvPr>
            <p:ph type="body" sz="half" idx="2"/>
          </p:nvPr>
        </p:nvSpPr>
        <p:spPr>
          <a:xfrm>
            <a:off x="1095134" y="2266984"/>
            <a:ext cx="9881989" cy="4381515"/>
          </a:xfrm>
        </p:spPr>
        <p:txBody>
          <a:bodyPr vert="horz" lIns="91440" tIns="45720" rIns="91440" bIns="45720" rtlCol="0" anchor="ctr">
            <a:normAutofit/>
          </a:bodyPr>
          <a:lstStyle/>
          <a:p>
            <a:pPr algn="just"/>
            <a:r>
              <a:rPr lang="es-MX" sz="2600" cap="none" dirty="0">
                <a:solidFill>
                  <a:srgbClr val="FF0000"/>
                </a:solidFill>
                <a:latin typeface="KATECELEBRATION" panose="02000603000000000000" pitchFamily="2" charset="0"/>
                <a:ea typeface="KATECELEBRATION" panose="02000603000000000000" pitchFamily="2" charset="0"/>
              </a:rPr>
              <a:t>JURISPRUDENCIA 12/2024</a:t>
            </a:r>
          </a:p>
          <a:p>
            <a:pPr algn="just"/>
            <a:r>
              <a:rPr lang="es-MX" sz="2600" cap="none" dirty="0">
                <a:latin typeface="KATECELEBRATION" panose="02000603000000000000" pitchFamily="2" charset="0"/>
                <a:ea typeface="KATECELEBRATION" panose="02000603000000000000" pitchFamily="2" charset="0"/>
              </a:rPr>
              <a:t>Prudencia Discursiva: Establece que los servidores públicos deben conducirse con mesura y cuidado al ser entrevistados o expresarse, para no romper con los principios de neutralidad e imparcialidad, especialmente durante procesos electorales.</a:t>
            </a:r>
          </a:p>
          <a:p>
            <a:pPr algn="just"/>
            <a:endParaRPr lang="es-MX" sz="2600" cap="none"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3B1BF2C3-A3EB-C7C5-3D00-B2B1D8B755AD}"/>
              </a:ext>
            </a:extLst>
          </p:cNvPr>
          <p:cNvPicPr>
            <a:picLocks noChangeAspect="1"/>
          </p:cNvPicPr>
          <p:nvPr/>
        </p:nvPicPr>
        <p:blipFill>
          <a:blip r:embed="rId4"/>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3693350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928B170-B7BC-4BDA-AF69-28A89C4F8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Juez">
            <a:extLst>
              <a:ext uri="{FF2B5EF4-FFF2-40B4-BE49-F238E27FC236}">
                <a16:creationId xmlns:a16="http://schemas.microsoft.com/office/drawing/2014/main" id="{A12E3408-8124-63F8-D147-7C07BBEB8A5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445" y="1719913"/>
            <a:ext cx="3427091" cy="342709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3" name="Picture 12">
            <a:extLst>
              <a:ext uri="{FF2B5EF4-FFF2-40B4-BE49-F238E27FC236}">
                <a16:creationId xmlns:a16="http://schemas.microsoft.com/office/drawing/2014/main" id="{2E1E8C82-833C-4573-807A-A01BED3757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4682319F-735E-F9B8-D5DA-913C2845C97F}"/>
              </a:ext>
            </a:extLst>
          </p:cNvPr>
          <p:cNvSpPr>
            <a:spLocks noGrp="1"/>
          </p:cNvSpPr>
          <p:nvPr>
            <p:ph type="title"/>
          </p:nvPr>
        </p:nvSpPr>
        <p:spPr>
          <a:xfrm>
            <a:off x="1431680" y="92145"/>
            <a:ext cx="9328639" cy="1573863"/>
          </a:xfrm>
        </p:spPr>
        <p:txBody>
          <a:bodyPr>
            <a:normAutofit/>
          </a:bodyPr>
          <a:lstStyle/>
          <a:p>
            <a:r>
              <a:rPr lang="es-MX" dirty="0">
                <a:latin typeface="Organic Fridays Lined" panose="02000000000000000000" pitchFamily="2" charset="0"/>
              </a:rPr>
              <a:t>Bases constitucionales y convencionales</a:t>
            </a:r>
          </a:p>
        </p:txBody>
      </p:sp>
      <p:sp>
        <p:nvSpPr>
          <p:cNvPr id="3" name="Marcador de contenido 2">
            <a:extLst>
              <a:ext uri="{FF2B5EF4-FFF2-40B4-BE49-F238E27FC236}">
                <a16:creationId xmlns:a16="http://schemas.microsoft.com/office/drawing/2014/main" id="{C013F9C7-FE2D-FEA3-BEDD-D2BA0A7132A9}"/>
              </a:ext>
            </a:extLst>
          </p:cNvPr>
          <p:cNvSpPr>
            <a:spLocks noGrp="1"/>
          </p:cNvSpPr>
          <p:nvPr>
            <p:ph sz="quarter" idx="13"/>
          </p:nvPr>
        </p:nvSpPr>
        <p:spPr>
          <a:xfrm>
            <a:off x="1418650" y="1409700"/>
            <a:ext cx="6287114" cy="5143500"/>
          </a:xfrm>
        </p:spPr>
        <p:txBody>
          <a:bodyPr>
            <a:normAutofit/>
          </a:bodyPr>
          <a:lstStyle/>
          <a:p>
            <a:pPr marL="0" indent="0" algn="just">
              <a:lnSpc>
                <a:spcPct val="110000"/>
              </a:lnSpc>
              <a:buNone/>
            </a:pPr>
            <a:r>
              <a:rPr lang="es-MX" sz="2600" cap="none" dirty="0">
                <a:latin typeface="KATECELEBRATION" panose="02000603000000000000" pitchFamily="2" charset="0"/>
                <a:ea typeface="KATECELEBRATION" panose="02000603000000000000" pitchFamily="2" charset="0"/>
              </a:rPr>
              <a:t>El </a:t>
            </a:r>
            <a:r>
              <a:rPr lang="es-MX" sz="2600" cap="none" dirty="0">
                <a:solidFill>
                  <a:srgbClr val="C00000"/>
                </a:solidFill>
                <a:latin typeface="KATECELEBRATION" panose="02000603000000000000" pitchFamily="2" charset="0"/>
                <a:ea typeface="KATECELEBRATION" panose="02000603000000000000" pitchFamily="2" charset="0"/>
              </a:rPr>
              <a:t>art. 7,  </a:t>
            </a:r>
            <a:r>
              <a:rPr lang="es-MX" sz="2600" cap="none" dirty="0">
                <a:latin typeface="KATECELEBRATION" panose="02000603000000000000" pitchFamily="2" charset="0"/>
                <a:ea typeface="KATECELEBRATION" panose="02000603000000000000" pitchFamily="2" charset="0"/>
              </a:rPr>
              <a:t>protege la libertad de información y difusión de las ideas u opiniones a partir de cualquier medio. PROHIBIDA LA PREVIA CENSURA.</a:t>
            </a:r>
          </a:p>
          <a:p>
            <a:pPr marL="0" indent="0" algn="just">
              <a:lnSpc>
                <a:spcPct val="110000"/>
              </a:lnSpc>
              <a:buNone/>
            </a:pPr>
            <a:r>
              <a:rPr lang="es-MX" sz="2600" cap="none" dirty="0">
                <a:latin typeface="KATECELEBRATION" panose="02000603000000000000" pitchFamily="2" charset="0"/>
                <a:ea typeface="KATECELEBRATION" panose="02000603000000000000" pitchFamily="2" charset="0"/>
              </a:rPr>
              <a:t>Es inviolable la libertad de difundir opiniones, información e ideas, a través de cualquier medio. No se puede restringir este derecho por vías o medios indirectos, tales como el abuso de controles oficiales o particulares, de papel para periódicos, de frecuencias radioeléctricas o de enseres.</a:t>
            </a:r>
          </a:p>
          <a:p>
            <a:pPr marL="0" indent="0" algn="just">
              <a:lnSpc>
                <a:spcPct val="110000"/>
              </a:lnSpc>
              <a:buNone/>
            </a:pPr>
            <a:endParaRPr lang="es-MX" sz="2600" cap="none" dirty="0">
              <a:latin typeface="KATECELEBRATION" panose="02000603000000000000" pitchFamily="2" charset="0"/>
              <a:ea typeface="KATECELEBRATION" panose="02000603000000000000" pitchFamily="2" charset="0"/>
            </a:endParaRPr>
          </a:p>
          <a:p>
            <a:pPr marL="0" indent="0">
              <a:lnSpc>
                <a:spcPct val="110000"/>
              </a:lnSpc>
              <a:buNone/>
            </a:pPr>
            <a:endParaRPr lang="es-MX" sz="2600" dirty="0">
              <a:latin typeface="KATECELEBRATION" panose="02000603000000000000" pitchFamily="2" charset="0"/>
              <a:ea typeface="KATECELEBRATION" panose="02000603000000000000" pitchFamily="2" charset="0"/>
            </a:endParaRPr>
          </a:p>
          <a:p>
            <a:pPr marL="0" indent="0">
              <a:lnSpc>
                <a:spcPct val="110000"/>
              </a:lnSpc>
              <a:buNone/>
            </a:pPr>
            <a:endParaRPr lang="es-MX" sz="2600" dirty="0">
              <a:latin typeface="KATECELEBRATION" panose="02000603000000000000" pitchFamily="2" charset="0"/>
              <a:ea typeface="KATECELEBRATION" panose="02000603000000000000" pitchFamily="2" charset="0"/>
            </a:endParaRPr>
          </a:p>
          <a:p>
            <a:pPr marL="0" indent="0">
              <a:lnSpc>
                <a:spcPct val="110000"/>
              </a:lnSpc>
              <a:buNone/>
            </a:pPr>
            <a:endParaRPr lang="es-MX"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F35A5A2B-B103-BF9D-5031-675640916FCD}"/>
              </a:ext>
            </a:extLst>
          </p:cNvPr>
          <p:cNvPicPr>
            <a:picLocks noChangeAspect="1"/>
          </p:cNvPicPr>
          <p:nvPr/>
        </p:nvPicPr>
        <p:blipFill>
          <a:blip r:embed="rId4"/>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11528746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4CD8E-903A-4F89-5E64-5D875F3AD45C}"/>
            </a:ext>
          </a:extLst>
        </p:cNvPr>
        <p:cNvGrpSpPr/>
        <p:nvPr/>
      </p:nvGrpSpPr>
      <p:grpSpPr>
        <a:xfrm>
          <a:off x="0" y="0"/>
          <a:ext cx="0" cy="0"/>
          <a:chOff x="0" y="0"/>
          <a:chExt cx="0" cy="0"/>
        </a:xfrm>
      </p:grpSpPr>
      <p:pic>
        <p:nvPicPr>
          <p:cNvPr id="9" name="Picture 2">
            <a:extLst>
              <a:ext uri="{FF2B5EF4-FFF2-40B4-BE49-F238E27FC236}">
                <a16:creationId xmlns:a16="http://schemas.microsoft.com/office/drawing/2014/main" id="{34074D77-6E43-6A8C-D3FE-3E3617AADB7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4FB78CB-C1D0-0919-A9F1-DDAD6D559FC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7E3A6A5D-7045-AE8C-FFDE-04200B656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F5DC82DA-0A1D-A87A-CA9A-36DC641DA5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BF433251-3630-2607-151F-BDEA16DC6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F85A257E-6FC0-680B-A082-E31C465A4F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21" name="Picture 20">
            <a:extLst>
              <a:ext uri="{FF2B5EF4-FFF2-40B4-BE49-F238E27FC236}">
                <a16:creationId xmlns:a16="http://schemas.microsoft.com/office/drawing/2014/main" id="{F03CE7CE-ED37-493D-217D-43ADA64C4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23" name="Picture 22">
            <a:extLst>
              <a:ext uri="{FF2B5EF4-FFF2-40B4-BE49-F238E27FC236}">
                <a16:creationId xmlns:a16="http://schemas.microsoft.com/office/drawing/2014/main" id="{25C72CB4-96A0-5EDB-1537-793F0BE196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5" name="Picture 24">
            <a:extLst>
              <a:ext uri="{FF2B5EF4-FFF2-40B4-BE49-F238E27FC236}">
                <a16:creationId xmlns:a16="http://schemas.microsoft.com/office/drawing/2014/main" id="{9207361B-E7A6-1DCE-3FFF-9AAD2F1B37C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C27BA58A-40D2-858C-CEFF-38D11CE530F3}"/>
              </a:ext>
            </a:extLst>
          </p:cNvPr>
          <p:cNvSpPr>
            <a:spLocks noGrp="1"/>
          </p:cNvSpPr>
          <p:nvPr>
            <p:ph type="title"/>
          </p:nvPr>
        </p:nvSpPr>
        <p:spPr>
          <a:xfrm>
            <a:off x="913775" y="439924"/>
            <a:ext cx="10364451" cy="1437937"/>
          </a:xfrm>
        </p:spPr>
        <p:txBody>
          <a:bodyPr vert="horz" lIns="91440" tIns="45720" rIns="91440" bIns="45720" rtlCol="0" anchor="ctr">
            <a:normAutofit/>
          </a:bodyPr>
          <a:lstStyle/>
          <a:p>
            <a:r>
              <a:rPr lang="en-US" sz="4800" dirty="0">
                <a:solidFill>
                  <a:schemeClr val="bg1"/>
                </a:solidFill>
                <a:latin typeface="Organic Fridays Lined" panose="02000000000000000000" pitchFamily="2" charset="0"/>
              </a:rPr>
              <a:t>JURISPRUDENCIA DEL TEPJF</a:t>
            </a:r>
          </a:p>
        </p:txBody>
      </p:sp>
      <p:sp>
        <p:nvSpPr>
          <p:cNvPr id="3" name="Marcador de texto 2">
            <a:extLst>
              <a:ext uri="{FF2B5EF4-FFF2-40B4-BE49-F238E27FC236}">
                <a16:creationId xmlns:a16="http://schemas.microsoft.com/office/drawing/2014/main" id="{75FA67FA-57FA-6E97-CD26-59D759864334}"/>
              </a:ext>
            </a:extLst>
          </p:cNvPr>
          <p:cNvSpPr>
            <a:spLocks noGrp="1"/>
          </p:cNvSpPr>
          <p:nvPr>
            <p:ph type="body" sz="half" idx="2"/>
          </p:nvPr>
        </p:nvSpPr>
        <p:spPr>
          <a:xfrm>
            <a:off x="1095134" y="2266984"/>
            <a:ext cx="9881989" cy="4381515"/>
          </a:xfrm>
        </p:spPr>
        <p:txBody>
          <a:bodyPr vert="horz" lIns="91440" tIns="45720" rIns="91440" bIns="45720" rtlCol="0" anchor="ctr">
            <a:normAutofit lnSpcReduction="10000"/>
          </a:bodyPr>
          <a:lstStyle/>
          <a:p>
            <a:pPr algn="just"/>
            <a:r>
              <a:rPr lang="es-MX" sz="2600" cap="none" dirty="0">
                <a:solidFill>
                  <a:srgbClr val="FF0000"/>
                </a:solidFill>
                <a:latin typeface="KATECELEBRATION" panose="02000603000000000000" pitchFamily="2" charset="0"/>
                <a:ea typeface="KATECELEBRATION" panose="02000603000000000000" pitchFamily="2" charset="0"/>
              </a:rPr>
              <a:t>TESIS XXVII/2004</a:t>
            </a:r>
          </a:p>
          <a:p>
            <a:pPr algn="just"/>
            <a:r>
              <a:rPr lang="es-MX" sz="2600" cap="none" dirty="0">
                <a:latin typeface="KATECELEBRATION" panose="02000603000000000000" pitchFamily="2" charset="0"/>
                <a:ea typeface="KATECELEBRATION" panose="02000603000000000000" pitchFamily="2" charset="0"/>
              </a:rPr>
              <a:t>Las restricciones sólo pueden ser establecidas expresamente en la ley en conformidad con los instrumentos internacionales de derechos humanos. Las limitaciones se sustentan, primordialmente, en la necesidad de proteger otros bienes o derechos constitucionalmente protegidos, como lo son la libertad en el sufragio y la no presión en las elecciones.</a:t>
            </a:r>
          </a:p>
          <a:p>
            <a:pPr algn="just"/>
            <a:r>
              <a:rPr lang="es-MX" sz="2600" cap="none" dirty="0">
                <a:latin typeface="KATECELEBRATION" panose="02000603000000000000" pitchFamily="2" charset="0"/>
                <a:ea typeface="KATECELEBRATION" panose="02000603000000000000" pitchFamily="2" charset="0"/>
              </a:rPr>
              <a:t>No se puede considerar que se transgreden las libertades de expresión o asociación, cuando se establecen limitaciones, en razón del sujeto, que son conformes y necesarias en una sociedad democrática, para asegurar condiciones de igualdad y libertad que aseguren la realización de elecciones auténticas.</a:t>
            </a:r>
          </a:p>
        </p:txBody>
      </p:sp>
      <p:pic>
        <p:nvPicPr>
          <p:cNvPr id="4" name="Imagen 3">
            <a:extLst>
              <a:ext uri="{FF2B5EF4-FFF2-40B4-BE49-F238E27FC236}">
                <a16:creationId xmlns:a16="http://schemas.microsoft.com/office/drawing/2014/main" id="{34D3DAC2-B79D-C9D1-378A-4D755B705832}"/>
              </a:ext>
            </a:extLst>
          </p:cNvPr>
          <p:cNvPicPr>
            <a:picLocks noChangeAspect="1"/>
          </p:cNvPicPr>
          <p:nvPr/>
        </p:nvPicPr>
        <p:blipFill>
          <a:blip r:embed="rId4"/>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124415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44979-CA4C-6F75-D0D5-9C9D29B98FB2}"/>
            </a:ext>
          </a:extLst>
        </p:cNvPr>
        <p:cNvGrpSpPr/>
        <p:nvPr/>
      </p:nvGrpSpPr>
      <p:grpSpPr>
        <a:xfrm>
          <a:off x="0" y="0"/>
          <a:ext cx="0" cy="0"/>
          <a:chOff x="0" y="0"/>
          <a:chExt cx="0" cy="0"/>
        </a:xfrm>
      </p:grpSpPr>
      <p:pic>
        <p:nvPicPr>
          <p:cNvPr id="9" name="Picture 2">
            <a:extLst>
              <a:ext uri="{FF2B5EF4-FFF2-40B4-BE49-F238E27FC236}">
                <a16:creationId xmlns:a16="http://schemas.microsoft.com/office/drawing/2014/main" id="{BB8D6AB0-62DC-27CB-C250-3D8AC27603A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8A6F563-765C-9DA5-8E10-9E608ED3B0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666931FB-6048-8579-9475-433C6A1E1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B9A735E4-F388-801A-7514-D8D4CB726E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0982E7AA-A6AB-26B9-2ADE-F0002BBCA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DFCD5CE1-7E05-A14D-8EB9-A9606A88363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21" name="Picture 20">
            <a:extLst>
              <a:ext uri="{FF2B5EF4-FFF2-40B4-BE49-F238E27FC236}">
                <a16:creationId xmlns:a16="http://schemas.microsoft.com/office/drawing/2014/main" id="{B6B85886-5ABB-DDFA-75C5-DD6884BB08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23" name="Picture 22">
            <a:extLst>
              <a:ext uri="{FF2B5EF4-FFF2-40B4-BE49-F238E27FC236}">
                <a16:creationId xmlns:a16="http://schemas.microsoft.com/office/drawing/2014/main" id="{FAA1B9BD-29F4-75AB-4722-7F5B2488F8C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5" name="Picture 24">
            <a:extLst>
              <a:ext uri="{FF2B5EF4-FFF2-40B4-BE49-F238E27FC236}">
                <a16:creationId xmlns:a16="http://schemas.microsoft.com/office/drawing/2014/main" id="{2CCD7F8A-2D89-469F-7792-2CFE6EB75A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8D1168A1-EB13-1DF1-1D7C-2AAB67B6F8B4}"/>
              </a:ext>
            </a:extLst>
          </p:cNvPr>
          <p:cNvSpPr>
            <a:spLocks noGrp="1"/>
          </p:cNvSpPr>
          <p:nvPr>
            <p:ph type="title"/>
          </p:nvPr>
        </p:nvSpPr>
        <p:spPr>
          <a:xfrm>
            <a:off x="913775" y="439924"/>
            <a:ext cx="10364451" cy="1437937"/>
          </a:xfrm>
        </p:spPr>
        <p:txBody>
          <a:bodyPr vert="horz" lIns="91440" tIns="45720" rIns="91440" bIns="45720" rtlCol="0" anchor="ctr">
            <a:normAutofit/>
          </a:bodyPr>
          <a:lstStyle/>
          <a:p>
            <a:r>
              <a:rPr lang="en-US" sz="4800" dirty="0">
                <a:solidFill>
                  <a:schemeClr val="bg1"/>
                </a:solidFill>
                <a:latin typeface="Organic Fridays Lined" panose="02000000000000000000" pitchFamily="2" charset="0"/>
              </a:rPr>
              <a:t>JURISPRUDENCIA DEL TEPJF</a:t>
            </a:r>
          </a:p>
        </p:txBody>
      </p:sp>
      <p:sp>
        <p:nvSpPr>
          <p:cNvPr id="3" name="Marcador de texto 2">
            <a:extLst>
              <a:ext uri="{FF2B5EF4-FFF2-40B4-BE49-F238E27FC236}">
                <a16:creationId xmlns:a16="http://schemas.microsoft.com/office/drawing/2014/main" id="{4A53BB3D-2486-687E-AFD1-6BB888201A60}"/>
              </a:ext>
            </a:extLst>
          </p:cNvPr>
          <p:cNvSpPr>
            <a:spLocks noGrp="1"/>
          </p:cNvSpPr>
          <p:nvPr>
            <p:ph type="body" sz="half" idx="2"/>
          </p:nvPr>
        </p:nvSpPr>
        <p:spPr>
          <a:xfrm>
            <a:off x="1153481" y="2395702"/>
            <a:ext cx="9881989" cy="3692150"/>
          </a:xfrm>
        </p:spPr>
        <p:txBody>
          <a:bodyPr vert="horz" lIns="91440" tIns="45720" rIns="91440" bIns="45720" rtlCol="0" anchor="ctr">
            <a:normAutofit/>
          </a:bodyPr>
          <a:lstStyle/>
          <a:p>
            <a:pPr algn="just"/>
            <a:r>
              <a:rPr lang="es-MX" sz="2600" cap="none" dirty="0">
                <a:solidFill>
                  <a:srgbClr val="FF0000"/>
                </a:solidFill>
                <a:latin typeface="KATECELEBRATION" panose="02000603000000000000" pitchFamily="2" charset="0"/>
                <a:ea typeface="KATECELEBRATION" panose="02000603000000000000" pitchFamily="2" charset="0"/>
              </a:rPr>
              <a:t>TESIS XIII/2015</a:t>
            </a:r>
          </a:p>
          <a:p>
            <a:pPr algn="just"/>
            <a:r>
              <a:rPr lang="es-MX" sz="2600" cap="none" dirty="0">
                <a:latin typeface="KATECELEBRATION" panose="02000603000000000000" pitchFamily="2" charset="0"/>
                <a:ea typeface="KATECELEBRATION" panose="02000603000000000000" pitchFamily="2" charset="0"/>
              </a:rPr>
              <a:t>La regulación municipal que incida en precampañas y campañas electorales no debe establecer prescripciones adicionales a las señaladas en las constituciones y leyes estatales. Su regulación está reservada por el texto constitucional al Poder Constituyente Permanente y a los Congresos de las entidades federativas, además de que con ello se salvaguarda el principio de certeza.</a:t>
            </a:r>
          </a:p>
        </p:txBody>
      </p:sp>
      <p:pic>
        <p:nvPicPr>
          <p:cNvPr id="4" name="Imagen 3">
            <a:extLst>
              <a:ext uri="{FF2B5EF4-FFF2-40B4-BE49-F238E27FC236}">
                <a16:creationId xmlns:a16="http://schemas.microsoft.com/office/drawing/2014/main" id="{92DE0E6A-987E-B8E4-1209-40A1649D642B}"/>
              </a:ext>
            </a:extLst>
          </p:cNvPr>
          <p:cNvPicPr>
            <a:picLocks noChangeAspect="1"/>
          </p:cNvPicPr>
          <p:nvPr/>
        </p:nvPicPr>
        <p:blipFill>
          <a:blip r:embed="rId4"/>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26856081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8B3744-D0AB-FB62-5C3E-CA80B874D454}"/>
              </a:ext>
            </a:extLst>
          </p:cNvPr>
          <p:cNvSpPr>
            <a:spLocks noGrp="1"/>
          </p:cNvSpPr>
          <p:nvPr>
            <p:ph type="title"/>
          </p:nvPr>
        </p:nvSpPr>
        <p:spPr>
          <a:xfrm>
            <a:off x="913775" y="612843"/>
            <a:ext cx="10364451" cy="1215957"/>
          </a:xfrm>
        </p:spPr>
        <p:txBody>
          <a:bodyPr>
            <a:normAutofit/>
          </a:bodyPr>
          <a:lstStyle/>
          <a:p>
            <a:r>
              <a:rPr lang="es-MX" dirty="0">
                <a:latin typeface="Organic Fridays Lined" panose="02000000000000000000" pitchFamily="2" charset="0"/>
              </a:rPr>
              <a:t>Modelo de comunicación política en méxico</a:t>
            </a:r>
          </a:p>
        </p:txBody>
      </p:sp>
      <p:sp>
        <p:nvSpPr>
          <p:cNvPr id="3" name="Marcador de contenido 2">
            <a:extLst>
              <a:ext uri="{FF2B5EF4-FFF2-40B4-BE49-F238E27FC236}">
                <a16:creationId xmlns:a16="http://schemas.microsoft.com/office/drawing/2014/main" id="{7E10F9CA-5ECD-DD4F-2FFF-B87CB158B5A6}"/>
              </a:ext>
            </a:extLst>
          </p:cNvPr>
          <p:cNvSpPr>
            <a:spLocks noGrp="1"/>
          </p:cNvSpPr>
          <p:nvPr>
            <p:ph sz="quarter" idx="13"/>
          </p:nvPr>
        </p:nvSpPr>
        <p:spPr>
          <a:xfrm>
            <a:off x="1601508" y="2000251"/>
            <a:ext cx="8988983" cy="3371850"/>
          </a:xfrm>
        </p:spPr>
        <p:txBody>
          <a:bodyPr>
            <a:normAutofit/>
          </a:bodyPr>
          <a:lstStyle/>
          <a:p>
            <a:pPr marL="0" indent="0" algn="just">
              <a:buNone/>
            </a:pPr>
            <a:r>
              <a:rPr lang="es-MX" sz="2400" cap="none" dirty="0">
                <a:latin typeface="KATECELEBRATION" panose="02000603000000000000" pitchFamily="2" charset="0"/>
                <a:ea typeface="KATECELEBRATION" panose="02000603000000000000" pitchFamily="2" charset="0"/>
              </a:rPr>
              <a:t>La relación entre medios de comunicación y partidos políticos (candidatos, precandidatos) es especialmente relevante, nuestro conocimiento y comprensión de los asuntos públicos depende en alguna medida de la información que nos proporcionan.</a:t>
            </a:r>
          </a:p>
          <a:p>
            <a:pPr marL="0" indent="0" algn="just">
              <a:buNone/>
            </a:pPr>
            <a:r>
              <a:rPr lang="es-MX" sz="2400" cap="none" dirty="0">
                <a:latin typeface="KATECELEBRATION" panose="02000603000000000000" pitchFamily="2" charset="0"/>
                <a:ea typeface="KATECELEBRATION" panose="02000603000000000000" pitchFamily="2" charset="0"/>
              </a:rPr>
              <a:t>En el ámbito político-electoral el medio ambiente tradicional (que se ha ido modificando con las nuevas plataformas de comunicación y redes sociales desde la aparición del internet) de las campañas políticas y difusión de plataformas de los Partidos han sido los medios tradicionales de comunicación: Radio y TV.</a:t>
            </a:r>
          </a:p>
          <a:p>
            <a:pPr marL="0" indent="0">
              <a:buNone/>
            </a:pPr>
            <a:endParaRPr lang="es-MX" sz="2400" cap="none" dirty="0">
              <a:latin typeface="KATECELEBRATION" panose="02000603000000000000" pitchFamily="2" charset="0"/>
              <a:ea typeface="KATECELEBRATION" panose="02000603000000000000" pitchFamily="2" charset="0"/>
            </a:endParaRPr>
          </a:p>
          <a:p>
            <a:pPr marL="0" indent="0">
              <a:buNone/>
            </a:pPr>
            <a:endParaRPr lang="es-MX" sz="2400"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58C11574-11B3-B096-5243-268F6E5A9432}"/>
              </a:ext>
            </a:extLst>
          </p:cNvPr>
          <p:cNvPicPr>
            <a:picLocks noChangeAspect="1"/>
          </p:cNvPicPr>
          <p:nvPr/>
        </p:nvPicPr>
        <p:blipFill>
          <a:blip r:embed="rId2"/>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10302205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8B3744-D0AB-FB62-5C3E-CA80B874D454}"/>
              </a:ext>
            </a:extLst>
          </p:cNvPr>
          <p:cNvSpPr>
            <a:spLocks noGrp="1"/>
          </p:cNvSpPr>
          <p:nvPr>
            <p:ph type="title"/>
          </p:nvPr>
        </p:nvSpPr>
        <p:spPr>
          <a:xfrm>
            <a:off x="913773" y="807396"/>
            <a:ext cx="10364451" cy="1215957"/>
          </a:xfrm>
        </p:spPr>
        <p:txBody>
          <a:bodyPr>
            <a:normAutofit/>
          </a:bodyPr>
          <a:lstStyle/>
          <a:p>
            <a:r>
              <a:rPr lang="es-MX" dirty="0">
                <a:latin typeface="Organic Fridays Lined" panose="02000000000000000000" pitchFamily="2" charset="0"/>
              </a:rPr>
              <a:t>Modelo de comunicación política en méxico</a:t>
            </a:r>
          </a:p>
        </p:txBody>
      </p:sp>
      <p:sp>
        <p:nvSpPr>
          <p:cNvPr id="3" name="Marcador de contenido 2">
            <a:extLst>
              <a:ext uri="{FF2B5EF4-FFF2-40B4-BE49-F238E27FC236}">
                <a16:creationId xmlns:a16="http://schemas.microsoft.com/office/drawing/2014/main" id="{7E10F9CA-5ECD-DD4F-2FFF-B87CB158B5A6}"/>
              </a:ext>
            </a:extLst>
          </p:cNvPr>
          <p:cNvSpPr>
            <a:spLocks noGrp="1"/>
          </p:cNvSpPr>
          <p:nvPr>
            <p:ph sz="quarter" idx="13"/>
          </p:nvPr>
        </p:nvSpPr>
        <p:spPr>
          <a:xfrm>
            <a:off x="1601506" y="2367063"/>
            <a:ext cx="8988983" cy="2909787"/>
          </a:xfrm>
        </p:spPr>
        <p:txBody>
          <a:bodyPr>
            <a:normAutofit/>
          </a:bodyPr>
          <a:lstStyle/>
          <a:p>
            <a:pPr marL="0" indent="0" algn="just">
              <a:buNone/>
            </a:pPr>
            <a:r>
              <a:rPr lang="es-MX" sz="2400" cap="none" dirty="0">
                <a:latin typeface="KATECELEBRATION" panose="02000603000000000000" pitchFamily="2" charset="0"/>
                <a:ea typeface="KATECELEBRATION" panose="02000603000000000000" pitchFamily="2" charset="0"/>
              </a:rPr>
              <a:t>- Antes de 1996 los medios no reflejaban un pluralismo político por la existencia de régimen autoritario del control de los medios.</a:t>
            </a:r>
          </a:p>
          <a:p>
            <a:pPr marL="0" indent="0" algn="just">
              <a:buNone/>
            </a:pPr>
            <a:r>
              <a:rPr lang="es-MX" sz="2400" cap="none" dirty="0">
                <a:latin typeface="KATECELEBRATION" panose="02000603000000000000" pitchFamily="2" charset="0"/>
                <a:ea typeface="KATECELEBRATION" panose="02000603000000000000" pitchFamily="2" charset="0"/>
              </a:rPr>
              <a:t>- A Partir de 1996 se empieza a delinear un marco jurídico adecuado para mejorar el acceso a radio y tv de los partidos políticos, particularmente de los de oposición.</a:t>
            </a:r>
          </a:p>
          <a:p>
            <a:pPr marL="0" indent="0" algn="just">
              <a:buNone/>
            </a:pPr>
            <a:r>
              <a:rPr lang="es-MX" sz="2400" cap="none" dirty="0">
                <a:latin typeface="KATECELEBRATION" panose="02000603000000000000" pitchFamily="2" charset="0"/>
                <a:ea typeface="KATECELEBRATION" panose="02000603000000000000" pitchFamily="2" charset="0"/>
              </a:rPr>
              <a:t>- En 2007 se crea el modelo de acceso de los PP a los medios de comunicación </a:t>
            </a:r>
            <a:endParaRPr lang="es-MX" sz="2400" dirty="0">
              <a:latin typeface="KATECELEBRATION" panose="02000603000000000000" pitchFamily="2" charset="0"/>
              <a:ea typeface="KATECELEBRATION" panose="02000603000000000000" pitchFamily="2" charset="0"/>
            </a:endParaRPr>
          </a:p>
          <a:p>
            <a:pPr marL="0" indent="0">
              <a:buNone/>
            </a:pPr>
            <a:endParaRPr lang="es-MX" sz="2400"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58C11574-11B3-B096-5243-268F6E5A9432}"/>
              </a:ext>
            </a:extLst>
          </p:cNvPr>
          <p:cNvPicPr>
            <a:picLocks noChangeAspect="1"/>
          </p:cNvPicPr>
          <p:nvPr/>
        </p:nvPicPr>
        <p:blipFill>
          <a:blip r:embed="rId2"/>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21293097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Título 1">
            <a:extLst>
              <a:ext uri="{FF2B5EF4-FFF2-40B4-BE49-F238E27FC236}">
                <a16:creationId xmlns:a16="http://schemas.microsoft.com/office/drawing/2014/main" id="{404B48DB-48DD-F282-D703-6CC62F7A4426}"/>
              </a:ext>
            </a:extLst>
          </p:cNvPr>
          <p:cNvSpPr>
            <a:spLocks noGrp="1"/>
          </p:cNvSpPr>
          <p:nvPr>
            <p:ph type="title"/>
          </p:nvPr>
        </p:nvSpPr>
        <p:spPr>
          <a:xfrm>
            <a:off x="273224" y="757237"/>
            <a:ext cx="3658552" cy="4371300"/>
          </a:xfrm>
        </p:spPr>
        <p:txBody>
          <a:bodyPr>
            <a:normAutofit/>
          </a:bodyPr>
          <a:lstStyle/>
          <a:p>
            <a:pPr algn="ctr"/>
            <a:r>
              <a:rPr lang="es-MX" sz="3600" dirty="0">
                <a:latin typeface="Organic Fridays Lined" panose="02000000000000000000" pitchFamily="2" charset="0"/>
              </a:rPr>
              <a:t>MODELO </a:t>
            </a:r>
            <a:br>
              <a:rPr lang="es-MX" sz="3600" dirty="0">
                <a:latin typeface="Organic Fridays Lined" panose="02000000000000000000" pitchFamily="2" charset="0"/>
              </a:rPr>
            </a:br>
            <a:r>
              <a:rPr lang="es-MX" sz="3600" dirty="0">
                <a:latin typeface="Organic Fridays Lined" panose="02000000000000000000" pitchFamily="2" charset="0"/>
              </a:rPr>
              <a:t>DE ACCESO </a:t>
            </a:r>
            <a:br>
              <a:rPr lang="es-MX" sz="3600" dirty="0">
                <a:latin typeface="Organic Fridays Lined" panose="02000000000000000000" pitchFamily="2" charset="0"/>
              </a:rPr>
            </a:br>
            <a:r>
              <a:rPr lang="es-MX" sz="3600" dirty="0">
                <a:latin typeface="Organic Fridays Lined" panose="02000000000000000000" pitchFamily="2" charset="0"/>
              </a:rPr>
              <a:t>DE LOS PP </a:t>
            </a:r>
            <a:br>
              <a:rPr lang="es-MX" sz="3600" dirty="0">
                <a:latin typeface="Organic Fridays Lined" panose="02000000000000000000" pitchFamily="2" charset="0"/>
              </a:rPr>
            </a:br>
            <a:r>
              <a:rPr lang="es-MX" sz="3600" dirty="0">
                <a:latin typeface="Organic Fridays Lined" panose="02000000000000000000" pitchFamily="2" charset="0"/>
              </a:rPr>
              <a:t>A LOS ½´S DE COMUNICACIÓN</a:t>
            </a:r>
          </a:p>
        </p:txBody>
      </p:sp>
      <p:sp>
        <p:nvSpPr>
          <p:cNvPr id="3" name="Marcador de contenido 2">
            <a:extLst>
              <a:ext uri="{FF2B5EF4-FFF2-40B4-BE49-F238E27FC236}">
                <a16:creationId xmlns:a16="http://schemas.microsoft.com/office/drawing/2014/main" id="{CAD88646-532C-E24A-3B61-A539835EBBBE}"/>
              </a:ext>
            </a:extLst>
          </p:cNvPr>
          <p:cNvSpPr>
            <a:spLocks noGrp="1"/>
          </p:cNvSpPr>
          <p:nvPr>
            <p:ph sz="quarter" idx="13"/>
          </p:nvPr>
        </p:nvSpPr>
        <p:spPr>
          <a:xfrm>
            <a:off x="4354493" y="558801"/>
            <a:ext cx="6576592" cy="5760295"/>
          </a:xfrm>
        </p:spPr>
        <p:txBody>
          <a:bodyPr anchor="ctr">
            <a:normAutofit/>
          </a:bodyPr>
          <a:lstStyle/>
          <a:p>
            <a:pPr marL="0" indent="0" algn="just">
              <a:buNone/>
            </a:pPr>
            <a:r>
              <a:rPr lang="es-MX" sz="2600" cap="none" dirty="0">
                <a:latin typeface="KATECELEBRATION" panose="02000603000000000000" pitchFamily="2" charset="0"/>
                <a:ea typeface="KATECELEBRATION" panose="02000603000000000000" pitchFamily="2" charset="0"/>
              </a:rPr>
              <a:t>El INE es el administrador exclusivo de los tiempos del estado en materia político-electoral</a:t>
            </a:r>
          </a:p>
          <a:p>
            <a:pPr marL="0" indent="0" algn="just">
              <a:buNone/>
            </a:pPr>
            <a:r>
              <a:rPr lang="es-MX" sz="2600" cap="none" dirty="0">
                <a:latin typeface="KATECELEBRATION" panose="02000603000000000000" pitchFamily="2" charset="0"/>
                <a:ea typeface="KATECELEBRATION" panose="02000603000000000000" pitchFamily="2" charset="0"/>
              </a:rPr>
              <a:t>-Dos parámetros de distribución 30% igualitario entre todos los partidos</a:t>
            </a:r>
          </a:p>
          <a:p>
            <a:pPr marL="0" indent="0" algn="just">
              <a:buNone/>
            </a:pPr>
            <a:r>
              <a:rPr lang="es-MX" sz="2600" cap="none" dirty="0">
                <a:latin typeface="KATECELEBRATION" panose="02000603000000000000" pitchFamily="2" charset="0"/>
                <a:ea typeface="KATECELEBRATION" panose="02000603000000000000" pitchFamily="2" charset="0"/>
              </a:rPr>
              <a:t>- 70% restante de acuerdo a la fuerza electoral de los partidos en la última elección de diputados</a:t>
            </a:r>
          </a:p>
          <a:p>
            <a:pPr marL="0" indent="0" algn="just">
              <a:buNone/>
            </a:pPr>
            <a:r>
              <a:rPr lang="es-MX" sz="2600" cap="none" dirty="0">
                <a:latin typeface="KATECELEBRATION" panose="02000603000000000000" pitchFamily="2" charset="0"/>
                <a:ea typeface="KATECELEBRATION" panose="02000603000000000000" pitchFamily="2" charset="0"/>
              </a:rPr>
              <a:t>- Son los tiempos del estado en todos los canales y frecuencias de tv y radio</a:t>
            </a:r>
          </a:p>
        </p:txBody>
      </p:sp>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pic>
        <p:nvPicPr>
          <p:cNvPr id="4" name="Imagen 3">
            <a:extLst>
              <a:ext uri="{FF2B5EF4-FFF2-40B4-BE49-F238E27FC236}">
                <a16:creationId xmlns:a16="http://schemas.microsoft.com/office/drawing/2014/main" id="{5FF04BDB-3D80-6314-7AEF-D0622AD5F695}"/>
              </a:ext>
            </a:extLst>
          </p:cNvPr>
          <p:cNvPicPr>
            <a:picLocks noChangeAspect="1"/>
          </p:cNvPicPr>
          <p:nvPr/>
        </p:nvPicPr>
        <p:blipFill>
          <a:blip r:embed="rId4"/>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4768340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Título 1">
            <a:extLst>
              <a:ext uri="{FF2B5EF4-FFF2-40B4-BE49-F238E27FC236}">
                <a16:creationId xmlns:a16="http://schemas.microsoft.com/office/drawing/2014/main" id="{404B48DB-48DD-F282-D703-6CC62F7A4426}"/>
              </a:ext>
            </a:extLst>
          </p:cNvPr>
          <p:cNvSpPr>
            <a:spLocks noGrp="1"/>
          </p:cNvSpPr>
          <p:nvPr>
            <p:ph type="title"/>
          </p:nvPr>
        </p:nvSpPr>
        <p:spPr>
          <a:xfrm>
            <a:off x="202506" y="940900"/>
            <a:ext cx="3658552" cy="4371300"/>
          </a:xfrm>
        </p:spPr>
        <p:txBody>
          <a:bodyPr>
            <a:normAutofit/>
          </a:bodyPr>
          <a:lstStyle/>
          <a:p>
            <a:pPr algn="ctr"/>
            <a:r>
              <a:rPr lang="es-MX" sz="3600" dirty="0">
                <a:latin typeface="Organic Fridays Lined" panose="02000000000000000000" pitchFamily="2" charset="0"/>
              </a:rPr>
              <a:t>MODELO </a:t>
            </a:r>
            <a:br>
              <a:rPr lang="es-MX" sz="3600" dirty="0">
                <a:latin typeface="Organic Fridays Lined" panose="02000000000000000000" pitchFamily="2" charset="0"/>
              </a:rPr>
            </a:br>
            <a:r>
              <a:rPr lang="es-MX" sz="3600" dirty="0">
                <a:latin typeface="Organic Fridays Lined" panose="02000000000000000000" pitchFamily="2" charset="0"/>
              </a:rPr>
              <a:t>DE ACCESO </a:t>
            </a:r>
            <a:br>
              <a:rPr lang="es-MX" sz="3600" dirty="0">
                <a:latin typeface="Organic Fridays Lined" panose="02000000000000000000" pitchFamily="2" charset="0"/>
              </a:rPr>
            </a:br>
            <a:r>
              <a:rPr lang="es-MX" sz="3600" dirty="0">
                <a:latin typeface="Organic Fridays Lined" panose="02000000000000000000" pitchFamily="2" charset="0"/>
              </a:rPr>
              <a:t>DE LOS PP </a:t>
            </a:r>
            <a:br>
              <a:rPr lang="es-MX" sz="3600" dirty="0">
                <a:latin typeface="Organic Fridays Lined" panose="02000000000000000000" pitchFamily="2" charset="0"/>
              </a:rPr>
            </a:br>
            <a:r>
              <a:rPr lang="es-MX" sz="3600" dirty="0">
                <a:latin typeface="Organic Fridays Lined" panose="02000000000000000000" pitchFamily="2" charset="0"/>
              </a:rPr>
              <a:t>A LOS ½´S DE COMUNICACIÓN</a:t>
            </a:r>
          </a:p>
        </p:txBody>
      </p:sp>
      <p:sp>
        <p:nvSpPr>
          <p:cNvPr id="3" name="Marcador de contenido 2">
            <a:extLst>
              <a:ext uri="{FF2B5EF4-FFF2-40B4-BE49-F238E27FC236}">
                <a16:creationId xmlns:a16="http://schemas.microsoft.com/office/drawing/2014/main" id="{CAD88646-532C-E24A-3B61-A539835EBBBE}"/>
              </a:ext>
            </a:extLst>
          </p:cNvPr>
          <p:cNvSpPr>
            <a:spLocks noGrp="1"/>
          </p:cNvSpPr>
          <p:nvPr>
            <p:ph sz="quarter" idx="13"/>
          </p:nvPr>
        </p:nvSpPr>
        <p:spPr>
          <a:xfrm>
            <a:off x="4258812" y="757237"/>
            <a:ext cx="6519434" cy="5468465"/>
          </a:xfrm>
        </p:spPr>
        <p:txBody>
          <a:bodyPr anchor="ctr">
            <a:normAutofit/>
          </a:bodyPr>
          <a:lstStyle/>
          <a:p>
            <a:pPr marL="0" indent="0" algn="just">
              <a:buNone/>
            </a:pPr>
            <a:r>
              <a:rPr lang="es-MX" sz="2600" cap="none" dirty="0">
                <a:solidFill>
                  <a:srgbClr val="C00000"/>
                </a:solidFill>
                <a:latin typeface="KATECELEBRATION" panose="02000603000000000000" pitchFamily="2" charset="0"/>
                <a:ea typeface="KATECELEBRATION" panose="02000603000000000000" pitchFamily="2" charset="0"/>
              </a:rPr>
              <a:t>* Prohibición de contratar tiempos en medios de comunicación *</a:t>
            </a:r>
          </a:p>
          <a:p>
            <a:pPr marL="0" indent="0" algn="just">
              <a:buNone/>
            </a:pPr>
            <a:r>
              <a:rPr lang="es-MX" sz="2600" cap="none" dirty="0">
                <a:latin typeface="KATECELEBRATION" panose="02000603000000000000" pitchFamily="2" charset="0"/>
                <a:ea typeface="KATECELEBRATION" panose="02000603000000000000" pitchFamily="2" charset="0"/>
              </a:rPr>
              <a:t>a) Art. 41 fracción III a), prohibe a los PP adquirir por si o a través de terceros tiempos en radio y tv.</a:t>
            </a:r>
          </a:p>
          <a:p>
            <a:pPr marL="0" indent="0" algn="just">
              <a:buNone/>
            </a:pPr>
            <a:r>
              <a:rPr lang="es-MX" sz="2600" cap="none" dirty="0">
                <a:latin typeface="KATECELEBRATION" panose="02000603000000000000" pitchFamily="2" charset="0"/>
                <a:ea typeface="KATECELEBRATION" panose="02000603000000000000" pitchFamily="2" charset="0"/>
              </a:rPr>
              <a:t>b) Prohibe a los particulares contratar propaganda en radio y tv dirigida a influir en las preferencias electorales de los ciudadanos.</a:t>
            </a:r>
          </a:p>
        </p:txBody>
      </p:sp>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pic>
        <p:nvPicPr>
          <p:cNvPr id="4" name="Imagen 3">
            <a:extLst>
              <a:ext uri="{FF2B5EF4-FFF2-40B4-BE49-F238E27FC236}">
                <a16:creationId xmlns:a16="http://schemas.microsoft.com/office/drawing/2014/main" id="{5FF04BDB-3D80-6314-7AEF-D0622AD5F695}"/>
              </a:ext>
            </a:extLst>
          </p:cNvPr>
          <p:cNvPicPr>
            <a:picLocks noChangeAspect="1"/>
          </p:cNvPicPr>
          <p:nvPr/>
        </p:nvPicPr>
        <p:blipFill>
          <a:blip r:embed="rId4"/>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27812574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Título 1">
            <a:extLst>
              <a:ext uri="{FF2B5EF4-FFF2-40B4-BE49-F238E27FC236}">
                <a16:creationId xmlns:a16="http://schemas.microsoft.com/office/drawing/2014/main" id="{404B48DB-48DD-F282-D703-6CC62F7A4426}"/>
              </a:ext>
            </a:extLst>
          </p:cNvPr>
          <p:cNvSpPr>
            <a:spLocks noGrp="1"/>
          </p:cNvSpPr>
          <p:nvPr>
            <p:ph type="title"/>
          </p:nvPr>
        </p:nvSpPr>
        <p:spPr>
          <a:xfrm>
            <a:off x="202506" y="940900"/>
            <a:ext cx="3658552" cy="4371300"/>
          </a:xfrm>
        </p:spPr>
        <p:txBody>
          <a:bodyPr>
            <a:normAutofit/>
          </a:bodyPr>
          <a:lstStyle/>
          <a:p>
            <a:pPr algn="ctr"/>
            <a:r>
              <a:rPr lang="es-MX" sz="3600" dirty="0">
                <a:latin typeface="Organic Fridays Lined" panose="02000000000000000000" pitchFamily="2" charset="0"/>
              </a:rPr>
              <a:t>MODELO </a:t>
            </a:r>
            <a:br>
              <a:rPr lang="es-MX" sz="3600" dirty="0">
                <a:latin typeface="Organic Fridays Lined" panose="02000000000000000000" pitchFamily="2" charset="0"/>
              </a:rPr>
            </a:br>
            <a:r>
              <a:rPr lang="es-MX" sz="3600" dirty="0">
                <a:latin typeface="Organic Fridays Lined" panose="02000000000000000000" pitchFamily="2" charset="0"/>
              </a:rPr>
              <a:t>DE ACCESO </a:t>
            </a:r>
            <a:br>
              <a:rPr lang="es-MX" sz="3600" dirty="0">
                <a:latin typeface="Organic Fridays Lined" panose="02000000000000000000" pitchFamily="2" charset="0"/>
              </a:rPr>
            </a:br>
            <a:r>
              <a:rPr lang="es-MX" sz="3600" dirty="0">
                <a:latin typeface="Organic Fridays Lined" panose="02000000000000000000" pitchFamily="2" charset="0"/>
              </a:rPr>
              <a:t>DE LOS PP </a:t>
            </a:r>
            <a:br>
              <a:rPr lang="es-MX" sz="3600" dirty="0">
                <a:latin typeface="Organic Fridays Lined" panose="02000000000000000000" pitchFamily="2" charset="0"/>
              </a:rPr>
            </a:br>
            <a:r>
              <a:rPr lang="es-MX" sz="3600" dirty="0">
                <a:latin typeface="Organic Fridays Lined" panose="02000000000000000000" pitchFamily="2" charset="0"/>
              </a:rPr>
              <a:t>A LOS ½´S DE COMUNICACIÓN</a:t>
            </a:r>
          </a:p>
        </p:txBody>
      </p:sp>
      <p:sp>
        <p:nvSpPr>
          <p:cNvPr id="3" name="Marcador de contenido 2">
            <a:extLst>
              <a:ext uri="{FF2B5EF4-FFF2-40B4-BE49-F238E27FC236}">
                <a16:creationId xmlns:a16="http://schemas.microsoft.com/office/drawing/2014/main" id="{CAD88646-532C-E24A-3B61-A539835EBBBE}"/>
              </a:ext>
            </a:extLst>
          </p:cNvPr>
          <p:cNvSpPr>
            <a:spLocks noGrp="1"/>
          </p:cNvSpPr>
          <p:nvPr>
            <p:ph sz="quarter" idx="13"/>
          </p:nvPr>
        </p:nvSpPr>
        <p:spPr>
          <a:xfrm>
            <a:off x="4258813" y="558801"/>
            <a:ext cx="6519434" cy="5922982"/>
          </a:xfrm>
        </p:spPr>
        <p:txBody>
          <a:bodyPr anchor="ctr">
            <a:normAutofit/>
          </a:bodyPr>
          <a:lstStyle/>
          <a:p>
            <a:pPr marL="0" indent="0" algn="just">
              <a:buNone/>
            </a:pPr>
            <a:r>
              <a:rPr lang="es-MX" sz="2600" cap="none" dirty="0">
                <a:solidFill>
                  <a:srgbClr val="C00000"/>
                </a:solidFill>
                <a:latin typeface="KATECELEBRATION" panose="02000603000000000000" pitchFamily="2" charset="0"/>
                <a:ea typeface="KATECELEBRATION" panose="02000603000000000000" pitchFamily="2" charset="0"/>
              </a:rPr>
              <a:t>* Prohibición de contratar tiempos en medios de comunicación *</a:t>
            </a:r>
          </a:p>
          <a:p>
            <a:pPr marL="0" indent="0" algn="just">
              <a:buNone/>
            </a:pPr>
            <a:r>
              <a:rPr lang="es-MX" sz="2600" cap="none" dirty="0">
                <a:latin typeface="KATECELEBRATION" panose="02000603000000000000" pitchFamily="2" charset="0"/>
                <a:ea typeface="KATECELEBRATION" panose="02000603000000000000" pitchFamily="2" charset="0"/>
              </a:rPr>
              <a:t>- Estas prohibiciones se han estimado constitucionales y convencionales por la doctrina y la scjn bajo el entendido de que no es lo mismo libertad de expresión con “libertad de propaganda”.</a:t>
            </a:r>
          </a:p>
          <a:p>
            <a:pPr marL="0" indent="0" algn="just">
              <a:buNone/>
            </a:pPr>
            <a:r>
              <a:rPr lang="es-MX" sz="2600" cap="none" dirty="0">
                <a:latin typeface="KATECELEBRATION" panose="02000603000000000000" pitchFamily="2" charset="0"/>
                <a:ea typeface="KATECELEBRATION" panose="02000603000000000000" pitchFamily="2" charset="0"/>
              </a:rPr>
              <a:t>- Se busca equilibrar las condiciones de la contienda electoral entre todos los partidos.</a:t>
            </a:r>
          </a:p>
        </p:txBody>
      </p:sp>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pic>
        <p:nvPicPr>
          <p:cNvPr id="4" name="Imagen 3">
            <a:extLst>
              <a:ext uri="{FF2B5EF4-FFF2-40B4-BE49-F238E27FC236}">
                <a16:creationId xmlns:a16="http://schemas.microsoft.com/office/drawing/2014/main" id="{5FF04BDB-3D80-6314-7AEF-D0622AD5F695}"/>
              </a:ext>
            </a:extLst>
          </p:cNvPr>
          <p:cNvPicPr>
            <a:picLocks noChangeAspect="1"/>
          </p:cNvPicPr>
          <p:nvPr/>
        </p:nvPicPr>
        <p:blipFill>
          <a:blip r:embed="rId4"/>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24185092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18D7DD0-110F-43F3-A7E4-B51873CBF1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A6F4DB63-A191-45D9-8A53-9B18F8FE2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C0BB8E50-9569-495A-A548-A5AD5055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6F26545-4582-4DBE-973B-ED1BC9CBD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E47A6981-7EBF-4F2B-BD20-3124170BF88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21" name="Picture 20">
            <a:extLst>
              <a:ext uri="{FF2B5EF4-FFF2-40B4-BE49-F238E27FC236}">
                <a16:creationId xmlns:a16="http://schemas.microsoft.com/office/drawing/2014/main" id="{6497DCFF-C2AA-4065-BFCF-1E7535B0D8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23" name="Picture 22">
            <a:extLst>
              <a:ext uri="{FF2B5EF4-FFF2-40B4-BE49-F238E27FC236}">
                <a16:creationId xmlns:a16="http://schemas.microsoft.com/office/drawing/2014/main" id="{15E1159C-5B31-49A8-A933-C1179723C5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5" name="Picture 24">
            <a:extLst>
              <a:ext uri="{FF2B5EF4-FFF2-40B4-BE49-F238E27FC236}">
                <a16:creationId xmlns:a16="http://schemas.microsoft.com/office/drawing/2014/main" id="{DA9BD01A-0D38-48EA-98E5-BB66386F39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BEDF5F1F-956C-853A-D990-CC562EEE9083}"/>
              </a:ext>
            </a:extLst>
          </p:cNvPr>
          <p:cNvSpPr>
            <a:spLocks noGrp="1"/>
          </p:cNvSpPr>
          <p:nvPr>
            <p:ph type="title"/>
          </p:nvPr>
        </p:nvSpPr>
        <p:spPr>
          <a:xfrm>
            <a:off x="913775" y="439924"/>
            <a:ext cx="10364451" cy="1437937"/>
          </a:xfrm>
        </p:spPr>
        <p:txBody>
          <a:bodyPr vert="horz" lIns="91440" tIns="45720" rIns="91440" bIns="45720" rtlCol="0" anchor="ctr">
            <a:normAutofit/>
          </a:bodyPr>
          <a:lstStyle/>
          <a:p>
            <a:r>
              <a:rPr lang="en-US" sz="4800" dirty="0">
                <a:solidFill>
                  <a:schemeClr val="bg1"/>
                </a:solidFill>
                <a:latin typeface="Organic Fridays Lined" panose="02000000000000000000" pitchFamily="2" charset="0"/>
              </a:rPr>
              <a:t>Campañas negativas</a:t>
            </a:r>
          </a:p>
        </p:txBody>
      </p:sp>
      <p:sp>
        <p:nvSpPr>
          <p:cNvPr id="3" name="Marcador de texto 2">
            <a:extLst>
              <a:ext uri="{FF2B5EF4-FFF2-40B4-BE49-F238E27FC236}">
                <a16:creationId xmlns:a16="http://schemas.microsoft.com/office/drawing/2014/main" id="{050AB368-ABCB-E526-7988-497C72B86A3E}"/>
              </a:ext>
            </a:extLst>
          </p:cNvPr>
          <p:cNvSpPr>
            <a:spLocks noGrp="1"/>
          </p:cNvSpPr>
          <p:nvPr>
            <p:ph type="body" sz="half" idx="2"/>
          </p:nvPr>
        </p:nvSpPr>
        <p:spPr>
          <a:xfrm>
            <a:off x="1233143" y="2036561"/>
            <a:ext cx="9881989" cy="4770638"/>
          </a:xfrm>
        </p:spPr>
        <p:txBody>
          <a:bodyPr vert="horz" lIns="91440" tIns="45720" rIns="91440" bIns="45720" rtlCol="0" anchor="ctr">
            <a:normAutofit/>
          </a:bodyPr>
          <a:lstStyle/>
          <a:p>
            <a:pPr algn="just"/>
            <a:r>
              <a:rPr lang="es-ES" sz="2200" cap="none" dirty="0">
                <a:latin typeface="KATECELEBRATION" panose="02000603000000000000" pitchFamily="2" charset="0"/>
                <a:ea typeface="KATECELEBRATION" panose="02000603000000000000" pitchFamily="2" charset="0"/>
              </a:rPr>
              <a:t>La reforma de 2007, se prohibían expresamente  las campañas negativas o sea aquellas que contenían expresiones que denigraran a las instituciones y a los propios partidos.</a:t>
            </a:r>
          </a:p>
          <a:p>
            <a:pPr algn="just"/>
            <a:r>
              <a:rPr lang="es-ES" sz="2200" cap="none" dirty="0">
                <a:latin typeface="KATECELEBRATION" panose="02000603000000000000" pitchFamily="2" charset="0"/>
                <a:ea typeface="KATECELEBRATION" panose="02000603000000000000" pitchFamily="2" charset="0"/>
              </a:rPr>
              <a:t>En la reforma constitucional de 2014 se eliminó tal prohibición en atención a que la jurisprudencia del tribunal encontraba consistentemente en las denuncias que al respecto hacían los partidos políticos que las expresiones contrarias o incluso “denigrantes” que se pudieran emitir en el contexto de la contienda electoral debían estar amparadas en la libertad de expresión al ser el debate político, un espacio de crítica robusta y vigorosa que privilegiara el debate de posiciones aunque el tono fuera fuerte.</a:t>
            </a:r>
          </a:p>
        </p:txBody>
      </p:sp>
      <p:pic>
        <p:nvPicPr>
          <p:cNvPr id="4" name="Imagen 3">
            <a:extLst>
              <a:ext uri="{FF2B5EF4-FFF2-40B4-BE49-F238E27FC236}">
                <a16:creationId xmlns:a16="http://schemas.microsoft.com/office/drawing/2014/main" id="{FD8BFFF7-DF8E-6EC6-2AE7-2224D5B4F57C}"/>
              </a:ext>
            </a:extLst>
          </p:cNvPr>
          <p:cNvPicPr>
            <a:picLocks noChangeAspect="1"/>
          </p:cNvPicPr>
          <p:nvPr/>
        </p:nvPicPr>
        <p:blipFill>
          <a:blip r:embed="rId4"/>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228608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18D7DD0-110F-43F3-A7E4-B51873CBF1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A6F4DB63-A191-45D9-8A53-9B18F8FE2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C0BB8E50-9569-495A-A548-A5AD5055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6F26545-4582-4DBE-973B-ED1BC9CBD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E47A6981-7EBF-4F2B-BD20-3124170BF88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21" name="Picture 20">
            <a:extLst>
              <a:ext uri="{FF2B5EF4-FFF2-40B4-BE49-F238E27FC236}">
                <a16:creationId xmlns:a16="http://schemas.microsoft.com/office/drawing/2014/main" id="{6497DCFF-C2AA-4065-BFCF-1E7535B0D8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23" name="Picture 22">
            <a:extLst>
              <a:ext uri="{FF2B5EF4-FFF2-40B4-BE49-F238E27FC236}">
                <a16:creationId xmlns:a16="http://schemas.microsoft.com/office/drawing/2014/main" id="{15E1159C-5B31-49A8-A933-C1179723C5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5" name="Picture 24">
            <a:extLst>
              <a:ext uri="{FF2B5EF4-FFF2-40B4-BE49-F238E27FC236}">
                <a16:creationId xmlns:a16="http://schemas.microsoft.com/office/drawing/2014/main" id="{DA9BD01A-0D38-48EA-98E5-BB66386F39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BEDF5F1F-956C-853A-D990-CC562EEE9083}"/>
              </a:ext>
            </a:extLst>
          </p:cNvPr>
          <p:cNvSpPr>
            <a:spLocks noGrp="1"/>
          </p:cNvSpPr>
          <p:nvPr>
            <p:ph type="title"/>
          </p:nvPr>
        </p:nvSpPr>
        <p:spPr>
          <a:xfrm>
            <a:off x="913775" y="439924"/>
            <a:ext cx="10364451" cy="1437937"/>
          </a:xfrm>
        </p:spPr>
        <p:txBody>
          <a:bodyPr vert="horz" lIns="91440" tIns="45720" rIns="91440" bIns="45720" rtlCol="0" anchor="ctr">
            <a:normAutofit/>
          </a:bodyPr>
          <a:lstStyle/>
          <a:p>
            <a:r>
              <a:rPr lang="en-US" sz="4800" dirty="0">
                <a:solidFill>
                  <a:schemeClr val="bg1"/>
                </a:solidFill>
                <a:latin typeface="Organic Fridays Lined" panose="02000000000000000000" pitchFamily="2" charset="0"/>
              </a:rPr>
              <a:t>Campañas negativas</a:t>
            </a:r>
          </a:p>
        </p:txBody>
      </p:sp>
      <p:sp>
        <p:nvSpPr>
          <p:cNvPr id="3" name="Marcador de texto 2">
            <a:extLst>
              <a:ext uri="{FF2B5EF4-FFF2-40B4-BE49-F238E27FC236}">
                <a16:creationId xmlns:a16="http://schemas.microsoft.com/office/drawing/2014/main" id="{050AB368-ABCB-E526-7988-497C72B86A3E}"/>
              </a:ext>
            </a:extLst>
          </p:cNvPr>
          <p:cNvSpPr>
            <a:spLocks noGrp="1"/>
          </p:cNvSpPr>
          <p:nvPr>
            <p:ph type="body" sz="half" idx="2"/>
          </p:nvPr>
        </p:nvSpPr>
        <p:spPr>
          <a:xfrm>
            <a:off x="1431806" y="2301893"/>
            <a:ext cx="9086850" cy="3605429"/>
          </a:xfrm>
        </p:spPr>
        <p:txBody>
          <a:bodyPr vert="horz" lIns="91440" tIns="45720" rIns="91440" bIns="45720" rtlCol="0" anchor="ctr">
            <a:normAutofit/>
          </a:bodyPr>
          <a:lstStyle/>
          <a:p>
            <a:pPr algn="just"/>
            <a:r>
              <a:rPr lang="es-ES" sz="2800" cap="none" dirty="0">
                <a:latin typeface="KATECELEBRATION" panose="02000603000000000000" pitchFamily="2" charset="0"/>
                <a:ea typeface="KATECELEBRATION" panose="02000603000000000000" pitchFamily="2" charset="0"/>
              </a:rPr>
              <a:t>Jurisprudencia 11/2018. Libertad de expresión e información. su maximización en el contexto del debate político.</a:t>
            </a:r>
          </a:p>
          <a:p>
            <a:pPr algn="just"/>
            <a:r>
              <a:rPr lang="es-ES" sz="2800" cap="none" dirty="0">
                <a:latin typeface="KATECELEBRATION" panose="02000603000000000000" pitchFamily="2" charset="0"/>
                <a:ea typeface="KATECELEBRATION" panose="02000603000000000000" pitchFamily="2" charset="0"/>
              </a:rPr>
              <a:t>Jurisprudencia 45/2016. Promocionales protegidos por la libertad de expresión. críticas severas y vehementes al manejo de recursos públicos.</a:t>
            </a:r>
          </a:p>
        </p:txBody>
      </p:sp>
      <p:pic>
        <p:nvPicPr>
          <p:cNvPr id="4" name="Imagen 3">
            <a:extLst>
              <a:ext uri="{FF2B5EF4-FFF2-40B4-BE49-F238E27FC236}">
                <a16:creationId xmlns:a16="http://schemas.microsoft.com/office/drawing/2014/main" id="{FD8BFFF7-DF8E-6EC6-2AE7-2224D5B4F57C}"/>
              </a:ext>
            </a:extLst>
          </p:cNvPr>
          <p:cNvPicPr>
            <a:picLocks noChangeAspect="1"/>
          </p:cNvPicPr>
          <p:nvPr/>
        </p:nvPicPr>
        <p:blipFill>
          <a:blip r:embed="rId4"/>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7635014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39CBAA-7740-5A7A-9CCC-0C9F51F49CA1}"/>
              </a:ext>
            </a:extLst>
          </p:cNvPr>
          <p:cNvSpPr>
            <a:spLocks noGrp="1"/>
          </p:cNvSpPr>
          <p:nvPr>
            <p:ph type="title"/>
          </p:nvPr>
        </p:nvSpPr>
        <p:spPr>
          <a:xfrm>
            <a:off x="913775" y="618517"/>
            <a:ext cx="10364451" cy="1596177"/>
          </a:xfrm>
        </p:spPr>
        <p:txBody>
          <a:bodyPr>
            <a:normAutofit/>
          </a:bodyPr>
          <a:lstStyle/>
          <a:p>
            <a:r>
              <a:rPr lang="es-MX" dirty="0">
                <a:latin typeface="Organic Fridays Lined" panose="02000000000000000000" pitchFamily="2" charset="0"/>
              </a:rPr>
              <a:t>CALUMNIA EN MATERIA ELECTORAL</a:t>
            </a:r>
          </a:p>
        </p:txBody>
      </p:sp>
      <p:pic>
        <p:nvPicPr>
          <p:cNvPr id="4" name="Imagen 3">
            <a:extLst>
              <a:ext uri="{FF2B5EF4-FFF2-40B4-BE49-F238E27FC236}">
                <a16:creationId xmlns:a16="http://schemas.microsoft.com/office/drawing/2014/main" id="{D9290D3B-4350-6453-42D4-5F71F60FA030}"/>
              </a:ext>
            </a:extLst>
          </p:cNvPr>
          <p:cNvPicPr>
            <a:picLocks noChangeAspect="1"/>
          </p:cNvPicPr>
          <p:nvPr/>
        </p:nvPicPr>
        <p:blipFill>
          <a:blip r:embed="rId2"/>
          <a:stretch>
            <a:fillRect/>
          </a:stretch>
        </p:blipFill>
        <p:spPr>
          <a:xfrm>
            <a:off x="10977123" y="50801"/>
            <a:ext cx="1016000" cy="1016000"/>
          </a:xfrm>
          <a:prstGeom prst="rect">
            <a:avLst/>
          </a:prstGeom>
        </p:spPr>
      </p:pic>
      <p:graphicFrame>
        <p:nvGraphicFramePr>
          <p:cNvPr id="6" name="Marcador de contenido 2">
            <a:extLst>
              <a:ext uri="{FF2B5EF4-FFF2-40B4-BE49-F238E27FC236}">
                <a16:creationId xmlns:a16="http://schemas.microsoft.com/office/drawing/2014/main" id="{72C0C3A5-14C2-02FB-5A63-C0A028224F12}"/>
              </a:ext>
            </a:extLst>
          </p:cNvPr>
          <p:cNvGraphicFramePr>
            <a:graphicFrameLocks noGrp="1"/>
          </p:cNvGraphicFramePr>
          <p:nvPr>
            <p:ph sz="quarter" idx="13"/>
          </p:nvPr>
        </p:nvGraphicFramePr>
        <p:xfrm>
          <a:off x="913149" y="1745574"/>
          <a:ext cx="10363200" cy="4435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2121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74837-32CB-0BB1-FF5E-05D89125BD4A}"/>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585AB17-6F3B-347E-535A-818073712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Juez">
            <a:extLst>
              <a:ext uri="{FF2B5EF4-FFF2-40B4-BE49-F238E27FC236}">
                <a16:creationId xmlns:a16="http://schemas.microsoft.com/office/drawing/2014/main" id="{A7A20E03-E185-ED3B-7404-CF546EB032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445" y="1719913"/>
            <a:ext cx="3427091" cy="342709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3" name="Picture 12">
            <a:extLst>
              <a:ext uri="{FF2B5EF4-FFF2-40B4-BE49-F238E27FC236}">
                <a16:creationId xmlns:a16="http://schemas.microsoft.com/office/drawing/2014/main" id="{F36728EA-B621-5569-705B-50BF69D1B0A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A98D5163-8618-FF02-4B02-662FA527CDEE}"/>
              </a:ext>
            </a:extLst>
          </p:cNvPr>
          <p:cNvSpPr>
            <a:spLocks noGrp="1"/>
          </p:cNvSpPr>
          <p:nvPr>
            <p:ph type="title"/>
          </p:nvPr>
        </p:nvSpPr>
        <p:spPr>
          <a:xfrm>
            <a:off x="1536700" y="337556"/>
            <a:ext cx="9639300" cy="1573863"/>
          </a:xfrm>
        </p:spPr>
        <p:txBody>
          <a:bodyPr>
            <a:normAutofit/>
          </a:bodyPr>
          <a:lstStyle/>
          <a:p>
            <a:r>
              <a:rPr lang="es-MX" dirty="0">
                <a:latin typeface="Organic Fridays Lined" panose="02000000000000000000" pitchFamily="2" charset="0"/>
              </a:rPr>
              <a:t>Bases constitucionales y convencionales</a:t>
            </a:r>
          </a:p>
        </p:txBody>
      </p:sp>
      <p:sp>
        <p:nvSpPr>
          <p:cNvPr id="3" name="Marcador de contenido 2">
            <a:extLst>
              <a:ext uri="{FF2B5EF4-FFF2-40B4-BE49-F238E27FC236}">
                <a16:creationId xmlns:a16="http://schemas.microsoft.com/office/drawing/2014/main" id="{52A0E330-69AF-B31D-9EF0-E59869742C84}"/>
              </a:ext>
            </a:extLst>
          </p:cNvPr>
          <p:cNvSpPr>
            <a:spLocks noGrp="1"/>
          </p:cNvSpPr>
          <p:nvPr>
            <p:ph sz="quarter" idx="13"/>
          </p:nvPr>
        </p:nvSpPr>
        <p:spPr>
          <a:xfrm>
            <a:off x="1536700" y="1719913"/>
            <a:ext cx="5993467" cy="4263958"/>
          </a:xfrm>
        </p:spPr>
        <p:txBody>
          <a:bodyPr>
            <a:normAutofit fontScale="92500"/>
          </a:bodyPr>
          <a:lstStyle/>
          <a:p>
            <a:pPr marL="0" indent="0" algn="just">
              <a:lnSpc>
                <a:spcPct val="110000"/>
              </a:lnSpc>
              <a:buNone/>
            </a:pPr>
            <a:r>
              <a:rPr lang="es-MX" sz="2600" dirty="0">
                <a:latin typeface="KATECELEBRATION" panose="02000603000000000000" pitchFamily="2" charset="0"/>
                <a:ea typeface="KATECELEBRATION" panose="02000603000000000000" pitchFamily="2" charset="0"/>
              </a:rPr>
              <a:t>A</a:t>
            </a:r>
            <a:r>
              <a:rPr lang="es-MX" sz="2600" cap="none" dirty="0">
                <a:latin typeface="KATECELEBRATION" panose="02000603000000000000" pitchFamily="2" charset="0"/>
                <a:ea typeface="KATECELEBRATION" panose="02000603000000000000" pitchFamily="2" charset="0"/>
              </a:rPr>
              <a:t>paratos usados en la difusión de información o por cualesquiera otros medios y tecnologías de la información y comunicación encaminados a impedir la transmisión y circulación de ideas y opiniones.</a:t>
            </a:r>
          </a:p>
          <a:p>
            <a:pPr marL="0" indent="0" algn="just">
              <a:lnSpc>
                <a:spcPct val="110000"/>
              </a:lnSpc>
              <a:buNone/>
            </a:pPr>
            <a:r>
              <a:rPr lang="es-MX" sz="2600" cap="none" dirty="0">
                <a:latin typeface="KATECELEBRATION" panose="02000603000000000000" pitchFamily="2" charset="0"/>
                <a:ea typeface="KATECELEBRATION" panose="02000603000000000000" pitchFamily="2" charset="0"/>
              </a:rPr>
              <a:t>Ninguna ley ni autoridad puede establecer la previa censura, ni coartar la libertad de difusión, que no tiene más límites que los previstos en el primer párrafo del artículo 6º de esta Constitución. </a:t>
            </a:r>
          </a:p>
          <a:p>
            <a:pPr marL="0" indent="0">
              <a:lnSpc>
                <a:spcPct val="110000"/>
              </a:lnSpc>
              <a:buNone/>
            </a:pPr>
            <a:endParaRPr lang="es-MX" sz="2600" cap="none" dirty="0">
              <a:latin typeface="KATECELEBRATION" panose="02000603000000000000" pitchFamily="2" charset="0"/>
              <a:ea typeface="KATECELEBRATION" panose="02000603000000000000" pitchFamily="2" charset="0"/>
            </a:endParaRPr>
          </a:p>
          <a:p>
            <a:pPr marL="0" indent="0">
              <a:lnSpc>
                <a:spcPct val="110000"/>
              </a:lnSpc>
              <a:buNone/>
            </a:pPr>
            <a:endParaRPr lang="es-MX" sz="2600" dirty="0">
              <a:latin typeface="KATECELEBRATION" panose="02000603000000000000" pitchFamily="2" charset="0"/>
              <a:ea typeface="KATECELEBRATION" panose="02000603000000000000" pitchFamily="2" charset="0"/>
            </a:endParaRPr>
          </a:p>
          <a:p>
            <a:pPr marL="0" indent="0">
              <a:lnSpc>
                <a:spcPct val="110000"/>
              </a:lnSpc>
              <a:buNone/>
            </a:pPr>
            <a:endParaRPr lang="es-MX" sz="2600" dirty="0">
              <a:latin typeface="KATECELEBRATION" panose="02000603000000000000" pitchFamily="2" charset="0"/>
              <a:ea typeface="KATECELEBRATION" panose="02000603000000000000" pitchFamily="2" charset="0"/>
            </a:endParaRPr>
          </a:p>
          <a:p>
            <a:pPr marL="0" indent="0">
              <a:lnSpc>
                <a:spcPct val="110000"/>
              </a:lnSpc>
              <a:buNone/>
            </a:pPr>
            <a:endParaRPr lang="es-MX"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1310861D-348F-45D0-12A9-DA1AA24CF011}"/>
              </a:ext>
            </a:extLst>
          </p:cNvPr>
          <p:cNvPicPr>
            <a:picLocks noChangeAspect="1"/>
          </p:cNvPicPr>
          <p:nvPr/>
        </p:nvPicPr>
        <p:blipFill>
          <a:blip r:embed="rId4"/>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16110377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39CBAA-7740-5A7A-9CCC-0C9F51F49CA1}"/>
              </a:ext>
            </a:extLst>
          </p:cNvPr>
          <p:cNvSpPr>
            <a:spLocks noGrp="1"/>
          </p:cNvSpPr>
          <p:nvPr>
            <p:ph type="title"/>
          </p:nvPr>
        </p:nvSpPr>
        <p:spPr>
          <a:xfrm>
            <a:off x="1517515" y="618517"/>
            <a:ext cx="9182911" cy="1210283"/>
          </a:xfrm>
        </p:spPr>
        <p:txBody>
          <a:bodyPr>
            <a:normAutofit/>
          </a:bodyPr>
          <a:lstStyle/>
          <a:p>
            <a:r>
              <a:rPr lang="es-MX" sz="4000" dirty="0">
                <a:latin typeface="Organic Fridays Lined" panose="02000000000000000000" pitchFamily="2" charset="0"/>
              </a:rPr>
              <a:t>CALUMNIA EN MATERIA ELECTORAL</a:t>
            </a:r>
          </a:p>
        </p:txBody>
      </p:sp>
      <p:sp>
        <p:nvSpPr>
          <p:cNvPr id="3" name="Marcador de contenido 2">
            <a:extLst>
              <a:ext uri="{FF2B5EF4-FFF2-40B4-BE49-F238E27FC236}">
                <a16:creationId xmlns:a16="http://schemas.microsoft.com/office/drawing/2014/main" id="{23B12287-2F1A-DF9F-9C5D-5D66E5A9C1DB}"/>
              </a:ext>
            </a:extLst>
          </p:cNvPr>
          <p:cNvSpPr>
            <a:spLocks noGrp="1"/>
          </p:cNvSpPr>
          <p:nvPr>
            <p:ph sz="quarter" idx="13"/>
          </p:nvPr>
        </p:nvSpPr>
        <p:spPr>
          <a:xfrm>
            <a:off x="1215800" y="1828800"/>
            <a:ext cx="9786339" cy="4118042"/>
          </a:xfrm>
        </p:spPr>
        <p:txBody>
          <a:bodyPr>
            <a:normAutofit/>
          </a:bodyPr>
          <a:lstStyle/>
          <a:p>
            <a:pPr marL="0" indent="0" algn="just">
              <a:buNone/>
            </a:pPr>
            <a:r>
              <a:rPr lang="es-MX" sz="2600" cap="none" dirty="0">
                <a:latin typeface="KATECELEBRATION" panose="02000603000000000000" pitchFamily="2" charset="0"/>
                <a:ea typeface="KATECELEBRATION" panose="02000603000000000000" pitchFamily="2" charset="0"/>
              </a:rPr>
              <a:t>- Es por ello que en la reforma de 2014 se eliminó el concepto denigrante de la constitución pero se mantuvo vigente el término calumnia</a:t>
            </a:r>
          </a:p>
          <a:p>
            <a:pPr marL="0" indent="0" algn="just">
              <a:buNone/>
            </a:pPr>
            <a:r>
              <a:rPr lang="es-MX" sz="2600" cap="none" dirty="0">
                <a:latin typeface="KATECELEBRATION" panose="02000603000000000000" pitchFamily="2" charset="0"/>
                <a:ea typeface="KATECELEBRATION" panose="02000603000000000000" pitchFamily="2" charset="0"/>
              </a:rPr>
              <a:t>Calumnia.- acusación falsa hecha maliciosamente para causar daño en la reputación u honor de un individuo. específicamente consiste en la imputación a una persona de un hecho delictivo a sabiendas de que es falso.</a:t>
            </a:r>
          </a:p>
          <a:p>
            <a:pPr marL="0" indent="0">
              <a:buNone/>
            </a:pPr>
            <a:endParaRPr lang="es-MX" sz="2600" cap="none" dirty="0">
              <a:latin typeface="KATECELEBRATION" panose="02000603000000000000" pitchFamily="2" charset="0"/>
              <a:ea typeface="KATECELEBRATION" panose="02000603000000000000" pitchFamily="2" charset="0"/>
            </a:endParaRPr>
          </a:p>
          <a:p>
            <a:pPr marL="0" indent="0">
              <a:buNone/>
            </a:pPr>
            <a:endParaRPr lang="es-MX" sz="2400" cap="none"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FB2F98D4-4237-ED4D-9E28-32247B3ED4E3}"/>
              </a:ext>
            </a:extLst>
          </p:cNvPr>
          <p:cNvPicPr>
            <a:picLocks noChangeAspect="1"/>
          </p:cNvPicPr>
          <p:nvPr/>
        </p:nvPicPr>
        <p:blipFill>
          <a:blip r:embed="rId2"/>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9334034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39CBAA-7740-5A7A-9CCC-0C9F51F49CA1}"/>
              </a:ext>
            </a:extLst>
          </p:cNvPr>
          <p:cNvSpPr>
            <a:spLocks noGrp="1"/>
          </p:cNvSpPr>
          <p:nvPr>
            <p:ph type="title"/>
          </p:nvPr>
        </p:nvSpPr>
        <p:spPr>
          <a:xfrm>
            <a:off x="1517515" y="618517"/>
            <a:ext cx="9182911" cy="1210283"/>
          </a:xfrm>
        </p:spPr>
        <p:txBody>
          <a:bodyPr>
            <a:normAutofit/>
          </a:bodyPr>
          <a:lstStyle/>
          <a:p>
            <a:r>
              <a:rPr lang="es-MX" sz="4000" dirty="0">
                <a:latin typeface="Organic Fridays Lined" panose="02000000000000000000" pitchFamily="2" charset="0"/>
              </a:rPr>
              <a:t>CALUMNIA EN MATERIA ELECTORAL</a:t>
            </a:r>
          </a:p>
        </p:txBody>
      </p:sp>
      <p:sp>
        <p:nvSpPr>
          <p:cNvPr id="3" name="Marcador de contenido 2">
            <a:extLst>
              <a:ext uri="{FF2B5EF4-FFF2-40B4-BE49-F238E27FC236}">
                <a16:creationId xmlns:a16="http://schemas.microsoft.com/office/drawing/2014/main" id="{23B12287-2F1A-DF9F-9C5D-5D66E5A9C1DB}"/>
              </a:ext>
            </a:extLst>
          </p:cNvPr>
          <p:cNvSpPr>
            <a:spLocks noGrp="1"/>
          </p:cNvSpPr>
          <p:nvPr>
            <p:ph sz="quarter" idx="13"/>
          </p:nvPr>
        </p:nvSpPr>
        <p:spPr>
          <a:xfrm>
            <a:off x="1517515" y="1695450"/>
            <a:ext cx="9182911" cy="4118042"/>
          </a:xfrm>
        </p:spPr>
        <p:txBody>
          <a:bodyPr>
            <a:normAutofit/>
          </a:bodyPr>
          <a:lstStyle/>
          <a:p>
            <a:pPr marL="0" indent="0" algn="just">
              <a:buNone/>
            </a:pPr>
            <a:r>
              <a:rPr lang="es-MX" sz="2600" cap="none" dirty="0">
                <a:latin typeface="KATECELEBRATION" panose="02000603000000000000" pitchFamily="2" charset="0"/>
                <a:ea typeface="KATECELEBRATION" panose="02000603000000000000" pitchFamily="2" charset="0"/>
              </a:rPr>
              <a:t>- Es una de las restricciones expresas que se mantienen a la libertad de expresión en materia electoral y ha sido criterio de la SCJN que el elemento de dolo en la imputación de un hecho falso, a sabiendas de que lo es, es fundamental para estar en presencia de calumnia.</a:t>
            </a:r>
          </a:p>
          <a:p>
            <a:pPr marL="0" indent="0" algn="just">
              <a:buNone/>
            </a:pPr>
            <a:r>
              <a:rPr lang="es-MX" sz="2600" cap="none" dirty="0">
                <a:latin typeface="KATECELEBRATION" panose="02000603000000000000" pitchFamily="2" charset="0"/>
                <a:ea typeface="KATECELEBRATION" panose="02000603000000000000" pitchFamily="2" charset="0"/>
              </a:rPr>
              <a:t>- Aún cuando los actores políticos están expuestos a un grado mayor de tolerancia respecto de las expresiones o informaciones que se manfiesten en contra de ellos, esa libertad de expresión no incluye la calumnia  ya que la misma al dañar su honor, su intimidad o su imagen pública.</a:t>
            </a:r>
          </a:p>
          <a:p>
            <a:pPr marL="0" indent="0" algn="just">
              <a:buNone/>
            </a:pPr>
            <a:endParaRPr lang="es-MX" sz="2600" cap="none" dirty="0">
              <a:latin typeface="KATECELEBRATION" panose="02000603000000000000" pitchFamily="2" charset="0"/>
              <a:ea typeface="KATECELEBRATION" panose="02000603000000000000" pitchFamily="2" charset="0"/>
            </a:endParaRPr>
          </a:p>
          <a:p>
            <a:pPr marL="0" indent="0">
              <a:buNone/>
            </a:pPr>
            <a:endParaRPr lang="es-MX" sz="2400" cap="none" dirty="0">
              <a:latin typeface="KATECELEBRATION" panose="02000603000000000000" pitchFamily="2" charset="0"/>
              <a:ea typeface="KATECELEBRATION" panose="02000603000000000000" pitchFamily="2" charset="0"/>
            </a:endParaRPr>
          </a:p>
          <a:p>
            <a:pPr marL="0" indent="0">
              <a:buNone/>
            </a:pPr>
            <a:endParaRPr lang="es-MX" sz="2400" cap="none"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FB2F98D4-4237-ED4D-9E28-32247B3ED4E3}"/>
              </a:ext>
            </a:extLst>
          </p:cNvPr>
          <p:cNvPicPr>
            <a:picLocks noChangeAspect="1"/>
          </p:cNvPicPr>
          <p:nvPr/>
        </p:nvPicPr>
        <p:blipFill>
          <a:blip r:embed="rId2"/>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17214327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F012C5-2940-4F3E-BB5E-B8B2C9E82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B37C977-E7E3-44AC-AEC8-2E2764190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13876" cy="6858000"/>
          </a:xfrm>
          <a:prstGeom prst="rect">
            <a:avLst/>
          </a:prstGeom>
          <a:ln>
            <a:noFill/>
          </a:ln>
          <a:effectLst>
            <a:outerShdw blurRad="88900" dist="25400" algn="l" rotWithShape="0">
              <a:prstClr val="black">
                <a:alpha val="40000"/>
              </a:prstClr>
            </a:outerShdw>
          </a:effectLst>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70DF37D-86A3-45DB-B1C1-580462D4BB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1" y="-2"/>
            <a:ext cx="3321978" cy="2196792"/>
          </a:xfrm>
          <a:prstGeom prst="rect">
            <a:avLst/>
          </a:prstGeom>
        </p:spPr>
      </p:pic>
      <p:sp>
        <p:nvSpPr>
          <p:cNvPr id="2" name="Título 1">
            <a:extLst>
              <a:ext uri="{FF2B5EF4-FFF2-40B4-BE49-F238E27FC236}">
                <a16:creationId xmlns:a16="http://schemas.microsoft.com/office/drawing/2014/main" id="{12B984F2-2E86-1A2E-087C-F6F978B5A941}"/>
              </a:ext>
            </a:extLst>
          </p:cNvPr>
          <p:cNvSpPr>
            <a:spLocks noGrp="1"/>
          </p:cNvSpPr>
          <p:nvPr>
            <p:ph type="title"/>
          </p:nvPr>
        </p:nvSpPr>
        <p:spPr>
          <a:xfrm>
            <a:off x="557745" y="1750978"/>
            <a:ext cx="3147396" cy="2509737"/>
          </a:xfrm>
        </p:spPr>
        <p:txBody>
          <a:bodyPr anchor="b">
            <a:normAutofit/>
          </a:bodyPr>
          <a:lstStyle/>
          <a:p>
            <a:pPr algn="ctr"/>
            <a:r>
              <a:rPr lang="es-MX" sz="4000" dirty="0">
                <a:solidFill>
                  <a:schemeClr val="bg1"/>
                </a:solidFill>
                <a:latin typeface="Organic Fridays Lined" panose="02000000000000000000" pitchFamily="2" charset="0"/>
              </a:rPr>
              <a:t>CALUMNIA EN MATERIA ELECTORAL</a:t>
            </a:r>
          </a:p>
        </p:txBody>
      </p:sp>
      <p:sp>
        <p:nvSpPr>
          <p:cNvPr id="3" name="Marcador de contenido 2">
            <a:extLst>
              <a:ext uri="{FF2B5EF4-FFF2-40B4-BE49-F238E27FC236}">
                <a16:creationId xmlns:a16="http://schemas.microsoft.com/office/drawing/2014/main" id="{070982E2-EA75-869E-6FC4-CFE4846FACAA}"/>
              </a:ext>
            </a:extLst>
          </p:cNvPr>
          <p:cNvSpPr>
            <a:spLocks noGrp="1"/>
          </p:cNvSpPr>
          <p:nvPr>
            <p:ph sz="quarter" idx="13"/>
          </p:nvPr>
        </p:nvSpPr>
        <p:spPr>
          <a:xfrm>
            <a:off x="4280848" y="630677"/>
            <a:ext cx="6497399" cy="5596646"/>
          </a:xfrm>
        </p:spPr>
        <p:txBody>
          <a:bodyPr anchor="ctr">
            <a:normAutofit/>
          </a:bodyPr>
          <a:lstStyle/>
          <a:p>
            <a:pPr marL="0" indent="0" algn="just">
              <a:buNone/>
            </a:pPr>
            <a:r>
              <a:rPr lang="es-MX" sz="2600" cap="none" dirty="0">
                <a:latin typeface="KATECELEBRATION" panose="02000603000000000000" pitchFamily="2" charset="0"/>
                <a:ea typeface="KATECELEBRATION" panose="02000603000000000000" pitchFamily="2" charset="0"/>
              </a:rPr>
              <a:t>- Incluso el periodismo, a pesar de estar protegido con la más amplia protección de su labor informativa, no puede incurrir en estas conductas contraventoras de la restricción constitucional</a:t>
            </a:r>
          </a:p>
          <a:p>
            <a:pPr marL="0" indent="0" algn="just">
              <a:buNone/>
            </a:pPr>
            <a:r>
              <a:rPr lang="es-MX" sz="2600" cap="none" dirty="0">
                <a:latin typeface="KATECELEBRATION" panose="02000603000000000000" pitchFamily="2" charset="0"/>
                <a:ea typeface="KATECELEBRATION" panose="02000603000000000000" pitchFamily="2" charset="0"/>
              </a:rPr>
              <a:t>- Al respecto, se debe distinguir entre si una expresión constituye una opinión o una información a fin de valorar si se puede estar en presencia de un ejercicio legítimo de la libertad o de la trasgresión de la misma.</a:t>
            </a:r>
          </a:p>
        </p:txBody>
      </p:sp>
      <p:pic>
        <p:nvPicPr>
          <p:cNvPr id="4" name="Imagen 3">
            <a:extLst>
              <a:ext uri="{FF2B5EF4-FFF2-40B4-BE49-F238E27FC236}">
                <a16:creationId xmlns:a16="http://schemas.microsoft.com/office/drawing/2014/main" id="{A994C1EF-535D-8AAB-FC5D-45B1E80D9EA2}"/>
              </a:ext>
            </a:extLst>
          </p:cNvPr>
          <p:cNvPicPr>
            <a:picLocks noChangeAspect="1"/>
          </p:cNvPicPr>
          <p:nvPr/>
        </p:nvPicPr>
        <p:blipFill>
          <a:blip r:embed="rId3"/>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13672193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Título 1">
            <a:extLst>
              <a:ext uri="{FF2B5EF4-FFF2-40B4-BE49-F238E27FC236}">
                <a16:creationId xmlns:a16="http://schemas.microsoft.com/office/drawing/2014/main" id="{B8F09F4E-1839-5E0C-4C95-F7FE37EE6933}"/>
              </a:ext>
            </a:extLst>
          </p:cNvPr>
          <p:cNvSpPr>
            <a:spLocks noGrp="1"/>
          </p:cNvSpPr>
          <p:nvPr>
            <p:ph type="title"/>
          </p:nvPr>
        </p:nvSpPr>
        <p:spPr>
          <a:xfrm>
            <a:off x="457200" y="1523619"/>
            <a:ext cx="3145535" cy="3405019"/>
          </a:xfrm>
        </p:spPr>
        <p:txBody>
          <a:bodyPr>
            <a:normAutofit fontScale="90000"/>
          </a:bodyPr>
          <a:lstStyle/>
          <a:p>
            <a:pPr algn="ctr"/>
            <a:r>
              <a:rPr lang="es-MX" sz="4400" cap="none" dirty="0">
                <a:latin typeface="Organic Fridays Lined" panose="02000000000000000000" pitchFamily="2" charset="0"/>
                <a:ea typeface="KATECELEBRATION" panose="02000603000000000000" pitchFamily="2" charset="0"/>
              </a:rPr>
              <a:t>UNA OPINIÓN DEPENDE DEL ELEMENTO VALORATIVO </a:t>
            </a:r>
            <a:endParaRPr lang="es-MX" sz="4400" dirty="0">
              <a:latin typeface="Organic Fridays Lined" panose="02000000000000000000" pitchFamily="2" charset="0"/>
            </a:endParaRPr>
          </a:p>
        </p:txBody>
      </p:sp>
      <p:sp>
        <p:nvSpPr>
          <p:cNvPr id="3" name="Marcador de contenido 2">
            <a:extLst>
              <a:ext uri="{FF2B5EF4-FFF2-40B4-BE49-F238E27FC236}">
                <a16:creationId xmlns:a16="http://schemas.microsoft.com/office/drawing/2014/main" id="{E674123A-2621-9F8E-0B33-3E8A6A6CF10D}"/>
              </a:ext>
            </a:extLst>
          </p:cNvPr>
          <p:cNvSpPr>
            <a:spLocks noGrp="1"/>
          </p:cNvSpPr>
          <p:nvPr>
            <p:ph sz="quarter" idx="13"/>
          </p:nvPr>
        </p:nvSpPr>
        <p:spPr>
          <a:xfrm>
            <a:off x="4701009" y="1117602"/>
            <a:ext cx="6576591" cy="4866758"/>
          </a:xfrm>
        </p:spPr>
        <p:txBody>
          <a:bodyPr anchor="ctr">
            <a:normAutofit/>
          </a:bodyPr>
          <a:lstStyle/>
          <a:p>
            <a:pPr marL="0" indent="0" algn="just">
              <a:buNone/>
            </a:pPr>
            <a:r>
              <a:rPr lang="es-MX" sz="2600" cap="none" dirty="0">
                <a:latin typeface="KATECELEBRATION" panose="02000603000000000000" pitchFamily="2" charset="0"/>
                <a:ea typeface="KATECELEBRATION" panose="02000603000000000000" pitchFamily="2" charset="0"/>
              </a:rPr>
              <a:t>De quien la emite y no puede ser contrastada respecto del punto de vista de su veracidad ya que no pueden ser objeto de investigación y contraste so pena de incurrir en una censura no tolerada por los ámbitos constitucional y convencional. en esa opinión, los ciudadanos y los periodistas cuentan con la presunción de cobertura constitucional y sólo se admite prueba en contrario.</a:t>
            </a:r>
            <a:endParaRPr lang="es-MX" sz="2600" dirty="0">
              <a:latin typeface="KATECELEBRATION" panose="02000603000000000000" pitchFamily="2" charset="0"/>
              <a:ea typeface="KATECELEBRATION" panose="02000603000000000000" pitchFamily="2" charset="0"/>
            </a:endParaRPr>
          </a:p>
        </p:txBody>
      </p:sp>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pic>
        <p:nvPicPr>
          <p:cNvPr id="4" name="Imagen 3">
            <a:extLst>
              <a:ext uri="{FF2B5EF4-FFF2-40B4-BE49-F238E27FC236}">
                <a16:creationId xmlns:a16="http://schemas.microsoft.com/office/drawing/2014/main" id="{23E8C614-8E69-5970-DA63-57D2BD72DF08}"/>
              </a:ext>
            </a:extLst>
          </p:cNvPr>
          <p:cNvPicPr>
            <a:picLocks noChangeAspect="1"/>
          </p:cNvPicPr>
          <p:nvPr/>
        </p:nvPicPr>
        <p:blipFill>
          <a:blip r:embed="rId4"/>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5182913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Título 1">
            <a:extLst>
              <a:ext uri="{FF2B5EF4-FFF2-40B4-BE49-F238E27FC236}">
                <a16:creationId xmlns:a16="http://schemas.microsoft.com/office/drawing/2014/main" id="{B8F09F4E-1839-5E0C-4C95-F7FE37EE6933}"/>
              </a:ext>
            </a:extLst>
          </p:cNvPr>
          <p:cNvSpPr>
            <a:spLocks noGrp="1"/>
          </p:cNvSpPr>
          <p:nvPr>
            <p:ph type="title"/>
          </p:nvPr>
        </p:nvSpPr>
        <p:spPr>
          <a:xfrm>
            <a:off x="369651" y="1848471"/>
            <a:ext cx="3369747" cy="3405019"/>
          </a:xfrm>
        </p:spPr>
        <p:txBody>
          <a:bodyPr>
            <a:normAutofit fontScale="90000"/>
          </a:bodyPr>
          <a:lstStyle/>
          <a:p>
            <a:pPr algn="ctr"/>
            <a:r>
              <a:rPr lang="es-MX" sz="4400" cap="none" dirty="0">
                <a:latin typeface="Organic Fridays Lined" panose="02000000000000000000" pitchFamily="2" charset="0"/>
                <a:ea typeface="KATECELEBRATION" panose="02000603000000000000" pitchFamily="2" charset="0"/>
              </a:rPr>
              <a:t>UNA INFORMACIÓN DEPENDE DEL ELEMENTO FÁCTICO </a:t>
            </a:r>
            <a:endParaRPr lang="es-MX" sz="4400" dirty="0">
              <a:latin typeface="Organic Fridays Lined" panose="02000000000000000000" pitchFamily="2" charset="0"/>
            </a:endParaRPr>
          </a:p>
        </p:txBody>
      </p:sp>
      <p:sp>
        <p:nvSpPr>
          <p:cNvPr id="3" name="Marcador de contenido 2">
            <a:extLst>
              <a:ext uri="{FF2B5EF4-FFF2-40B4-BE49-F238E27FC236}">
                <a16:creationId xmlns:a16="http://schemas.microsoft.com/office/drawing/2014/main" id="{E674123A-2621-9F8E-0B33-3E8A6A6CF10D}"/>
              </a:ext>
            </a:extLst>
          </p:cNvPr>
          <p:cNvSpPr>
            <a:spLocks noGrp="1"/>
          </p:cNvSpPr>
          <p:nvPr>
            <p:ph sz="quarter" idx="13"/>
          </p:nvPr>
        </p:nvSpPr>
        <p:spPr>
          <a:xfrm>
            <a:off x="4701010" y="1117602"/>
            <a:ext cx="6113932" cy="4866758"/>
          </a:xfrm>
        </p:spPr>
        <p:txBody>
          <a:bodyPr anchor="ctr">
            <a:normAutofit/>
          </a:bodyPr>
          <a:lstStyle/>
          <a:p>
            <a:pPr marL="0" indent="0" algn="just">
              <a:buNone/>
            </a:pPr>
            <a:r>
              <a:rPr lang="es-MX" sz="2600" cap="none" dirty="0">
                <a:latin typeface="KATECELEBRATION" panose="02000603000000000000" pitchFamily="2" charset="0"/>
                <a:ea typeface="KATECELEBRATION" panose="02000603000000000000" pitchFamily="2" charset="0"/>
              </a:rPr>
              <a:t>Para su veracidad y, en este sentido, quien la despliega, principalmente los periodistas no se encuentran sujetos a la restricción apuntada ya que, en su calidad de transmisores de hechos, fundamental para el debate democrático, cuando difunden una determinada información lo hacen en el ejercicio legítimo de su profesión</a:t>
            </a:r>
          </a:p>
        </p:txBody>
      </p:sp>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pic>
        <p:nvPicPr>
          <p:cNvPr id="4" name="Imagen 3">
            <a:extLst>
              <a:ext uri="{FF2B5EF4-FFF2-40B4-BE49-F238E27FC236}">
                <a16:creationId xmlns:a16="http://schemas.microsoft.com/office/drawing/2014/main" id="{23E8C614-8E69-5970-DA63-57D2BD72DF08}"/>
              </a:ext>
            </a:extLst>
          </p:cNvPr>
          <p:cNvPicPr>
            <a:picLocks noChangeAspect="1"/>
          </p:cNvPicPr>
          <p:nvPr/>
        </p:nvPicPr>
        <p:blipFill>
          <a:blip r:embed="rId4"/>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32944285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FB692-BEAA-C097-0A7F-3C260F2766A8}"/>
            </a:ext>
          </a:extLst>
        </p:cNvPr>
        <p:cNvGrpSpPr/>
        <p:nvPr/>
      </p:nvGrpSpPr>
      <p:grpSpPr>
        <a:xfrm>
          <a:off x="0" y="0"/>
          <a:ext cx="0" cy="0"/>
          <a:chOff x="0" y="0"/>
          <a:chExt cx="0" cy="0"/>
        </a:xfrm>
      </p:grpSpPr>
      <p:pic>
        <p:nvPicPr>
          <p:cNvPr id="9" name="Picture 2">
            <a:extLst>
              <a:ext uri="{FF2B5EF4-FFF2-40B4-BE49-F238E27FC236}">
                <a16:creationId xmlns:a16="http://schemas.microsoft.com/office/drawing/2014/main" id="{2A06B2DC-BBC2-9735-5396-0C1BC645C5C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BC6F4BF-F5FF-7135-32FB-D3A9AD8574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9D9F778E-9CA3-D691-CBC9-43AA1511A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85140DA9-C13C-83C0-501C-B3F96FD171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2DB33AE-1A96-8506-FD24-23385A5B32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B0D6E85F-406E-407D-73D3-A21DFE69CF6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21" name="Picture 20">
            <a:extLst>
              <a:ext uri="{FF2B5EF4-FFF2-40B4-BE49-F238E27FC236}">
                <a16:creationId xmlns:a16="http://schemas.microsoft.com/office/drawing/2014/main" id="{D2AFBB0E-7B80-18A5-DB8C-FB4092BA8C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23" name="Picture 22">
            <a:extLst>
              <a:ext uri="{FF2B5EF4-FFF2-40B4-BE49-F238E27FC236}">
                <a16:creationId xmlns:a16="http://schemas.microsoft.com/office/drawing/2014/main" id="{49542C50-2CDE-C422-5091-F1589C14CE3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5" name="Picture 24">
            <a:extLst>
              <a:ext uri="{FF2B5EF4-FFF2-40B4-BE49-F238E27FC236}">
                <a16:creationId xmlns:a16="http://schemas.microsoft.com/office/drawing/2014/main" id="{F002E0DC-E380-2532-14B9-CD7E121C01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FF6D708E-5855-2C8A-59CF-9F7F679BC46A}"/>
              </a:ext>
            </a:extLst>
          </p:cNvPr>
          <p:cNvSpPr>
            <a:spLocks noGrp="1"/>
          </p:cNvSpPr>
          <p:nvPr>
            <p:ph type="title"/>
          </p:nvPr>
        </p:nvSpPr>
        <p:spPr>
          <a:xfrm>
            <a:off x="913775" y="439924"/>
            <a:ext cx="10364451" cy="1437937"/>
          </a:xfrm>
        </p:spPr>
        <p:txBody>
          <a:bodyPr vert="horz" lIns="91440" tIns="45720" rIns="91440" bIns="45720" rtlCol="0" anchor="ctr">
            <a:normAutofit/>
          </a:bodyPr>
          <a:lstStyle/>
          <a:p>
            <a:r>
              <a:rPr lang="en-US" sz="4800" dirty="0">
                <a:solidFill>
                  <a:schemeClr val="bg1"/>
                </a:solidFill>
                <a:latin typeface="Organic Fridays Lined" panose="02000000000000000000" pitchFamily="2" charset="0"/>
              </a:rPr>
              <a:t>FUENTES DE CONSULTA</a:t>
            </a:r>
          </a:p>
        </p:txBody>
      </p:sp>
      <p:sp>
        <p:nvSpPr>
          <p:cNvPr id="3" name="Marcador de texto 2">
            <a:extLst>
              <a:ext uri="{FF2B5EF4-FFF2-40B4-BE49-F238E27FC236}">
                <a16:creationId xmlns:a16="http://schemas.microsoft.com/office/drawing/2014/main" id="{F597B8F7-AE72-9FE7-FF84-784C3F823611}"/>
              </a:ext>
            </a:extLst>
          </p:cNvPr>
          <p:cNvSpPr>
            <a:spLocks noGrp="1"/>
          </p:cNvSpPr>
          <p:nvPr>
            <p:ph type="body" sz="half" idx="2"/>
          </p:nvPr>
        </p:nvSpPr>
        <p:spPr>
          <a:xfrm>
            <a:off x="1330873" y="2395702"/>
            <a:ext cx="9928929" cy="4311616"/>
          </a:xfrm>
        </p:spPr>
        <p:txBody>
          <a:bodyPr vert="horz" lIns="91440" tIns="45720" rIns="91440" bIns="45720" rtlCol="0" anchor="ctr">
            <a:normAutofit/>
          </a:bodyPr>
          <a:lstStyle/>
          <a:p>
            <a:pPr marL="457200" indent="-457200" algn="just">
              <a:buFont typeface="Arial" panose="020B0604020202020204" pitchFamily="34" charset="0"/>
              <a:buChar char="•"/>
            </a:pPr>
            <a:r>
              <a:rPr lang="es-ES" sz="2000" cap="none" dirty="0">
                <a:latin typeface="KATECELEBRATION" panose="02000603000000000000" pitchFamily="2" charset="0"/>
                <a:ea typeface="KATECELEBRATION" panose="02000603000000000000" pitchFamily="2" charset="0"/>
              </a:rPr>
              <a:t>Perez Parra, José Antonio. Cuadernillo sobre libertad de expresión. Escuela Judicial Electoral, 2024.</a:t>
            </a:r>
          </a:p>
          <a:p>
            <a:pPr marL="457200" indent="-457200" algn="just">
              <a:buFont typeface="Arial" panose="020B0604020202020204" pitchFamily="34" charset="0"/>
              <a:buChar char="•"/>
            </a:pPr>
            <a:r>
              <a:rPr lang="es-ES" sz="2000" dirty="0">
                <a:latin typeface="KATECELEBRATION" panose="02000603000000000000" pitchFamily="2" charset="0"/>
                <a:ea typeface="KATECELEBRATION" panose="02000603000000000000" pitchFamily="2" charset="0"/>
              </a:rPr>
              <a:t>Sergio García Ramírez y otros, La Libertad de expresión en la Jurisprudencia de la Corte Interamericana de Derechos Humanos, TEPJF, 2019. Consultable en: </a:t>
            </a:r>
            <a:r>
              <a:rPr lang="es-ES" sz="2000" dirty="0">
                <a:latin typeface="KATECELEBRATION" panose="02000603000000000000" pitchFamily="2" charset="0"/>
                <a:ea typeface="KATECELEBRATION" panose="02000603000000000000" pitchFamily="2" charset="0"/>
                <a:hlinkClick r:id="rId4"/>
              </a:rPr>
              <a:t>https://www.te.gob.mx/editorial_service/media/pdf/160420241220389360.pdf</a:t>
            </a:r>
            <a:endParaRPr lang="es-ES" sz="2000" dirty="0">
              <a:latin typeface="KATECELEBRATION" panose="02000603000000000000" pitchFamily="2" charset="0"/>
              <a:ea typeface="KATECELEBRATION" panose="02000603000000000000" pitchFamily="2" charset="0"/>
            </a:endParaRPr>
          </a:p>
          <a:p>
            <a:pPr marL="457200" indent="-457200" algn="just">
              <a:buFont typeface="Arial" panose="020B0604020202020204" pitchFamily="34" charset="0"/>
              <a:buChar char="•"/>
            </a:pPr>
            <a:r>
              <a:rPr lang="es-ES" sz="2000" dirty="0">
                <a:latin typeface="KATECELEBRATION" panose="02000603000000000000" pitchFamily="2" charset="0"/>
                <a:ea typeface="KATECELEBRATION" panose="02000603000000000000" pitchFamily="2" charset="0"/>
              </a:rPr>
              <a:t>Blog del Magistrado Felipe de la Mata. </a:t>
            </a:r>
            <a:r>
              <a:rPr lang="es-ES" sz="2000" dirty="0">
                <a:latin typeface="KATECELEBRATION" panose="02000603000000000000" pitchFamily="2" charset="0"/>
                <a:ea typeface="KATECELEBRATION" panose="02000603000000000000" pitchFamily="2" charset="0"/>
                <a:hlinkClick r:id="rId5"/>
              </a:rPr>
              <a:t>https://www.te.gob.mx/blog/delamata/front/sentences/index/LIBEXPRE</a:t>
            </a:r>
            <a:endParaRPr lang="es-ES" sz="2000" dirty="0">
              <a:latin typeface="KATECELEBRATION" panose="02000603000000000000" pitchFamily="2" charset="0"/>
              <a:ea typeface="KATECELEBRATION" panose="02000603000000000000" pitchFamily="2" charset="0"/>
            </a:endParaRPr>
          </a:p>
          <a:p>
            <a:pPr marL="342900" indent="-342900" algn="just">
              <a:buFont typeface="Arial" panose="020B0604020202020204" pitchFamily="34" charset="0"/>
              <a:buChar char="•"/>
            </a:pPr>
            <a:r>
              <a:rPr lang="es-MX" sz="1900" cap="none" dirty="0">
                <a:latin typeface="KATECELEBRATION" panose="02000603000000000000" pitchFamily="2" charset="0"/>
                <a:ea typeface="KATECELEBRATION" panose="02000603000000000000" pitchFamily="2" charset="0"/>
              </a:rPr>
              <a:t>Tribunal Electoral del Poder Judicial de la Federación. (2016). Jurisprudencia 19/2016. Libertad de expresión en redes sociales. Enfoque que debe adoptarse al analizar medidas que pueden impactarlas. Disponible en: </a:t>
            </a:r>
            <a:r>
              <a:rPr lang="es-MX" sz="1900" cap="none" dirty="0">
                <a:latin typeface="KATECELEBRATION" panose="02000603000000000000" pitchFamily="2" charset="0"/>
                <a:ea typeface="KATECELEBRATION" panose="02000603000000000000" pitchFamily="2" charset="0"/>
                <a:hlinkClick r:id="rId6"/>
              </a:rPr>
              <a:t>https://www.te.gob.mx/IUSEapp/</a:t>
            </a:r>
            <a:endParaRPr lang="es-MX" sz="1900" cap="none" dirty="0">
              <a:latin typeface="KATECELEBRATION" panose="02000603000000000000" pitchFamily="2" charset="0"/>
              <a:ea typeface="KATECELEBRATION" panose="02000603000000000000" pitchFamily="2" charset="0"/>
            </a:endParaRPr>
          </a:p>
          <a:p>
            <a:pPr marL="342900" indent="-342900" algn="just">
              <a:buFont typeface="Arial" panose="020B0604020202020204" pitchFamily="34" charset="0"/>
              <a:buChar char="•"/>
            </a:pPr>
            <a:r>
              <a:rPr lang="es-MX" sz="1900" cap="none" dirty="0">
                <a:latin typeface="KATECELEBRATION" panose="02000603000000000000" pitchFamily="2" charset="0"/>
                <a:ea typeface="KATECELEBRATION" panose="02000603000000000000" pitchFamily="2" charset="0"/>
              </a:rPr>
              <a:t>Tribunal Electoral del Poder Judicial de la Federación. (2016). Jurisprudencia 31/2016. Libertad de expresión. No protege la imputación de delitos cuando con ello se calumnia a las personas. Disponible en: </a:t>
            </a:r>
            <a:r>
              <a:rPr lang="es-MX" sz="1900" cap="none" dirty="0">
                <a:latin typeface="KATECELEBRATION" panose="02000603000000000000" pitchFamily="2" charset="0"/>
                <a:ea typeface="KATECELEBRATION" panose="02000603000000000000" pitchFamily="2" charset="0"/>
                <a:hlinkClick r:id="rId6"/>
              </a:rPr>
              <a:t>https://www.te.gob.mx/IUSEapp/</a:t>
            </a:r>
            <a:endParaRPr lang="es-MX" sz="1900" cap="none"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BC338F95-9CAE-C990-75E2-A13D09A3FF97}"/>
              </a:ext>
            </a:extLst>
          </p:cNvPr>
          <p:cNvPicPr>
            <a:picLocks noChangeAspect="1"/>
          </p:cNvPicPr>
          <p:nvPr/>
        </p:nvPicPr>
        <p:blipFill>
          <a:blip r:embed="rId7"/>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41842162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427C0-F94E-5181-EFF1-637896594612}"/>
            </a:ext>
          </a:extLst>
        </p:cNvPr>
        <p:cNvGrpSpPr/>
        <p:nvPr/>
      </p:nvGrpSpPr>
      <p:grpSpPr>
        <a:xfrm>
          <a:off x="0" y="0"/>
          <a:ext cx="0" cy="0"/>
          <a:chOff x="0" y="0"/>
          <a:chExt cx="0" cy="0"/>
        </a:xfrm>
      </p:grpSpPr>
      <p:pic>
        <p:nvPicPr>
          <p:cNvPr id="9" name="Picture 2">
            <a:extLst>
              <a:ext uri="{FF2B5EF4-FFF2-40B4-BE49-F238E27FC236}">
                <a16:creationId xmlns:a16="http://schemas.microsoft.com/office/drawing/2014/main" id="{C29FFADB-B0B9-03A9-C6DC-346E3D0B908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0372A32-CAAC-882D-0886-0D40DA9A60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E3FAB0D9-AFF8-0189-9F55-06D002FC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E62D820B-A730-F921-6F1F-513316107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7A5B688-9E14-47F0-68A5-6163C4DAC4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13C090A3-3431-F21B-D683-787F2F83A0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21" name="Picture 20">
            <a:extLst>
              <a:ext uri="{FF2B5EF4-FFF2-40B4-BE49-F238E27FC236}">
                <a16:creationId xmlns:a16="http://schemas.microsoft.com/office/drawing/2014/main" id="{77E2E1F0-9EF4-9825-D049-8CE8F9FDC6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23" name="Picture 22">
            <a:extLst>
              <a:ext uri="{FF2B5EF4-FFF2-40B4-BE49-F238E27FC236}">
                <a16:creationId xmlns:a16="http://schemas.microsoft.com/office/drawing/2014/main" id="{04550C42-08CB-2379-2F36-D0D9B815940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5" name="Picture 24">
            <a:extLst>
              <a:ext uri="{FF2B5EF4-FFF2-40B4-BE49-F238E27FC236}">
                <a16:creationId xmlns:a16="http://schemas.microsoft.com/office/drawing/2014/main" id="{E60E03A2-AD67-71AA-0227-3DBB545DD0C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192CECBD-5BD8-47D9-3709-5171ADBF21DB}"/>
              </a:ext>
            </a:extLst>
          </p:cNvPr>
          <p:cNvSpPr>
            <a:spLocks noGrp="1"/>
          </p:cNvSpPr>
          <p:nvPr>
            <p:ph type="title"/>
          </p:nvPr>
        </p:nvSpPr>
        <p:spPr>
          <a:xfrm>
            <a:off x="913775" y="439924"/>
            <a:ext cx="10364451" cy="1437937"/>
          </a:xfrm>
        </p:spPr>
        <p:txBody>
          <a:bodyPr vert="horz" lIns="91440" tIns="45720" rIns="91440" bIns="45720" rtlCol="0" anchor="ctr">
            <a:normAutofit/>
          </a:bodyPr>
          <a:lstStyle/>
          <a:p>
            <a:r>
              <a:rPr lang="en-US" sz="4800" dirty="0">
                <a:solidFill>
                  <a:schemeClr val="bg1"/>
                </a:solidFill>
                <a:latin typeface="Organic Fridays Lined" panose="02000000000000000000" pitchFamily="2" charset="0"/>
              </a:rPr>
              <a:t>FUENTES DE CONSULTA</a:t>
            </a:r>
          </a:p>
        </p:txBody>
      </p:sp>
      <p:sp>
        <p:nvSpPr>
          <p:cNvPr id="3" name="Marcador de texto 2">
            <a:extLst>
              <a:ext uri="{FF2B5EF4-FFF2-40B4-BE49-F238E27FC236}">
                <a16:creationId xmlns:a16="http://schemas.microsoft.com/office/drawing/2014/main" id="{E01E1DB5-CAEB-41A4-31AB-B56CC24E0CD6}"/>
              </a:ext>
            </a:extLst>
          </p:cNvPr>
          <p:cNvSpPr>
            <a:spLocks noGrp="1"/>
          </p:cNvSpPr>
          <p:nvPr>
            <p:ph type="body" sz="half" idx="2"/>
          </p:nvPr>
        </p:nvSpPr>
        <p:spPr>
          <a:xfrm>
            <a:off x="1173580" y="2691016"/>
            <a:ext cx="9928929" cy="3547898"/>
          </a:xfrm>
        </p:spPr>
        <p:txBody>
          <a:bodyPr vert="horz" lIns="91440" tIns="45720" rIns="91440" bIns="45720" rtlCol="0" anchor="ctr">
            <a:normAutofit/>
          </a:bodyPr>
          <a:lstStyle/>
          <a:p>
            <a:pPr marL="342900" indent="-342900" algn="just">
              <a:buFont typeface="Arial" panose="020B0604020202020204" pitchFamily="34" charset="0"/>
              <a:buChar char="•"/>
            </a:pPr>
            <a:r>
              <a:rPr lang="es-MX" sz="2000" cap="none" dirty="0">
                <a:latin typeface="KATECELEBRATION" panose="02000603000000000000" pitchFamily="2" charset="0"/>
                <a:ea typeface="KATECELEBRATION" panose="02000603000000000000" pitchFamily="2" charset="0"/>
              </a:rPr>
              <a:t>Tribunal Electoral del Poder Judicial de la Federación. (2022). Jurisprudencia 3/2022. Calumnia electoral. Las personas privadas, físicas o morales, excepcionalmente, podrán ser sujetos infractores. Disponible en: </a:t>
            </a:r>
            <a:r>
              <a:rPr lang="es-MX" sz="2000" cap="none" dirty="0">
                <a:latin typeface="KATECELEBRATION" panose="02000603000000000000" pitchFamily="2" charset="0"/>
                <a:ea typeface="KATECELEBRATION" panose="02000603000000000000" pitchFamily="2" charset="0"/>
                <a:hlinkClick r:id="rId4"/>
              </a:rPr>
              <a:t>https://www.te.gob.mx/IUSEapp/</a:t>
            </a:r>
            <a:endParaRPr lang="es-MX" sz="2000" cap="none" dirty="0">
              <a:latin typeface="KATECELEBRATION" panose="02000603000000000000" pitchFamily="2" charset="0"/>
              <a:ea typeface="KATECELEBRATION" panose="02000603000000000000" pitchFamily="2" charset="0"/>
            </a:endParaRPr>
          </a:p>
          <a:p>
            <a:pPr marL="342900" indent="-342900" algn="just">
              <a:buFont typeface="Arial" panose="020B0604020202020204" pitchFamily="34" charset="0"/>
              <a:buChar char="•"/>
            </a:pPr>
            <a:r>
              <a:rPr lang="es-MX" sz="1900" cap="none" dirty="0">
                <a:latin typeface="KATECELEBRATION" panose="02000603000000000000" pitchFamily="2" charset="0"/>
                <a:ea typeface="KATECELEBRATION" panose="02000603000000000000" pitchFamily="2" charset="0"/>
              </a:rPr>
              <a:t>Tribunal Electoral del Poder Judicial de la Federación. (2024). Jurisprudencia 12/2024. Libertad de expresión. Las personas servidoras públicas tienen la obligación constitucional de conducirse con prudencia discursiva, a fin de que su actuar no rompa con los principios de neutralidad e imparcialidad impuestos constitucionalmente. Disponible en: </a:t>
            </a:r>
            <a:r>
              <a:rPr lang="es-MX" sz="1900" cap="none" dirty="0">
                <a:latin typeface="KATECELEBRATION" panose="02000603000000000000" pitchFamily="2" charset="0"/>
                <a:ea typeface="KATECELEBRATION" panose="02000603000000000000" pitchFamily="2" charset="0"/>
                <a:hlinkClick r:id="rId4"/>
              </a:rPr>
              <a:t>https://www.te.gob.mx/IUSEapp/</a:t>
            </a:r>
            <a:endParaRPr lang="es-MX" sz="1900" cap="none" dirty="0">
              <a:latin typeface="KATECELEBRATION" panose="02000603000000000000" pitchFamily="2" charset="0"/>
              <a:ea typeface="KATECELEBRATION" panose="02000603000000000000" pitchFamily="2" charset="0"/>
            </a:endParaRPr>
          </a:p>
          <a:p>
            <a:pPr marL="342900" indent="-342900" algn="just">
              <a:buFont typeface="Arial" panose="020B0604020202020204" pitchFamily="34" charset="0"/>
              <a:buChar char="•"/>
            </a:pPr>
            <a:r>
              <a:rPr lang="es-MX" sz="1900" cap="none" dirty="0">
                <a:latin typeface="KATECELEBRATION" panose="02000603000000000000" pitchFamily="2" charset="0"/>
                <a:ea typeface="KATECELEBRATION" panose="02000603000000000000" pitchFamily="2" charset="0"/>
              </a:rPr>
              <a:t>Tribunal Electoral del Poder Judicial de la Federación. (2024). Jurisprudencia 16/2024. Calumnia electoral. Las personas periodistas y los medios de comunicación en ejercicio de su labor no son sujetos responsables. Disponible en: </a:t>
            </a:r>
            <a:r>
              <a:rPr lang="es-MX" sz="1900" cap="none" dirty="0">
                <a:latin typeface="KATECELEBRATION" panose="02000603000000000000" pitchFamily="2" charset="0"/>
                <a:ea typeface="KATECELEBRATION" panose="02000603000000000000" pitchFamily="2" charset="0"/>
                <a:hlinkClick r:id="rId4"/>
              </a:rPr>
              <a:t>https://www.te.gob.mx/IUSEapp/</a:t>
            </a:r>
            <a:endParaRPr lang="es-MX" sz="1900" cap="none" dirty="0">
              <a:latin typeface="KATECELEBRATION" panose="02000603000000000000" pitchFamily="2" charset="0"/>
              <a:ea typeface="KATECELEBRATION" panose="02000603000000000000" pitchFamily="2" charset="0"/>
            </a:endParaRPr>
          </a:p>
        </p:txBody>
      </p:sp>
      <p:pic>
        <p:nvPicPr>
          <p:cNvPr id="4" name="Imagen 3">
            <a:extLst>
              <a:ext uri="{FF2B5EF4-FFF2-40B4-BE49-F238E27FC236}">
                <a16:creationId xmlns:a16="http://schemas.microsoft.com/office/drawing/2014/main" id="{178397AB-F4B5-4676-3FB2-E16AC2A8312F}"/>
              </a:ext>
            </a:extLst>
          </p:cNvPr>
          <p:cNvPicPr>
            <a:picLocks noChangeAspect="1"/>
          </p:cNvPicPr>
          <p:nvPr/>
        </p:nvPicPr>
        <p:blipFill>
          <a:blip r:embed="rId5"/>
          <a:stretch>
            <a:fillRect/>
          </a:stretch>
        </p:blipFill>
        <p:spPr>
          <a:xfrm>
            <a:off x="10977123" y="50801"/>
            <a:ext cx="1016000" cy="1016000"/>
          </a:xfrm>
          <a:prstGeom prst="rect">
            <a:avLst/>
          </a:prstGeom>
        </p:spPr>
      </p:pic>
    </p:spTree>
    <p:extLst>
      <p:ext uri="{BB962C8B-B14F-4D97-AF65-F5344CB8AC3E}">
        <p14:creationId xmlns:p14="http://schemas.microsoft.com/office/powerpoint/2010/main" val="1482966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8">
            <a:extLst>
              <a:ext uri="{FF2B5EF4-FFF2-40B4-BE49-F238E27FC236}">
                <a16:creationId xmlns:a16="http://schemas.microsoft.com/office/drawing/2014/main" id="{44F95DE6-BC61-4DB8-97B8-E32959EA0E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10">
            <a:extLst>
              <a:ext uri="{FF2B5EF4-FFF2-40B4-BE49-F238E27FC236}">
                <a16:creationId xmlns:a16="http://schemas.microsoft.com/office/drawing/2014/main" id="{48D9C176-456B-4F71-AB87-9D14B8B3D1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46466" t="75007" r="30510"/>
          <a:stretch/>
        </p:blipFill>
        <p:spPr>
          <a:xfrm>
            <a:off x="0" y="138157"/>
            <a:ext cx="1712063" cy="1045389"/>
          </a:xfrm>
          <a:custGeom>
            <a:avLst/>
            <a:gdLst>
              <a:gd name="connsiteX0" fmla="*/ 2051608 w 4103216"/>
              <a:gd name="connsiteY0" fmla="*/ 0 h 1714050"/>
              <a:gd name="connsiteX1" fmla="*/ 4103216 w 4103216"/>
              <a:gd name="connsiteY1" fmla="*/ 1266738 h 1714050"/>
              <a:gd name="connsiteX2" fmla="*/ 4010980 w 4103216"/>
              <a:gd name="connsiteY2" fmla="*/ 1643427 h 1714050"/>
              <a:gd name="connsiteX3" fmla="*/ 3969116 w 4103216"/>
              <a:gd name="connsiteY3" fmla="*/ 1714050 h 1714050"/>
              <a:gd name="connsiteX4" fmla="*/ 134100 w 4103216"/>
              <a:gd name="connsiteY4" fmla="*/ 1714050 h 1714050"/>
              <a:gd name="connsiteX5" fmla="*/ 92237 w 4103216"/>
              <a:gd name="connsiteY5" fmla="*/ 1643427 h 1714050"/>
              <a:gd name="connsiteX6" fmla="*/ 0 w 4103216"/>
              <a:gd name="connsiteY6" fmla="*/ 1266738 h 1714050"/>
              <a:gd name="connsiteX7" fmla="*/ 2051608 w 4103216"/>
              <a:gd name="connsiteY7" fmla="*/ 0 h 171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3216" h="1714050">
                <a:moveTo>
                  <a:pt x="2051608" y="0"/>
                </a:moveTo>
                <a:cubicBezTo>
                  <a:pt x="3184680" y="0"/>
                  <a:pt x="4103216" y="567138"/>
                  <a:pt x="4103216" y="1266738"/>
                </a:cubicBezTo>
                <a:cubicBezTo>
                  <a:pt x="4103216" y="1397913"/>
                  <a:pt x="4070924" y="1524431"/>
                  <a:pt x="4010980" y="1643427"/>
                </a:cubicBezTo>
                <a:lnTo>
                  <a:pt x="3969116" y="1714050"/>
                </a:lnTo>
                <a:lnTo>
                  <a:pt x="134100" y="1714050"/>
                </a:lnTo>
                <a:lnTo>
                  <a:pt x="92237" y="1643427"/>
                </a:lnTo>
                <a:cubicBezTo>
                  <a:pt x="32293" y="1524431"/>
                  <a:pt x="0" y="1397913"/>
                  <a:pt x="0" y="1266738"/>
                </a:cubicBezTo>
                <a:cubicBezTo>
                  <a:pt x="0" y="567138"/>
                  <a:pt x="918536" y="0"/>
                  <a:pt x="2051608" y="0"/>
                </a:cubicBezTo>
                <a:close/>
              </a:path>
            </a:pathLst>
          </a:custGeom>
        </p:spPr>
      </p:pic>
      <p:sp>
        <p:nvSpPr>
          <p:cNvPr id="2" name="Título 1">
            <a:extLst>
              <a:ext uri="{FF2B5EF4-FFF2-40B4-BE49-F238E27FC236}">
                <a16:creationId xmlns:a16="http://schemas.microsoft.com/office/drawing/2014/main" id="{08E33F54-B3B0-CB77-CD45-C15533AE9B57}"/>
              </a:ext>
            </a:extLst>
          </p:cNvPr>
          <p:cNvSpPr>
            <a:spLocks noGrp="1"/>
          </p:cNvSpPr>
          <p:nvPr>
            <p:ph type="title"/>
          </p:nvPr>
        </p:nvSpPr>
        <p:spPr>
          <a:xfrm>
            <a:off x="2220868" y="628602"/>
            <a:ext cx="7859564" cy="1156575"/>
          </a:xfrm>
        </p:spPr>
        <p:txBody>
          <a:bodyPr>
            <a:normAutofit/>
          </a:bodyPr>
          <a:lstStyle/>
          <a:p>
            <a:r>
              <a:rPr lang="es-MX" sz="4000" dirty="0">
                <a:latin typeface="Organic Fridays Lined" panose="02000000000000000000" pitchFamily="2" charset="0"/>
              </a:rPr>
              <a:t>Reforma Constitucional 2007</a:t>
            </a:r>
          </a:p>
        </p:txBody>
      </p:sp>
      <p:pic>
        <p:nvPicPr>
          <p:cNvPr id="29" name="Picture 12">
            <a:extLst>
              <a:ext uri="{FF2B5EF4-FFF2-40B4-BE49-F238E27FC236}">
                <a16:creationId xmlns:a16="http://schemas.microsoft.com/office/drawing/2014/main" id="{CFF97C55-868F-4FDD-BD3C-D2F191796F4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183" t="89413" r="18746"/>
          <a:stretch/>
        </p:blipFill>
        <p:spPr>
          <a:xfrm>
            <a:off x="8404564" y="0"/>
            <a:ext cx="2589690" cy="591546"/>
          </a:xfrm>
          <a:prstGeom prst="rect">
            <a:avLst/>
          </a:prstGeom>
        </p:spPr>
      </p:pic>
      <p:pic>
        <p:nvPicPr>
          <p:cNvPr id="30" name="Picture 14">
            <a:extLst>
              <a:ext uri="{FF2B5EF4-FFF2-40B4-BE49-F238E27FC236}">
                <a16:creationId xmlns:a16="http://schemas.microsoft.com/office/drawing/2014/main" id="{69722FB9-EA01-42A6-96B2-185F5CC120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73623" t="43915" r="1" b="10213"/>
          <a:stretch/>
        </p:blipFill>
        <p:spPr>
          <a:xfrm>
            <a:off x="10471066" y="183232"/>
            <a:ext cx="1720934" cy="1683522"/>
          </a:xfrm>
          <a:prstGeom prst="rect">
            <a:avLst/>
          </a:prstGeom>
        </p:spPr>
      </p:pic>
      <p:sp>
        <p:nvSpPr>
          <p:cNvPr id="31" name="Marcador de contenido 2">
            <a:extLst>
              <a:ext uri="{FF2B5EF4-FFF2-40B4-BE49-F238E27FC236}">
                <a16:creationId xmlns:a16="http://schemas.microsoft.com/office/drawing/2014/main" id="{C17B697F-A7C4-8672-C83F-54E81B78C1C1}"/>
              </a:ext>
            </a:extLst>
          </p:cNvPr>
          <p:cNvSpPr>
            <a:spLocks noGrp="1"/>
          </p:cNvSpPr>
          <p:nvPr>
            <p:ph sz="quarter" idx="13"/>
          </p:nvPr>
        </p:nvSpPr>
        <p:spPr>
          <a:xfrm>
            <a:off x="1712063" y="1785177"/>
            <a:ext cx="6006673" cy="4352751"/>
          </a:xfrm>
        </p:spPr>
        <p:txBody>
          <a:bodyPr>
            <a:normAutofit/>
          </a:bodyPr>
          <a:lstStyle/>
          <a:p>
            <a:pPr marL="0" indent="0" algn="just">
              <a:buNone/>
            </a:pPr>
            <a:r>
              <a:rPr lang="es-MX" sz="2800" cap="none" dirty="0">
                <a:latin typeface="KATECELEBRATION" panose="02000603000000000000" pitchFamily="2" charset="0"/>
                <a:ea typeface="KATECELEBRATION" panose="02000603000000000000" pitchFamily="2" charset="0"/>
              </a:rPr>
              <a:t>- Añade el derecho de réplica al art. 6.</a:t>
            </a:r>
          </a:p>
          <a:p>
            <a:pPr marL="0" indent="0" algn="just">
              <a:buNone/>
            </a:pPr>
            <a:r>
              <a:rPr lang="es-MX" sz="2800" cap="none" dirty="0">
                <a:latin typeface="KATECELEBRATION" panose="02000603000000000000" pitchFamily="2" charset="0"/>
                <a:ea typeface="KATECELEBRATION" panose="02000603000000000000" pitchFamily="2" charset="0"/>
              </a:rPr>
              <a:t>- “Es el derecho que tiene toda persona injustamente aludida por algún medio de comunicación a través de una información inexacta o falsa a que sea difundida gratuitamente una declaración o rectificación de su parte, en términos equitativos y análogos a la de la información que se rectifica”.</a:t>
            </a:r>
          </a:p>
        </p:txBody>
      </p:sp>
      <p:pic>
        <p:nvPicPr>
          <p:cNvPr id="32" name="Picture 16">
            <a:extLst>
              <a:ext uri="{FF2B5EF4-FFF2-40B4-BE49-F238E27FC236}">
                <a16:creationId xmlns:a16="http://schemas.microsoft.com/office/drawing/2014/main" id="{D2B4E49C-E7B4-4F6A-8B93-646A0E2411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91927" t="72411" b="10341"/>
          <a:stretch/>
        </p:blipFill>
        <p:spPr>
          <a:xfrm>
            <a:off x="11494523" y="2664767"/>
            <a:ext cx="635958" cy="764233"/>
          </a:xfrm>
          <a:custGeom>
            <a:avLst/>
            <a:gdLst>
              <a:gd name="connsiteX0" fmla="*/ 0 w 984308"/>
              <a:gd name="connsiteY0" fmla="*/ 0 h 1182847"/>
              <a:gd name="connsiteX1" fmla="*/ 984308 w 984308"/>
              <a:gd name="connsiteY1" fmla="*/ 0 h 1182847"/>
              <a:gd name="connsiteX2" fmla="*/ 984308 w 984308"/>
              <a:gd name="connsiteY2" fmla="*/ 1161661 h 1182847"/>
              <a:gd name="connsiteX3" fmla="*/ 966627 w 984308"/>
              <a:gd name="connsiteY3" fmla="*/ 1165915 h 1182847"/>
              <a:gd name="connsiteX4" fmla="*/ 787132 w 984308"/>
              <a:gd name="connsiteY4" fmla="*/ 1182847 h 1182847"/>
              <a:gd name="connsiteX5" fmla="*/ 48601 w 984308"/>
              <a:gd name="connsiteY5" fmla="*/ 815395 h 1182847"/>
              <a:gd name="connsiteX6" fmla="*/ 0 w 984308"/>
              <a:gd name="connsiteY6" fmla="*/ 731606 h 118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4308" h="1182847">
                <a:moveTo>
                  <a:pt x="0" y="0"/>
                </a:moveTo>
                <a:lnTo>
                  <a:pt x="984308" y="0"/>
                </a:lnTo>
                <a:lnTo>
                  <a:pt x="984308" y="1161661"/>
                </a:lnTo>
                <a:lnTo>
                  <a:pt x="966627" y="1165915"/>
                </a:lnTo>
                <a:cubicBezTo>
                  <a:pt x="908648" y="1177017"/>
                  <a:pt x="848618" y="1182847"/>
                  <a:pt x="787132" y="1182847"/>
                </a:cubicBezTo>
                <a:cubicBezTo>
                  <a:pt x="479703" y="1182847"/>
                  <a:pt x="208655" y="1037089"/>
                  <a:pt x="48601" y="815395"/>
                </a:cubicBezTo>
                <a:lnTo>
                  <a:pt x="0" y="731606"/>
                </a:lnTo>
                <a:close/>
              </a:path>
            </a:pathLst>
          </a:custGeom>
        </p:spPr>
      </p:pic>
      <p:pic>
        <p:nvPicPr>
          <p:cNvPr id="33" name="Picture 18">
            <a:extLst>
              <a:ext uri="{FF2B5EF4-FFF2-40B4-BE49-F238E27FC236}">
                <a16:creationId xmlns:a16="http://schemas.microsoft.com/office/drawing/2014/main" id="{46528FBF-1727-4546-8131-BA22ED8B549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65973" t="81531" r="19879"/>
          <a:stretch/>
        </p:blipFill>
        <p:spPr>
          <a:xfrm>
            <a:off x="8887626" y="5982056"/>
            <a:ext cx="1192806" cy="875944"/>
          </a:xfrm>
          <a:custGeom>
            <a:avLst/>
            <a:gdLst>
              <a:gd name="connsiteX0" fmla="*/ 2051608 w 4103216"/>
              <a:gd name="connsiteY0" fmla="*/ 0 h 1714050"/>
              <a:gd name="connsiteX1" fmla="*/ 4103216 w 4103216"/>
              <a:gd name="connsiteY1" fmla="*/ 1266738 h 1714050"/>
              <a:gd name="connsiteX2" fmla="*/ 4010980 w 4103216"/>
              <a:gd name="connsiteY2" fmla="*/ 1643427 h 1714050"/>
              <a:gd name="connsiteX3" fmla="*/ 3969116 w 4103216"/>
              <a:gd name="connsiteY3" fmla="*/ 1714050 h 1714050"/>
              <a:gd name="connsiteX4" fmla="*/ 134100 w 4103216"/>
              <a:gd name="connsiteY4" fmla="*/ 1714050 h 1714050"/>
              <a:gd name="connsiteX5" fmla="*/ 92237 w 4103216"/>
              <a:gd name="connsiteY5" fmla="*/ 1643427 h 1714050"/>
              <a:gd name="connsiteX6" fmla="*/ 0 w 4103216"/>
              <a:gd name="connsiteY6" fmla="*/ 1266738 h 1714050"/>
              <a:gd name="connsiteX7" fmla="*/ 2051608 w 4103216"/>
              <a:gd name="connsiteY7" fmla="*/ 0 h 171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3216" h="1714050">
                <a:moveTo>
                  <a:pt x="2051608" y="0"/>
                </a:moveTo>
                <a:cubicBezTo>
                  <a:pt x="3184680" y="0"/>
                  <a:pt x="4103216" y="567138"/>
                  <a:pt x="4103216" y="1266738"/>
                </a:cubicBezTo>
                <a:cubicBezTo>
                  <a:pt x="4103216" y="1397913"/>
                  <a:pt x="4070924" y="1524431"/>
                  <a:pt x="4010980" y="1643427"/>
                </a:cubicBezTo>
                <a:lnTo>
                  <a:pt x="3969116" y="1714050"/>
                </a:lnTo>
                <a:lnTo>
                  <a:pt x="134100" y="1714050"/>
                </a:lnTo>
                <a:lnTo>
                  <a:pt x="92237" y="1643427"/>
                </a:lnTo>
                <a:cubicBezTo>
                  <a:pt x="32293" y="1524431"/>
                  <a:pt x="0" y="1397913"/>
                  <a:pt x="0" y="1266738"/>
                </a:cubicBezTo>
                <a:cubicBezTo>
                  <a:pt x="0" y="567138"/>
                  <a:pt x="918536" y="0"/>
                  <a:pt x="2051608" y="0"/>
                </a:cubicBezTo>
                <a:close/>
              </a:path>
            </a:pathLst>
          </a:custGeom>
        </p:spPr>
      </p:pic>
      <p:pic>
        <p:nvPicPr>
          <p:cNvPr id="4" name="Imagen 3">
            <a:extLst>
              <a:ext uri="{FF2B5EF4-FFF2-40B4-BE49-F238E27FC236}">
                <a16:creationId xmlns:a16="http://schemas.microsoft.com/office/drawing/2014/main" id="{A580CA96-56EB-05DC-57B7-B307DFCEBBB3}"/>
              </a:ext>
            </a:extLst>
          </p:cNvPr>
          <p:cNvPicPr>
            <a:picLocks noChangeAspect="1"/>
          </p:cNvPicPr>
          <p:nvPr/>
        </p:nvPicPr>
        <p:blipFill>
          <a:blip r:embed="rId4"/>
          <a:stretch>
            <a:fillRect/>
          </a:stretch>
        </p:blipFill>
        <p:spPr>
          <a:xfrm>
            <a:off x="11176000" y="50801"/>
            <a:ext cx="1016000" cy="1016000"/>
          </a:xfrm>
          <a:prstGeom prst="rect">
            <a:avLst/>
          </a:prstGeom>
        </p:spPr>
      </p:pic>
      <p:sp>
        <p:nvSpPr>
          <p:cNvPr id="5" name="CuadroTexto 4">
            <a:extLst>
              <a:ext uri="{FF2B5EF4-FFF2-40B4-BE49-F238E27FC236}">
                <a16:creationId xmlns:a16="http://schemas.microsoft.com/office/drawing/2014/main" id="{7C89E010-2F66-D282-EAB7-924B4827E7C1}"/>
              </a:ext>
            </a:extLst>
          </p:cNvPr>
          <p:cNvSpPr txBox="1"/>
          <p:nvPr/>
        </p:nvSpPr>
        <p:spPr>
          <a:xfrm>
            <a:off x="8404565" y="2664767"/>
            <a:ext cx="2654238" cy="2123658"/>
          </a:xfrm>
          <a:prstGeom prst="rect">
            <a:avLst/>
          </a:prstGeom>
          <a:noFill/>
          <a:ln>
            <a:solidFill>
              <a:schemeClr val="tx1"/>
            </a:solidFill>
          </a:ln>
        </p:spPr>
        <p:txBody>
          <a:bodyPr wrap="square" rtlCol="0">
            <a:spAutoFit/>
          </a:bodyPr>
          <a:lstStyle/>
          <a:p>
            <a:pPr algn="ctr"/>
            <a:r>
              <a:rPr lang="es-MX" sz="4400" dirty="0">
                <a:solidFill>
                  <a:srgbClr val="C00000"/>
                </a:solidFill>
                <a:latin typeface="Organic Fridays Lined" panose="02000000000000000000" pitchFamily="2" charset="0"/>
              </a:rPr>
              <a:t>DERECHO DE RÉPLICA</a:t>
            </a:r>
          </a:p>
        </p:txBody>
      </p:sp>
    </p:spTree>
    <p:extLst>
      <p:ext uri="{BB962C8B-B14F-4D97-AF65-F5344CB8AC3E}">
        <p14:creationId xmlns:p14="http://schemas.microsoft.com/office/powerpoint/2010/main" val="3306197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8">
            <a:extLst>
              <a:ext uri="{FF2B5EF4-FFF2-40B4-BE49-F238E27FC236}">
                <a16:creationId xmlns:a16="http://schemas.microsoft.com/office/drawing/2014/main" id="{44F95DE6-BC61-4DB8-97B8-E32959EA0E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10">
            <a:extLst>
              <a:ext uri="{FF2B5EF4-FFF2-40B4-BE49-F238E27FC236}">
                <a16:creationId xmlns:a16="http://schemas.microsoft.com/office/drawing/2014/main" id="{48D9C176-456B-4F71-AB87-9D14B8B3D1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46466" t="75007" r="30510"/>
          <a:stretch/>
        </p:blipFill>
        <p:spPr>
          <a:xfrm>
            <a:off x="0" y="138157"/>
            <a:ext cx="1712063" cy="1045389"/>
          </a:xfrm>
          <a:custGeom>
            <a:avLst/>
            <a:gdLst>
              <a:gd name="connsiteX0" fmla="*/ 2051608 w 4103216"/>
              <a:gd name="connsiteY0" fmla="*/ 0 h 1714050"/>
              <a:gd name="connsiteX1" fmla="*/ 4103216 w 4103216"/>
              <a:gd name="connsiteY1" fmla="*/ 1266738 h 1714050"/>
              <a:gd name="connsiteX2" fmla="*/ 4010980 w 4103216"/>
              <a:gd name="connsiteY2" fmla="*/ 1643427 h 1714050"/>
              <a:gd name="connsiteX3" fmla="*/ 3969116 w 4103216"/>
              <a:gd name="connsiteY3" fmla="*/ 1714050 h 1714050"/>
              <a:gd name="connsiteX4" fmla="*/ 134100 w 4103216"/>
              <a:gd name="connsiteY4" fmla="*/ 1714050 h 1714050"/>
              <a:gd name="connsiteX5" fmla="*/ 92237 w 4103216"/>
              <a:gd name="connsiteY5" fmla="*/ 1643427 h 1714050"/>
              <a:gd name="connsiteX6" fmla="*/ 0 w 4103216"/>
              <a:gd name="connsiteY6" fmla="*/ 1266738 h 1714050"/>
              <a:gd name="connsiteX7" fmla="*/ 2051608 w 4103216"/>
              <a:gd name="connsiteY7" fmla="*/ 0 h 171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3216" h="1714050">
                <a:moveTo>
                  <a:pt x="2051608" y="0"/>
                </a:moveTo>
                <a:cubicBezTo>
                  <a:pt x="3184680" y="0"/>
                  <a:pt x="4103216" y="567138"/>
                  <a:pt x="4103216" y="1266738"/>
                </a:cubicBezTo>
                <a:cubicBezTo>
                  <a:pt x="4103216" y="1397913"/>
                  <a:pt x="4070924" y="1524431"/>
                  <a:pt x="4010980" y="1643427"/>
                </a:cubicBezTo>
                <a:lnTo>
                  <a:pt x="3969116" y="1714050"/>
                </a:lnTo>
                <a:lnTo>
                  <a:pt x="134100" y="1714050"/>
                </a:lnTo>
                <a:lnTo>
                  <a:pt x="92237" y="1643427"/>
                </a:lnTo>
                <a:cubicBezTo>
                  <a:pt x="32293" y="1524431"/>
                  <a:pt x="0" y="1397913"/>
                  <a:pt x="0" y="1266738"/>
                </a:cubicBezTo>
                <a:cubicBezTo>
                  <a:pt x="0" y="567138"/>
                  <a:pt x="918536" y="0"/>
                  <a:pt x="2051608" y="0"/>
                </a:cubicBezTo>
                <a:close/>
              </a:path>
            </a:pathLst>
          </a:custGeom>
        </p:spPr>
      </p:pic>
      <p:sp>
        <p:nvSpPr>
          <p:cNvPr id="2" name="Título 1">
            <a:extLst>
              <a:ext uri="{FF2B5EF4-FFF2-40B4-BE49-F238E27FC236}">
                <a16:creationId xmlns:a16="http://schemas.microsoft.com/office/drawing/2014/main" id="{08E33F54-B3B0-CB77-CD45-C15533AE9B57}"/>
              </a:ext>
            </a:extLst>
          </p:cNvPr>
          <p:cNvSpPr>
            <a:spLocks noGrp="1"/>
          </p:cNvSpPr>
          <p:nvPr>
            <p:ph type="title"/>
          </p:nvPr>
        </p:nvSpPr>
        <p:spPr>
          <a:xfrm>
            <a:off x="2242565" y="501289"/>
            <a:ext cx="7859564" cy="1156575"/>
          </a:xfrm>
        </p:spPr>
        <p:txBody>
          <a:bodyPr>
            <a:normAutofit/>
          </a:bodyPr>
          <a:lstStyle/>
          <a:p>
            <a:r>
              <a:rPr lang="es-MX" sz="4000" dirty="0">
                <a:latin typeface="Organic Fridays Lined" panose="02000000000000000000" pitchFamily="2" charset="0"/>
              </a:rPr>
              <a:t>Reforma Constitucional 2007</a:t>
            </a:r>
          </a:p>
        </p:txBody>
      </p:sp>
      <p:pic>
        <p:nvPicPr>
          <p:cNvPr id="29" name="Picture 12">
            <a:extLst>
              <a:ext uri="{FF2B5EF4-FFF2-40B4-BE49-F238E27FC236}">
                <a16:creationId xmlns:a16="http://schemas.microsoft.com/office/drawing/2014/main" id="{CFF97C55-868F-4FDD-BD3C-D2F191796F4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183" t="89413" r="18746"/>
          <a:stretch/>
        </p:blipFill>
        <p:spPr>
          <a:xfrm>
            <a:off x="8404564" y="0"/>
            <a:ext cx="2589690" cy="591546"/>
          </a:xfrm>
          <a:prstGeom prst="rect">
            <a:avLst/>
          </a:prstGeom>
        </p:spPr>
      </p:pic>
      <p:pic>
        <p:nvPicPr>
          <p:cNvPr id="30" name="Picture 14">
            <a:extLst>
              <a:ext uri="{FF2B5EF4-FFF2-40B4-BE49-F238E27FC236}">
                <a16:creationId xmlns:a16="http://schemas.microsoft.com/office/drawing/2014/main" id="{69722FB9-EA01-42A6-96B2-185F5CC120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73623" t="43915" r="1" b="10213"/>
          <a:stretch/>
        </p:blipFill>
        <p:spPr>
          <a:xfrm>
            <a:off x="10471066" y="183232"/>
            <a:ext cx="1720934" cy="1683522"/>
          </a:xfrm>
          <a:prstGeom prst="rect">
            <a:avLst/>
          </a:prstGeom>
        </p:spPr>
      </p:pic>
      <p:graphicFrame>
        <p:nvGraphicFramePr>
          <p:cNvPr id="35" name="Marcador de contenido 2">
            <a:extLst>
              <a:ext uri="{FF2B5EF4-FFF2-40B4-BE49-F238E27FC236}">
                <a16:creationId xmlns:a16="http://schemas.microsoft.com/office/drawing/2014/main" id="{FC94A86B-2006-E37D-316B-F32E21F4C883}"/>
              </a:ext>
            </a:extLst>
          </p:cNvPr>
          <p:cNvGraphicFramePr>
            <a:graphicFrameLocks noGrp="1"/>
          </p:cNvGraphicFramePr>
          <p:nvPr>
            <p:ph sz="quarter" idx="13"/>
          </p:nvPr>
        </p:nvGraphicFramePr>
        <p:xfrm>
          <a:off x="4219419" y="1619413"/>
          <a:ext cx="6591380" cy="44442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2" name="Picture 16">
            <a:extLst>
              <a:ext uri="{FF2B5EF4-FFF2-40B4-BE49-F238E27FC236}">
                <a16:creationId xmlns:a16="http://schemas.microsoft.com/office/drawing/2014/main" id="{D2B4E49C-E7B4-4F6A-8B93-646A0E2411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91927" t="72411" b="10341"/>
          <a:stretch/>
        </p:blipFill>
        <p:spPr>
          <a:xfrm>
            <a:off x="11494523" y="2664767"/>
            <a:ext cx="635958" cy="764233"/>
          </a:xfrm>
          <a:custGeom>
            <a:avLst/>
            <a:gdLst>
              <a:gd name="connsiteX0" fmla="*/ 0 w 984308"/>
              <a:gd name="connsiteY0" fmla="*/ 0 h 1182847"/>
              <a:gd name="connsiteX1" fmla="*/ 984308 w 984308"/>
              <a:gd name="connsiteY1" fmla="*/ 0 h 1182847"/>
              <a:gd name="connsiteX2" fmla="*/ 984308 w 984308"/>
              <a:gd name="connsiteY2" fmla="*/ 1161661 h 1182847"/>
              <a:gd name="connsiteX3" fmla="*/ 966627 w 984308"/>
              <a:gd name="connsiteY3" fmla="*/ 1165915 h 1182847"/>
              <a:gd name="connsiteX4" fmla="*/ 787132 w 984308"/>
              <a:gd name="connsiteY4" fmla="*/ 1182847 h 1182847"/>
              <a:gd name="connsiteX5" fmla="*/ 48601 w 984308"/>
              <a:gd name="connsiteY5" fmla="*/ 815395 h 1182847"/>
              <a:gd name="connsiteX6" fmla="*/ 0 w 984308"/>
              <a:gd name="connsiteY6" fmla="*/ 731606 h 118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4308" h="1182847">
                <a:moveTo>
                  <a:pt x="0" y="0"/>
                </a:moveTo>
                <a:lnTo>
                  <a:pt x="984308" y="0"/>
                </a:lnTo>
                <a:lnTo>
                  <a:pt x="984308" y="1161661"/>
                </a:lnTo>
                <a:lnTo>
                  <a:pt x="966627" y="1165915"/>
                </a:lnTo>
                <a:cubicBezTo>
                  <a:pt x="908648" y="1177017"/>
                  <a:pt x="848618" y="1182847"/>
                  <a:pt x="787132" y="1182847"/>
                </a:cubicBezTo>
                <a:cubicBezTo>
                  <a:pt x="479703" y="1182847"/>
                  <a:pt x="208655" y="1037089"/>
                  <a:pt x="48601" y="815395"/>
                </a:cubicBezTo>
                <a:lnTo>
                  <a:pt x="0" y="731606"/>
                </a:lnTo>
                <a:close/>
              </a:path>
            </a:pathLst>
          </a:custGeom>
        </p:spPr>
      </p:pic>
      <p:pic>
        <p:nvPicPr>
          <p:cNvPr id="33" name="Picture 18">
            <a:extLst>
              <a:ext uri="{FF2B5EF4-FFF2-40B4-BE49-F238E27FC236}">
                <a16:creationId xmlns:a16="http://schemas.microsoft.com/office/drawing/2014/main" id="{46528FBF-1727-4546-8131-BA22ED8B549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65973" t="81531" r="19879"/>
          <a:stretch/>
        </p:blipFill>
        <p:spPr>
          <a:xfrm>
            <a:off x="8887626" y="5982056"/>
            <a:ext cx="1192806" cy="875944"/>
          </a:xfrm>
          <a:custGeom>
            <a:avLst/>
            <a:gdLst>
              <a:gd name="connsiteX0" fmla="*/ 2051608 w 4103216"/>
              <a:gd name="connsiteY0" fmla="*/ 0 h 1714050"/>
              <a:gd name="connsiteX1" fmla="*/ 4103216 w 4103216"/>
              <a:gd name="connsiteY1" fmla="*/ 1266738 h 1714050"/>
              <a:gd name="connsiteX2" fmla="*/ 4010980 w 4103216"/>
              <a:gd name="connsiteY2" fmla="*/ 1643427 h 1714050"/>
              <a:gd name="connsiteX3" fmla="*/ 3969116 w 4103216"/>
              <a:gd name="connsiteY3" fmla="*/ 1714050 h 1714050"/>
              <a:gd name="connsiteX4" fmla="*/ 134100 w 4103216"/>
              <a:gd name="connsiteY4" fmla="*/ 1714050 h 1714050"/>
              <a:gd name="connsiteX5" fmla="*/ 92237 w 4103216"/>
              <a:gd name="connsiteY5" fmla="*/ 1643427 h 1714050"/>
              <a:gd name="connsiteX6" fmla="*/ 0 w 4103216"/>
              <a:gd name="connsiteY6" fmla="*/ 1266738 h 1714050"/>
              <a:gd name="connsiteX7" fmla="*/ 2051608 w 4103216"/>
              <a:gd name="connsiteY7" fmla="*/ 0 h 171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3216" h="1714050">
                <a:moveTo>
                  <a:pt x="2051608" y="0"/>
                </a:moveTo>
                <a:cubicBezTo>
                  <a:pt x="3184680" y="0"/>
                  <a:pt x="4103216" y="567138"/>
                  <a:pt x="4103216" y="1266738"/>
                </a:cubicBezTo>
                <a:cubicBezTo>
                  <a:pt x="4103216" y="1397913"/>
                  <a:pt x="4070924" y="1524431"/>
                  <a:pt x="4010980" y="1643427"/>
                </a:cubicBezTo>
                <a:lnTo>
                  <a:pt x="3969116" y="1714050"/>
                </a:lnTo>
                <a:lnTo>
                  <a:pt x="134100" y="1714050"/>
                </a:lnTo>
                <a:lnTo>
                  <a:pt x="92237" y="1643427"/>
                </a:lnTo>
                <a:cubicBezTo>
                  <a:pt x="32293" y="1524431"/>
                  <a:pt x="0" y="1397913"/>
                  <a:pt x="0" y="1266738"/>
                </a:cubicBezTo>
                <a:cubicBezTo>
                  <a:pt x="0" y="567138"/>
                  <a:pt x="918536" y="0"/>
                  <a:pt x="2051608" y="0"/>
                </a:cubicBezTo>
                <a:close/>
              </a:path>
            </a:pathLst>
          </a:custGeom>
        </p:spPr>
      </p:pic>
      <p:pic>
        <p:nvPicPr>
          <p:cNvPr id="4" name="Imagen 3">
            <a:extLst>
              <a:ext uri="{FF2B5EF4-FFF2-40B4-BE49-F238E27FC236}">
                <a16:creationId xmlns:a16="http://schemas.microsoft.com/office/drawing/2014/main" id="{A580CA96-56EB-05DC-57B7-B307DFCEBBB3}"/>
              </a:ext>
            </a:extLst>
          </p:cNvPr>
          <p:cNvPicPr>
            <a:picLocks noChangeAspect="1"/>
          </p:cNvPicPr>
          <p:nvPr/>
        </p:nvPicPr>
        <p:blipFill>
          <a:blip r:embed="rId9"/>
          <a:stretch>
            <a:fillRect/>
          </a:stretch>
        </p:blipFill>
        <p:spPr>
          <a:xfrm>
            <a:off x="11176000" y="50801"/>
            <a:ext cx="1016000" cy="1016000"/>
          </a:xfrm>
          <a:prstGeom prst="rect">
            <a:avLst/>
          </a:prstGeom>
        </p:spPr>
      </p:pic>
      <p:sp>
        <p:nvSpPr>
          <p:cNvPr id="5" name="CuadroTexto 4">
            <a:extLst>
              <a:ext uri="{FF2B5EF4-FFF2-40B4-BE49-F238E27FC236}">
                <a16:creationId xmlns:a16="http://schemas.microsoft.com/office/drawing/2014/main" id="{7C89E010-2F66-D282-EAB7-924B4827E7C1}"/>
              </a:ext>
            </a:extLst>
          </p:cNvPr>
          <p:cNvSpPr txBox="1"/>
          <p:nvPr/>
        </p:nvSpPr>
        <p:spPr>
          <a:xfrm>
            <a:off x="1128389" y="2134274"/>
            <a:ext cx="2654238" cy="2123658"/>
          </a:xfrm>
          <a:prstGeom prst="rect">
            <a:avLst/>
          </a:prstGeom>
          <a:noFill/>
          <a:ln>
            <a:solidFill>
              <a:schemeClr val="tx1"/>
            </a:solidFill>
          </a:ln>
        </p:spPr>
        <p:txBody>
          <a:bodyPr wrap="square" rtlCol="0">
            <a:spAutoFit/>
          </a:bodyPr>
          <a:lstStyle/>
          <a:p>
            <a:pPr algn="ctr"/>
            <a:r>
              <a:rPr lang="es-MX" sz="4400" dirty="0">
                <a:solidFill>
                  <a:srgbClr val="C00000"/>
                </a:solidFill>
                <a:latin typeface="Organic Fridays Lined" panose="02000000000000000000" pitchFamily="2" charset="0"/>
              </a:rPr>
              <a:t>DERECHO DE RÉPLICA</a:t>
            </a:r>
          </a:p>
        </p:txBody>
      </p:sp>
      <p:sp>
        <p:nvSpPr>
          <p:cNvPr id="3" name="CuadroTexto 2">
            <a:extLst>
              <a:ext uri="{FF2B5EF4-FFF2-40B4-BE49-F238E27FC236}">
                <a16:creationId xmlns:a16="http://schemas.microsoft.com/office/drawing/2014/main" id="{13A4B0CF-974B-75B4-8883-D4378CC09DFD}"/>
              </a:ext>
            </a:extLst>
          </p:cNvPr>
          <p:cNvSpPr txBox="1"/>
          <p:nvPr/>
        </p:nvSpPr>
        <p:spPr>
          <a:xfrm>
            <a:off x="1200404" y="4525499"/>
            <a:ext cx="2510209" cy="769441"/>
          </a:xfrm>
          <a:prstGeom prst="rect">
            <a:avLst/>
          </a:prstGeom>
          <a:noFill/>
          <a:ln>
            <a:solidFill>
              <a:schemeClr val="tx1"/>
            </a:solidFill>
          </a:ln>
        </p:spPr>
        <p:txBody>
          <a:bodyPr wrap="square" rtlCol="0">
            <a:spAutoFit/>
          </a:bodyPr>
          <a:lstStyle/>
          <a:p>
            <a:r>
              <a:rPr lang="es-MX" sz="4400" dirty="0">
                <a:solidFill>
                  <a:srgbClr val="C00000"/>
                </a:solidFill>
                <a:latin typeface="Organic Fridays Lined" panose="02000000000000000000" pitchFamily="2" charset="0"/>
              </a:rPr>
              <a:t>Objetivos</a:t>
            </a:r>
          </a:p>
        </p:txBody>
      </p:sp>
    </p:spTree>
    <p:extLst>
      <p:ext uri="{BB962C8B-B14F-4D97-AF65-F5344CB8AC3E}">
        <p14:creationId xmlns:p14="http://schemas.microsoft.com/office/powerpoint/2010/main" val="488071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C9492-092A-A619-E116-0A1B7D103512}"/>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D2552D9-B3D4-B0CC-246D-2AECA1DB5F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Juez">
            <a:extLst>
              <a:ext uri="{FF2B5EF4-FFF2-40B4-BE49-F238E27FC236}">
                <a16:creationId xmlns:a16="http://schemas.microsoft.com/office/drawing/2014/main" id="{6FE6218D-22B2-E159-1AF2-CA211C99FCE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445" y="1719913"/>
            <a:ext cx="3427091" cy="342709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3" name="Picture 12">
            <a:extLst>
              <a:ext uri="{FF2B5EF4-FFF2-40B4-BE49-F238E27FC236}">
                <a16:creationId xmlns:a16="http://schemas.microsoft.com/office/drawing/2014/main" id="{ED6276E8-DA5E-A45F-9C3F-F43599D0E6F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8D80D20E-F13F-1210-B826-5237082ED87C}"/>
              </a:ext>
            </a:extLst>
          </p:cNvPr>
          <p:cNvSpPr>
            <a:spLocks noGrp="1"/>
          </p:cNvSpPr>
          <p:nvPr>
            <p:ph type="title"/>
          </p:nvPr>
        </p:nvSpPr>
        <p:spPr>
          <a:xfrm>
            <a:off x="1422400" y="383758"/>
            <a:ext cx="9753600" cy="1573863"/>
          </a:xfrm>
        </p:spPr>
        <p:txBody>
          <a:bodyPr>
            <a:normAutofit/>
          </a:bodyPr>
          <a:lstStyle/>
          <a:p>
            <a:r>
              <a:rPr lang="es-MX" dirty="0">
                <a:latin typeface="Organic Fridays Lined" panose="02000000000000000000" pitchFamily="2" charset="0"/>
              </a:rPr>
              <a:t>Bases constitucionales y convencionales</a:t>
            </a:r>
          </a:p>
        </p:txBody>
      </p:sp>
      <p:sp>
        <p:nvSpPr>
          <p:cNvPr id="3" name="Marcador de contenido 2">
            <a:extLst>
              <a:ext uri="{FF2B5EF4-FFF2-40B4-BE49-F238E27FC236}">
                <a16:creationId xmlns:a16="http://schemas.microsoft.com/office/drawing/2014/main" id="{C5D9CE79-8F97-1DEF-16D8-D8DAD4EF93A2}"/>
              </a:ext>
            </a:extLst>
          </p:cNvPr>
          <p:cNvSpPr>
            <a:spLocks noGrp="1"/>
          </p:cNvSpPr>
          <p:nvPr>
            <p:ph sz="quarter" idx="13"/>
          </p:nvPr>
        </p:nvSpPr>
        <p:spPr>
          <a:xfrm>
            <a:off x="1104341" y="2041594"/>
            <a:ext cx="6564205" cy="3162560"/>
          </a:xfrm>
        </p:spPr>
        <p:txBody>
          <a:bodyPr>
            <a:normAutofit/>
          </a:bodyPr>
          <a:lstStyle/>
          <a:p>
            <a:pPr marL="0" indent="0" algn="just">
              <a:lnSpc>
                <a:spcPct val="110000"/>
              </a:lnSpc>
              <a:buNone/>
            </a:pPr>
            <a:r>
              <a:rPr lang="es-MX" sz="2600" cap="none" dirty="0">
                <a:latin typeface="KATECELEBRATION" panose="02000603000000000000" pitchFamily="2" charset="0"/>
                <a:ea typeface="KATECELEBRATION" panose="02000603000000000000" pitchFamily="2" charset="0"/>
              </a:rPr>
              <a:t>El art. </a:t>
            </a:r>
            <a:r>
              <a:rPr lang="es-MX" sz="2600" cap="none" dirty="0">
                <a:solidFill>
                  <a:srgbClr val="C00000"/>
                </a:solidFill>
                <a:latin typeface="KATECELEBRATION" panose="02000603000000000000" pitchFamily="2" charset="0"/>
                <a:ea typeface="KATECELEBRATION" panose="02000603000000000000" pitchFamily="2" charset="0"/>
              </a:rPr>
              <a:t>13.1 Conv. Amer. Sobre Ders. Humanos</a:t>
            </a:r>
            <a:r>
              <a:rPr lang="es-MX" sz="2600" cap="none" dirty="0">
                <a:latin typeface="KATECELEBRATION" panose="02000603000000000000" pitchFamily="2" charset="0"/>
                <a:ea typeface="KATECELEBRATION" panose="02000603000000000000" pitchFamily="2" charset="0"/>
              </a:rPr>
              <a:t>, establece que toda persona tiene derecho a la libertad de pensamiento y de expresión; asimismo establece que este derecho comprende la libertad de buscar, recibir y difundir informaciones e ideas de toda índole sin consideración de fronteras.</a:t>
            </a:r>
          </a:p>
        </p:txBody>
      </p:sp>
      <p:pic>
        <p:nvPicPr>
          <p:cNvPr id="4" name="Imagen 3">
            <a:extLst>
              <a:ext uri="{FF2B5EF4-FFF2-40B4-BE49-F238E27FC236}">
                <a16:creationId xmlns:a16="http://schemas.microsoft.com/office/drawing/2014/main" id="{E1C0747D-0589-B650-6CE8-AB748B38661E}"/>
              </a:ext>
            </a:extLst>
          </p:cNvPr>
          <p:cNvPicPr>
            <a:picLocks noChangeAspect="1"/>
          </p:cNvPicPr>
          <p:nvPr/>
        </p:nvPicPr>
        <p:blipFill>
          <a:blip r:embed="rId4"/>
          <a:stretch>
            <a:fillRect/>
          </a:stretch>
        </p:blipFill>
        <p:spPr>
          <a:xfrm>
            <a:off x="11176000" y="50801"/>
            <a:ext cx="1016000" cy="1016000"/>
          </a:xfrm>
          <a:prstGeom prst="rect">
            <a:avLst/>
          </a:prstGeom>
        </p:spPr>
      </p:pic>
    </p:spTree>
    <p:extLst>
      <p:ext uri="{BB962C8B-B14F-4D97-AF65-F5344CB8AC3E}">
        <p14:creationId xmlns:p14="http://schemas.microsoft.com/office/powerpoint/2010/main" val="3495069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B3872-E623-FF30-19F8-8194D632347C}"/>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A2C5086-9DCD-5F61-5460-6721B52D4D06}"/>
              </a:ext>
            </a:extLst>
          </p:cNvPr>
          <p:cNvSpPr>
            <a:spLocks noGrp="1"/>
          </p:cNvSpPr>
          <p:nvPr>
            <p:ph sz="quarter" idx="13"/>
          </p:nvPr>
        </p:nvSpPr>
        <p:spPr>
          <a:xfrm>
            <a:off x="1201341" y="1098394"/>
            <a:ext cx="9789317" cy="5141089"/>
          </a:xfrm>
        </p:spPr>
        <p:txBody>
          <a:bodyPr>
            <a:normAutofit/>
          </a:bodyPr>
          <a:lstStyle/>
          <a:p>
            <a:pPr marL="0" indent="0" algn="just">
              <a:buNone/>
            </a:pPr>
            <a:r>
              <a:rPr lang="es-MX" sz="2600" cap="none" dirty="0">
                <a:solidFill>
                  <a:srgbClr val="FF0000"/>
                </a:solidFill>
                <a:latin typeface="KATECELEBRATION" panose="02000603000000000000" pitchFamily="2" charset="0"/>
                <a:ea typeface="KATECELEBRATION" panose="02000603000000000000" pitchFamily="2" charset="0"/>
              </a:rPr>
              <a:t>El artículo 13 de la Convención Americana sobre Derechos Humanos de 1969</a:t>
            </a:r>
          </a:p>
          <a:p>
            <a:pPr marL="0" indent="0" algn="just">
              <a:buNone/>
            </a:pPr>
            <a:r>
              <a:rPr lang="es-MX" sz="2600" cap="none" dirty="0">
                <a:latin typeface="KATECELEBRATION" panose="02000603000000000000" pitchFamily="2" charset="0"/>
                <a:ea typeface="KATECELEBRATION" panose="02000603000000000000" pitchFamily="2" charset="0"/>
              </a:rPr>
              <a:t>1. Toda persona tiene derecho a la libertad de pensamiento y de expresión. Este derecho comprende la libertad de buscar, recibir y difundir informaciones e ideas de toda índole, sin consideración de fronteras, ya sea oralmente, por escrito o en forma impresa o artística, o por cualquier otro procedimiento de su elección. </a:t>
            </a:r>
          </a:p>
          <a:p>
            <a:pPr marL="0" indent="0" algn="just">
              <a:buNone/>
            </a:pPr>
            <a:r>
              <a:rPr lang="es-MX" sz="2600" cap="none" dirty="0">
                <a:latin typeface="KATECELEBRATION" panose="02000603000000000000" pitchFamily="2" charset="0"/>
                <a:ea typeface="KATECELEBRATION" panose="02000603000000000000" pitchFamily="2" charset="0"/>
              </a:rPr>
              <a:t>2. El ejercicio del derecho previsto en el inciso precedente no puede estar sujeto a previa censura sino a responsabilidades ulteriores, las que deben estar expresamente fijadas por la ley y ser necesarias para asegurar: a) El respeto a los derechos o a la reputación de los demás; o b) La protección de la seguridad nacional, el orden público o la salud o la moral públicas. </a:t>
            </a:r>
          </a:p>
        </p:txBody>
      </p:sp>
      <p:pic>
        <p:nvPicPr>
          <p:cNvPr id="4" name="Imagen 3">
            <a:extLst>
              <a:ext uri="{FF2B5EF4-FFF2-40B4-BE49-F238E27FC236}">
                <a16:creationId xmlns:a16="http://schemas.microsoft.com/office/drawing/2014/main" id="{8F6492B7-4870-3B24-CFCA-7B8E62DDF578}"/>
              </a:ext>
            </a:extLst>
          </p:cNvPr>
          <p:cNvPicPr>
            <a:picLocks noChangeAspect="1"/>
          </p:cNvPicPr>
          <p:nvPr/>
        </p:nvPicPr>
        <p:blipFill>
          <a:blip r:embed="rId2"/>
          <a:stretch>
            <a:fillRect/>
          </a:stretch>
        </p:blipFill>
        <p:spPr>
          <a:xfrm>
            <a:off x="11150599" y="95094"/>
            <a:ext cx="1016000" cy="1003300"/>
          </a:xfrm>
          <a:prstGeom prst="rect">
            <a:avLst/>
          </a:prstGeom>
        </p:spPr>
      </p:pic>
    </p:spTree>
    <p:extLst>
      <p:ext uri="{BB962C8B-B14F-4D97-AF65-F5344CB8AC3E}">
        <p14:creationId xmlns:p14="http://schemas.microsoft.com/office/powerpoint/2010/main" val="1362055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21CDF-92B2-BBE5-A8BC-1727D1522CFC}"/>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E852630-B2C9-61C2-0842-C5FA1F9A9FE3}"/>
              </a:ext>
            </a:extLst>
          </p:cNvPr>
          <p:cNvSpPr>
            <a:spLocks noGrp="1"/>
          </p:cNvSpPr>
          <p:nvPr>
            <p:ph sz="quarter" idx="13"/>
          </p:nvPr>
        </p:nvSpPr>
        <p:spPr>
          <a:xfrm>
            <a:off x="1429941" y="1320722"/>
            <a:ext cx="9332117" cy="4216555"/>
          </a:xfrm>
        </p:spPr>
        <p:txBody>
          <a:bodyPr>
            <a:normAutofit/>
          </a:bodyPr>
          <a:lstStyle/>
          <a:p>
            <a:pPr marL="0" indent="0" algn="just">
              <a:buNone/>
            </a:pPr>
            <a:r>
              <a:rPr lang="es-MX" sz="2600" cap="none" dirty="0">
                <a:latin typeface="KATECELEBRATION" panose="02000603000000000000" pitchFamily="2" charset="0"/>
                <a:ea typeface="KATECELEBRATION" panose="02000603000000000000" pitchFamily="2" charset="0"/>
              </a:rPr>
              <a:t>3. No se puede restringir el derecho de expresión por vías o medios indirectos, tales como el abuso de controles oficiales o particulares de papel para periódicos, de frecuencias radioeléctricas, o de enseres y aparatos usados en la difusión de información o por cualesquiera otros medios encaminados a impedir la comunicación y la circulación de ideas y opiniones. </a:t>
            </a:r>
          </a:p>
          <a:p>
            <a:pPr marL="0" indent="0" algn="just">
              <a:buNone/>
            </a:pPr>
            <a:r>
              <a:rPr lang="es-MX" sz="2600" cap="none" dirty="0">
                <a:latin typeface="KATECELEBRATION" panose="02000603000000000000" pitchFamily="2" charset="0"/>
                <a:ea typeface="KATECELEBRATION" panose="02000603000000000000" pitchFamily="2" charset="0"/>
              </a:rPr>
              <a:t>4. Los espectáculos públicos pueden ser sometidos por la ley a censura previa con el exclusivo objeto de regular el acceso a ellos para la protección moral de la infancia y la adolescencia, sin perjuicio de lo establecido en el inciso 2. </a:t>
            </a:r>
          </a:p>
        </p:txBody>
      </p:sp>
      <p:pic>
        <p:nvPicPr>
          <p:cNvPr id="4" name="Imagen 3">
            <a:extLst>
              <a:ext uri="{FF2B5EF4-FFF2-40B4-BE49-F238E27FC236}">
                <a16:creationId xmlns:a16="http://schemas.microsoft.com/office/drawing/2014/main" id="{28D6B077-109A-0BD6-9482-9513FC44143A}"/>
              </a:ext>
            </a:extLst>
          </p:cNvPr>
          <p:cNvPicPr>
            <a:picLocks noChangeAspect="1"/>
          </p:cNvPicPr>
          <p:nvPr/>
        </p:nvPicPr>
        <p:blipFill>
          <a:blip r:embed="rId2"/>
          <a:stretch>
            <a:fillRect/>
          </a:stretch>
        </p:blipFill>
        <p:spPr>
          <a:xfrm>
            <a:off x="11150599" y="95094"/>
            <a:ext cx="1016000" cy="1003300"/>
          </a:xfrm>
          <a:prstGeom prst="rect">
            <a:avLst/>
          </a:prstGeom>
        </p:spPr>
      </p:pic>
    </p:spTree>
    <p:extLst>
      <p:ext uri="{BB962C8B-B14F-4D97-AF65-F5344CB8AC3E}">
        <p14:creationId xmlns:p14="http://schemas.microsoft.com/office/powerpoint/2010/main" val="94941628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186</TotalTime>
  <Words>3478</Words>
  <Application>Microsoft Office PowerPoint</Application>
  <PresentationFormat>Panorámica</PresentationFormat>
  <Paragraphs>150</Paragraphs>
  <Slides>46</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46</vt:i4>
      </vt:variant>
    </vt:vector>
  </HeadingPairs>
  <TitlesOfParts>
    <vt:vector size="52" baseType="lpstr">
      <vt:lpstr>Aptos</vt:lpstr>
      <vt:lpstr>Aptos Display</vt:lpstr>
      <vt:lpstr>Arial</vt:lpstr>
      <vt:lpstr>KATECELEBRATION</vt:lpstr>
      <vt:lpstr>Organic Fridays Lined</vt:lpstr>
      <vt:lpstr>Tema de Office</vt:lpstr>
      <vt:lpstr>LIBERTAD DE EXPRESIÓN</vt:lpstr>
      <vt:lpstr>Bases constitucionales y convencionales</vt:lpstr>
      <vt:lpstr>Bases constitucionales y convencionales</vt:lpstr>
      <vt:lpstr>Bases constitucionales y convencionales</vt:lpstr>
      <vt:lpstr>Reforma Constitucional 2007</vt:lpstr>
      <vt:lpstr>Reforma Constitucional 2007</vt:lpstr>
      <vt:lpstr>Bases constitucionales y convencionales</vt:lpstr>
      <vt:lpstr>Presentación de PowerPoint</vt:lpstr>
      <vt:lpstr>Presentación de PowerPoint</vt:lpstr>
      <vt:lpstr>Presentación de PowerPoint</vt:lpstr>
      <vt:lpstr>ARGUMENTOS QUE JUSTIFICAN LA LIBERTAD DE EXPRESIÓN</vt:lpstr>
      <vt:lpstr>ARGUMENTOS QUE JUSTIFICAN LA LIBERTAD DE EXPRESIÓN</vt:lpstr>
      <vt:lpstr>ARGUMENTOS QUE JUSTIFICAN LA LIBERTAD DE EXPRESIÓN</vt:lpstr>
      <vt:lpstr>LIBERTADES RELACIONADAS</vt:lpstr>
      <vt:lpstr>LIBERTADES RELACIONADAS</vt:lpstr>
      <vt:lpstr>LIBERTADES RELACIONADAS</vt:lpstr>
      <vt:lpstr>La libertad de expresión y la ciudadanía</vt:lpstr>
      <vt:lpstr>JURISPRUDENCIA DE LA SCJN</vt:lpstr>
      <vt:lpstr>Presentación de PowerPoint</vt:lpstr>
      <vt:lpstr>Presentación de PowerPoint</vt:lpstr>
      <vt:lpstr>Presentación de PowerPoint</vt:lpstr>
      <vt:lpstr>Presentación de PowerPoint</vt:lpstr>
      <vt:lpstr>Presentación de PowerPoint</vt:lpstr>
      <vt:lpstr>Presentación de PowerPoint</vt:lpstr>
      <vt:lpstr>LIBERTAD DE EXPRESIÓN EN MATERIA ELECTORAL</vt:lpstr>
      <vt:lpstr>JURISPRUDENCIA DEL TEPJF</vt:lpstr>
      <vt:lpstr>JURISPRUDENCIA DEL TEPJF</vt:lpstr>
      <vt:lpstr>JURISPRUDENCIA DEL TEPJF</vt:lpstr>
      <vt:lpstr>JURISPRUDENCIA DEL TEPJF</vt:lpstr>
      <vt:lpstr>JURISPRUDENCIA DEL TEPJF</vt:lpstr>
      <vt:lpstr>JURISPRUDENCIA DEL TEPJF</vt:lpstr>
      <vt:lpstr>Modelo de comunicación política en méxico</vt:lpstr>
      <vt:lpstr>Modelo de comunicación política en méxico</vt:lpstr>
      <vt:lpstr>MODELO  DE ACCESO  DE LOS PP  A LOS ½´S DE COMUNICACIÓN</vt:lpstr>
      <vt:lpstr>MODELO  DE ACCESO  DE LOS PP  A LOS ½´S DE COMUNICACIÓN</vt:lpstr>
      <vt:lpstr>MODELO  DE ACCESO  DE LOS PP  A LOS ½´S DE COMUNICACIÓN</vt:lpstr>
      <vt:lpstr>Campañas negativas</vt:lpstr>
      <vt:lpstr>Campañas negativas</vt:lpstr>
      <vt:lpstr>CALUMNIA EN MATERIA ELECTORAL</vt:lpstr>
      <vt:lpstr>CALUMNIA EN MATERIA ELECTORAL</vt:lpstr>
      <vt:lpstr>CALUMNIA EN MATERIA ELECTORAL</vt:lpstr>
      <vt:lpstr>CALUMNIA EN MATERIA ELECTORAL</vt:lpstr>
      <vt:lpstr>UNA OPINIÓN DEPENDE DEL ELEMENTO VALORATIVO </vt:lpstr>
      <vt:lpstr>UNA INFORMACIÓN DEPENDE DEL ELEMENTO FÁCTICO </vt:lpstr>
      <vt:lpstr>FUENTES DE CONSULTA</vt:lpstr>
      <vt:lpstr>FUENTES DE CONSULTA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María de Lourdes Gabriela Cossío Deschamps</dc:creator>
  <cp:lastModifiedBy>María de Lourdes Gabriela Cossío Deschamps</cp:lastModifiedBy>
  <cp:revision>1</cp:revision>
  <dcterms:created xsi:type="dcterms:W3CDTF">2026-04-28T22:22:46Z</dcterms:created>
  <dcterms:modified xsi:type="dcterms:W3CDTF">2026-04-29T17:06:08Z</dcterms:modified>
</cp:coreProperties>
</file>