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432" r:id="rId3"/>
    <p:sldId id="596" r:id="rId4"/>
    <p:sldId id="330" r:id="rId5"/>
    <p:sldId id="370" r:id="rId6"/>
    <p:sldId id="486" r:id="rId7"/>
    <p:sldId id="469" r:id="rId8"/>
    <p:sldId id="470" r:id="rId9"/>
    <p:sldId id="560" r:id="rId10"/>
    <p:sldId id="489" r:id="rId11"/>
    <p:sldId id="468" r:id="rId12"/>
    <p:sldId id="601" r:id="rId13"/>
    <p:sldId id="602" r:id="rId14"/>
    <p:sldId id="603" r:id="rId15"/>
    <p:sldId id="606" r:id="rId16"/>
    <p:sldId id="607" r:id="rId17"/>
    <p:sldId id="608" r:id="rId18"/>
    <p:sldId id="604" r:id="rId19"/>
    <p:sldId id="869" r:id="rId20"/>
    <p:sldId id="871" r:id="rId21"/>
    <p:sldId id="872" r:id="rId22"/>
    <p:sldId id="873" r:id="rId23"/>
    <p:sldId id="870" r:id="rId24"/>
    <p:sldId id="597" r:id="rId25"/>
    <p:sldId id="874" r:id="rId26"/>
    <p:sldId id="875" r:id="rId27"/>
    <p:sldId id="876" r:id="rId28"/>
    <p:sldId id="877" r:id="rId29"/>
    <p:sldId id="878" r:id="rId30"/>
    <p:sldId id="879" r:id="rId31"/>
    <p:sldId id="641" r:id="rId32"/>
    <p:sldId id="895" r:id="rId33"/>
    <p:sldId id="880" r:id="rId34"/>
    <p:sldId id="882" r:id="rId35"/>
    <p:sldId id="883" r:id="rId36"/>
    <p:sldId id="881" r:id="rId37"/>
    <p:sldId id="884" r:id="rId38"/>
    <p:sldId id="885" r:id="rId39"/>
    <p:sldId id="886" r:id="rId40"/>
    <p:sldId id="887" r:id="rId41"/>
    <p:sldId id="888" r:id="rId42"/>
    <p:sldId id="605" r:id="rId43"/>
    <p:sldId id="889" r:id="rId44"/>
    <p:sldId id="893" r:id="rId45"/>
    <p:sldId id="890" r:id="rId46"/>
    <p:sldId id="891" r:id="rId47"/>
    <p:sldId id="892" r:id="rId48"/>
    <p:sldId id="894" r:id="rId49"/>
    <p:sldId id="896" r:id="rId50"/>
    <p:sldId id="898" r:id="rId51"/>
    <p:sldId id="899" r:id="rId52"/>
    <p:sldId id="900" r:id="rId53"/>
    <p:sldId id="902" r:id="rId54"/>
    <p:sldId id="903" r:id="rId55"/>
    <p:sldId id="901" r:id="rId56"/>
    <p:sldId id="904" r:id="rId57"/>
    <p:sldId id="905" r:id="rId58"/>
    <p:sldId id="897" r:id="rId59"/>
    <p:sldId id="906" r:id="rId60"/>
    <p:sldId id="907" r:id="rId61"/>
    <p:sldId id="908" r:id="rId62"/>
    <p:sldId id="909" r:id="rId63"/>
    <p:sldId id="910" r:id="rId64"/>
    <p:sldId id="911" r:id="rId65"/>
    <p:sldId id="912" r:id="rId66"/>
    <p:sldId id="913" r:id="rId67"/>
    <p:sldId id="433" r:id="rId6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avio Galván Rivera" userId="0c51f43a-70e9-4a23-83d3-007ad3b56a9a" providerId="ADAL" clId="{581AF98D-CCC0-4987-B9A5-E30D64487D45}"/>
    <pc:docChg chg="undo custSel addSld delSld modSld sldOrd delMainMaster">
      <pc:chgData name="Flavio Galván Rivera" userId="0c51f43a-70e9-4a23-83d3-007ad3b56a9a" providerId="ADAL" clId="{581AF98D-CCC0-4987-B9A5-E30D64487D45}" dt="2026-07-08T17:34:58.605" v="6804" actId="20577"/>
      <pc:docMkLst>
        <pc:docMk/>
      </pc:docMkLst>
      <pc:sldChg chg="modSp mod">
        <pc:chgData name="Flavio Galván Rivera" userId="0c51f43a-70e9-4a23-83d3-007ad3b56a9a" providerId="ADAL" clId="{581AF98D-CCC0-4987-B9A5-E30D64487D45}" dt="2026-06-30T21:01:24.714" v="4651" actId="20577"/>
        <pc:sldMkLst>
          <pc:docMk/>
          <pc:sldMk cId="4271102743" sldId="262"/>
        </pc:sldMkLst>
        <pc:spChg chg="mod">
          <ac:chgData name="Flavio Galván Rivera" userId="0c51f43a-70e9-4a23-83d3-007ad3b56a9a" providerId="ADAL" clId="{581AF98D-CCC0-4987-B9A5-E30D64487D45}" dt="2026-06-30T21:01:24.714" v="4651" actId="20577"/>
          <ac:spMkLst>
            <pc:docMk/>
            <pc:sldMk cId="4271102743" sldId="262"/>
            <ac:spMk id="10" creationId="{00000000-0000-0000-0000-000000000000}"/>
          </ac:spMkLst>
        </pc:spChg>
      </pc:sldChg>
      <pc:sldChg chg="modSp add mod">
        <pc:chgData name="Flavio Galván Rivera" userId="0c51f43a-70e9-4a23-83d3-007ad3b56a9a" providerId="ADAL" clId="{581AF98D-CCC0-4987-B9A5-E30D64487D45}" dt="2026-06-27T19:20:52.512" v="186" actId="115"/>
        <pc:sldMkLst>
          <pc:docMk/>
          <pc:sldMk cId="3241509733" sldId="330"/>
        </pc:sldMkLst>
        <pc:spChg chg="mod">
          <ac:chgData name="Flavio Galván Rivera" userId="0c51f43a-70e9-4a23-83d3-007ad3b56a9a" providerId="ADAL" clId="{581AF98D-CCC0-4987-B9A5-E30D64487D45}" dt="2026-06-27T19:20:52.512" v="186" actId="115"/>
          <ac:spMkLst>
            <pc:docMk/>
            <pc:sldMk cId="3241509733" sldId="330"/>
            <ac:spMk id="4" creationId="{79AAF069-A2D8-F57C-34A5-2C8CEC250564}"/>
          </ac:spMkLst>
        </pc:spChg>
      </pc:sldChg>
      <pc:sldChg chg="add">
        <pc:chgData name="Flavio Galván Rivera" userId="0c51f43a-70e9-4a23-83d3-007ad3b56a9a" providerId="ADAL" clId="{581AF98D-CCC0-4987-B9A5-E30D64487D45}" dt="2026-06-27T19:10:44.616" v="78"/>
        <pc:sldMkLst>
          <pc:docMk/>
          <pc:sldMk cId="3260297999" sldId="370"/>
        </pc:sldMkLst>
      </pc:sldChg>
      <pc:sldChg chg="modSp add mod">
        <pc:chgData name="Flavio Galván Rivera" userId="0c51f43a-70e9-4a23-83d3-007ad3b56a9a" providerId="ADAL" clId="{581AF98D-CCC0-4987-B9A5-E30D64487D45}" dt="2026-06-27T19:06:25.864" v="77" actId="20577"/>
        <pc:sldMkLst>
          <pc:docMk/>
          <pc:sldMk cId="1039064029" sldId="432"/>
        </pc:sldMkLst>
        <pc:spChg chg="mod">
          <ac:chgData name="Flavio Galván Rivera" userId="0c51f43a-70e9-4a23-83d3-007ad3b56a9a" providerId="ADAL" clId="{581AF98D-CCC0-4987-B9A5-E30D64487D45}" dt="2026-06-27T19:01:26.513" v="47" actId="14100"/>
          <ac:spMkLst>
            <pc:docMk/>
            <pc:sldMk cId="1039064029" sldId="432"/>
            <ac:spMk id="24" creationId="{BFD96790-848A-438E-9E66-18D7BAF751A7}"/>
          </ac:spMkLst>
        </pc:spChg>
        <pc:graphicFrameChg chg="mod modGraphic">
          <ac:chgData name="Flavio Galván Rivera" userId="0c51f43a-70e9-4a23-83d3-007ad3b56a9a" providerId="ADAL" clId="{581AF98D-CCC0-4987-B9A5-E30D64487D45}" dt="2026-06-27T19:06:25.864" v="77" actId="20577"/>
          <ac:graphicFrameMkLst>
            <pc:docMk/>
            <pc:sldMk cId="1039064029" sldId="432"/>
            <ac:graphicFrameMk id="3" creationId="{15B0634B-377B-0C6B-CD57-7BA0D740C721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7-08T17:34:58.605" v="6804" actId="20577"/>
        <pc:sldMkLst>
          <pc:docMk/>
          <pc:sldMk cId="3512498087" sldId="433"/>
        </pc:sldMkLst>
        <pc:spChg chg="mod">
          <ac:chgData name="Flavio Galván Rivera" userId="0c51f43a-70e9-4a23-83d3-007ad3b56a9a" providerId="ADAL" clId="{581AF98D-CCC0-4987-B9A5-E30D64487D45}" dt="2026-07-08T17:34:58.605" v="6804" actId="20577"/>
          <ac:spMkLst>
            <pc:docMk/>
            <pc:sldMk cId="3512498087" sldId="433"/>
            <ac:spMk id="10" creationId="{D887B181-1ED1-8CE1-AC5C-99576D7E0129}"/>
          </ac:spMkLst>
        </pc:spChg>
      </pc:sldChg>
      <pc:sldChg chg="addSp delSp modSp add mod">
        <pc:chgData name="Flavio Galván Rivera" userId="0c51f43a-70e9-4a23-83d3-007ad3b56a9a" providerId="ADAL" clId="{581AF98D-CCC0-4987-B9A5-E30D64487D45}" dt="2026-06-27T19:37:40.561" v="208" actId="22"/>
        <pc:sldMkLst>
          <pc:docMk/>
          <pc:sldMk cId="4038246177" sldId="468"/>
        </pc:sldMkLst>
        <pc:spChg chg="mod">
          <ac:chgData name="Flavio Galván Rivera" userId="0c51f43a-70e9-4a23-83d3-007ad3b56a9a" providerId="ADAL" clId="{581AF98D-CCC0-4987-B9A5-E30D64487D45}" dt="2026-06-27T19:24:12.168" v="193" actId="115"/>
          <ac:spMkLst>
            <pc:docMk/>
            <pc:sldMk cId="4038246177" sldId="468"/>
            <ac:spMk id="4" creationId="{FF8E5090-91EB-6267-B69A-4559032143A5}"/>
          </ac:spMkLst>
        </pc:spChg>
      </pc:sldChg>
      <pc:sldChg chg="modSp add mod">
        <pc:chgData name="Flavio Galván Rivera" userId="0c51f43a-70e9-4a23-83d3-007ad3b56a9a" providerId="ADAL" clId="{581AF98D-CCC0-4987-B9A5-E30D64487D45}" dt="2026-06-28T22:24:45.427" v="259" actId="113"/>
        <pc:sldMkLst>
          <pc:docMk/>
          <pc:sldMk cId="3029067566" sldId="469"/>
        </pc:sldMkLst>
        <pc:spChg chg="mod">
          <ac:chgData name="Flavio Galván Rivera" userId="0c51f43a-70e9-4a23-83d3-007ad3b56a9a" providerId="ADAL" clId="{581AF98D-CCC0-4987-B9A5-E30D64487D45}" dt="2026-06-28T22:24:45.427" v="259" actId="113"/>
          <ac:spMkLst>
            <pc:docMk/>
            <pc:sldMk cId="3029067566" sldId="469"/>
            <ac:spMk id="4" creationId="{79AAF069-A2D8-F57C-34A5-2C8CEC250564}"/>
          </ac:spMkLst>
        </pc:spChg>
        <pc:spChg chg="mod">
          <ac:chgData name="Flavio Galván Rivera" userId="0c51f43a-70e9-4a23-83d3-007ad3b56a9a" providerId="ADAL" clId="{581AF98D-CCC0-4987-B9A5-E30D64487D45}" dt="2026-06-28T21:57:55.279" v="226" actId="1076"/>
          <ac:spMkLst>
            <pc:docMk/>
            <pc:sldMk cId="3029067566" sldId="469"/>
            <ac:spMk id="13" creationId="{00000000-0000-0000-0000-000000000000}"/>
          </ac:spMkLst>
        </pc:spChg>
        <pc:spChg chg="mod">
          <ac:chgData name="Flavio Galván Rivera" userId="0c51f43a-70e9-4a23-83d3-007ad3b56a9a" providerId="ADAL" clId="{581AF98D-CCC0-4987-B9A5-E30D64487D45}" dt="2026-06-28T21:57:55.279" v="226" actId="1076"/>
          <ac:spMkLst>
            <pc:docMk/>
            <pc:sldMk cId="3029067566" sldId="469"/>
            <ac:spMk id="14" creationId="{00000000-0000-0000-0000-000000000000}"/>
          </ac:spMkLst>
        </pc:spChg>
        <pc:spChg chg="mod">
          <ac:chgData name="Flavio Galván Rivera" userId="0c51f43a-70e9-4a23-83d3-007ad3b56a9a" providerId="ADAL" clId="{581AF98D-CCC0-4987-B9A5-E30D64487D45}" dt="2026-06-28T21:57:52.023" v="225" actId="14100"/>
          <ac:spMkLst>
            <pc:docMk/>
            <pc:sldMk cId="3029067566" sldId="469"/>
            <ac:spMk id="18" creationId="{00000000-0000-0000-0000-000000000000}"/>
          </ac:spMkLst>
        </pc:spChg>
        <pc:spChg chg="mod">
          <ac:chgData name="Flavio Galván Rivera" userId="0c51f43a-70e9-4a23-83d3-007ad3b56a9a" providerId="ADAL" clId="{581AF98D-CCC0-4987-B9A5-E30D64487D45}" dt="2026-06-28T21:58:24.588" v="230" actId="14100"/>
          <ac:spMkLst>
            <pc:docMk/>
            <pc:sldMk cId="3029067566" sldId="469"/>
            <ac:spMk id="24" creationId="{BFD96790-848A-438E-9E66-18D7BAF751A7}"/>
          </ac:spMkLst>
        </pc:spChg>
        <pc:grpChg chg="mod">
          <ac:chgData name="Flavio Galván Rivera" userId="0c51f43a-70e9-4a23-83d3-007ad3b56a9a" providerId="ADAL" clId="{581AF98D-CCC0-4987-B9A5-E30D64487D45}" dt="2026-06-28T21:57:55.279" v="226" actId="1076"/>
          <ac:grpSpMkLst>
            <pc:docMk/>
            <pc:sldMk cId="3029067566" sldId="469"/>
            <ac:grpSpMk id="12" creationId="{00000000-0000-0000-0000-000000000000}"/>
          </ac:grpSpMkLst>
        </pc:grpChg>
      </pc:sldChg>
      <pc:sldChg chg="modSp add mod">
        <pc:chgData name="Flavio Galván Rivera" userId="0c51f43a-70e9-4a23-83d3-007ad3b56a9a" providerId="ADAL" clId="{581AF98D-CCC0-4987-B9A5-E30D64487D45}" dt="2026-06-28T22:26:34.940" v="261" actId="20577"/>
        <pc:sldMkLst>
          <pc:docMk/>
          <pc:sldMk cId="588245187" sldId="470"/>
        </pc:sldMkLst>
        <pc:spChg chg="mod">
          <ac:chgData name="Flavio Galván Rivera" userId="0c51f43a-70e9-4a23-83d3-007ad3b56a9a" providerId="ADAL" clId="{581AF98D-CCC0-4987-B9A5-E30D64487D45}" dt="2026-06-28T22:26:34.940" v="261" actId="20577"/>
          <ac:spMkLst>
            <pc:docMk/>
            <pc:sldMk cId="588245187" sldId="470"/>
            <ac:spMk id="4" creationId="{79AAF069-A2D8-F57C-34A5-2C8CEC250564}"/>
          </ac:spMkLst>
        </pc:spChg>
        <pc:spChg chg="mod">
          <ac:chgData name="Flavio Galván Rivera" userId="0c51f43a-70e9-4a23-83d3-007ad3b56a9a" providerId="ADAL" clId="{581AF98D-CCC0-4987-B9A5-E30D64487D45}" dt="2026-06-28T22:20:54.049" v="248" actId="1076"/>
          <ac:spMkLst>
            <pc:docMk/>
            <pc:sldMk cId="588245187" sldId="470"/>
            <ac:spMk id="13" creationId="{00000000-0000-0000-0000-000000000000}"/>
          </ac:spMkLst>
        </pc:spChg>
        <pc:spChg chg="mod">
          <ac:chgData name="Flavio Galván Rivera" userId="0c51f43a-70e9-4a23-83d3-007ad3b56a9a" providerId="ADAL" clId="{581AF98D-CCC0-4987-B9A5-E30D64487D45}" dt="2026-06-28T22:20:54.049" v="248" actId="1076"/>
          <ac:spMkLst>
            <pc:docMk/>
            <pc:sldMk cId="588245187" sldId="470"/>
            <ac:spMk id="14" creationId="{00000000-0000-0000-0000-000000000000}"/>
          </ac:spMkLst>
        </pc:spChg>
        <pc:spChg chg="mod">
          <ac:chgData name="Flavio Galván Rivera" userId="0c51f43a-70e9-4a23-83d3-007ad3b56a9a" providerId="ADAL" clId="{581AF98D-CCC0-4987-B9A5-E30D64487D45}" dt="2026-06-28T22:20:51.493" v="247" actId="14100"/>
          <ac:spMkLst>
            <pc:docMk/>
            <pc:sldMk cId="588245187" sldId="470"/>
            <ac:spMk id="18" creationId="{00000000-0000-0000-0000-000000000000}"/>
          </ac:spMkLst>
        </pc:spChg>
        <pc:spChg chg="mod">
          <ac:chgData name="Flavio Galván Rivera" userId="0c51f43a-70e9-4a23-83d3-007ad3b56a9a" providerId="ADAL" clId="{581AF98D-CCC0-4987-B9A5-E30D64487D45}" dt="2026-06-28T22:21:46.972" v="255" actId="1076"/>
          <ac:spMkLst>
            <pc:docMk/>
            <pc:sldMk cId="588245187" sldId="470"/>
            <ac:spMk id="24" creationId="{BFD96790-848A-438E-9E66-18D7BAF751A7}"/>
          </ac:spMkLst>
        </pc:spChg>
        <pc:grpChg chg="mod">
          <ac:chgData name="Flavio Galván Rivera" userId="0c51f43a-70e9-4a23-83d3-007ad3b56a9a" providerId="ADAL" clId="{581AF98D-CCC0-4987-B9A5-E30D64487D45}" dt="2026-06-28T22:20:54.049" v="248" actId="1076"/>
          <ac:grpSpMkLst>
            <pc:docMk/>
            <pc:sldMk cId="588245187" sldId="470"/>
            <ac:grpSpMk id="12" creationId="{00000000-0000-0000-0000-000000000000}"/>
          </ac:grpSpMkLst>
        </pc:grpChg>
      </pc:sldChg>
      <pc:sldChg chg="modSp add mod">
        <pc:chgData name="Flavio Galván Rivera" userId="0c51f43a-70e9-4a23-83d3-007ad3b56a9a" providerId="ADAL" clId="{581AF98D-CCC0-4987-B9A5-E30D64487D45}" dt="2026-06-28T21:54:24.893" v="212" actId="115"/>
        <pc:sldMkLst>
          <pc:docMk/>
          <pc:sldMk cId="221198711" sldId="486"/>
        </pc:sldMkLst>
        <pc:graphicFrameChg chg="modGraphic">
          <ac:chgData name="Flavio Galván Rivera" userId="0c51f43a-70e9-4a23-83d3-007ad3b56a9a" providerId="ADAL" clId="{581AF98D-CCC0-4987-B9A5-E30D64487D45}" dt="2026-06-28T21:54:24.893" v="212" actId="115"/>
          <ac:graphicFrameMkLst>
            <pc:docMk/>
            <pc:sldMk cId="221198711" sldId="486"/>
            <ac:graphicFrameMk id="2" creationId="{3A57968A-D797-A516-D708-18188352906C}"/>
          </ac:graphicFrameMkLst>
        </pc:graphicFrameChg>
      </pc:sldChg>
      <pc:sldChg chg="modSp add mod ord">
        <pc:chgData name="Flavio Galván Rivera" userId="0c51f43a-70e9-4a23-83d3-007ad3b56a9a" providerId="ADAL" clId="{581AF98D-CCC0-4987-B9A5-E30D64487D45}" dt="2026-06-27T19:23:42.409" v="191"/>
        <pc:sldMkLst>
          <pc:docMk/>
          <pc:sldMk cId="3343889795" sldId="489"/>
        </pc:sldMkLst>
        <pc:spChg chg="mod">
          <ac:chgData name="Flavio Galván Rivera" userId="0c51f43a-70e9-4a23-83d3-007ad3b56a9a" providerId="ADAL" clId="{581AF98D-CCC0-4987-B9A5-E30D64487D45}" dt="2026-06-27T19:22:58.950" v="188" actId="115"/>
          <ac:spMkLst>
            <pc:docMk/>
            <pc:sldMk cId="3343889795" sldId="489"/>
            <ac:spMk id="4" creationId="{79AAF069-A2D8-F57C-34A5-2C8CEC250564}"/>
          </ac:spMkLst>
        </pc:spChg>
      </pc:sldChg>
      <pc:sldChg chg="modSp add mod">
        <pc:chgData name="Flavio Galván Rivera" userId="0c51f43a-70e9-4a23-83d3-007ad3b56a9a" providerId="ADAL" clId="{581AF98D-CCC0-4987-B9A5-E30D64487D45}" dt="2026-06-27T19:18:08.972" v="183" actId="20577"/>
        <pc:sldMkLst>
          <pc:docMk/>
          <pc:sldMk cId="4153151019" sldId="560"/>
        </pc:sldMkLst>
        <pc:graphicFrameChg chg="modGraphic">
          <ac:chgData name="Flavio Galván Rivera" userId="0c51f43a-70e9-4a23-83d3-007ad3b56a9a" providerId="ADAL" clId="{581AF98D-CCC0-4987-B9A5-E30D64487D45}" dt="2026-06-27T19:18:08.972" v="183" actId="20577"/>
          <ac:graphicFrameMkLst>
            <pc:docMk/>
            <pc:sldMk cId="4153151019" sldId="560"/>
            <ac:graphicFrameMk id="2" creationId="{3A57968A-D797-A516-D708-18188352906C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6-27T19:13:46.184" v="159" actId="20577"/>
        <pc:sldMkLst>
          <pc:docMk/>
          <pc:sldMk cId="856665647" sldId="596"/>
        </pc:sldMkLst>
        <pc:spChg chg="mod">
          <ac:chgData name="Flavio Galván Rivera" userId="0c51f43a-70e9-4a23-83d3-007ad3b56a9a" providerId="ADAL" clId="{581AF98D-CCC0-4987-B9A5-E30D64487D45}" dt="2026-06-27T19:13:46.184" v="159" actId="20577"/>
          <ac:spMkLst>
            <pc:docMk/>
            <pc:sldMk cId="856665647" sldId="596"/>
            <ac:spMk id="10" creationId="{D0E9F56F-024F-464B-B851-EF3F78A1689C}"/>
          </ac:spMkLst>
        </pc:spChg>
      </pc:sldChg>
      <pc:sldChg chg="modSp add mod">
        <pc:chgData name="Flavio Galván Rivera" userId="0c51f43a-70e9-4a23-83d3-007ad3b56a9a" providerId="ADAL" clId="{581AF98D-CCC0-4987-B9A5-E30D64487D45}" dt="2026-06-29T00:27:01.820" v="677" actId="20577"/>
        <pc:sldMkLst>
          <pc:docMk/>
          <pc:sldMk cId="2084276887" sldId="597"/>
        </pc:sldMkLst>
        <pc:spChg chg="mod">
          <ac:chgData name="Flavio Galván Rivera" userId="0c51f43a-70e9-4a23-83d3-007ad3b56a9a" providerId="ADAL" clId="{581AF98D-CCC0-4987-B9A5-E30D64487D45}" dt="2026-06-29T00:27:01.820" v="677" actId="20577"/>
          <ac:spMkLst>
            <pc:docMk/>
            <pc:sldMk cId="2084276887" sldId="597"/>
            <ac:spMk id="10" creationId="{06967DBD-00F7-D79E-5B38-441208FE8C4B}"/>
          </ac:spMkLst>
        </pc:spChg>
      </pc:sldChg>
      <pc:sldChg chg="add">
        <pc:chgData name="Flavio Galván Rivera" userId="0c51f43a-70e9-4a23-83d3-007ad3b56a9a" providerId="ADAL" clId="{581AF98D-CCC0-4987-B9A5-E30D64487D45}" dt="2026-06-27T19:37:59.541" v="209"/>
        <pc:sldMkLst>
          <pc:docMk/>
          <pc:sldMk cId="300309541" sldId="601"/>
        </pc:sldMkLst>
      </pc:sldChg>
      <pc:sldChg chg="addSp delSp modSp add mod">
        <pc:chgData name="Flavio Galván Rivera" userId="0c51f43a-70e9-4a23-83d3-007ad3b56a9a" providerId="ADAL" clId="{581AF98D-CCC0-4987-B9A5-E30D64487D45}" dt="2026-06-30T23:32:41.145" v="5015" actId="255"/>
        <pc:sldMkLst>
          <pc:docMk/>
          <pc:sldMk cId="3664852517" sldId="602"/>
        </pc:sldMkLst>
        <pc:spChg chg="mod">
          <ac:chgData name="Flavio Galván Rivera" userId="0c51f43a-70e9-4a23-83d3-007ad3b56a9a" providerId="ADAL" clId="{581AF98D-CCC0-4987-B9A5-E30D64487D45}" dt="2026-06-30T23:32:41.145" v="5015" actId="255"/>
          <ac:spMkLst>
            <pc:docMk/>
            <pc:sldMk cId="3664852517" sldId="602"/>
            <ac:spMk id="24" creationId="{920F7980-93A5-ABA7-6671-C3468838D188}"/>
          </ac:spMkLst>
        </pc:spChg>
        <pc:graphicFrameChg chg="add mod modGraphic">
          <ac:chgData name="Flavio Galván Rivera" userId="0c51f43a-70e9-4a23-83d3-007ad3b56a9a" providerId="ADAL" clId="{581AF98D-CCC0-4987-B9A5-E30D64487D45}" dt="2026-06-29T00:24:31.064" v="672"/>
          <ac:graphicFrameMkLst>
            <pc:docMk/>
            <pc:sldMk cId="3664852517" sldId="602"/>
            <ac:graphicFrameMk id="2" creationId="{7F332E88-8418-F055-E1C8-841A507291DA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6-28T22:58:50.867" v="643" actId="20577"/>
        <pc:sldMkLst>
          <pc:docMk/>
          <pc:sldMk cId="2923422951" sldId="603"/>
        </pc:sldMkLst>
        <pc:spChg chg="mod">
          <ac:chgData name="Flavio Galván Rivera" userId="0c51f43a-70e9-4a23-83d3-007ad3b56a9a" providerId="ADAL" clId="{581AF98D-CCC0-4987-B9A5-E30D64487D45}" dt="2026-06-28T22:43:45.192" v="529" actId="20577"/>
          <ac:spMkLst>
            <pc:docMk/>
            <pc:sldMk cId="2923422951" sldId="603"/>
            <ac:spMk id="24" creationId="{06AAA704-AA08-2BF2-2054-E57843A3D4C5}"/>
          </ac:spMkLst>
        </pc:spChg>
        <pc:graphicFrameChg chg="mod modGraphic">
          <ac:chgData name="Flavio Galván Rivera" userId="0c51f43a-70e9-4a23-83d3-007ad3b56a9a" providerId="ADAL" clId="{581AF98D-CCC0-4987-B9A5-E30D64487D45}" dt="2026-06-28T22:58:50.867" v="643" actId="20577"/>
          <ac:graphicFrameMkLst>
            <pc:docMk/>
            <pc:sldMk cId="2923422951" sldId="603"/>
            <ac:graphicFrameMk id="2" creationId="{1DC06EF5-1C41-3353-6EE2-420CE2F733F1}"/>
          </ac:graphicFrameMkLst>
        </pc:graphicFrameChg>
      </pc:sldChg>
      <pc:sldChg chg="add ord">
        <pc:chgData name="Flavio Galván Rivera" userId="0c51f43a-70e9-4a23-83d3-007ad3b56a9a" providerId="ADAL" clId="{581AF98D-CCC0-4987-B9A5-E30D64487D45}" dt="2026-06-29T00:27:26.578" v="679"/>
        <pc:sldMkLst>
          <pc:docMk/>
          <pc:sldMk cId="3377794357" sldId="604"/>
        </pc:sldMkLst>
      </pc:sldChg>
      <pc:sldChg chg="modSp add mod">
        <pc:chgData name="Flavio Galván Rivera" userId="0c51f43a-70e9-4a23-83d3-007ad3b56a9a" providerId="ADAL" clId="{581AF98D-CCC0-4987-B9A5-E30D64487D45}" dt="2026-06-29T00:28:56.871" v="689" actId="20577"/>
        <pc:sldMkLst>
          <pc:docMk/>
          <pc:sldMk cId="649203135" sldId="605"/>
        </pc:sldMkLst>
        <pc:spChg chg="mod">
          <ac:chgData name="Flavio Galván Rivera" userId="0c51f43a-70e9-4a23-83d3-007ad3b56a9a" providerId="ADAL" clId="{581AF98D-CCC0-4987-B9A5-E30D64487D45}" dt="2026-06-29T00:28:56.871" v="689" actId="20577"/>
          <ac:spMkLst>
            <pc:docMk/>
            <pc:sldMk cId="649203135" sldId="605"/>
            <ac:spMk id="10" creationId="{ABAECA71-BB3B-9609-8E9C-4B6F4BA6BBFA}"/>
          </ac:spMkLst>
        </pc:spChg>
      </pc:sldChg>
      <pc:sldChg chg="modSp add mod">
        <pc:chgData name="Flavio Galván Rivera" userId="0c51f43a-70e9-4a23-83d3-007ad3b56a9a" providerId="ADAL" clId="{581AF98D-CCC0-4987-B9A5-E30D64487D45}" dt="2026-06-29T00:36:29.628" v="783" actId="20577"/>
        <pc:sldMkLst>
          <pc:docMk/>
          <pc:sldMk cId="1243918176" sldId="606"/>
        </pc:sldMkLst>
        <pc:spChg chg="mod">
          <ac:chgData name="Flavio Galván Rivera" userId="0c51f43a-70e9-4a23-83d3-007ad3b56a9a" providerId="ADAL" clId="{581AF98D-CCC0-4987-B9A5-E30D64487D45}" dt="2026-06-29T00:36:29.628" v="783" actId="20577"/>
          <ac:spMkLst>
            <pc:docMk/>
            <pc:sldMk cId="1243918176" sldId="606"/>
            <ac:spMk id="10" creationId="{E3ED6249-397D-445D-E0C7-367968CCB4BD}"/>
          </ac:spMkLst>
        </pc:spChg>
      </pc:sldChg>
      <pc:sldChg chg="addSp delSp modSp add mod">
        <pc:chgData name="Flavio Galván Rivera" userId="0c51f43a-70e9-4a23-83d3-007ad3b56a9a" providerId="ADAL" clId="{581AF98D-CCC0-4987-B9A5-E30D64487D45}" dt="2026-06-29T01:01:37.709" v="1100" actId="1076"/>
        <pc:sldMkLst>
          <pc:docMk/>
          <pc:sldMk cId="1625510616" sldId="607"/>
        </pc:sldMkLst>
        <pc:spChg chg="mod">
          <ac:chgData name="Flavio Galván Rivera" userId="0c51f43a-70e9-4a23-83d3-007ad3b56a9a" providerId="ADAL" clId="{581AF98D-CCC0-4987-B9A5-E30D64487D45}" dt="2026-06-29T01:01:37.709" v="1100" actId="1076"/>
          <ac:spMkLst>
            <pc:docMk/>
            <pc:sldMk cId="1625510616" sldId="607"/>
            <ac:spMk id="13" creationId="{A3BA5306-A30C-70F9-BC7B-A2D25D0FCD11}"/>
          </ac:spMkLst>
        </pc:spChg>
        <pc:spChg chg="mod">
          <ac:chgData name="Flavio Galván Rivera" userId="0c51f43a-70e9-4a23-83d3-007ad3b56a9a" providerId="ADAL" clId="{581AF98D-CCC0-4987-B9A5-E30D64487D45}" dt="2026-06-29T01:01:37.709" v="1100" actId="1076"/>
          <ac:spMkLst>
            <pc:docMk/>
            <pc:sldMk cId="1625510616" sldId="607"/>
            <ac:spMk id="14" creationId="{4C6F0798-6796-6900-AD8D-E97120DD536A}"/>
          </ac:spMkLst>
        </pc:spChg>
        <pc:spChg chg="mod">
          <ac:chgData name="Flavio Galván Rivera" userId="0c51f43a-70e9-4a23-83d3-007ad3b56a9a" providerId="ADAL" clId="{581AF98D-CCC0-4987-B9A5-E30D64487D45}" dt="2026-06-29T01:01:25.864" v="1097" actId="14100"/>
          <ac:spMkLst>
            <pc:docMk/>
            <pc:sldMk cId="1625510616" sldId="607"/>
            <ac:spMk id="18" creationId="{0608BD3F-D68D-0CD6-28C6-8E103DB5024E}"/>
          </ac:spMkLst>
        </pc:spChg>
        <pc:spChg chg="mod">
          <ac:chgData name="Flavio Galván Rivera" userId="0c51f43a-70e9-4a23-83d3-007ad3b56a9a" providerId="ADAL" clId="{581AF98D-CCC0-4987-B9A5-E30D64487D45}" dt="2026-06-29T01:01:08.759" v="1096" actId="20577"/>
          <ac:spMkLst>
            <pc:docMk/>
            <pc:sldMk cId="1625510616" sldId="607"/>
            <ac:spMk id="24" creationId="{20E921B9-1B9B-C9DD-E9D2-A0337C8F84ED}"/>
          </ac:spMkLst>
        </pc:spChg>
        <pc:grpChg chg="mod">
          <ac:chgData name="Flavio Galván Rivera" userId="0c51f43a-70e9-4a23-83d3-007ad3b56a9a" providerId="ADAL" clId="{581AF98D-CCC0-4987-B9A5-E30D64487D45}" dt="2026-06-29T01:01:37.709" v="1100" actId="1076"/>
          <ac:grpSpMkLst>
            <pc:docMk/>
            <pc:sldMk cId="1625510616" sldId="607"/>
            <ac:grpSpMk id="12" creationId="{BF896375-DF95-D2B8-9F07-3842C8A311A3}"/>
          </ac:grpSpMkLst>
        </pc:grpChg>
        <pc:graphicFrameChg chg="add mod modGraphic">
          <ac:chgData name="Flavio Galván Rivera" userId="0c51f43a-70e9-4a23-83d3-007ad3b56a9a" providerId="ADAL" clId="{581AF98D-CCC0-4987-B9A5-E30D64487D45}" dt="2026-06-29T01:00:33.405" v="1090" actId="20577"/>
          <ac:graphicFrameMkLst>
            <pc:docMk/>
            <pc:sldMk cId="1625510616" sldId="607"/>
            <ac:graphicFrameMk id="2" creationId="{61BFB70A-94AA-D111-B43E-292825BF7404}"/>
          </ac:graphicFrameMkLst>
        </pc:graphicFrameChg>
      </pc:sldChg>
      <pc:sldChg chg="addSp delSp modSp add mod">
        <pc:chgData name="Flavio Galván Rivera" userId="0c51f43a-70e9-4a23-83d3-007ad3b56a9a" providerId="ADAL" clId="{581AF98D-CCC0-4987-B9A5-E30D64487D45}" dt="2026-06-29T01:19:02.832" v="1391" actId="14734"/>
        <pc:sldMkLst>
          <pc:docMk/>
          <pc:sldMk cId="3759071822" sldId="608"/>
        </pc:sldMkLst>
        <pc:spChg chg="mod">
          <ac:chgData name="Flavio Galván Rivera" userId="0c51f43a-70e9-4a23-83d3-007ad3b56a9a" providerId="ADAL" clId="{581AF98D-CCC0-4987-B9A5-E30D64487D45}" dt="2026-06-29T01:18:07.262" v="1388" actId="1076"/>
          <ac:spMkLst>
            <pc:docMk/>
            <pc:sldMk cId="3759071822" sldId="608"/>
            <ac:spMk id="24" creationId="{8873E35B-C55D-5964-C7F6-27590BE8748C}"/>
          </ac:spMkLst>
        </pc:spChg>
        <pc:graphicFrameChg chg="add mod modGraphic">
          <ac:chgData name="Flavio Galván Rivera" userId="0c51f43a-70e9-4a23-83d3-007ad3b56a9a" providerId="ADAL" clId="{581AF98D-CCC0-4987-B9A5-E30D64487D45}" dt="2026-06-29T01:19:02.832" v="1391" actId="14734"/>
          <ac:graphicFrameMkLst>
            <pc:docMk/>
            <pc:sldMk cId="3759071822" sldId="608"/>
            <ac:graphicFrameMk id="3" creationId="{DA096C9E-415A-23AC-C9A9-DBADFE0F3D7D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7-01T16:51:09.060" v="5261" actId="20577"/>
        <pc:sldMkLst>
          <pc:docMk/>
          <pc:sldMk cId="3876282891" sldId="641"/>
        </pc:sldMkLst>
        <pc:spChg chg="mod">
          <ac:chgData name="Flavio Galván Rivera" userId="0c51f43a-70e9-4a23-83d3-007ad3b56a9a" providerId="ADAL" clId="{581AF98D-CCC0-4987-B9A5-E30D64487D45}" dt="2026-07-01T16:51:09.060" v="5261" actId="20577"/>
          <ac:spMkLst>
            <pc:docMk/>
            <pc:sldMk cId="3876282891" sldId="641"/>
            <ac:spMk id="24" creationId="{372766CC-0B77-AFC8-13BF-E7EA5FAB6B5D}"/>
          </ac:spMkLst>
        </pc:spChg>
        <pc:graphicFrameChg chg="modGraphic">
          <ac:chgData name="Flavio Galván Rivera" userId="0c51f43a-70e9-4a23-83d3-007ad3b56a9a" providerId="ADAL" clId="{581AF98D-CCC0-4987-B9A5-E30D64487D45}" dt="2026-06-29T19:57:14.619" v="3554" actId="20577"/>
          <ac:graphicFrameMkLst>
            <pc:docMk/>
            <pc:sldMk cId="3876282891" sldId="641"/>
            <ac:graphicFrameMk id="2" creationId="{6E660764-4735-48E9-B0A1-682B9270AE0C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6-29T02:15:25.144" v="1867" actId="20577"/>
        <pc:sldMkLst>
          <pc:docMk/>
          <pc:sldMk cId="2731979808" sldId="869"/>
        </pc:sldMkLst>
        <pc:spChg chg="mod">
          <ac:chgData name="Flavio Galván Rivera" userId="0c51f43a-70e9-4a23-83d3-007ad3b56a9a" providerId="ADAL" clId="{581AF98D-CCC0-4987-B9A5-E30D64487D45}" dt="2026-06-29T01:48:46.254" v="1702" actId="114"/>
          <ac:spMkLst>
            <pc:docMk/>
            <pc:sldMk cId="2731979808" sldId="869"/>
            <ac:spMk id="24" creationId="{BFD96790-848A-438E-9E66-18D7BAF751A7}"/>
          </ac:spMkLst>
        </pc:spChg>
        <pc:graphicFrameChg chg="mod modGraphic">
          <ac:chgData name="Flavio Galván Rivera" userId="0c51f43a-70e9-4a23-83d3-007ad3b56a9a" providerId="ADAL" clId="{581AF98D-CCC0-4987-B9A5-E30D64487D45}" dt="2026-06-29T02:15:25.144" v="1867" actId="20577"/>
          <ac:graphicFrameMkLst>
            <pc:docMk/>
            <pc:sldMk cId="2731979808" sldId="869"/>
            <ac:graphicFrameMk id="2" creationId="{3A57968A-D797-A516-D708-18188352906C}"/>
          </ac:graphicFrameMkLst>
        </pc:graphicFrameChg>
      </pc:sldChg>
      <pc:sldChg chg="addSp delSp modSp add mod ord">
        <pc:chgData name="Flavio Galván Rivera" userId="0c51f43a-70e9-4a23-83d3-007ad3b56a9a" providerId="ADAL" clId="{581AF98D-CCC0-4987-B9A5-E30D64487D45}" dt="2026-06-29T02:21:55.003" v="1962" actId="255"/>
        <pc:sldMkLst>
          <pc:docMk/>
          <pc:sldMk cId="802017107" sldId="870"/>
        </pc:sldMkLst>
        <pc:spChg chg="mod">
          <ac:chgData name="Flavio Galván Rivera" userId="0c51f43a-70e9-4a23-83d3-007ad3b56a9a" providerId="ADAL" clId="{581AF98D-CCC0-4987-B9A5-E30D64487D45}" dt="2026-06-29T01:44:01.642" v="1563" actId="1076"/>
          <ac:spMkLst>
            <pc:docMk/>
            <pc:sldMk cId="802017107" sldId="870"/>
            <ac:spMk id="13" creationId="{2AD2C783-45C3-D7D1-2F5D-6F3792E8916B}"/>
          </ac:spMkLst>
        </pc:spChg>
        <pc:spChg chg="mod">
          <ac:chgData name="Flavio Galván Rivera" userId="0c51f43a-70e9-4a23-83d3-007ad3b56a9a" providerId="ADAL" clId="{581AF98D-CCC0-4987-B9A5-E30D64487D45}" dt="2026-06-29T01:44:01.642" v="1563" actId="1076"/>
          <ac:spMkLst>
            <pc:docMk/>
            <pc:sldMk cId="802017107" sldId="870"/>
            <ac:spMk id="14" creationId="{684C90FB-4158-DD4B-2106-827349342B80}"/>
          </ac:spMkLst>
        </pc:spChg>
        <pc:spChg chg="mod">
          <ac:chgData name="Flavio Galván Rivera" userId="0c51f43a-70e9-4a23-83d3-007ad3b56a9a" providerId="ADAL" clId="{581AF98D-CCC0-4987-B9A5-E30D64487D45}" dt="2026-06-29T01:43:58.498" v="1562" actId="14100"/>
          <ac:spMkLst>
            <pc:docMk/>
            <pc:sldMk cId="802017107" sldId="870"/>
            <ac:spMk id="18" creationId="{FAC24690-0C20-A237-8BA3-EAC722A6D5F2}"/>
          </ac:spMkLst>
        </pc:spChg>
        <pc:spChg chg="mod">
          <ac:chgData name="Flavio Galván Rivera" userId="0c51f43a-70e9-4a23-83d3-007ad3b56a9a" providerId="ADAL" clId="{581AF98D-CCC0-4987-B9A5-E30D64487D45}" dt="2026-06-29T02:21:55.003" v="1962" actId="255"/>
          <ac:spMkLst>
            <pc:docMk/>
            <pc:sldMk cId="802017107" sldId="870"/>
            <ac:spMk id="24" creationId="{D77AFD1C-349C-2D02-A567-5684E89312A6}"/>
          </ac:spMkLst>
        </pc:spChg>
        <pc:grpChg chg="mod">
          <ac:chgData name="Flavio Galván Rivera" userId="0c51f43a-70e9-4a23-83d3-007ad3b56a9a" providerId="ADAL" clId="{581AF98D-CCC0-4987-B9A5-E30D64487D45}" dt="2026-06-29T01:44:01.642" v="1563" actId="1076"/>
          <ac:grpSpMkLst>
            <pc:docMk/>
            <pc:sldMk cId="802017107" sldId="870"/>
            <ac:grpSpMk id="12" creationId="{89B96B1F-89CC-AE5A-2FC1-92D87F2CBC67}"/>
          </ac:grpSpMkLst>
        </pc:grpChg>
        <pc:graphicFrameChg chg="add mod modGraphic">
          <ac:chgData name="Flavio Galván Rivera" userId="0c51f43a-70e9-4a23-83d3-007ad3b56a9a" providerId="ADAL" clId="{581AF98D-CCC0-4987-B9A5-E30D64487D45}" dt="2026-06-29T01:47:40.741" v="1672" actId="20577"/>
          <ac:graphicFrameMkLst>
            <pc:docMk/>
            <pc:sldMk cId="802017107" sldId="870"/>
            <ac:graphicFrameMk id="4" creationId="{80AE486A-59D8-5D50-5559-F729D399EA12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6-29T03:17:59.883" v="2662" actId="114"/>
        <pc:sldMkLst>
          <pc:docMk/>
          <pc:sldMk cId="4007865515" sldId="871"/>
        </pc:sldMkLst>
        <pc:spChg chg="mod">
          <ac:chgData name="Flavio Galván Rivera" userId="0c51f43a-70e9-4a23-83d3-007ad3b56a9a" providerId="ADAL" clId="{581AF98D-CCC0-4987-B9A5-E30D64487D45}" dt="2026-06-29T02:11:39.109" v="1852" actId="1076"/>
          <ac:spMkLst>
            <pc:docMk/>
            <pc:sldMk cId="4007865515" sldId="871"/>
            <ac:spMk id="4" creationId="{425B02FC-5CF4-FC2C-09FA-4EFF7FC45A41}"/>
          </ac:spMkLst>
        </pc:spChg>
        <pc:spChg chg="mod">
          <ac:chgData name="Flavio Galván Rivera" userId="0c51f43a-70e9-4a23-83d3-007ad3b56a9a" providerId="ADAL" clId="{581AF98D-CCC0-4987-B9A5-E30D64487D45}" dt="2026-06-29T03:17:59.883" v="2662" actId="114"/>
          <ac:spMkLst>
            <pc:docMk/>
            <pc:sldMk cId="4007865515" sldId="871"/>
            <ac:spMk id="24" creationId="{5C6C2CC5-B0E1-B5EF-57C5-0284C1A4B1AC}"/>
          </ac:spMkLst>
        </pc:spChg>
      </pc:sldChg>
      <pc:sldChg chg="addSp delSp modSp add mod">
        <pc:chgData name="Flavio Galván Rivera" userId="0c51f43a-70e9-4a23-83d3-007ad3b56a9a" providerId="ADAL" clId="{581AF98D-CCC0-4987-B9A5-E30D64487D45}" dt="2026-06-29T02:41:42.649" v="2078" actId="20577"/>
        <pc:sldMkLst>
          <pc:docMk/>
          <pc:sldMk cId="1645144919" sldId="872"/>
        </pc:sldMkLst>
        <pc:spChg chg="mod">
          <ac:chgData name="Flavio Galván Rivera" userId="0c51f43a-70e9-4a23-83d3-007ad3b56a9a" providerId="ADAL" clId="{581AF98D-CCC0-4987-B9A5-E30D64487D45}" dt="2026-06-29T02:40:30.886" v="2052" actId="20577"/>
          <ac:spMkLst>
            <pc:docMk/>
            <pc:sldMk cId="1645144919" sldId="872"/>
            <ac:spMk id="24" creationId="{D244F250-6120-7794-F4A5-CC32A5FF3FFF}"/>
          </ac:spMkLst>
        </pc:spChg>
        <pc:graphicFrameChg chg="mod modGraphic">
          <ac:chgData name="Flavio Galván Rivera" userId="0c51f43a-70e9-4a23-83d3-007ad3b56a9a" providerId="ADAL" clId="{581AF98D-CCC0-4987-B9A5-E30D64487D45}" dt="2026-06-29T02:41:42.649" v="2078" actId="20577"/>
          <ac:graphicFrameMkLst>
            <pc:docMk/>
            <pc:sldMk cId="1645144919" sldId="872"/>
            <ac:graphicFrameMk id="2" creationId="{7430E6B5-F032-2FA9-361D-CB8B7AEC3C1F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6-29T03:17:42.649" v="2661" actId="114"/>
        <pc:sldMkLst>
          <pc:docMk/>
          <pc:sldMk cId="2140416439" sldId="873"/>
        </pc:sldMkLst>
        <pc:spChg chg="mod">
          <ac:chgData name="Flavio Galván Rivera" userId="0c51f43a-70e9-4a23-83d3-007ad3b56a9a" providerId="ADAL" clId="{581AF98D-CCC0-4987-B9A5-E30D64487D45}" dt="2026-06-29T02:20:41.703" v="1919" actId="114"/>
          <ac:spMkLst>
            <pc:docMk/>
            <pc:sldMk cId="2140416439" sldId="873"/>
            <ac:spMk id="4" creationId="{F5C8AD5A-F5FE-2AB4-1C6F-716212689CC3}"/>
          </ac:spMkLst>
        </pc:spChg>
        <pc:spChg chg="mod">
          <ac:chgData name="Flavio Galván Rivera" userId="0c51f43a-70e9-4a23-83d3-007ad3b56a9a" providerId="ADAL" clId="{581AF98D-CCC0-4987-B9A5-E30D64487D45}" dt="2026-06-29T03:17:42.649" v="2661" actId="114"/>
          <ac:spMkLst>
            <pc:docMk/>
            <pc:sldMk cId="2140416439" sldId="873"/>
            <ac:spMk id="24" creationId="{B18A5559-061A-10FF-FD71-AFDFA7D519EE}"/>
          </ac:spMkLst>
        </pc:spChg>
      </pc:sldChg>
      <pc:sldChg chg="modSp add mod">
        <pc:chgData name="Flavio Galván Rivera" userId="0c51f43a-70e9-4a23-83d3-007ad3b56a9a" providerId="ADAL" clId="{581AF98D-CCC0-4987-B9A5-E30D64487D45}" dt="2026-06-29T02:55:22.955" v="2293" actId="114"/>
        <pc:sldMkLst>
          <pc:docMk/>
          <pc:sldMk cId="618696312" sldId="874"/>
        </pc:sldMkLst>
        <pc:spChg chg="mod">
          <ac:chgData name="Flavio Galván Rivera" userId="0c51f43a-70e9-4a23-83d3-007ad3b56a9a" providerId="ADAL" clId="{581AF98D-CCC0-4987-B9A5-E30D64487D45}" dt="2026-06-29T02:55:22.955" v="2293" actId="114"/>
          <ac:spMkLst>
            <pc:docMk/>
            <pc:sldMk cId="618696312" sldId="874"/>
            <ac:spMk id="4" creationId="{B1352545-9B65-BC2F-F932-93DED354A009}"/>
          </ac:spMkLst>
        </pc:spChg>
        <pc:spChg chg="mod">
          <ac:chgData name="Flavio Galván Rivera" userId="0c51f43a-70e9-4a23-83d3-007ad3b56a9a" providerId="ADAL" clId="{581AF98D-CCC0-4987-B9A5-E30D64487D45}" dt="2026-06-29T02:51:21.879" v="2136" actId="20577"/>
          <ac:spMkLst>
            <pc:docMk/>
            <pc:sldMk cId="618696312" sldId="874"/>
            <ac:spMk id="24" creationId="{FCD136E0-6D77-AE61-4476-5BBAE02D0548}"/>
          </ac:spMkLst>
        </pc:spChg>
      </pc:sldChg>
      <pc:sldChg chg="modSp add mod">
        <pc:chgData name="Flavio Galván Rivera" userId="0c51f43a-70e9-4a23-83d3-007ad3b56a9a" providerId="ADAL" clId="{581AF98D-CCC0-4987-B9A5-E30D64487D45}" dt="2026-06-29T03:13:24.757" v="2630" actId="20577"/>
        <pc:sldMkLst>
          <pc:docMk/>
          <pc:sldMk cId="4202460762" sldId="875"/>
        </pc:sldMkLst>
        <pc:spChg chg="mod">
          <ac:chgData name="Flavio Galván Rivera" userId="0c51f43a-70e9-4a23-83d3-007ad3b56a9a" providerId="ADAL" clId="{581AF98D-CCC0-4987-B9A5-E30D64487D45}" dt="2026-06-29T02:59:50.897" v="2298" actId="20577"/>
          <ac:spMkLst>
            <pc:docMk/>
            <pc:sldMk cId="4202460762" sldId="875"/>
            <ac:spMk id="24" creationId="{BF169DBD-B077-9B86-B061-850940F9403B}"/>
          </ac:spMkLst>
        </pc:spChg>
        <pc:graphicFrameChg chg="mod modGraphic">
          <ac:chgData name="Flavio Galván Rivera" userId="0c51f43a-70e9-4a23-83d3-007ad3b56a9a" providerId="ADAL" clId="{581AF98D-CCC0-4987-B9A5-E30D64487D45}" dt="2026-06-29T03:13:24.757" v="2630" actId="20577"/>
          <ac:graphicFrameMkLst>
            <pc:docMk/>
            <pc:sldMk cId="4202460762" sldId="875"/>
            <ac:graphicFrameMk id="2" creationId="{7FFA0249-6A28-B85C-2E68-7375DE1F5BB0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6-29T03:14:46.732" v="2650" actId="1076"/>
        <pc:sldMkLst>
          <pc:docMk/>
          <pc:sldMk cId="2427426719" sldId="876"/>
        </pc:sldMkLst>
        <pc:graphicFrameChg chg="mod modGraphic">
          <ac:chgData name="Flavio Galván Rivera" userId="0c51f43a-70e9-4a23-83d3-007ad3b56a9a" providerId="ADAL" clId="{581AF98D-CCC0-4987-B9A5-E30D64487D45}" dt="2026-06-29T03:14:46.732" v="2650" actId="1076"/>
          <ac:graphicFrameMkLst>
            <pc:docMk/>
            <pc:sldMk cId="2427426719" sldId="876"/>
            <ac:graphicFrameMk id="2" creationId="{F9303A74-A766-103C-F717-D20D657F049B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6-29T03:22:53.352" v="2689" actId="20577"/>
        <pc:sldMkLst>
          <pc:docMk/>
          <pc:sldMk cId="3231069471" sldId="877"/>
        </pc:sldMkLst>
        <pc:spChg chg="mod">
          <ac:chgData name="Flavio Galván Rivera" userId="0c51f43a-70e9-4a23-83d3-007ad3b56a9a" providerId="ADAL" clId="{581AF98D-CCC0-4987-B9A5-E30D64487D45}" dt="2026-06-29T03:22:53.352" v="2689" actId="20577"/>
          <ac:spMkLst>
            <pc:docMk/>
            <pc:sldMk cId="3231069471" sldId="877"/>
            <ac:spMk id="4" creationId="{A23F5FD5-0634-A28F-0C42-EFCA5CA23D32}"/>
          </ac:spMkLst>
        </pc:spChg>
        <pc:spChg chg="mod">
          <ac:chgData name="Flavio Galván Rivera" userId="0c51f43a-70e9-4a23-83d3-007ad3b56a9a" providerId="ADAL" clId="{581AF98D-CCC0-4987-B9A5-E30D64487D45}" dt="2026-06-29T03:17:00.551" v="2656" actId="20577"/>
          <ac:spMkLst>
            <pc:docMk/>
            <pc:sldMk cId="3231069471" sldId="877"/>
            <ac:spMk id="24" creationId="{663039DB-B735-7327-DBB0-9DDB298A4CB0}"/>
          </ac:spMkLst>
        </pc:spChg>
      </pc:sldChg>
      <pc:sldChg chg="modSp add mod">
        <pc:chgData name="Flavio Galván Rivera" userId="0c51f43a-70e9-4a23-83d3-007ad3b56a9a" providerId="ADAL" clId="{581AF98D-CCC0-4987-B9A5-E30D64487D45}" dt="2026-06-29T03:38:44.744" v="2760" actId="20577"/>
        <pc:sldMkLst>
          <pc:docMk/>
          <pc:sldMk cId="1674648694" sldId="878"/>
        </pc:sldMkLst>
        <pc:spChg chg="mod">
          <ac:chgData name="Flavio Galván Rivera" userId="0c51f43a-70e9-4a23-83d3-007ad3b56a9a" providerId="ADAL" clId="{581AF98D-CCC0-4987-B9A5-E30D64487D45}" dt="2026-06-29T03:32:40.165" v="2697" actId="1076"/>
          <ac:spMkLst>
            <pc:docMk/>
            <pc:sldMk cId="1674648694" sldId="878"/>
            <ac:spMk id="24" creationId="{E7CA4675-325A-0BCB-F08B-4DFE12434E65}"/>
          </ac:spMkLst>
        </pc:spChg>
        <pc:graphicFrameChg chg="mod modGraphic">
          <ac:chgData name="Flavio Galván Rivera" userId="0c51f43a-70e9-4a23-83d3-007ad3b56a9a" providerId="ADAL" clId="{581AF98D-CCC0-4987-B9A5-E30D64487D45}" dt="2026-06-29T03:38:44.744" v="2760" actId="20577"/>
          <ac:graphicFrameMkLst>
            <pc:docMk/>
            <pc:sldMk cId="1674648694" sldId="878"/>
            <ac:graphicFrameMk id="2" creationId="{04B2393D-D7D4-0497-073D-3CD93FA2C717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6-29T03:43:01.339" v="2816" actId="20577"/>
        <pc:sldMkLst>
          <pc:docMk/>
          <pc:sldMk cId="37758694" sldId="879"/>
        </pc:sldMkLst>
        <pc:spChg chg="mod">
          <ac:chgData name="Flavio Galván Rivera" userId="0c51f43a-70e9-4a23-83d3-007ad3b56a9a" providerId="ADAL" clId="{581AF98D-CCC0-4987-B9A5-E30D64487D45}" dt="2026-06-29T03:43:01.339" v="2816" actId="20577"/>
          <ac:spMkLst>
            <pc:docMk/>
            <pc:sldMk cId="37758694" sldId="879"/>
            <ac:spMk id="4" creationId="{E582B2F7-3203-E726-5569-550BDAC66C27}"/>
          </ac:spMkLst>
        </pc:spChg>
        <pc:spChg chg="mod">
          <ac:chgData name="Flavio Galván Rivera" userId="0c51f43a-70e9-4a23-83d3-007ad3b56a9a" providerId="ADAL" clId="{581AF98D-CCC0-4987-B9A5-E30D64487D45}" dt="2026-06-29T03:39:34.503" v="2766" actId="20577"/>
          <ac:spMkLst>
            <pc:docMk/>
            <pc:sldMk cId="37758694" sldId="879"/>
            <ac:spMk id="24" creationId="{008B5D78-E0F3-2C52-4A9E-340E96AB35C7}"/>
          </ac:spMkLst>
        </pc:spChg>
      </pc:sldChg>
      <pc:sldChg chg="modSp add mod">
        <pc:chgData name="Flavio Galván Rivera" userId="0c51f43a-70e9-4a23-83d3-007ad3b56a9a" providerId="ADAL" clId="{581AF98D-CCC0-4987-B9A5-E30D64487D45}" dt="2026-06-29T03:44:37.245" v="2844" actId="1036"/>
        <pc:sldMkLst>
          <pc:docMk/>
          <pc:sldMk cId="2621975364" sldId="880"/>
        </pc:sldMkLst>
        <pc:spChg chg="mod">
          <ac:chgData name="Flavio Galván Rivera" userId="0c51f43a-70e9-4a23-83d3-007ad3b56a9a" providerId="ADAL" clId="{581AF98D-CCC0-4987-B9A5-E30D64487D45}" dt="2026-06-29T03:44:37.245" v="2844" actId="1036"/>
          <ac:spMkLst>
            <pc:docMk/>
            <pc:sldMk cId="2621975364" sldId="880"/>
            <ac:spMk id="10" creationId="{3F17B46C-416A-353E-282D-9001D1140B06}"/>
          </ac:spMkLst>
        </pc:spChg>
      </pc:sldChg>
      <pc:sldChg chg="addSp delSp modSp add mod ord">
        <pc:chgData name="Flavio Galván Rivera" userId="0c51f43a-70e9-4a23-83d3-007ad3b56a9a" providerId="ADAL" clId="{581AF98D-CCC0-4987-B9A5-E30D64487D45}" dt="2026-07-02T01:13:54.728" v="6747" actId="11529"/>
        <pc:sldMkLst>
          <pc:docMk/>
          <pc:sldMk cId="1993899350" sldId="881"/>
        </pc:sldMkLst>
        <pc:spChg chg="mod">
          <ac:chgData name="Flavio Galván Rivera" userId="0c51f43a-70e9-4a23-83d3-007ad3b56a9a" providerId="ADAL" clId="{581AF98D-CCC0-4987-B9A5-E30D64487D45}" dt="2026-06-29T03:51:20.923" v="3009" actId="20577"/>
          <ac:spMkLst>
            <pc:docMk/>
            <pc:sldMk cId="1993899350" sldId="881"/>
            <ac:spMk id="24" creationId="{DEFFD4AC-CAF1-642C-D6CA-F58E30F1715B}"/>
          </ac:spMkLst>
        </pc:spChg>
        <pc:graphicFrameChg chg="add mod modGraphic">
          <ac:chgData name="Flavio Galván Rivera" userId="0c51f43a-70e9-4a23-83d3-007ad3b56a9a" providerId="ADAL" clId="{581AF98D-CCC0-4987-B9A5-E30D64487D45}" dt="2026-07-02T01:12:08.327" v="6741" actId="20577"/>
          <ac:graphicFrameMkLst>
            <pc:docMk/>
            <pc:sldMk cId="1993899350" sldId="881"/>
            <ac:graphicFrameMk id="3" creationId="{0B73F80E-6C36-17F8-D1DD-0D78B41DFC02}"/>
          </ac:graphicFrameMkLst>
        </pc:graphicFrameChg>
        <pc:cxnChg chg="add mod">
          <ac:chgData name="Flavio Galván Rivera" userId="0c51f43a-70e9-4a23-83d3-007ad3b56a9a" providerId="ADAL" clId="{581AF98D-CCC0-4987-B9A5-E30D64487D45}" dt="2026-07-02T01:11:49.922" v="6740" actId="14100"/>
          <ac:cxnSpMkLst>
            <pc:docMk/>
            <pc:sldMk cId="1993899350" sldId="881"/>
            <ac:cxnSpMk id="4" creationId="{ADDA0922-3680-18E1-21EE-50D685AA5DE0}"/>
          </ac:cxnSpMkLst>
        </pc:cxnChg>
        <pc:cxnChg chg="add mod">
          <ac:chgData name="Flavio Galván Rivera" userId="0c51f43a-70e9-4a23-83d3-007ad3b56a9a" providerId="ADAL" clId="{581AF98D-CCC0-4987-B9A5-E30D64487D45}" dt="2026-07-02T01:12:47.408" v="6744" actId="14100"/>
          <ac:cxnSpMkLst>
            <pc:docMk/>
            <pc:sldMk cId="1993899350" sldId="881"/>
            <ac:cxnSpMk id="11" creationId="{03B19E21-FE66-C54D-D8C2-054FB085B519}"/>
          </ac:cxnSpMkLst>
        </pc:cxnChg>
        <pc:cxnChg chg="add mod">
          <ac:chgData name="Flavio Galván Rivera" userId="0c51f43a-70e9-4a23-83d3-007ad3b56a9a" providerId="ADAL" clId="{581AF98D-CCC0-4987-B9A5-E30D64487D45}" dt="2026-07-02T01:13:24.421" v="6746" actId="14100"/>
          <ac:cxnSpMkLst>
            <pc:docMk/>
            <pc:sldMk cId="1993899350" sldId="881"/>
            <ac:cxnSpMk id="20" creationId="{F72A0FA7-FE09-E2BF-A4C9-C6B5095B00A4}"/>
          </ac:cxnSpMkLst>
        </pc:cxnChg>
        <pc:cxnChg chg="add">
          <ac:chgData name="Flavio Galván Rivera" userId="0c51f43a-70e9-4a23-83d3-007ad3b56a9a" providerId="ADAL" clId="{581AF98D-CCC0-4987-B9A5-E30D64487D45}" dt="2026-07-02T01:13:54.728" v="6747" actId="11529"/>
          <ac:cxnSpMkLst>
            <pc:docMk/>
            <pc:sldMk cId="1993899350" sldId="881"/>
            <ac:cxnSpMk id="23" creationId="{14EEFD6F-CB0B-A9B0-67F2-1EE83AE6F652}"/>
          </ac:cxnSpMkLst>
        </pc:cxnChg>
      </pc:sldChg>
      <pc:sldChg chg="modSp add mod">
        <pc:chgData name="Flavio Galván Rivera" userId="0c51f43a-70e9-4a23-83d3-007ad3b56a9a" providerId="ADAL" clId="{581AF98D-CCC0-4987-B9A5-E30D64487D45}" dt="2026-06-29T04:54:28.045" v="3185" actId="2710"/>
        <pc:sldMkLst>
          <pc:docMk/>
          <pc:sldMk cId="2982245202" sldId="882"/>
        </pc:sldMkLst>
        <pc:spChg chg="mod">
          <ac:chgData name="Flavio Galván Rivera" userId="0c51f43a-70e9-4a23-83d3-007ad3b56a9a" providerId="ADAL" clId="{581AF98D-CCC0-4987-B9A5-E30D64487D45}" dt="2026-06-29T04:54:28.045" v="3185" actId="2710"/>
          <ac:spMkLst>
            <pc:docMk/>
            <pc:sldMk cId="2982245202" sldId="882"/>
            <ac:spMk id="4" creationId="{B375542B-599E-CF9F-9B29-6A7B4BEF2362}"/>
          </ac:spMkLst>
        </pc:spChg>
        <pc:spChg chg="mod">
          <ac:chgData name="Flavio Galván Rivera" userId="0c51f43a-70e9-4a23-83d3-007ad3b56a9a" providerId="ADAL" clId="{581AF98D-CCC0-4987-B9A5-E30D64487D45}" dt="2026-06-29T04:41:05.353" v="3100" actId="1076"/>
          <ac:spMkLst>
            <pc:docMk/>
            <pc:sldMk cId="2982245202" sldId="882"/>
            <ac:spMk id="13" creationId="{6A178A83-FBAB-8C5C-0EDB-6DE13959B304}"/>
          </ac:spMkLst>
        </pc:spChg>
        <pc:spChg chg="mod">
          <ac:chgData name="Flavio Galván Rivera" userId="0c51f43a-70e9-4a23-83d3-007ad3b56a9a" providerId="ADAL" clId="{581AF98D-CCC0-4987-B9A5-E30D64487D45}" dt="2026-06-29T04:41:05.353" v="3100" actId="1076"/>
          <ac:spMkLst>
            <pc:docMk/>
            <pc:sldMk cId="2982245202" sldId="882"/>
            <ac:spMk id="14" creationId="{E39CA57B-6155-5B18-9130-3ED36FC0C864}"/>
          </ac:spMkLst>
        </pc:spChg>
        <pc:spChg chg="mod">
          <ac:chgData name="Flavio Galván Rivera" userId="0c51f43a-70e9-4a23-83d3-007ad3b56a9a" providerId="ADAL" clId="{581AF98D-CCC0-4987-B9A5-E30D64487D45}" dt="2026-06-29T04:40:46.484" v="3097" actId="14100"/>
          <ac:spMkLst>
            <pc:docMk/>
            <pc:sldMk cId="2982245202" sldId="882"/>
            <ac:spMk id="18" creationId="{2E35109F-2713-7B1F-50E1-80257E0665B1}"/>
          </ac:spMkLst>
        </pc:spChg>
        <pc:spChg chg="mod">
          <ac:chgData name="Flavio Galván Rivera" userId="0c51f43a-70e9-4a23-83d3-007ad3b56a9a" providerId="ADAL" clId="{581AF98D-CCC0-4987-B9A5-E30D64487D45}" dt="2026-06-29T04:41:18.990" v="3102" actId="14100"/>
          <ac:spMkLst>
            <pc:docMk/>
            <pc:sldMk cId="2982245202" sldId="882"/>
            <ac:spMk id="24" creationId="{A1A79E67-88A2-F055-0F76-6FBA2AE5A919}"/>
          </ac:spMkLst>
        </pc:spChg>
        <pc:grpChg chg="mod">
          <ac:chgData name="Flavio Galván Rivera" userId="0c51f43a-70e9-4a23-83d3-007ad3b56a9a" providerId="ADAL" clId="{581AF98D-CCC0-4987-B9A5-E30D64487D45}" dt="2026-06-29T04:41:05.353" v="3100" actId="1076"/>
          <ac:grpSpMkLst>
            <pc:docMk/>
            <pc:sldMk cId="2982245202" sldId="882"/>
            <ac:grpSpMk id="12" creationId="{EE51610C-6930-6D0A-67F7-13FF29C4E318}"/>
          </ac:grpSpMkLst>
        </pc:grpChg>
      </pc:sldChg>
      <pc:sldChg chg="modSp add mod">
        <pc:chgData name="Flavio Galván Rivera" userId="0c51f43a-70e9-4a23-83d3-007ad3b56a9a" providerId="ADAL" clId="{581AF98D-CCC0-4987-B9A5-E30D64487D45}" dt="2026-06-29T04:55:17.369" v="3189" actId="114"/>
        <pc:sldMkLst>
          <pc:docMk/>
          <pc:sldMk cId="803525241" sldId="883"/>
        </pc:sldMkLst>
        <pc:spChg chg="mod">
          <ac:chgData name="Flavio Galván Rivera" userId="0c51f43a-70e9-4a23-83d3-007ad3b56a9a" providerId="ADAL" clId="{581AF98D-CCC0-4987-B9A5-E30D64487D45}" dt="2026-06-29T04:55:17.369" v="3189" actId="114"/>
          <ac:spMkLst>
            <pc:docMk/>
            <pc:sldMk cId="803525241" sldId="883"/>
            <ac:spMk id="4" creationId="{C7C9FA8A-A773-7174-BFB5-3F10BE863ACE}"/>
          </ac:spMkLst>
        </pc:spChg>
      </pc:sldChg>
      <pc:sldChg chg="modSp add mod">
        <pc:chgData name="Flavio Galván Rivera" userId="0c51f43a-70e9-4a23-83d3-007ad3b56a9a" providerId="ADAL" clId="{581AF98D-CCC0-4987-B9A5-E30D64487D45}" dt="2026-06-29T05:08:20.114" v="3266" actId="1076"/>
        <pc:sldMkLst>
          <pc:docMk/>
          <pc:sldMk cId="682000903" sldId="884"/>
        </pc:sldMkLst>
        <pc:spChg chg="mod">
          <ac:chgData name="Flavio Galván Rivera" userId="0c51f43a-70e9-4a23-83d3-007ad3b56a9a" providerId="ADAL" clId="{581AF98D-CCC0-4987-B9A5-E30D64487D45}" dt="2026-06-29T04:59:06.767" v="3195" actId="14100"/>
          <ac:spMkLst>
            <pc:docMk/>
            <pc:sldMk cId="682000903" sldId="884"/>
            <ac:spMk id="24" creationId="{3035C9CF-C47F-D199-3D5B-0B74FC7C15AE}"/>
          </ac:spMkLst>
        </pc:spChg>
        <pc:graphicFrameChg chg="mod modGraphic">
          <ac:chgData name="Flavio Galván Rivera" userId="0c51f43a-70e9-4a23-83d3-007ad3b56a9a" providerId="ADAL" clId="{581AF98D-CCC0-4987-B9A5-E30D64487D45}" dt="2026-06-29T05:08:20.114" v="3266" actId="1076"/>
          <ac:graphicFrameMkLst>
            <pc:docMk/>
            <pc:sldMk cId="682000903" sldId="884"/>
            <ac:graphicFrameMk id="2" creationId="{50360C82-BEA9-E298-B211-452EBA81AAA9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6-29T05:13:19.259" v="3307" actId="1076"/>
        <pc:sldMkLst>
          <pc:docMk/>
          <pc:sldMk cId="2043831649" sldId="885"/>
        </pc:sldMkLst>
        <pc:graphicFrameChg chg="mod modGraphic">
          <ac:chgData name="Flavio Galván Rivera" userId="0c51f43a-70e9-4a23-83d3-007ad3b56a9a" providerId="ADAL" clId="{581AF98D-CCC0-4987-B9A5-E30D64487D45}" dt="2026-06-29T05:13:19.259" v="3307" actId="1076"/>
          <ac:graphicFrameMkLst>
            <pc:docMk/>
            <pc:sldMk cId="2043831649" sldId="885"/>
            <ac:graphicFrameMk id="2" creationId="{271B9335-AE97-BA54-D6B3-8FA7C5459C18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6-29T05:15:04.071" v="3322" actId="20577"/>
        <pc:sldMkLst>
          <pc:docMk/>
          <pc:sldMk cId="1285595211" sldId="886"/>
        </pc:sldMkLst>
        <pc:graphicFrameChg chg="mod modGraphic">
          <ac:chgData name="Flavio Galván Rivera" userId="0c51f43a-70e9-4a23-83d3-007ad3b56a9a" providerId="ADAL" clId="{581AF98D-CCC0-4987-B9A5-E30D64487D45}" dt="2026-06-29T05:15:04.071" v="3322" actId="20577"/>
          <ac:graphicFrameMkLst>
            <pc:docMk/>
            <pc:sldMk cId="1285595211" sldId="886"/>
            <ac:graphicFrameMk id="2" creationId="{7FB5B658-34AC-6713-8B00-035160EF8851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6-29T19:35:25.225" v="3419" actId="1076"/>
        <pc:sldMkLst>
          <pc:docMk/>
          <pc:sldMk cId="618370413" sldId="887"/>
        </pc:sldMkLst>
        <pc:spChg chg="mod">
          <ac:chgData name="Flavio Galván Rivera" userId="0c51f43a-70e9-4a23-83d3-007ad3b56a9a" providerId="ADAL" clId="{581AF98D-CCC0-4987-B9A5-E30D64487D45}" dt="2026-06-29T19:35:25.225" v="3419" actId="1076"/>
          <ac:spMkLst>
            <pc:docMk/>
            <pc:sldMk cId="618370413" sldId="887"/>
            <ac:spMk id="4" creationId="{2007408D-D56A-F9A1-CE84-27E4BF2EA2D3}"/>
          </ac:spMkLst>
        </pc:spChg>
        <pc:spChg chg="mod">
          <ac:chgData name="Flavio Galván Rivera" userId="0c51f43a-70e9-4a23-83d3-007ad3b56a9a" providerId="ADAL" clId="{581AF98D-CCC0-4987-B9A5-E30D64487D45}" dt="2026-06-29T19:26:33.146" v="3380" actId="1076"/>
          <ac:spMkLst>
            <pc:docMk/>
            <pc:sldMk cId="618370413" sldId="887"/>
            <ac:spMk id="13" creationId="{48697F82-A4BA-1498-5F7A-FAB4035DA3C1}"/>
          </ac:spMkLst>
        </pc:spChg>
        <pc:spChg chg="mod">
          <ac:chgData name="Flavio Galván Rivera" userId="0c51f43a-70e9-4a23-83d3-007ad3b56a9a" providerId="ADAL" clId="{581AF98D-CCC0-4987-B9A5-E30D64487D45}" dt="2026-06-29T19:26:33.146" v="3380" actId="1076"/>
          <ac:spMkLst>
            <pc:docMk/>
            <pc:sldMk cId="618370413" sldId="887"/>
            <ac:spMk id="14" creationId="{A65ED56F-04B9-2197-3C24-F342CAB68F3D}"/>
          </ac:spMkLst>
        </pc:spChg>
        <pc:spChg chg="mod">
          <ac:chgData name="Flavio Galván Rivera" userId="0c51f43a-70e9-4a23-83d3-007ad3b56a9a" providerId="ADAL" clId="{581AF98D-CCC0-4987-B9A5-E30D64487D45}" dt="2026-06-29T19:26:29.373" v="3379" actId="14100"/>
          <ac:spMkLst>
            <pc:docMk/>
            <pc:sldMk cId="618370413" sldId="887"/>
            <ac:spMk id="18" creationId="{47E92EC1-2742-EEA3-219F-46A610E5529E}"/>
          </ac:spMkLst>
        </pc:spChg>
        <pc:spChg chg="mod">
          <ac:chgData name="Flavio Galván Rivera" userId="0c51f43a-70e9-4a23-83d3-007ad3b56a9a" providerId="ADAL" clId="{581AF98D-CCC0-4987-B9A5-E30D64487D45}" dt="2026-06-29T19:35:17.823" v="3418" actId="1076"/>
          <ac:spMkLst>
            <pc:docMk/>
            <pc:sldMk cId="618370413" sldId="887"/>
            <ac:spMk id="24" creationId="{1344B457-D37F-54BC-D5AD-7C26F83B73AE}"/>
          </ac:spMkLst>
        </pc:spChg>
        <pc:grpChg chg="mod">
          <ac:chgData name="Flavio Galván Rivera" userId="0c51f43a-70e9-4a23-83d3-007ad3b56a9a" providerId="ADAL" clId="{581AF98D-CCC0-4987-B9A5-E30D64487D45}" dt="2026-06-29T19:26:33.146" v="3380" actId="1076"/>
          <ac:grpSpMkLst>
            <pc:docMk/>
            <pc:sldMk cId="618370413" sldId="887"/>
            <ac:grpSpMk id="12" creationId="{B01FC73F-B4C6-DF67-5A45-8BE476A4DA29}"/>
          </ac:grpSpMkLst>
        </pc:grpChg>
      </pc:sldChg>
      <pc:sldChg chg="addSp delSp modSp add mod">
        <pc:chgData name="Flavio Galván Rivera" userId="0c51f43a-70e9-4a23-83d3-007ad3b56a9a" providerId="ADAL" clId="{581AF98D-CCC0-4987-B9A5-E30D64487D45}" dt="2026-06-29T19:51:11.544" v="3508" actId="255"/>
        <pc:sldMkLst>
          <pc:docMk/>
          <pc:sldMk cId="3138695176" sldId="888"/>
        </pc:sldMkLst>
        <pc:spChg chg="add del mod">
          <ac:chgData name="Flavio Galván Rivera" userId="0c51f43a-70e9-4a23-83d3-007ad3b56a9a" providerId="ADAL" clId="{581AF98D-CCC0-4987-B9A5-E30D64487D45}" dt="2026-06-29T19:50:29.599" v="3504" actId="1076"/>
          <ac:spMkLst>
            <pc:docMk/>
            <pc:sldMk cId="3138695176" sldId="888"/>
            <ac:spMk id="24" creationId="{36581852-897F-CE45-AAAE-EBA02497008C}"/>
          </ac:spMkLst>
        </pc:spChg>
        <pc:graphicFrameChg chg="mod modGraphic">
          <ac:chgData name="Flavio Galván Rivera" userId="0c51f43a-70e9-4a23-83d3-007ad3b56a9a" providerId="ADAL" clId="{581AF98D-CCC0-4987-B9A5-E30D64487D45}" dt="2026-06-29T19:51:11.544" v="3508" actId="255"/>
          <ac:graphicFrameMkLst>
            <pc:docMk/>
            <pc:sldMk cId="3138695176" sldId="888"/>
            <ac:graphicFrameMk id="2" creationId="{17B5AB72-C382-3F2E-2483-B922040DAB7C}"/>
          </ac:graphicFrameMkLst>
        </pc:graphicFrameChg>
      </pc:sldChg>
      <pc:sldChg chg="addSp delSp modSp add mod">
        <pc:chgData name="Flavio Galván Rivera" userId="0c51f43a-70e9-4a23-83d3-007ad3b56a9a" providerId="ADAL" clId="{581AF98D-CCC0-4987-B9A5-E30D64487D45}" dt="2026-06-29T20:14:16.142" v="3738" actId="14734"/>
        <pc:sldMkLst>
          <pc:docMk/>
          <pc:sldMk cId="2678352375" sldId="889"/>
        </pc:sldMkLst>
        <pc:spChg chg="mod">
          <ac:chgData name="Flavio Galván Rivera" userId="0c51f43a-70e9-4a23-83d3-007ad3b56a9a" providerId="ADAL" clId="{581AF98D-CCC0-4987-B9A5-E30D64487D45}" dt="2026-06-29T20:10:49.521" v="3661" actId="14100"/>
          <ac:spMkLst>
            <pc:docMk/>
            <pc:sldMk cId="2678352375" sldId="889"/>
            <ac:spMk id="24" creationId="{DB21BA06-72B0-9178-4294-8CABFDE8A1AF}"/>
          </ac:spMkLst>
        </pc:spChg>
        <pc:graphicFrameChg chg="add mod modGraphic">
          <ac:chgData name="Flavio Galván Rivera" userId="0c51f43a-70e9-4a23-83d3-007ad3b56a9a" providerId="ADAL" clId="{581AF98D-CCC0-4987-B9A5-E30D64487D45}" dt="2026-06-29T20:14:16.142" v="3738" actId="14734"/>
          <ac:graphicFrameMkLst>
            <pc:docMk/>
            <pc:sldMk cId="2678352375" sldId="889"/>
            <ac:graphicFrameMk id="2" creationId="{F0BDAF9E-685A-EC16-0C6B-F0D8E6CCA2F0}"/>
          </ac:graphicFrameMkLst>
        </pc:graphicFrameChg>
      </pc:sldChg>
      <pc:sldChg chg="addSp delSp modSp add mod">
        <pc:chgData name="Flavio Galván Rivera" userId="0c51f43a-70e9-4a23-83d3-007ad3b56a9a" providerId="ADAL" clId="{581AF98D-CCC0-4987-B9A5-E30D64487D45}" dt="2026-06-29T22:25:50.123" v="4342" actId="14100"/>
        <pc:sldMkLst>
          <pc:docMk/>
          <pc:sldMk cId="3832047584" sldId="890"/>
        </pc:sldMkLst>
        <pc:spChg chg="mod">
          <ac:chgData name="Flavio Galván Rivera" userId="0c51f43a-70e9-4a23-83d3-007ad3b56a9a" providerId="ADAL" clId="{581AF98D-CCC0-4987-B9A5-E30D64487D45}" dt="2026-06-29T22:25:50.123" v="4342" actId="14100"/>
          <ac:spMkLst>
            <pc:docMk/>
            <pc:sldMk cId="3832047584" sldId="890"/>
            <ac:spMk id="24" creationId="{535A55DA-8F9D-2785-350D-F6AC70482204}"/>
          </ac:spMkLst>
        </pc:spChg>
        <pc:graphicFrameChg chg="add mod modGraphic">
          <ac:chgData name="Flavio Galván Rivera" userId="0c51f43a-70e9-4a23-83d3-007ad3b56a9a" providerId="ADAL" clId="{581AF98D-CCC0-4987-B9A5-E30D64487D45}" dt="2026-06-29T22:01:24.118" v="4060" actId="20577"/>
          <ac:graphicFrameMkLst>
            <pc:docMk/>
            <pc:sldMk cId="3832047584" sldId="890"/>
            <ac:graphicFrameMk id="2" creationId="{DDAA2E59-4588-C284-D3B1-78988813805F}"/>
          </ac:graphicFrameMkLst>
        </pc:graphicFrameChg>
      </pc:sldChg>
      <pc:sldChg chg="addSp delSp modSp add mod">
        <pc:chgData name="Flavio Galván Rivera" userId="0c51f43a-70e9-4a23-83d3-007ad3b56a9a" providerId="ADAL" clId="{581AF98D-CCC0-4987-B9A5-E30D64487D45}" dt="2026-06-29T22:25:32.475" v="4340" actId="14100"/>
        <pc:sldMkLst>
          <pc:docMk/>
          <pc:sldMk cId="2190877080" sldId="891"/>
        </pc:sldMkLst>
        <pc:spChg chg="mod">
          <ac:chgData name="Flavio Galván Rivera" userId="0c51f43a-70e9-4a23-83d3-007ad3b56a9a" providerId="ADAL" clId="{581AF98D-CCC0-4987-B9A5-E30D64487D45}" dt="2026-06-29T22:25:32.475" v="4340" actId="14100"/>
          <ac:spMkLst>
            <pc:docMk/>
            <pc:sldMk cId="2190877080" sldId="891"/>
            <ac:spMk id="24" creationId="{28E93DF2-8222-1E2D-0B9B-A28ED1D112D7}"/>
          </ac:spMkLst>
        </pc:spChg>
        <pc:graphicFrameChg chg="add mod modGraphic">
          <ac:chgData name="Flavio Galván Rivera" userId="0c51f43a-70e9-4a23-83d3-007ad3b56a9a" providerId="ADAL" clId="{581AF98D-CCC0-4987-B9A5-E30D64487D45}" dt="2026-06-29T22:06:39.975" v="4263" actId="20577"/>
          <ac:graphicFrameMkLst>
            <pc:docMk/>
            <pc:sldMk cId="2190877080" sldId="891"/>
            <ac:graphicFrameMk id="3" creationId="{30A0D2CE-683C-22B8-1466-B4C409B162B1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6-29T22:26:37.379" v="4368" actId="255"/>
        <pc:sldMkLst>
          <pc:docMk/>
          <pc:sldMk cId="2686844728" sldId="892"/>
        </pc:sldMkLst>
        <pc:spChg chg="mod">
          <ac:chgData name="Flavio Galván Rivera" userId="0c51f43a-70e9-4a23-83d3-007ad3b56a9a" providerId="ADAL" clId="{581AF98D-CCC0-4987-B9A5-E30D64487D45}" dt="2026-06-29T22:26:37.379" v="4368" actId="255"/>
          <ac:spMkLst>
            <pc:docMk/>
            <pc:sldMk cId="2686844728" sldId="892"/>
            <ac:spMk id="24" creationId="{7E124FD9-382C-5EDC-3196-5FA5D76D780D}"/>
          </ac:spMkLst>
        </pc:spChg>
        <pc:graphicFrameChg chg="modGraphic">
          <ac:chgData name="Flavio Galván Rivera" userId="0c51f43a-70e9-4a23-83d3-007ad3b56a9a" providerId="ADAL" clId="{581AF98D-CCC0-4987-B9A5-E30D64487D45}" dt="2026-06-29T22:13:11.259" v="4290" actId="20577"/>
          <ac:graphicFrameMkLst>
            <pc:docMk/>
            <pc:sldMk cId="2686844728" sldId="892"/>
            <ac:graphicFrameMk id="3" creationId="{AA43BD93-79A3-4B30-15C7-12E871B2DA24}"/>
          </ac:graphicFrameMkLst>
        </pc:graphicFrameChg>
      </pc:sldChg>
      <pc:sldChg chg="modSp add mod ord">
        <pc:chgData name="Flavio Galván Rivera" userId="0c51f43a-70e9-4a23-83d3-007ad3b56a9a" providerId="ADAL" clId="{581AF98D-CCC0-4987-B9A5-E30D64487D45}" dt="2026-07-01T23:35:25.782" v="6700"/>
        <pc:sldMkLst>
          <pc:docMk/>
          <pc:sldMk cId="1836852965" sldId="893"/>
        </pc:sldMkLst>
        <pc:spChg chg="mod">
          <ac:chgData name="Flavio Galván Rivera" userId="0c51f43a-70e9-4a23-83d3-007ad3b56a9a" providerId="ADAL" clId="{581AF98D-CCC0-4987-B9A5-E30D64487D45}" dt="2026-07-01T16:47:13.789" v="5230" actId="14100"/>
          <ac:spMkLst>
            <pc:docMk/>
            <pc:sldMk cId="1836852965" sldId="893"/>
            <ac:spMk id="24" creationId="{902B8ECA-B67C-F9B3-BB6C-62FAAAA0ECA4}"/>
          </ac:spMkLst>
        </pc:spChg>
        <pc:graphicFrameChg chg="mod modGraphic">
          <ac:chgData name="Flavio Galván Rivera" userId="0c51f43a-70e9-4a23-83d3-007ad3b56a9a" providerId="ADAL" clId="{581AF98D-CCC0-4987-B9A5-E30D64487D45}" dt="2026-07-01T16:46:51.216" v="5228" actId="1076"/>
          <ac:graphicFrameMkLst>
            <pc:docMk/>
            <pc:sldMk cId="1836852965" sldId="893"/>
            <ac:graphicFrameMk id="2" creationId="{22FBE69B-C8DB-1B70-C4E0-39BD49EB19EE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6-30T16:48:03.967" v="4635" actId="20577"/>
        <pc:sldMkLst>
          <pc:docMk/>
          <pc:sldMk cId="2414066551" sldId="894"/>
        </pc:sldMkLst>
        <pc:spChg chg="mod">
          <ac:chgData name="Flavio Galván Rivera" userId="0c51f43a-70e9-4a23-83d3-007ad3b56a9a" providerId="ADAL" clId="{581AF98D-CCC0-4987-B9A5-E30D64487D45}" dt="2026-06-30T16:48:03.967" v="4635" actId="20577"/>
          <ac:spMkLst>
            <pc:docMk/>
            <pc:sldMk cId="2414066551" sldId="894"/>
            <ac:spMk id="4" creationId="{F049C998-49BE-DB9D-A1CC-1E1A6C89B607}"/>
          </ac:spMkLst>
        </pc:spChg>
        <pc:spChg chg="mod">
          <ac:chgData name="Flavio Galván Rivera" userId="0c51f43a-70e9-4a23-83d3-007ad3b56a9a" providerId="ADAL" clId="{581AF98D-CCC0-4987-B9A5-E30D64487D45}" dt="2026-06-30T16:42:34.100" v="4610" actId="20577"/>
          <ac:spMkLst>
            <pc:docMk/>
            <pc:sldMk cId="2414066551" sldId="894"/>
            <ac:spMk id="24" creationId="{263F7317-9B50-5376-8262-60820C383135}"/>
          </ac:spMkLst>
        </pc:spChg>
      </pc:sldChg>
      <pc:sldChg chg="modSp add mod">
        <pc:chgData name="Flavio Galván Rivera" userId="0c51f43a-70e9-4a23-83d3-007ad3b56a9a" providerId="ADAL" clId="{581AF98D-CCC0-4987-B9A5-E30D64487D45}" dt="2026-06-30T21:09:48.057" v="4716" actId="113"/>
        <pc:sldMkLst>
          <pc:docMk/>
          <pc:sldMk cId="2595840441" sldId="895"/>
        </pc:sldMkLst>
        <pc:spChg chg="mod">
          <ac:chgData name="Flavio Galván Rivera" userId="0c51f43a-70e9-4a23-83d3-007ad3b56a9a" providerId="ADAL" clId="{581AF98D-CCC0-4987-B9A5-E30D64487D45}" dt="2026-06-30T21:09:48.057" v="4716" actId="113"/>
          <ac:spMkLst>
            <pc:docMk/>
            <pc:sldMk cId="2595840441" sldId="895"/>
            <ac:spMk id="4" creationId="{D3E9392A-8BC8-48EE-63FB-0CB12104B907}"/>
          </ac:spMkLst>
        </pc:spChg>
        <pc:spChg chg="mod">
          <ac:chgData name="Flavio Galván Rivera" userId="0c51f43a-70e9-4a23-83d3-007ad3b56a9a" providerId="ADAL" clId="{581AF98D-CCC0-4987-B9A5-E30D64487D45}" dt="2026-06-30T21:04:31.324" v="4680" actId="20577"/>
          <ac:spMkLst>
            <pc:docMk/>
            <pc:sldMk cId="2595840441" sldId="895"/>
            <ac:spMk id="24" creationId="{41D1F20F-5E50-0A8B-B885-6BFAA2D1DAE2}"/>
          </ac:spMkLst>
        </pc:spChg>
      </pc:sldChg>
      <pc:sldChg chg="addSp delSp modSp add mod">
        <pc:chgData name="Flavio Galván Rivera" userId="0c51f43a-70e9-4a23-83d3-007ad3b56a9a" providerId="ADAL" clId="{581AF98D-CCC0-4987-B9A5-E30D64487D45}" dt="2026-06-30T21:39:27.694" v="4968" actId="1076"/>
        <pc:sldMkLst>
          <pc:docMk/>
          <pc:sldMk cId="3316041787" sldId="896"/>
        </pc:sldMkLst>
        <pc:spChg chg="mod">
          <ac:chgData name="Flavio Galván Rivera" userId="0c51f43a-70e9-4a23-83d3-007ad3b56a9a" providerId="ADAL" clId="{581AF98D-CCC0-4987-B9A5-E30D64487D45}" dt="2026-06-30T21:39:27.694" v="4968" actId="1076"/>
          <ac:spMkLst>
            <pc:docMk/>
            <pc:sldMk cId="3316041787" sldId="896"/>
            <ac:spMk id="13" creationId="{5FB2E918-44AE-9647-BE6C-514ADC62787E}"/>
          </ac:spMkLst>
        </pc:spChg>
        <pc:spChg chg="mod">
          <ac:chgData name="Flavio Galván Rivera" userId="0c51f43a-70e9-4a23-83d3-007ad3b56a9a" providerId="ADAL" clId="{581AF98D-CCC0-4987-B9A5-E30D64487D45}" dt="2026-06-30T21:39:27.694" v="4968" actId="1076"/>
          <ac:spMkLst>
            <pc:docMk/>
            <pc:sldMk cId="3316041787" sldId="896"/>
            <ac:spMk id="14" creationId="{62C6034F-6B3F-6C50-9052-E282CC3D0E7F}"/>
          </ac:spMkLst>
        </pc:spChg>
        <pc:spChg chg="mod">
          <ac:chgData name="Flavio Galván Rivera" userId="0c51f43a-70e9-4a23-83d3-007ad3b56a9a" providerId="ADAL" clId="{581AF98D-CCC0-4987-B9A5-E30D64487D45}" dt="2026-06-30T21:39:10.106" v="4964" actId="14100"/>
          <ac:spMkLst>
            <pc:docMk/>
            <pc:sldMk cId="3316041787" sldId="896"/>
            <ac:spMk id="18" creationId="{8B26F3A1-A6DD-4D80-9173-FC56005C2D91}"/>
          </ac:spMkLst>
        </pc:spChg>
        <pc:spChg chg="mod">
          <ac:chgData name="Flavio Galván Rivera" userId="0c51f43a-70e9-4a23-83d3-007ad3b56a9a" providerId="ADAL" clId="{581AF98D-CCC0-4987-B9A5-E30D64487D45}" dt="2026-06-30T21:34:41.189" v="4963" actId="14100"/>
          <ac:spMkLst>
            <pc:docMk/>
            <pc:sldMk cId="3316041787" sldId="896"/>
            <ac:spMk id="24" creationId="{5B7F1B25-74FF-AF49-1FF2-D9285C1888C2}"/>
          </ac:spMkLst>
        </pc:spChg>
        <pc:grpChg chg="mod">
          <ac:chgData name="Flavio Galván Rivera" userId="0c51f43a-70e9-4a23-83d3-007ad3b56a9a" providerId="ADAL" clId="{581AF98D-CCC0-4987-B9A5-E30D64487D45}" dt="2026-06-30T21:39:27.694" v="4968" actId="1076"/>
          <ac:grpSpMkLst>
            <pc:docMk/>
            <pc:sldMk cId="3316041787" sldId="896"/>
            <ac:grpSpMk id="12" creationId="{85707554-8C9D-440E-7796-9B5E7B9449C8}"/>
          </ac:grpSpMkLst>
        </pc:grpChg>
        <pc:graphicFrameChg chg="add mod modGraphic">
          <ac:chgData name="Flavio Galván Rivera" userId="0c51f43a-70e9-4a23-83d3-007ad3b56a9a" providerId="ADAL" clId="{581AF98D-CCC0-4987-B9A5-E30D64487D45}" dt="2026-06-30T21:34:22.847" v="4961" actId="14100"/>
          <ac:graphicFrameMkLst>
            <pc:docMk/>
            <pc:sldMk cId="3316041787" sldId="896"/>
            <ac:graphicFrameMk id="2" creationId="{9597559C-176B-B9BF-5A91-76CB5182B01B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6-30T21:41:32.748" v="4991" actId="20577"/>
        <pc:sldMkLst>
          <pc:docMk/>
          <pc:sldMk cId="1195519718" sldId="897"/>
        </pc:sldMkLst>
        <pc:spChg chg="mod">
          <ac:chgData name="Flavio Galván Rivera" userId="0c51f43a-70e9-4a23-83d3-007ad3b56a9a" providerId="ADAL" clId="{581AF98D-CCC0-4987-B9A5-E30D64487D45}" dt="2026-06-30T21:41:32.748" v="4991" actId="20577"/>
          <ac:spMkLst>
            <pc:docMk/>
            <pc:sldMk cId="1195519718" sldId="897"/>
            <ac:spMk id="10" creationId="{CB43D608-D0F9-BA12-F128-D84630CCB9E7}"/>
          </ac:spMkLst>
        </pc:spChg>
      </pc:sldChg>
      <pc:sldChg chg="modSp add mod ord">
        <pc:chgData name="Flavio Galván Rivera" userId="0c51f43a-70e9-4a23-83d3-007ad3b56a9a" providerId="ADAL" clId="{581AF98D-CCC0-4987-B9A5-E30D64487D45}" dt="2026-06-30T21:41:12.054" v="4983"/>
        <pc:sldMkLst>
          <pc:docMk/>
          <pc:sldMk cId="1435684592" sldId="898"/>
        </pc:sldMkLst>
        <pc:spChg chg="mod">
          <ac:chgData name="Flavio Galván Rivera" userId="0c51f43a-70e9-4a23-83d3-007ad3b56a9a" providerId="ADAL" clId="{581AF98D-CCC0-4987-B9A5-E30D64487D45}" dt="2026-06-30T21:41:05.800" v="4981" actId="20577"/>
          <ac:spMkLst>
            <pc:docMk/>
            <pc:sldMk cId="1435684592" sldId="898"/>
            <ac:spMk id="10" creationId="{C47451C9-F07B-91CD-A2CC-1F428C8EBC26}"/>
          </ac:spMkLst>
        </pc:spChg>
      </pc:sldChg>
      <pc:sldChg chg="modSp add mod">
        <pc:chgData name="Flavio Galván Rivera" userId="0c51f43a-70e9-4a23-83d3-007ad3b56a9a" providerId="ADAL" clId="{581AF98D-CCC0-4987-B9A5-E30D64487D45}" dt="2026-07-01T16:40:20.937" v="5108" actId="20577"/>
        <pc:sldMkLst>
          <pc:docMk/>
          <pc:sldMk cId="1081605246" sldId="899"/>
        </pc:sldMkLst>
        <pc:spChg chg="mod">
          <ac:chgData name="Flavio Galván Rivera" userId="0c51f43a-70e9-4a23-83d3-007ad3b56a9a" providerId="ADAL" clId="{581AF98D-CCC0-4987-B9A5-E30D64487D45}" dt="2026-07-01T16:39:53.014" v="5096" actId="20577"/>
          <ac:spMkLst>
            <pc:docMk/>
            <pc:sldMk cId="1081605246" sldId="899"/>
            <ac:spMk id="4" creationId="{13DD5DBE-73FC-BEBF-779C-1243A9032D79}"/>
          </ac:spMkLst>
        </pc:spChg>
        <pc:spChg chg="mod">
          <ac:chgData name="Flavio Galván Rivera" userId="0c51f43a-70e9-4a23-83d3-007ad3b56a9a" providerId="ADAL" clId="{581AF98D-CCC0-4987-B9A5-E30D64487D45}" dt="2026-07-01T16:40:20.937" v="5108" actId="20577"/>
          <ac:spMkLst>
            <pc:docMk/>
            <pc:sldMk cId="1081605246" sldId="899"/>
            <ac:spMk id="24" creationId="{5FCC1143-6DFD-979B-8F15-E8D9FF4C7F1F}"/>
          </ac:spMkLst>
        </pc:spChg>
      </pc:sldChg>
      <pc:sldChg chg="modSp add mod">
        <pc:chgData name="Flavio Galván Rivera" userId="0c51f43a-70e9-4a23-83d3-007ad3b56a9a" providerId="ADAL" clId="{581AF98D-CCC0-4987-B9A5-E30D64487D45}" dt="2026-07-01T16:49:22.214" v="5240" actId="20577"/>
        <pc:sldMkLst>
          <pc:docMk/>
          <pc:sldMk cId="3946779440" sldId="900"/>
        </pc:sldMkLst>
        <pc:spChg chg="mod">
          <ac:chgData name="Flavio Galván Rivera" userId="0c51f43a-70e9-4a23-83d3-007ad3b56a9a" providerId="ADAL" clId="{581AF98D-CCC0-4987-B9A5-E30D64487D45}" dt="2026-07-01T16:49:22.214" v="5240" actId="20577"/>
          <ac:spMkLst>
            <pc:docMk/>
            <pc:sldMk cId="3946779440" sldId="900"/>
            <ac:spMk id="4" creationId="{1FB2ED41-66FB-4D01-9D5C-954523AF42BD}"/>
          </ac:spMkLst>
        </pc:spChg>
      </pc:sldChg>
      <pc:sldChg chg="modSp add mod">
        <pc:chgData name="Flavio Galván Rivera" userId="0c51f43a-70e9-4a23-83d3-007ad3b56a9a" providerId="ADAL" clId="{581AF98D-CCC0-4987-B9A5-E30D64487D45}" dt="2026-07-01T16:53:06.958" v="5299" actId="14100"/>
        <pc:sldMkLst>
          <pc:docMk/>
          <pc:sldMk cId="2764958486" sldId="901"/>
        </pc:sldMkLst>
        <pc:spChg chg="mod">
          <ac:chgData name="Flavio Galván Rivera" userId="0c51f43a-70e9-4a23-83d3-007ad3b56a9a" providerId="ADAL" clId="{581AF98D-CCC0-4987-B9A5-E30D64487D45}" dt="2026-07-01T16:52:43.058" v="5297" actId="20577"/>
          <ac:spMkLst>
            <pc:docMk/>
            <pc:sldMk cId="2764958486" sldId="901"/>
            <ac:spMk id="24" creationId="{BB16A15E-11A9-C280-A227-3F3A779BC6AD}"/>
          </ac:spMkLst>
        </pc:spChg>
        <pc:graphicFrameChg chg="mod modGraphic">
          <ac:chgData name="Flavio Galván Rivera" userId="0c51f43a-70e9-4a23-83d3-007ad3b56a9a" providerId="ADAL" clId="{581AF98D-CCC0-4987-B9A5-E30D64487D45}" dt="2026-07-01T16:53:06.958" v="5299" actId="14100"/>
          <ac:graphicFrameMkLst>
            <pc:docMk/>
            <pc:sldMk cId="2764958486" sldId="901"/>
            <ac:graphicFrameMk id="2" creationId="{ADF46481-3579-42D4-7CC8-EA74BA461E03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7-01T20:06:19.786" v="6156" actId="20577"/>
        <pc:sldMkLst>
          <pc:docMk/>
          <pc:sldMk cId="563966083" sldId="902"/>
        </pc:sldMkLst>
        <pc:spChg chg="mod">
          <ac:chgData name="Flavio Galván Rivera" userId="0c51f43a-70e9-4a23-83d3-007ad3b56a9a" providerId="ADAL" clId="{581AF98D-CCC0-4987-B9A5-E30D64487D45}" dt="2026-07-01T20:06:19.786" v="6156" actId="20577"/>
          <ac:spMkLst>
            <pc:docMk/>
            <pc:sldMk cId="563966083" sldId="902"/>
            <ac:spMk id="24" creationId="{D505A353-6C16-3CC5-BE84-FAE609607FB4}"/>
          </ac:spMkLst>
        </pc:spChg>
        <pc:graphicFrameChg chg="modGraphic">
          <ac:chgData name="Flavio Galván Rivera" userId="0c51f43a-70e9-4a23-83d3-007ad3b56a9a" providerId="ADAL" clId="{581AF98D-CCC0-4987-B9A5-E30D64487D45}" dt="2026-07-01T19:30:54.108" v="5470" actId="20577"/>
          <ac:graphicFrameMkLst>
            <pc:docMk/>
            <pc:sldMk cId="563966083" sldId="902"/>
            <ac:graphicFrameMk id="2" creationId="{379560B9-1D9E-3B6B-C392-FCD73848D0AC}"/>
          </ac:graphicFrameMkLst>
        </pc:graphicFrameChg>
      </pc:sldChg>
      <pc:sldChg chg="addSp delSp modSp add mod">
        <pc:chgData name="Flavio Galván Rivera" userId="0c51f43a-70e9-4a23-83d3-007ad3b56a9a" providerId="ADAL" clId="{581AF98D-CCC0-4987-B9A5-E30D64487D45}" dt="2026-07-01T19:38:35.670" v="5680" actId="20577"/>
        <pc:sldMkLst>
          <pc:docMk/>
          <pc:sldMk cId="1992369153" sldId="903"/>
        </pc:sldMkLst>
        <pc:spChg chg="mod">
          <ac:chgData name="Flavio Galván Rivera" userId="0c51f43a-70e9-4a23-83d3-007ad3b56a9a" providerId="ADAL" clId="{581AF98D-CCC0-4987-B9A5-E30D64487D45}" dt="2026-07-01T19:38:35.670" v="5680" actId="20577"/>
          <ac:spMkLst>
            <pc:docMk/>
            <pc:sldMk cId="1992369153" sldId="903"/>
            <ac:spMk id="24" creationId="{76F881A9-95A7-70C0-38BF-F4DAA984F5F6}"/>
          </ac:spMkLst>
        </pc:spChg>
        <pc:graphicFrameChg chg="add mod modGraphic">
          <ac:chgData name="Flavio Galván Rivera" userId="0c51f43a-70e9-4a23-83d3-007ad3b56a9a" providerId="ADAL" clId="{581AF98D-CCC0-4987-B9A5-E30D64487D45}" dt="2026-07-01T19:37:54.474" v="5654" actId="1076"/>
          <ac:graphicFrameMkLst>
            <pc:docMk/>
            <pc:sldMk cId="1992369153" sldId="903"/>
            <ac:graphicFrameMk id="2" creationId="{69B24505-17D4-21E9-E5E9-08BC457EB205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7-01T20:07:17.866" v="6162" actId="20577"/>
        <pc:sldMkLst>
          <pc:docMk/>
          <pc:sldMk cId="3712492311" sldId="904"/>
        </pc:sldMkLst>
        <pc:spChg chg="mod">
          <ac:chgData name="Flavio Galván Rivera" userId="0c51f43a-70e9-4a23-83d3-007ad3b56a9a" providerId="ADAL" clId="{581AF98D-CCC0-4987-B9A5-E30D64487D45}" dt="2026-07-01T19:42:42.186" v="5712" actId="255"/>
          <ac:spMkLst>
            <pc:docMk/>
            <pc:sldMk cId="3712492311" sldId="904"/>
            <ac:spMk id="24" creationId="{15D7F91A-55E1-E345-B81F-F96DDBC57683}"/>
          </ac:spMkLst>
        </pc:spChg>
        <pc:graphicFrameChg chg="modGraphic">
          <ac:chgData name="Flavio Galván Rivera" userId="0c51f43a-70e9-4a23-83d3-007ad3b56a9a" providerId="ADAL" clId="{581AF98D-CCC0-4987-B9A5-E30D64487D45}" dt="2026-07-01T20:07:17.866" v="6162" actId="20577"/>
          <ac:graphicFrameMkLst>
            <pc:docMk/>
            <pc:sldMk cId="3712492311" sldId="904"/>
            <ac:graphicFrameMk id="2" creationId="{D39BB6BB-0A1E-0491-75EF-6CB14063E36A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7-01T20:03:58.516" v="6134" actId="20577"/>
        <pc:sldMkLst>
          <pc:docMk/>
          <pc:sldMk cId="231693410" sldId="905"/>
        </pc:sldMkLst>
        <pc:spChg chg="mod">
          <ac:chgData name="Flavio Galván Rivera" userId="0c51f43a-70e9-4a23-83d3-007ad3b56a9a" providerId="ADAL" clId="{581AF98D-CCC0-4987-B9A5-E30D64487D45}" dt="2026-07-01T20:03:58.516" v="6134" actId="20577"/>
          <ac:spMkLst>
            <pc:docMk/>
            <pc:sldMk cId="231693410" sldId="905"/>
            <ac:spMk id="4" creationId="{A1899F15-A81B-2E06-B079-D98D987A01F7}"/>
          </ac:spMkLst>
        </pc:spChg>
        <pc:spChg chg="mod">
          <ac:chgData name="Flavio Galván Rivera" userId="0c51f43a-70e9-4a23-83d3-007ad3b56a9a" providerId="ADAL" clId="{581AF98D-CCC0-4987-B9A5-E30D64487D45}" dt="2026-07-01T20:03:24.916" v="6132" actId="1076"/>
          <ac:spMkLst>
            <pc:docMk/>
            <pc:sldMk cId="231693410" sldId="905"/>
            <ac:spMk id="24" creationId="{E7469841-EFF1-0650-1A98-BC2005C3E378}"/>
          </ac:spMkLst>
        </pc:spChg>
      </pc:sldChg>
      <pc:sldChg chg="modSp add mod">
        <pc:chgData name="Flavio Galván Rivera" userId="0c51f43a-70e9-4a23-83d3-007ad3b56a9a" providerId="ADAL" clId="{581AF98D-CCC0-4987-B9A5-E30D64487D45}" dt="2026-07-01T20:30:35.317" v="6241" actId="20577"/>
        <pc:sldMkLst>
          <pc:docMk/>
          <pc:sldMk cId="1831859997" sldId="906"/>
        </pc:sldMkLst>
        <pc:spChg chg="mod">
          <ac:chgData name="Flavio Galván Rivera" userId="0c51f43a-70e9-4a23-83d3-007ad3b56a9a" providerId="ADAL" clId="{581AF98D-CCC0-4987-B9A5-E30D64487D45}" dt="2026-07-01T20:30:35.317" v="6241" actId="20577"/>
          <ac:spMkLst>
            <pc:docMk/>
            <pc:sldMk cId="1831859997" sldId="906"/>
            <ac:spMk id="4" creationId="{3B005E4F-548B-FE6E-7201-B836FB96F35B}"/>
          </ac:spMkLst>
        </pc:spChg>
        <pc:spChg chg="mod">
          <ac:chgData name="Flavio Galván Rivera" userId="0c51f43a-70e9-4a23-83d3-007ad3b56a9a" providerId="ADAL" clId="{581AF98D-CCC0-4987-B9A5-E30D64487D45}" dt="2026-07-01T20:20:19.940" v="6198" actId="1076"/>
          <ac:spMkLst>
            <pc:docMk/>
            <pc:sldMk cId="1831859997" sldId="906"/>
            <ac:spMk id="24" creationId="{62E3081E-8E85-BCD5-6F7C-AA3EFA3E6EA8}"/>
          </ac:spMkLst>
        </pc:spChg>
      </pc:sldChg>
      <pc:sldChg chg="modSp add mod">
        <pc:chgData name="Flavio Galván Rivera" userId="0c51f43a-70e9-4a23-83d3-007ad3b56a9a" providerId="ADAL" clId="{581AF98D-CCC0-4987-B9A5-E30D64487D45}" dt="2026-07-01T20:31:45.088" v="6268" actId="20577"/>
        <pc:sldMkLst>
          <pc:docMk/>
          <pc:sldMk cId="2077991676" sldId="907"/>
        </pc:sldMkLst>
        <pc:spChg chg="mod">
          <ac:chgData name="Flavio Galván Rivera" userId="0c51f43a-70e9-4a23-83d3-007ad3b56a9a" providerId="ADAL" clId="{581AF98D-CCC0-4987-B9A5-E30D64487D45}" dt="2026-07-01T20:31:45.088" v="6268" actId="20577"/>
          <ac:spMkLst>
            <pc:docMk/>
            <pc:sldMk cId="2077991676" sldId="907"/>
            <ac:spMk id="4" creationId="{45AF48A6-B3B8-59F6-24C5-847362675D51}"/>
          </ac:spMkLst>
        </pc:spChg>
      </pc:sldChg>
      <pc:sldChg chg="modSp add mod">
        <pc:chgData name="Flavio Galván Rivera" userId="0c51f43a-70e9-4a23-83d3-007ad3b56a9a" providerId="ADAL" clId="{581AF98D-CCC0-4987-B9A5-E30D64487D45}" dt="2026-07-02T01:27:54.108" v="6785" actId="20577"/>
        <pc:sldMkLst>
          <pc:docMk/>
          <pc:sldMk cId="644092744" sldId="908"/>
        </pc:sldMkLst>
        <pc:spChg chg="mod">
          <ac:chgData name="Flavio Galván Rivera" userId="0c51f43a-70e9-4a23-83d3-007ad3b56a9a" providerId="ADAL" clId="{581AF98D-CCC0-4987-B9A5-E30D64487D45}" dt="2026-07-02T01:27:54.108" v="6785" actId="20577"/>
          <ac:spMkLst>
            <pc:docMk/>
            <pc:sldMk cId="644092744" sldId="908"/>
            <ac:spMk id="4" creationId="{1E7F4C9D-537F-8E1D-C038-399BDA4F40E2}"/>
          </ac:spMkLst>
        </pc:spChg>
        <pc:spChg chg="mod">
          <ac:chgData name="Flavio Galván Rivera" userId="0c51f43a-70e9-4a23-83d3-007ad3b56a9a" providerId="ADAL" clId="{581AF98D-CCC0-4987-B9A5-E30D64487D45}" dt="2026-07-01T20:57:13.692" v="6296" actId="20577"/>
          <ac:spMkLst>
            <pc:docMk/>
            <pc:sldMk cId="644092744" sldId="908"/>
            <ac:spMk id="24" creationId="{309B1F05-B6A8-7C1F-944B-1B2B17D90AB0}"/>
          </ac:spMkLst>
        </pc:spChg>
      </pc:sldChg>
      <pc:sldChg chg="modSp add mod">
        <pc:chgData name="Flavio Galván Rivera" userId="0c51f43a-70e9-4a23-83d3-007ad3b56a9a" providerId="ADAL" clId="{581AF98D-CCC0-4987-B9A5-E30D64487D45}" dt="2026-07-02T01:27:33.852" v="6784" actId="20577"/>
        <pc:sldMkLst>
          <pc:docMk/>
          <pc:sldMk cId="4031868629" sldId="909"/>
        </pc:sldMkLst>
        <pc:spChg chg="mod">
          <ac:chgData name="Flavio Galván Rivera" userId="0c51f43a-70e9-4a23-83d3-007ad3b56a9a" providerId="ADAL" clId="{581AF98D-CCC0-4987-B9A5-E30D64487D45}" dt="2026-07-02T01:27:33.852" v="6784" actId="20577"/>
          <ac:spMkLst>
            <pc:docMk/>
            <pc:sldMk cId="4031868629" sldId="909"/>
            <ac:spMk id="4" creationId="{220233FF-C885-D8BB-3F3F-8088FC04E308}"/>
          </ac:spMkLst>
        </pc:spChg>
        <pc:spChg chg="mod">
          <ac:chgData name="Flavio Galván Rivera" userId="0c51f43a-70e9-4a23-83d3-007ad3b56a9a" providerId="ADAL" clId="{581AF98D-CCC0-4987-B9A5-E30D64487D45}" dt="2026-07-01T20:59:02.129" v="6364" actId="255"/>
          <ac:spMkLst>
            <pc:docMk/>
            <pc:sldMk cId="4031868629" sldId="909"/>
            <ac:spMk id="24" creationId="{708FB036-C144-EB71-AE65-F7E49E412505}"/>
          </ac:spMkLst>
        </pc:spChg>
      </pc:sldChg>
      <pc:sldChg chg="modSp add mod">
        <pc:chgData name="Flavio Galván Rivera" userId="0c51f43a-70e9-4a23-83d3-007ad3b56a9a" providerId="ADAL" clId="{581AF98D-CCC0-4987-B9A5-E30D64487D45}" dt="2026-07-02T01:27:01.002" v="6783" actId="20577"/>
        <pc:sldMkLst>
          <pc:docMk/>
          <pc:sldMk cId="2891294849" sldId="910"/>
        </pc:sldMkLst>
        <pc:spChg chg="mod">
          <ac:chgData name="Flavio Galván Rivera" userId="0c51f43a-70e9-4a23-83d3-007ad3b56a9a" providerId="ADAL" clId="{581AF98D-CCC0-4987-B9A5-E30D64487D45}" dt="2026-07-02T01:27:01.002" v="6783" actId="20577"/>
          <ac:spMkLst>
            <pc:docMk/>
            <pc:sldMk cId="2891294849" sldId="910"/>
            <ac:spMk id="4" creationId="{9637C956-0CFC-0FB9-D39B-8521588C6F40}"/>
          </ac:spMkLst>
        </pc:spChg>
        <pc:spChg chg="mod">
          <ac:chgData name="Flavio Galván Rivera" userId="0c51f43a-70e9-4a23-83d3-007ad3b56a9a" providerId="ADAL" clId="{581AF98D-CCC0-4987-B9A5-E30D64487D45}" dt="2026-07-01T20:59:35.550" v="6375" actId="20577"/>
          <ac:spMkLst>
            <pc:docMk/>
            <pc:sldMk cId="2891294849" sldId="910"/>
            <ac:spMk id="24" creationId="{2FFBED19-29C9-4D30-6980-C1AEA6B375EF}"/>
          </ac:spMkLst>
        </pc:spChg>
      </pc:sldChg>
      <pc:sldChg chg="modSp add mod">
        <pc:chgData name="Flavio Galván Rivera" userId="0c51f43a-70e9-4a23-83d3-007ad3b56a9a" providerId="ADAL" clId="{581AF98D-CCC0-4987-B9A5-E30D64487D45}" dt="2026-07-01T22:47:28.041" v="6485" actId="20577"/>
        <pc:sldMkLst>
          <pc:docMk/>
          <pc:sldMk cId="395763796" sldId="911"/>
        </pc:sldMkLst>
        <pc:spChg chg="mod">
          <ac:chgData name="Flavio Galván Rivera" userId="0c51f43a-70e9-4a23-83d3-007ad3b56a9a" providerId="ADAL" clId="{581AF98D-CCC0-4987-B9A5-E30D64487D45}" dt="2026-07-01T22:02:55.702" v="6428" actId="20577"/>
          <ac:spMkLst>
            <pc:docMk/>
            <pc:sldMk cId="395763796" sldId="911"/>
            <ac:spMk id="24" creationId="{E61181C6-55D4-67E4-0A73-23AFB70792F1}"/>
          </ac:spMkLst>
        </pc:spChg>
        <pc:graphicFrameChg chg="mod modGraphic">
          <ac:chgData name="Flavio Galván Rivera" userId="0c51f43a-70e9-4a23-83d3-007ad3b56a9a" providerId="ADAL" clId="{581AF98D-CCC0-4987-B9A5-E30D64487D45}" dt="2026-07-01T22:47:28.041" v="6485" actId="20577"/>
          <ac:graphicFrameMkLst>
            <pc:docMk/>
            <pc:sldMk cId="395763796" sldId="911"/>
            <ac:graphicFrameMk id="2" creationId="{1CD5E143-7271-18E7-00B6-AD1A4B1763C3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7-01T22:51:23.107" v="6525" actId="2710"/>
        <pc:sldMkLst>
          <pc:docMk/>
          <pc:sldMk cId="3612837020" sldId="912"/>
        </pc:sldMkLst>
        <pc:spChg chg="mod">
          <ac:chgData name="Flavio Galván Rivera" userId="0c51f43a-70e9-4a23-83d3-007ad3b56a9a" providerId="ADAL" clId="{581AF98D-CCC0-4987-B9A5-E30D64487D45}" dt="2026-07-01T22:48:35.890" v="6503" actId="20577"/>
          <ac:spMkLst>
            <pc:docMk/>
            <pc:sldMk cId="3612837020" sldId="912"/>
            <ac:spMk id="24" creationId="{0A084F52-AF27-9CBD-0328-9EEB9EE3189D}"/>
          </ac:spMkLst>
        </pc:spChg>
        <pc:graphicFrameChg chg="mod modGraphic">
          <ac:chgData name="Flavio Galván Rivera" userId="0c51f43a-70e9-4a23-83d3-007ad3b56a9a" providerId="ADAL" clId="{581AF98D-CCC0-4987-B9A5-E30D64487D45}" dt="2026-07-01T22:51:23.107" v="6525" actId="2710"/>
          <ac:graphicFrameMkLst>
            <pc:docMk/>
            <pc:sldMk cId="3612837020" sldId="912"/>
            <ac:graphicFrameMk id="2" creationId="{4C5C3CDA-7E5F-8B6D-A200-0B99F15F91BA}"/>
          </ac:graphicFrameMkLst>
        </pc:graphicFrameChg>
      </pc:sldChg>
      <pc:sldChg chg="modSp add mod">
        <pc:chgData name="Flavio Galván Rivera" userId="0c51f43a-70e9-4a23-83d3-007ad3b56a9a" providerId="ADAL" clId="{581AF98D-CCC0-4987-B9A5-E30D64487D45}" dt="2026-07-01T22:53:45.550" v="6607" actId="20577"/>
        <pc:sldMkLst>
          <pc:docMk/>
          <pc:sldMk cId="4052676281" sldId="913"/>
        </pc:sldMkLst>
        <pc:spChg chg="mod">
          <ac:chgData name="Flavio Galván Rivera" userId="0c51f43a-70e9-4a23-83d3-007ad3b56a9a" providerId="ADAL" clId="{581AF98D-CCC0-4987-B9A5-E30D64487D45}" dt="2026-07-01T22:52:21.050" v="6590" actId="20577"/>
          <ac:spMkLst>
            <pc:docMk/>
            <pc:sldMk cId="4052676281" sldId="913"/>
            <ac:spMk id="24" creationId="{FF20F9E1-A458-BB08-2401-593BACE3C8D2}"/>
          </ac:spMkLst>
        </pc:spChg>
        <pc:graphicFrameChg chg="mod modGraphic">
          <ac:chgData name="Flavio Galván Rivera" userId="0c51f43a-70e9-4a23-83d3-007ad3b56a9a" providerId="ADAL" clId="{581AF98D-CCC0-4987-B9A5-E30D64487D45}" dt="2026-07-01T22:53:45.550" v="6607" actId="20577"/>
          <ac:graphicFrameMkLst>
            <pc:docMk/>
            <pc:sldMk cId="4052676281" sldId="913"/>
            <ac:graphicFrameMk id="2" creationId="{02F396BF-D559-7072-56EA-5F2BA9137D2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921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3758882"/>
            <a:ext cx="4964681" cy="30991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A9EAD92-3FB6-4CD9-AF3F-6A7D2246C43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97080" y="1132114"/>
            <a:ext cx="4244057" cy="2815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183709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44877" y="1059542"/>
            <a:ext cx="4115007" cy="5798457"/>
          </a:xfrm>
          <a:prstGeom prst="round1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888795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45394" y="0"/>
            <a:ext cx="3200400" cy="3976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A9EAD92-3FB6-4CD9-AF3F-6A7D2246C43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45794" y="3976026"/>
            <a:ext cx="3446206" cy="28819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73360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5921829" cy="6858000"/>
          </a:xfrm>
          <a:prstGeom prst="flowChartDelay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557254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897668" y="-1"/>
            <a:ext cx="3204834" cy="36866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A9EAD92-3FB6-4CD9-AF3F-6A7D2246C43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2699658"/>
            <a:ext cx="3410857" cy="41583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55448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48978" y="2168190"/>
            <a:ext cx="2635584" cy="31277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4881095-6AE6-4C0F-A868-93F5540ECD2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78208" y="2168190"/>
            <a:ext cx="2635584" cy="31277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71AB5F5-F05D-4687-9D4A-E7F314DFD6D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07438" y="2168190"/>
            <a:ext cx="2635584" cy="31277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667945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15314" y="1209276"/>
            <a:ext cx="5776686" cy="28837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A9EAD92-3FB6-4CD9-AF3F-6A7D2246C43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44686" y="4093027"/>
            <a:ext cx="2670628" cy="27649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290763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226629" cy="6858000"/>
          </a:xfrm>
          <a:prstGeom prst="parallelogram">
            <a:avLst>
              <a:gd name="adj" fmla="val 3303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9857984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17118" y="950321"/>
            <a:ext cx="4972050" cy="497205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932305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23428" cy="3962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4881095-6AE6-4C0F-A868-93F5540ECD2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23428" y="3962400"/>
            <a:ext cx="6168572" cy="2895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481726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1699" y="1092199"/>
            <a:ext cx="3836531" cy="52165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7114171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5365" y="3869020"/>
            <a:ext cx="11065771" cy="29889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994053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20702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08358" y="1238582"/>
            <a:ext cx="2255565" cy="49094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4076027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61523" y="1412068"/>
            <a:ext cx="3268954" cy="71151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0700639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30640" y="1737442"/>
            <a:ext cx="4404759" cy="24096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457007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36668" y="1444532"/>
            <a:ext cx="4363237" cy="27310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26516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2451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730322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8874" y="1163056"/>
            <a:ext cx="2592794" cy="27899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4881095-6AE6-4C0F-A868-93F5540ECD2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39853" y="3502855"/>
            <a:ext cx="2674090" cy="28058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4098086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88922" y="0"/>
            <a:ext cx="4103077" cy="34465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A9EAD92-3FB6-4CD9-AF3F-6A7D2246C43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25882" y="3910818"/>
            <a:ext cx="4468837" cy="29471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486495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247461"/>
            <a:ext cx="5331654" cy="4103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67516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83742" y="1088571"/>
            <a:ext cx="3952716" cy="52201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60578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533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156769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F2A6D0-3858-4A1E-AF7D-E5D343F1F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3" y="0"/>
            <a:ext cx="5143501" cy="57076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4881095-6AE6-4C0F-A868-93F5540ECD2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9190" y="3949733"/>
            <a:ext cx="3695701" cy="23589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3979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014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313467" y="4699927"/>
            <a:ext cx="7162808" cy="569107"/>
          </a:xfrm>
          <a:prstGeom prst="roundRect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40310" y="197438"/>
            <a:ext cx="1030912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ESCUELA  JUDICIAL  ELECTORAL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TRIBUNAL ELECTORAL DEL PODER JUDICIAL DE LA FEDERACIÓN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DIPLOMADO  EN  DERECHO  PROBATORIO  2026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HECHOS JURÍDICOS OBJETO DE CONTROVERSIA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  DE  JUNIO  Y 1  DE  JULIO  DE  2026</a:t>
            </a: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142569" y="1274111"/>
            <a:ext cx="1351692" cy="1449911"/>
            <a:chOff x="3551" y="1011"/>
            <a:chExt cx="578" cy="620"/>
          </a:xfrm>
          <a:solidFill>
            <a:srgbClr val="FFC000"/>
          </a:solidFill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6"/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0" y="5493429"/>
            <a:ext cx="12192000" cy="140613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47674" y="4722504"/>
            <a:ext cx="58943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31925" algn="l"/>
                <a:tab pos="1616075" algn="l"/>
                <a:tab pos="2517775" algn="l"/>
              </a:tabLst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FLAVIO  GALVÁN  RIVERA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1970" y="5646420"/>
            <a:ext cx="4103370" cy="106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02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1179870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/>
          <p:cNvGrpSpPr>
            <a:grpSpLocks noChangeAspect="1"/>
          </p:cNvGrpSpPr>
          <p:nvPr/>
        </p:nvGrpSpPr>
        <p:grpSpPr bwMode="auto">
          <a:xfrm>
            <a:off x="74378" y="716678"/>
            <a:ext cx="1031116" cy="102068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FD96790-848A-438E-9E66-18D7BAF751A7}"/>
              </a:ext>
            </a:extLst>
          </p:cNvPr>
          <p:cNvSpPr/>
          <p:nvPr/>
        </p:nvSpPr>
        <p:spPr>
          <a:xfrm>
            <a:off x="1342539" y="67786"/>
            <a:ext cx="10586225" cy="909166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¿QUÉ SE PRUEBA?          OBJETO  DE  LA  PRUEBA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 NACIONAL  DE  PROCEDIMIENTOS  CIVILES  Y  FAMILIARES</a:t>
            </a:r>
            <a:endParaRPr kumimoji="0" lang="en-ID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9AAF069-A2D8-F57C-34A5-2C8CEC250564}"/>
              </a:ext>
            </a:extLst>
          </p:cNvPr>
          <p:cNvSpPr txBox="1"/>
          <p:nvPr/>
        </p:nvSpPr>
        <p:spPr>
          <a:xfrm>
            <a:off x="1328625" y="1120834"/>
            <a:ext cx="10600139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Artículo 266. </a:t>
            </a:r>
            <a:r>
              <a:rPr kumimoji="0" lang="es-MX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Sólo los hechos estarán sujetos a prueba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 el derecho lo estará únicamente cuando se trate de normas diversas a las generales o cuando se funde en usos y costumbres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Artículo 267.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autoridad jurisdiccional aplicará el derecho extranjero tal como lo harían las del Estado cuyo derecho resultare aplicable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sin perjuicio de que las partes puedan alegar la existencia y contenido del derecho extranjero invocado.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Respecto del texto, vigencia, sentido y alcance del derecho extranjero, la autoridad jurisdiccional podrá valerse de informes oficiales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 los cuales podrá solicitar al servicio exterior mexicano, admitir las pruebas ofrecidas por las partes o bien ordenar las que considere necesarias.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(Énfasis adicionado)</a:t>
            </a:r>
          </a:p>
        </p:txBody>
      </p:sp>
    </p:spTree>
    <p:extLst>
      <p:ext uri="{BB962C8B-B14F-4D97-AF65-F5344CB8AC3E}">
        <p14:creationId xmlns:p14="http://schemas.microsoft.com/office/powerpoint/2010/main" val="3343889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504335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/>
          <p:cNvGrpSpPr>
            <a:grpSpLocks noChangeAspect="1"/>
          </p:cNvGrpSpPr>
          <p:nvPr/>
        </p:nvGrpSpPr>
        <p:grpSpPr bwMode="auto">
          <a:xfrm>
            <a:off x="131444" y="534397"/>
            <a:ext cx="1241445" cy="1093169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FD96790-848A-438E-9E66-18D7BAF751A7}"/>
              </a:ext>
            </a:extLst>
          </p:cNvPr>
          <p:cNvSpPr/>
          <p:nvPr/>
        </p:nvSpPr>
        <p:spPr>
          <a:xfrm>
            <a:off x="1603949" y="67786"/>
            <a:ext cx="10456607" cy="1070739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LEY GENERAL DEL SISTEMA DE MEDIOS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IMPUGNACIÓN EN MATERIA ELECTORAL</a:t>
            </a:r>
            <a:endParaRPr kumimoji="0" lang="en-ID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F8E5090-91EB-6267-B69A-4559032143A5}"/>
              </a:ext>
            </a:extLst>
          </p:cNvPr>
          <p:cNvSpPr txBox="1"/>
          <p:nvPr/>
        </p:nvSpPr>
        <p:spPr>
          <a:xfrm>
            <a:off x="1635779" y="1286722"/>
            <a:ext cx="10456607" cy="500983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Artículo 15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Son objeto de prueba los </a:t>
            </a:r>
            <a:r>
              <a:rPr kumimoji="0" lang="es-MX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hechos controvertibles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lo será el derecho, los hechos notorios o imposibles, ni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aquellos que hayan sido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reconocidos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 que afirma está obligado a probar. También lo está el que niega, cuando su negación envuelve la afirmación expresa de un hecho.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(Énfasis adicionado)</a:t>
            </a:r>
          </a:p>
        </p:txBody>
      </p:sp>
    </p:spTree>
    <p:extLst>
      <p:ext uri="{BB962C8B-B14F-4D97-AF65-F5344CB8AC3E}">
        <p14:creationId xmlns:p14="http://schemas.microsoft.com/office/powerpoint/2010/main" val="4038246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F733F-B7D3-C2E3-1E6E-FB5C903F6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B6B0FBA-EA3C-3D7B-D98D-F16757EDF977}"/>
              </a:ext>
            </a:extLst>
          </p:cNvPr>
          <p:cNvSpPr/>
          <p:nvPr/>
        </p:nvSpPr>
        <p:spPr>
          <a:xfrm>
            <a:off x="0" y="1"/>
            <a:ext cx="1588770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41081DC5-4B48-97FA-684F-36082DC5F1C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8585" y="871783"/>
            <a:ext cx="1371600" cy="122767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9ADF7050-7DDB-17A0-26FF-AEF4C4AF5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C0BC4056-341E-24FC-3E0A-30970B1DE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7D4B094-682D-B39E-3E8C-D791570CA99B}"/>
              </a:ext>
            </a:extLst>
          </p:cNvPr>
          <p:cNvSpPr/>
          <p:nvPr/>
        </p:nvSpPr>
        <p:spPr>
          <a:xfrm>
            <a:off x="2000249" y="67786"/>
            <a:ext cx="9418321" cy="160799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LEY  FEDERAL  DEL  TRABAJO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8CE5A1AC-C48F-E03A-E6E8-CBD4CA651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0C62AC7-FB75-8EE8-CA90-E2B41E6192D1}"/>
              </a:ext>
            </a:extLst>
          </p:cNvPr>
          <p:cNvSpPr txBox="1"/>
          <p:nvPr/>
        </p:nvSpPr>
        <p:spPr>
          <a:xfrm>
            <a:off x="2000249" y="1767639"/>
            <a:ext cx="9418321" cy="4409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Artículo 777.- Las pruebas deben referirse a los hechos controvertidos cuando no hayan sido confesados por las partes.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(Énfasis adicionado)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09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58AE4-D91B-53BC-6DF2-0A2AF2C73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8A77A30-13A6-0F53-8B5C-FD35B9A89729}"/>
              </a:ext>
            </a:extLst>
          </p:cNvPr>
          <p:cNvSpPr/>
          <p:nvPr/>
        </p:nvSpPr>
        <p:spPr>
          <a:xfrm>
            <a:off x="1" y="0"/>
            <a:ext cx="1179870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3CA26C3A-5C37-C618-E3DC-7806B5FFD01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378" y="716678"/>
            <a:ext cx="1031116" cy="102068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C4659040-D831-DC33-BF27-404B919C2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19B907C2-E73D-3C61-E337-C7CD660403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920F7980-93A5-ABA7-6671-C3468838D188}"/>
              </a:ext>
            </a:extLst>
          </p:cNvPr>
          <p:cNvSpPr/>
          <p:nvPr/>
        </p:nvSpPr>
        <p:spPr>
          <a:xfrm>
            <a:off x="1342539" y="67786"/>
            <a:ext cx="10586225" cy="909166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 HECHOS  EN  EL  DERECHO  PROBATORIO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FLAVIO  GALVÁN  RIVERA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0CF3877B-9FB9-A6AF-F10F-4CFC115D6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7F332E88-8418-F055-E1C8-841A507291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926613"/>
              </p:ext>
            </p:extLst>
          </p:nvPr>
        </p:nvGraphicFramePr>
        <p:xfrm>
          <a:off x="1342540" y="1154430"/>
          <a:ext cx="10586224" cy="510990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293112">
                  <a:extLst>
                    <a:ext uri="{9D8B030D-6E8A-4147-A177-3AD203B41FA5}">
                      <a16:colId xmlns:a16="http://schemas.microsoft.com/office/drawing/2014/main" val="3530065342"/>
                    </a:ext>
                  </a:extLst>
                </a:gridCol>
                <a:gridCol w="5293112">
                  <a:extLst>
                    <a:ext uri="{9D8B030D-6E8A-4147-A177-3AD203B41FA5}">
                      <a16:colId xmlns:a16="http://schemas.microsoft.com/office/drawing/2014/main" val="2256586038"/>
                    </a:ext>
                  </a:extLst>
                </a:gridCol>
              </a:tblGrid>
              <a:tr h="1277476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INSTITUCIONALES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969408"/>
                  </a:ext>
                </a:extLst>
              </a:tr>
              <a:tr h="1277476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LITIGIOSOS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CONTROVERTIDOS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4398243"/>
                  </a:ext>
                </a:extLst>
              </a:tr>
              <a:tr h="1277476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EN  LITIGIO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EN  CONTROVERSIA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085738"/>
                  </a:ext>
                </a:extLst>
              </a:tr>
              <a:tr h="1277476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DE  LA  CAUSA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700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4852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5E810-C765-A918-6E19-CE4C334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E7033E1-C095-61BF-BE33-C382A9FAC8F7}"/>
              </a:ext>
            </a:extLst>
          </p:cNvPr>
          <p:cNvSpPr/>
          <p:nvPr/>
        </p:nvSpPr>
        <p:spPr>
          <a:xfrm>
            <a:off x="1" y="0"/>
            <a:ext cx="1179870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809954BE-8178-71E1-CFCB-1E585A8A794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378" y="716678"/>
            <a:ext cx="1031116" cy="102068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7D3F8733-BA0A-1F50-4201-666A394D6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6E874378-C698-1FD0-6685-F18F79C584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06AAA704-AA08-2BF2-2054-E57843A3D4C5}"/>
              </a:ext>
            </a:extLst>
          </p:cNvPr>
          <p:cNvSpPr/>
          <p:nvPr/>
        </p:nvSpPr>
        <p:spPr>
          <a:xfrm>
            <a:off x="1342539" y="67786"/>
            <a:ext cx="10586225" cy="909166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HECHOS  QUE  NO  SON  OBJETO  DE  PRUEBA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5A9A51EE-4CEC-0ACC-C0B7-D940DF92D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DC06EF5-1C41-3353-6EE2-420CE2F73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980278"/>
              </p:ext>
            </p:extLst>
          </p:nvPr>
        </p:nvGraphicFramePr>
        <p:xfrm>
          <a:off x="1342540" y="1154430"/>
          <a:ext cx="10586224" cy="510990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293112">
                  <a:extLst>
                    <a:ext uri="{9D8B030D-6E8A-4147-A177-3AD203B41FA5}">
                      <a16:colId xmlns:a16="http://schemas.microsoft.com/office/drawing/2014/main" val="3530065342"/>
                    </a:ext>
                  </a:extLst>
                </a:gridCol>
                <a:gridCol w="5293112">
                  <a:extLst>
                    <a:ext uri="{9D8B030D-6E8A-4147-A177-3AD203B41FA5}">
                      <a16:colId xmlns:a16="http://schemas.microsoft.com/office/drawing/2014/main" val="2256586038"/>
                    </a:ext>
                  </a:extLst>
                </a:gridCol>
              </a:tblGrid>
              <a:tr h="1277476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CONFESADOS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IMPOSIBLES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969408"/>
                  </a:ext>
                </a:extLst>
              </a:tr>
              <a:tr h="1277476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RECONOCIDOS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INVEROSÍMILES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4398243"/>
                  </a:ext>
                </a:extLst>
              </a:tr>
              <a:tr h="1277476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NOTORIOS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NO  CONTROVERTIDOS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085738"/>
                  </a:ext>
                </a:extLst>
              </a:tr>
              <a:tr h="1277476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700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422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E5319B-2C04-6887-70A6-F11DD5658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3ED6249-397D-445D-E0C7-367968CCB4BD}"/>
              </a:ext>
            </a:extLst>
          </p:cNvPr>
          <p:cNvSpPr txBox="1"/>
          <p:nvPr/>
        </p:nvSpPr>
        <p:spPr>
          <a:xfrm>
            <a:off x="3120389" y="291464"/>
            <a:ext cx="8903971" cy="4433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OTRO  APUNTAMIENTO  PREVIO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TEORÍA  DEL  ACTO  JURÍDICO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TEORÍA  DEL  NEGOCIO  JURÍDICO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8D1A7523-E6B5-CE64-A64E-1830EDCC878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1056" y="1495336"/>
            <a:ext cx="1940674" cy="1660153"/>
            <a:chOff x="3551" y="1011"/>
            <a:chExt cx="578" cy="620"/>
          </a:xfrm>
          <a:solidFill>
            <a:srgbClr val="FFC000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1E76839-210E-A40D-0641-C427694B6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C2EDCBFB-65EE-A646-0336-8C5AC0362E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9F02C10-C1C6-F7BF-08AA-3FF5378478D2}"/>
              </a:ext>
            </a:extLst>
          </p:cNvPr>
          <p:cNvSpPr/>
          <p:nvPr/>
        </p:nvSpPr>
        <p:spPr>
          <a:xfrm>
            <a:off x="0" y="5197848"/>
            <a:ext cx="12192000" cy="16601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2BA5D72-E2DA-6800-37C8-A5D6DDA17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530" y="5663381"/>
            <a:ext cx="3687096" cy="105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918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34168-B745-9BA8-729B-80C5978AC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608BD3F-D68D-0CD6-28C6-8E103DB5024E}"/>
              </a:ext>
            </a:extLst>
          </p:cNvPr>
          <p:cNvSpPr/>
          <p:nvPr/>
        </p:nvSpPr>
        <p:spPr>
          <a:xfrm>
            <a:off x="1" y="0"/>
            <a:ext cx="168020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BF896375-DF95-D2B8-9F07-3842C8A311A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9020" y="455763"/>
            <a:ext cx="1422169" cy="1304457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A3BA5306-A30C-70F9-BC7B-A2D25D0FC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4C6F0798-6796-6900-AD8D-E97120DD53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0E921B9-1B9B-C9DD-E9D2-A0337C8F84ED}"/>
              </a:ext>
            </a:extLst>
          </p:cNvPr>
          <p:cNvSpPr/>
          <p:nvPr/>
        </p:nvSpPr>
        <p:spPr>
          <a:xfrm>
            <a:off x="1823138" y="67786"/>
            <a:ext cx="10052631" cy="130069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TEORÍA  FRANCESA  DEL  ACTO  JURÍDICO  Y</a:t>
            </a:r>
            <a:endParaRPr lang="en-ID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TEORÍA  ALEMANA-ITALIANA  DEL  NEGOCIO  JURÍDICO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C6B9D528-0845-9C57-773F-1F6945500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61BFB70A-94AA-D111-B43E-292825BF74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642261"/>
              </p:ext>
            </p:extLst>
          </p:nvPr>
        </p:nvGraphicFramePr>
        <p:xfrm>
          <a:off x="1823138" y="1520190"/>
          <a:ext cx="10052630" cy="478536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026315">
                  <a:extLst>
                    <a:ext uri="{9D8B030D-6E8A-4147-A177-3AD203B41FA5}">
                      <a16:colId xmlns:a16="http://schemas.microsoft.com/office/drawing/2014/main" val="804591283"/>
                    </a:ext>
                  </a:extLst>
                </a:gridCol>
                <a:gridCol w="5026315">
                  <a:extLst>
                    <a:ext uri="{9D8B030D-6E8A-4147-A177-3AD203B41FA5}">
                      <a16:colId xmlns:a16="http://schemas.microsoft.com/office/drawing/2014/main" val="1624415865"/>
                    </a:ext>
                  </a:extLst>
                </a:gridCol>
              </a:tblGrid>
              <a:tr h="653470"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TEORÍA DEL ACTO JURÍDICO</a:t>
                      </a: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TEORÍA  CLÁSICA</a:t>
                      </a: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TEORÍA  FRANCESA</a:t>
                      </a: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TEORÍA  BIPARTITA</a:t>
                      </a: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TEORÍA DEL NEGOCIO JURÍDICO</a:t>
                      </a: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TEORÍA  MODERNA</a:t>
                      </a: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TEORÍA</a:t>
                      </a: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ALEMANA-ITALIANA</a:t>
                      </a: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TEORÍA  TRIPARTITA</a:t>
                      </a: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008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5510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75885-8120-2DB1-5B1A-05A0C4D05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6B61B39-CF6A-BAA4-2771-E988932D0B59}"/>
              </a:ext>
            </a:extLst>
          </p:cNvPr>
          <p:cNvSpPr/>
          <p:nvPr/>
        </p:nvSpPr>
        <p:spPr>
          <a:xfrm>
            <a:off x="1" y="0"/>
            <a:ext cx="168020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A0D63B69-3EF0-18AB-21DD-1ECF3D381C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9020" y="455763"/>
            <a:ext cx="1422169" cy="1304457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D211A0D2-730B-C2F6-EDB6-2FDD0AFB4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F42946F4-7079-3142-3E6D-EDC0B26A6F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8873E35B-C55D-5964-C7F6-27590BE8748C}"/>
              </a:ext>
            </a:extLst>
          </p:cNvPr>
          <p:cNvSpPr/>
          <p:nvPr/>
        </p:nvSpPr>
        <p:spPr>
          <a:xfrm>
            <a:off x="1823138" y="33526"/>
            <a:ext cx="10052631" cy="1208460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TEORÍA  FRANCESA  DEL  ACTO  JURÍDICO  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TEORÍA  ALEMANA-ITALIANA  DEL  NEGOCIO  JURÍDICO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892CE3B-6D68-4823-07E7-E8A71C8AD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A096C9E-415A-23AC-C9A9-DBADFE0F3D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56176"/>
              </p:ext>
            </p:extLst>
          </p:nvPr>
        </p:nvGraphicFramePr>
        <p:xfrm>
          <a:off x="1823138" y="1520190"/>
          <a:ext cx="10239842" cy="48768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423482">
                  <a:extLst>
                    <a:ext uri="{9D8B030D-6E8A-4147-A177-3AD203B41FA5}">
                      <a16:colId xmlns:a16="http://schemas.microsoft.com/office/drawing/2014/main" val="1687788752"/>
                    </a:ext>
                  </a:extLst>
                </a:gridCol>
                <a:gridCol w="4816360">
                  <a:extLst>
                    <a:ext uri="{9D8B030D-6E8A-4147-A177-3AD203B41FA5}">
                      <a16:colId xmlns:a16="http://schemas.microsoft.com/office/drawing/2014/main" val="4118984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TEORÍA  BIPARTITA  DEL</a:t>
                      </a: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ACTO  JURÍDICO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TEORÍA  TRIPARTITA  DEL</a:t>
                      </a: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NEGOCIO  JURÍDICO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952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ACTO</a:t>
                      </a:r>
                    </a:p>
                    <a:p>
                      <a:pPr algn="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JURÍDICO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  JURÍDICO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485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 JURÍDICO</a:t>
                      </a:r>
                    </a:p>
                    <a:p>
                      <a:pPr algn="l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SENTIDO AMPLIO</a:t>
                      </a:r>
                    </a:p>
                    <a:p>
                      <a:pPr algn="l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s-MX" sz="2400" b="1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LATO  SENSU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ACTO  JURÍDICO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9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 JURÍDICO</a:t>
                      </a:r>
                    </a:p>
                    <a:p>
                      <a:pPr algn="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SENTIDO ESTRICTO</a:t>
                      </a:r>
                    </a:p>
                    <a:p>
                      <a:pPr algn="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s-MX" sz="2400" b="1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STRICTO SENSU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algn="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NEGOCIO  JURÍDICO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509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9071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C4FC60-0092-BAE2-59E3-02795811E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6F9CFF2-5879-D750-B57E-16F1B0AD98CF}"/>
              </a:ext>
            </a:extLst>
          </p:cNvPr>
          <p:cNvSpPr txBox="1"/>
          <p:nvPr/>
        </p:nvSpPr>
        <p:spPr>
          <a:xfrm>
            <a:off x="3120389" y="291464"/>
            <a:ext cx="8903971" cy="4433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5.1  CONCEPTO  DE  HECHOS  JURÍDICOS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 HECHOS  INSTITUCIONALES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14FCCEB9-5D6D-6BC2-4AE8-0F5B8D63963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1056" y="1495336"/>
            <a:ext cx="1940674" cy="1660153"/>
            <a:chOff x="3551" y="1011"/>
            <a:chExt cx="578" cy="620"/>
          </a:xfrm>
          <a:solidFill>
            <a:srgbClr val="FFC000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5A7EDEE-33D5-472E-0A38-8C3FDF975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DEE0945F-FEAB-463F-BF2B-E4CAAB3055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F45EAC2E-4E26-5DFD-3730-AF4C5659251E}"/>
              </a:ext>
            </a:extLst>
          </p:cNvPr>
          <p:cNvSpPr/>
          <p:nvPr/>
        </p:nvSpPr>
        <p:spPr>
          <a:xfrm>
            <a:off x="0" y="5197848"/>
            <a:ext cx="12192000" cy="16601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FA6277D-088D-62DE-0003-3DF58952E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530" y="5663381"/>
            <a:ext cx="3687096" cy="105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94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0784" y="0"/>
            <a:ext cx="993870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/>
          <p:cNvGrpSpPr>
            <a:grpSpLocks noChangeAspect="1"/>
          </p:cNvGrpSpPr>
          <p:nvPr/>
        </p:nvGrpSpPr>
        <p:grpSpPr bwMode="auto">
          <a:xfrm>
            <a:off x="80696" y="600195"/>
            <a:ext cx="874045" cy="723378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FD96790-848A-438E-9E66-18D7BAF751A7}"/>
              </a:ext>
            </a:extLst>
          </p:cNvPr>
          <p:cNvSpPr/>
          <p:nvPr/>
        </p:nvSpPr>
        <p:spPr>
          <a:xfrm>
            <a:off x="1074565" y="67786"/>
            <a:ext cx="11036738" cy="823321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HECHO  JURÍDICO  </a:t>
            </a:r>
            <a:r>
              <a:rPr kumimoji="0" lang="es-MX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LATO  SENSU</a:t>
            </a: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3A57968A-D797-A516-D708-1818835290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252322"/>
              </p:ext>
            </p:extLst>
          </p:nvPr>
        </p:nvGraphicFramePr>
        <p:xfrm>
          <a:off x="1074566" y="936205"/>
          <a:ext cx="11036737" cy="544760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036737">
                  <a:extLst>
                    <a:ext uri="{9D8B030D-6E8A-4147-A177-3AD203B41FA5}">
                      <a16:colId xmlns:a16="http://schemas.microsoft.com/office/drawing/2014/main" val="3242422066"/>
                    </a:ext>
                  </a:extLst>
                </a:gridCol>
              </a:tblGrid>
              <a:tr h="40932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designan como </a:t>
                      </a:r>
                      <a:r>
                        <a:rPr lang="es-MX" sz="24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jurídicos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todos los hechos naturales o humanos que producen consecuencias jurídicas. El hecho jurídico está… constituido por la síntesis de un doble elemento: el hecho natural o humano (elemento material) y la calificación proveniente del ordenamiento jurídico (elemento formal).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PUGLIATTI, Salvador,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0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Introducción al Estudio del Derecho Civil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traducción de la segunda edición en italiano por Alberto Vásquez del Mercado, Porrúa Hnos. y Cía., México, D. F., 1943, p. 218.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29694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979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748790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/>
          <p:cNvGrpSpPr>
            <a:grpSpLocks noChangeAspect="1"/>
          </p:cNvGrpSpPr>
          <p:nvPr/>
        </p:nvGrpSpPr>
        <p:grpSpPr bwMode="auto">
          <a:xfrm>
            <a:off x="156716" y="449918"/>
            <a:ext cx="1435358" cy="1470322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FD96790-848A-438E-9E66-18D7BAF751A7}"/>
              </a:ext>
            </a:extLst>
          </p:cNvPr>
          <p:cNvSpPr/>
          <p:nvPr/>
        </p:nvSpPr>
        <p:spPr>
          <a:xfrm>
            <a:off x="1928218" y="67787"/>
            <a:ext cx="9913261" cy="1010060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DIPLOMADO  EN  DERECHO  PROBATORIO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15B0634B-377B-0C6B-CD57-7BA0D740C7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371667"/>
              </p:ext>
            </p:extLst>
          </p:nvPr>
        </p:nvGraphicFramePr>
        <p:xfrm>
          <a:off x="1928216" y="1293653"/>
          <a:ext cx="9913263" cy="493776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9913263">
                  <a:extLst>
                    <a:ext uri="{9D8B030D-6E8A-4147-A177-3AD203B41FA5}">
                      <a16:colId xmlns:a16="http://schemas.microsoft.com/office/drawing/2014/main" val="17330953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 HECHOS  JURÍDICOS  OBJETO  DE  CONTROVERSIA</a:t>
                      </a: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268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  CONCEPTO DE HECHOS JURÍDICOS O HECHOS INSTITUCIONALES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99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  TEORÍA CLÁSICA DEL ACTO JURÍDICO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347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  ELEMENTOS  DE  EXISTENCIA  Y  REQUISITOS  DE  VALIDEZ</a:t>
                      </a: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  ACTO  JURÍDICO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156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9064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6D372-9EB0-66F3-A532-A500E7C35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33D37F3-4C5F-037C-0469-2F4093C84A31}"/>
              </a:ext>
            </a:extLst>
          </p:cNvPr>
          <p:cNvSpPr/>
          <p:nvPr/>
        </p:nvSpPr>
        <p:spPr>
          <a:xfrm>
            <a:off x="0" y="0"/>
            <a:ext cx="139930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37AE660E-80A3-22A4-0806-9369858B624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6255" y="448109"/>
            <a:ext cx="1062471" cy="955754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D0DEAC83-E0BB-9D31-BCDB-CD3691DAB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E97524A7-B585-5C81-6EE9-A16A076B1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5C6C2CC5-B0E1-B5EF-57C5-0284C1A4B1AC}"/>
              </a:ext>
            </a:extLst>
          </p:cNvPr>
          <p:cNvSpPr/>
          <p:nvPr/>
        </p:nvSpPr>
        <p:spPr>
          <a:xfrm>
            <a:off x="1579418" y="67786"/>
            <a:ext cx="10422029" cy="81616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HECHO  JURÍDICO  </a:t>
            </a:r>
            <a:r>
              <a:rPr kumimoji="0" lang="en-ID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LATO  SENSU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9B3B202A-64AD-C1F0-0069-10AF3C05A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25B02FC-5CF4-FC2C-09FA-4EFF7FC45A41}"/>
              </a:ext>
            </a:extLst>
          </p:cNvPr>
          <p:cNvSpPr txBox="1"/>
          <p:nvPr/>
        </p:nvSpPr>
        <p:spPr>
          <a:xfrm>
            <a:off x="1555120" y="936168"/>
            <a:ext cx="10446327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hecho jurídico es un fenómeno natural o del hombre, que realiza la hipótesis normativa para que se produzcan las consecuencias de derecho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Por consiguiente, se distingue el supuesto del hecho, en que en el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supuesto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hay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una simple hipótesis contenida en la norma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en tanto que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 hecho es la realización de la hipótesis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y ésta se lleva a cabo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mediante un fenómeno natural previsto en la norma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(para que se cumplan las consecuencias del derecho) que denominamos hecho jurídico natural,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mediante una acción del hombre prevista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también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la norma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que denominaremos hecho jurídico del hombre…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(Énfasis adicionado)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ROJINA VILLEGAS, Rafael,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Derecho Civil Mexicano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tomo quinto, volumen I, tercera edición, Editorial Porrúa, S. A., México, D. F., 1976, pp. 83-84.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865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F4CE1-3DB3-EEF5-14BA-BC63D5956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65D196C-65E1-536F-8E99-3ABC0912094D}"/>
              </a:ext>
            </a:extLst>
          </p:cNvPr>
          <p:cNvSpPr/>
          <p:nvPr/>
        </p:nvSpPr>
        <p:spPr>
          <a:xfrm>
            <a:off x="20784" y="0"/>
            <a:ext cx="993870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C972BC4A-1EA3-6733-6F3E-CFF8884D15F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0696" y="600195"/>
            <a:ext cx="874045" cy="723378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BECCCEB7-6B3D-8AEC-15CE-A7D211DB3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03D2D25D-A3E0-6F9F-32AF-150973F071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D244F250-6120-7794-F4A5-CC32A5FF3FFF}"/>
              </a:ext>
            </a:extLst>
          </p:cNvPr>
          <p:cNvSpPr/>
          <p:nvPr/>
        </p:nvSpPr>
        <p:spPr>
          <a:xfrm>
            <a:off x="1074565" y="67786"/>
            <a:ext cx="11036738" cy="823321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NOCIÓN  DE  LOS  HECHOS  JURÍDICOS  EN  GENERAL</a:t>
            </a:r>
            <a:endParaRPr kumimoji="0" lang="es-MX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729C0F32-4571-E880-7507-657264448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7430E6B5-F032-2FA9-361D-CB8B7AEC3C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81719"/>
              </p:ext>
            </p:extLst>
          </p:nvPr>
        </p:nvGraphicFramePr>
        <p:xfrm>
          <a:off x="1074566" y="936205"/>
          <a:ext cx="11036737" cy="538664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036737">
                  <a:extLst>
                    <a:ext uri="{9D8B030D-6E8A-4147-A177-3AD203B41FA5}">
                      <a16:colId xmlns:a16="http://schemas.microsoft.com/office/drawing/2014/main" val="3242422066"/>
                    </a:ext>
                  </a:extLst>
                </a:gridCol>
              </a:tblGrid>
              <a:tr h="40932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 hechos que no producen efectos de derecho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Otros los producen, pues el derecho los toma en consideración para atribuirles consecuencias jurídicas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Los efectos de derecho pueden consistir en la creación, transmisión, modificación y extinción de obligaciones o derechos. Los hechos que producen estos efectos jurídicos se llaman hechos jurídicos, en el sentido general de esta expresión…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(Énfasis adicionado)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BORJA SORIANO, Manuel,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0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Teoría General de las Obligaciones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tomo primero, séptima edición, Editorial Porrúa, S. A., México, 1971, p. 97.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29694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5144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07007-B6F1-1CF5-CB09-FACF4AE33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BE35AA9-FB39-279F-C103-351A01571C86}"/>
              </a:ext>
            </a:extLst>
          </p:cNvPr>
          <p:cNvSpPr/>
          <p:nvPr/>
        </p:nvSpPr>
        <p:spPr>
          <a:xfrm>
            <a:off x="0" y="0"/>
            <a:ext cx="139930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926C979F-E0E4-4C17-0A64-60C0858A65E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6255" y="448109"/>
            <a:ext cx="1062471" cy="955754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A359A0B5-3C9E-CE70-9FFB-DE6B98211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AAD2752D-B9C3-F780-F9BB-3ABE9BFEF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18A5559-061A-10FF-FD71-AFDFA7D519EE}"/>
              </a:ext>
            </a:extLst>
          </p:cNvPr>
          <p:cNvSpPr/>
          <p:nvPr/>
        </p:nvSpPr>
        <p:spPr>
          <a:xfrm>
            <a:off x="1579418" y="67786"/>
            <a:ext cx="10422029" cy="81616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HECHO  JURÍDICO  </a:t>
            </a:r>
            <a:r>
              <a:rPr kumimoji="0" lang="en-ID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LATO  SENSU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A6A6257-B561-D95F-71F2-B16BC89EC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5C8AD5A-F5FE-2AB4-1C6F-716212689CC3}"/>
              </a:ext>
            </a:extLst>
          </p:cNvPr>
          <p:cNvSpPr txBox="1"/>
          <p:nvPr/>
        </p:nvSpPr>
        <p:spPr>
          <a:xfrm>
            <a:off x="1555120" y="936168"/>
            <a:ext cx="10446327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breves palabras, sin por ello incurrir en omisión, se puede definir al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hecho jurídico </a:t>
            </a:r>
            <a:r>
              <a:rPr kumimoji="0" lang="es-MX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lato sensu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diciendo, simple y sencillamente, que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 la concreción del supuesto normativo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Esta oración, de sólo diez palabras, proporciona una definición integral, omnicomprensiva, del objeto de estudio y definición; sin embargo, si se pretende ser más explícito, se puede aclarar: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hecho jurídico </a:t>
            </a:r>
            <a:r>
              <a:rPr kumimoji="0" lang="es-MX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lato sensu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es la concreción del supuesto normativo, por un acontecimiento de la naturaleza o de los sujetos de Derecho, que produce consecuencias jurídicas, por disposición de la misma normativa jurídica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GALVÁN RIVERA, Flavio,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Conceptos Jurídicos Elementales. Introducción a la Ciencia del Derecho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segunda edición, Tirant Lo Blanch, México, 2023, p. 151.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4164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92DA6-E56F-4E92-A9A4-7C606DD80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AC24690-0C20-A237-8BA3-EAC722A6D5F2}"/>
              </a:ext>
            </a:extLst>
          </p:cNvPr>
          <p:cNvSpPr/>
          <p:nvPr/>
        </p:nvSpPr>
        <p:spPr>
          <a:xfrm>
            <a:off x="2" y="0"/>
            <a:ext cx="1245870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89B96B1F-89CC-AE5A-2FC1-92D87F2CBC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4512" y="369513"/>
            <a:ext cx="1116850" cy="1064427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2AD2C783-45C3-D7D1-2F5D-6F3792E89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684C90FB-4158-DD4B-2106-827349342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D77AFD1C-349C-2D02-A567-5684E89312A6}"/>
              </a:ext>
            </a:extLst>
          </p:cNvPr>
          <p:cNvSpPr/>
          <p:nvPr/>
        </p:nvSpPr>
        <p:spPr>
          <a:xfrm>
            <a:off x="1823138" y="67786"/>
            <a:ext cx="10052631" cy="130069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HECHOS  Y  DERECHO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FLAVIO  GALVÁN  RIVERA</a:t>
            </a:r>
            <a:endParaRPr kumimoji="0" lang="en-ID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FE061460-429A-FA6A-3A67-4E56F7C2F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0AE486A-59D8-5D50-5559-F729D399E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106297"/>
              </p:ext>
            </p:extLst>
          </p:nvPr>
        </p:nvGraphicFramePr>
        <p:xfrm>
          <a:off x="1360170" y="1537493"/>
          <a:ext cx="10702810" cy="48463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351405">
                  <a:extLst>
                    <a:ext uri="{9D8B030D-6E8A-4147-A177-3AD203B41FA5}">
                      <a16:colId xmlns:a16="http://schemas.microsoft.com/office/drawing/2014/main" val="1400530652"/>
                    </a:ext>
                  </a:extLst>
                </a:gridCol>
                <a:gridCol w="5351405">
                  <a:extLst>
                    <a:ext uri="{9D8B030D-6E8A-4147-A177-3AD203B41FA5}">
                      <a16:colId xmlns:a16="http://schemas.microsoft.com/office/drawing/2014/main" val="17943108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MX" sz="2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QUE  NO  PRODUCEN  CONSECUENCIAS  JURÍDICAS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QUE  SI  GENERAN</a:t>
                      </a:r>
                    </a:p>
                    <a:p>
                      <a:pPr algn="ctr"/>
                      <a:r>
                        <a:rPr lang="es-MX" sz="2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CONSECUENCIAS  JURÍDICAS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990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MATERIALES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JURÍDICOS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093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BRUTOS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298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 AJURÍDICOS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 INSTITUCIONALES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013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20171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66A843-D729-24D0-2C1C-6216280BC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6967DBD-00F7-D79E-5B38-441208FE8C4B}"/>
              </a:ext>
            </a:extLst>
          </p:cNvPr>
          <p:cNvSpPr txBox="1"/>
          <p:nvPr/>
        </p:nvSpPr>
        <p:spPr>
          <a:xfrm>
            <a:off x="3120389" y="291464"/>
            <a:ext cx="8903971" cy="4433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5.2  TEORÍA CLÁSICA DEL ACTO JURÍDICO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0E904D77-7FE1-894F-D2FD-8B7E3EEDDEE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1056" y="1495336"/>
            <a:ext cx="1940674" cy="1660153"/>
            <a:chOff x="3551" y="1011"/>
            <a:chExt cx="578" cy="620"/>
          </a:xfrm>
          <a:solidFill>
            <a:srgbClr val="FFC000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7B5E6D7-07E6-669A-D8CF-609663C45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47B2BDBD-360E-E66B-7F71-FD904AB586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7697E61E-19DE-2F7F-C4B0-CDC80DBA7A9A}"/>
              </a:ext>
            </a:extLst>
          </p:cNvPr>
          <p:cNvSpPr/>
          <p:nvPr/>
        </p:nvSpPr>
        <p:spPr>
          <a:xfrm>
            <a:off x="0" y="5197848"/>
            <a:ext cx="12192000" cy="16601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6FCAF49-9B41-F03C-E98A-D8344942D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530" y="5663381"/>
            <a:ext cx="3687096" cy="105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2768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5A8BF-365D-6B26-3A9C-09668FE80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7CEFB56-651F-3370-02CA-800989E7BFEB}"/>
              </a:ext>
            </a:extLst>
          </p:cNvPr>
          <p:cNvSpPr/>
          <p:nvPr/>
        </p:nvSpPr>
        <p:spPr>
          <a:xfrm>
            <a:off x="0" y="1"/>
            <a:ext cx="1588770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978217F8-41B9-ECC4-509C-32BF446F7BD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8585" y="871783"/>
            <a:ext cx="1371600" cy="122767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84479AF0-8DAE-18DA-FDA4-42A01F67B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61A87542-8D32-8D68-807C-B0028085C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CD136E0-6D77-AE61-4476-5BBAE02D0548}"/>
              </a:ext>
            </a:extLst>
          </p:cNvPr>
          <p:cNvSpPr/>
          <p:nvPr/>
        </p:nvSpPr>
        <p:spPr>
          <a:xfrm>
            <a:off x="2000249" y="67786"/>
            <a:ext cx="9418321" cy="160799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BIPARTICIÓN  DEL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HECHO  JURÍDICO  EN  SENTIDO  AMPLIO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0C6A449C-2DEB-9A7A-0471-AD0DFC6B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1352545-9B65-BC2F-F932-93DED354A009}"/>
              </a:ext>
            </a:extLst>
          </p:cNvPr>
          <p:cNvSpPr txBox="1"/>
          <p:nvPr/>
        </p:nvSpPr>
        <p:spPr>
          <a:xfrm>
            <a:off x="2000249" y="1767639"/>
            <a:ext cx="9418321" cy="428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36. </a:t>
            </a:r>
            <a:r>
              <a:rPr kumimoji="0" lang="es-MX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División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.-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hechos jurídicos (en sentido general) se dividen en dos categorías: actos jurídicos y hechos jurídicos (en sentido especial).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(Énfasis adicionado)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BORJA SORIANO, Manuel,</a:t>
            </a:r>
            <a:r>
              <a:rPr lang="es-MX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Teoría General de las Obligaciones</a:t>
            </a:r>
            <a:r>
              <a:rPr lang="es-MX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tomo primero, séptima edición, Editorial Porrúa, S. A., México, 1971, p. 97.</a:t>
            </a:r>
            <a:endParaRPr kumimoji="0" lang="es-MX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696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10BC9-0E01-CF78-0DAD-AAB4FF7DA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0DB4629-9346-6B28-9F38-1A09CC4BEF4F}"/>
              </a:ext>
            </a:extLst>
          </p:cNvPr>
          <p:cNvSpPr/>
          <p:nvPr/>
        </p:nvSpPr>
        <p:spPr>
          <a:xfrm>
            <a:off x="20784" y="0"/>
            <a:ext cx="852778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CC53CB20-BCBB-DE6A-02B0-B7CD1EE29B1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152" y="431901"/>
            <a:ext cx="780042" cy="808080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48C46A1B-FCF4-9C0C-B900-EC159B184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B84F28F9-DD78-EFCE-359A-DEE084583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F169DBD-B077-9B86-B061-850940F9403B}"/>
              </a:ext>
            </a:extLst>
          </p:cNvPr>
          <p:cNvSpPr/>
          <p:nvPr/>
        </p:nvSpPr>
        <p:spPr>
          <a:xfrm>
            <a:off x="946296" y="67785"/>
            <a:ext cx="11152185" cy="999015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BIPARTICIÓN  DEL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HECHO  JURÍDICO  EN  SENTIDO  AMPLIO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57591391-4C5D-05E7-E4CC-9CAC9A776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7FFA0249-6A28-B85C-2E68-7375DE1F5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68568"/>
              </p:ext>
            </p:extLst>
          </p:nvPr>
        </p:nvGraphicFramePr>
        <p:xfrm>
          <a:off x="957726" y="1239981"/>
          <a:ext cx="11152185" cy="495307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152185">
                  <a:extLst>
                    <a:ext uri="{9D8B030D-6E8A-4147-A177-3AD203B41FA5}">
                      <a16:colId xmlns:a16="http://schemas.microsoft.com/office/drawing/2014/main" val="3242422066"/>
                    </a:ext>
                  </a:extLst>
                </a:gridCol>
              </a:tblGrid>
              <a:tr h="437803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2.- </a:t>
                      </a:r>
                      <a:r>
                        <a:rPr lang="es-MX" sz="24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y actos jurídicos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.-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sentido general, la doctrina francesa habla de hechos jurídicos, comprendiendo todos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aquellos acontecimientos naturales o del hombre que originan consecuencias de derecho. De esta suerte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distingue los hechos jurídicos en estricto sentido, de los actos jurídicos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Considera que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hay hecho jurídico cuando por un acontecimiento natural o por un hecho del hombre, en el que no interviene la intención de originar consecuencias de derecho, se originan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no obstante, éstas. Por otra parte, estima que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 acto jurídico, en aquellos hechos voluntarios ejecutados</a:t>
                      </a:r>
                      <a:endParaRPr lang="es-MX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29694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24607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5A273-CF5C-67D8-3A41-5C5181678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C57CDF0-BECE-FE23-6042-05FD075C65A8}"/>
              </a:ext>
            </a:extLst>
          </p:cNvPr>
          <p:cNvSpPr/>
          <p:nvPr/>
        </p:nvSpPr>
        <p:spPr>
          <a:xfrm>
            <a:off x="20784" y="0"/>
            <a:ext cx="852778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1E1C063C-06EA-6739-320E-8043CDE201B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152" y="431901"/>
            <a:ext cx="780042" cy="808080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54082DE1-78CD-C920-3239-4AF73BAF2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6A61225D-FE47-607F-CE29-9B5D840868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68E516C-0DE2-ABEF-BD66-ACF3B28300B2}"/>
              </a:ext>
            </a:extLst>
          </p:cNvPr>
          <p:cNvSpPr/>
          <p:nvPr/>
        </p:nvSpPr>
        <p:spPr>
          <a:xfrm>
            <a:off x="946296" y="67785"/>
            <a:ext cx="11152185" cy="999015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BIPARTICIÓN  DEL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HECHO  JURÍDICO  EN  SENTIDO  AMPLIO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71337262-1C7E-82DA-4EA0-D944FF7E4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F9303A74-A766-103C-F717-D20D657F04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169571"/>
              </p:ext>
            </p:extLst>
          </p:nvPr>
        </p:nvGraphicFramePr>
        <p:xfrm>
          <a:off x="946296" y="1153902"/>
          <a:ext cx="11152185" cy="514280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152185">
                  <a:extLst>
                    <a:ext uri="{9D8B030D-6E8A-4147-A177-3AD203B41FA5}">
                      <a16:colId xmlns:a16="http://schemas.microsoft.com/office/drawing/2014/main" val="3242422066"/>
                    </a:ext>
                  </a:extLst>
                </a:gridCol>
              </a:tblGrid>
              <a:tr h="437803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 la intención de realizar consecuencias de derecho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y por esto lo define como una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manifestación de voluntad que se hace con la intención de originarlas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(Énfasis adicionado con negritas) 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ROJINA VILLEGAS, Rafael,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0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Derecho Civil Mexicano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tomo primero, segunda edición, Editorial Porrúa, S. A., México, D. F., 1975, p. 325.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29694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74267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B3E5F-DB5C-699B-1EA4-B9859E7D1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C9800FF-3F57-1BBB-6DA3-D64F5E85BDE1}"/>
              </a:ext>
            </a:extLst>
          </p:cNvPr>
          <p:cNvSpPr/>
          <p:nvPr/>
        </p:nvSpPr>
        <p:spPr>
          <a:xfrm>
            <a:off x="0" y="0"/>
            <a:ext cx="139930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0745B56F-BEAE-EF30-8FF2-1ECF780FDFD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6255" y="448109"/>
            <a:ext cx="1062471" cy="955754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6892B699-D21A-DDC7-B999-2857EC50A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5ACCBC67-DA3E-FA5D-A4D7-DBDB5E12A0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663039DB-B735-7327-DBB0-9DDB298A4CB0}"/>
              </a:ext>
            </a:extLst>
          </p:cNvPr>
          <p:cNvSpPr/>
          <p:nvPr/>
        </p:nvSpPr>
        <p:spPr>
          <a:xfrm>
            <a:off x="1579418" y="67786"/>
            <a:ext cx="10422029" cy="81616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  JURÍDICO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A42AC6BF-1F23-3722-91A1-69050ECB7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23F5FD5-0634-A28F-0C42-EFCA5CA23D32}"/>
              </a:ext>
            </a:extLst>
          </p:cNvPr>
          <p:cNvSpPr txBox="1"/>
          <p:nvPr/>
        </p:nvSpPr>
        <p:spPr>
          <a:xfrm>
            <a:off x="1555120" y="936168"/>
            <a:ext cx="1044632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 acto jurídico es una manifestación exterior de voluntad, bilateral o unilateral, cuyo objeto directo es engendrar, fundado en una regla de Derecho o en una institución jurídica, en contra o en favor de una o de varias personas, un estado, es decir, una situación jurídica permanente y general, o por el contrario, un efecto jurídico limitado que se reduce a la formación, modificación o extinción de una relación de derecho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BONNECASE, Julien,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Elementos de Derecho Civil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tomo I, traducción de la edición en francés por José M.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Cajica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Jr., Cárdenas, Editor y Distribuidor, Tijuana, Baja California, México, 1985, p. 164.</a:t>
            </a:r>
          </a:p>
        </p:txBody>
      </p:sp>
    </p:spTree>
    <p:extLst>
      <p:ext uri="{BB962C8B-B14F-4D97-AF65-F5344CB8AC3E}">
        <p14:creationId xmlns:p14="http://schemas.microsoft.com/office/powerpoint/2010/main" val="3231069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05BFF-51B2-F854-6741-6E34B8F87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F9D3AF2-E6E9-059B-BCD1-A6FADAC98C85}"/>
              </a:ext>
            </a:extLst>
          </p:cNvPr>
          <p:cNvSpPr/>
          <p:nvPr/>
        </p:nvSpPr>
        <p:spPr>
          <a:xfrm>
            <a:off x="20784" y="0"/>
            <a:ext cx="852778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E00C7E21-EEA4-48B9-2960-4E3DA6A70CF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152" y="431901"/>
            <a:ext cx="780042" cy="808080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AC310A7-F051-CD68-4ABA-637FB3068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2E7B25E4-5E5D-06AA-A506-CBE43F891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E7CA4675-325A-0BCB-F08B-4DFE12434E65}"/>
              </a:ext>
            </a:extLst>
          </p:cNvPr>
          <p:cNvSpPr/>
          <p:nvPr/>
        </p:nvSpPr>
        <p:spPr>
          <a:xfrm>
            <a:off x="946296" y="29946"/>
            <a:ext cx="11152185" cy="803910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  JURÍDICO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796E396F-1691-00D1-E11B-81C303072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04B2393D-D7D4-0497-073D-3CD93FA2C7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623427"/>
              </p:ext>
            </p:extLst>
          </p:nvPr>
        </p:nvGraphicFramePr>
        <p:xfrm>
          <a:off x="946296" y="918704"/>
          <a:ext cx="11152185" cy="544760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152185">
                  <a:extLst>
                    <a:ext uri="{9D8B030D-6E8A-4147-A177-3AD203B41FA5}">
                      <a16:colId xmlns:a16="http://schemas.microsoft.com/office/drawing/2014/main" val="3242422066"/>
                    </a:ext>
                  </a:extLst>
                </a:gridCol>
              </a:tblGrid>
              <a:tr h="415065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acto jurídico es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uno de los conceptos fundamentales del derecho, pues realiza los principales supuestos jurídicos. Se le define como una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manifestación de voluntad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que se hace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 la intención de producir consecuencias de derecho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las cuales son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reconocidas por el ordenamiento jurídico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(p. 325)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acto jurídico es una manifestación de voluntad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que se hace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 la intención de producir consecuencias de derecho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y cuya manifestación se encuentra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prevista en la norma jurídica como supuesto capaz de producir tales consecuencias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(p. 143)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(Énfasis adicionado con negritas)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ROJINA VILLEGAS, Rafael,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0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Derecho Civil Mexicano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tomo primero, segunda edición, Editorial Porrúa, S. A., México, D. F., 1975.</a:t>
                      </a: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29694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648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9348FD-FAA3-5CC4-4619-31E58E9A1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0E9F56F-024F-464B-B851-EF3F78A1689C}"/>
              </a:ext>
            </a:extLst>
          </p:cNvPr>
          <p:cNvSpPr txBox="1"/>
          <p:nvPr/>
        </p:nvSpPr>
        <p:spPr>
          <a:xfrm>
            <a:off x="3120389" y="291464"/>
            <a:ext cx="8903971" cy="4433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¿POR  QUÉ  HABLAR  DE  HECHOS  JURÍDICOS  EN  DERECHO  PROBATORIO?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280B940B-1D9C-273C-0684-7237B516C7F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1056" y="1495336"/>
            <a:ext cx="1940674" cy="1660153"/>
            <a:chOff x="3551" y="1011"/>
            <a:chExt cx="578" cy="620"/>
          </a:xfrm>
          <a:solidFill>
            <a:srgbClr val="FFC000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8D34C1C-DD74-3BE8-4DF3-36A184D62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D9EDF041-9CBB-95C1-A1FA-94AEFCFF54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125F966D-6619-5BA3-37EB-42152B4212F4}"/>
              </a:ext>
            </a:extLst>
          </p:cNvPr>
          <p:cNvSpPr/>
          <p:nvPr/>
        </p:nvSpPr>
        <p:spPr>
          <a:xfrm>
            <a:off x="0" y="5197848"/>
            <a:ext cx="12192000" cy="16601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3FF4D8C-C9AF-6DA7-D18D-984480E3A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530" y="5663381"/>
            <a:ext cx="3687096" cy="105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656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8B592-410A-C6D3-9613-12860BAE6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D8D2D96-E0EA-40B6-9AEC-4F4B7259890E}"/>
              </a:ext>
            </a:extLst>
          </p:cNvPr>
          <p:cNvSpPr/>
          <p:nvPr/>
        </p:nvSpPr>
        <p:spPr>
          <a:xfrm>
            <a:off x="0" y="0"/>
            <a:ext cx="139930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5352A776-C479-2C07-DD1A-5E4C5ECAA17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6255" y="448109"/>
            <a:ext cx="1062471" cy="955754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20D706C0-001B-13C2-B548-A0D1BE91A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5F20FBA4-AA41-FDE1-8182-58E92246A2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008B5D78-E0F3-2C52-4A9E-340E96AB35C7}"/>
              </a:ext>
            </a:extLst>
          </p:cNvPr>
          <p:cNvSpPr/>
          <p:nvPr/>
        </p:nvSpPr>
        <p:spPr>
          <a:xfrm>
            <a:off x="1579418" y="67786"/>
            <a:ext cx="10422029" cy="81616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  JURÍDICO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C68E501C-EA93-834A-20C7-2A564B1D7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582B2F7-3203-E726-5569-550BDAC66C27}"/>
              </a:ext>
            </a:extLst>
          </p:cNvPr>
          <p:cNvSpPr txBox="1"/>
          <p:nvPr/>
        </p:nvSpPr>
        <p:spPr>
          <a:xfrm>
            <a:off x="1555120" y="936168"/>
            <a:ext cx="1044632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…a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cto jurídico es la manifestación exterior de la voluntad, con la finalidad, objetivo, intención o deseo, de crear consecuencias de Derecho, sancionada por la normativa jurídica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Cabe aclarar que en este caso la palabra sanción no es usada como sinónimo de pena, castigo o punición, sino en la otra acepción que proporciona el Diccionario de la Real Academia Española de la Lengua, esto es, en su sentido de aprobación, autorización, confirmación o anuencia, que da, en esta materia, la normativa jurídica aplicable, respecto de la intención, deseo, objetivo o fin, del sujeto de Derecho que manifiesta su voluntad jurídica, para generar consecuencias de Derecho.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(Énfasis adicionado)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GALVÁN RIVERA, Flavio,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Conceptos Jurídicos Elementales. Introducción a la Ciencia del Derecho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segunda edición, Tirant Lo Blanch, México, 2023, p. 154.</a:t>
            </a:r>
          </a:p>
        </p:txBody>
      </p:sp>
    </p:spTree>
    <p:extLst>
      <p:ext uri="{BB962C8B-B14F-4D97-AF65-F5344CB8AC3E}">
        <p14:creationId xmlns:p14="http://schemas.microsoft.com/office/powerpoint/2010/main" val="377586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CE76F-7AA1-F6EB-BE6A-ABB1818E5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0F17E33-E224-3292-BD51-1FF7561881E6}"/>
              </a:ext>
            </a:extLst>
          </p:cNvPr>
          <p:cNvSpPr/>
          <p:nvPr/>
        </p:nvSpPr>
        <p:spPr>
          <a:xfrm>
            <a:off x="0" y="0"/>
            <a:ext cx="139930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65B1E15E-8647-6AE1-0277-BA84CFF48E2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6255" y="448109"/>
            <a:ext cx="1062471" cy="955754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0AA9D97A-90C9-3DA9-BB4E-EE022F869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395C585C-9BDE-73F8-AC0B-43142979E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72766CC-0B77-AFC8-13BF-E7EA5FAB6B5D}"/>
              </a:ext>
            </a:extLst>
          </p:cNvPr>
          <p:cNvSpPr/>
          <p:nvPr/>
        </p:nvSpPr>
        <p:spPr>
          <a:xfrm>
            <a:off x="1579418" y="49560"/>
            <a:ext cx="10422029" cy="106378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CONSECUENCIAS  JURÍDICAS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FLAVIO  GALVÁN  RIVERA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A7E3EB60-B26A-1D80-C999-C63DAA8B1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6E660764-4735-48E9-B0A1-682B9270A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398283"/>
              </p:ext>
            </p:extLst>
          </p:nvPr>
        </p:nvGraphicFramePr>
        <p:xfrm>
          <a:off x="1565564" y="1171733"/>
          <a:ext cx="10422030" cy="52120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444193">
                  <a:extLst>
                    <a:ext uri="{9D8B030D-6E8A-4147-A177-3AD203B41FA5}">
                      <a16:colId xmlns:a16="http://schemas.microsoft.com/office/drawing/2014/main" val="2226894556"/>
                    </a:ext>
                  </a:extLst>
                </a:gridCol>
                <a:gridCol w="5977837">
                  <a:extLst>
                    <a:ext uri="{9D8B030D-6E8A-4147-A177-3AD203B41FA5}">
                      <a16:colId xmlns:a16="http://schemas.microsoft.com/office/drawing/2014/main" val="3786712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CREAR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DERECHOS SUBJETIVOS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572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TRANSMITIR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DEBERES  JURÍDICOS (OBLIGACIONES)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422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MODIFICAR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RELACIONES  JURÍDICAS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950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EXTINGUIR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SITUACIONES  JURÍDICAS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010453"/>
                  </a:ext>
                </a:extLst>
              </a:tr>
              <a:tr h="368724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ESTADOS  JURÍDICOS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085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62828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D4410-E690-2DC0-A418-FC292FB42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7444FAA-6B85-013C-2666-2624A08F7E16}"/>
              </a:ext>
            </a:extLst>
          </p:cNvPr>
          <p:cNvSpPr/>
          <p:nvPr/>
        </p:nvSpPr>
        <p:spPr>
          <a:xfrm>
            <a:off x="0" y="0"/>
            <a:ext cx="139930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421B57EA-9DDA-3F25-BED7-5395F90ED92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6255" y="448109"/>
            <a:ext cx="1062471" cy="955754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295CFF16-9848-DCFA-8F78-677985033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3B59DD01-C2D3-D2E6-44C7-33DE73E58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41D1F20F-5E50-0A8B-B885-6BFAA2D1DAE2}"/>
              </a:ext>
            </a:extLst>
          </p:cNvPr>
          <p:cNvSpPr/>
          <p:nvPr/>
        </p:nvSpPr>
        <p:spPr>
          <a:xfrm>
            <a:off x="1579418" y="67786"/>
            <a:ext cx="10422029" cy="81616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HECHO  JURÍDICO  EN  SENTIDO  ESTRICTO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27B0BF4A-8D40-44A7-D0FF-93951673B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3E9392A-8BC8-48EE-63FB-0CB12104B907}"/>
              </a:ext>
            </a:extLst>
          </p:cNvPr>
          <p:cNvSpPr txBox="1"/>
          <p:nvPr/>
        </p:nvSpPr>
        <p:spPr>
          <a:xfrm>
            <a:off x="1555120" y="936168"/>
            <a:ext cx="10446327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opinión personal, conforme a lo sustentado por los tratadistas que han dado origen y evolución a la Teoría Bipartita del Acto Jurídico, es factible decir que el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hecho jurídico stricto sensu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en sentido estricto o hecho en especial,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 todo acontecimiento de la naturaleza y/o de los sujetos de Derecho, que producen consecuencias jurídicas, por</a:t>
            </a:r>
            <a:r>
              <a:rPr lang="es-MX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disposición directa e inmediata de la normativa jurídica, sin tomar en consideración, en su caso y para este efecto, la voluntad</a:t>
            </a:r>
            <a:r>
              <a:rPr lang="es-MX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intención, deseo, objetivo </a:t>
            </a:r>
            <a:r>
              <a:rPr lang="es-MX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finalidad, del sujeto de Derecho autor de la conducta; su intención o finalidad jurídica es intrascendente</a:t>
            </a:r>
            <a:r>
              <a:rPr lang="es-MX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(Énfasis adicionado)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GALVÁN RIVERA, Flavio,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Conceptos Jurídicos Elementales. Introducción a la Ciencia del Derecho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segunda edición, Tirant Lo Blanch, México, 2023, pp. 152 y 153.</a:t>
            </a:r>
          </a:p>
        </p:txBody>
      </p:sp>
    </p:spTree>
    <p:extLst>
      <p:ext uri="{BB962C8B-B14F-4D97-AF65-F5344CB8AC3E}">
        <p14:creationId xmlns:p14="http://schemas.microsoft.com/office/powerpoint/2010/main" val="25958404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5A33B6-860F-1439-874E-26B97542F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F17B46C-416A-353E-282D-9001D1140B06}"/>
              </a:ext>
            </a:extLst>
          </p:cNvPr>
          <p:cNvSpPr txBox="1"/>
          <p:nvPr/>
        </p:nvSpPr>
        <p:spPr>
          <a:xfrm>
            <a:off x="3120389" y="325754"/>
            <a:ext cx="8903971" cy="4433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ESPECIES  DE  ACTO  JURÍDICO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4412C2E4-9DBC-C27A-FC88-CF1C6E91870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1056" y="1495336"/>
            <a:ext cx="1940674" cy="1660153"/>
            <a:chOff x="3551" y="1011"/>
            <a:chExt cx="578" cy="620"/>
          </a:xfrm>
          <a:solidFill>
            <a:srgbClr val="FFC000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F8A5F4A-8073-08EC-6C4F-055D7AEA3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DA7392B6-1AAA-E86D-C551-012C4D10A5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F805A922-5623-69BF-BA41-8E42683C85A5}"/>
              </a:ext>
            </a:extLst>
          </p:cNvPr>
          <p:cNvSpPr/>
          <p:nvPr/>
        </p:nvSpPr>
        <p:spPr>
          <a:xfrm>
            <a:off x="0" y="5197848"/>
            <a:ext cx="12192000" cy="16601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F08B47A-6F53-D632-1C75-845DCF811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530" y="5663381"/>
            <a:ext cx="3687096" cy="105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9753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A88DB-4565-EC65-75E6-D942C8BB7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E35109F-2713-7B1F-50E1-80257E0665B1}"/>
              </a:ext>
            </a:extLst>
          </p:cNvPr>
          <p:cNvSpPr/>
          <p:nvPr/>
        </p:nvSpPr>
        <p:spPr>
          <a:xfrm>
            <a:off x="1" y="0"/>
            <a:ext cx="104012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EE51610C-6930-6D0A-67F7-13FF29C4E31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8953" y="581313"/>
            <a:ext cx="822224" cy="938877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6A178A83-FBAB-8C5C-0EDB-6DE13959B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E39CA57B-6155-5B18-9130-3ED36FC0C8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A1A79E67-88A2-F055-0F76-6FBA2AE5A919}"/>
              </a:ext>
            </a:extLst>
          </p:cNvPr>
          <p:cNvSpPr/>
          <p:nvPr/>
        </p:nvSpPr>
        <p:spPr>
          <a:xfrm>
            <a:off x="1149083" y="47130"/>
            <a:ext cx="10863847" cy="667287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ACTOS  JURÍDICOS  UNILATERALES  Y  PLURILATERALES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80BE5425-C359-C254-B2D2-0CFAF8562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375542B-599E-CF9F-9B29-6A7B4BEF2362}"/>
              </a:ext>
            </a:extLst>
          </p:cNvPr>
          <p:cNvSpPr txBox="1"/>
          <p:nvPr/>
        </p:nvSpPr>
        <p:spPr>
          <a:xfrm>
            <a:off x="1149083" y="787467"/>
            <a:ext cx="1086384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…Los actos jurídicos podemos clasificarlos desde diferentes puntos de vista. Un primer criterio se basa en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 número de voluntades que intervienen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el acto mismo. Se denominan respectivamente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actos unilaterales, bilaterales o plurilaterales, según intervenga una, dos o más voluntades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Se entiende que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voluntad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que nos referimos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efecto de ser considerada como unilateral, bilateral o plurilateral, no es la voluntad de una persona, sino de una parte en el acto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mismo y ello porque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varias personas pueden constituir una sola parte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del acto…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Tomamos en cuenta la voluntad, no por el número de personas, sino por la función que desempeña en el acto jurídico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y desde este punto de vista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puede ser acto unilateral el realizado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2452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AFC3B-3E35-834A-2B53-FC436BF92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EA1B0E8-4114-A978-6182-E5CC6B15F140}"/>
              </a:ext>
            </a:extLst>
          </p:cNvPr>
          <p:cNvSpPr/>
          <p:nvPr/>
        </p:nvSpPr>
        <p:spPr>
          <a:xfrm>
            <a:off x="1" y="0"/>
            <a:ext cx="104012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9CEBCBD5-C93F-9F37-6E57-BA638BA4110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8953" y="581313"/>
            <a:ext cx="822224" cy="938877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4E2879A-D726-6582-39D1-ECB948EA2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E320BBFC-20F5-9FCA-5D6B-B1AE38E5A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4732473-48F4-A423-977A-E6127F8F8671}"/>
              </a:ext>
            </a:extLst>
          </p:cNvPr>
          <p:cNvSpPr/>
          <p:nvPr/>
        </p:nvSpPr>
        <p:spPr>
          <a:xfrm>
            <a:off x="1149083" y="47130"/>
            <a:ext cx="10863847" cy="667287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ACTOS  JURÍDICOS  UNILATERALES  Y  PLURILATERALES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3FCAA6CF-7595-EDDA-9E87-147AFFA38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7C9FA8A-A773-7174-BFB5-3F10BE863ACE}"/>
              </a:ext>
            </a:extLst>
          </p:cNvPr>
          <p:cNvSpPr txBox="1"/>
          <p:nvPr/>
        </p:nvSpPr>
        <p:spPr>
          <a:xfrm>
            <a:off x="1149083" y="787467"/>
            <a:ext cx="1086384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por varios sujetos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 las distintas manifestaciones de voluntad tienen el mismo contenido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el derecho la voluntad que se pone de acuerdo con otra voluntad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es decir, que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crea el </a:t>
            </a:r>
            <a:r>
              <a:rPr kumimoji="0" lang="es-MX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consensus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 consentimiento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tiene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todo el régimen de los contratos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una función muy distinta a la de la simple suma de voluntades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Cabe hablar de una voluntad contractual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que es la que crea la norma jurídica individualizada de cada contrato. Esta voluntad contractual se presenta como voluntad distinta de las voluntades individuales de los contratantes…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(Énfasis adicionado)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ROJINA VILLEGAS, Rafael,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Derecho Civil Mexicano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tomo quinto, volumen I, tercera edición, Editorial Porrúa, S. A., México, D. F., 1976, pp. </a:t>
            </a:r>
            <a:r>
              <a:rPr lang="es-MX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3, 104 y 105.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5252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FE9F5-569D-5282-E63A-D5B98FA22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5FE5981-9804-4533-EE3D-41C020CDA70F}"/>
              </a:ext>
            </a:extLst>
          </p:cNvPr>
          <p:cNvSpPr/>
          <p:nvPr/>
        </p:nvSpPr>
        <p:spPr>
          <a:xfrm>
            <a:off x="0" y="1"/>
            <a:ext cx="1588770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29FDDE60-B4BB-3E59-E994-61CF26A09BE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8585" y="871783"/>
            <a:ext cx="1371600" cy="122767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8A0384A4-85B6-0F9D-0318-523D8D011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67DB1AB2-74D2-27B2-C5A7-A938DC4600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DEFFD4AC-CAF1-642C-D6CA-F58E30F1715B}"/>
              </a:ext>
            </a:extLst>
          </p:cNvPr>
          <p:cNvSpPr/>
          <p:nvPr/>
        </p:nvSpPr>
        <p:spPr>
          <a:xfrm>
            <a:off x="2000249" y="95554"/>
            <a:ext cx="9543862" cy="1424320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ESPECIES  DE  ACTO  JURÍDICO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 EL  FIN  JURÍDICO  Y  LOS  SUJETOS</a:t>
            </a:r>
            <a:endParaRPr kumimoji="0" lang="en-ID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FLAVIO  GALVÁN  RIVERA</a:t>
            </a:r>
            <a:endParaRPr kumimoji="0" lang="en-ID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C05FE6C-CF23-2D19-5194-DFE853EA1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0B73F80E-6C36-17F8-D1DD-0D78B41DF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535149"/>
              </p:ext>
            </p:extLst>
          </p:nvPr>
        </p:nvGraphicFramePr>
        <p:xfrm>
          <a:off x="2000249" y="1893886"/>
          <a:ext cx="9543862" cy="44500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771931">
                  <a:extLst>
                    <a:ext uri="{9D8B030D-6E8A-4147-A177-3AD203B41FA5}">
                      <a16:colId xmlns:a16="http://schemas.microsoft.com/office/drawing/2014/main" val="1819955298"/>
                    </a:ext>
                  </a:extLst>
                </a:gridCol>
                <a:gridCol w="4771931">
                  <a:extLst>
                    <a:ext uri="{9D8B030D-6E8A-4147-A177-3AD203B41FA5}">
                      <a16:colId xmlns:a16="http://schemas.microsoft.com/office/drawing/2014/main" val="33190263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UNILATERAL</a:t>
                      </a: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(AUTOR  O  AUTORES)</a:t>
                      </a: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PLURILATERAL</a:t>
                      </a: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(BILATERAL)</a:t>
                      </a: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(DOS O MÁS PARTES)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466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UNISUBJETIVO</a:t>
                      </a: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(UN  SUJETO)</a:t>
                      </a: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PLURISUBJETIVO</a:t>
                      </a: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(DOS  O  MÁS  SUJETOS)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2336087"/>
                  </a:ext>
                </a:extLst>
              </a:tr>
            </a:tbl>
          </a:graphicData>
        </a:graphic>
      </p:graphicFrame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ADDA0922-3680-18E1-21EE-50D685AA5DE0}"/>
              </a:ext>
            </a:extLst>
          </p:cNvPr>
          <p:cNvCxnSpPr>
            <a:cxnSpLocks/>
          </p:cNvCxnSpPr>
          <p:nvPr/>
        </p:nvCxnSpPr>
        <p:spPr>
          <a:xfrm flipH="1">
            <a:off x="4411980" y="3737610"/>
            <a:ext cx="80010" cy="12573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03B19E21-FE66-C54D-D8C2-054FB085B519}"/>
              </a:ext>
            </a:extLst>
          </p:cNvPr>
          <p:cNvCxnSpPr>
            <a:cxnSpLocks/>
          </p:cNvCxnSpPr>
          <p:nvPr/>
        </p:nvCxnSpPr>
        <p:spPr>
          <a:xfrm>
            <a:off x="9018270" y="3737610"/>
            <a:ext cx="0" cy="12573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F72A0FA7-FE09-E2BF-A4C9-C6B5095B00A4}"/>
              </a:ext>
            </a:extLst>
          </p:cNvPr>
          <p:cNvCxnSpPr>
            <a:cxnSpLocks/>
          </p:cNvCxnSpPr>
          <p:nvPr/>
        </p:nvCxnSpPr>
        <p:spPr>
          <a:xfrm>
            <a:off x="5074920" y="3657600"/>
            <a:ext cx="3554730" cy="133731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14EEFD6F-CB0B-A9B0-67F2-1EE83AE6F652}"/>
              </a:ext>
            </a:extLst>
          </p:cNvPr>
          <p:cNvCxnSpPr/>
          <p:nvPr/>
        </p:nvCxnSpPr>
        <p:spPr>
          <a:xfrm flipH="1">
            <a:off x="4754880" y="3737610"/>
            <a:ext cx="3669030" cy="12573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8993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45BB4-5942-9225-D7CE-8670C038D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C81805B-95A9-B6D6-28CC-25CDA63299A3}"/>
              </a:ext>
            </a:extLst>
          </p:cNvPr>
          <p:cNvSpPr/>
          <p:nvPr/>
        </p:nvSpPr>
        <p:spPr>
          <a:xfrm>
            <a:off x="20784" y="0"/>
            <a:ext cx="852778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F9DA5FEC-C795-1784-DB94-BD9C536AA58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152" y="431901"/>
            <a:ext cx="780042" cy="808080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CF6EFF25-140D-1F68-E5AF-6D2A0F956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93746571-041B-8694-7CC7-0EA8381DE1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035C9CF-C47F-D199-3D5B-0B74FC7C15AE}"/>
              </a:ext>
            </a:extLst>
          </p:cNvPr>
          <p:cNvSpPr/>
          <p:nvPr/>
        </p:nvSpPr>
        <p:spPr>
          <a:xfrm>
            <a:off x="946296" y="0"/>
            <a:ext cx="11152185" cy="77453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ACTOS  JURÍDICOS  UNILATERALES  Y  PLURILATERALES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D57358D7-9EEF-1EBF-B283-DAF91C771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50360C82-BEA9-E298-B211-452EBA81A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490172"/>
              </p:ext>
            </p:extLst>
          </p:nvPr>
        </p:nvGraphicFramePr>
        <p:xfrm>
          <a:off x="946296" y="814285"/>
          <a:ext cx="11152185" cy="556952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152185">
                  <a:extLst>
                    <a:ext uri="{9D8B030D-6E8A-4147-A177-3AD203B41FA5}">
                      <a16:colId xmlns:a16="http://schemas.microsoft.com/office/drawing/2014/main" val="3242422066"/>
                    </a:ext>
                  </a:extLst>
                </a:gridCol>
              </a:tblGrid>
              <a:tr h="415065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lo expuesto se debe concluir que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clasificación bipartita de los actos jurídicos en unilaterales y plurilaterales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con la aclaración de que en esta segunda especie, evidentemente, quedan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incluidos los actos jurídicos bilaterales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depende del número de partes jurídicas que intervienen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 la celebración de determinado acto;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es criterio suficiente ni acertado hacer tal clasificación sólo por el número de voluntades jurídicas o de sujetos de Derecho que intervienen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 la celebración de un específico acto jurídico.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un contrato, por regla, existen dos partes: una parte compradora y una parte vendedora, por ejemplo; lo mismo sucede en un contrato de arrendamiento (parte arrendadora y parte arrendataria); pero en el contrato de fianza, verbigracia, intervienen tres partes: la fiada o deudora principal, la parte fiadora o deudora garante y la acreedora principal; en un contrato de fideicomiso también son tres las partes que intervienen: la fideicomitente, la parte fideicomisaria y la fiduciaria…</a:t>
                      </a: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29694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20009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5A1C9-5A1B-9B0C-F669-BAD99A83E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B663E61-EB46-10F8-BE5F-7CF9B4E09DD5}"/>
              </a:ext>
            </a:extLst>
          </p:cNvPr>
          <p:cNvSpPr/>
          <p:nvPr/>
        </p:nvSpPr>
        <p:spPr>
          <a:xfrm>
            <a:off x="20784" y="0"/>
            <a:ext cx="852778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EC27D559-6143-BD97-706D-97E848F177A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152" y="431901"/>
            <a:ext cx="780042" cy="808080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8434A400-5369-D868-1FD4-A289686CA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751D81DA-03FF-56AF-30D2-D8287A6D46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465FF8C-E3C4-CF9A-1B5D-3C445EFD7AC2}"/>
              </a:ext>
            </a:extLst>
          </p:cNvPr>
          <p:cNvSpPr/>
          <p:nvPr/>
        </p:nvSpPr>
        <p:spPr>
          <a:xfrm>
            <a:off x="946296" y="0"/>
            <a:ext cx="11152185" cy="77453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ACTOS  JURÍDICOS  UNILATERALES  Y  PLURILATERALES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18AF9102-1E64-32C2-B67C-21322E1A2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271B9335-AE97-BA54-D6B3-8FA7C5459C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660099"/>
              </p:ext>
            </p:extLst>
          </p:nvPr>
        </p:nvGraphicFramePr>
        <p:xfrm>
          <a:off x="946296" y="814285"/>
          <a:ext cx="11152185" cy="556952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152185">
                  <a:extLst>
                    <a:ext uri="{9D8B030D-6E8A-4147-A177-3AD203B41FA5}">
                      <a16:colId xmlns:a16="http://schemas.microsoft.com/office/drawing/2014/main" val="3242422066"/>
                    </a:ext>
                  </a:extLst>
                </a:gridCol>
              </a:tblGrid>
              <a:tr h="415065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Cabe aclarar, como ha quedado señalado, que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cada una de las partes contratantes pueden existir uno, dos o más sujetos de Derecho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 que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cada sujeto manifiesta su voluntad jurídica, la cual es y debe ser concurrente o coincidente, en cuanto a la finalidad u objetivo común, con la voluntad manifestada por los otros sujetos de Derecho, que constituyen o integran la misma parte contratante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por ende, resulta claro que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diferencia entre el acto jurídico unilateral y el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acto jurídico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plurilateral no se sustenta en el número de sujetos de Derecho 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número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voluntades jurídicas expresadas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para la celebración del acto,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sino por el número de partes que lo celebran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en tanto que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cada parte puede ser singular o plural, por el número de sujetos 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mejor dicho,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 el número de voluntades jurídicas expresadas, con el mismo fin u objetivo jurídico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claro también que el elemento unificador de las voluntades jurídicas exteriorizadas, en cada parte contratante, es la finalidad única, el objetivo</a:t>
                      </a:r>
                      <a:endParaRPr lang="es-MX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29694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8316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E64A0-8000-C458-6340-0B3F55CC9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74E38B1-51B1-07E9-E6EC-F121B0C5A075}"/>
              </a:ext>
            </a:extLst>
          </p:cNvPr>
          <p:cNvSpPr/>
          <p:nvPr/>
        </p:nvSpPr>
        <p:spPr>
          <a:xfrm>
            <a:off x="20784" y="0"/>
            <a:ext cx="852778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3BF95342-88DA-7C73-5512-7BA8DBC4246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152" y="431901"/>
            <a:ext cx="780042" cy="808080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A423741E-B6F3-5FC2-95ED-7297622DD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D816E645-DF37-1228-3115-FD8F4420CC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DF14D2F-C76B-F76E-B27F-469CE531B4FE}"/>
              </a:ext>
            </a:extLst>
          </p:cNvPr>
          <p:cNvSpPr/>
          <p:nvPr/>
        </p:nvSpPr>
        <p:spPr>
          <a:xfrm>
            <a:off x="946296" y="0"/>
            <a:ext cx="11152185" cy="77453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ACTOS  JURÍDICOS  UNILATERALES  Y  PLURILATERALES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22A742AF-A449-4568-F83D-0D95D0FF3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7FB5B658-34AC-6713-8B00-035160EF88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919543"/>
              </p:ext>
            </p:extLst>
          </p:nvPr>
        </p:nvGraphicFramePr>
        <p:xfrm>
          <a:off x="946296" y="855369"/>
          <a:ext cx="11152185" cy="544760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152185">
                  <a:extLst>
                    <a:ext uri="{9D8B030D-6E8A-4147-A177-3AD203B41FA5}">
                      <a16:colId xmlns:a16="http://schemas.microsoft.com/office/drawing/2014/main" val="3242422066"/>
                    </a:ext>
                  </a:extLst>
                </a:gridCol>
              </a:tblGrid>
              <a:tr h="415065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jurídico común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cuya satisfacción pretende cada parte contratante; por ejemplo, si cinco sujetos de Derecho son cotitulares del derecho de propiedad de una cosa, es decir, si son copropietarios, y se ponen de acuerdo en vender esa cosa y la ofrecen en venta, los cinco copropietarios estarán realizando un acto jurídico unilateral plurisubjetivo denominado oferta, propuesta o policitación de venta; ante esta circunstancia, si por otro lado, dos o más sujetos de Derecho están de acuerdo en adquirir, en común, la propiedad de la cosa ofrecida en venta, adquiriendo proindiviso, en la proporción que convengan entre si, y así lo manifiestan, estarán expresando su aceptación a la policitación, aceptación que es igualmente un acto jurídico unilateral, en este supuesto, de carácter plurisubjetivo.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(Énfasis adicionado con negritas)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GALVÁN RIVERA, Flavio,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0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Conceptos Jurídicos Elementales. Introducción a la Ciencia del Derecho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segunda edición, Tirant Lo Blanch, México, 2023, pp. 155-156.</a:t>
                      </a: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29694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5595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1551708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/>
          <p:cNvGrpSpPr>
            <a:grpSpLocks noChangeAspect="1"/>
          </p:cNvGrpSpPr>
          <p:nvPr/>
        </p:nvGrpSpPr>
        <p:grpSpPr bwMode="auto">
          <a:xfrm>
            <a:off x="173182" y="484822"/>
            <a:ext cx="1205345" cy="1081087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FD96790-848A-438E-9E66-18D7BAF751A7}"/>
              </a:ext>
            </a:extLst>
          </p:cNvPr>
          <p:cNvSpPr/>
          <p:nvPr/>
        </p:nvSpPr>
        <p:spPr>
          <a:xfrm>
            <a:off x="1853234" y="67787"/>
            <a:ext cx="9680980" cy="596022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¿QUÉ SE PRUEBA?     OBJETO  DE  PRUEBA</a:t>
            </a: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9AAF069-A2D8-F57C-34A5-2C8CEC250564}"/>
              </a:ext>
            </a:extLst>
          </p:cNvPr>
          <p:cNvSpPr txBox="1"/>
          <p:nvPr/>
        </p:nvSpPr>
        <p:spPr>
          <a:xfrm>
            <a:off x="1634836" y="699223"/>
            <a:ext cx="10210800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el lenguaje común,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prueba se usa como comprobación de la verdad de una proposición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sólo se habla de prueba a propósito de alguna cosa que ha sido afirmada y cuya exactitud  se trata de comprobar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prueba de la afirmación acerca de la </a:t>
            </a:r>
            <a:r>
              <a:rPr kumimoji="0" lang="es-MX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existencia de un hecho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se hace mediante el conocimiento del mismo hecho; el conocimiento no es la prueba, pero da la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prueba de la afirmación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En este sentido,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justo es reconocer que </a:t>
            </a:r>
            <a:r>
              <a:rPr kumimoji="0" lang="es-MX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objeto de la prueba no son los hechos sino las afirmaciones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las cuales no se conocen, pero se comprueban, mientras que aquéllos no se comprueban, sino que se conocen…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(Énfasis adicionado)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CARNELUTTI, Francesco,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prueba civil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la cual forma parte de las obras: La prueba civil, Cómo nace el Derecho, Cómo se hace un proceso y Las miserias del proceso penal, las cuatro publicadas, en un volumen, por el Tribunal Superior de Justicia del Distrito Federal de México, en el año 2002, p. 21.</a:t>
            </a:r>
          </a:p>
        </p:txBody>
      </p:sp>
    </p:spTree>
    <p:extLst>
      <p:ext uri="{BB962C8B-B14F-4D97-AF65-F5344CB8AC3E}">
        <p14:creationId xmlns:p14="http://schemas.microsoft.com/office/powerpoint/2010/main" val="32415097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2F24E-DA4D-2F6C-C302-8F88378AB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7E92EC1-2742-EEA3-219F-46A610E5529E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B01FC73F-B4C6-DF67-5A45-8BE476A4DA2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48697F82-A4BA-1498-5F7A-FAB4035DA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A65ED56F-04B9-2197-3C24-F342CAB68F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1344B457-D37F-54BC-D5AD-7C26F83B73AE}"/>
              </a:ext>
            </a:extLst>
          </p:cNvPr>
          <p:cNvSpPr/>
          <p:nvPr/>
        </p:nvSpPr>
        <p:spPr>
          <a:xfrm>
            <a:off x="997526" y="67786"/>
            <a:ext cx="11003921" cy="712500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  JURÍDICO  UNILATERAL  Y  PLURILATERAL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E207B356-727D-E6BD-44B2-70BF74675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007408D-D56A-F9A1-CE84-27E4BF2EA2D3}"/>
              </a:ext>
            </a:extLst>
          </p:cNvPr>
          <p:cNvSpPr txBox="1"/>
          <p:nvPr/>
        </p:nvSpPr>
        <p:spPr>
          <a:xfrm>
            <a:off x="997526" y="874613"/>
            <a:ext cx="11003921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 jurídico plurilateral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que incluye, evidentemente, al acto jurídico bilateral, puede ser definido como el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acuerdo de voluntades de dos o más partes, unisubjetivas o plurisubjetivas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partes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que tienen fines u objetivos jurídicos distintos pero coincidentes o complementarios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que se entrecruzan, para constituir el consentimiento y generar consecuencias de Derecho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sancionadas por la normativa jurídica vigente.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 jurídico unilateral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 el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que, para su existencia, requiere la manifestación exterior de una sola voluntad o de varias voluntades jurídicas concurrentes al mismo fin, objetivo o pretensión, de naturaleza jurídica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(Énfasis adicionado)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GALVÁN RIVERA, Flavio,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Conceptos Jurídicos Elementales. Introducción a la Ciencia del Derecho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segunda edición, Tirant Lo Blanch, México, 2023, pp. 156 y 158.</a:t>
            </a:r>
          </a:p>
        </p:txBody>
      </p:sp>
    </p:spTree>
    <p:extLst>
      <p:ext uri="{BB962C8B-B14F-4D97-AF65-F5344CB8AC3E}">
        <p14:creationId xmlns:p14="http://schemas.microsoft.com/office/powerpoint/2010/main" val="6183704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6F24A-247A-5AD6-2FDA-896031383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2B5326A-289A-D519-4AFB-49DA5F596ACB}"/>
              </a:ext>
            </a:extLst>
          </p:cNvPr>
          <p:cNvSpPr/>
          <p:nvPr/>
        </p:nvSpPr>
        <p:spPr>
          <a:xfrm>
            <a:off x="20784" y="0"/>
            <a:ext cx="852778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089836A8-86A4-3B94-CF3C-AB7203C5301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152" y="431901"/>
            <a:ext cx="780042" cy="808080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BBC011B3-E043-66F4-488E-1A290A853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39105F32-99E8-CB7D-FA28-7E7A6429A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6581852-897F-CE45-AAAE-EBA02497008C}"/>
              </a:ext>
            </a:extLst>
          </p:cNvPr>
          <p:cNvSpPr/>
          <p:nvPr/>
        </p:nvSpPr>
        <p:spPr>
          <a:xfrm>
            <a:off x="946296" y="6825"/>
            <a:ext cx="11152185" cy="706748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CONTRATO  CONSIGO  MISMO   O   AUTOCONTRATO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20DD7697-62FA-4FFD-2FA0-5768F9B31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17B5AB72-C382-3F2E-2483-B922040DAB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716200"/>
              </p:ext>
            </p:extLst>
          </p:nvPr>
        </p:nvGraphicFramePr>
        <p:xfrm>
          <a:off x="946295" y="735676"/>
          <a:ext cx="11152185" cy="563048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152185">
                  <a:extLst>
                    <a:ext uri="{9D8B030D-6E8A-4147-A177-3AD203B41FA5}">
                      <a16:colId xmlns:a16="http://schemas.microsoft.com/office/drawing/2014/main" val="3242422066"/>
                    </a:ext>
                  </a:extLst>
                </a:gridCol>
              </a:tblGrid>
              <a:tr h="322358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 principio según el cual,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la existencia del contrato se necesitan dos declaraciones de voluntad, procedentes de </a:t>
                      </a:r>
                      <a:r>
                        <a:rPr lang="es-MX" sz="2400" b="1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 partes diversas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constituye excepción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la figura del llamado </a:t>
                      </a:r>
                      <a:r>
                        <a:rPr lang="es-MX" sz="2400" b="1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auto-contrato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(corrientemente, y más exactamente, denominado </a:t>
                      </a:r>
                      <a:r>
                        <a:rPr lang="es-MX" sz="2400" b="1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contrato consigo mismo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), en el que </a:t>
                      </a:r>
                      <a:r>
                        <a:rPr lang="es-MX" sz="2400" b="1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actividad y la declaración de una sola parte, en dos distintas calidades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(por ej., representante que declara -por un lado- en nombre propio y -por el otro- en nombre del representado), basta -en los casos en que está admitido- para realizar el contrato (art. 1395).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principio, el contrato consigo mismo es inadmisible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y,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 consiguiente, inválido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Por lo tanto, es una </a:t>
                      </a:r>
                      <a:r>
                        <a:rPr lang="es-MX" sz="2400" b="1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 excepcional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(Énfasis adicionado con negritas)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MESSINEO, Francesco,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0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Doctrina general del contrato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tomo I, traducción de la tercera edición en italiano por R. O. Fontanarrosa, S. Sentís </a:t>
                      </a:r>
                      <a:r>
                        <a:rPr lang="es-MX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Melendo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 M. Volterra, Ediciones Jurídicas Europa América, S. A. C. I., Buenos Aires, Argentina, 1986, pp. 272 y 273.</a:t>
                      </a: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29694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86951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97247E-95C2-635D-1642-19C3035CE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BAECA71-BB3B-9609-8E9C-4B6F4BA6BBFA}"/>
              </a:ext>
            </a:extLst>
          </p:cNvPr>
          <p:cNvSpPr txBox="1"/>
          <p:nvPr/>
        </p:nvSpPr>
        <p:spPr>
          <a:xfrm>
            <a:off x="3120389" y="291464"/>
            <a:ext cx="8903971" cy="4433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5.3  ELEMENTOS  DE  EXISTENCIA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  REQUISITOS  DE  VALIDEZ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  ACTO  JURÍDICO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BCA3AE24-59D8-231D-D438-B9C7859CF9E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1056" y="1495336"/>
            <a:ext cx="1940674" cy="1660153"/>
            <a:chOff x="3551" y="1011"/>
            <a:chExt cx="578" cy="620"/>
          </a:xfrm>
          <a:solidFill>
            <a:srgbClr val="FFC000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7ADF58F-0C34-029C-E244-EB2943E089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8F6B5E5F-916C-29BC-C92F-EAA161A127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E577A18-C200-6E74-5123-470E8214B68D}"/>
              </a:ext>
            </a:extLst>
          </p:cNvPr>
          <p:cNvSpPr/>
          <p:nvPr/>
        </p:nvSpPr>
        <p:spPr>
          <a:xfrm>
            <a:off x="0" y="5197848"/>
            <a:ext cx="12192000" cy="16601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CC0F0E0-036F-73FB-5A88-FA62A4F0B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530" y="5663381"/>
            <a:ext cx="3687096" cy="105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2031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E9A71-10C5-4384-45DE-601081E14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38FAEAE-22EB-6DF5-5D06-20D68CFD5016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2D69FFA6-1DF5-B9F8-EF07-4B0D4D9D31D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CAA28F5-CEE2-D2A9-1CC4-E74982AE0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ACE9A0ED-C4C5-1304-993B-748550252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DB21BA06-72B0-9178-4294-8CABFDE8A1AF}"/>
              </a:ext>
            </a:extLst>
          </p:cNvPr>
          <p:cNvSpPr/>
          <p:nvPr/>
        </p:nvSpPr>
        <p:spPr>
          <a:xfrm>
            <a:off x="997526" y="67786"/>
            <a:ext cx="11003921" cy="1482186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CLASIFICACIÓN  DEL  ACTO  JURÍDICO  POR  LA  FORMA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REQUERIDA  PARA  SU  EXISTENCIA  Y  VALIDEZ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29CCB2B0-D098-B9C9-5F63-1AA1C3D2C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F0BDAF9E-685A-EC16-0C6B-F0D8E6CCA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013857"/>
              </p:ext>
            </p:extLst>
          </p:nvPr>
        </p:nvGraphicFramePr>
        <p:xfrm>
          <a:off x="997528" y="1787572"/>
          <a:ext cx="11003919" cy="43586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667973">
                  <a:extLst>
                    <a:ext uri="{9D8B030D-6E8A-4147-A177-3AD203B41FA5}">
                      <a16:colId xmlns:a16="http://schemas.microsoft.com/office/drawing/2014/main" val="3911970646"/>
                    </a:ext>
                  </a:extLst>
                </a:gridCol>
                <a:gridCol w="3404079">
                  <a:extLst>
                    <a:ext uri="{9D8B030D-6E8A-4147-A177-3AD203B41FA5}">
                      <a16:colId xmlns:a16="http://schemas.microsoft.com/office/drawing/2014/main" val="359280159"/>
                    </a:ext>
                  </a:extLst>
                </a:gridCol>
                <a:gridCol w="3931867">
                  <a:extLst>
                    <a:ext uri="{9D8B030D-6E8A-4147-A177-3AD203B41FA5}">
                      <a16:colId xmlns:a16="http://schemas.microsoft.com/office/drawing/2014/main" val="3114359472"/>
                    </a:ext>
                  </a:extLst>
                </a:gridCol>
              </a:tblGrid>
              <a:tr h="605870">
                <a:tc>
                  <a:txBody>
                    <a:bodyPr/>
                    <a:lstStyle/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 O L E M N E</a:t>
                      </a: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 O R M A L</a:t>
                      </a: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 O N S E N S U A 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5556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3523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C1BC5-F249-4CDF-B825-405030D34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76EA8EC-E482-E704-4B85-A76023875D5C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126F34F3-6B3D-847D-70DA-0677AC4EFC1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B5E63793-BE07-5A6F-2C23-D4CF28E6A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44D2B490-30AC-AE4C-FFE7-C2FF44FA78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902B8ECA-B67C-F9B3-BB6C-62FAAAA0ECA4}"/>
              </a:ext>
            </a:extLst>
          </p:cNvPr>
          <p:cNvSpPr/>
          <p:nvPr/>
        </p:nvSpPr>
        <p:spPr>
          <a:xfrm>
            <a:off x="997526" y="0"/>
            <a:ext cx="11003921" cy="1446308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MANERA  DE  EXTERIORIZAR  LA  VOLUNTAD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FLAVIO  GALVÁN  RIVERA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8DA5329C-1CF5-1A98-F8D5-82F4C4275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22FBE69B-C8DB-1B70-C4E0-39BD49EB1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377166"/>
              </p:ext>
            </p:extLst>
          </p:nvPr>
        </p:nvGraphicFramePr>
        <p:xfrm>
          <a:off x="997526" y="1598453"/>
          <a:ext cx="11003919" cy="478536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667973">
                  <a:extLst>
                    <a:ext uri="{9D8B030D-6E8A-4147-A177-3AD203B41FA5}">
                      <a16:colId xmlns:a16="http://schemas.microsoft.com/office/drawing/2014/main" val="3911970646"/>
                    </a:ext>
                  </a:extLst>
                </a:gridCol>
                <a:gridCol w="3552669">
                  <a:extLst>
                    <a:ext uri="{9D8B030D-6E8A-4147-A177-3AD203B41FA5}">
                      <a16:colId xmlns:a16="http://schemas.microsoft.com/office/drawing/2014/main" val="359280159"/>
                    </a:ext>
                  </a:extLst>
                </a:gridCol>
                <a:gridCol w="3783277">
                  <a:extLst>
                    <a:ext uri="{9D8B030D-6E8A-4147-A177-3AD203B41FA5}">
                      <a16:colId xmlns:a16="http://schemas.microsoft.com/office/drawing/2014/main" val="3114359472"/>
                    </a:ext>
                  </a:extLst>
                </a:gridCol>
              </a:tblGrid>
              <a:tr h="605870">
                <a:tc>
                  <a:txBody>
                    <a:bodyPr/>
                    <a:lstStyle/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 O L E M N I D A D</a:t>
                      </a: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  ESPECIAL</a:t>
                      </a: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 LA  EXISTENCIA</a:t>
                      </a: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  ACTO  JURÍDICO</a:t>
                      </a: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 O R M A L I D A D</a:t>
                      </a: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  ESPECIAL</a:t>
                      </a: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 LA  VALIDEZ</a:t>
                      </a: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  ACTO  JURÍDICO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CONSENSUALIDAD</a:t>
                      </a:r>
                    </a:p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LIBERTAD  DE  FORMA</a:t>
                      </a: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SE REQUIERE UNA FORMA ESPECIAL PARA LA EXISTENCIA Y VALIDEZ DEL ACTO JURÍDICO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5556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8529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757A0-41A3-4442-A650-90D629871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120B061-71FE-6240-BD38-85B0F07C3E60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FDF4E679-B6F6-8703-4779-C14AAB37ACA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0AEEFB6C-40D9-1E55-6625-54A70E9AD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B4C168BC-9C5B-DD6F-A643-1F8A380429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535A55DA-8F9D-2785-350D-F6AC70482204}"/>
              </a:ext>
            </a:extLst>
          </p:cNvPr>
          <p:cNvSpPr/>
          <p:nvPr/>
        </p:nvSpPr>
        <p:spPr>
          <a:xfrm>
            <a:off x="997525" y="0"/>
            <a:ext cx="11111347" cy="932032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  JURÍDICO  SOLEMNE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FLAVIO  GALVÁN  RIVERA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AB2E5679-624D-4AE6-7BF0-3DDEEB934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DAA2E59-4588-C284-D3B1-7898881380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657913"/>
              </p:ext>
            </p:extLst>
          </p:nvPr>
        </p:nvGraphicFramePr>
        <p:xfrm>
          <a:off x="997525" y="1040130"/>
          <a:ext cx="11111347" cy="534368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529005">
                  <a:extLst>
                    <a:ext uri="{9D8B030D-6E8A-4147-A177-3AD203B41FA5}">
                      <a16:colId xmlns:a16="http://schemas.microsoft.com/office/drawing/2014/main" val="3768426196"/>
                    </a:ext>
                  </a:extLst>
                </a:gridCol>
                <a:gridCol w="5582342">
                  <a:extLst>
                    <a:ext uri="{9D8B030D-6E8A-4147-A177-3AD203B41FA5}">
                      <a16:colId xmlns:a16="http://schemas.microsoft.com/office/drawing/2014/main" val="4188566301"/>
                    </a:ext>
                  </a:extLst>
                </a:gridCol>
              </a:tblGrid>
              <a:tr h="1288771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ELEMENTOS  DE  EXISTENCIA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REQUISITOS  DE  VALIDEZ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827025"/>
                  </a:ext>
                </a:extLst>
              </a:tr>
              <a:tr h="1225904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VOLUNTAD   O   CONSENTIMIENTO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CAPACIDAD  DE  EJERCICIO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87430"/>
                  </a:ext>
                </a:extLst>
              </a:tr>
              <a:tr h="1225904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OBJETO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VOLUNTAD  LIBRE  Y  CIERTA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972377"/>
                  </a:ext>
                </a:extLst>
              </a:tr>
              <a:tr h="1603105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SOLEMNIDAD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LICITUD  EN  EL  OBJETO,  MOTIVO</a:t>
                      </a: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  FIN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064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20475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633C7-738C-51C1-C99B-74A044140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793EF35-F884-41A9-E895-3C51CF20D32E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15D67FAE-AEF9-4BEE-9F0E-67C14BDE280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A342A89F-108E-70B5-3741-3663AFD09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BB6A87B8-168D-AD34-F318-73CA7573E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8E93DF2-8222-1E2D-0B9B-A28ED1D112D7}"/>
              </a:ext>
            </a:extLst>
          </p:cNvPr>
          <p:cNvSpPr/>
          <p:nvPr/>
        </p:nvSpPr>
        <p:spPr>
          <a:xfrm>
            <a:off x="997525" y="0"/>
            <a:ext cx="11003921" cy="932032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  JURÍDICO  FORMAL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FLAVIO  GALVÁN  RIVERA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D32E85C6-14B3-3389-E928-54A61A794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0A0D2CE-683C-22B8-1466-B4C409B162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195515"/>
              </p:ext>
            </p:extLst>
          </p:nvPr>
        </p:nvGraphicFramePr>
        <p:xfrm>
          <a:off x="997524" y="1110773"/>
          <a:ext cx="11003922" cy="527304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501961">
                  <a:extLst>
                    <a:ext uri="{9D8B030D-6E8A-4147-A177-3AD203B41FA5}">
                      <a16:colId xmlns:a16="http://schemas.microsoft.com/office/drawing/2014/main" val="2396570728"/>
                    </a:ext>
                  </a:extLst>
                </a:gridCol>
                <a:gridCol w="5501961">
                  <a:extLst>
                    <a:ext uri="{9D8B030D-6E8A-4147-A177-3AD203B41FA5}">
                      <a16:colId xmlns:a16="http://schemas.microsoft.com/office/drawing/2014/main" val="17503628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ELEMENTOS  DE  EXISTENCIA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REQUISITOS  DE  VALIDEZ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612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CAPACIDAD  DE  EJERCICIO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67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VOLUNTAD   O   CONSENTIMIENTO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VOLUNTAD  LIBRE  Y  CIERTA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400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LICITUD  EN  EL  OBJETO,  MOTIVO</a:t>
                      </a: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  FIN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269243"/>
                  </a:ext>
                </a:extLst>
              </a:tr>
              <a:tr h="368724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FORMALIDAD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033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08770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E9207-1DA1-2BBE-FAC8-17877361A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48541AE-DB6E-BFED-3AE3-FA1D2CB1BA08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CE2F882D-C558-0981-4B7C-DF1D84FFD6D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306AC1A2-2289-21F6-550D-3BC17E08C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D3665862-717A-BB41-942C-8D1749D313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E124FD9-382C-5EDC-3196-5FA5D76D780D}"/>
              </a:ext>
            </a:extLst>
          </p:cNvPr>
          <p:cNvSpPr/>
          <p:nvPr/>
        </p:nvSpPr>
        <p:spPr>
          <a:xfrm>
            <a:off x="997525" y="0"/>
            <a:ext cx="11003921" cy="984891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ACTO  JURÍDICO  CONSENSUAL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FLAVIO  GALVÁN  RIVERA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BF291AD0-C9B1-EA85-9D60-C9D7B4468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A43BD93-79A3-4B30-15C7-12E871B2D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018680"/>
              </p:ext>
            </p:extLst>
          </p:nvPr>
        </p:nvGraphicFramePr>
        <p:xfrm>
          <a:off x="997524" y="1110773"/>
          <a:ext cx="11003922" cy="527304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501961">
                  <a:extLst>
                    <a:ext uri="{9D8B030D-6E8A-4147-A177-3AD203B41FA5}">
                      <a16:colId xmlns:a16="http://schemas.microsoft.com/office/drawing/2014/main" val="2396570728"/>
                    </a:ext>
                  </a:extLst>
                </a:gridCol>
                <a:gridCol w="5501961">
                  <a:extLst>
                    <a:ext uri="{9D8B030D-6E8A-4147-A177-3AD203B41FA5}">
                      <a16:colId xmlns:a16="http://schemas.microsoft.com/office/drawing/2014/main" val="17503628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ELEMENTOS  DE  EXISTENCIA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REQUISITOS  DE  VALIDEZ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612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CAPACIDAD  DE  EJERCICIO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67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VOLUNTAD   O   CONSENTIMIENTO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VOLUNTAD  LIBRE  Y  CIERTA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400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LICITUD  EN  EL  OBJETO,  MOTIVO</a:t>
                      </a: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  FIN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269243"/>
                  </a:ext>
                </a:extLst>
              </a:tr>
              <a:tr h="368724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033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68447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FD5CF-C0D5-C43F-7559-59A07A8E9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C6AFE0B-AA5C-66B0-3A3D-F31AD1A54FCC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15BA8046-68D0-64E1-A8AD-C1144E8DFC4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1D13D1-F74F-6C97-8BA5-BF21BCC98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4165A6A7-8798-7028-B748-B8B24B13B9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63F7317-9B50-5376-8262-60820C383135}"/>
              </a:ext>
            </a:extLst>
          </p:cNvPr>
          <p:cNvSpPr/>
          <p:nvPr/>
        </p:nvSpPr>
        <p:spPr>
          <a:xfrm>
            <a:off x="997526" y="67786"/>
            <a:ext cx="11003921" cy="712500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 CIVIL  FEDERAL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60A5D78F-AF9A-B1F9-67D2-2C933D54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049C998-49BE-DB9D-A1CC-1E1A6C89B607}"/>
              </a:ext>
            </a:extLst>
          </p:cNvPr>
          <p:cNvSpPr txBox="1"/>
          <p:nvPr/>
        </p:nvSpPr>
        <p:spPr>
          <a:xfrm>
            <a:off x="997526" y="874613"/>
            <a:ext cx="1100392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Artículo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1803.- El consentimiento puede ser expreso o tácito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para ello se estará a lo siguiente: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I.- Será expreso cuando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la voluntad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 manifiesta verbalmente, por escrito, por medios electrónicos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ópticos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por cualquier otra tecnología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por signos inequívocos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y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II.- El tácito resultará de hechos o de actos que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lo presupongan o que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autoricen a presumirlo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excepto en los casos en que por ley o por convenio la voluntad deba manifestarse expresamente.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(Énfasis adicionado)</a:t>
            </a:r>
          </a:p>
        </p:txBody>
      </p:sp>
    </p:spTree>
    <p:extLst>
      <p:ext uri="{BB962C8B-B14F-4D97-AF65-F5344CB8AC3E}">
        <p14:creationId xmlns:p14="http://schemas.microsoft.com/office/powerpoint/2010/main" val="24140665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700F4-8074-4F1D-0C3F-B56F48815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B26F3A1-A6DD-4D80-9173-FC56005C2D91}"/>
              </a:ext>
            </a:extLst>
          </p:cNvPr>
          <p:cNvSpPr/>
          <p:nvPr/>
        </p:nvSpPr>
        <p:spPr>
          <a:xfrm>
            <a:off x="1" y="0"/>
            <a:ext cx="166877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85707554-8C9D-440E-7796-9B5E7B9449C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1573" y="424036"/>
            <a:ext cx="1425633" cy="1262584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5FB2E918-44AE-9647-BE6C-514ADC627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62C6034F-6B3F-6C50-9052-E282CC3D0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5B7F1B25-74FF-AF49-1FF2-D9285C1888C2}"/>
              </a:ext>
            </a:extLst>
          </p:cNvPr>
          <p:cNvSpPr/>
          <p:nvPr/>
        </p:nvSpPr>
        <p:spPr>
          <a:xfrm>
            <a:off x="2023111" y="67786"/>
            <a:ext cx="9521000" cy="712500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MANIFESTACIÓN  EXPRESA  DE  LA  VOLUNTAD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2B229F43-3F4E-0918-167D-0E9EC7BA5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9597559C-176B-B9BF-5A91-76CB5182B0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546372"/>
              </p:ext>
            </p:extLst>
          </p:nvPr>
        </p:nvGraphicFramePr>
        <p:xfrm>
          <a:off x="2023111" y="1051559"/>
          <a:ext cx="9521000" cy="47548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9521000">
                  <a:extLst>
                    <a:ext uri="{9D8B030D-6E8A-4147-A177-3AD203B41FA5}">
                      <a16:colId xmlns:a16="http://schemas.microsoft.com/office/drawing/2014/main" val="34713731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VERBALMENTE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034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  ESCRITO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726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 MEDIOS ELECTRÓNICOS U OTRA TECNOLOGÍA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865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  SIGNOS  INEQUÍVOCOS</a:t>
                      </a: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089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6041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2457453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/>
          <p:cNvGrpSpPr>
            <a:grpSpLocks noChangeAspect="1"/>
          </p:cNvGrpSpPr>
          <p:nvPr/>
        </p:nvGrpSpPr>
        <p:grpSpPr bwMode="auto">
          <a:xfrm>
            <a:off x="269980" y="461964"/>
            <a:ext cx="1878859" cy="1549717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FD96790-848A-438E-9E66-18D7BAF751A7}"/>
              </a:ext>
            </a:extLst>
          </p:cNvPr>
          <p:cNvSpPr/>
          <p:nvPr/>
        </p:nvSpPr>
        <p:spPr>
          <a:xfrm>
            <a:off x="2727434" y="67786"/>
            <a:ext cx="8658987" cy="909206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 CON  QUÉ  SE  PRUEBA</a:t>
            </a: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9AAF069-A2D8-F57C-34A5-2C8CEC250564}"/>
              </a:ext>
            </a:extLst>
          </p:cNvPr>
          <p:cNvSpPr txBox="1"/>
          <p:nvPr/>
        </p:nvSpPr>
        <p:spPr>
          <a:xfrm>
            <a:off x="2821037" y="1288163"/>
            <a:ext cx="856538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…la prueba es verificación de afirmaciones, formuladas por las partes, relativas en general a hechos y excepcionalmente a normas jurídicas, que se realizan utilizando fuentes las cuales se llevan al proceso por determinados medios.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SENTÍS MELENDO, Santiago,</a:t>
            </a:r>
            <a:r>
              <a:rPr kumimoji="0" lang="es-MX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prueba. Los grandes temas del Derecho Probatorio</a:t>
            </a:r>
            <a:r>
              <a:rPr kumimoji="0" lang="es-MX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 Ediciones  Jurídicas  Europa-América, S.  A. C. I., Buenos Aires, Argentina, 1979, pp. 16.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2979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39FF3B-B376-7A22-FFF4-B7CB45492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47451C9-F07B-91CD-A2CC-1F428C8EBC26}"/>
              </a:ext>
            </a:extLst>
          </p:cNvPr>
          <p:cNvSpPr txBox="1"/>
          <p:nvPr/>
        </p:nvSpPr>
        <p:spPr>
          <a:xfrm>
            <a:off x="3120389" y="291464"/>
            <a:ext cx="8903971" cy="369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ELEMENTOS   DE   EXISTENCIA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   ACTO   JURÍDICO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29999B81-32A9-ADB8-4495-8F1C87D5B42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1056" y="1495336"/>
            <a:ext cx="1940674" cy="1660153"/>
            <a:chOff x="3551" y="1011"/>
            <a:chExt cx="578" cy="620"/>
          </a:xfrm>
          <a:solidFill>
            <a:srgbClr val="FFC000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8D042BD-CAB5-6F98-7F1D-5CF3FF1AB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909BAD86-9264-28D2-B371-F73A39D10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D313F33-4535-86FC-A94B-B04759FF91EF}"/>
              </a:ext>
            </a:extLst>
          </p:cNvPr>
          <p:cNvSpPr/>
          <p:nvPr/>
        </p:nvSpPr>
        <p:spPr>
          <a:xfrm>
            <a:off x="0" y="5197848"/>
            <a:ext cx="12192000" cy="16601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D101ACA-F1BC-B206-32D4-33E768E9A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530" y="5663381"/>
            <a:ext cx="3687096" cy="105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845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F10ED-F723-132A-DFAB-521ADFC7E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4589831-9DC5-699D-78D2-F6CF4247B6CA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EED9BDD2-B529-B0CF-199F-533882369CB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209D4B57-EBC2-6E5C-FC82-68D81C16E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7D0EA79B-6E87-D263-4947-881B2D6D61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5FCC1143-6DFD-979B-8F15-E8D9FF4C7F1F}"/>
              </a:ext>
            </a:extLst>
          </p:cNvPr>
          <p:cNvSpPr/>
          <p:nvPr/>
        </p:nvSpPr>
        <p:spPr>
          <a:xfrm>
            <a:off x="997526" y="67786"/>
            <a:ext cx="11003921" cy="712500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VOLUNTAD  Y CONSENTIMIENTO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A47C4C7F-04AF-8412-01B1-9199251A2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3DD5DBE-73FC-BEBF-779C-1243A9032D79}"/>
              </a:ext>
            </a:extLst>
          </p:cNvPr>
          <p:cNvSpPr txBox="1"/>
          <p:nvPr/>
        </p:nvSpPr>
        <p:spPr>
          <a:xfrm>
            <a:off x="997526" y="874613"/>
            <a:ext cx="11003921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Voluntad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 lat. </a:t>
            </a:r>
            <a:r>
              <a:rPr kumimoji="0" lang="es-MX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voluntas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-</a:t>
            </a:r>
            <a:r>
              <a:rPr kumimoji="0" lang="es-MX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ātis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f. Facultad de decidir y ordenar la propia conducta.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f. Acto con que la potencia volitiva admite o rehúye una cosa, queriéndola, o aborreciéndola y repugnándola.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f. Libre albedrío o libre determinación.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f. Elección de algo sin precepto o impulso externo que a ello obligue.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f. Intención, ánimo o resolución de hacer algo.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[. . .]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10. f. Consentimiento, asentimiento, aquiescencia.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[. . .]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(Énfasis adicionado)</a:t>
            </a:r>
          </a:p>
        </p:txBody>
      </p:sp>
    </p:spTree>
    <p:extLst>
      <p:ext uri="{BB962C8B-B14F-4D97-AF65-F5344CB8AC3E}">
        <p14:creationId xmlns:p14="http://schemas.microsoft.com/office/powerpoint/2010/main" val="10816052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2F587-2242-967D-C9A0-207C8F31A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E27D7BA-F926-760B-5A02-B38ED464C6AC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FB3ECC87-9890-8D78-61CC-D074AC21094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84FD643F-CACC-62CD-EF99-4728641EE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87ACC6BA-6DD3-895E-54A4-8330770A4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F7898BA-5AAA-DFCE-F011-61FAD653E664}"/>
              </a:ext>
            </a:extLst>
          </p:cNvPr>
          <p:cNvSpPr/>
          <p:nvPr/>
        </p:nvSpPr>
        <p:spPr>
          <a:xfrm>
            <a:off x="997526" y="67786"/>
            <a:ext cx="11003921" cy="712500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VOLUNTAD  Y CONSENTIMIENTO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F04AF808-4BCC-887F-42B6-58D476A33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FB2ED41-66FB-4D01-9D5C-954523AF42BD}"/>
              </a:ext>
            </a:extLst>
          </p:cNvPr>
          <p:cNvSpPr txBox="1"/>
          <p:nvPr/>
        </p:nvSpPr>
        <p:spPr>
          <a:xfrm>
            <a:off x="997526" y="874613"/>
            <a:ext cx="11003921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pesar de la gran dificultad que representa la definición del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consentimiento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como elemento de existencia del acto jurídico plurilateral, que incluye, por supuesto, al contrato, al convenio en sentido estricto y al convenio en sentido amplio, bien se puede decir que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 la intersección o el acuerdo cruzado de dos o más voluntades jurídicas, caracterizadas por tener objetivos o fines jurídicos distintos pero coincidentes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concordantes o complementarios,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 producir consecuencias de Derecho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consistentes en crear, transferir, modificar o extinguir, derechos subjetivos, deberes jurídicos, relaciones, situaciones y estados jurídicos.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(Énfasis adicionado)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Cfr.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GALVÁN RIVERA, Flavio,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Conceptos Jurídicos Elementales. Introducción a la Ciencia del Derecho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segunda edición, Tirant Lo Blanch, México, 2023, pp. 160.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67794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56C81-D2EC-FAD0-53FD-BC23B7CCD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404E8C6-D131-034E-9C54-72F015569EF5}"/>
              </a:ext>
            </a:extLst>
          </p:cNvPr>
          <p:cNvSpPr/>
          <p:nvPr/>
        </p:nvSpPr>
        <p:spPr>
          <a:xfrm>
            <a:off x="1" y="0"/>
            <a:ext cx="168020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F0604AE7-CEB2-8349-11A3-3F6CB147A88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9020" y="455763"/>
            <a:ext cx="1422169" cy="1304457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9103E2EC-A249-AF9C-00EB-67322DE25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A2450089-923D-2B7E-1E3E-A3A6C564D8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D505A353-6C16-3CC5-BE84-FAE609607FB4}"/>
              </a:ext>
            </a:extLst>
          </p:cNvPr>
          <p:cNvSpPr/>
          <p:nvPr/>
        </p:nvSpPr>
        <p:spPr>
          <a:xfrm>
            <a:off x="1823138" y="67786"/>
            <a:ext cx="10052631" cy="130069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ELEMENTOS  DEL  CONSENTIMIENTO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 ACUERDO DE VOLUNTADES CON FINES DISTINTOS PERO COINCIDENTES:         FLAVIO  GALVÁN  RIVERA</a:t>
            </a:r>
            <a:endParaRPr kumimoji="0" lang="en-ID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A3B71652-C749-BBB3-6A19-48E7A3910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379560B9-1D9E-3B6B-C392-FCD73848D0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879128"/>
              </p:ext>
            </p:extLst>
          </p:nvPr>
        </p:nvGraphicFramePr>
        <p:xfrm>
          <a:off x="1823138" y="1520190"/>
          <a:ext cx="10052630" cy="43586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026315">
                  <a:extLst>
                    <a:ext uri="{9D8B030D-6E8A-4147-A177-3AD203B41FA5}">
                      <a16:colId xmlns:a16="http://schemas.microsoft.com/office/drawing/2014/main" val="804591283"/>
                    </a:ext>
                  </a:extLst>
                </a:gridCol>
                <a:gridCol w="5026315">
                  <a:extLst>
                    <a:ext uri="{9D8B030D-6E8A-4147-A177-3AD203B41FA5}">
                      <a16:colId xmlns:a16="http://schemas.microsoft.com/office/drawing/2014/main" val="1624415865"/>
                    </a:ext>
                  </a:extLst>
                </a:gridCol>
              </a:tblGrid>
              <a:tr h="653470"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POLICITACIÓN</a:t>
                      </a: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OFERTA</a:t>
                      </a: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PROPUESTA</a:t>
                      </a: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ACEPTACIÓN</a:t>
                      </a: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008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39660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24D80-FB63-7357-B380-194BBCB12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85B28B4-052D-D35D-9349-42D8DE7CA2AF}"/>
              </a:ext>
            </a:extLst>
          </p:cNvPr>
          <p:cNvSpPr/>
          <p:nvPr/>
        </p:nvSpPr>
        <p:spPr>
          <a:xfrm>
            <a:off x="0" y="1"/>
            <a:ext cx="1588770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1A1703FA-57DC-22F6-4C17-61CE112C93D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8585" y="871783"/>
            <a:ext cx="1371600" cy="122767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2D438A1D-B13B-7E5F-06E4-DD852BA92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A75BE233-BDF2-1225-72DD-C377770EDA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6F881A9-95A7-70C0-38BF-F4DAA984F5F6}"/>
              </a:ext>
            </a:extLst>
          </p:cNvPr>
          <p:cNvSpPr/>
          <p:nvPr/>
        </p:nvSpPr>
        <p:spPr>
          <a:xfrm>
            <a:off x="2000249" y="67786"/>
            <a:ext cx="9418321" cy="160799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OBJETO  DEL  ACTO JURÍDICO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D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FLAVIO  GALVÁN  RIVERA</a:t>
            </a:r>
            <a:endParaRPr kumimoji="0" lang="en-ID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3BDB7CAB-0A91-9228-E03A-ED0A8E8C0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69B24505-17D4-21E9-E5E9-08BC457EB2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685138"/>
              </p:ext>
            </p:extLst>
          </p:nvPr>
        </p:nvGraphicFramePr>
        <p:xfrm>
          <a:off x="2031999" y="1781333"/>
          <a:ext cx="9354820" cy="46024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677410">
                  <a:extLst>
                    <a:ext uri="{9D8B030D-6E8A-4147-A177-3AD203B41FA5}">
                      <a16:colId xmlns:a16="http://schemas.microsoft.com/office/drawing/2014/main" val="1572420126"/>
                    </a:ext>
                  </a:extLst>
                </a:gridCol>
                <a:gridCol w="4677410">
                  <a:extLst>
                    <a:ext uri="{9D8B030D-6E8A-4147-A177-3AD203B41FA5}">
                      <a16:colId xmlns:a16="http://schemas.microsoft.com/office/drawing/2014/main" val="470866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DIRECTO</a:t>
                      </a:r>
                    </a:p>
                    <a:p>
                      <a:pPr algn="ctr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CREAR  CONSECUENCIAS </a:t>
                      </a:r>
                    </a:p>
                    <a:p>
                      <a:pPr algn="ctr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 DERECHO</a:t>
                      </a:r>
                    </a:p>
                    <a:p>
                      <a:pPr algn="ctr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ARTÍCULO 1792</a:t>
                      </a:r>
                    </a:p>
                    <a:p>
                      <a:pPr algn="ctr"/>
                      <a:r>
                        <a:rPr lang="es-MX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CÓDIGO  CIVIL  FEDERAL</a:t>
                      </a:r>
                    </a:p>
                    <a:p>
                      <a:pPr algn="ctr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INDIRECTO</a:t>
                      </a:r>
                    </a:p>
                    <a:p>
                      <a:pPr algn="ctr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TODO  EL  OBJETO  DE</a:t>
                      </a:r>
                    </a:p>
                    <a:p>
                      <a:pPr algn="ctr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 OBLIGACIÓN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45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23691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09D47-87F2-6E15-C799-ADF66569A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F9EFD19-9A28-719B-99C5-2292BBDAFE60}"/>
              </a:ext>
            </a:extLst>
          </p:cNvPr>
          <p:cNvSpPr/>
          <p:nvPr/>
        </p:nvSpPr>
        <p:spPr>
          <a:xfrm>
            <a:off x="0" y="0"/>
            <a:ext cx="139930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22F7FB5B-EDE7-240D-4806-8B66BE812BA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6255" y="448109"/>
            <a:ext cx="1062471" cy="955754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7E54A559-3C1C-58B5-D531-7DFA43956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617CD692-8548-AA38-3C28-DD3D9C9C1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B16A15E-11A9-C280-A227-3F3A779BC6AD}"/>
              </a:ext>
            </a:extLst>
          </p:cNvPr>
          <p:cNvSpPr/>
          <p:nvPr/>
        </p:nvSpPr>
        <p:spPr>
          <a:xfrm>
            <a:off x="1579418" y="60990"/>
            <a:ext cx="10422029" cy="106378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OBJETO  DIRECTO  DEL  ACTO  JURÍDICO:  GENERAR CONSECUENCIAS  JURÍDICAS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FLAVIO  GALVÁN  RIVERA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94CC987F-2DBA-28A7-F2E6-8C07653B5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DF46481-3579-42D4-7CC8-EA74BA461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291145"/>
              </p:ext>
            </p:extLst>
          </p:nvPr>
        </p:nvGraphicFramePr>
        <p:xfrm>
          <a:off x="1565564" y="1171733"/>
          <a:ext cx="10422030" cy="52120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444193">
                  <a:extLst>
                    <a:ext uri="{9D8B030D-6E8A-4147-A177-3AD203B41FA5}">
                      <a16:colId xmlns:a16="http://schemas.microsoft.com/office/drawing/2014/main" val="2226894556"/>
                    </a:ext>
                  </a:extLst>
                </a:gridCol>
                <a:gridCol w="5977837">
                  <a:extLst>
                    <a:ext uri="{9D8B030D-6E8A-4147-A177-3AD203B41FA5}">
                      <a16:colId xmlns:a16="http://schemas.microsoft.com/office/drawing/2014/main" val="378671263"/>
                    </a:ext>
                  </a:extLst>
                </a:gridCol>
              </a:tblGrid>
              <a:tr h="1135778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CREAR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DERECHOS SUBJETIVOS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572966"/>
                  </a:ext>
                </a:extLst>
              </a:tr>
              <a:tr h="1135778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TRANSMITIR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DEBERES  JURÍDICOS (OBLIGACIONES)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422715"/>
                  </a:ext>
                </a:extLst>
              </a:tr>
              <a:tr h="1135778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MODIFICAR</a:t>
                      </a:r>
                    </a:p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RELACIONES  JURÍDICAS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950172"/>
                  </a:ext>
                </a:extLst>
              </a:tr>
              <a:tr h="786308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EXTINGUIR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SITUACIONES  JURÍDICAS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010453"/>
                  </a:ext>
                </a:extLst>
              </a:tr>
              <a:tr h="786308"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ESTADOS  JURÍDICOS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085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9584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2C329-9F48-CF0E-A976-0080E8C72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C54A890-369E-FD83-9A61-75923E96C692}"/>
              </a:ext>
            </a:extLst>
          </p:cNvPr>
          <p:cNvSpPr/>
          <p:nvPr/>
        </p:nvSpPr>
        <p:spPr>
          <a:xfrm>
            <a:off x="1" y="0"/>
            <a:ext cx="168020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9DE40238-6B6B-8946-0D14-8D16008FE66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9020" y="455763"/>
            <a:ext cx="1422169" cy="1304457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BC7A98E4-8E45-DFAB-91AE-60C69B46C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5A62EA2D-DAE3-5F96-053F-C45AB494C1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15D7F91A-55E1-E345-B81F-F96DDBC57683}"/>
              </a:ext>
            </a:extLst>
          </p:cNvPr>
          <p:cNvSpPr/>
          <p:nvPr/>
        </p:nvSpPr>
        <p:spPr>
          <a:xfrm>
            <a:off x="1823138" y="67786"/>
            <a:ext cx="10052631" cy="130069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OBJETO  DE  LA  OBLIGACIÓN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FLAVIO  GALVÁN  RIVERA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AF5A938-38E7-3852-D873-097AA64F8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39BB6BB-0A1E-0491-75EF-6CB14063E3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570304"/>
              </p:ext>
            </p:extLst>
          </p:nvPr>
        </p:nvGraphicFramePr>
        <p:xfrm>
          <a:off x="1823138" y="1520190"/>
          <a:ext cx="10052630" cy="46634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026315">
                  <a:extLst>
                    <a:ext uri="{9D8B030D-6E8A-4147-A177-3AD203B41FA5}">
                      <a16:colId xmlns:a16="http://schemas.microsoft.com/office/drawing/2014/main" val="804591283"/>
                    </a:ext>
                  </a:extLst>
                </a:gridCol>
                <a:gridCol w="5026315">
                  <a:extLst>
                    <a:ext uri="{9D8B030D-6E8A-4147-A177-3AD203B41FA5}">
                      <a16:colId xmlns:a16="http://schemas.microsoft.com/office/drawing/2014/main" val="1624415865"/>
                    </a:ext>
                  </a:extLst>
                </a:gridCol>
              </a:tblGrid>
              <a:tr h="653470">
                <a:tc>
                  <a:txBody>
                    <a:bodyPr/>
                    <a:lstStyle/>
                    <a:p>
                      <a:pPr algn="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CÓDIGO  CIVIL</a:t>
                      </a:r>
                    </a:p>
                    <a:p>
                      <a:pPr algn="ctr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DIRECTO</a:t>
                      </a:r>
                    </a:p>
                    <a:p>
                      <a:pPr algn="ctr"/>
                      <a:r>
                        <a:rPr lang="es-MX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CONDUCTA QUE DEBE CUMPLIR EL DEUDOR</a:t>
                      </a:r>
                    </a:p>
                    <a:p>
                      <a:pPr algn="l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s-MX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                 ARTÍCULO  2011</a:t>
                      </a:r>
                    </a:p>
                    <a:p>
                      <a:pPr algn="l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s-MX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HACER            ARTÍCULO  2027</a:t>
                      </a:r>
                    </a:p>
                    <a:p>
                      <a:pPr algn="l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s-MX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HACER     ARTÍCULO  2028</a:t>
                      </a:r>
                    </a:p>
                    <a:p>
                      <a:pPr algn="l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FEDERAL</a:t>
                      </a:r>
                    </a:p>
                    <a:p>
                      <a:pPr algn="l"/>
                      <a:endParaRPr lang="es-MX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INDIRECTO</a:t>
                      </a:r>
                    </a:p>
                    <a:p>
                      <a:pPr algn="ctr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ARTÍCULO  1824</a:t>
                      </a:r>
                    </a:p>
                    <a:p>
                      <a:pPr algn="ctr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COSA</a:t>
                      </a:r>
                    </a:p>
                    <a:p>
                      <a:pPr algn="ctr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</a:t>
                      </a:r>
                    </a:p>
                    <a:p>
                      <a:pPr algn="ctr"/>
                      <a:endParaRPr lang="es-MX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MX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ABSTENCIÓN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008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24923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85668-E505-54FA-2F4E-5DB0741DA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6717C4B-C6E4-7808-D0F7-1529BAE1C3B4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9E81EF40-3D8B-9686-B693-D8EDAA324B2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CDAF0930-890A-ECF0-B906-5AF2B8950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1F6B225E-86D7-F28E-1F14-5E0D78EBD6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E7469841-EFF1-0650-1A98-BC2005C3E378}"/>
              </a:ext>
            </a:extLst>
          </p:cNvPr>
          <p:cNvSpPr/>
          <p:nvPr/>
        </p:nvSpPr>
        <p:spPr>
          <a:xfrm>
            <a:off x="1095323" y="37528"/>
            <a:ext cx="11003921" cy="1489707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REQUISITOS DE LA COSA Y DEL HECHO OBJETO INDIRECTO DEL ACTO JURÍDICO Y DE LA OBLIGACIÓN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FLAVIO  GALVÁN  RIVERA</a:t>
            </a: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655608B4-94B3-DB2C-9E83-4E1A25A87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1899F15-A81B-2E06-B079-D98D987A01F7}"/>
              </a:ext>
            </a:extLst>
          </p:cNvPr>
          <p:cNvSpPr txBox="1"/>
          <p:nvPr/>
        </p:nvSpPr>
        <p:spPr>
          <a:xfrm>
            <a:off x="1021824" y="1602967"/>
            <a:ext cx="1100392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 CIVIL  FEDERAL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Artículo 1825. La cosa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objeto del contrato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debe: 1o. Existir en la naturaleza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2o. Ser determinada o determinable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cuanto a su especie.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3o. Estar en el comercio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Artículo 1827.- El hecho</a:t>
            </a:r>
            <a:r>
              <a:rPr lang="es-MX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positivo o negativo, </a:t>
            </a:r>
            <a:r>
              <a:rPr lang="es-MX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objeto del contrato, debe ser: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Posible</a:t>
            </a:r>
            <a:r>
              <a:rPr lang="es-MX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Lícito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Artículo 1828.- Es imposible el hecho que no puede existir porque es incompatible con una ley de la naturaleza o con una norma jurídica que debe regirlo necesariamente y que constituye un obstáculo insuperable para su realización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6934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8E4ADA-BAF6-4A37-4AD3-0AEEDAE27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B43D608-D0F9-BA12-F128-D84630CCB9E7}"/>
              </a:ext>
            </a:extLst>
          </p:cNvPr>
          <p:cNvSpPr txBox="1"/>
          <p:nvPr/>
        </p:nvSpPr>
        <p:spPr>
          <a:xfrm>
            <a:off x="3120389" y="291464"/>
            <a:ext cx="8903971" cy="369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REQUISITOS   DE   VALIDEZ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   ACTO   JURÍDICO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AB3E71B5-E17B-C325-723A-18F3667B50D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1056" y="1495336"/>
            <a:ext cx="1940674" cy="1660153"/>
            <a:chOff x="3551" y="1011"/>
            <a:chExt cx="578" cy="620"/>
          </a:xfrm>
          <a:solidFill>
            <a:srgbClr val="FFC000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FC1AC86-69CE-90EE-11D6-CEAF0B56C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43923378-AEAC-7E95-1B85-4A3E4A343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F8C536F-CFD7-3D88-3DF7-2726E5A92CC2}"/>
              </a:ext>
            </a:extLst>
          </p:cNvPr>
          <p:cNvSpPr/>
          <p:nvPr/>
        </p:nvSpPr>
        <p:spPr>
          <a:xfrm>
            <a:off x="0" y="5197848"/>
            <a:ext cx="12192000" cy="16601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BA9234A-331A-C2C3-20E5-AD811BA8E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530" y="5663381"/>
            <a:ext cx="3687096" cy="105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5197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11024-DACB-B0BC-4288-1F969EA03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63141A0-C602-C9FB-A2FC-C46673ED1E2D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F4EB11FD-9FF4-DAC6-6019-8D3E326A09E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9FA9866B-7C6C-0370-5E98-83F5B2881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6A92088F-1A59-963E-BF34-2689AD3EA5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62E3081E-8E85-BCD5-6F7C-AA3EFA3E6EA8}"/>
              </a:ext>
            </a:extLst>
          </p:cNvPr>
          <p:cNvSpPr/>
          <p:nvPr/>
        </p:nvSpPr>
        <p:spPr>
          <a:xfrm>
            <a:off x="1095323" y="67786"/>
            <a:ext cx="11003921" cy="1275775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REQUISITO DE VALIDEZ:  CAPACIDAD  DE  EJERCICIO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FLAVIO  GALVÁN  RIVERA</a:t>
            </a: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BEE970C1-0D02-08AD-2417-B5570F4FA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B005E4F-548B-FE6E-7201-B836FB96F35B}"/>
              </a:ext>
            </a:extLst>
          </p:cNvPr>
          <p:cNvSpPr txBox="1"/>
          <p:nvPr/>
        </p:nvSpPr>
        <p:spPr>
          <a:xfrm>
            <a:off x="1010394" y="1490166"/>
            <a:ext cx="1100392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 CIVIL  FEDERAL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Artículo 1798. Son hábiles para contratar todas las personas no exceptuadas por la ley.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Artículo 450. Tienen incapacidad natural y legal: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Los menores de edad;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II. Los mayores de edad</a:t>
            </a:r>
            <a:r>
              <a:rPr kumimoji="0" lang="es-MX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disminuidos o perturbados en su inteligencia, aunque tengan intervalos lúcidos; y aquellos que padezcan alguna afección originada por enfermedad o deficiencia persistente de carácter físico, psicológico o sensorial o por la adicción a sustancias tóxicas como el alcohol, los psicotrópicos o los estupefacientes;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siempre que</a:t>
            </a:r>
            <a:r>
              <a:rPr kumimoji="0" lang="es-MX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debido a la limitación, o a la alteración en la inteligencia que esto les provoque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puedan</a:t>
            </a:r>
            <a:endParaRPr kumimoji="0" lang="es-MX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859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0784" y="0"/>
            <a:ext cx="852778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/>
          <p:cNvGrpSpPr>
            <a:grpSpLocks noChangeAspect="1"/>
          </p:cNvGrpSpPr>
          <p:nvPr/>
        </p:nvGrpSpPr>
        <p:grpSpPr bwMode="auto">
          <a:xfrm>
            <a:off x="57152" y="431901"/>
            <a:ext cx="780042" cy="808080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FD96790-848A-438E-9E66-18D7BAF751A7}"/>
              </a:ext>
            </a:extLst>
          </p:cNvPr>
          <p:cNvSpPr/>
          <p:nvPr/>
        </p:nvSpPr>
        <p:spPr>
          <a:xfrm>
            <a:off x="946296" y="67785"/>
            <a:ext cx="11152185" cy="999015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MEDIOS  DE  PRUEBA  Y  RESULTADO  PROBATORIO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17. DISTINCIÓN ENTRE MEDIOS DE PRUEBA Y PRUEBA COMO RESULTADO</a:t>
            </a:r>
            <a:br>
              <a:rPr kumimoji="0" lang="es-MX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s-MX" sz="2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3A57968A-D797-A516-D708-1818835290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481076"/>
              </p:ext>
            </p:extLst>
          </p:nvPr>
        </p:nvGraphicFramePr>
        <p:xfrm>
          <a:off x="946296" y="1239981"/>
          <a:ext cx="11152185" cy="502088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152185">
                  <a:extLst>
                    <a:ext uri="{9D8B030D-6E8A-4147-A177-3AD203B41FA5}">
                      <a16:colId xmlns:a16="http://schemas.microsoft.com/office/drawing/2014/main" val="3242422066"/>
                    </a:ext>
                  </a:extLst>
                </a:gridCol>
              </a:tblGrid>
              <a:tr h="437803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 medios de prueba constituyen datos cognitivos e información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partir de los cuales se puede derivar </a:t>
                      </a:r>
                      <a:r>
                        <a:rPr lang="es-MX" sz="2400" b="1" u="sng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verdad de los hechos en litigio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&lt;&lt;medio de prueba&gt;&gt; es todo lo que pueda ser usado significativamente para apoyar la </a:t>
                      </a:r>
                      <a:r>
                        <a:rPr lang="es-MX" sz="2400" b="1" u="sng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prueba de un hecho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En sentido estricto, estamos frente a un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&lt;&lt;medio de prueba&gt;&gt; sólo si éste es relevante y admisible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Un elemento de prueba que carece de relevancia o es inadmisible en un caso específico no es elemento de prueba en ese caso.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(Énfasis adicionado con negritas)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TARUFFO, Michele,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0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prueba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traducción de Laura Manríquez y Jordi Ferrer Beltrán, Marcial Pons, Ediciones Jurídicas y Sociales, S. A., Madrid, España, 2008, p. 34.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29694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1987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5E1FF-F6F7-34EA-3D3D-A6A7496E5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CDE3EA7-AB48-74B0-6EDF-C4E64B6D708E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0313818B-D9D9-12ED-1861-1241127F022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C32E31B7-D4DF-8175-325B-DAFABA5BD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3F1A658E-793C-541D-297D-A067A4E1C5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9F9E4DA4-37E4-8939-BE7A-1C569996CD55}"/>
              </a:ext>
            </a:extLst>
          </p:cNvPr>
          <p:cNvSpPr/>
          <p:nvPr/>
        </p:nvSpPr>
        <p:spPr>
          <a:xfrm>
            <a:off x="1095323" y="67786"/>
            <a:ext cx="11003921" cy="1275775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REQUISITO DE VALIDEZ:  CAPACIDAD  DE  EJERCICIO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FLAVIO  GALVÁN  RIVERA</a:t>
            </a: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0070C3AA-0011-CC3F-317E-BC5035264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5AF48A6-B3B8-59F6-24C5-847362675D51}"/>
              </a:ext>
            </a:extLst>
          </p:cNvPr>
          <p:cNvSpPr txBox="1"/>
          <p:nvPr/>
        </p:nvSpPr>
        <p:spPr>
          <a:xfrm>
            <a:off x="1010394" y="1490166"/>
            <a:ext cx="1100392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gobernarse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obligarse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por si mismos, o manifestar su voluntad por algún medio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III. (Se deroga).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IV. (Se deroga).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Artículo 646. La mayor edad comienza a los dieciocho años cumplidos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Artículo 647. El mayor de edad dispone libremente de su persona y de sus bienes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(Énfasis adicionado)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99167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28907-5E8F-409E-E508-32AB8077F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A668465-A641-FAD9-8CD1-ABB13730DB05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A7D34F57-151E-6AFB-3FA5-9101DB858A1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9A7A170-F05B-8FD6-8EC8-FB2EAEDF6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A8AF936C-E573-0F47-16B8-7FBA0A4502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09B1F05-B6A8-7C1F-944B-1B2B17D90AB0}"/>
              </a:ext>
            </a:extLst>
          </p:cNvPr>
          <p:cNvSpPr/>
          <p:nvPr/>
        </p:nvSpPr>
        <p:spPr>
          <a:xfrm>
            <a:off x="1095323" y="67786"/>
            <a:ext cx="11003921" cy="1275775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REQUISITO DE VALIDEZ:  VOLUNTAD  LIBRE  Y  CIERTA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FLAVIO  GALVÁN  RIVERA</a:t>
            </a: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29CC6D9-454E-4E04-B97E-1031BF664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E7F4C9D-537F-8E1D-C038-399BDA4F40E2}"/>
              </a:ext>
            </a:extLst>
          </p:cNvPr>
          <p:cNvSpPr txBox="1"/>
          <p:nvPr/>
        </p:nvSpPr>
        <p:spPr>
          <a:xfrm>
            <a:off x="1010394" y="1490166"/>
            <a:ext cx="110039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 CIVIL  FEDERAL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0927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EF9C5-D4EC-1589-841C-363656955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BD5AFA4-2FF9-F8C9-798C-DBB9C1933D68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010EBD2D-71AE-708D-A28F-8F9112B35A4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9A282FC3-BC6A-8D0A-1842-832FF7383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A20D9480-A994-C6A1-F411-1C515748C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08FB036-C144-EB71-AE65-F7E49E412505}"/>
              </a:ext>
            </a:extLst>
          </p:cNvPr>
          <p:cNvSpPr/>
          <p:nvPr/>
        </p:nvSpPr>
        <p:spPr>
          <a:xfrm>
            <a:off x="1095323" y="67786"/>
            <a:ext cx="11003921" cy="1275775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REQUISITO DE VALIDEZ:  LICITUD  EN  EL  OBJETO,  MOTIVO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 FIN                    </a:t>
            </a: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FLAVIO  GALVÁN  RIVERA 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60AABB28-8600-4145-989E-F248246A6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20233FF-C885-D8BB-3F3F-8088FC04E308}"/>
              </a:ext>
            </a:extLst>
          </p:cNvPr>
          <p:cNvSpPr txBox="1"/>
          <p:nvPr/>
        </p:nvSpPr>
        <p:spPr>
          <a:xfrm>
            <a:off x="1010394" y="1490166"/>
            <a:ext cx="110039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 CIVIL  FEDERAL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8686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1714C-59B2-168D-31C2-4CF6020B8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4ADC828-EE1B-E577-4A46-8AF212AE983D}"/>
              </a:ext>
            </a:extLst>
          </p:cNvPr>
          <p:cNvSpPr/>
          <p:nvPr/>
        </p:nvSpPr>
        <p:spPr>
          <a:xfrm>
            <a:off x="1" y="0"/>
            <a:ext cx="91439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239C91F2-C5CF-671C-858B-128AFCF95D3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127" y="406196"/>
            <a:ext cx="748145" cy="809191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CD6E3A54-0A5D-891A-35F8-573B1E1F4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BBCCB7B9-185F-6C5F-F45A-D912BFACEB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FFBED19-29C9-4D30-6980-C1AEA6B375EF}"/>
              </a:ext>
            </a:extLst>
          </p:cNvPr>
          <p:cNvSpPr/>
          <p:nvPr/>
        </p:nvSpPr>
        <p:spPr>
          <a:xfrm>
            <a:off x="1095323" y="67786"/>
            <a:ext cx="11003921" cy="1275775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REQUISITO DE VALIDEZ:  FORMALIDAD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FLAVIO  GALVÁN  RIVERA</a:t>
            </a: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ID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13B20087-BC80-CFE8-185F-5510BDF89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637C956-0CFC-0FB9-D39B-8521588C6F40}"/>
              </a:ext>
            </a:extLst>
          </p:cNvPr>
          <p:cNvSpPr txBox="1"/>
          <p:nvPr/>
        </p:nvSpPr>
        <p:spPr>
          <a:xfrm>
            <a:off x="1010394" y="1490166"/>
            <a:ext cx="1100392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 CIVIL  FEDERAL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Artículo 1832.- En los contratos civiles cada uno se obliga en la manera y términos que aparezca que quiso obligarse,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 que para la validez del contrato se requieran formalidades determinadas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fuera de los casos expresamente designados por la ley.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Artículo 1833.-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Cuando la ley exija determinada forma para un contrato, mientras que éste no revista esa forma no será válido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salvo disposición en contrario; pero si la voluntad de las partes para celebrarlo consta de manera fehaciente, cualquiera de ellas puede exigir que se dé al contrato la forma legal.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(Énfasis adicionado)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2948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0258B-1C20-98C8-C8C8-854DE4E63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002C747-F0D4-0B0D-A317-56A76874562B}"/>
              </a:ext>
            </a:extLst>
          </p:cNvPr>
          <p:cNvSpPr/>
          <p:nvPr/>
        </p:nvSpPr>
        <p:spPr>
          <a:xfrm>
            <a:off x="20784" y="0"/>
            <a:ext cx="852778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A3541152-9261-5F40-3BDA-3CFA4C6852B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152" y="431901"/>
            <a:ext cx="780042" cy="808080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0F793491-F43F-38C4-31AA-9B5E2B161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A1237891-D6E9-18D0-C23E-2A429801B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E61181C6-55D4-67E4-0A73-23AFB70792F1}"/>
              </a:ext>
            </a:extLst>
          </p:cNvPr>
          <p:cNvSpPr/>
          <p:nvPr/>
        </p:nvSpPr>
        <p:spPr>
          <a:xfrm>
            <a:off x="946296" y="6825"/>
            <a:ext cx="11152185" cy="706748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VICIOS  DE  LA  VOLUNTAD:  ERROR  (DOLO  Y  MALA  FE)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F0F9A814-1A27-4A38-D757-086DB6F6C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1CD5E143-7271-18E7-00B6-AD1A4B1763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889446"/>
              </p:ext>
            </p:extLst>
          </p:nvPr>
        </p:nvGraphicFramePr>
        <p:xfrm>
          <a:off x="946295" y="735676"/>
          <a:ext cx="11152185" cy="556952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152185">
                  <a:extLst>
                    <a:ext uri="{9D8B030D-6E8A-4147-A177-3AD203B41FA5}">
                      <a16:colId xmlns:a16="http://schemas.microsoft.com/office/drawing/2014/main" val="3242422066"/>
                    </a:ext>
                  </a:extLst>
                </a:gridCol>
              </a:tblGrid>
              <a:tr h="322358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Artículo 1812.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consentimiento no es válido si ha sido dado por error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arrancado por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violencia 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sorprendido por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dolo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Artículo 1813.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error de derecho o de hecho invalida el contrato cuando recae sobre el motivo determinante de la voluntad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cualquiera de los que contratan,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 en el acto de la celebración se declara ese motivo o si se prueba por las circunstancias del mismo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contrato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 se celebró éste en el falso supuesto que lo motivó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 no por otra causa.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Artículo 1814.-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error de cálculo sólo da lugar a que se rectifique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Artículo 1815.- Se entiende por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dolo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 los contratos,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cualquiera sugestión o artificio que se emplee para inducir a error o mantener en él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alguno de los contratantes; y por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 fe, la disimulación del error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uno de los contratantes, una vez conocido.</a:t>
                      </a: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29694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7637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0636F-52CF-DE08-C94F-C3DD14136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9FAFAD9-E8E7-3EEF-5C9D-D40F459518A0}"/>
              </a:ext>
            </a:extLst>
          </p:cNvPr>
          <p:cNvSpPr/>
          <p:nvPr/>
        </p:nvSpPr>
        <p:spPr>
          <a:xfrm>
            <a:off x="20784" y="0"/>
            <a:ext cx="852778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FE86B38F-212A-8BAD-9098-F2C286A3D93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152" y="431901"/>
            <a:ext cx="780042" cy="808080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D1D2EF80-7231-42A6-508E-819D22DC4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33C114C1-6B86-7ECC-1748-9D7615970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0A084F52-AF27-9CBD-0328-9EEB9EE3189D}"/>
              </a:ext>
            </a:extLst>
          </p:cNvPr>
          <p:cNvSpPr/>
          <p:nvPr/>
        </p:nvSpPr>
        <p:spPr>
          <a:xfrm>
            <a:off x="946296" y="6825"/>
            <a:ext cx="11152185" cy="706748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VICIOS  DE  LA  VOLUNTAD:  MIEDO  (VIOLENCIA)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7E69BDFB-9BAB-AD61-98B4-F3547F2A1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4C5C3CDA-7E5F-8B6D-A200-0B99F15F91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411250"/>
              </p:ext>
            </p:extLst>
          </p:nvPr>
        </p:nvGraphicFramePr>
        <p:xfrm>
          <a:off x="946295" y="735676"/>
          <a:ext cx="11152185" cy="495307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152185">
                  <a:extLst>
                    <a:ext uri="{9D8B030D-6E8A-4147-A177-3AD203B41FA5}">
                      <a16:colId xmlns:a16="http://schemas.microsoft.com/office/drawing/2014/main" val="3242422066"/>
                    </a:ext>
                  </a:extLst>
                </a:gridCol>
              </a:tblGrid>
              <a:tr h="32235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Artículo 1818.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nulo el contrato celebrado por violencia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ya provenga ésta de alguno de los contratantes o ya de un tercero, interesado o no en el contrato.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Artículo 1819.-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 violencia cuando se emplea fuerza física o amenazas que importen peligro de perder la vida, la honra, la libertad, la salud, o una parte considerable de los bienes del contratante, de su cónyuge, de sus ascendientes, de sus descendientes o de sus parientes colaterales dentro del segundo grado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29694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8370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3A36F-D381-E17C-374B-07DE778CF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20A853C-3E9C-F7D4-AD43-AB74183A418D}"/>
              </a:ext>
            </a:extLst>
          </p:cNvPr>
          <p:cNvSpPr/>
          <p:nvPr/>
        </p:nvSpPr>
        <p:spPr>
          <a:xfrm>
            <a:off x="20784" y="0"/>
            <a:ext cx="852778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10DDBB11-1ECF-7F2C-9281-777F53CAD8E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152" y="431901"/>
            <a:ext cx="780042" cy="808080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3533ED60-D2A0-1D63-55D4-9FBF6E582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>
              <a:extLst>
                <a:ext uri="{FF2B5EF4-FFF2-40B4-BE49-F238E27FC236}">
                  <a16:creationId xmlns:a16="http://schemas.microsoft.com/office/drawing/2014/main" id="{B299F751-8FAC-B31E-A3CF-36F0DFD04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F20F9E1-A458-BB08-2401-593BACE3C8D2}"/>
              </a:ext>
            </a:extLst>
          </p:cNvPr>
          <p:cNvSpPr/>
          <p:nvPr/>
        </p:nvSpPr>
        <p:spPr>
          <a:xfrm>
            <a:off x="946296" y="6825"/>
            <a:ext cx="11152185" cy="706748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ILICITUD  EN  EL  OBJETO,  MOTIVO  O  FIN</a:t>
            </a:r>
            <a:endParaRPr kumimoji="0" lang="es-MX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B365AE95-63CA-23CF-7C33-99D96006B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02F396BF-D559-7072-56EA-5F2BA9137D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026686"/>
              </p:ext>
            </p:extLst>
          </p:nvPr>
        </p:nvGraphicFramePr>
        <p:xfrm>
          <a:off x="946295" y="735676"/>
          <a:ext cx="11152185" cy="440443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152185">
                  <a:extLst>
                    <a:ext uri="{9D8B030D-6E8A-4147-A177-3AD203B41FA5}">
                      <a16:colId xmlns:a16="http://schemas.microsoft.com/office/drawing/2014/main" val="3242422066"/>
                    </a:ext>
                  </a:extLst>
                </a:gridCol>
              </a:tblGrid>
              <a:tr h="32235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Artículo 1830. Es ilícito el hecho que es contrario a las leyes de orden público o a las buenas costumbres.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Artículo 1831. El fin o motivo determinante de la voluntad de los que contratan, tampoco debe ser contrario a las leyes de orden público ni a las buenas costumbres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29694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267628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A248BA-FBDD-ACE5-1A0F-1C7FBA69C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887B181-1ED1-8CE1-AC5C-99576D7E0129}"/>
              </a:ext>
            </a:extLst>
          </p:cNvPr>
          <p:cNvSpPr txBox="1"/>
          <p:nvPr/>
        </p:nvSpPr>
        <p:spPr>
          <a:xfrm>
            <a:off x="2784765" y="376535"/>
            <a:ext cx="852242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  R  A  C  I  A  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F0211A25-FF12-F069-6B0E-75B271DFC4A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5750" y="1495336"/>
            <a:ext cx="2045970" cy="1660152"/>
            <a:chOff x="3551" y="1011"/>
            <a:chExt cx="578" cy="620"/>
          </a:xfrm>
          <a:solidFill>
            <a:srgbClr val="FFC000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5392AFD-0430-B804-C04B-907B4C79A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EDD014A4-C8F5-6BF8-9E75-966E83471D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64CFB7CC-3241-6331-3BB6-583D01937D78}"/>
              </a:ext>
            </a:extLst>
          </p:cNvPr>
          <p:cNvSpPr/>
          <p:nvPr/>
        </p:nvSpPr>
        <p:spPr>
          <a:xfrm>
            <a:off x="0" y="5197848"/>
            <a:ext cx="12192000" cy="16601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BEC15D3-23F7-CD8C-A2F8-A4CBC5B15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530" y="5663381"/>
            <a:ext cx="3687096" cy="105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98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121157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/>
          <p:cNvGrpSpPr>
            <a:grpSpLocks noChangeAspect="1"/>
          </p:cNvGrpSpPr>
          <p:nvPr/>
        </p:nvGrpSpPr>
        <p:grpSpPr bwMode="auto">
          <a:xfrm>
            <a:off x="86591" y="398613"/>
            <a:ext cx="1038397" cy="969867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FD96790-848A-438E-9E66-18D7BAF751A7}"/>
              </a:ext>
            </a:extLst>
          </p:cNvPr>
          <p:cNvSpPr/>
          <p:nvPr/>
        </p:nvSpPr>
        <p:spPr>
          <a:xfrm>
            <a:off x="1298170" y="67786"/>
            <a:ext cx="10726190" cy="661654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HECHOS INSTITUCIONALES  Y  HECHOS BRUTOS</a:t>
            </a: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9AAF069-A2D8-F57C-34A5-2C8CEC250564}"/>
              </a:ext>
            </a:extLst>
          </p:cNvPr>
          <p:cNvSpPr txBox="1"/>
          <p:nvPr/>
        </p:nvSpPr>
        <p:spPr>
          <a:xfrm>
            <a:off x="1298170" y="819982"/>
            <a:ext cx="10726190" cy="5563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Algunas cuestiones concernientes al problema de la verdad judicial y de la función de los medios de prueba surgen porque los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&lt;&lt;hechos en litigio&gt;&gt;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&lt;&lt;hechos de la causa&gt;&gt; necesariamente se determinan sobre la base de las normas jurídicas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que se aplican a fin de resolver el caso. Esta observación se vincula con la teoría que sostiene que los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&lt;&lt;hechos brutos&gt;&gt;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deben distinguirse de los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&lt;&lt;hechos institucionales&gt;&gt;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que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primeros no existen en los dominios jurídicos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donde sólo los hechos institucionales son pertinentes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el contexto de la toma de decisiones judiciales. En un sentido, este enfoque es bastante trivial, pues nadie niega seriamente la naturaleza &lt;&lt;cargada de contexto&gt;&gt; de cualquier proposición </a:t>
            </a:r>
          </a:p>
        </p:txBody>
      </p:sp>
    </p:spTree>
    <p:extLst>
      <p:ext uri="{BB962C8B-B14F-4D97-AF65-F5344CB8AC3E}">
        <p14:creationId xmlns:p14="http://schemas.microsoft.com/office/powerpoint/2010/main" val="3029067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1211579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/>
          <p:cNvGrpSpPr>
            <a:grpSpLocks noChangeAspect="1"/>
          </p:cNvGrpSpPr>
          <p:nvPr/>
        </p:nvGrpSpPr>
        <p:grpSpPr bwMode="auto">
          <a:xfrm>
            <a:off x="80746" y="512733"/>
            <a:ext cx="1050088" cy="984597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FD96790-848A-438E-9E66-18D7BAF751A7}"/>
              </a:ext>
            </a:extLst>
          </p:cNvPr>
          <p:cNvSpPr/>
          <p:nvPr/>
        </p:nvSpPr>
        <p:spPr>
          <a:xfrm>
            <a:off x="1292325" y="47130"/>
            <a:ext cx="10553311" cy="667287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HECHOS INSTITUCIONALES  Y  HECHOS BRUTOS</a:t>
            </a: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9AAF069-A2D8-F57C-34A5-2C8CEC250564}"/>
              </a:ext>
            </a:extLst>
          </p:cNvPr>
          <p:cNvSpPr txBox="1"/>
          <p:nvPr/>
        </p:nvSpPr>
        <p:spPr>
          <a:xfrm>
            <a:off x="1292325" y="787467"/>
            <a:ext cx="10720605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fáctica en general, y todo el mundo sabe que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los contextos jurídicos los hechos están &lt;&lt;cargados de derecho&gt;&gt;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Por tanto,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 derecho define y selecciona los hechos que pueden ser considerados &lt;&lt;en litigio&gt;&gt;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todo caso que sea objeto de disputa. En cierto sentido, entonces,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&lt;&lt;hechos en litigio&gt;&gt; son siempre &lt;&lt;institucionales&gt;&gt;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pues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 definen y determinan por medio de la aplicación de normas jurídicas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(Énfasis adicionado con negritas)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TARUFFO, Michele,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MX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prueba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traducción del italiano por Laura Manríquez y Jordi Ferrer Beltrán, Marcial Pons, Ediciones Jurídicas y Sociales, S. A., Madrid, España, 2008, p. 17.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245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" y="0"/>
            <a:ext cx="1330033" cy="68579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"/>
          <p:cNvGrpSpPr>
            <a:grpSpLocks noChangeAspect="1"/>
          </p:cNvGrpSpPr>
          <p:nvPr/>
        </p:nvGrpSpPr>
        <p:grpSpPr bwMode="auto">
          <a:xfrm>
            <a:off x="83127" y="430065"/>
            <a:ext cx="1163782" cy="1058493"/>
            <a:chOff x="3551" y="1011"/>
            <a:chExt cx="578" cy="620"/>
          </a:xfrm>
          <a:solidFill>
            <a:srgbClr val="FFC000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3551" y="1138"/>
              <a:ext cx="578" cy="493"/>
            </a:xfrm>
            <a:custGeom>
              <a:avLst/>
              <a:gdLst>
                <a:gd name="T0" fmla="*/ 331 w 335"/>
                <a:gd name="T1" fmla="*/ 22 h 287"/>
                <a:gd name="T2" fmla="*/ 173 w 335"/>
                <a:gd name="T3" fmla="*/ 78 h 287"/>
                <a:gd name="T4" fmla="*/ 163 w 335"/>
                <a:gd name="T5" fmla="*/ 81 h 287"/>
                <a:gd name="T6" fmla="*/ 160 w 335"/>
                <a:gd name="T7" fmla="*/ 78 h 287"/>
                <a:gd name="T8" fmla="*/ 5 w 335"/>
                <a:gd name="T9" fmla="*/ 22 h 287"/>
                <a:gd name="T10" fmla="*/ 1 w 335"/>
                <a:gd name="T11" fmla="*/ 29 h 287"/>
                <a:gd name="T12" fmla="*/ 1 w 335"/>
                <a:gd name="T13" fmla="*/ 217 h 287"/>
                <a:gd name="T14" fmla="*/ 8 w 335"/>
                <a:gd name="T15" fmla="*/ 225 h 287"/>
                <a:gd name="T16" fmla="*/ 10 w 335"/>
                <a:gd name="T17" fmla="*/ 225 h 287"/>
                <a:gd name="T18" fmla="*/ 160 w 335"/>
                <a:gd name="T19" fmla="*/ 282 h 287"/>
                <a:gd name="T20" fmla="*/ 171 w 335"/>
                <a:gd name="T21" fmla="*/ 285 h 287"/>
                <a:gd name="T22" fmla="*/ 173 w 335"/>
                <a:gd name="T23" fmla="*/ 282 h 287"/>
                <a:gd name="T24" fmla="*/ 325 w 335"/>
                <a:gd name="T25" fmla="*/ 225 h 287"/>
                <a:gd name="T26" fmla="*/ 335 w 335"/>
                <a:gd name="T27" fmla="*/ 220 h 287"/>
                <a:gd name="T28" fmla="*/ 335 w 335"/>
                <a:gd name="T29" fmla="*/ 217 h 287"/>
                <a:gd name="T30" fmla="*/ 335 w 335"/>
                <a:gd name="T31" fmla="*/ 29 h 287"/>
                <a:gd name="T32" fmla="*/ 331 w 335"/>
                <a:gd name="T33" fmla="*/ 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287">
                  <a:moveTo>
                    <a:pt x="331" y="22"/>
                  </a:moveTo>
                  <a:cubicBezTo>
                    <a:pt x="272" y="0"/>
                    <a:pt x="205" y="24"/>
                    <a:pt x="173" y="78"/>
                  </a:cubicBezTo>
                  <a:cubicBezTo>
                    <a:pt x="171" y="82"/>
                    <a:pt x="167" y="83"/>
                    <a:pt x="163" y="81"/>
                  </a:cubicBezTo>
                  <a:cubicBezTo>
                    <a:pt x="162" y="80"/>
                    <a:pt x="161" y="79"/>
                    <a:pt x="160" y="78"/>
                  </a:cubicBezTo>
                  <a:cubicBezTo>
                    <a:pt x="129" y="24"/>
                    <a:pt x="64" y="0"/>
                    <a:pt x="5" y="22"/>
                  </a:cubicBezTo>
                  <a:cubicBezTo>
                    <a:pt x="2" y="24"/>
                    <a:pt x="0" y="26"/>
                    <a:pt x="1" y="29"/>
                  </a:cubicBezTo>
                  <a:cubicBezTo>
                    <a:pt x="1" y="217"/>
                    <a:pt x="1" y="217"/>
                    <a:pt x="1" y="217"/>
                  </a:cubicBezTo>
                  <a:cubicBezTo>
                    <a:pt x="1" y="222"/>
                    <a:pt x="4" y="225"/>
                    <a:pt x="8" y="225"/>
                  </a:cubicBezTo>
                  <a:cubicBezTo>
                    <a:pt x="9" y="225"/>
                    <a:pt x="10" y="225"/>
                    <a:pt x="10" y="225"/>
                  </a:cubicBezTo>
                  <a:cubicBezTo>
                    <a:pt x="68" y="206"/>
                    <a:pt x="130" y="230"/>
                    <a:pt x="160" y="282"/>
                  </a:cubicBezTo>
                  <a:cubicBezTo>
                    <a:pt x="162" y="286"/>
                    <a:pt x="167" y="287"/>
                    <a:pt x="171" y="285"/>
                  </a:cubicBezTo>
                  <a:cubicBezTo>
                    <a:pt x="172" y="284"/>
                    <a:pt x="173" y="283"/>
                    <a:pt x="173" y="282"/>
                  </a:cubicBezTo>
                  <a:cubicBezTo>
                    <a:pt x="204" y="229"/>
                    <a:pt x="268" y="205"/>
                    <a:pt x="325" y="225"/>
                  </a:cubicBezTo>
                  <a:cubicBezTo>
                    <a:pt x="329" y="226"/>
                    <a:pt x="334" y="224"/>
                    <a:pt x="335" y="220"/>
                  </a:cubicBezTo>
                  <a:cubicBezTo>
                    <a:pt x="335" y="219"/>
                    <a:pt x="335" y="218"/>
                    <a:pt x="335" y="217"/>
                  </a:cubicBezTo>
                  <a:cubicBezTo>
                    <a:pt x="335" y="29"/>
                    <a:pt x="335" y="29"/>
                    <a:pt x="335" y="29"/>
                  </a:cubicBezTo>
                  <a:cubicBezTo>
                    <a:pt x="335" y="26"/>
                    <a:pt x="334" y="24"/>
                    <a:pt x="33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3755" y="1011"/>
              <a:ext cx="172" cy="1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FD96790-848A-438E-9E66-18D7BAF751A7}"/>
              </a:ext>
            </a:extLst>
          </p:cNvPr>
          <p:cNvSpPr/>
          <p:nvPr/>
        </p:nvSpPr>
        <p:spPr>
          <a:xfrm>
            <a:off x="1551708" y="67785"/>
            <a:ext cx="10474037" cy="999015"/>
          </a:xfrm>
          <a:prstGeom prst="roundRect">
            <a:avLst>
              <a:gd name="adj" fmla="val 8891"/>
            </a:avLst>
          </a:prstGeom>
          <a:solidFill>
            <a:srgbClr val="FFC000"/>
          </a:solidFill>
          <a:ln>
            <a:noFill/>
          </a:ln>
          <a:effectLst>
            <a:outerShdw blurRad="571500" dist="279400" dir="1500000" sx="98000" sy="98000" algn="ctr" rotWithShape="0">
              <a:schemeClr val="tx1">
                <a:lumMod val="85000"/>
                <a:lumOff val="15000"/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MEDIOS  DE  PRUEBA  Y  RESULTADO  PROBATORIO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18. CONCEPTOS DE PRUEBA (COMO RESULTADO)</a:t>
            </a: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711" y="6383813"/>
            <a:ext cx="2057400" cy="406401"/>
          </a:xfrm>
          <a:prstGeom prst="rect">
            <a:avLst/>
          </a:prstGeom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3A57968A-D797-A516-D708-1818835290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50223"/>
              </p:ext>
            </p:extLst>
          </p:nvPr>
        </p:nvGraphicFramePr>
        <p:xfrm>
          <a:off x="1551707" y="1239981"/>
          <a:ext cx="10474038" cy="495992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474038">
                  <a:extLst>
                    <a:ext uri="{9D8B030D-6E8A-4147-A177-3AD203B41FA5}">
                      <a16:colId xmlns:a16="http://schemas.microsoft.com/office/drawing/2014/main" val="3242422066"/>
                    </a:ext>
                  </a:extLst>
                </a:gridCol>
              </a:tblGrid>
              <a:tr h="437803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 &lt;&lt;medios de prueba&gt;&gt; constituyen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base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las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inferencias lógicas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cuyo objetivo es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 sustento a conclusiones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acerca de los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400" b="1" u="sng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litigiosos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&lt;&lt;prueba&gt;&gt;, por su parte, hace referencia a los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resultados positivos de tales inferencias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y finalmente &lt;&lt;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verdad judicial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&gt;&gt;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los </a:t>
                      </a:r>
                      <a:r>
                        <a:rPr lang="es-MX" sz="2400" b="1" u="sng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significa que las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hipótesis acerca de los </a:t>
                      </a:r>
                      <a:r>
                        <a:rPr lang="es-MX" sz="2400" b="1" u="sng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hechos en litigio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están apoyadas por inferencias racionales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basadas en </a:t>
                      </a:r>
                      <a:r>
                        <a:rPr lang="es-MX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medios de prueba relevantes y admisibles</a:t>
                      </a: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(Énfasis adicionado con negritas y subrayado)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s-MX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TARUFFO, Michele,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20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prueba</a:t>
                      </a:r>
                      <a:r>
                        <a:rPr lang="es-MX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traducción de Laura Manríquez y Jordi Ferrer Beltrán, Marcial Pons, Ediciones Jurídicas y Sociales, S. A., Madrid, España, 2008, p. 35.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es-MX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29694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3151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</TotalTime>
  <Words>5424</Words>
  <Application>Microsoft Office PowerPoint</Application>
  <PresentationFormat>Panorámica</PresentationFormat>
  <Paragraphs>633</Paragraphs>
  <Slides>67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67</vt:i4>
      </vt:variant>
    </vt:vector>
  </HeadingPairs>
  <TitlesOfParts>
    <vt:vector size="71" baseType="lpstr">
      <vt:lpstr>Arial</vt:lpstr>
      <vt:lpstr>Calibri</vt:lpstr>
      <vt:lpstr>Open Sans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Flavio Galván Rivera</dc:creator>
  <cp:lastModifiedBy>Flavio Galván Rivera</cp:lastModifiedBy>
  <cp:revision>1</cp:revision>
  <dcterms:created xsi:type="dcterms:W3CDTF">2026-06-27T18:59:08Z</dcterms:created>
  <dcterms:modified xsi:type="dcterms:W3CDTF">2026-07-08T17:35:06Z</dcterms:modified>
</cp:coreProperties>
</file>