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6" r:id="rId6"/>
    <p:sldId id="332" r:id="rId7"/>
    <p:sldId id="400" r:id="rId8"/>
    <p:sldId id="403" r:id="rId9"/>
    <p:sldId id="265" r:id="rId10"/>
    <p:sldId id="330" r:id="rId11"/>
    <p:sldId id="402" r:id="rId12"/>
    <p:sldId id="404" r:id="rId13"/>
    <p:sldId id="405" r:id="rId14"/>
    <p:sldId id="406" r:id="rId15"/>
    <p:sldId id="407" r:id="rId16"/>
    <p:sldId id="408" r:id="rId17"/>
    <p:sldId id="401" r:id="rId18"/>
    <p:sldId id="272" r:id="rId19"/>
    <p:sldId id="338" r:id="rId20"/>
    <p:sldId id="409" r:id="rId21"/>
    <p:sldId id="410" r:id="rId22"/>
    <p:sldId id="279" r:id="rId23"/>
    <p:sldId id="283" r:id="rId24"/>
    <p:sldId id="284" r:id="rId25"/>
    <p:sldId id="285" r:id="rId26"/>
    <p:sldId id="267" r:id="rId27"/>
    <p:sldId id="269" r:id="rId28"/>
    <p:sldId id="271" r:id="rId29"/>
    <p:sldId id="571" r:id="rId30"/>
    <p:sldId id="617" r:id="rId31"/>
    <p:sldId id="293" r:id="rId32"/>
    <p:sldId id="282" r:id="rId33"/>
    <p:sldId id="411" r:id="rId34"/>
    <p:sldId id="618" r:id="rId3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9FBF0-FE81-4296-AEF8-0EA4C49C4820}" v="257" dt="2022-02-16T23:59:13.15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96177-D7AC-4E21-8A08-7FB814F28637}" type="doc">
      <dgm:prSet loTypeId="urn:microsoft.com/office/officeart/2008/layout/AlternatingHexagons" loCatId="list" qsTypeId="urn:microsoft.com/office/officeart/2005/8/quickstyle/simple4" qsCatId="simple" csTypeId="urn:microsoft.com/office/officeart/2005/8/colors/accent0_3" csCatId="mainScheme" phldr="1"/>
      <dgm:spPr/>
      <dgm:t>
        <a:bodyPr/>
        <a:lstStyle/>
        <a:p>
          <a:endParaRPr lang="es-MX"/>
        </a:p>
      </dgm:t>
    </dgm:pt>
    <dgm:pt modelId="{682F35B2-8226-481A-868F-8CA84A70A73A}">
      <dgm:prSet phldrT="[Texto]" custT="1"/>
      <dgm:spPr/>
      <dgm:t>
        <a:bodyPr/>
        <a:lstStyle/>
        <a:p>
          <a:r>
            <a:rPr lang="es-MX" sz="1600" dirty="0"/>
            <a:t>Surgen dos grupos: conservado-res y liberales</a:t>
          </a:r>
        </a:p>
      </dgm:t>
    </dgm:pt>
    <dgm:pt modelId="{06EEDE45-27F0-484D-8FA7-449B96F3A5DA}" type="parTrans" cxnId="{F5D5C794-6FBB-4931-B673-124051882531}">
      <dgm:prSet/>
      <dgm:spPr/>
      <dgm:t>
        <a:bodyPr/>
        <a:lstStyle/>
        <a:p>
          <a:endParaRPr lang="es-MX" sz="1600"/>
        </a:p>
      </dgm:t>
    </dgm:pt>
    <dgm:pt modelId="{815A8BDC-D91B-4C7E-B24E-58EF51B41F87}" type="sibTrans" cxnId="{F5D5C794-6FBB-4931-B673-124051882531}">
      <dgm:prSet custT="1"/>
      <dgm:spPr/>
      <dgm:t>
        <a:bodyPr/>
        <a:lstStyle/>
        <a:p>
          <a:r>
            <a:rPr lang="es-MX" sz="1600" dirty="0"/>
            <a:t>Sin identidad, era fácil la germinación de distintas ideologías</a:t>
          </a:r>
        </a:p>
      </dgm:t>
    </dgm:pt>
    <dgm:pt modelId="{C6FEF57B-F8C7-40F2-8E2D-DEEA49B079BD}">
      <dgm:prSet phldrT="[Texto]" custT="1"/>
      <dgm:spPr/>
      <dgm:t>
        <a:bodyPr/>
        <a:lstStyle/>
        <a:p>
          <a:r>
            <a:rPr lang="es-MX" sz="1600" dirty="0"/>
            <a:t>Ambas corrientes se advierten desde la gestación del movimiento</a:t>
          </a:r>
        </a:p>
      </dgm:t>
    </dgm:pt>
    <dgm:pt modelId="{2C019A82-4A7E-4F97-860D-A77F15780ACD}" type="parTrans" cxnId="{25E0B533-2103-484B-A775-6CF2A7AF910E}">
      <dgm:prSet/>
      <dgm:spPr/>
      <dgm:t>
        <a:bodyPr/>
        <a:lstStyle/>
        <a:p>
          <a:endParaRPr lang="es-MX" sz="1600"/>
        </a:p>
      </dgm:t>
    </dgm:pt>
    <dgm:pt modelId="{896F0FFB-6ED9-4403-9495-9D229ACA12B8}" type="sibTrans" cxnId="{25E0B533-2103-484B-A775-6CF2A7AF910E}">
      <dgm:prSet custT="1"/>
      <dgm:spPr/>
      <dgm:t>
        <a:bodyPr/>
        <a:lstStyle/>
        <a:p>
          <a:r>
            <a:rPr lang="es-MX" sz="1400" dirty="0"/>
            <a:t>En 1824 las logias masónicas emergen como movimientos de integración y acción política</a:t>
          </a:r>
        </a:p>
      </dgm:t>
    </dgm:pt>
    <dgm:pt modelId="{F1220ED8-D61D-4AE8-A831-DC6525888D6D}">
      <dgm:prSet phldrT="[Texto]" custT="1"/>
      <dgm:spPr/>
      <dgm:t>
        <a:bodyPr/>
        <a:lstStyle/>
        <a:p>
          <a:r>
            <a:rPr lang="es-MX" sz="1400" dirty="0"/>
            <a:t>El rito </a:t>
          </a:r>
          <a:r>
            <a:rPr lang="es-MX" sz="1400" dirty="0" err="1"/>
            <a:t>yorkino</a:t>
          </a:r>
          <a:r>
            <a:rPr lang="es-MX" sz="1400" dirty="0"/>
            <a:t> cuestionaba a la monarquía y proponía cambios de forma y fondo</a:t>
          </a:r>
        </a:p>
      </dgm:t>
    </dgm:pt>
    <dgm:pt modelId="{2273CB62-2BE9-4981-920A-FF53AC27011C}" type="parTrans" cxnId="{47BDB256-467D-4040-A190-9155C866A9F4}">
      <dgm:prSet/>
      <dgm:spPr/>
      <dgm:t>
        <a:bodyPr/>
        <a:lstStyle/>
        <a:p>
          <a:endParaRPr lang="es-MX" sz="1600"/>
        </a:p>
      </dgm:t>
    </dgm:pt>
    <dgm:pt modelId="{B51BE062-E5B1-4FDC-ACBC-1AE6F3D19C72}" type="sibTrans" cxnId="{47BDB256-467D-4040-A190-9155C866A9F4}">
      <dgm:prSet custT="1"/>
      <dgm:spPr/>
      <dgm:t>
        <a:bodyPr/>
        <a:lstStyle/>
        <a:p>
          <a:r>
            <a:rPr lang="es-MX" sz="1600" dirty="0"/>
            <a:t>El rito escoces impulsaba cambios moderados</a:t>
          </a:r>
        </a:p>
      </dgm:t>
    </dgm:pt>
    <dgm:pt modelId="{E85F7A67-7937-497A-85BF-47F43DC51E8B}">
      <dgm:prSet custT="1"/>
      <dgm:spPr/>
      <dgm:t>
        <a:bodyPr/>
        <a:lstStyle/>
        <a:p>
          <a:r>
            <a:rPr lang="es-MX" sz="1600" dirty="0"/>
            <a:t>Guadalupe Victoria fundó el grupo el Águila Negra</a:t>
          </a:r>
        </a:p>
      </dgm:t>
    </dgm:pt>
    <dgm:pt modelId="{2E630662-86AA-4E1D-BF82-53A0EDCB68FD}" type="parTrans" cxnId="{186E5DF4-3B01-40D5-8D47-6325BE47C08C}">
      <dgm:prSet/>
      <dgm:spPr/>
      <dgm:t>
        <a:bodyPr/>
        <a:lstStyle/>
        <a:p>
          <a:endParaRPr lang="es-MX" sz="1600"/>
        </a:p>
      </dgm:t>
    </dgm:pt>
    <dgm:pt modelId="{38C7E4D1-2355-4FC9-9E83-92AEECEF0C0E}" type="sibTrans" cxnId="{186E5DF4-3B01-40D5-8D47-6325BE47C08C}">
      <dgm:prSet custT="1"/>
      <dgm:spPr/>
      <dgm:t>
        <a:bodyPr/>
        <a:lstStyle/>
        <a:p>
          <a:r>
            <a:rPr lang="es-MX" sz="1400" dirty="0"/>
            <a:t>Bustamante traicionó a Guerrero e impuso el rito escocés que daría pie a la corriente centralista</a:t>
          </a:r>
        </a:p>
      </dgm:t>
    </dgm:pt>
    <dgm:pt modelId="{DAC350E4-2A4A-4DD2-9488-7C0D4BFD78DC}" type="pres">
      <dgm:prSet presAssocID="{6A396177-D7AC-4E21-8A08-7FB814F28637}" presName="Name0" presStyleCnt="0">
        <dgm:presLayoutVars>
          <dgm:chMax/>
          <dgm:chPref/>
          <dgm:dir/>
          <dgm:animLvl val="lvl"/>
        </dgm:presLayoutVars>
      </dgm:prSet>
      <dgm:spPr/>
    </dgm:pt>
    <dgm:pt modelId="{9EB20C87-16BB-4873-A92F-E2466CAF96BC}" type="pres">
      <dgm:prSet presAssocID="{682F35B2-8226-481A-868F-8CA84A70A73A}" presName="composite" presStyleCnt="0"/>
      <dgm:spPr/>
    </dgm:pt>
    <dgm:pt modelId="{F0160956-8391-49E1-91C2-C5F4282CDF52}" type="pres">
      <dgm:prSet presAssocID="{682F35B2-8226-481A-868F-8CA84A70A73A}" presName="Parent1" presStyleLbl="node1" presStyleIdx="0" presStyleCnt="8">
        <dgm:presLayoutVars>
          <dgm:chMax val="1"/>
          <dgm:chPref val="1"/>
          <dgm:bulletEnabled val="1"/>
        </dgm:presLayoutVars>
      </dgm:prSet>
      <dgm:spPr/>
    </dgm:pt>
    <dgm:pt modelId="{B6CD3E24-BC57-4A67-91AA-849A2398AC9B}" type="pres">
      <dgm:prSet presAssocID="{682F35B2-8226-481A-868F-8CA84A70A73A}" presName="Childtext1" presStyleLbl="revTx" presStyleIdx="0" presStyleCnt="4">
        <dgm:presLayoutVars>
          <dgm:chMax val="0"/>
          <dgm:chPref val="0"/>
          <dgm:bulletEnabled val="1"/>
        </dgm:presLayoutVars>
      </dgm:prSet>
      <dgm:spPr/>
    </dgm:pt>
    <dgm:pt modelId="{44FD712F-5BBD-4E1B-9938-43EAD09126B6}" type="pres">
      <dgm:prSet presAssocID="{682F35B2-8226-481A-868F-8CA84A70A73A}" presName="BalanceSpacing" presStyleCnt="0"/>
      <dgm:spPr/>
    </dgm:pt>
    <dgm:pt modelId="{ED51028E-2A0B-44EF-A87E-888E3E6F99A3}" type="pres">
      <dgm:prSet presAssocID="{682F35B2-8226-481A-868F-8CA84A70A73A}" presName="BalanceSpacing1" presStyleCnt="0"/>
      <dgm:spPr/>
    </dgm:pt>
    <dgm:pt modelId="{B6D4B92E-24BD-4A5B-84D7-30662B86735D}" type="pres">
      <dgm:prSet presAssocID="{815A8BDC-D91B-4C7E-B24E-58EF51B41F87}" presName="Accent1Text" presStyleLbl="node1" presStyleIdx="1" presStyleCnt="8"/>
      <dgm:spPr/>
    </dgm:pt>
    <dgm:pt modelId="{273ABBC6-CDFE-4122-906A-EFBBE7B2A634}" type="pres">
      <dgm:prSet presAssocID="{815A8BDC-D91B-4C7E-B24E-58EF51B41F87}" presName="spaceBetweenRectangles" presStyleCnt="0"/>
      <dgm:spPr/>
    </dgm:pt>
    <dgm:pt modelId="{739ED14A-DC60-4CDC-9112-A0CAD16FF102}" type="pres">
      <dgm:prSet presAssocID="{C6FEF57B-F8C7-40F2-8E2D-DEEA49B079BD}" presName="composite" presStyleCnt="0"/>
      <dgm:spPr/>
    </dgm:pt>
    <dgm:pt modelId="{D8B98CDF-E008-46C3-B777-E96CA6F1D565}" type="pres">
      <dgm:prSet presAssocID="{C6FEF57B-F8C7-40F2-8E2D-DEEA49B079BD}" presName="Parent1" presStyleLbl="node1" presStyleIdx="2" presStyleCnt="8">
        <dgm:presLayoutVars>
          <dgm:chMax val="1"/>
          <dgm:chPref val="1"/>
          <dgm:bulletEnabled val="1"/>
        </dgm:presLayoutVars>
      </dgm:prSet>
      <dgm:spPr/>
    </dgm:pt>
    <dgm:pt modelId="{67C72B54-1E60-4E55-8848-F065ADF4625E}" type="pres">
      <dgm:prSet presAssocID="{C6FEF57B-F8C7-40F2-8E2D-DEEA49B079BD}" presName="Childtext1" presStyleLbl="revTx" presStyleIdx="1" presStyleCnt="4">
        <dgm:presLayoutVars>
          <dgm:chMax val="0"/>
          <dgm:chPref val="0"/>
          <dgm:bulletEnabled val="1"/>
        </dgm:presLayoutVars>
      </dgm:prSet>
      <dgm:spPr/>
    </dgm:pt>
    <dgm:pt modelId="{366AA016-7C77-4101-9660-0C77AF6B5046}" type="pres">
      <dgm:prSet presAssocID="{C6FEF57B-F8C7-40F2-8E2D-DEEA49B079BD}" presName="BalanceSpacing" presStyleCnt="0"/>
      <dgm:spPr/>
    </dgm:pt>
    <dgm:pt modelId="{35E1B231-A44C-43AD-B9E7-EB7AAC45A77D}" type="pres">
      <dgm:prSet presAssocID="{C6FEF57B-F8C7-40F2-8E2D-DEEA49B079BD}" presName="BalanceSpacing1" presStyleCnt="0"/>
      <dgm:spPr/>
    </dgm:pt>
    <dgm:pt modelId="{E7E073C8-2392-4D03-815F-16021B5506CB}" type="pres">
      <dgm:prSet presAssocID="{896F0FFB-6ED9-4403-9495-9D229ACA12B8}" presName="Accent1Text" presStyleLbl="node1" presStyleIdx="3" presStyleCnt="8"/>
      <dgm:spPr/>
    </dgm:pt>
    <dgm:pt modelId="{EAE09355-FD02-414F-A941-BBD19F69B7C1}" type="pres">
      <dgm:prSet presAssocID="{896F0FFB-6ED9-4403-9495-9D229ACA12B8}" presName="spaceBetweenRectangles" presStyleCnt="0"/>
      <dgm:spPr/>
    </dgm:pt>
    <dgm:pt modelId="{C6CB462C-5090-469C-B9B2-E132C0860FAD}" type="pres">
      <dgm:prSet presAssocID="{F1220ED8-D61D-4AE8-A831-DC6525888D6D}" presName="composite" presStyleCnt="0"/>
      <dgm:spPr/>
    </dgm:pt>
    <dgm:pt modelId="{D663BE4D-46A4-4FDE-B36F-0E2E617AD984}" type="pres">
      <dgm:prSet presAssocID="{F1220ED8-D61D-4AE8-A831-DC6525888D6D}" presName="Parent1" presStyleLbl="node1" presStyleIdx="4" presStyleCnt="8">
        <dgm:presLayoutVars>
          <dgm:chMax val="1"/>
          <dgm:chPref val="1"/>
          <dgm:bulletEnabled val="1"/>
        </dgm:presLayoutVars>
      </dgm:prSet>
      <dgm:spPr/>
    </dgm:pt>
    <dgm:pt modelId="{498F1221-5B76-4A4D-89D3-C566C4333345}" type="pres">
      <dgm:prSet presAssocID="{F1220ED8-D61D-4AE8-A831-DC6525888D6D}" presName="Childtext1" presStyleLbl="revTx" presStyleIdx="2" presStyleCnt="4">
        <dgm:presLayoutVars>
          <dgm:chMax val="0"/>
          <dgm:chPref val="0"/>
          <dgm:bulletEnabled val="1"/>
        </dgm:presLayoutVars>
      </dgm:prSet>
      <dgm:spPr/>
    </dgm:pt>
    <dgm:pt modelId="{23FC2B60-69F2-4B85-ABD0-9792BB28698D}" type="pres">
      <dgm:prSet presAssocID="{F1220ED8-D61D-4AE8-A831-DC6525888D6D}" presName="BalanceSpacing" presStyleCnt="0"/>
      <dgm:spPr/>
    </dgm:pt>
    <dgm:pt modelId="{F0A8264B-B695-48FF-A28D-C82505CA3542}" type="pres">
      <dgm:prSet presAssocID="{F1220ED8-D61D-4AE8-A831-DC6525888D6D}" presName="BalanceSpacing1" presStyleCnt="0"/>
      <dgm:spPr/>
    </dgm:pt>
    <dgm:pt modelId="{74A20F32-67DB-4642-8107-C7C6733B0BCA}" type="pres">
      <dgm:prSet presAssocID="{B51BE062-E5B1-4FDC-ACBC-1AE6F3D19C72}" presName="Accent1Text" presStyleLbl="node1" presStyleIdx="5" presStyleCnt="8"/>
      <dgm:spPr/>
    </dgm:pt>
    <dgm:pt modelId="{214E3673-79DD-4CE2-B2D8-26EA1D4555C2}" type="pres">
      <dgm:prSet presAssocID="{B51BE062-E5B1-4FDC-ACBC-1AE6F3D19C72}" presName="spaceBetweenRectangles" presStyleCnt="0"/>
      <dgm:spPr/>
    </dgm:pt>
    <dgm:pt modelId="{C4D628C3-B9BA-4A5B-B2F8-7252CB3960B0}" type="pres">
      <dgm:prSet presAssocID="{E85F7A67-7937-497A-85BF-47F43DC51E8B}" presName="composite" presStyleCnt="0"/>
      <dgm:spPr/>
    </dgm:pt>
    <dgm:pt modelId="{DED0FA6E-EC0A-4380-9153-9502C4A2C2D1}" type="pres">
      <dgm:prSet presAssocID="{E85F7A67-7937-497A-85BF-47F43DC51E8B}" presName="Parent1" presStyleLbl="node1" presStyleIdx="6" presStyleCnt="8">
        <dgm:presLayoutVars>
          <dgm:chMax val="1"/>
          <dgm:chPref val="1"/>
          <dgm:bulletEnabled val="1"/>
        </dgm:presLayoutVars>
      </dgm:prSet>
      <dgm:spPr/>
    </dgm:pt>
    <dgm:pt modelId="{76DB1A47-A665-4853-9E81-A591E3497BDC}" type="pres">
      <dgm:prSet presAssocID="{E85F7A67-7937-497A-85BF-47F43DC51E8B}" presName="Childtext1" presStyleLbl="revTx" presStyleIdx="3" presStyleCnt="4">
        <dgm:presLayoutVars>
          <dgm:chMax val="0"/>
          <dgm:chPref val="0"/>
          <dgm:bulletEnabled val="1"/>
        </dgm:presLayoutVars>
      </dgm:prSet>
      <dgm:spPr/>
    </dgm:pt>
    <dgm:pt modelId="{2B673B9F-013E-467F-8459-723F6645BAE4}" type="pres">
      <dgm:prSet presAssocID="{E85F7A67-7937-497A-85BF-47F43DC51E8B}" presName="BalanceSpacing" presStyleCnt="0"/>
      <dgm:spPr/>
    </dgm:pt>
    <dgm:pt modelId="{8064F3C4-8826-4CC8-B6A6-E4B475C6142D}" type="pres">
      <dgm:prSet presAssocID="{E85F7A67-7937-497A-85BF-47F43DC51E8B}" presName="BalanceSpacing1" presStyleCnt="0"/>
      <dgm:spPr/>
    </dgm:pt>
    <dgm:pt modelId="{BEC9C06E-39D3-48D3-A8FD-DB25C31DDEE1}" type="pres">
      <dgm:prSet presAssocID="{38C7E4D1-2355-4FC9-9E83-92AEECEF0C0E}" presName="Accent1Text" presStyleLbl="node1" presStyleIdx="7" presStyleCnt="8"/>
      <dgm:spPr/>
    </dgm:pt>
  </dgm:ptLst>
  <dgm:cxnLst>
    <dgm:cxn modelId="{F9DF1E2B-2EE7-4669-985D-D0573D60F77E}" type="presOf" srcId="{6A396177-D7AC-4E21-8A08-7FB814F28637}" destId="{DAC350E4-2A4A-4DD2-9488-7C0D4BFD78DC}" srcOrd="0" destOrd="0" presId="urn:microsoft.com/office/officeart/2008/layout/AlternatingHexagons"/>
    <dgm:cxn modelId="{E4AB9333-8661-475C-B7CD-B3B7E8E3ECC1}" type="presOf" srcId="{896F0FFB-6ED9-4403-9495-9D229ACA12B8}" destId="{E7E073C8-2392-4D03-815F-16021B5506CB}" srcOrd="0" destOrd="0" presId="urn:microsoft.com/office/officeart/2008/layout/AlternatingHexagons"/>
    <dgm:cxn modelId="{25E0B533-2103-484B-A775-6CF2A7AF910E}" srcId="{6A396177-D7AC-4E21-8A08-7FB814F28637}" destId="{C6FEF57B-F8C7-40F2-8E2D-DEEA49B079BD}" srcOrd="1" destOrd="0" parTransId="{2C019A82-4A7E-4F97-860D-A77F15780ACD}" sibTransId="{896F0FFB-6ED9-4403-9495-9D229ACA12B8}"/>
    <dgm:cxn modelId="{E41F2F68-6F6C-47AF-A4F9-1B6A8D99FE05}" type="presOf" srcId="{E85F7A67-7937-497A-85BF-47F43DC51E8B}" destId="{DED0FA6E-EC0A-4380-9153-9502C4A2C2D1}" srcOrd="0" destOrd="0" presId="urn:microsoft.com/office/officeart/2008/layout/AlternatingHexagons"/>
    <dgm:cxn modelId="{5FAE5D48-EA16-4F38-B592-C170EB79CFE6}" type="presOf" srcId="{682F35B2-8226-481A-868F-8CA84A70A73A}" destId="{F0160956-8391-49E1-91C2-C5F4282CDF52}" srcOrd="0" destOrd="0" presId="urn:microsoft.com/office/officeart/2008/layout/AlternatingHexagons"/>
    <dgm:cxn modelId="{47BDB256-467D-4040-A190-9155C866A9F4}" srcId="{6A396177-D7AC-4E21-8A08-7FB814F28637}" destId="{F1220ED8-D61D-4AE8-A831-DC6525888D6D}" srcOrd="2" destOrd="0" parTransId="{2273CB62-2BE9-4981-920A-FF53AC27011C}" sibTransId="{B51BE062-E5B1-4FDC-ACBC-1AE6F3D19C72}"/>
    <dgm:cxn modelId="{A340DE76-5BE1-4DE1-BE47-C21FB3DE96F3}" type="presOf" srcId="{815A8BDC-D91B-4C7E-B24E-58EF51B41F87}" destId="{B6D4B92E-24BD-4A5B-84D7-30662B86735D}" srcOrd="0" destOrd="0" presId="urn:microsoft.com/office/officeart/2008/layout/AlternatingHexagons"/>
    <dgm:cxn modelId="{F5D5C794-6FBB-4931-B673-124051882531}" srcId="{6A396177-D7AC-4E21-8A08-7FB814F28637}" destId="{682F35B2-8226-481A-868F-8CA84A70A73A}" srcOrd="0" destOrd="0" parTransId="{06EEDE45-27F0-484D-8FA7-449B96F3A5DA}" sibTransId="{815A8BDC-D91B-4C7E-B24E-58EF51B41F87}"/>
    <dgm:cxn modelId="{C3C3F4A1-F8CE-440F-AED2-6DA882544C40}" type="presOf" srcId="{38C7E4D1-2355-4FC9-9E83-92AEECEF0C0E}" destId="{BEC9C06E-39D3-48D3-A8FD-DB25C31DDEE1}" srcOrd="0" destOrd="0" presId="urn:microsoft.com/office/officeart/2008/layout/AlternatingHexagons"/>
    <dgm:cxn modelId="{DC5455A3-87F6-4129-BA81-245227B63451}" type="presOf" srcId="{B51BE062-E5B1-4FDC-ACBC-1AE6F3D19C72}" destId="{74A20F32-67DB-4642-8107-C7C6733B0BCA}" srcOrd="0" destOrd="0" presId="urn:microsoft.com/office/officeart/2008/layout/AlternatingHexagons"/>
    <dgm:cxn modelId="{D31E88B5-0FAD-41AA-BD60-BA3CAD907180}" type="presOf" srcId="{C6FEF57B-F8C7-40F2-8E2D-DEEA49B079BD}" destId="{D8B98CDF-E008-46C3-B777-E96CA6F1D565}" srcOrd="0" destOrd="0" presId="urn:microsoft.com/office/officeart/2008/layout/AlternatingHexagons"/>
    <dgm:cxn modelId="{F2574CC2-EADB-40B8-8F7B-DA7976C7C7B1}" type="presOf" srcId="{F1220ED8-D61D-4AE8-A831-DC6525888D6D}" destId="{D663BE4D-46A4-4FDE-B36F-0E2E617AD984}" srcOrd="0" destOrd="0" presId="urn:microsoft.com/office/officeart/2008/layout/AlternatingHexagons"/>
    <dgm:cxn modelId="{186E5DF4-3B01-40D5-8D47-6325BE47C08C}" srcId="{6A396177-D7AC-4E21-8A08-7FB814F28637}" destId="{E85F7A67-7937-497A-85BF-47F43DC51E8B}" srcOrd="3" destOrd="0" parTransId="{2E630662-86AA-4E1D-BF82-53A0EDCB68FD}" sibTransId="{38C7E4D1-2355-4FC9-9E83-92AEECEF0C0E}"/>
    <dgm:cxn modelId="{A83E19E3-F26C-4452-BE9E-6376B242630F}" type="presParOf" srcId="{DAC350E4-2A4A-4DD2-9488-7C0D4BFD78DC}" destId="{9EB20C87-16BB-4873-A92F-E2466CAF96BC}" srcOrd="0" destOrd="0" presId="urn:microsoft.com/office/officeart/2008/layout/AlternatingHexagons"/>
    <dgm:cxn modelId="{F48ED3CB-D0E3-4301-AFE7-252EF2AA99A4}" type="presParOf" srcId="{9EB20C87-16BB-4873-A92F-E2466CAF96BC}" destId="{F0160956-8391-49E1-91C2-C5F4282CDF52}" srcOrd="0" destOrd="0" presId="urn:microsoft.com/office/officeart/2008/layout/AlternatingHexagons"/>
    <dgm:cxn modelId="{0D067B4C-2BE7-47A8-B655-915C633BB0E9}" type="presParOf" srcId="{9EB20C87-16BB-4873-A92F-E2466CAF96BC}" destId="{B6CD3E24-BC57-4A67-91AA-849A2398AC9B}" srcOrd="1" destOrd="0" presId="urn:microsoft.com/office/officeart/2008/layout/AlternatingHexagons"/>
    <dgm:cxn modelId="{EAA88A8A-49A0-4839-8F26-635E520FFC5D}" type="presParOf" srcId="{9EB20C87-16BB-4873-A92F-E2466CAF96BC}" destId="{44FD712F-5BBD-4E1B-9938-43EAD09126B6}" srcOrd="2" destOrd="0" presId="urn:microsoft.com/office/officeart/2008/layout/AlternatingHexagons"/>
    <dgm:cxn modelId="{AC0DAC83-9576-4870-851D-B035ED049282}" type="presParOf" srcId="{9EB20C87-16BB-4873-A92F-E2466CAF96BC}" destId="{ED51028E-2A0B-44EF-A87E-888E3E6F99A3}" srcOrd="3" destOrd="0" presId="urn:microsoft.com/office/officeart/2008/layout/AlternatingHexagons"/>
    <dgm:cxn modelId="{803CB4A3-23D5-42EA-A036-6220560263A5}" type="presParOf" srcId="{9EB20C87-16BB-4873-A92F-E2466CAF96BC}" destId="{B6D4B92E-24BD-4A5B-84D7-30662B86735D}" srcOrd="4" destOrd="0" presId="urn:microsoft.com/office/officeart/2008/layout/AlternatingHexagons"/>
    <dgm:cxn modelId="{9057C1BD-6DBF-43CC-94F3-AF1928D38C8A}" type="presParOf" srcId="{DAC350E4-2A4A-4DD2-9488-7C0D4BFD78DC}" destId="{273ABBC6-CDFE-4122-906A-EFBBE7B2A634}" srcOrd="1" destOrd="0" presId="urn:microsoft.com/office/officeart/2008/layout/AlternatingHexagons"/>
    <dgm:cxn modelId="{1BBCD8DE-85AA-447C-A2A3-CB6140C58EFB}" type="presParOf" srcId="{DAC350E4-2A4A-4DD2-9488-7C0D4BFD78DC}" destId="{739ED14A-DC60-4CDC-9112-A0CAD16FF102}" srcOrd="2" destOrd="0" presId="urn:microsoft.com/office/officeart/2008/layout/AlternatingHexagons"/>
    <dgm:cxn modelId="{B9532181-C0A2-4484-8453-14C3E45025AE}" type="presParOf" srcId="{739ED14A-DC60-4CDC-9112-A0CAD16FF102}" destId="{D8B98CDF-E008-46C3-B777-E96CA6F1D565}" srcOrd="0" destOrd="0" presId="urn:microsoft.com/office/officeart/2008/layout/AlternatingHexagons"/>
    <dgm:cxn modelId="{C6CCF823-38EA-4180-8A94-8150A4BA5311}" type="presParOf" srcId="{739ED14A-DC60-4CDC-9112-A0CAD16FF102}" destId="{67C72B54-1E60-4E55-8848-F065ADF4625E}" srcOrd="1" destOrd="0" presId="urn:microsoft.com/office/officeart/2008/layout/AlternatingHexagons"/>
    <dgm:cxn modelId="{4ABAB328-C630-450D-BA1E-DDFFC09B85A0}" type="presParOf" srcId="{739ED14A-DC60-4CDC-9112-A0CAD16FF102}" destId="{366AA016-7C77-4101-9660-0C77AF6B5046}" srcOrd="2" destOrd="0" presId="urn:microsoft.com/office/officeart/2008/layout/AlternatingHexagons"/>
    <dgm:cxn modelId="{B32958B4-AD63-43E3-8505-C01E7047028A}" type="presParOf" srcId="{739ED14A-DC60-4CDC-9112-A0CAD16FF102}" destId="{35E1B231-A44C-43AD-B9E7-EB7AAC45A77D}" srcOrd="3" destOrd="0" presId="urn:microsoft.com/office/officeart/2008/layout/AlternatingHexagons"/>
    <dgm:cxn modelId="{E6DE0D58-F2F9-40B4-94C3-F8C1EC0BC8D5}" type="presParOf" srcId="{739ED14A-DC60-4CDC-9112-A0CAD16FF102}" destId="{E7E073C8-2392-4D03-815F-16021B5506CB}" srcOrd="4" destOrd="0" presId="urn:microsoft.com/office/officeart/2008/layout/AlternatingHexagons"/>
    <dgm:cxn modelId="{5FA307D2-044E-47BD-B36C-B6D988234371}" type="presParOf" srcId="{DAC350E4-2A4A-4DD2-9488-7C0D4BFD78DC}" destId="{EAE09355-FD02-414F-A941-BBD19F69B7C1}" srcOrd="3" destOrd="0" presId="urn:microsoft.com/office/officeart/2008/layout/AlternatingHexagons"/>
    <dgm:cxn modelId="{42518BFF-0F4C-4253-9E08-A9AC52BD0290}" type="presParOf" srcId="{DAC350E4-2A4A-4DD2-9488-7C0D4BFD78DC}" destId="{C6CB462C-5090-469C-B9B2-E132C0860FAD}" srcOrd="4" destOrd="0" presId="urn:microsoft.com/office/officeart/2008/layout/AlternatingHexagons"/>
    <dgm:cxn modelId="{C8494941-EE2E-45CE-A0E4-E5AAB9B5436E}" type="presParOf" srcId="{C6CB462C-5090-469C-B9B2-E132C0860FAD}" destId="{D663BE4D-46A4-4FDE-B36F-0E2E617AD984}" srcOrd="0" destOrd="0" presId="urn:microsoft.com/office/officeart/2008/layout/AlternatingHexagons"/>
    <dgm:cxn modelId="{7CD42498-486E-44DE-8516-22FDA171F575}" type="presParOf" srcId="{C6CB462C-5090-469C-B9B2-E132C0860FAD}" destId="{498F1221-5B76-4A4D-89D3-C566C4333345}" srcOrd="1" destOrd="0" presId="urn:microsoft.com/office/officeart/2008/layout/AlternatingHexagons"/>
    <dgm:cxn modelId="{C7A79F41-7AA0-49CE-93E3-B0D0BBBC5354}" type="presParOf" srcId="{C6CB462C-5090-469C-B9B2-E132C0860FAD}" destId="{23FC2B60-69F2-4B85-ABD0-9792BB28698D}" srcOrd="2" destOrd="0" presId="urn:microsoft.com/office/officeart/2008/layout/AlternatingHexagons"/>
    <dgm:cxn modelId="{4DB14311-581E-4460-9FA9-A1BF75BE71A9}" type="presParOf" srcId="{C6CB462C-5090-469C-B9B2-E132C0860FAD}" destId="{F0A8264B-B695-48FF-A28D-C82505CA3542}" srcOrd="3" destOrd="0" presId="urn:microsoft.com/office/officeart/2008/layout/AlternatingHexagons"/>
    <dgm:cxn modelId="{46122854-E26C-4CB1-BAE3-C1A72F3CC2FA}" type="presParOf" srcId="{C6CB462C-5090-469C-B9B2-E132C0860FAD}" destId="{74A20F32-67DB-4642-8107-C7C6733B0BCA}" srcOrd="4" destOrd="0" presId="urn:microsoft.com/office/officeart/2008/layout/AlternatingHexagons"/>
    <dgm:cxn modelId="{2803FBE1-552D-4D18-9D30-45A4966964AA}" type="presParOf" srcId="{DAC350E4-2A4A-4DD2-9488-7C0D4BFD78DC}" destId="{214E3673-79DD-4CE2-B2D8-26EA1D4555C2}" srcOrd="5" destOrd="0" presId="urn:microsoft.com/office/officeart/2008/layout/AlternatingHexagons"/>
    <dgm:cxn modelId="{89E04049-58F6-4100-A01A-D415B044EB1F}" type="presParOf" srcId="{DAC350E4-2A4A-4DD2-9488-7C0D4BFD78DC}" destId="{C4D628C3-B9BA-4A5B-B2F8-7252CB3960B0}" srcOrd="6" destOrd="0" presId="urn:microsoft.com/office/officeart/2008/layout/AlternatingHexagons"/>
    <dgm:cxn modelId="{17915B18-4FD8-4457-AB0D-A9DDB0067B1D}" type="presParOf" srcId="{C4D628C3-B9BA-4A5B-B2F8-7252CB3960B0}" destId="{DED0FA6E-EC0A-4380-9153-9502C4A2C2D1}" srcOrd="0" destOrd="0" presId="urn:microsoft.com/office/officeart/2008/layout/AlternatingHexagons"/>
    <dgm:cxn modelId="{31EA6F2E-E5C1-4B75-A0B2-C11653723C64}" type="presParOf" srcId="{C4D628C3-B9BA-4A5B-B2F8-7252CB3960B0}" destId="{76DB1A47-A665-4853-9E81-A591E3497BDC}" srcOrd="1" destOrd="0" presId="urn:microsoft.com/office/officeart/2008/layout/AlternatingHexagons"/>
    <dgm:cxn modelId="{5C58F71C-13BD-4769-A304-DEA7347E11A4}" type="presParOf" srcId="{C4D628C3-B9BA-4A5B-B2F8-7252CB3960B0}" destId="{2B673B9F-013E-467F-8459-723F6645BAE4}" srcOrd="2" destOrd="0" presId="urn:microsoft.com/office/officeart/2008/layout/AlternatingHexagons"/>
    <dgm:cxn modelId="{AC35A744-3FF5-4589-8C1B-F4CE60FAB36C}" type="presParOf" srcId="{C4D628C3-B9BA-4A5B-B2F8-7252CB3960B0}" destId="{8064F3C4-8826-4CC8-B6A6-E4B475C6142D}" srcOrd="3" destOrd="0" presId="urn:microsoft.com/office/officeart/2008/layout/AlternatingHexagons"/>
    <dgm:cxn modelId="{BA68029E-CFC5-4A65-A365-CB6CD096AA82}" type="presParOf" srcId="{C4D628C3-B9BA-4A5B-B2F8-7252CB3960B0}" destId="{BEC9C06E-39D3-48D3-A8FD-DB25C31DDEE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3E30F1-CBD3-4FDD-8314-0B1012B03FD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MX"/>
        </a:p>
      </dgm:t>
    </dgm:pt>
    <dgm:pt modelId="{BB4FF64F-3CCF-4ED6-9E0F-7244E0271961}">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a:t>En</a:t>
          </a:r>
          <a:r>
            <a:rPr lang="en-US" sz="1800" dirty="0"/>
            <a:t> el </a:t>
          </a:r>
          <a:r>
            <a:rPr lang="en-US" sz="1800" dirty="0" err="1"/>
            <a:t>senado</a:t>
          </a:r>
          <a:r>
            <a:rPr lang="en-US" sz="1800" dirty="0"/>
            <a:t> la </a:t>
          </a:r>
          <a:r>
            <a:rPr lang="en-US" sz="1800" dirty="0" err="1"/>
            <a:t>iniciativa</a:t>
          </a:r>
          <a:r>
            <a:rPr lang="en-US" sz="1800" dirty="0"/>
            <a:t> </a:t>
          </a:r>
          <a:r>
            <a:rPr lang="en-US" sz="1800" dirty="0" err="1"/>
            <a:t>es</a:t>
          </a:r>
          <a:r>
            <a:rPr lang="en-US" sz="1800" dirty="0"/>
            <a:t> </a:t>
          </a:r>
          <a:r>
            <a:rPr lang="en-US" sz="1800" dirty="0" err="1"/>
            <a:t>rechazada</a:t>
          </a:r>
          <a:r>
            <a:rPr lang="en-US" sz="1800" dirty="0"/>
            <a:t> sin </a:t>
          </a:r>
          <a:r>
            <a:rPr lang="en-US" sz="1800" dirty="0" err="1"/>
            <a:t>discusión</a:t>
          </a:r>
          <a:r>
            <a:rPr lang="en-US" sz="1800" dirty="0"/>
            <a:t>: </a:t>
          </a:r>
        </a:p>
      </dgm:t>
    </dgm:pt>
    <dgm:pt modelId="{CEE19F80-20C6-48F8-AB99-41167215EE96}" type="parTrans" cxnId="{E99B4E1D-E6A5-4FBB-AA6B-5CE8EEC396E2}">
      <dgm:prSet/>
      <dgm:spPr/>
      <dgm:t>
        <a:bodyPr/>
        <a:lstStyle/>
        <a:p>
          <a:endParaRPr lang="es-MX" sz="1800"/>
        </a:p>
      </dgm:t>
    </dgm:pt>
    <dgm:pt modelId="{8B07D7D3-55B8-4962-AAE6-4F8E3B791720}" type="sibTrans" cxnId="{E99B4E1D-E6A5-4FBB-AA6B-5CE8EEC396E2}">
      <dgm:prSet custT="1">
        <dgm:style>
          <a:lnRef idx="1">
            <a:schemeClr val="accent1"/>
          </a:lnRef>
          <a:fillRef idx="0">
            <a:schemeClr val="accent1"/>
          </a:fillRef>
          <a:effectRef idx="0">
            <a:schemeClr val="accent1"/>
          </a:effectRef>
          <a:fontRef idx="minor">
            <a:schemeClr val="tx1"/>
          </a:fontRef>
        </dgm:style>
      </dgm:prSet>
      <dgm:spPr/>
      <dgm:t>
        <a:bodyPr/>
        <a:lstStyle/>
        <a:p>
          <a:endParaRPr lang="es-MX" sz="1800"/>
        </a:p>
      </dgm:t>
    </dgm:pt>
    <dgm:pt modelId="{DB1A0846-3F2D-4EC3-B26D-5892B6E8EDDB}">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a:t>Se </a:t>
          </a:r>
          <a:r>
            <a:rPr lang="en-US" sz="1800" dirty="0" err="1"/>
            <a:t>reconoce</a:t>
          </a:r>
          <a:r>
            <a:rPr lang="en-US" sz="1800" dirty="0"/>
            <a:t> la </a:t>
          </a:r>
          <a:r>
            <a:rPr lang="en-US" sz="1800" dirty="0" err="1"/>
            <a:t>importancia</a:t>
          </a:r>
          <a:r>
            <a:rPr lang="en-US" sz="1800" dirty="0"/>
            <a:t> del </a:t>
          </a:r>
          <a:r>
            <a:rPr lang="en-US" sz="1800" dirty="0" err="1"/>
            <a:t>objetivo</a:t>
          </a:r>
          <a:r>
            <a:rPr lang="en-US" sz="1800" dirty="0"/>
            <a:t> que </a:t>
          </a:r>
          <a:r>
            <a:rPr lang="en-US" sz="1800" dirty="0" err="1"/>
            <a:t>persigue</a:t>
          </a:r>
          <a:r>
            <a:rPr lang="en-US" sz="1800" dirty="0"/>
            <a:t>, </a:t>
          </a:r>
          <a:r>
            <a:rPr lang="en-US" sz="1800" dirty="0" err="1"/>
            <a:t>pero</a:t>
          </a:r>
          <a:r>
            <a:rPr lang="en-US" sz="1800" dirty="0"/>
            <a:t> no la </a:t>
          </a:r>
          <a:r>
            <a:rPr lang="en-US" sz="1800" dirty="0" err="1"/>
            <a:t>identifica</a:t>
          </a:r>
          <a:r>
            <a:rPr lang="en-US" sz="1800" dirty="0"/>
            <a:t> </a:t>
          </a:r>
          <a:r>
            <a:rPr lang="en-US" sz="1800" dirty="0" err="1"/>
            <a:t>como</a:t>
          </a:r>
          <a:r>
            <a:rPr lang="en-US" sz="1800" dirty="0"/>
            <a:t> </a:t>
          </a:r>
          <a:r>
            <a:rPr lang="en-US" sz="1800" dirty="0" err="1"/>
            <a:t>su</a:t>
          </a:r>
          <a:r>
            <a:rPr lang="en-US" sz="1800" dirty="0"/>
            <a:t> </a:t>
          </a:r>
          <a:r>
            <a:rPr lang="en-US" sz="1800" dirty="0" err="1"/>
            <a:t>medio</a:t>
          </a:r>
          <a:r>
            <a:rPr lang="en-US" sz="1800" dirty="0"/>
            <a:t> </a:t>
          </a:r>
          <a:r>
            <a:rPr lang="en-US" sz="1800" dirty="0" err="1"/>
            <a:t>óptimo</a:t>
          </a:r>
          <a:endParaRPr lang="en-US" sz="1800" dirty="0"/>
        </a:p>
      </dgm:t>
    </dgm:pt>
    <dgm:pt modelId="{5516C029-6DA2-4461-B106-C70A4C6720B2}" type="parTrans" cxnId="{1C5B8081-EF37-49E0-9AF4-F945A99A3290}">
      <dgm:prSet/>
      <dgm:spPr/>
      <dgm:t>
        <a:bodyPr/>
        <a:lstStyle/>
        <a:p>
          <a:endParaRPr lang="es-MX" sz="1800"/>
        </a:p>
      </dgm:t>
    </dgm:pt>
    <dgm:pt modelId="{1B0F32BE-3219-43F6-8653-F807E4958387}" type="sibTrans" cxnId="{1C5B8081-EF37-49E0-9AF4-F945A99A3290}">
      <dgm:prSet/>
      <dgm:spPr/>
      <dgm:t>
        <a:bodyPr/>
        <a:lstStyle/>
        <a:p>
          <a:endParaRPr lang="es-MX" sz="1800"/>
        </a:p>
      </dgm:t>
    </dgm:pt>
    <dgm:pt modelId="{1E882EEF-1255-48E3-8446-8872A946B776}">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a:t>Se </a:t>
          </a:r>
          <a:r>
            <a:rPr lang="en-US" sz="1800" dirty="0" err="1"/>
            <a:t>rechazó</a:t>
          </a:r>
          <a:r>
            <a:rPr lang="en-US" sz="1800" dirty="0"/>
            <a:t> </a:t>
          </a:r>
          <a:r>
            <a:rPr lang="en-US" sz="1800" dirty="0" err="1"/>
            <a:t>por</a:t>
          </a:r>
          <a:r>
            <a:rPr lang="en-US" sz="1800" dirty="0"/>
            <a:t>: </a:t>
          </a:r>
        </a:p>
      </dgm:t>
    </dgm:pt>
    <dgm:pt modelId="{C11D7D57-46B2-40F6-90B0-254BECB36750}" type="parTrans" cxnId="{4C8D5ED4-7753-483B-B17B-CBB49A9719DF}">
      <dgm:prSet/>
      <dgm:spPr/>
      <dgm:t>
        <a:bodyPr/>
        <a:lstStyle/>
        <a:p>
          <a:endParaRPr lang="es-MX" sz="1800"/>
        </a:p>
      </dgm:t>
    </dgm:pt>
    <dgm:pt modelId="{80BB9F7C-49E5-452C-AB14-C64B7CABBEE9}" type="sibTrans" cxnId="{4C8D5ED4-7753-483B-B17B-CBB49A9719DF}">
      <dgm:prSet/>
      <dgm:spPr/>
      <dgm:t>
        <a:bodyPr/>
        <a:lstStyle/>
        <a:p>
          <a:endParaRPr lang="es-MX" sz="1800"/>
        </a:p>
      </dgm:t>
    </dgm:pt>
    <dgm:pt modelId="{64BD18FD-7475-4606-9664-B5F14DB933C0}">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a:t>Peligro</a:t>
          </a:r>
          <a:r>
            <a:rPr lang="en-US" sz="1800" dirty="0"/>
            <a:t> de </a:t>
          </a:r>
          <a:r>
            <a:rPr lang="en-US" sz="1800" dirty="0" err="1"/>
            <a:t>desestabilizar</a:t>
          </a:r>
          <a:r>
            <a:rPr lang="en-US" sz="1800" dirty="0"/>
            <a:t> la </a:t>
          </a:r>
          <a:r>
            <a:rPr lang="en-US" sz="1800" dirty="0" err="1"/>
            <a:t>distribución</a:t>
          </a:r>
          <a:r>
            <a:rPr lang="en-US" sz="1800" dirty="0"/>
            <a:t> </a:t>
          </a:r>
          <a:r>
            <a:rPr lang="en-US" sz="1800" dirty="0" err="1"/>
            <a:t>interna</a:t>
          </a:r>
          <a:r>
            <a:rPr lang="en-US" sz="1800" dirty="0"/>
            <a:t> del </a:t>
          </a:r>
          <a:r>
            <a:rPr lang="en-US" sz="1800" dirty="0" err="1"/>
            <a:t>poder</a:t>
          </a:r>
          <a:r>
            <a:rPr lang="en-US" sz="1800" dirty="0"/>
            <a:t> </a:t>
          </a:r>
          <a:r>
            <a:rPr lang="en-US" sz="1800" dirty="0" err="1"/>
            <a:t>en</a:t>
          </a:r>
          <a:r>
            <a:rPr lang="en-US" sz="1800" dirty="0"/>
            <a:t> el PRI.</a:t>
          </a:r>
        </a:p>
      </dgm:t>
    </dgm:pt>
    <dgm:pt modelId="{1C2234FD-F8D9-4429-8AAD-6F4AD79F19CF}" type="parTrans" cxnId="{1DA37C58-83C5-48D8-AB44-6C72293818CD}">
      <dgm:prSet/>
      <dgm:spPr/>
      <dgm:t>
        <a:bodyPr/>
        <a:lstStyle/>
        <a:p>
          <a:endParaRPr lang="es-MX" sz="1800"/>
        </a:p>
      </dgm:t>
    </dgm:pt>
    <dgm:pt modelId="{5C2DFBCD-8516-4AC9-8B58-79A2F88B30A4}" type="sibTrans" cxnId="{1DA37C58-83C5-48D8-AB44-6C72293818CD}">
      <dgm:prSet/>
      <dgm:spPr/>
      <dgm:t>
        <a:bodyPr/>
        <a:lstStyle/>
        <a:p>
          <a:endParaRPr lang="es-MX" sz="1800"/>
        </a:p>
      </dgm:t>
    </dgm:pt>
    <dgm:pt modelId="{21BEEB4F-4CD9-4454-A756-9BF9B5AD09B3}">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a:t>Descentralizaba</a:t>
          </a:r>
          <a:r>
            <a:rPr lang="en-US" sz="1800" dirty="0"/>
            <a:t> el </a:t>
          </a:r>
          <a:r>
            <a:rPr lang="en-US" sz="1800" dirty="0" err="1"/>
            <a:t>poder</a:t>
          </a:r>
          <a:r>
            <a:rPr lang="en-US" sz="1800" dirty="0"/>
            <a:t> de </a:t>
          </a:r>
          <a:r>
            <a:rPr lang="en-US" sz="1800" dirty="0" err="1"/>
            <a:t>dominación</a:t>
          </a:r>
          <a:r>
            <a:rPr lang="en-US" sz="1800" dirty="0"/>
            <a:t> de </a:t>
          </a:r>
          <a:r>
            <a:rPr lang="en-US" sz="1800" dirty="0" err="1"/>
            <a:t>candidatos</a:t>
          </a:r>
          <a:r>
            <a:rPr lang="en-US" sz="1800" dirty="0"/>
            <a:t> del PRI  </a:t>
          </a:r>
        </a:p>
      </dgm:t>
    </dgm:pt>
    <dgm:pt modelId="{78F09E37-316E-4211-85C5-BA29745CAA90}" type="parTrans" cxnId="{C97835A3-3431-4326-80F3-70F800CC6D0F}">
      <dgm:prSet/>
      <dgm:spPr/>
      <dgm:t>
        <a:bodyPr/>
        <a:lstStyle/>
        <a:p>
          <a:endParaRPr lang="es-MX" sz="1800"/>
        </a:p>
      </dgm:t>
    </dgm:pt>
    <dgm:pt modelId="{B0CF2710-B4C4-4961-B6A8-CD369B86712F}" type="sibTrans" cxnId="{C97835A3-3431-4326-80F3-70F800CC6D0F}">
      <dgm:prSet/>
      <dgm:spPr/>
      <dgm:t>
        <a:bodyPr/>
        <a:lstStyle/>
        <a:p>
          <a:endParaRPr lang="es-MX" sz="1800"/>
        </a:p>
      </dgm:t>
    </dgm:pt>
    <dgm:pt modelId="{B2A99C80-C6A9-46E8-8329-A26E6FCEA3FE}" type="pres">
      <dgm:prSet presAssocID="{E93E30F1-CBD3-4FDD-8314-0B1012B03FDB}" presName="Name0" presStyleCnt="0">
        <dgm:presLayoutVars>
          <dgm:dir/>
          <dgm:resizeHandles val="exact"/>
        </dgm:presLayoutVars>
      </dgm:prSet>
      <dgm:spPr/>
    </dgm:pt>
    <dgm:pt modelId="{9B886A6E-4CDA-4832-8134-BB7BC3106DAD}" type="pres">
      <dgm:prSet presAssocID="{BB4FF64F-3CCF-4ED6-9E0F-7244E0271961}" presName="node" presStyleLbl="node1" presStyleIdx="0" presStyleCnt="2" custScaleY="101566">
        <dgm:presLayoutVars>
          <dgm:bulletEnabled val="1"/>
        </dgm:presLayoutVars>
      </dgm:prSet>
      <dgm:spPr/>
    </dgm:pt>
    <dgm:pt modelId="{DABAA8A8-BBA2-4BCF-BE93-A24A78518103}" type="pres">
      <dgm:prSet presAssocID="{8B07D7D3-55B8-4962-AAE6-4F8E3B791720}" presName="sibTrans" presStyleLbl="sibTrans1D1" presStyleIdx="0" presStyleCnt="1"/>
      <dgm:spPr/>
    </dgm:pt>
    <dgm:pt modelId="{A8EBE4CA-8736-4C06-B573-37ADAFD1E7BF}" type="pres">
      <dgm:prSet presAssocID="{8B07D7D3-55B8-4962-AAE6-4F8E3B791720}" presName="connectorText" presStyleLbl="sibTrans1D1" presStyleIdx="0" presStyleCnt="1"/>
      <dgm:spPr/>
    </dgm:pt>
    <dgm:pt modelId="{3A57C6C7-E300-4D2D-A776-B39BED0F8E1A}" type="pres">
      <dgm:prSet presAssocID="{1E882EEF-1255-48E3-8446-8872A946B776}" presName="node" presStyleLbl="node1" presStyleIdx="1" presStyleCnt="2" custScaleY="101566" custLinFactNeighborX="-8183" custLinFactNeighborY="-405">
        <dgm:presLayoutVars>
          <dgm:bulletEnabled val="1"/>
        </dgm:presLayoutVars>
      </dgm:prSet>
      <dgm:spPr/>
    </dgm:pt>
  </dgm:ptLst>
  <dgm:cxnLst>
    <dgm:cxn modelId="{F1924615-B669-440B-813C-0AC37A5E730F}" type="presOf" srcId="{BB4FF64F-3CCF-4ED6-9E0F-7244E0271961}" destId="{9B886A6E-4CDA-4832-8134-BB7BC3106DAD}" srcOrd="0" destOrd="0" presId="urn:microsoft.com/office/officeart/2005/8/layout/bProcess3"/>
    <dgm:cxn modelId="{71002D18-FF1A-4426-BD01-7CE4708EDBDE}" type="presOf" srcId="{8B07D7D3-55B8-4962-AAE6-4F8E3B791720}" destId="{A8EBE4CA-8736-4C06-B573-37ADAFD1E7BF}" srcOrd="1" destOrd="0" presId="urn:microsoft.com/office/officeart/2005/8/layout/bProcess3"/>
    <dgm:cxn modelId="{E99B4E1D-E6A5-4FBB-AA6B-5CE8EEC396E2}" srcId="{E93E30F1-CBD3-4FDD-8314-0B1012B03FDB}" destId="{BB4FF64F-3CCF-4ED6-9E0F-7244E0271961}" srcOrd="0" destOrd="0" parTransId="{CEE19F80-20C6-48F8-AB99-41167215EE96}" sibTransId="{8B07D7D3-55B8-4962-AAE6-4F8E3B791720}"/>
    <dgm:cxn modelId="{43CA1D3C-0836-4EF3-843D-9286313AD2D1}" type="presOf" srcId="{21BEEB4F-4CD9-4454-A756-9BF9B5AD09B3}" destId="{3A57C6C7-E300-4D2D-A776-B39BED0F8E1A}" srcOrd="0" destOrd="2" presId="urn:microsoft.com/office/officeart/2005/8/layout/bProcess3"/>
    <dgm:cxn modelId="{083E693F-FB31-4148-BBFE-3F3E94522820}" type="presOf" srcId="{64BD18FD-7475-4606-9664-B5F14DB933C0}" destId="{3A57C6C7-E300-4D2D-A776-B39BED0F8E1A}" srcOrd="0" destOrd="1" presId="urn:microsoft.com/office/officeart/2005/8/layout/bProcess3"/>
    <dgm:cxn modelId="{B17C6345-CE62-42BB-A786-32F4AD2ABE7A}" type="presOf" srcId="{8B07D7D3-55B8-4962-AAE6-4F8E3B791720}" destId="{DABAA8A8-BBA2-4BCF-BE93-A24A78518103}" srcOrd="0" destOrd="0" presId="urn:microsoft.com/office/officeart/2005/8/layout/bProcess3"/>
    <dgm:cxn modelId="{55548251-6E2C-488A-8CE3-ED515B229CB0}" type="presOf" srcId="{DB1A0846-3F2D-4EC3-B26D-5892B6E8EDDB}" destId="{9B886A6E-4CDA-4832-8134-BB7BC3106DAD}" srcOrd="0" destOrd="1" presId="urn:microsoft.com/office/officeart/2005/8/layout/bProcess3"/>
    <dgm:cxn modelId="{1DA37C58-83C5-48D8-AB44-6C72293818CD}" srcId="{1E882EEF-1255-48E3-8446-8872A946B776}" destId="{64BD18FD-7475-4606-9664-B5F14DB933C0}" srcOrd="0" destOrd="0" parTransId="{1C2234FD-F8D9-4429-8AAD-6F4AD79F19CF}" sibTransId="{5C2DFBCD-8516-4AC9-8B58-79A2F88B30A4}"/>
    <dgm:cxn modelId="{1C5B8081-EF37-49E0-9AF4-F945A99A3290}" srcId="{BB4FF64F-3CCF-4ED6-9E0F-7244E0271961}" destId="{DB1A0846-3F2D-4EC3-B26D-5892B6E8EDDB}" srcOrd="0" destOrd="0" parTransId="{5516C029-6DA2-4461-B106-C70A4C6720B2}" sibTransId="{1B0F32BE-3219-43F6-8653-F807E4958387}"/>
    <dgm:cxn modelId="{C97835A3-3431-4326-80F3-70F800CC6D0F}" srcId="{1E882EEF-1255-48E3-8446-8872A946B776}" destId="{21BEEB4F-4CD9-4454-A756-9BF9B5AD09B3}" srcOrd="1" destOrd="0" parTransId="{78F09E37-316E-4211-85C5-BA29745CAA90}" sibTransId="{B0CF2710-B4C4-4961-B6A8-CD369B86712F}"/>
    <dgm:cxn modelId="{242524B2-91E8-45D2-99FA-7C58E2F54090}" type="presOf" srcId="{1E882EEF-1255-48E3-8446-8872A946B776}" destId="{3A57C6C7-E300-4D2D-A776-B39BED0F8E1A}" srcOrd="0" destOrd="0" presId="urn:microsoft.com/office/officeart/2005/8/layout/bProcess3"/>
    <dgm:cxn modelId="{41E4BDCB-6B2D-4FD3-A8EF-618075C11DDD}" type="presOf" srcId="{E93E30F1-CBD3-4FDD-8314-0B1012B03FDB}" destId="{B2A99C80-C6A9-46E8-8329-A26E6FCEA3FE}" srcOrd="0" destOrd="0" presId="urn:microsoft.com/office/officeart/2005/8/layout/bProcess3"/>
    <dgm:cxn modelId="{4C8D5ED4-7753-483B-B17B-CBB49A9719DF}" srcId="{E93E30F1-CBD3-4FDD-8314-0B1012B03FDB}" destId="{1E882EEF-1255-48E3-8446-8872A946B776}" srcOrd="1" destOrd="0" parTransId="{C11D7D57-46B2-40F6-90B0-254BECB36750}" sibTransId="{80BB9F7C-49E5-452C-AB14-C64B7CABBEE9}"/>
    <dgm:cxn modelId="{681E1569-89C3-4FF1-94C4-17A6BFCADA8D}" type="presParOf" srcId="{B2A99C80-C6A9-46E8-8329-A26E6FCEA3FE}" destId="{9B886A6E-4CDA-4832-8134-BB7BC3106DAD}" srcOrd="0" destOrd="0" presId="urn:microsoft.com/office/officeart/2005/8/layout/bProcess3"/>
    <dgm:cxn modelId="{D6BE2675-EC3E-4831-B24D-D484BC9E4821}" type="presParOf" srcId="{B2A99C80-C6A9-46E8-8329-A26E6FCEA3FE}" destId="{DABAA8A8-BBA2-4BCF-BE93-A24A78518103}" srcOrd="1" destOrd="0" presId="urn:microsoft.com/office/officeart/2005/8/layout/bProcess3"/>
    <dgm:cxn modelId="{94AD413A-7ED2-4BA0-9715-E33ED7F79A1B}" type="presParOf" srcId="{DABAA8A8-BBA2-4BCF-BE93-A24A78518103}" destId="{A8EBE4CA-8736-4C06-B573-37ADAFD1E7BF}" srcOrd="0" destOrd="0" presId="urn:microsoft.com/office/officeart/2005/8/layout/bProcess3"/>
    <dgm:cxn modelId="{F09F5FFF-7220-4719-A406-8331414A717B}" type="presParOf" srcId="{B2A99C80-C6A9-46E8-8329-A26E6FCEA3FE}" destId="{3A57C6C7-E300-4D2D-A776-B39BED0F8E1A}" srcOrd="2"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C0C42B-D8DD-45D4-94EB-77744C0722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0A8B121F-B865-4214-B666-7E47E8396766}">
      <dgm:prSet phldrT="[Texto]" custT="1"/>
      <dgm:spPr>
        <a:solidFill>
          <a:srgbClr val="008040">
            <a:alpha val="25000"/>
          </a:srgbClr>
        </a:solidFill>
        <a:ln>
          <a:solidFill>
            <a:srgbClr val="008040"/>
          </a:solidFill>
        </a:ln>
      </dgm:spPr>
      <dgm:t>
        <a:bodyPr/>
        <a:lstStyle/>
        <a:p>
          <a:r>
            <a:rPr lang="es-MX" sz="1400" b="1" dirty="0">
              <a:solidFill>
                <a:srgbClr val="0E502B"/>
              </a:solidFill>
            </a:rPr>
            <a:t>1810</a:t>
          </a:r>
        </a:p>
      </dgm:t>
    </dgm:pt>
    <dgm:pt modelId="{5F377212-6E2D-48C2-8F1D-4D841C9DD978}" type="parTrans" cxnId="{6D88A189-A387-47B7-8F6C-E460BEDAABBA}">
      <dgm:prSet/>
      <dgm:spPr/>
      <dgm:t>
        <a:bodyPr/>
        <a:lstStyle/>
        <a:p>
          <a:endParaRPr lang="es-MX"/>
        </a:p>
      </dgm:t>
    </dgm:pt>
    <dgm:pt modelId="{DFEACBF1-0724-4148-BC19-5373F5DE1D42}" type="sibTrans" cxnId="{6D88A189-A387-47B7-8F6C-E460BEDAABBA}">
      <dgm:prSet/>
      <dgm:spPr/>
      <dgm:t>
        <a:bodyPr/>
        <a:lstStyle/>
        <a:p>
          <a:endParaRPr lang="es-MX"/>
        </a:p>
      </dgm:t>
    </dgm:pt>
    <dgm:pt modelId="{3325AECF-EBFD-4E9C-8956-E61B050F053E}">
      <dgm:prSet phldrT="[Texto]" custT="1"/>
      <dgm:spPr>
        <a:solidFill>
          <a:schemeClr val="bg1">
            <a:lumMod val="85000"/>
            <a:alpha val="48000"/>
          </a:schemeClr>
        </a:solidFill>
        <a:ln>
          <a:solidFill>
            <a:schemeClr val="bg1">
              <a:lumMod val="50000"/>
            </a:schemeClr>
          </a:solidFill>
        </a:ln>
      </dgm:spPr>
      <dgm:t>
        <a:bodyPr/>
        <a:lstStyle/>
        <a:p>
          <a:pPr algn="l"/>
          <a:r>
            <a:rPr lang="es-MX" sz="1400" dirty="0"/>
            <a:t>A partir de la independencia, han participado candidatos independientes en México.</a:t>
          </a:r>
        </a:p>
      </dgm:t>
    </dgm:pt>
    <dgm:pt modelId="{32F0044D-00D6-4D95-84DF-B4AD94473237}" type="parTrans" cxnId="{DAAC96B5-C83E-4544-97C5-AA0A75773E4D}">
      <dgm:prSet/>
      <dgm:spPr/>
      <dgm:t>
        <a:bodyPr/>
        <a:lstStyle/>
        <a:p>
          <a:endParaRPr lang="es-MX"/>
        </a:p>
      </dgm:t>
    </dgm:pt>
    <dgm:pt modelId="{31BDE360-1E92-4509-9EB2-792FB39D24C3}" type="sibTrans" cxnId="{DAAC96B5-C83E-4544-97C5-AA0A75773E4D}">
      <dgm:prSet/>
      <dgm:spPr/>
      <dgm:t>
        <a:bodyPr/>
        <a:lstStyle/>
        <a:p>
          <a:endParaRPr lang="es-MX"/>
        </a:p>
      </dgm:t>
    </dgm:pt>
    <dgm:pt modelId="{CF4B5B70-C319-4038-BE35-F4BB4762D197}">
      <dgm:prSet phldrT="[Texto]" custT="1"/>
      <dgm:spPr>
        <a:solidFill>
          <a:srgbClr val="008040">
            <a:alpha val="25000"/>
          </a:srgbClr>
        </a:solidFill>
        <a:ln>
          <a:solidFill>
            <a:srgbClr val="008040"/>
          </a:solidFill>
        </a:ln>
      </dgm:spPr>
      <dgm:t>
        <a:bodyPr/>
        <a:lstStyle/>
        <a:p>
          <a:r>
            <a:rPr lang="es-MX" sz="1400" b="1" dirty="0">
              <a:solidFill>
                <a:srgbClr val="0E502B"/>
              </a:solidFill>
            </a:rPr>
            <a:t>1946</a:t>
          </a:r>
        </a:p>
      </dgm:t>
    </dgm:pt>
    <dgm:pt modelId="{FE350CCD-1687-4A52-8A34-E5DD931DBD28}" type="parTrans" cxnId="{CD1C81B7-AB17-4DE0-A9A6-00A1DF26191F}">
      <dgm:prSet/>
      <dgm:spPr/>
      <dgm:t>
        <a:bodyPr/>
        <a:lstStyle/>
        <a:p>
          <a:endParaRPr lang="es-MX"/>
        </a:p>
      </dgm:t>
    </dgm:pt>
    <dgm:pt modelId="{FE240D8E-2929-4C74-A85F-42825788FCBC}" type="sibTrans" cxnId="{CD1C81B7-AB17-4DE0-A9A6-00A1DF26191F}">
      <dgm:prSet/>
      <dgm:spPr/>
      <dgm:t>
        <a:bodyPr/>
        <a:lstStyle/>
        <a:p>
          <a:endParaRPr lang="es-MX"/>
        </a:p>
      </dgm:t>
    </dgm:pt>
    <dgm:pt modelId="{A426805D-DAA4-4160-B110-373C3717C92F}">
      <dgm:prSet phldrT="[Texto]" custT="1"/>
      <dgm:spPr>
        <a:solidFill>
          <a:srgbClr val="008040">
            <a:alpha val="25000"/>
          </a:srgbClr>
        </a:solidFill>
        <a:ln>
          <a:solidFill>
            <a:srgbClr val="008040"/>
          </a:solidFill>
        </a:ln>
      </dgm:spPr>
      <dgm:t>
        <a:bodyPr/>
        <a:lstStyle/>
        <a:p>
          <a:r>
            <a:rPr lang="es-MX" sz="1400" b="1" dirty="0">
              <a:solidFill>
                <a:srgbClr val="0E502B"/>
              </a:solidFill>
            </a:rPr>
            <a:t>1911</a:t>
          </a:r>
        </a:p>
      </dgm:t>
    </dgm:pt>
    <dgm:pt modelId="{8218322C-2DCB-45FD-8DBA-DC66A3BF46ED}" type="parTrans" cxnId="{6E814094-72E9-42A8-AD6B-75499751DCFB}">
      <dgm:prSet/>
      <dgm:spPr/>
      <dgm:t>
        <a:bodyPr/>
        <a:lstStyle/>
        <a:p>
          <a:endParaRPr lang="es-MX"/>
        </a:p>
      </dgm:t>
    </dgm:pt>
    <dgm:pt modelId="{F42BC58B-BDE3-4BAF-98C9-204C98F71D08}" type="sibTrans" cxnId="{6E814094-72E9-42A8-AD6B-75499751DCFB}">
      <dgm:prSet/>
      <dgm:spPr/>
      <dgm:t>
        <a:bodyPr/>
        <a:lstStyle/>
        <a:p>
          <a:endParaRPr lang="es-MX"/>
        </a:p>
      </dgm:t>
    </dgm:pt>
    <dgm:pt modelId="{89A186CD-D2E1-4A3E-9643-020FC537185F}">
      <dgm:prSet custT="1"/>
      <dgm:spPr>
        <a:solidFill>
          <a:schemeClr val="bg1">
            <a:lumMod val="85000"/>
            <a:alpha val="48000"/>
          </a:schemeClr>
        </a:solidFill>
        <a:ln>
          <a:solidFill>
            <a:schemeClr val="bg1">
              <a:lumMod val="50000"/>
            </a:schemeClr>
          </a:solidFill>
        </a:ln>
      </dgm:spPr>
      <dgm:t>
        <a:bodyPr/>
        <a:lstStyle/>
        <a:p>
          <a:r>
            <a:rPr lang="es-MX" sz="1400" dirty="0"/>
            <a:t>La Ley Electoral de 1911 reconoció tanto a los partidos políticos como a los candidatos sin partido.</a:t>
          </a:r>
        </a:p>
      </dgm:t>
    </dgm:pt>
    <dgm:pt modelId="{97C5315D-E142-490E-8E00-5CB800A2452B}" type="parTrans" cxnId="{43C6F6F1-C3DE-481A-A4D0-B379C85B680F}">
      <dgm:prSet/>
      <dgm:spPr/>
      <dgm:t>
        <a:bodyPr/>
        <a:lstStyle/>
        <a:p>
          <a:endParaRPr lang="es-MX"/>
        </a:p>
      </dgm:t>
    </dgm:pt>
    <dgm:pt modelId="{CE5A664A-CCCC-4A96-98AA-7652A2B4DCA0}" type="sibTrans" cxnId="{43C6F6F1-C3DE-481A-A4D0-B379C85B680F}">
      <dgm:prSet/>
      <dgm:spPr/>
      <dgm:t>
        <a:bodyPr/>
        <a:lstStyle/>
        <a:p>
          <a:endParaRPr lang="es-MX"/>
        </a:p>
      </dgm:t>
    </dgm:pt>
    <dgm:pt modelId="{07914041-5918-4A99-84FA-F1B5A6B6D94B}">
      <dgm:prSet custT="1"/>
      <dgm:spPr>
        <a:solidFill>
          <a:schemeClr val="bg1">
            <a:lumMod val="85000"/>
            <a:alpha val="48000"/>
          </a:schemeClr>
        </a:solidFill>
        <a:ln>
          <a:solidFill>
            <a:schemeClr val="bg1">
              <a:lumMod val="50000"/>
            </a:schemeClr>
          </a:solidFill>
        </a:ln>
      </dgm:spPr>
      <dgm:t>
        <a:bodyPr/>
        <a:lstStyle/>
        <a:p>
          <a:r>
            <a:rPr lang="es-MX" sz="1400" dirty="0"/>
            <a:t>La Ley Electoral de 1946 limitó exclusivamente a los partidos políticos el derecho a registrar candidaturas para acceder a los cargos de elección popular. </a:t>
          </a:r>
        </a:p>
      </dgm:t>
    </dgm:pt>
    <dgm:pt modelId="{C1511478-6DB2-4BCA-B482-009BCD9F1938}" type="parTrans" cxnId="{9C524435-460E-47CB-8194-58B199C08DCF}">
      <dgm:prSet/>
      <dgm:spPr/>
      <dgm:t>
        <a:bodyPr/>
        <a:lstStyle/>
        <a:p>
          <a:endParaRPr lang="es-MX"/>
        </a:p>
      </dgm:t>
    </dgm:pt>
    <dgm:pt modelId="{BFB459AF-3139-43C6-9484-AEE14CFCCE2D}" type="sibTrans" cxnId="{9C524435-460E-47CB-8194-58B199C08DCF}">
      <dgm:prSet/>
      <dgm:spPr/>
      <dgm:t>
        <a:bodyPr/>
        <a:lstStyle/>
        <a:p>
          <a:endParaRPr lang="es-MX"/>
        </a:p>
      </dgm:t>
    </dgm:pt>
    <dgm:pt modelId="{C099FE2D-139C-4F28-BD5E-6B97FEC9DD53}" type="pres">
      <dgm:prSet presAssocID="{F3C0C42B-D8DD-45D4-94EB-77744C0722C2}" presName="linearFlow" presStyleCnt="0">
        <dgm:presLayoutVars>
          <dgm:dir/>
          <dgm:animLvl val="lvl"/>
          <dgm:resizeHandles val="exact"/>
        </dgm:presLayoutVars>
      </dgm:prSet>
      <dgm:spPr/>
    </dgm:pt>
    <dgm:pt modelId="{3539EF99-C030-4774-9DCB-5E58128EB167}" type="pres">
      <dgm:prSet presAssocID="{0A8B121F-B865-4214-B666-7E47E8396766}" presName="composite" presStyleCnt="0"/>
      <dgm:spPr/>
    </dgm:pt>
    <dgm:pt modelId="{CE0F6667-C519-4361-BB69-FFEDC1773A8C}" type="pres">
      <dgm:prSet presAssocID="{0A8B121F-B865-4214-B666-7E47E8396766}" presName="parentText" presStyleLbl="alignNode1" presStyleIdx="0" presStyleCnt="3">
        <dgm:presLayoutVars>
          <dgm:chMax val="1"/>
          <dgm:bulletEnabled val="1"/>
        </dgm:presLayoutVars>
      </dgm:prSet>
      <dgm:spPr/>
    </dgm:pt>
    <dgm:pt modelId="{9D91B55C-148C-44C2-A98A-C52AB3BDBE65}" type="pres">
      <dgm:prSet presAssocID="{0A8B121F-B865-4214-B666-7E47E8396766}" presName="descendantText" presStyleLbl="alignAcc1" presStyleIdx="0" presStyleCnt="3" custScaleX="97725">
        <dgm:presLayoutVars>
          <dgm:bulletEnabled val="1"/>
        </dgm:presLayoutVars>
      </dgm:prSet>
      <dgm:spPr/>
    </dgm:pt>
    <dgm:pt modelId="{47D52791-B9C4-4D92-8357-C7A105D345ED}" type="pres">
      <dgm:prSet presAssocID="{DFEACBF1-0724-4148-BC19-5373F5DE1D42}" presName="sp" presStyleCnt="0"/>
      <dgm:spPr/>
    </dgm:pt>
    <dgm:pt modelId="{17CF128F-E8CE-48BE-8AAE-4F6D16815A80}" type="pres">
      <dgm:prSet presAssocID="{A426805D-DAA4-4160-B110-373C3717C92F}" presName="composite" presStyleCnt="0"/>
      <dgm:spPr/>
    </dgm:pt>
    <dgm:pt modelId="{A4710552-0881-4855-9928-6F0FD8D7CC60}" type="pres">
      <dgm:prSet presAssocID="{A426805D-DAA4-4160-B110-373C3717C92F}" presName="parentText" presStyleLbl="alignNode1" presStyleIdx="1" presStyleCnt="3" custAng="0">
        <dgm:presLayoutVars>
          <dgm:chMax val="1"/>
          <dgm:bulletEnabled val="1"/>
        </dgm:presLayoutVars>
      </dgm:prSet>
      <dgm:spPr/>
    </dgm:pt>
    <dgm:pt modelId="{70D5EDD2-489E-463A-A719-3849D79F881B}" type="pres">
      <dgm:prSet presAssocID="{A426805D-DAA4-4160-B110-373C3717C92F}" presName="descendantText" presStyleLbl="alignAcc1" presStyleIdx="1" presStyleCnt="3" custScaleX="97725">
        <dgm:presLayoutVars>
          <dgm:bulletEnabled val="1"/>
        </dgm:presLayoutVars>
      </dgm:prSet>
      <dgm:spPr/>
    </dgm:pt>
    <dgm:pt modelId="{7B5DBD0E-A91A-45EC-A7BE-B094DC8831BD}" type="pres">
      <dgm:prSet presAssocID="{F42BC58B-BDE3-4BAF-98C9-204C98F71D08}" presName="sp" presStyleCnt="0"/>
      <dgm:spPr/>
    </dgm:pt>
    <dgm:pt modelId="{4C1872F7-FE52-4A8C-8097-65B9E42B8D63}" type="pres">
      <dgm:prSet presAssocID="{CF4B5B70-C319-4038-BE35-F4BB4762D197}" presName="composite" presStyleCnt="0"/>
      <dgm:spPr/>
    </dgm:pt>
    <dgm:pt modelId="{0C2CCB35-EBCF-46E3-AF1C-B1B0AECD7858}" type="pres">
      <dgm:prSet presAssocID="{CF4B5B70-C319-4038-BE35-F4BB4762D197}" presName="parentText" presStyleLbl="alignNode1" presStyleIdx="2" presStyleCnt="3">
        <dgm:presLayoutVars>
          <dgm:chMax val="1"/>
          <dgm:bulletEnabled val="1"/>
        </dgm:presLayoutVars>
      </dgm:prSet>
      <dgm:spPr/>
    </dgm:pt>
    <dgm:pt modelId="{C1ADD99A-CED4-4ECC-A5B6-3AB282B6890D}" type="pres">
      <dgm:prSet presAssocID="{CF4B5B70-C319-4038-BE35-F4BB4762D197}" presName="descendantText" presStyleLbl="alignAcc1" presStyleIdx="2" presStyleCnt="3" custScaleX="97725">
        <dgm:presLayoutVars>
          <dgm:bulletEnabled val="1"/>
        </dgm:presLayoutVars>
      </dgm:prSet>
      <dgm:spPr/>
    </dgm:pt>
  </dgm:ptLst>
  <dgm:cxnLst>
    <dgm:cxn modelId="{E2550B1D-B432-4578-8C33-91E6F4B0C554}" type="presOf" srcId="{89A186CD-D2E1-4A3E-9643-020FC537185F}" destId="{70D5EDD2-489E-463A-A719-3849D79F881B}" srcOrd="0" destOrd="0" presId="urn:microsoft.com/office/officeart/2005/8/layout/chevron2"/>
    <dgm:cxn modelId="{C79FA52B-C9B2-431B-B3BF-2DCC0E5D2E70}" type="presOf" srcId="{07914041-5918-4A99-84FA-F1B5A6B6D94B}" destId="{C1ADD99A-CED4-4ECC-A5B6-3AB282B6890D}" srcOrd="0" destOrd="0" presId="urn:microsoft.com/office/officeart/2005/8/layout/chevron2"/>
    <dgm:cxn modelId="{F7CF272E-171A-404A-A768-25303E484DD8}" type="presOf" srcId="{0A8B121F-B865-4214-B666-7E47E8396766}" destId="{CE0F6667-C519-4361-BB69-FFEDC1773A8C}" srcOrd="0" destOrd="0" presId="urn:microsoft.com/office/officeart/2005/8/layout/chevron2"/>
    <dgm:cxn modelId="{9C524435-460E-47CB-8194-58B199C08DCF}" srcId="{CF4B5B70-C319-4038-BE35-F4BB4762D197}" destId="{07914041-5918-4A99-84FA-F1B5A6B6D94B}" srcOrd="0" destOrd="0" parTransId="{C1511478-6DB2-4BCA-B482-009BCD9F1938}" sibTransId="{BFB459AF-3139-43C6-9484-AEE14CFCCE2D}"/>
    <dgm:cxn modelId="{6C079E79-6B38-46C7-969B-4BCCB2E7C870}" type="presOf" srcId="{CF4B5B70-C319-4038-BE35-F4BB4762D197}" destId="{0C2CCB35-EBCF-46E3-AF1C-B1B0AECD7858}" srcOrd="0" destOrd="0" presId="urn:microsoft.com/office/officeart/2005/8/layout/chevron2"/>
    <dgm:cxn modelId="{6D88A189-A387-47B7-8F6C-E460BEDAABBA}" srcId="{F3C0C42B-D8DD-45D4-94EB-77744C0722C2}" destId="{0A8B121F-B865-4214-B666-7E47E8396766}" srcOrd="0" destOrd="0" parTransId="{5F377212-6E2D-48C2-8F1D-4D841C9DD978}" sibTransId="{DFEACBF1-0724-4148-BC19-5373F5DE1D42}"/>
    <dgm:cxn modelId="{6E814094-72E9-42A8-AD6B-75499751DCFB}" srcId="{F3C0C42B-D8DD-45D4-94EB-77744C0722C2}" destId="{A426805D-DAA4-4160-B110-373C3717C92F}" srcOrd="1" destOrd="0" parTransId="{8218322C-2DCB-45FD-8DBA-DC66A3BF46ED}" sibTransId="{F42BC58B-BDE3-4BAF-98C9-204C98F71D08}"/>
    <dgm:cxn modelId="{DAAC96B5-C83E-4544-97C5-AA0A75773E4D}" srcId="{0A8B121F-B865-4214-B666-7E47E8396766}" destId="{3325AECF-EBFD-4E9C-8956-E61B050F053E}" srcOrd="0" destOrd="0" parTransId="{32F0044D-00D6-4D95-84DF-B4AD94473237}" sibTransId="{31BDE360-1E92-4509-9EB2-792FB39D24C3}"/>
    <dgm:cxn modelId="{CD1C81B7-AB17-4DE0-A9A6-00A1DF26191F}" srcId="{F3C0C42B-D8DD-45D4-94EB-77744C0722C2}" destId="{CF4B5B70-C319-4038-BE35-F4BB4762D197}" srcOrd="2" destOrd="0" parTransId="{FE350CCD-1687-4A52-8A34-E5DD931DBD28}" sibTransId="{FE240D8E-2929-4C74-A85F-42825788FCBC}"/>
    <dgm:cxn modelId="{326CA6BD-5F6C-4CA8-BAE3-F4A5CBA91E49}" type="presOf" srcId="{3325AECF-EBFD-4E9C-8956-E61B050F053E}" destId="{9D91B55C-148C-44C2-A98A-C52AB3BDBE65}" srcOrd="0" destOrd="0" presId="urn:microsoft.com/office/officeart/2005/8/layout/chevron2"/>
    <dgm:cxn modelId="{D9A575E5-5A3F-483B-99C5-B7F851E7DD17}" type="presOf" srcId="{F3C0C42B-D8DD-45D4-94EB-77744C0722C2}" destId="{C099FE2D-139C-4F28-BD5E-6B97FEC9DD53}" srcOrd="0" destOrd="0" presId="urn:microsoft.com/office/officeart/2005/8/layout/chevron2"/>
    <dgm:cxn modelId="{B78EFCE8-8EE4-4A7E-A04E-5E0453C386C7}" type="presOf" srcId="{A426805D-DAA4-4160-B110-373C3717C92F}" destId="{A4710552-0881-4855-9928-6F0FD8D7CC60}" srcOrd="0" destOrd="0" presId="urn:microsoft.com/office/officeart/2005/8/layout/chevron2"/>
    <dgm:cxn modelId="{43C6F6F1-C3DE-481A-A4D0-B379C85B680F}" srcId="{A426805D-DAA4-4160-B110-373C3717C92F}" destId="{89A186CD-D2E1-4A3E-9643-020FC537185F}" srcOrd="0" destOrd="0" parTransId="{97C5315D-E142-490E-8E00-5CB800A2452B}" sibTransId="{CE5A664A-CCCC-4A96-98AA-7652A2B4DCA0}"/>
    <dgm:cxn modelId="{F1157EC9-C564-4C9D-8ADE-5AF846C43721}" type="presParOf" srcId="{C099FE2D-139C-4F28-BD5E-6B97FEC9DD53}" destId="{3539EF99-C030-4774-9DCB-5E58128EB167}" srcOrd="0" destOrd="0" presId="urn:microsoft.com/office/officeart/2005/8/layout/chevron2"/>
    <dgm:cxn modelId="{3A372511-2CDB-4CFD-BA17-D5E3A54C0EE9}" type="presParOf" srcId="{3539EF99-C030-4774-9DCB-5E58128EB167}" destId="{CE0F6667-C519-4361-BB69-FFEDC1773A8C}" srcOrd="0" destOrd="0" presId="urn:microsoft.com/office/officeart/2005/8/layout/chevron2"/>
    <dgm:cxn modelId="{696F9AD1-8993-4BFB-8EB0-37C5DE7B027E}" type="presParOf" srcId="{3539EF99-C030-4774-9DCB-5E58128EB167}" destId="{9D91B55C-148C-44C2-A98A-C52AB3BDBE65}" srcOrd="1" destOrd="0" presId="urn:microsoft.com/office/officeart/2005/8/layout/chevron2"/>
    <dgm:cxn modelId="{662248E7-4025-4C33-A431-CAA3FDBBF557}" type="presParOf" srcId="{C099FE2D-139C-4F28-BD5E-6B97FEC9DD53}" destId="{47D52791-B9C4-4D92-8357-C7A105D345ED}" srcOrd="1" destOrd="0" presId="urn:microsoft.com/office/officeart/2005/8/layout/chevron2"/>
    <dgm:cxn modelId="{D0BF6C8D-55B3-49E2-B59D-07E63698F780}" type="presParOf" srcId="{C099FE2D-139C-4F28-BD5E-6B97FEC9DD53}" destId="{17CF128F-E8CE-48BE-8AAE-4F6D16815A80}" srcOrd="2" destOrd="0" presId="urn:microsoft.com/office/officeart/2005/8/layout/chevron2"/>
    <dgm:cxn modelId="{98FCC778-F973-48AF-A4BD-F87F90ED4E0B}" type="presParOf" srcId="{17CF128F-E8CE-48BE-8AAE-4F6D16815A80}" destId="{A4710552-0881-4855-9928-6F0FD8D7CC60}" srcOrd="0" destOrd="0" presId="urn:microsoft.com/office/officeart/2005/8/layout/chevron2"/>
    <dgm:cxn modelId="{30575A72-4A32-44FA-8FCC-936C7B317F1A}" type="presParOf" srcId="{17CF128F-E8CE-48BE-8AAE-4F6D16815A80}" destId="{70D5EDD2-489E-463A-A719-3849D79F881B}" srcOrd="1" destOrd="0" presId="urn:microsoft.com/office/officeart/2005/8/layout/chevron2"/>
    <dgm:cxn modelId="{62A5BE15-6595-4FC0-A6D0-BB8A5250419A}" type="presParOf" srcId="{C099FE2D-139C-4F28-BD5E-6B97FEC9DD53}" destId="{7B5DBD0E-A91A-45EC-A7BE-B094DC8831BD}" srcOrd="3" destOrd="0" presId="urn:microsoft.com/office/officeart/2005/8/layout/chevron2"/>
    <dgm:cxn modelId="{C3AAF940-FB3D-453B-BC65-2A0E1EF506D4}" type="presParOf" srcId="{C099FE2D-139C-4F28-BD5E-6B97FEC9DD53}" destId="{4C1872F7-FE52-4A8C-8097-65B9E42B8D63}" srcOrd="4" destOrd="0" presId="urn:microsoft.com/office/officeart/2005/8/layout/chevron2"/>
    <dgm:cxn modelId="{3C61F092-6133-4C7F-AAB2-014378D9B73D}" type="presParOf" srcId="{4C1872F7-FE52-4A8C-8097-65B9E42B8D63}" destId="{0C2CCB35-EBCF-46E3-AF1C-B1B0AECD7858}" srcOrd="0" destOrd="0" presId="urn:microsoft.com/office/officeart/2005/8/layout/chevron2"/>
    <dgm:cxn modelId="{5088D8CD-B3DA-4C03-A70B-59DE5D3C01D2}" type="presParOf" srcId="{4C1872F7-FE52-4A8C-8097-65B9E42B8D63}" destId="{C1ADD99A-CED4-4ECC-A5B6-3AB282B689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C0C42B-D8DD-45D4-94EB-77744C0722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6E108C48-1290-48EF-955B-7D4619D95FC9}">
      <dgm:prSet phldrT="[Texto]" custT="1"/>
      <dgm:spPr>
        <a:solidFill>
          <a:srgbClr val="008040">
            <a:alpha val="25000"/>
          </a:srgbClr>
        </a:solidFill>
        <a:ln>
          <a:solidFill>
            <a:srgbClr val="008040"/>
          </a:solidFill>
        </a:ln>
      </dgm:spPr>
      <dgm:t>
        <a:bodyPr/>
        <a:lstStyle/>
        <a:p>
          <a:r>
            <a:rPr lang="es-MX" sz="1400" b="1" dirty="0">
              <a:solidFill>
                <a:srgbClr val="0E502B"/>
              </a:solidFill>
            </a:rPr>
            <a:t>2006</a:t>
          </a:r>
        </a:p>
      </dgm:t>
    </dgm:pt>
    <dgm:pt modelId="{575AC212-17CA-4717-AC2D-3904F73B9B72}" type="parTrans" cxnId="{315682C1-7329-4307-8C0A-77266733517D}">
      <dgm:prSet/>
      <dgm:spPr/>
      <dgm:t>
        <a:bodyPr/>
        <a:lstStyle/>
        <a:p>
          <a:endParaRPr lang="es-MX"/>
        </a:p>
      </dgm:t>
    </dgm:pt>
    <dgm:pt modelId="{A9F8D53F-B171-418C-8B57-82B98CC0E197}" type="sibTrans" cxnId="{315682C1-7329-4307-8C0A-77266733517D}">
      <dgm:prSet/>
      <dgm:spPr/>
      <dgm:t>
        <a:bodyPr/>
        <a:lstStyle/>
        <a:p>
          <a:endParaRPr lang="es-MX"/>
        </a:p>
      </dgm:t>
    </dgm:pt>
    <dgm:pt modelId="{3B089BE7-374B-4E88-A0BE-8331E4A5CEB3}">
      <dgm:prSet custT="1"/>
      <dgm:spPr>
        <a:solidFill>
          <a:schemeClr val="bg1">
            <a:lumMod val="85000"/>
            <a:alpha val="48000"/>
          </a:schemeClr>
        </a:solidFill>
        <a:ln>
          <a:solidFill>
            <a:schemeClr val="bg1">
              <a:lumMod val="50000"/>
            </a:schemeClr>
          </a:solidFill>
        </a:ln>
      </dgm:spPr>
      <dgm:t>
        <a:bodyPr/>
        <a:lstStyle/>
        <a:p>
          <a:pPr algn="just"/>
          <a:r>
            <a:rPr lang="es-MX" sz="1400" dirty="0"/>
            <a:t>La Suprema Corte confirmó la constitucionalidad de las candidaturas independientes a nivel local (Acción de Inconstitucionalidad 28/2006 y sus acumuladas). </a:t>
          </a:r>
        </a:p>
      </dgm:t>
    </dgm:pt>
    <dgm:pt modelId="{157E84F9-408B-4E3F-9C3D-E5BA683D6C9E}" type="parTrans" cxnId="{473C1F31-4E41-43F2-93A2-10F93E96554D}">
      <dgm:prSet/>
      <dgm:spPr/>
      <dgm:t>
        <a:bodyPr/>
        <a:lstStyle/>
        <a:p>
          <a:endParaRPr lang="es-MX"/>
        </a:p>
      </dgm:t>
    </dgm:pt>
    <dgm:pt modelId="{CDFFB606-AB1B-432D-81F5-926C31B3D6AD}" type="sibTrans" cxnId="{473C1F31-4E41-43F2-93A2-10F93E96554D}">
      <dgm:prSet/>
      <dgm:spPr/>
      <dgm:t>
        <a:bodyPr/>
        <a:lstStyle/>
        <a:p>
          <a:endParaRPr lang="es-MX"/>
        </a:p>
      </dgm:t>
    </dgm:pt>
    <dgm:pt modelId="{386A303D-B9E5-458D-BD3B-53C8391E8A0D}">
      <dgm:prSet custT="1"/>
      <dgm:spPr>
        <a:solidFill>
          <a:srgbClr val="008040">
            <a:alpha val="25000"/>
          </a:srgbClr>
        </a:solidFill>
        <a:ln>
          <a:solidFill>
            <a:srgbClr val="008040"/>
          </a:solidFill>
        </a:ln>
      </dgm:spPr>
      <dgm:t>
        <a:bodyPr/>
        <a:lstStyle/>
        <a:p>
          <a:r>
            <a:rPr lang="es-MX" sz="1400" b="1" dirty="0">
              <a:solidFill>
                <a:srgbClr val="0E502B"/>
              </a:solidFill>
            </a:rPr>
            <a:t>2007</a:t>
          </a:r>
          <a:endParaRPr lang="es-MX" sz="1700" b="1" dirty="0">
            <a:solidFill>
              <a:srgbClr val="0E502B"/>
            </a:solidFill>
          </a:endParaRPr>
        </a:p>
      </dgm:t>
    </dgm:pt>
    <dgm:pt modelId="{C52BAE83-E010-4BDF-A714-F8C5636E8279}" type="parTrans" cxnId="{0F7AED0B-C979-48BE-8888-53B386396FCE}">
      <dgm:prSet/>
      <dgm:spPr/>
      <dgm:t>
        <a:bodyPr/>
        <a:lstStyle/>
        <a:p>
          <a:endParaRPr lang="es-MX"/>
        </a:p>
      </dgm:t>
    </dgm:pt>
    <dgm:pt modelId="{64557BF3-2A15-442D-B6A5-3AD06585EBF5}" type="sibTrans" cxnId="{0F7AED0B-C979-48BE-8888-53B386396FCE}">
      <dgm:prSet/>
      <dgm:spPr/>
      <dgm:t>
        <a:bodyPr/>
        <a:lstStyle/>
        <a:p>
          <a:endParaRPr lang="es-MX"/>
        </a:p>
      </dgm:t>
    </dgm:pt>
    <dgm:pt modelId="{43035E21-EE4D-46FA-B08B-844CDC8830A2}">
      <dgm:prSet custT="1"/>
      <dgm:spPr>
        <a:solidFill>
          <a:srgbClr val="008040">
            <a:alpha val="25000"/>
          </a:srgbClr>
        </a:solidFill>
        <a:ln>
          <a:solidFill>
            <a:srgbClr val="008040"/>
          </a:solidFill>
        </a:ln>
      </dgm:spPr>
      <dgm:t>
        <a:bodyPr/>
        <a:lstStyle/>
        <a:p>
          <a:r>
            <a:rPr lang="es-MX" sz="1400" b="1" dirty="0">
              <a:solidFill>
                <a:srgbClr val="0E502B"/>
              </a:solidFill>
            </a:rPr>
            <a:t>2008</a:t>
          </a:r>
          <a:endParaRPr lang="es-MX" sz="1700" b="1" dirty="0">
            <a:solidFill>
              <a:srgbClr val="0E502B"/>
            </a:solidFill>
          </a:endParaRPr>
        </a:p>
      </dgm:t>
    </dgm:pt>
    <dgm:pt modelId="{DCE178BE-67DB-43CC-A631-BF6907FCB031}" type="parTrans" cxnId="{2E91E369-2248-4C5F-BA89-F059EF753492}">
      <dgm:prSet/>
      <dgm:spPr/>
      <dgm:t>
        <a:bodyPr/>
        <a:lstStyle/>
        <a:p>
          <a:endParaRPr lang="es-MX"/>
        </a:p>
      </dgm:t>
    </dgm:pt>
    <dgm:pt modelId="{A9676876-9D7E-4B11-B955-1499AD1F9186}" type="sibTrans" cxnId="{2E91E369-2248-4C5F-BA89-F059EF753492}">
      <dgm:prSet/>
      <dgm:spPr/>
      <dgm:t>
        <a:bodyPr/>
        <a:lstStyle/>
        <a:p>
          <a:endParaRPr lang="es-MX"/>
        </a:p>
      </dgm:t>
    </dgm:pt>
    <dgm:pt modelId="{A81110B3-0FBE-4F82-B848-83FD88B2BCF2}">
      <dgm:prSet custT="1"/>
      <dgm:spPr>
        <a:solidFill>
          <a:srgbClr val="008040">
            <a:alpha val="25000"/>
          </a:srgbClr>
        </a:solidFill>
        <a:ln>
          <a:solidFill>
            <a:srgbClr val="008040"/>
          </a:solidFill>
        </a:ln>
      </dgm:spPr>
      <dgm:t>
        <a:bodyPr/>
        <a:lstStyle/>
        <a:p>
          <a:r>
            <a:rPr lang="es-MX" sz="1400" b="1" dirty="0">
              <a:solidFill>
                <a:srgbClr val="0E502B"/>
              </a:solidFill>
            </a:rPr>
            <a:t>2012</a:t>
          </a:r>
        </a:p>
      </dgm:t>
    </dgm:pt>
    <dgm:pt modelId="{4F5D1F93-3CA5-42C1-8E7F-DD00715AA1B1}" type="parTrans" cxnId="{CABAFC1A-7119-4283-8C4D-32FF862E484C}">
      <dgm:prSet/>
      <dgm:spPr/>
      <dgm:t>
        <a:bodyPr/>
        <a:lstStyle/>
        <a:p>
          <a:endParaRPr lang="es-MX"/>
        </a:p>
      </dgm:t>
    </dgm:pt>
    <dgm:pt modelId="{F7AFF9B1-1F0D-4804-B8D0-1D87B11EE7B1}" type="sibTrans" cxnId="{CABAFC1A-7119-4283-8C4D-32FF862E484C}">
      <dgm:prSet/>
      <dgm:spPr/>
      <dgm:t>
        <a:bodyPr/>
        <a:lstStyle/>
        <a:p>
          <a:endParaRPr lang="es-MX"/>
        </a:p>
      </dgm:t>
    </dgm:pt>
    <dgm:pt modelId="{8BE0D859-7719-429D-B34C-3129855CABC4}">
      <dgm:prSet custT="1"/>
      <dgm:spPr>
        <a:solidFill>
          <a:schemeClr val="bg1">
            <a:lumMod val="85000"/>
            <a:alpha val="48000"/>
          </a:schemeClr>
        </a:solidFill>
        <a:ln>
          <a:solidFill>
            <a:schemeClr val="bg1">
              <a:lumMod val="50000"/>
            </a:schemeClr>
          </a:solidFill>
        </a:ln>
      </dgm:spPr>
      <dgm:t>
        <a:bodyPr/>
        <a:lstStyle/>
        <a:p>
          <a:pPr algn="just"/>
          <a:r>
            <a:rPr lang="es-MX" sz="1400" dirty="0"/>
            <a:t>Una reforma al artículo 116 constitucional estableció el derecho exclusivo de los partidos políticos para postular candidatos en las elecciones locales. </a:t>
          </a:r>
        </a:p>
      </dgm:t>
    </dgm:pt>
    <dgm:pt modelId="{BD4E096C-AABC-4472-B9D7-C5EB56736E56}" type="parTrans" cxnId="{0C516934-C311-4DD3-8F24-B7AD8FB1A89B}">
      <dgm:prSet/>
      <dgm:spPr/>
      <dgm:t>
        <a:bodyPr/>
        <a:lstStyle/>
        <a:p>
          <a:endParaRPr lang="es-MX"/>
        </a:p>
      </dgm:t>
    </dgm:pt>
    <dgm:pt modelId="{1CDBE653-C293-41BF-BA91-E59EF1C380EB}" type="sibTrans" cxnId="{0C516934-C311-4DD3-8F24-B7AD8FB1A89B}">
      <dgm:prSet/>
      <dgm:spPr/>
      <dgm:t>
        <a:bodyPr/>
        <a:lstStyle/>
        <a:p>
          <a:endParaRPr lang="es-MX"/>
        </a:p>
      </dgm:t>
    </dgm:pt>
    <dgm:pt modelId="{7D8F521D-CEC1-47B1-BAFC-8DB0F241A016}">
      <dgm:prSet custT="1"/>
      <dgm:spPr>
        <a:solidFill>
          <a:schemeClr val="bg1">
            <a:lumMod val="85000"/>
            <a:alpha val="48000"/>
          </a:schemeClr>
        </a:solidFill>
        <a:ln>
          <a:solidFill>
            <a:schemeClr val="bg1">
              <a:lumMod val="50000"/>
            </a:schemeClr>
          </a:solidFill>
        </a:ln>
      </dgm:spPr>
      <dgm:t>
        <a:bodyPr/>
        <a:lstStyle/>
        <a:p>
          <a:pPr algn="just"/>
          <a:r>
            <a:rPr lang="es-MX" sz="1400" dirty="0"/>
            <a:t>La Corte Interamericana de Derechos Humanos determinó que el monopolio de los partidos políticos en la postulación de candidatos era adecuado (</a:t>
          </a:r>
          <a:r>
            <a:rPr lang="es-MX" sz="1400" i="1" dirty="0"/>
            <a:t>Castañeda </a:t>
          </a:r>
          <a:r>
            <a:rPr lang="es-MX" sz="1400" i="1" dirty="0" err="1"/>
            <a:t>Gutman</a:t>
          </a:r>
          <a:r>
            <a:rPr lang="es-MX" sz="1400" i="1" dirty="0"/>
            <a:t> vs. México</a:t>
          </a:r>
          <a:r>
            <a:rPr lang="es-MX" sz="1400" dirty="0"/>
            <a:t>).</a:t>
          </a:r>
        </a:p>
      </dgm:t>
    </dgm:pt>
    <dgm:pt modelId="{700B8F7A-E546-4F2E-9931-CF66994D2347}" type="parTrans" cxnId="{44F6AB30-3244-400A-9E1F-EFEA4FD335A1}">
      <dgm:prSet/>
      <dgm:spPr/>
      <dgm:t>
        <a:bodyPr/>
        <a:lstStyle/>
        <a:p>
          <a:endParaRPr lang="es-MX"/>
        </a:p>
      </dgm:t>
    </dgm:pt>
    <dgm:pt modelId="{DDB2A0FC-6A24-4F15-9523-47446B7A291E}" type="sibTrans" cxnId="{44F6AB30-3244-400A-9E1F-EFEA4FD335A1}">
      <dgm:prSet/>
      <dgm:spPr/>
      <dgm:t>
        <a:bodyPr/>
        <a:lstStyle/>
        <a:p>
          <a:endParaRPr lang="es-MX"/>
        </a:p>
      </dgm:t>
    </dgm:pt>
    <dgm:pt modelId="{BDA3E34F-37CE-45F6-9662-F7340ABA95D1}">
      <dgm:prSet custT="1"/>
      <dgm:spPr>
        <a:solidFill>
          <a:schemeClr val="bg1">
            <a:lumMod val="85000"/>
            <a:alpha val="48000"/>
          </a:schemeClr>
        </a:solidFill>
        <a:ln>
          <a:solidFill>
            <a:schemeClr val="bg1">
              <a:lumMod val="50000"/>
            </a:schemeClr>
          </a:solidFill>
        </a:ln>
      </dgm:spPr>
      <dgm:t>
        <a:bodyPr/>
        <a:lstStyle/>
        <a:p>
          <a:pPr algn="just"/>
          <a:r>
            <a:rPr lang="es-MX" sz="1400" dirty="0"/>
            <a:t>Se reformó el artículo 35 constitucional con la finalidad de reconocer el derecho de los ciudadanos a postularse como candidatos independientes.</a:t>
          </a:r>
        </a:p>
      </dgm:t>
    </dgm:pt>
    <dgm:pt modelId="{1071E610-7530-4456-AE09-D2144A299206}" type="parTrans" cxnId="{24E8813B-5810-41B7-81EB-9B5C8D7FC0CA}">
      <dgm:prSet/>
      <dgm:spPr/>
      <dgm:t>
        <a:bodyPr/>
        <a:lstStyle/>
        <a:p>
          <a:endParaRPr lang="es-MX"/>
        </a:p>
      </dgm:t>
    </dgm:pt>
    <dgm:pt modelId="{5AB54646-3779-4E61-8AAF-6FA0D49E9C7B}" type="sibTrans" cxnId="{24E8813B-5810-41B7-81EB-9B5C8D7FC0CA}">
      <dgm:prSet/>
      <dgm:spPr/>
      <dgm:t>
        <a:bodyPr/>
        <a:lstStyle/>
        <a:p>
          <a:endParaRPr lang="es-MX"/>
        </a:p>
      </dgm:t>
    </dgm:pt>
    <dgm:pt modelId="{C099FE2D-139C-4F28-BD5E-6B97FEC9DD53}" type="pres">
      <dgm:prSet presAssocID="{F3C0C42B-D8DD-45D4-94EB-77744C0722C2}" presName="linearFlow" presStyleCnt="0">
        <dgm:presLayoutVars>
          <dgm:dir/>
          <dgm:animLvl val="lvl"/>
          <dgm:resizeHandles val="exact"/>
        </dgm:presLayoutVars>
      </dgm:prSet>
      <dgm:spPr/>
    </dgm:pt>
    <dgm:pt modelId="{41136014-73FE-46BB-8A28-7BDB5CAAD0E1}" type="pres">
      <dgm:prSet presAssocID="{6E108C48-1290-48EF-955B-7D4619D95FC9}" presName="composite" presStyleCnt="0"/>
      <dgm:spPr/>
    </dgm:pt>
    <dgm:pt modelId="{B89FDFD6-0A74-42FD-8AF3-D4220AEDEC83}" type="pres">
      <dgm:prSet presAssocID="{6E108C48-1290-48EF-955B-7D4619D95FC9}" presName="parentText" presStyleLbl="alignNode1" presStyleIdx="0" presStyleCnt="4">
        <dgm:presLayoutVars>
          <dgm:chMax val="1"/>
          <dgm:bulletEnabled val="1"/>
        </dgm:presLayoutVars>
      </dgm:prSet>
      <dgm:spPr/>
    </dgm:pt>
    <dgm:pt modelId="{9E94A05A-948C-4F64-A1D6-376E4744D0D3}" type="pres">
      <dgm:prSet presAssocID="{6E108C48-1290-48EF-955B-7D4619D95FC9}" presName="descendantText" presStyleLbl="alignAcc1" presStyleIdx="0" presStyleCnt="4" custScaleX="97725">
        <dgm:presLayoutVars>
          <dgm:bulletEnabled val="1"/>
        </dgm:presLayoutVars>
      </dgm:prSet>
      <dgm:spPr/>
    </dgm:pt>
    <dgm:pt modelId="{26B0C472-40D2-400A-8A66-D1B391EB4982}" type="pres">
      <dgm:prSet presAssocID="{A9F8D53F-B171-418C-8B57-82B98CC0E197}" presName="sp" presStyleCnt="0"/>
      <dgm:spPr/>
    </dgm:pt>
    <dgm:pt modelId="{F8871EA0-415B-4006-8F9A-9AA2F2A472D1}" type="pres">
      <dgm:prSet presAssocID="{386A303D-B9E5-458D-BD3B-53C8391E8A0D}" presName="composite" presStyleCnt="0"/>
      <dgm:spPr/>
    </dgm:pt>
    <dgm:pt modelId="{2D678C61-5CEF-4963-86DD-6225733A2B7E}" type="pres">
      <dgm:prSet presAssocID="{386A303D-B9E5-458D-BD3B-53C8391E8A0D}" presName="parentText" presStyleLbl="alignNode1" presStyleIdx="1" presStyleCnt="4" custScaleX="99111">
        <dgm:presLayoutVars>
          <dgm:chMax val="1"/>
          <dgm:bulletEnabled val="1"/>
        </dgm:presLayoutVars>
      </dgm:prSet>
      <dgm:spPr/>
    </dgm:pt>
    <dgm:pt modelId="{478F43A5-AB61-452C-A7F5-51478A3ECE47}" type="pres">
      <dgm:prSet presAssocID="{386A303D-B9E5-458D-BD3B-53C8391E8A0D}" presName="descendantText" presStyleLbl="alignAcc1" presStyleIdx="1" presStyleCnt="4" custScaleX="97432">
        <dgm:presLayoutVars>
          <dgm:bulletEnabled val="1"/>
        </dgm:presLayoutVars>
      </dgm:prSet>
      <dgm:spPr/>
    </dgm:pt>
    <dgm:pt modelId="{A08BFF31-4BEE-4B7F-9AF6-A53B0A9C01EE}" type="pres">
      <dgm:prSet presAssocID="{64557BF3-2A15-442D-B6A5-3AD06585EBF5}" presName="sp" presStyleCnt="0"/>
      <dgm:spPr/>
    </dgm:pt>
    <dgm:pt modelId="{2DDB1CAD-BEAA-495F-99BA-2146E4321FC3}" type="pres">
      <dgm:prSet presAssocID="{43035E21-EE4D-46FA-B08B-844CDC8830A2}" presName="composite" presStyleCnt="0"/>
      <dgm:spPr/>
    </dgm:pt>
    <dgm:pt modelId="{9CAD8518-3CA6-4CDC-B63F-32E34DD7757E}" type="pres">
      <dgm:prSet presAssocID="{43035E21-EE4D-46FA-B08B-844CDC8830A2}" presName="parentText" presStyleLbl="alignNode1" presStyleIdx="2" presStyleCnt="4" custScaleX="99111">
        <dgm:presLayoutVars>
          <dgm:chMax val="1"/>
          <dgm:bulletEnabled val="1"/>
        </dgm:presLayoutVars>
      </dgm:prSet>
      <dgm:spPr/>
    </dgm:pt>
    <dgm:pt modelId="{A54A35BD-CB94-49C6-84DF-303C03419D6D}" type="pres">
      <dgm:prSet presAssocID="{43035E21-EE4D-46FA-B08B-844CDC8830A2}" presName="descendantText" presStyleLbl="alignAcc1" presStyleIdx="2" presStyleCnt="4" custScaleX="97780">
        <dgm:presLayoutVars>
          <dgm:bulletEnabled val="1"/>
        </dgm:presLayoutVars>
      </dgm:prSet>
      <dgm:spPr/>
    </dgm:pt>
    <dgm:pt modelId="{44083707-39FA-48B8-BD61-113B27020DC1}" type="pres">
      <dgm:prSet presAssocID="{A9676876-9D7E-4B11-B955-1499AD1F9186}" presName="sp" presStyleCnt="0"/>
      <dgm:spPr/>
    </dgm:pt>
    <dgm:pt modelId="{5E3F9B86-4EF7-4E6C-A379-590C80E2BA59}" type="pres">
      <dgm:prSet presAssocID="{A81110B3-0FBE-4F82-B848-83FD88B2BCF2}" presName="composite" presStyleCnt="0"/>
      <dgm:spPr/>
    </dgm:pt>
    <dgm:pt modelId="{6C140813-8C4E-4895-B6C4-7903C524FADE}" type="pres">
      <dgm:prSet presAssocID="{A81110B3-0FBE-4F82-B848-83FD88B2BCF2}" presName="parentText" presStyleLbl="alignNode1" presStyleIdx="3" presStyleCnt="4" custScaleX="99111">
        <dgm:presLayoutVars>
          <dgm:chMax val="1"/>
          <dgm:bulletEnabled val="1"/>
        </dgm:presLayoutVars>
      </dgm:prSet>
      <dgm:spPr/>
    </dgm:pt>
    <dgm:pt modelId="{046973CC-FCBB-4409-98D6-F70E123C5817}" type="pres">
      <dgm:prSet presAssocID="{A81110B3-0FBE-4F82-B848-83FD88B2BCF2}" presName="descendantText" presStyleLbl="alignAcc1" presStyleIdx="3" presStyleCnt="4" custScaleX="97780">
        <dgm:presLayoutVars>
          <dgm:bulletEnabled val="1"/>
        </dgm:presLayoutVars>
      </dgm:prSet>
      <dgm:spPr/>
    </dgm:pt>
  </dgm:ptLst>
  <dgm:cxnLst>
    <dgm:cxn modelId="{4C8FCA09-324C-45A0-A6BB-816E7C3AB0F8}" type="presOf" srcId="{3B089BE7-374B-4E88-A0BE-8331E4A5CEB3}" destId="{9E94A05A-948C-4F64-A1D6-376E4744D0D3}" srcOrd="0" destOrd="0" presId="urn:microsoft.com/office/officeart/2005/8/layout/chevron2"/>
    <dgm:cxn modelId="{0F7AED0B-C979-48BE-8888-53B386396FCE}" srcId="{F3C0C42B-D8DD-45D4-94EB-77744C0722C2}" destId="{386A303D-B9E5-458D-BD3B-53C8391E8A0D}" srcOrd="1" destOrd="0" parTransId="{C52BAE83-E010-4BDF-A714-F8C5636E8279}" sibTransId="{64557BF3-2A15-442D-B6A5-3AD06585EBF5}"/>
    <dgm:cxn modelId="{CABAFC1A-7119-4283-8C4D-32FF862E484C}" srcId="{F3C0C42B-D8DD-45D4-94EB-77744C0722C2}" destId="{A81110B3-0FBE-4F82-B848-83FD88B2BCF2}" srcOrd="3" destOrd="0" parTransId="{4F5D1F93-3CA5-42C1-8E7F-DD00715AA1B1}" sibTransId="{F7AFF9B1-1F0D-4804-B8D0-1D87B11EE7B1}"/>
    <dgm:cxn modelId="{4068BB23-75D2-4724-AE79-2047CBF52E8E}" type="presOf" srcId="{386A303D-B9E5-458D-BD3B-53C8391E8A0D}" destId="{2D678C61-5CEF-4963-86DD-6225733A2B7E}" srcOrd="0" destOrd="0" presId="urn:microsoft.com/office/officeart/2005/8/layout/chevron2"/>
    <dgm:cxn modelId="{EABC1528-980B-4CD3-94F3-4EB83D9D78FD}" type="presOf" srcId="{A81110B3-0FBE-4F82-B848-83FD88B2BCF2}" destId="{6C140813-8C4E-4895-B6C4-7903C524FADE}" srcOrd="0" destOrd="0" presId="urn:microsoft.com/office/officeart/2005/8/layout/chevron2"/>
    <dgm:cxn modelId="{44F6AB30-3244-400A-9E1F-EFEA4FD335A1}" srcId="{43035E21-EE4D-46FA-B08B-844CDC8830A2}" destId="{7D8F521D-CEC1-47B1-BAFC-8DB0F241A016}" srcOrd="0" destOrd="0" parTransId="{700B8F7A-E546-4F2E-9931-CF66994D2347}" sibTransId="{DDB2A0FC-6A24-4F15-9523-47446B7A291E}"/>
    <dgm:cxn modelId="{473C1F31-4E41-43F2-93A2-10F93E96554D}" srcId="{6E108C48-1290-48EF-955B-7D4619D95FC9}" destId="{3B089BE7-374B-4E88-A0BE-8331E4A5CEB3}" srcOrd="0" destOrd="0" parTransId="{157E84F9-408B-4E3F-9C3D-E5BA683D6C9E}" sibTransId="{CDFFB606-AB1B-432D-81F5-926C31B3D6AD}"/>
    <dgm:cxn modelId="{0C516934-C311-4DD3-8F24-B7AD8FB1A89B}" srcId="{386A303D-B9E5-458D-BD3B-53C8391E8A0D}" destId="{8BE0D859-7719-429D-B34C-3129855CABC4}" srcOrd="0" destOrd="0" parTransId="{BD4E096C-AABC-4472-B9D7-C5EB56736E56}" sibTransId="{1CDBE653-C293-41BF-BA91-E59EF1C380EB}"/>
    <dgm:cxn modelId="{24E8813B-5810-41B7-81EB-9B5C8D7FC0CA}" srcId="{A81110B3-0FBE-4F82-B848-83FD88B2BCF2}" destId="{BDA3E34F-37CE-45F6-9662-F7340ABA95D1}" srcOrd="0" destOrd="0" parTransId="{1071E610-7530-4456-AE09-D2144A299206}" sibTransId="{5AB54646-3779-4E61-8AAF-6FA0D49E9C7B}"/>
    <dgm:cxn modelId="{2E91E369-2248-4C5F-BA89-F059EF753492}" srcId="{F3C0C42B-D8DD-45D4-94EB-77744C0722C2}" destId="{43035E21-EE4D-46FA-B08B-844CDC8830A2}" srcOrd="2" destOrd="0" parTransId="{DCE178BE-67DB-43CC-A631-BF6907FCB031}" sibTransId="{A9676876-9D7E-4B11-B955-1499AD1F9186}"/>
    <dgm:cxn modelId="{4420A94A-C9D2-48B1-AE28-648BB5D2E557}" type="presOf" srcId="{43035E21-EE4D-46FA-B08B-844CDC8830A2}" destId="{9CAD8518-3CA6-4CDC-B63F-32E34DD7757E}" srcOrd="0" destOrd="0" presId="urn:microsoft.com/office/officeart/2005/8/layout/chevron2"/>
    <dgm:cxn modelId="{91776E54-330C-4B47-B232-3130932CDE33}" type="presOf" srcId="{8BE0D859-7719-429D-B34C-3129855CABC4}" destId="{478F43A5-AB61-452C-A7F5-51478A3ECE47}" srcOrd="0" destOrd="0" presId="urn:microsoft.com/office/officeart/2005/8/layout/chevron2"/>
    <dgm:cxn modelId="{DCD85092-51E6-4670-AD28-8548529166D3}" type="presOf" srcId="{7D8F521D-CEC1-47B1-BAFC-8DB0F241A016}" destId="{A54A35BD-CB94-49C6-84DF-303C03419D6D}" srcOrd="0" destOrd="0" presId="urn:microsoft.com/office/officeart/2005/8/layout/chevron2"/>
    <dgm:cxn modelId="{EF82F2A2-111F-4F31-AFB1-EB4B49B06A5C}" type="presOf" srcId="{6E108C48-1290-48EF-955B-7D4619D95FC9}" destId="{B89FDFD6-0A74-42FD-8AF3-D4220AEDEC83}" srcOrd="0" destOrd="0" presId="urn:microsoft.com/office/officeart/2005/8/layout/chevron2"/>
    <dgm:cxn modelId="{ABA4C0BF-BD75-4077-8890-94EE44D72BE9}" type="presOf" srcId="{BDA3E34F-37CE-45F6-9662-F7340ABA95D1}" destId="{046973CC-FCBB-4409-98D6-F70E123C5817}" srcOrd="0" destOrd="0" presId="urn:microsoft.com/office/officeart/2005/8/layout/chevron2"/>
    <dgm:cxn modelId="{315682C1-7329-4307-8C0A-77266733517D}" srcId="{F3C0C42B-D8DD-45D4-94EB-77744C0722C2}" destId="{6E108C48-1290-48EF-955B-7D4619D95FC9}" srcOrd="0" destOrd="0" parTransId="{575AC212-17CA-4717-AC2D-3904F73B9B72}" sibTransId="{A9F8D53F-B171-418C-8B57-82B98CC0E197}"/>
    <dgm:cxn modelId="{68FA51DC-EA4E-4697-91DD-0B084B983F15}" type="presOf" srcId="{F3C0C42B-D8DD-45D4-94EB-77744C0722C2}" destId="{C099FE2D-139C-4F28-BD5E-6B97FEC9DD53}" srcOrd="0" destOrd="0" presId="urn:microsoft.com/office/officeart/2005/8/layout/chevron2"/>
    <dgm:cxn modelId="{59F460E3-AF2F-4867-B6C9-F13B83F65C49}" type="presParOf" srcId="{C099FE2D-139C-4F28-BD5E-6B97FEC9DD53}" destId="{41136014-73FE-46BB-8A28-7BDB5CAAD0E1}" srcOrd="0" destOrd="0" presId="urn:microsoft.com/office/officeart/2005/8/layout/chevron2"/>
    <dgm:cxn modelId="{FCCD0456-8BCA-48D0-AB39-88A801565083}" type="presParOf" srcId="{41136014-73FE-46BB-8A28-7BDB5CAAD0E1}" destId="{B89FDFD6-0A74-42FD-8AF3-D4220AEDEC83}" srcOrd="0" destOrd="0" presId="urn:microsoft.com/office/officeart/2005/8/layout/chevron2"/>
    <dgm:cxn modelId="{D3C1EE36-75AF-46A8-A452-81BCA02029DF}" type="presParOf" srcId="{41136014-73FE-46BB-8A28-7BDB5CAAD0E1}" destId="{9E94A05A-948C-4F64-A1D6-376E4744D0D3}" srcOrd="1" destOrd="0" presId="urn:microsoft.com/office/officeart/2005/8/layout/chevron2"/>
    <dgm:cxn modelId="{E333914E-F924-4ACE-B67E-B113951D78D3}" type="presParOf" srcId="{C099FE2D-139C-4F28-BD5E-6B97FEC9DD53}" destId="{26B0C472-40D2-400A-8A66-D1B391EB4982}" srcOrd="1" destOrd="0" presId="urn:microsoft.com/office/officeart/2005/8/layout/chevron2"/>
    <dgm:cxn modelId="{1AE7694C-AB72-44F9-87B6-31BE528A8E4C}" type="presParOf" srcId="{C099FE2D-139C-4F28-BD5E-6B97FEC9DD53}" destId="{F8871EA0-415B-4006-8F9A-9AA2F2A472D1}" srcOrd="2" destOrd="0" presId="urn:microsoft.com/office/officeart/2005/8/layout/chevron2"/>
    <dgm:cxn modelId="{06142896-22D4-4481-9367-DA5669986831}" type="presParOf" srcId="{F8871EA0-415B-4006-8F9A-9AA2F2A472D1}" destId="{2D678C61-5CEF-4963-86DD-6225733A2B7E}" srcOrd="0" destOrd="0" presId="urn:microsoft.com/office/officeart/2005/8/layout/chevron2"/>
    <dgm:cxn modelId="{FC9E39C8-311F-475B-A685-840565AFDFBE}" type="presParOf" srcId="{F8871EA0-415B-4006-8F9A-9AA2F2A472D1}" destId="{478F43A5-AB61-452C-A7F5-51478A3ECE47}" srcOrd="1" destOrd="0" presId="urn:microsoft.com/office/officeart/2005/8/layout/chevron2"/>
    <dgm:cxn modelId="{CCA0A828-FB97-4692-975B-987564F85AB6}" type="presParOf" srcId="{C099FE2D-139C-4F28-BD5E-6B97FEC9DD53}" destId="{A08BFF31-4BEE-4B7F-9AF6-A53B0A9C01EE}" srcOrd="3" destOrd="0" presId="urn:microsoft.com/office/officeart/2005/8/layout/chevron2"/>
    <dgm:cxn modelId="{5AE1773B-90E6-4208-AAB1-BC854CDBCF93}" type="presParOf" srcId="{C099FE2D-139C-4F28-BD5E-6B97FEC9DD53}" destId="{2DDB1CAD-BEAA-495F-99BA-2146E4321FC3}" srcOrd="4" destOrd="0" presId="urn:microsoft.com/office/officeart/2005/8/layout/chevron2"/>
    <dgm:cxn modelId="{DBAFA519-26C2-44EA-B603-4ABF113B01C7}" type="presParOf" srcId="{2DDB1CAD-BEAA-495F-99BA-2146E4321FC3}" destId="{9CAD8518-3CA6-4CDC-B63F-32E34DD7757E}" srcOrd="0" destOrd="0" presId="urn:microsoft.com/office/officeart/2005/8/layout/chevron2"/>
    <dgm:cxn modelId="{FD0ACF47-FD90-4CBE-9DE2-9ECAEFEBEB5B}" type="presParOf" srcId="{2DDB1CAD-BEAA-495F-99BA-2146E4321FC3}" destId="{A54A35BD-CB94-49C6-84DF-303C03419D6D}" srcOrd="1" destOrd="0" presId="urn:microsoft.com/office/officeart/2005/8/layout/chevron2"/>
    <dgm:cxn modelId="{65A560A0-686D-4189-83CF-B755AA8F7641}" type="presParOf" srcId="{C099FE2D-139C-4F28-BD5E-6B97FEC9DD53}" destId="{44083707-39FA-48B8-BD61-113B27020DC1}" srcOrd="5" destOrd="0" presId="urn:microsoft.com/office/officeart/2005/8/layout/chevron2"/>
    <dgm:cxn modelId="{5DA2E62A-C57E-4871-9DF6-D75F07347611}" type="presParOf" srcId="{C099FE2D-139C-4F28-BD5E-6B97FEC9DD53}" destId="{5E3F9B86-4EF7-4E6C-A379-590C80E2BA59}" srcOrd="6" destOrd="0" presId="urn:microsoft.com/office/officeart/2005/8/layout/chevron2"/>
    <dgm:cxn modelId="{67B51FC3-D21E-4485-BD9B-CE277D13F17F}" type="presParOf" srcId="{5E3F9B86-4EF7-4E6C-A379-590C80E2BA59}" destId="{6C140813-8C4E-4895-B6C4-7903C524FADE}" srcOrd="0" destOrd="0" presId="urn:microsoft.com/office/officeart/2005/8/layout/chevron2"/>
    <dgm:cxn modelId="{CEC140DF-C9EB-4C9D-BA46-0EFB40228885}" type="presParOf" srcId="{5E3F9B86-4EF7-4E6C-A379-590C80E2BA59}" destId="{046973CC-FCBB-4409-98D6-F70E123C581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18AE88-114E-4814-85FE-7D5ECE745F4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F595F5B0-AC23-4C12-998B-7459931A7A9D}">
      <dgm:prSet phldrT="[Texto]"/>
      <dgm:spPr/>
      <dgm:t>
        <a:bodyPr/>
        <a:lstStyle/>
        <a:p>
          <a:r>
            <a:rPr lang="es-MX" dirty="0"/>
            <a:t>Sistema electoral híbrido</a:t>
          </a:r>
        </a:p>
      </dgm:t>
    </dgm:pt>
    <dgm:pt modelId="{EF7FD033-6BA5-4CEE-ADBA-FF17341FB249}" type="parTrans" cxnId="{963A38BE-7515-45CA-960D-848ABD0868FF}">
      <dgm:prSet/>
      <dgm:spPr/>
      <dgm:t>
        <a:bodyPr/>
        <a:lstStyle/>
        <a:p>
          <a:endParaRPr lang="es-MX"/>
        </a:p>
      </dgm:t>
    </dgm:pt>
    <dgm:pt modelId="{0CD19611-F643-40A3-85A7-A738040BCDBC}" type="sibTrans" cxnId="{963A38BE-7515-45CA-960D-848ABD0868FF}">
      <dgm:prSet/>
      <dgm:spPr/>
      <dgm:t>
        <a:bodyPr/>
        <a:lstStyle/>
        <a:p>
          <a:endParaRPr lang="es-MX"/>
        </a:p>
      </dgm:t>
    </dgm:pt>
    <dgm:pt modelId="{276C4EF7-CC25-4AA9-99BD-E4AB9727C626}">
      <dgm:prSet phldrT="[Texto]"/>
      <dgm:spPr/>
      <dgm:t>
        <a:bodyPr/>
        <a:lstStyle/>
        <a:p>
          <a:r>
            <a:rPr lang="es-MX" dirty="0"/>
            <a:t>Candidaturas independientes</a:t>
          </a:r>
        </a:p>
      </dgm:t>
    </dgm:pt>
    <dgm:pt modelId="{A038D6AF-EC5A-4CAB-B46F-C6D105434181}" type="parTrans" cxnId="{4C59C9B5-655C-4359-AA3E-E9BDF3889C2E}">
      <dgm:prSet/>
      <dgm:spPr/>
      <dgm:t>
        <a:bodyPr/>
        <a:lstStyle/>
        <a:p>
          <a:endParaRPr lang="es-MX"/>
        </a:p>
      </dgm:t>
    </dgm:pt>
    <dgm:pt modelId="{7D319914-ABE2-4A12-9FCF-78430A33171A}" type="sibTrans" cxnId="{4C59C9B5-655C-4359-AA3E-E9BDF3889C2E}">
      <dgm:prSet/>
      <dgm:spPr/>
      <dgm:t>
        <a:bodyPr/>
        <a:lstStyle/>
        <a:p>
          <a:endParaRPr lang="es-MX"/>
        </a:p>
      </dgm:t>
    </dgm:pt>
    <dgm:pt modelId="{6AB06B01-2368-453D-AEA5-90AE9E614184}">
      <dgm:prSet phldrT="[Texto]"/>
      <dgm:spPr/>
      <dgm:t>
        <a:bodyPr/>
        <a:lstStyle/>
        <a:p>
          <a:r>
            <a:rPr lang="es-MX" dirty="0"/>
            <a:t>Sistema uniformado de fiscalización</a:t>
          </a:r>
        </a:p>
      </dgm:t>
    </dgm:pt>
    <dgm:pt modelId="{D059AE4B-FEA9-4CC5-A037-54C24AA4CAA0}" type="parTrans" cxnId="{1874BBE4-5DDE-405D-9CD3-F8DC30324BB3}">
      <dgm:prSet/>
      <dgm:spPr/>
      <dgm:t>
        <a:bodyPr/>
        <a:lstStyle/>
        <a:p>
          <a:endParaRPr lang="es-MX"/>
        </a:p>
      </dgm:t>
    </dgm:pt>
    <dgm:pt modelId="{06C5639C-18AE-4FA3-A0F0-978C3AD64DD6}" type="sibTrans" cxnId="{1874BBE4-5DDE-405D-9CD3-F8DC30324BB3}">
      <dgm:prSet/>
      <dgm:spPr/>
      <dgm:t>
        <a:bodyPr/>
        <a:lstStyle/>
        <a:p>
          <a:endParaRPr lang="es-MX"/>
        </a:p>
      </dgm:t>
    </dgm:pt>
    <dgm:pt modelId="{C4E19F2B-B187-432B-8D52-0A30A6892964}">
      <dgm:prSet phldrT="[Texto]"/>
      <dgm:spPr/>
      <dgm:t>
        <a:bodyPr/>
        <a:lstStyle/>
        <a:p>
          <a:r>
            <a:rPr lang="es-MX" dirty="0"/>
            <a:t>Modificaciones al PES</a:t>
          </a:r>
        </a:p>
      </dgm:t>
    </dgm:pt>
    <dgm:pt modelId="{20C3D564-F621-4E86-B7B4-1CD6D57E1A7D}" type="parTrans" cxnId="{1A9BC454-7088-4B67-BCF5-CB3CEB72E9CE}">
      <dgm:prSet/>
      <dgm:spPr/>
      <dgm:t>
        <a:bodyPr/>
        <a:lstStyle/>
        <a:p>
          <a:endParaRPr lang="es-MX"/>
        </a:p>
      </dgm:t>
    </dgm:pt>
    <dgm:pt modelId="{0A2E94A7-3F86-4B39-9DFE-1535BF9EBBCC}" type="sibTrans" cxnId="{1A9BC454-7088-4B67-BCF5-CB3CEB72E9CE}">
      <dgm:prSet/>
      <dgm:spPr/>
      <dgm:t>
        <a:bodyPr/>
        <a:lstStyle/>
        <a:p>
          <a:endParaRPr lang="es-MX"/>
        </a:p>
      </dgm:t>
    </dgm:pt>
    <dgm:pt modelId="{25684F31-4382-4510-946D-138011ABD98F}">
      <dgm:prSet phldrT="[Texto]"/>
      <dgm:spPr/>
      <dgm:t>
        <a:bodyPr/>
        <a:lstStyle/>
        <a:p>
          <a:r>
            <a:rPr lang="es-MX" dirty="0"/>
            <a:t>Nuevas causales de nulidad</a:t>
          </a:r>
        </a:p>
      </dgm:t>
    </dgm:pt>
    <dgm:pt modelId="{83FC7CA5-9E82-4B66-AA71-07664272BCBD}" type="parTrans" cxnId="{F5D91035-9FFE-45FF-A35C-701AF768B5D4}">
      <dgm:prSet/>
      <dgm:spPr/>
      <dgm:t>
        <a:bodyPr/>
        <a:lstStyle/>
        <a:p>
          <a:endParaRPr lang="es-MX"/>
        </a:p>
      </dgm:t>
    </dgm:pt>
    <dgm:pt modelId="{5A946272-AF24-4C2F-9917-2CD3D1B721FC}" type="sibTrans" cxnId="{F5D91035-9FFE-45FF-A35C-701AF768B5D4}">
      <dgm:prSet/>
      <dgm:spPr/>
      <dgm:t>
        <a:bodyPr/>
        <a:lstStyle/>
        <a:p>
          <a:endParaRPr lang="es-MX"/>
        </a:p>
      </dgm:t>
    </dgm:pt>
    <dgm:pt modelId="{3B73315A-DD5A-474D-9F28-B1EBF2AF0045}">
      <dgm:prSet/>
      <dgm:spPr/>
      <dgm:t>
        <a:bodyPr/>
        <a:lstStyle/>
        <a:p>
          <a:r>
            <a:rPr lang="es-MX" dirty="0"/>
            <a:t>Reelección </a:t>
          </a:r>
        </a:p>
      </dgm:t>
    </dgm:pt>
    <dgm:pt modelId="{5D458CBD-E8A9-4F8B-B4E7-2F1552AF7D82}" type="parTrans" cxnId="{8FF5915C-D3BA-4A23-AA66-91493D8F1748}">
      <dgm:prSet/>
      <dgm:spPr/>
      <dgm:t>
        <a:bodyPr/>
        <a:lstStyle/>
        <a:p>
          <a:endParaRPr lang="es-MX"/>
        </a:p>
      </dgm:t>
    </dgm:pt>
    <dgm:pt modelId="{AF140F9D-8E76-4BEC-9F43-D019517532B3}" type="sibTrans" cxnId="{8FF5915C-D3BA-4A23-AA66-91493D8F1748}">
      <dgm:prSet/>
      <dgm:spPr/>
      <dgm:t>
        <a:bodyPr/>
        <a:lstStyle/>
        <a:p>
          <a:endParaRPr lang="es-MX"/>
        </a:p>
      </dgm:t>
    </dgm:pt>
    <dgm:pt modelId="{2DF51B37-0E2B-4B62-8D8C-190D4C66BE83}" type="pres">
      <dgm:prSet presAssocID="{9318AE88-114E-4814-85FE-7D5ECE745F41}" presName="linear" presStyleCnt="0">
        <dgm:presLayoutVars>
          <dgm:animLvl val="lvl"/>
          <dgm:resizeHandles val="exact"/>
        </dgm:presLayoutVars>
      </dgm:prSet>
      <dgm:spPr/>
    </dgm:pt>
    <dgm:pt modelId="{95AEE69B-4C98-4F15-A06B-93C15E3D4DBC}" type="pres">
      <dgm:prSet presAssocID="{F595F5B0-AC23-4C12-998B-7459931A7A9D}" presName="parentText" presStyleLbl="node1" presStyleIdx="0" presStyleCnt="6">
        <dgm:presLayoutVars>
          <dgm:chMax val="0"/>
          <dgm:bulletEnabled val="1"/>
        </dgm:presLayoutVars>
      </dgm:prSet>
      <dgm:spPr/>
    </dgm:pt>
    <dgm:pt modelId="{F3E57575-C0DF-4E1C-907A-05FF6A0C74AB}" type="pres">
      <dgm:prSet presAssocID="{0CD19611-F643-40A3-85A7-A738040BCDBC}" presName="spacer" presStyleCnt="0"/>
      <dgm:spPr/>
    </dgm:pt>
    <dgm:pt modelId="{E9E2C3C4-F8A0-478E-8F4B-2A0F66DB50FB}" type="pres">
      <dgm:prSet presAssocID="{276C4EF7-CC25-4AA9-99BD-E4AB9727C626}" presName="parentText" presStyleLbl="node1" presStyleIdx="1" presStyleCnt="6">
        <dgm:presLayoutVars>
          <dgm:chMax val="0"/>
          <dgm:bulletEnabled val="1"/>
        </dgm:presLayoutVars>
      </dgm:prSet>
      <dgm:spPr/>
    </dgm:pt>
    <dgm:pt modelId="{2FBC34E6-7A23-4D7C-BC20-267F5C890CA1}" type="pres">
      <dgm:prSet presAssocID="{7D319914-ABE2-4A12-9FCF-78430A33171A}" presName="spacer" presStyleCnt="0"/>
      <dgm:spPr/>
    </dgm:pt>
    <dgm:pt modelId="{97522BF2-FBBF-42CF-87D8-12F449A6C96C}" type="pres">
      <dgm:prSet presAssocID="{3B73315A-DD5A-474D-9F28-B1EBF2AF0045}" presName="parentText" presStyleLbl="node1" presStyleIdx="2" presStyleCnt="6">
        <dgm:presLayoutVars>
          <dgm:chMax val="0"/>
          <dgm:bulletEnabled val="1"/>
        </dgm:presLayoutVars>
      </dgm:prSet>
      <dgm:spPr/>
    </dgm:pt>
    <dgm:pt modelId="{1FD185BD-0928-4D13-B279-7F7FF9F38709}" type="pres">
      <dgm:prSet presAssocID="{AF140F9D-8E76-4BEC-9F43-D019517532B3}" presName="spacer" presStyleCnt="0"/>
      <dgm:spPr/>
    </dgm:pt>
    <dgm:pt modelId="{EA944D31-EE7F-4D34-A6C6-FC3ED0CD67E7}" type="pres">
      <dgm:prSet presAssocID="{6AB06B01-2368-453D-AEA5-90AE9E614184}" presName="parentText" presStyleLbl="node1" presStyleIdx="3" presStyleCnt="6">
        <dgm:presLayoutVars>
          <dgm:chMax val="0"/>
          <dgm:bulletEnabled val="1"/>
        </dgm:presLayoutVars>
      </dgm:prSet>
      <dgm:spPr/>
    </dgm:pt>
    <dgm:pt modelId="{D3C530FF-3FC9-4B42-90EF-476F7F2840EC}" type="pres">
      <dgm:prSet presAssocID="{06C5639C-18AE-4FA3-A0F0-978C3AD64DD6}" presName="spacer" presStyleCnt="0"/>
      <dgm:spPr/>
    </dgm:pt>
    <dgm:pt modelId="{AFAA69E4-B7DE-4F1C-9FD5-95761D6389C6}" type="pres">
      <dgm:prSet presAssocID="{C4E19F2B-B187-432B-8D52-0A30A6892964}" presName="parentText" presStyleLbl="node1" presStyleIdx="4" presStyleCnt="6">
        <dgm:presLayoutVars>
          <dgm:chMax val="0"/>
          <dgm:bulletEnabled val="1"/>
        </dgm:presLayoutVars>
      </dgm:prSet>
      <dgm:spPr/>
    </dgm:pt>
    <dgm:pt modelId="{82693CDF-8E35-4B43-B46E-1479D2C46CC0}" type="pres">
      <dgm:prSet presAssocID="{0A2E94A7-3F86-4B39-9DFE-1535BF9EBBCC}" presName="spacer" presStyleCnt="0"/>
      <dgm:spPr/>
    </dgm:pt>
    <dgm:pt modelId="{1A9CBB1E-0EFC-4322-ABC5-71273A30AB45}" type="pres">
      <dgm:prSet presAssocID="{25684F31-4382-4510-946D-138011ABD98F}" presName="parentText" presStyleLbl="node1" presStyleIdx="5" presStyleCnt="6">
        <dgm:presLayoutVars>
          <dgm:chMax val="0"/>
          <dgm:bulletEnabled val="1"/>
        </dgm:presLayoutVars>
      </dgm:prSet>
      <dgm:spPr/>
    </dgm:pt>
  </dgm:ptLst>
  <dgm:cxnLst>
    <dgm:cxn modelId="{C832640A-06D2-45AB-8D62-81608DD773C1}" type="presOf" srcId="{C4E19F2B-B187-432B-8D52-0A30A6892964}" destId="{AFAA69E4-B7DE-4F1C-9FD5-95761D6389C6}" srcOrd="0" destOrd="0" presId="urn:microsoft.com/office/officeart/2005/8/layout/vList2"/>
    <dgm:cxn modelId="{480F090E-254A-4C06-940E-8E7403F738EB}" type="presOf" srcId="{9318AE88-114E-4814-85FE-7D5ECE745F41}" destId="{2DF51B37-0E2B-4B62-8D8C-190D4C66BE83}" srcOrd="0" destOrd="0" presId="urn:microsoft.com/office/officeart/2005/8/layout/vList2"/>
    <dgm:cxn modelId="{F5D91035-9FFE-45FF-A35C-701AF768B5D4}" srcId="{9318AE88-114E-4814-85FE-7D5ECE745F41}" destId="{25684F31-4382-4510-946D-138011ABD98F}" srcOrd="5" destOrd="0" parTransId="{83FC7CA5-9E82-4B66-AA71-07664272BCBD}" sibTransId="{5A946272-AF24-4C2F-9917-2CD3D1B721FC}"/>
    <dgm:cxn modelId="{2A06655C-6B44-48C3-85A7-FA8AC274D3EE}" type="presOf" srcId="{3B73315A-DD5A-474D-9F28-B1EBF2AF0045}" destId="{97522BF2-FBBF-42CF-87D8-12F449A6C96C}" srcOrd="0" destOrd="0" presId="urn:microsoft.com/office/officeart/2005/8/layout/vList2"/>
    <dgm:cxn modelId="{8FF5915C-D3BA-4A23-AA66-91493D8F1748}" srcId="{9318AE88-114E-4814-85FE-7D5ECE745F41}" destId="{3B73315A-DD5A-474D-9F28-B1EBF2AF0045}" srcOrd="2" destOrd="0" parTransId="{5D458CBD-E8A9-4F8B-B4E7-2F1552AF7D82}" sibTransId="{AF140F9D-8E76-4BEC-9F43-D019517532B3}"/>
    <dgm:cxn modelId="{1A9BC454-7088-4B67-BCF5-CB3CEB72E9CE}" srcId="{9318AE88-114E-4814-85FE-7D5ECE745F41}" destId="{C4E19F2B-B187-432B-8D52-0A30A6892964}" srcOrd="4" destOrd="0" parTransId="{20C3D564-F621-4E86-B7B4-1CD6D57E1A7D}" sibTransId="{0A2E94A7-3F86-4B39-9DFE-1535BF9EBBCC}"/>
    <dgm:cxn modelId="{4C72E55A-9C87-46C4-9FB4-DE26841DD12C}" type="presOf" srcId="{F595F5B0-AC23-4C12-998B-7459931A7A9D}" destId="{95AEE69B-4C98-4F15-A06B-93C15E3D4DBC}" srcOrd="0" destOrd="0" presId="urn:microsoft.com/office/officeart/2005/8/layout/vList2"/>
    <dgm:cxn modelId="{E14FD77D-9F0C-4C41-A698-7D3ED0084E48}" type="presOf" srcId="{6AB06B01-2368-453D-AEA5-90AE9E614184}" destId="{EA944D31-EE7F-4D34-A6C6-FC3ED0CD67E7}" srcOrd="0" destOrd="0" presId="urn:microsoft.com/office/officeart/2005/8/layout/vList2"/>
    <dgm:cxn modelId="{C5B96BA5-3B51-4952-9912-75369A7FBF1A}" type="presOf" srcId="{25684F31-4382-4510-946D-138011ABD98F}" destId="{1A9CBB1E-0EFC-4322-ABC5-71273A30AB45}" srcOrd="0" destOrd="0" presId="urn:microsoft.com/office/officeart/2005/8/layout/vList2"/>
    <dgm:cxn modelId="{4C59C9B5-655C-4359-AA3E-E9BDF3889C2E}" srcId="{9318AE88-114E-4814-85FE-7D5ECE745F41}" destId="{276C4EF7-CC25-4AA9-99BD-E4AB9727C626}" srcOrd="1" destOrd="0" parTransId="{A038D6AF-EC5A-4CAB-B46F-C6D105434181}" sibTransId="{7D319914-ABE2-4A12-9FCF-78430A33171A}"/>
    <dgm:cxn modelId="{963A38BE-7515-45CA-960D-848ABD0868FF}" srcId="{9318AE88-114E-4814-85FE-7D5ECE745F41}" destId="{F595F5B0-AC23-4C12-998B-7459931A7A9D}" srcOrd="0" destOrd="0" parTransId="{EF7FD033-6BA5-4CEE-ADBA-FF17341FB249}" sibTransId="{0CD19611-F643-40A3-85A7-A738040BCDBC}"/>
    <dgm:cxn modelId="{2F52A2CC-8A1B-40F7-9468-27DE6B7DA5DA}" type="presOf" srcId="{276C4EF7-CC25-4AA9-99BD-E4AB9727C626}" destId="{E9E2C3C4-F8A0-478E-8F4B-2A0F66DB50FB}" srcOrd="0" destOrd="0" presId="urn:microsoft.com/office/officeart/2005/8/layout/vList2"/>
    <dgm:cxn modelId="{1874BBE4-5DDE-405D-9CD3-F8DC30324BB3}" srcId="{9318AE88-114E-4814-85FE-7D5ECE745F41}" destId="{6AB06B01-2368-453D-AEA5-90AE9E614184}" srcOrd="3" destOrd="0" parTransId="{D059AE4B-FEA9-4CC5-A037-54C24AA4CAA0}" sibTransId="{06C5639C-18AE-4FA3-A0F0-978C3AD64DD6}"/>
    <dgm:cxn modelId="{7FD4B216-09CB-4099-A2E1-1378AF930743}" type="presParOf" srcId="{2DF51B37-0E2B-4B62-8D8C-190D4C66BE83}" destId="{95AEE69B-4C98-4F15-A06B-93C15E3D4DBC}" srcOrd="0" destOrd="0" presId="urn:microsoft.com/office/officeart/2005/8/layout/vList2"/>
    <dgm:cxn modelId="{779A4B9F-65FD-4846-893F-EB10E49CB996}" type="presParOf" srcId="{2DF51B37-0E2B-4B62-8D8C-190D4C66BE83}" destId="{F3E57575-C0DF-4E1C-907A-05FF6A0C74AB}" srcOrd="1" destOrd="0" presId="urn:microsoft.com/office/officeart/2005/8/layout/vList2"/>
    <dgm:cxn modelId="{2289A8E0-0854-4ACB-BE54-BCBF77672045}" type="presParOf" srcId="{2DF51B37-0E2B-4B62-8D8C-190D4C66BE83}" destId="{E9E2C3C4-F8A0-478E-8F4B-2A0F66DB50FB}" srcOrd="2" destOrd="0" presId="urn:microsoft.com/office/officeart/2005/8/layout/vList2"/>
    <dgm:cxn modelId="{A49BFB18-86DE-49AC-BA95-714F8E9AF740}" type="presParOf" srcId="{2DF51B37-0E2B-4B62-8D8C-190D4C66BE83}" destId="{2FBC34E6-7A23-4D7C-BC20-267F5C890CA1}" srcOrd="3" destOrd="0" presId="urn:microsoft.com/office/officeart/2005/8/layout/vList2"/>
    <dgm:cxn modelId="{96BAC275-0EB4-4ACF-86BC-1EEFAD6AFE31}" type="presParOf" srcId="{2DF51B37-0E2B-4B62-8D8C-190D4C66BE83}" destId="{97522BF2-FBBF-42CF-87D8-12F449A6C96C}" srcOrd="4" destOrd="0" presId="urn:microsoft.com/office/officeart/2005/8/layout/vList2"/>
    <dgm:cxn modelId="{2F1FBF8A-15E1-458C-B3CF-54518BC7C058}" type="presParOf" srcId="{2DF51B37-0E2B-4B62-8D8C-190D4C66BE83}" destId="{1FD185BD-0928-4D13-B279-7F7FF9F38709}" srcOrd="5" destOrd="0" presId="urn:microsoft.com/office/officeart/2005/8/layout/vList2"/>
    <dgm:cxn modelId="{E0921F1F-705C-4588-818D-34C9E026DA7B}" type="presParOf" srcId="{2DF51B37-0E2B-4B62-8D8C-190D4C66BE83}" destId="{EA944D31-EE7F-4D34-A6C6-FC3ED0CD67E7}" srcOrd="6" destOrd="0" presId="urn:microsoft.com/office/officeart/2005/8/layout/vList2"/>
    <dgm:cxn modelId="{D109BBB4-A6E2-405E-BA24-0D12A9D2CD83}" type="presParOf" srcId="{2DF51B37-0E2B-4B62-8D8C-190D4C66BE83}" destId="{D3C530FF-3FC9-4B42-90EF-476F7F2840EC}" srcOrd="7" destOrd="0" presId="urn:microsoft.com/office/officeart/2005/8/layout/vList2"/>
    <dgm:cxn modelId="{A7999DA6-4B9F-4A6D-A66D-CD7640378F36}" type="presParOf" srcId="{2DF51B37-0E2B-4B62-8D8C-190D4C66BE83}" destId="{AFAA69E4-B7DE-4F1C-9FD5-95761D6389C6}" srcOrd="8" destOrd="0" presId="urn:microsoft.com/office/officeart/2005/8/layout/vList2"/>
    <dgm:cxn modelId="{5C3CD2F9-B218-4239-8066-936DED7BC1C1}" type="presParOf" srcId="{2DF51B37-0E2B-4B62-8D8C-190D4C66BE83}" destId="{82693CDF-8E35-4B43-B46E-1479D2C46CC0}" srcOrd="9" destOrd="0" presId="urn:microsoft.com/office/officeart/2005/8/layout/vList2"/>
    <dgm:cxn modelId="{4842FC52-A70C-4ED6-953B-7CB57D5A433F}" type="presParOf" srcId="{2DF51B37-0E2B-4B62-8D8C-190D4C66BE83}" destId="{1A9CBB1E-0EFC-4322-ABC5-71273A30AB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B199EB-BF55-4C78-B112-78D204B98E4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0AFB427-5EC4-4237-A91F-B74E35AED2DC}">
      <dgm:prSet/>
      <dgm:spPr/>
      <dgm:t>
        <a:bodyPr/>
        <a:lstStyle/>
        <a:p>
          <a:r>
            <a:rPr lang="es-MX"/>
            <a:t>1. La nación mexicana es para siempre libre e independiente del gobierno español y de cualquier otra potencia</a:t>
          </a:r>
          <a:endParaRPr lang="en-US"/>
        </a:p>
      </dgm:t>
    </dgm:pt>
    <dgm:pt modelId="{A992EC94-D847-4D9F-9C0D-8D40FA76BBA7}" type="parTrans" cxnId="{7EE6EA6A-2F11-4E4E-828D-000B85AD991F}">
      <dgm:prSet/>
      <dgm:spPr/>
      <dgm:t>
        <a:bodyPr/>
        <a:lstStyle/>
        <a:p>
          <a:endParaRPr lang="en-US"/>
        </a:p>
      </dgm:t>
    </dgm:pt>
    <dgm:pt modelId="{C05C66DB-F7B9-4D74-8287-343A68A0637B}" type="sibTrans" cxnId="{7EE6EA6A-2F11-4E4E-828D-000B85AD991F}">
      <dgm:prSet/>
      <dgm:spPr/>
      <dgm:t>
        <a:bodyPr/>
        <a:lstStyle/>
        <a:p>
          <a:endParaRPr lang="en-US"/>
        </a:p>
      </dgm:t>
    </dgm:pt>
    <dgm:pt modelId="{0996A8D4-3632-4A06-AABC-00B630627A5F}">
      <dgm:prSet/>
      <dgm:spPr/>
      <dgm:t>
        <a:bodyPr/>
        <a:lstStyle/>
        <a:p>
          <a:r>
            <a:rPr lang="es-MX"/>
            <a:t>3. La religión de la nación mexicana es y será perpetuamente la católica, apostólica y romana.</a:t>
          </a:r>
          <a:endParaRPr lang="en-US"/>
        </a:p>
      </dgm:t>
    </dgm:pt>
    <dgm:pt modelId="{629C6AA6-378D-4842-B554-23BF6E59649C}" type="parTrans" cxnId="{C9EA811A-41EB-4ECD-909A-45E705618608}">
      <dgm:prSet/>
      <dgm:spPr/>
      <dgm:t>
        <a:bodyPr/>
        <a:lstStyle/>
        <a:p>
          <a:endParaRPr lang="en-US"/>
        </a:p>
      </dgm:t>
    </dgm:pt>
    <dgm:pt modelId="{19BEBC9B-7391-4EBC-9607-035CF33C32B3}" type="sibTrans" cxnId="{C9EA811A-41EB-4ECD-909A-45E705618608}">
      <dgm:prSet/>
      <dgm:spPr/>
      <dgm:t>
        <a:bodyPr/>
        <a:lstStyle/>
        <a:p>
          <a:endParaRPr lang="en-US"/>
        </a:p>
      </dgm:t>
    </dgm:pt>
    <dgm:pt modelId="{3FB932A2-34FC-4311-AB5E-EBA7C13D4079}">
      <dgm:prSet/>
      <dgm:spPr/>
      <dgm:t>
        <a:bodyPr/>
        <a:lstStyle/>
        <a:p>
          <a:r>
            <a:rPr lang="es-MX"/>
            <a:t>4. La nación mexicana adopta para su gobierno la forma de república representativa popular federal.</a:t>
          </a:r>
          <a:endParaRPr lang="en-US"/>
        </a:p>
      </dgm:t>
    </dgm:pt>
    <dgm:pt modelId="{65569A0D-7DE0-4FAF-925D-B476E74201BF}" type="parTrans" cxnId="{A4B8281E-D1C2-4DAC-A846-6C196752EF14}">
      <dgm:prSet/>
      <dgm:spPr/>
      <dgm:t>
        <a:bodyPr/>
        <a:lstStyle/>
        <a:p>
          <a:endParaRPr lang="en-US"/>
        </a:p>
      </dgm:t>
    </dgm:pt>
    <dgm:pt modelId="{30FF13B5-1874-43DB-930E-94AA4780B2FF}" type="sibTrans" cxnId="{A4B8281E-D1C2-4DAC-A846-6C196752EF14}">
      <dgm:prSet/>
      <dgm:spPr/>
      <dgm:t>
        <a:bodyPr/>
        <a:lstStyle/>
        <a:p>
          <a:endParaRPr lang="en-US"/>
        </a:p>
      </dgm:t>
    </dgm:pt>
    <dgm:pt modelId="{B17DE7AD-308A-4338-972C-C22A7BED0F9D}">
      <dgm:prSet/>
      <dgm:spPr/>
      <dgm:t>
        <a:bodyPr/>
        <a:lstStyle/>
        <a:p>
          <a:r>
            <a:rPr lang="es-MX"/>
            <a:t>6. Se divide el supremo poder de la federación para su ejercicio en legislativo, ejecutivo y judicial.</a:t>
          </a:r>
          <a:endParaRPr lang="en-US"/>
        </a:p>
      </dgm:t>
    </dgm:pt>
    <dgm:pt modelId="{D7244CA0-DC70-48BC-BEAA-8554C0AB13CD}" type="parTrans" cxnId="{796174EF-F177-46FF-9AAB-65FDEFD18BE2}">
      <dgm:prSet/>
      <dgm:spPr/>
      <dgm:t>
        <a:bodyPr/>
        <a:lstStyle/>
        <a:p>
          <a:endParaRPr lang="en-US"/>
        </a:p>
      </dgm:t>
    </dgm:pt>
    <dgm:pt modelId="{8E1905A6-9E13-4D0C-A665-120BF0C70B08}" type="sibTrans" cxnId="{796174EF-F177-46FF-9AAB-65FDEFD18BE2}">
      <dgm:prSet/>
      <dgm:spPr/>
      <dgm:t>
        <a:bodyPr/>
        <a:lstStyle/>
        <a:p>
          <a:endParaRPr lang="en-US"/>
        </a:p>
      </dgm:t>
    </dgm:pt>
    <dgm:pt modelId="{7DED0D19-2876-4640-B8E6-FF665037BF0B}">
      <dgm:prSet/>
      <dgm:spPr/>
      <dgm:t>
        <a:bodyPr/>
        <a:lstStyle/>
        <a:p>
          <a:r>
            <a:rPr lang="es-MX"/>
            <a:t>9. Las cualidades de los electores se prescribirán constitucionalmenye por las legislaturas de los Estados, a las que también corresponde reglamentar las elecciones.</a:t>
          </a:r>
          <a:endParaRPr lang="en-US"/>
        </a:p>
      </dgm:t>
    </dgm:pt>
    <dgm:pt modelId="{A17E231C-4791-4F57-AB68-19A5A0850301}" type="parTrans" cxnId="{6B456EE4-DE32-4A74-8692-151677A85486}">
      <dgm:prSet/>
      <dgm:spPr/>
      <dgm:t>
        <a:bodyPr/>
        <a:lstStyle/>
        <a:p>
          <a:endParaRPr lang="en-US"/>
        </a:p>
      </dgm:t>
    </dgm:pt>
    <dgm:pt modelId="{9127CE3E-7A29-48A6-9913-031C105CCCDA}" type="sibTrans" cxnId="{6B456EE4-DE32-4A74-8692-151677A85486}">
      <dgm:prSet/>
      <dgm:spPr/>
      <dgm:t>
        <a:bodyPr/>
        <a:lstStyle/>
        <a:p>
          <a:endParaRPr lang="en-US"/>
        </a:p>
      </dgm:t>
    </dgm:pt>
    <dgm:pt modelId="{000FFB6D-C643-477A-A3AE-072E5FDE4B5B}" type="pres">
      <dgm:prSet presAssocID="{FDB199EB-BF55-4C78-B112-78D204B98E4A}" presName="linear" presStyleCnt="0">
        <dgm:presLayoutVars>
          <dgm:animLvl val="lvl"/>
          <dgm:resizeHandles val="exact"/>
        </dgm:presLayoutVars>
      </dgm:prSet>
      <dgm:spPr/>
    </dgm:pt>
    <dgm:pt modelId="{2B0515C9-FBDE-4EAA-A278-DC98CE017250}" type="pres">
      <dgm:prSet presAssocID="{10AFB427-5EC4-4237-A91F-B74E35AED2DC}" presName="parentText" presStyleLbl="node1" presStyleIdx="0" presStyleCnt="5">
        <dgm:presLayoutVars>
          <dgm:chMax val="0"/>
          <dgm:bulletEnabled val="1"/>
        </dgm:presLayoutVars>
      </dgm:prSet>
      <dgm:spPr/>
    </dgm:pt>
    <dgm:pt modelId="{958D7DD3-CDDB-40FB-8950-DCC812A0A6FB}" type="pres">
      <dgm:prSet presAssocID="{C05C66DB-F7B9-4D74-8287-343A68A0637B}" presName="spacer" presStyleCnt="0"/>
      <dgm:spPr/>
    </dgm:pt>
    <dgm:pt modelId="{D51E2E96-55B8-47F2-AF21-8D2F902380B4}" type="pres">
      <dgm:prSet presAssocID="{0996A8D4-3632-4A06-AABC-00B630627A5F}" presName="parentText" presStyleLbl="node1" presStyleIdx="1" presStyleCnt="5">
        <dgm:presLayoutVars>
          <dgm:chMax val="0"/>
          <dgm:bulletEnabled val="1"/>
        </dgm:presLayoutVars>
      </dgm:prSet>
      <dgm:spPr/>
    </dgm:pt>
    <dgm:pt modelId="{2E9B7A55-AA90-4AD0-AA52-682975A80AB9}" type="pres">
      <dgm:prSet presAssocID="{19BEBC9B-7391-4EBC-9607-035CF33C32B3}" presName="spacer" presStyleCnt="0"/>
      <dgm:spPr/>
    </dgm:pt>
    <dgm:pt modelId="{6946EA21-44DF-4324-AB85-4533B850040E}" type="pres">
      <dgm:prSet presAssocID="{3FB932A2-34FC-4311-AB5E-EBA7C13D4079}" presName="parentText" presStyleLbl="node1" presStyleIdx="2" presStyleCnt="5">
        <dgm:presLayoutVars>
          <dgm:chMax val="0"/>
          <dgm:bulletEnabled val="1"/>
        </dgm:presLayoutVars>
      </dgm:prSet>
      <dgm:spPr/>
    </dgm:pt>
    <dgm:pt modelId="{57D57EE1-0FFE-47BE-B225-93216086D6CC}" type="pres">
      <dgm:prSet presAssocID="{30FF13B5-1874-43DB-930E-94AA4780B2FF}" presName="spacer" presStyleCnt="0"/>
      <dgm:spPr/>
    </dgm:pt>
    <dgm:pt modelId="{0CCD5541-52DC-4894-955E-B669EF92166A}" type="pres">
      <dgm:prSet presAssocID="{B17DE7AD-308A-4338-972C-C22A7BED0F9D}" presName="parentText" presStyleLbl="node1" presStyleIdx="3" presStyleCnt="5">
        <dgm:presLayoutVars>
          <dgm:chMax val="0"/>
          <dgm:bulletEnabled val="1"/>
        </dgm:presLayoutVars>
      </dgm:prSet>
      <dgm:spPr/>
    </dgm:pt>
    <dgm:pt modelId="{3EC6632C-180F-4963-89F2-C4C87429DDAD}" type="pres">
      <dgm:prSet presAssocID="{8E1905A6-9E13-4D0C-A665-120BF0C70B08}" presName="spacer" presStyleCnt="0"/>
      <dgm:spPr/>
    </dgm:pt>
    <dgm:pt modelId="{9D1D88B5-0523-48F4-89A7-C65E6621C857}" type="pres">
      <dgm:prSet presAssocID="{7DED0D19-2876-4640-B8E6-FF665037BF0B}" presName="parentText" presStyleLbl="node1" presStyleIdx="4" presStyleCnt="5">
        <dgm:presLayoutVars>
          <dgm:chMax val="0"/>
          <dgm:bulletEnabled val="1"/>
        </dgm:presLayoutVars>
      </dgm:prSet>
      <dgm:spPr/>
    </dgm:pt>
  </dgm:ptLst>
  <dgm:cxnLst>
    <dgm:cxn modelId="{AE2A0D11-B25E-4B61-BFF7-8E181BD418E1}" type="presOf" srcId="{7DED0D19-2876-4640-B8E6-FF665037BF0B}" destId="{9D1D88B5-0523-48F4-89A7-C65E6621C857}" srcOrd="0" destOrd="0" presId="urn:microsoft.com/office/officeart/2005/8/layout/vList2"/>
    <dgm:cxn modelId="{C9EA811A-41EB-4ECD-909A-45E705618608}" srcId="{FDB199EB-BF55-4C78-B112-78D204B98E4A}" destId="{0996A8D4-3632-4A06-AABC-00B630627A5F}" srcOrd="1" destOrd="0" parTransId="{629C6AA6-378D-4842-B554-23BF6E59649C}" sibTransId="{19BEBC9B-7391-4EBC-9607-035CF33C32B3}"/>
    <dgm:cxn modelId="{A4B8281E-D1C2-4DAC-A846-6C196752EF14}" srcId="{FDB199EB-BF55-4C78-B112-78D204B98E4A}" destId="{3FB932A2-34FC-4311-AB5E-EBA7C13D4079}" srcOrd="2" destOrd="0" parTransId="{65569A0D-7DE0-4FAF-925D-B476E74201BF}" sibTransId="{30FF13B5-1874-43DB-930E-94AA4780B2FF}"/>
    <dgm:cxn modelId="{7EE6EA6A-2F11-4E4E-828D-000B85AD991F}" srcId="{FDB199EB-BF55-4C78-B112-78D204B98E4A}" destId="{10AFB427-5EC4-4237-A91F-B74E35AED2DC}" srcOrd="0" destOrd="0" parTransId="{A992EC94-D847-4D9F-9C0D-8D40FA76BBA7}" sibTransId="{C05C66DB-F7B9-4D74-8287-343A68A0637B}"/>
    <dgm:cxn modelId="{5B31AFB0-4671-4E87-8DB3-0BD5F7B58E8F}" type="presOf" srcId="{3FB932A2-34FC-4311-AB5E-EBA7C13D4079}" destId="{6946EA21-44DF-4324-AB85-4533B850040E}" srcOrd="0" destOrd="0" presId="urn:microsoft.com/office/officeart/2005/8/layout/vList2"/>
    <dgm:cxn modelId="{41CCC9C8-A663-4C9A-8BA1-7438A3627187}" type="presOf" srcId="{FDB199EB-BF55-4C78-B112-78D204B98E4A}" destId="{000FFB6D-C643-477A-A3AE-072E5FDE4B5B}" srcOrd="0" destOrd="0" presId="urn:microsoft.com/office/officeart/2005/8/layout/vList2"/>
    <dgm:cxn modelId="{82C5D7CA-5809-43D8-8D86-0D9BFB1D9FAC}" type="presOf" srcId="{10AFB427-5EC4-4237-A91F-B74E35AED2DC}" destId="{2B0515C9-FBDE-4EAA-A278-DC98CE017250}" srcOrd="0" destOrd="0" presId="urn:microsoft.com/office/officeart/2005/8/layout/vList2"/>
    <dgm:cxn modelId="{4C2EEDD6-E119-4A1C-B15D-3E345B3483F9}" type="presOf" srcId="{B17DE7AD-308A-4338-972C-C22A7BED0F9D}" destId="{0CCD5541-52DC-4894-955E-B669EF92166A}" srcOrd="0" destOrd="0" presId="urn:microsoft.com/office/officeart/2005/8/layout/vList2"/>
    <dgm:cxn modelId="{1563ADDB-063D-4CB3-93F5-328DB7CB3D9E}" type="presOf" srcId="{0996A8D4-3632-4A06-AABC-00B630627A5F}" destId="{D51E2E96-55B8-47F2-AF21-8D2F902380B4}" srcOrd="0" destOrd="0" presId="urn:microsoft.com/office/officeart/2005/8/layout/vList2"/>
    <dgm:cxn modelId="{6B456EE4-DE32-4A74-8692-151677A85486}" srcId="{FDB199EB-BF55-4C78-B112-78D204B98E4A}" destId="{7DED0D19-2876-4640-B8E6-FF665037BF0B}" srcOrd="4" destOrd="0" parTransId="{A17E231C-4791-4F57-AB68-19A5A0850301}" sibTransId="{9127CE3E-7A29-48A6-9913-031C105CCCDA}"/>
    <dgm:cxn modelId="{796174EF-F177-46FF-9AAB-65FDEFD18BE2}" srcId="{FDB199EB-BF55-4C78-B112-78D204B98E4A}" destId="{B17DE7AD-308A-4338-972C-C22A7BED0F9D}" srcOrd="3" destOrd="0" parTransId="{D7244CA0-DC70-48BC-BEAA-8554C0AB13CD}" sibTransId="{8E1905A6-9E13-4D0C-A665-120BF0C70B08}"/>
    <dgm:cxn modelId="{9D8C8E71-4072-4D5D-8C5F-71312D329C64}" type="presParOf" srcId="{000FFB6D-C643-477A-A3AE-072E5FDE4B5B}" destId="{2B0515C9-FBDE-4EAA-A278-DC98CE017250}" srcOrd="0" destOrd="0" presId="urn:microsoft.com/office/officeart/2005/8/layout/vList2"/>
    <dgm:cxn modelId="{A4E77D1B-4FB9-4948-9988-750F2D081E31}" type="presParOf" srcId="{000FFB6D-C643-477A-A3AE-072E5FDE4B5B}" destId="{958D7DD3-CDDB-40FB-8950-DCC812A0A6FB}" srcOrd="1" destOrd="0" presId="urn:microsoft.com/office/officeart/2005/8/layout/vList2"/>
    <dgm:cxn modelId="{78770538-9713-4168-B86D-7324CCE7BCF2}" type="presParOf" srcId="{000FFB6D-C643-477A-A3AE-072E5FDE4B5B}" destId="{D51E2E96-55B8-47F2-AF21-8D2F902380B4}" srcOrd="2" destOrd="0" presId="urn:microsoft.com/office/officeart/2005/8/layout/vList2"/>
    <dgm:cxn modelId="{97D189FF-D02B-432D-AADD-35277CFB95FB}" type="presParOf" srcId="{000FFB6D-C643-477A-A3AE-072E5FDE4B5B}" destId="{2E9B7A55-AA90-4AD0-AA52-682975A80AB9}" srcOrd="3" destOrd="0" presId="urn:microsoft.com/office/officeart/2005/8/layout/vList2"/>
    <dgm:cxn modelId="{E4784530-36C7-4E21-99BC-15BFD9D79C80}" type="presParOf" srcId="{000FFB6D-C643-477A-A3AE-072E5FDE4B5B}" destId="{6946EA21-44DF-4324-AB85-4533B850040E}" srcOrd="4" destOrd="0" presId="urn:microsoft.com/office/officeart/2005/8/layout/vList2"/>
    <dgm:cxn modelId="{AC6D20BC-F00B-4FEB-AB3F-DA152B3EF438}" type="presParOf" srcId="{000FFB6D-C643-477A-A3AE-072E5FDE4B5B}" destId="{57D57EE1-0FFE-47BE-B225-93216086D6CC}" srcOrd="5" destOrd="0" presId="urn:microsoft.com/office/officeart/2005/8/layout/vList2"/>
    <dgm:cxn modelId="{D2F1194C-2212-488B-ACCF-C416EDD0D76E}" type="presParOf" srcId="{000FFB6D-C643-477A-A3AE-072E5FDE4B5B}" destId="{0CCD5541-52DC-4894-955E-B669EF92166A}" srcOrd="6" destOrd="0" presId="urn:microsoft.com/office/officeart/2005/8/layout/vList2"/>
    <dgm:cxn modelId="{469CCE05-8003-41D9-A344-D74319B9C531}" type="presParOf" srcId="{000FFB6D-C643-477A-A3AE-072E5FDE4B5B}" destId="{3EC6632C-180F-4963-89F2-C4C87429DDAD}" srcOrd="7" destOrd="0" presId="urn:microsoft.com/office/officeart/2005/8/layout/vList2"/>
    <dgm:cxn modelId="{24B16054-1834-4B70-AF2E-7D6BCF4852B0}" type="presParOf" srcId="{000FFB6D-C643-477A-A3AE-072E5FDE4B5B}" destId="{9D1D88B5-0523-48F4-89A7-C65E6621C85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4A383-FF91-4BC9-B3DE-7DEEA657B0E7}"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B15F1E63-9FAD-4357-9AC0-7C61A7E191E4}">
      <dgm:prSet custT="1"/>
      <dgm:spPr/>
      <dgm:t>
        <a:bodyPr/>
        <a:lstStyle/>
        <a:p>
          <a:r>
            <a:rPr lang="es-MX" sz="1200" dirty="0"/>
            <a:t>Los quince artículos de la primera ley, otorgaban la ciudadanía a aquellos que supieran leer y tuvieran un ingreso anual mínimo de 100 pesos, excepto para los trabajadores domésticos, quienes no tenían derecho a voto.</a:t>
          </a:r>
          <a:endParaRPr lang="en-US" sz="1200" dirty="0"/>
        </a:p>
      </dgm:t>
    </dgm:pt>
    <dgm:pt modelId="{ABFA828F-25E3-439E-ABF2-F26F7FD9EA77}" type="parTrans" cxnId="{B099B9C9-60CA-4E31-8FC9-55081F8C624C}">
      <dgm:prSet/>
      <dgm:spPr/>
      <dgm:t>
        <a:bodyPr/>
        <a:lstStyle/>
        <a:p>
          <a:endParaRPr lang="en-US" sz="1200"/>
        </a:p>
      </dgm:t>
    </dgm:pt>
    <dgm:pt modelId="{AAEE29E4-51A4-4B32-84E5-B00622AD6589}" type="sibTrans" cxnId="{B099B9C9-60CA-4E31-8FC9-55081F8C624C}">
      <dgm:prSet/>
      <dgm:spPr/>
      <dgm:t>
        <a:bodyPr/>
        <a:lstStyle/>
        <a:p>
          <a:endParaRPr lang="en-US" sz="1200"/>
        </a:p>
      </dgm:t>
    </dgm:pt>
    <dgm:pt modelId="{6EF24617-3CC0-48E3-B5C7-61640D5718F1}">
      <dgm:prSet custT="1"/>
      <dgm:spPr/>
      <dgm:t>
        <a:bodyPr/>
        <a:lstStyle/>
        <a:p>
          <a:r>
            <a:rPr lang="es-MX" sz="1200"/>
            <a:t>Está conformada por 15 artículos</a:t>
          </a:r>
          <a:endParaRPr lang="en-US" sz="1200"/>
        </a:p>
      </dgm:t>
    </dgm:pt>
    <dgm:pt modelId="{FAA64AB2-7127-4019-BCB2-0636764620A2}" type="parTrans" cxnId="{F09749F5-00B0-41F3-80B1-A51657034C65}">
      <dgm:prSet/>
      <dgm:spPr/>
      <dgm:t>
        <a:bodyPr/>
        <a:lstStyle/>
        <a:p>
          <a:endParaRPr lang="en-US" sz="1200"/>
        </a:p>
      </dgm:t>
    </dgm:pt>
    <dgm:pt modelId="{DDA6CD64-B10D-469E-B7AD-D4AB0B0CD593}" type="sibTrans" cxnId="{F09749F5-00B0-41F3-80B1-A51657034C65}">
      <dgm:prSet/>
      <dgm:spPr/>
      <dgm:t>
        <a:bodyPr/>
        <a:lstStyle/>
        <a:p>
          <a:endParaRPr lang="en-US" sz="1200"/>
        </a:p>
      </dgm:t>
    </dgm:pt>
    <dgm:pt modelId="{5BD7165B-8F89-47DC-AD8B-37BD26CC00BE}">
      <dgm:prSet custT="1"/>
      <dgm:spPr/>
      <dgm:t>
        <a:bodyPr/>
        <a:lstStyle/>
        <a:p>
          <a:r>
            <a:rPr lang="es-MX" sz="1200"/>
            <a:t>a) Establece los derechos de los ciudadanos.</a:t>
          </a:r>
          <a:endParaRPr lang="en-US" sz="1200"/>
        </a:p>
      </dgm:t>
    </dgm:pt>
    <dgm:pt modelId="{4C715ED1-CDBB-4C5F-862B-A46D6E009A4E}" type="parTrans" cxnId="{74A31D16-E3D3-468D-81F5-A83BB4202D1C}">
      <dgm:prSet/>
      <dgm:spPr/>
      <dgm:t>
        <a:bodyPr/>
        <a:lstStyle/>
        <a:p>
          <a:endParaRPr lang="en-US" sz="1200"/>
        </a:p>
      </dgm:t>
    </dgm:pt>
    <dgm:pt modelId="{E1EFF513-8E44-4582-A0C0-CE3BF95B6B2B}" type="sibTrans" cxnId="{74A31D16-E3D3-468D-81F5-A83BB4202D1C}">
      <dgm:prSet/>
      <dgm:spPr/>
      <dgm:t>
        <a:bodyPr/>
        <a:lstStyle/>
        <a:p>
          <a:endParaRPr lang="en-US" sz="1200"/>
        </a:p>
      </dgm:t>
    </dgm:pt>
    <dgm:pt modelId="{B3067331-31CD-404E-A1D5-17BE14868761}">
      <dgm:prSet custT="1"/>
      <dgm:spPr/>
      <dgm:t>
        <a:bodyPr/>
        <a:lstStyle/>
        <a:p>
          <a:r>
            <a:rPr lang="es-MX" sz="1200"/>
            <a:t>b) Define los conceptos de nacionalidad y ciudadanía estableciendo la obligación de profesar la religión de su patria.</a:t>
          </a:r>
          <a:endParaRPr lang="en-US" sz="1200"/>
        </a:p>
      </dgm:t>
    </dgm:pt>
    <dgm:pt modelId="{82EF6480-F40A-4FF4-AD4E-7092623F82C1}" type="parTrans" cxnId="{B1A6ED6F-F410-4A64-8077-027DFE25F1DB}">
      <dgm:prSet/>
      <dgm:spPr/>
      <dgm:t>
        <a:bodyPr/>
        <a:lstStyle/>
        <a:p>
          <a:endParaRPr lang="en-US" sz="1200"/>
        </a:p>
      </dgm:t>
    </dgm:pt>
    <dgm:pt modelId="{69DA4BAF-D2BE-492D-AB8F-B671E07B1B8B}" type="sibTrans" cxnId="{B1A6ED6F-F410-4A64-8077-027DFE25F1DB}">
      <dgm:prSet/>
      <dgm:spPr/>
      <dgm:t>
        <a:bodyPr/>
        <a:lstStyle/>
        <a:p>
          <a:endParaRPr lang="en-US" sz="1200"/>
        </a:p>
      </dgm:t>
    </dgm:pt>
    <dgm:pt modelId="{64020A91-207D-4D64-B994-C9CBD1B4CFCE}">
      <dgm:prSet custT="1"/>
      <dgm:spPr/>
      <dgm:t>
        <a:bodyPr/>
        <a:lstStyle/>
        <a:p>
          <a:r>
            <a:rPr lang="es-MX" sz="1200"/>
            <a:t>c) La libertad de tránsito.</a:t>
          </a:r>
          <a:endParaRPr lang="en-US" sz="1200"/>
        </a:p>
      </dgm:t>
    </dgm:pt>
    <dgm:pt modelId="{D3AD1B98-54FD-410F-9E98-9602A602E0F4}" type="parTrans" cxnId="{ED2F3FE6-B77E-4774-A738-7FD210BD8A57}">
      <dgm:prSet/>
      <dgm:spPr/>
      <dgm:t>
        <a:bodyPr/>
        <a:lstStyle/>
        <a:p>
          <a:endParaRPr lang="en-US" sz="1200"/>
        </a:p>
      </dgm:t>
    </dgm:pt>
    <dgm:pt modelId="{73ABC6C5-1D7D-4831-A805-173F1F88941E}" type="sibTrans" cxnId="{ED2F3FE6-B77E-4774-A738-7FD210BD8A57}">
      <dgm:prSet/>
      <dgm:spPr/>
      <dgm:t>
        <a:bodyPr/>
        <a:lstStyle/>
        <a:p>
          <a:endParaRPr lang="en-US" sz="1200"/>
        </a:p>
      </dgm:t>
    </dgm:pt>
    <dgm:pt modelId="{FDE5A8A1-BB21-4FC7-9635-2F231FDB32BF}">
      <dgm:prSet custT="1"/>
      <dgm:spPr/>
      <dgm:t>
        <a:bodyPr/>
        <a:lstStyle/>
        <a:p>
          <a:r>
            <a:rPr lang="es-MX" sz="1200"/>
            <a:t>d) La libertad de imprenta</a:t>
          </a:r>
          <a:endParaRPr lang="en-US" sz="1200"/>
        </a:p>
      </dgm:t>
    </dgm:pt>
    <dgm:pt modelId="{3B475936-2111-47AB-BDDC-E609939E9F50}" type="parTrans" cxnId="{A1739E8F-C610-4C4C-9EDC-87211C275333}">
      <dgm:prSet/>
      <dgm:spPr/>
      <dgm:t>
        <a:bodyPr/>
        <a:lstStyle/>
        <a:p>
          <a:endParaRPr lang="en-US" sz="1200"/>
        </a:p>
      </dgm:t>
    </dgm:pt>
    <dgm:pt modelId="{08C37304-C24B-492B-A5E2-E4492A972958}" type="sibTrans" cxnId="{A1739E8F-C610-4C4C-9EDC-87211C275333}">
      <dgm:prSet/>
      <dgm:spPr/>
      <dgm:t>
        <a:bodyPr/>
        <a:lstStyle/>
        <a:p>
          <a:endParaRPr lang="en-US" sz="1200"/>
        </a:p>
      </dgm:t>
    </dgm:pt>
    <dgm:pt modelId="{DD5153CF-24E8-42E7-A9D4-F823DE5F6814}">
      <dgm:prSet custT="1"/>
      <dgm:spPr/>
      <dgm:t>
        <a:bodyPr/>
        <a:lstStyle/>
        <a:p>
          <a:r>
            <a:rPr lang="es-MX" sz="1200"/>
            <a:t>e) La inviolabilidad de la propiedad privada.</a:t>
          </a:r>
          <a:endParaRPr lang="en-US" sz="1200"/>
        </a:p>
      </dgm:t>
    </dgm:pt>
    <dgm:pt modelId="{C8E6F8F7-D43C-406C-B574-79EC5371DA75}" type="parTrans" cxnId="{D05E5F88-D343-4F8E-A285-22CF73731A43}">
      <dgm:prSet/>
      <dgm:spPr/>
      <dgm:t>
        <a:bodyPr/>
        <a:lstStyle/>
        <a:p>
          <a:endParaRPr lang="en-US" sz="1200"/>
        </a:p>
      </dgm:t>
    </dgm:pt>
    <dgm:pt modelId="{65601D2B-8024-4FFB-A26F-638268D193A2}" type="sibTrans" cxnId="{D05E5F88-D343-4F8E-A285-22CF73731A43}">
      <dgm:prSet/>
      <dgm:spPr/>
      <dgm:t>
        <a:bodyPr/>
        <a:lstStyle/>
        <a:p>
          <a:endParaRPr lang="en-US" sz="1200"/>
        </a:p>
      </dgm:t>
    </dgm:pt>
    <dgm:pt modelId="{DEEF39CA-700C-4FB7-8139-41ABABE840EC}">
      <dgm:prSet custT="1"/>
      <dgm:spPr/>
      <dgm:t>
        <a:bodyPr/>
        <a:lstStyle/>
        <a:p>
          <a:r>
            <a:rPr lang="es-MX" sz="1200"/>
            <a:t>f) La irretroactividad de la ley.</a:t>
          </a:r>
          <a:endParaRPr lang="en-US" sz="1200"/>
        </a:p>
      </dgm:t>
    </dgm:pt>
    <dgm:pt modelId="{C3D5EAD2-39FC-4162-848F-E60FBAD5B16E}" type="parTrans" cxnId="{05C877B0-AE97-44D8-BDD0-3B15272E627C}">
      <dgm:prSet/>
      <dgm:spPr/>
      <dgm:t>
        <a:bodyPr/>
        <a:lstStyle/>
        <a:p>
          <a:endParaRPr lang="en-US" sz="1200"/>
        </a:p>
      </dgm:t>
    </dgm:pt>
    <dgm:pt modelId="{39934D45-9FB2-4B52-B83E-40E45B624844}" type="sibTrans" cxnId="{05C877B0-AE97-44D8-BDD0-3B15272E627C}">
      <dgm:prSet/>
      <dgm:spPr/>
      <dgm:t>
        <a:bodyPr/>
        <a:lstStyle/>
        <a:p>
          <a:endParaRPr lang="en-US" sz="1200"/>
        </a:p>
      </dgm:t>
    </dgm:pt>
    <dgm:pt modelId="{235BBFE9-1BDE-4E78-A25E-125BAD3453A4}" type="pres">
      <dgm:prSet presAssocID="{E004A383-FF91-4BC9-B3DE-7DEEA657B0E7}" presName="vert0" presStyleCnt="0">
        <dgm:presLayoutVars>
          <dgm:dir/>
          <dgm:animOne val="branch"/>
          <dgm:animLvl val="lvl"/>
        </dgm:presLayoutVars>
      </dgm:prSet>
      <dgm:spPr/>
    </dgm:pt>
    <dgm:pt modelId="{E127679E-B7FA-4849-9A6D-AC0DA07CD28D}" type="pres">
      <dgm:prSet presAssocID="{B15F1E63-9FAD-4357-9AC0-7C61A7E191E4}" presName="thickLine" presStyleLbl="alignNode1" presStyleIdx="0" presStyleCnt="8"/>
      <dgm:spPr/>
    </dgm:pt>
    <dgm:pt modelId="{F897E1DE-BDA1-4B75-8151-6F94FA97BCE1}" type="pres">
      <dgm:prSet presAssocID="{B15F1E63-9FAD-4357-9AC0-7C61A7E191E4}" presName="horz1" presStyleCnt="0"/>
      <dgm:spPr/>
    </dgm:pt>
    <dgm:pt modelId="{37C77D7C-1068-4301-A560-E263EF08160F}" type="pres">
      <dgm:prSet presAssocID="{B15F1E63-9FAD-4357-9AC0-7C61A7E191E4}" presName="tx1" presStyleLbl="revTx" presStyleIdx="0" presStyleCnt="8"/>
      <dgm:spPr/>
    </dgm:pt>
    <dgm:pt modelId="{07B58DA4-887B-41A9-B493-1DFEDA12F089}" type="pres">
      <dgm:prSet presAssocID="{B15F1E63-9FAD-4357-9AC0-7C61A7E191E4}" presName="vert1" presStyleCnt="0"/>
      <dgm:spPr/>
    </dgm:pt>
    <dgm:pt modelId="{E5DF8015-A419-4110-8B6D-440BA8330DC5}" type="pres">
      <dgm:prSet presAssocID="{6EF24617-3CC0-48E3-B5C7-61640D5718F1}" presName="thickLine" presStyleLbl="alignNode1" presStyleIdx="1" presStyleCnt="8"/>
      <dgm:spPr/>
    </dgm:pt>
    <dgm:pt modelId="{9ED0919F-1EE1-4728-B85E-E93C7FF33846}" type="pres">
      <dgm:prSet presAssocID="{6EF24617-3CC0-48E3-B5C7-61640D5718F1}" presName="horz1" presStyleCnt="0"/>
      <dgm:spPr/>
    </dgm:pt>
    <dgm:pt modelId="{D05874A3-8730-4C47-B4EB-0C487443500B}" type="pres">
      <dgm:prSet presAssocID="{6EF24617-3CC0-48E3-B5C7-61640D5718F1}" presName="tx1" presStyleLbl="revTx" presStyleIdx="1" presStyleCnt="8"/>
      <dgm:spPr/>
    </dgm:pt>
    <dgm:pt modelId="{270B428C-D495-4909-AE69-50CA4854C051}" type="pres">
      <dgm:prSet presAssocID="{6EF24617-3CC0-48E3-B5C7-61640D5718F1}" presName="vert1" presStyleCnt="0"/>
      <dgm:spPr/>
    </dgm:pt>
    <dgm:pt modelId="{7D815F3A-114B-4433-8304-20DC90A5B09F}" type="pres">
      <dgm:prSet presAssocID="{5BD7165B-8F89-47DC-AD8B-37BD26CC00BE}" presName="thickLine" presStyleLbl="alignNode1" presStyleIdx="2" presStyleCnt="8"/>
      <dgm:spPr/>
    </dgm:pt>
    <dgm:pt modelId="{F15E38EB-C295-4FAF-9E6E-9DFFE3D8D56B}" type="pres">
      <dgm:prSet presAssocID="{5BD7165B-8F89-47DC-AD8B-37BD26CC00BE}" presName="horz1" presStyleCnt="0"/>
      <dgm:spPr/>
    </dgm:pt>
    <dgm:pt modelId="{68CEA8A5-B0E1-4E66-A0BF-DC87A8389E7B}" type="pres">
      <dgm:prSet presAssocID="{5BD7165B-8F89-47DC-AD8B-37BD26CC00BE}" presName="tx1" presStyleLbl="revTx" presStyleIdx="2" presStyleCnt="8"/>
      <dgm:spPr/>
    </dgm:pt>
    <dgm:pt modelId="{BC45F5F1-6702-4892-B384-2AC44EEA2184}" type="pres">
      <dgm:prSet presAssocID="{5BD7165B-8F89-47DC-AD8B-37BD26CC00BE}" presName="vert1" presStyleCnt="0"/>
      <dgm:spPr/>
    </dgm:pt>
    <dgm:pt modelId="{2E9FFCB2-1703-4697-BD05-949402B10C49}" type="pres">
      <dgm:prSet presAssocID="{B3067331-31CD-404E-A1D5-17BE14868761}" presName="thickLine" presStyleLbl="alignNode1" presStyleIdx="3" presStyleCnt="8"/>
      <dgm:spPr/>
    </dgm:pt>
    <dgm:pt modelId="{32EEA610-21D1-4AAB-9A0A-1FEEFC4E3346}" type="pres">
      <dgm:prSet presAssocID="{B3067331-31CD-404E-A1D5-17BE14868761}" presName="horz1" presStyleCnt="0"/>
      <dgm:spPr/>
    </dgm:pt>
    <dgm:pt modelId="{8B6A341F-1557-4FC2-A794-C267E6780BEB}" type="pres">
      <dgm:prSet presAssocID="{B3067331-31CD-404E-A1D5-17BE14868761}" presName="tx1" presStyleLbl="revTx" presStyleIdx="3" presStyleCnt="8"/>
      <dgm:spPr/>
    </dgm:pt>
    <dgm:pt modelId="{4FF4DE1A-C9DE-4EF6-BE31-BB3A35FE1426}" type="pres">
      <dgm:prSet presAssocID="{B3067331-31CD-404E-A1D5-17BE14868761}" presName="vert1" presStyleCnt="0"/>
      <dgm:spPr/>
    </dgm:pt>
    <dgm:pt modelId="{BB38EA96-0472-442A-A4C1-02999D2764E7}" type="pres">
      <dgm:prSet presAssocID="{64020A91-207D-4D64-B994-C9CBD1B4CFCE}" presName="thickLine" presStyleLbl="alignNode1" presStyleIdx="4" presStyleCnt="8"/>
      <dgm:spPr/>
    </dgm:pt>
    <dgm:pt modelId="{5516C151-8AA1-4E42-A736-300C399CBAD8}" type="pres">
      <dgm:prSet presAssocID="{64020A91-207D-4D64-B994-C9CBD1B4CFCE}" presName="horz1" presStyleCnt="0"/>
      <dgm:spPr/>
    </dgm:pt>
    <dgm:pt modelId="{CD5729AC-07CF-4D87-A269-35A0A95CB34B}" type="pres">
      <dgm:prSet presAssocID="{64020A91-207D-4D64-B994-C9CBD1B4CFCE}" presName="tx1" presStyleLbl="revTx" presStyleIdx="4" presStyleCnt="8"/>
      <dgm:spPr/>
    </dgm:pt>
    <dgm:pt modelId="{EBE2681B-A0A2-41F0-9847-D4B4C553E968}" type="pres">
      <dgm:prSet presAssocID="{64020A91-207D-4D64-B994-C9CBD1B4CFCE}" presName="vert1" presStyleCnt="0"/>
      <dgm:spPr/>
    </dgm:pt>
    <dgm:pt modelId="{E40A2AF8-41A4-4F98-8499-4B3A1BE3EF15}" type="pres">
      <dgm:prSet presAssocID="{FDE5A8A1-BB21-4FC7-9635-2F231FDB32BF}" presName="thickLine" presStyleLbl="alignNode1" presStyleIdx="5" presStyleCnt="8"/>
      <dgm:spPr/>
    </dgm:pt>
    <dgm:pt modelId="{88827B4F-F3B7-42F9-84EA-3B2D456BB552}" type="pres">
      <dgm:prSet presAssocID="{FDE5A8A1-BB21-4FC7-9635-2F231FDB32BF}" presName="horz1" presStyleCnt="0"/>
      <dgm:spPr/>
    </dgm:pt>
    <dgm:pt modelId="{A4AD38E0-DBB6-4C52-9AB0-F4C16F7CEE56}" type="pres">
      <dgm:prSet presAssocID="{FDE5A8A1-BB21-4FC7-9635-2F231FDB32BF}" presName="tx1" presStyleLbl="revTx" presStyleIdx="5" presStyleCnt="8"/>
      <dgm:spPr/>
    </dgm:pt>
    <dgm:pt modelId="{D5330052-4916-420D-A0FF-EA88E19C40A1}" type="pres">
      <dgm:prSet presAssocID="{FDE5A8A1-BB21-4FC7-9635-2F231FDB32BF}" presName="vert1" presStyleCnt="0"/>
      <dgm:spPr/>
    </dgm:pt>
    <dgm:pt modelId="{F00DCF89-2B05-448C-9B7F-FE44D8D6F173}" type="pres">
      <dgm:prSet presAssocID="{DD5153CF-24E8-42E7-A9D4-F823DE5F6814}" presName="thickLine" presStyleLbl="alignNode1" presStyleIdx="6" presStyleCnt="8"/>
      <dgm:spPr/>
    </dgm:pt>
    <dgm:pt modelId="{92F7AB8E-A109-4F7D-A82C-59C263D89ECF}" type="pres">
      <dgm:prSet presAssocID="{DD5153CF-24E8-42E7-A9D4-F823DE5F6814}" presName="horz1" presStyleCnt="0"/>
      <dgm:spPr/>
    </dgm:pt>
    <dgm:pt modelId="{353B909A-473D-4E11-9FED-F815E377843C}" type="pres">
      <dgm:prSet presAssocID="{DD5153CF-24E8-42E7-A9D4-F823DE5F6814}" presName="tx1" presStyleLbl="revTx" presStyleIdx="6" presStyleCnt="8"/>
      <dgm:spPr/>
    </dgm:pt>
    <dgm:pt modelId="{D3562B51-9ACB-4DC0-B408-E1DD17810C8F}" type="pres">
      <dgm:prSet presAssocID="{DD5153CF-24E8-42E7-A9D4-F823DE5F6814}" presName="vert1" presStyleCnt="0"/>
      <dgm:spPr/>
    </dgm:pt>
    <dgm:pt modelId="{63786BF3-4B53-46CD-B1B9-AB82464228FD}" type="pres">
      <dgm:prSet presAssocID="{DEEF39CA-700C-4FB7-8139-41ABABE840EC}" presName="thickLine" presStyleLbl="alignNode1" presStyleIdx="7" presStyleCnt="8"/>
      <dgm:spPr/>
    </dgm:pt>
    <dgm:pt modelId="{A313B5EC-D7C9-425F-8E1C-4F25EE0EB4D7}" type="pres">
      <dgm:prSet presAssocID="{DEEF39CA-700C-4FB7-8139-41ABABE840EC}" presName="horz1" presStyleCnt="0"/>
      <dgm:spPr/>
    </dgm:pt>
    <dgm:pt modelId="{3FA8B889-80FD-443A-8EFD-772F2CEA39D5}" type="pres">
      <dgm:prSet presAssocID="{DEEF39CA-700C-4FB7-8139-41ABABE840EC}" presName="tx1" presStyleLbl="revTx" presStyleIdx="7" presStyleCnt="8"/>
      <dgm:spPr/>
    </dgm:pt>
    <dgm:pt modelId="{B4644678-79FA-4C7C-9052-EC3CA0B4F20A}" type="pres">
      <dgm:prSet presAssocID="{DEEF39CA-700C-4FB7-8139-41ABABE840EC}" presName="vert1" presStyleCnt="0"/>
      <dgm:spPr/>
    </dgm:pt>
  </dgm:ptLst>
  <dgm:cxnLst>
    <dgm:cxn modelId="{74A31D16-E3D3-468D-81F5-A83BB4202D1C}" srcId="{E004A383-FF91-4BC9-B3DE-7DEEA657B0E7}" destId="{5BD7165B-8F89-47DC-AD8B-37BD26CC00BE}" srcOrd="2" destOrd="0" parTransId="{4C715ED1-CDBB-4C5F-862B-A46D6E009A4E}" sibTransId="{E1EFF513-8E44-4582-A0C0-CE3BF95B6B2B}"/>
    <dgm:cxn modelId="{5FE6CE22-53AF-4FB7-BB8D-6D1A7E45EF6C}" type="presOf" srcId="{DD5153CF-24E8-42E7-A9D4-F823DE5F6814}" destId="{353B909A-473D-4E11-9FED-F815E377843C}" srcOrd="0" destOrd="0" presId="urn:microsoft.com/office/officeart/2008/layout/LinedList"/>
    <dgm:cxn modelId="{D2389564-7AE3-48D0-B155-1507482A87A2}" type="presOf" srcId="{6EF24617-3CC0-48E3-B5C7-61640D5718F1}" destId="{D05874A3-8730-4C47-B4EB-0C487443500B}" srcOrd="0" destOrd="0" presId="urn:microsoft.com/office/officeart/2008/layout/LinedList"/>
    <dgm:cxn modelId="{6CF3DA64-9DBD-49E0-B06C-C060DA98831B}" type="presOf" srcId="{B15F1E63-9FAD-4357-9AC0-7C61A7E191E4}" destId="{37C77D7C-1068-4301-A560-E263EF08160F}" srcOrd="0" destOrd="0" presId="urn:microsoft.com/office/officeart/2008/layout/LinedList"/>
    <dgm:cxn modelId="{421DA06E-77F8-4F0A-83BB-6C16A8B672E4}" type="presOf" srcId="{B3067331-31CD-404E-A1D5-17BE14868761}" destId="{8B6A341F-1557-4FC2-A794-C267E6780BEB}" srcOrd="0" destOrd="0" presId="urn:microsoft.com/office/officeart/2008/layout/LinedList"/>
    <dgm:cxn modelId="{F90C914F-F4A0-4836-B260-B6DBF4487BB7}" type="presOf" srcId="{E004A383-FF91-4BC9-B3DE-7DEEA657B0E7}" destId="{235BBFE9-1BDE-4E78-A25E-125BAD3453A4}" srcOrd="0" destOrd="0" presId="urn:microsoft.com/office/officeart/2008/layout/LinedList"/>
    <dgm:cxn modelId="{B1A6ED6F-F410-4A64-8077-027DFE25F1DB}" srcId="{E004A383-FF91-4BC9-B3DE-7DEEA657B0E7}" destId="{B3067331-31CD-404E-A1D5-17BE14868761}" srcOrd="3" destOrd="0" parTransId="{82EF6480-F40A-4FF4-AD4E-7092623F82C1}" sibTransId="{69DA4BAF-D2BE-492D-AB8F-B671E07B1B8B}"/>
    <dgm:cxn modelId="{CED65079-DE00-47CB-8EF2-78444EF16C70}" type="presOf" srcId="{64020A91-207D-4D64-B994-C9CBD1B4CFCE}" destId="{CD5729AC-07CF-4D87-A269-35A0A95CB34B}" srcOrd="0" destOrd="0" presId="urn:microsoft.com/office/officeart/2008/layout/LinedList"/>
    <dgm:cxn modelId="{0C115A82-FCE2-47BC-89CD-A1945EA0F501}" type="presOf" srcId="{5BD7165B-8F89-47DC-AD8B-37BD26CC00BE}" destId="{68CEA8A5-B0E1-4E66-A0BF-DC87A8389E7B}" srcOrd="0" destOrd="0" presId="urn:microsoft.com/office/officeart/2008/layout/LinedList"/>
    <dgm:cxn modelId="{D05E5F88-D343-4F8E-A285-22CF73731A43}" srcId="{E004A383-FF91-4BC9-B3DE-7DEEA657B0E7}" destId="{DD5153CF-24E8-42E7-A9D4-F823DE5F6814}" srcOrd="6" destOrd="0" parTransId="{C8E6F8F7-D43C-406C-B574-79EC5371DA75}" sibTransId="{65601D2B-8024-4FFB-A26F-638268D193A2}"/>
    <dgm:cxn modelId="{A1739E8F-C610-4C4C-9EDC-87211C275333}" srcId="{E004A383-FF91-4BC9-B3DE-7DEEA657B0E7}" destId="{FDE5A8A1-BB21-4FC7-9635-2F231FDB32BF}" srcOrd="5" destOrd="0" parTransId="{3B475936-2111-47AB-BDDC-E609939E9F50}" sibTransId="{08C37304-C24B-492B-A5E2-E4492A972958}"/>
    <dgm:cxn modelId="{05C877B0-AE97-44D8-BDD0-3B15272E627C}" srcId="{E004A383-FF91-4BC9-B3DE-7DEEA657B0E7}" destId="{DEEF39CA-700C-4FB7-8139-41ABABE840EC}" srcOrd="7" destOrd="0" parTransId="{C3D5EAD2-39FC-4162-848F-E60FBAD5B16E}" sibTransId="{39934D45-9FB2-4B52-B83E-40E45B624844}"/>
    <dgm:cxn modelId="{B099B9C9-60CA-4E31-8FC9-55081F8C624C}" srcId="{E004A383-FF91-4BC9-B3DE-7DEEA657B0E7}" destId="{B15F1E63-9FAD-4357-9AC0-7C61A7E191E4}" srcOrd="0" destOrd="0" parTransId="{ABFA828F-25E3-439E-ABF2-F26F7FD9EA77}" sibTransId="{AAEE29E4-51A4-4B32-84E5-B00622AD6589}"/>
    <dgm:cxn modelId="{629F95D1-3CE6-4584-8DFD-F95BC39BD5B1}" type="presOf" srcId="{FDE5A8A1-BB21-4FC7-9635-2F231FDB32BF}" destId="{A4AD38E0-DBB6-4C52-9AB0-F4C16F7CEE56}" srcOrd="0" destOrd="0" presId="urn:microsoft.com/office/officeart/2008/layout/LinedList"/>
    <dgm:cxn modelId="{ED2F3FE6-B77E-4774-A738-7FD210BD8A57}" srcId="{E004A383-FF91-4BC9-B3DE-7DEEA657B0E7}" destId="{64020A91-207D-4D64-B994-C9CBD1B4CFCE}" srcOrd="4" destOrd="0" parTransId="{D3AD1B98-54FD-410F-9E98-9602A602E0F4}" sibTransId="{73ABC6C5-1D7D-4831-A805-173F1F88941E}"/>
    <dgm:cxn modelId="{AC03C3EB-FC73-4887-B51F-4A3BD91AC67C}" type="presOf" srcId="{DEEF39CA-700C-4FB7-8139-41ABABE840EC}" destId="{3FA8B889-80FD-443A-8EFD-772F2CEA39D5}" srcOrd="0" destOrd="0" presId="urn:microsoft.com/office/officeart/2008/layout/LinedList"/>
    <dgm:cxn modelId="{F09749F5-00B0-41F3-80B1-A51657034C65}" srcId="{E004A383-FF91-4BC9-B3DE-7DEEA657B0E7}" destId="{6EF24617-3CC0-48E3-B5C7-61640D5718F1}" srcOrd="1" destOrd="0" parTransId="{FAA64AB2-7127-4019-BCB2-0636764620A2}" sibTransId="{DDA6CD64-B10D-469E-B7AD-D4AB0B0CD593}"/>
    <dgm:cxn modelId="{7FF72333-A6BD-4B96-B9C9-CB6C56428526}" type="presParOf" srcId="{235BBFE9-1BDE-4E78-A25E-125BAD3453A4}" destId="{E127679E-B7FA-4849-9A6D-AC0DA07CD28D}" srcOrd="0" destOrd="0" presId="urn:microsoft.com/office/officeart/2008/layout/LinedList"/>
    <dgm:cxn modelId="{B9E9E523-F83C-4736-951A-4C1C1CE6F1B7}" type="presParOf" srcId="{235BBFE9-1BDE-4E78-A25E-125BAD3453A4}" destId="{F897E1DE-BDA1-4B75-8151-6F94FA97BCE1}" srcOrd="1" destOrd="0" presId="urn:microsoft.com/office/officeart/2008/layout/LinedList"/>
    <dgm:cxn modelId="{312FD35F-0E8E-4289-A426-78E11DB5ECAE}" type="presParOf" srcId="{F897E1DE-BDA1-4B75-8151-6F94FA97BCE1}" destId="{37C77D7C-1068-4301-A560-E263EF08160F}" srcOrd="0" destOrd="0" presId="urn:microsoft.com/office/officeart/2008/layout/LinedList"/>
    <dgm:cxn modelId="{8EA80DBE-2BBB-4DDA-8836-2B62B12CE0AA}" type="presParOf" srcId="{F897E1DE-BDA1-4B75-8151-6F94FA97BCE1}" destId="{07B58DA4-887B-41A9-B493-1DFEDA12F089}" srcOrd="1" destOrd="0" presId="urn:microsoft.com/office/officeart/2008/layout/LinedList"/>
    <dgm:cxn modelId="{CB6EE291-D98F-4B9D-BEF4-D8C3782447A7}" type="presParOf" srcId="{235BBFE9-1BDE-4E78-A25E-125BAD3453A4}" destId="{E5DF8015-A419-4110-8B6D-440BA8330DC5}" srcOrd="2" destOrd="0" presId="urn:microsoft.com/office/officeart/2008/layout/LinedList"/>
    <dgm:cxn modelId="{33809E2A-4ACB-4C54-9AD9-313929017B99}" type="presParOf" srcId="{235BBFE9-1BDE-4E78-A25E-125BAD3453A4}" destId="{9ED0919F-1EE1-4728-B85E-E93C7FF33846}" srcOrd="3" destOrd="0" presId="urn:microsoft.com/office/officeart/2008/layout/LinedList"/>
    <dgm:cxn modelId="{00A2AC36-D2E3-42E0-9966-0BD097EB89E0}" type="presParOf" srcId="{9ED0919F-1EE1-4728-B85E-E93C7FF33846}" destId="{D05874A3-8730-4C47-B4EB-0C487443500B}" srcOrd="0" destOrd="0" presId="urn:microsoft.com/office/officeart/2008/layout/LinedList"/>
    <dgm:cxn modelId="{80998F7F-B532-47B7-A6E8-213489078D61}" type="presParOf" srcId="{9ED0919F-1EE1-4728-B85E-E93C7FF33846}" destId="{270B428C-D495-4909-AE69-50CA4854C051}" srcOrd="1" destOrd="0" presId="urn:microsoft.com/office/officeart/2008/layout/LinedList"/>
    <dgm:cxn modelId="{1CCEE1AE-3ED1-4C90-9FB6-ADCF97A417A9}" type="presParOf" srcId="{235BBFE9-1BDE-4E78-A25E-125BAD3453A4}" destId="{7D815F3A-114B-4433-8304-20DC90A5B09F}" srcOrd="4" destOrd="0" presId="urn:microsoft.com/office/officeart/2008/layout/LinedList"/>
    <dgm:cxn modelId="{90326FDC-C4C2-4DB9-A4EB-A51EB7A9697E}" type="presParOf" srcId="{235BBFE9-1BDE-4E78-A25E-125BAD3453A4}" destId="{F15E38EB-C295-4FAF-9E6E-9DFFE3D8D56B}" srcOrd="5" destOrd="0" presId="urn:microsoft.com/office/officeart/2008/layout/LinedList"/>
    <dgm:cxn modelId="{C4F882D6-5620-499B-958C-127A7F17CC77}" type="presParOf" srcId="{F15E38EB-C295-4FAF-9E6E-9DFFE3D8D56B}" destId="{68CEA8A5-B0E1-4E66-A0BF-DC87A8389E7B}" srcOrd="0" destOrd="0" presId="urn:microsoft.com/office/officeart/2008/layout/LinedList"/>
    <dgm:cxn modelId="{A674F46E-0687-4E06-BA03-E1F72BF8A2D1}" type="presParOf" srcId="{F15E38EB-C295-4FAF-9E6E-9DFFE3D8D56B}" destId="{BC45F5F1-6702-4892-B384-2AC44EEA2184}" srcOrd="1" destOrd="0" presId="urn:microsoft.com/office/officeart/2008/layout/LinedList"/>
    <dgm:cxn modelId="{C639C22C-54C0-470F-86C3-5CA48445D235}" type="presParOf" srcId="{235BBFE9-1BDE-4E78-A25E-125BAD3453A4}" destId="{2E9FFCB2-1703-4697-BD05-949402B10C49}" srcOrd="6" destOrd="0" presId="urn:microsoft.com/office/officeart/2008/layout/LinedList"/>
    <dgm:cxn modelId="{91C8C997-26DD-430E-B348-EED5A7527A92}" type="presParOf" srcId="{235BBFE9-1BDE-4E78-A25E-125BAD3453A4}" destId="{32EEA610-21D1-4AAB-9A0A-1FEEFC4E3346}" srcOrd="7" destOrd="0" presId="urn:microsoft.com/office/officeart/2008/layout/LinedList"/>
    <dgm:cxn modelId="{88F4B370-CCD1-48F6-AF3F-7A61213AB99C}" type="presParOf" srcId="{32EEA610-21D1-4AAB-9A0A-1FEEFC4E3346}" destId="{8B6A341F-1557-4FC2-A794-C267E6780BEB}" srcOrd="0" destOrd="0" presId="urn:microsoft.com/office/officeart/2008/layout/LinedList"/>
    <dgm:cxn modelId="{34151D1A-7B6D-4ADA-B5E8-F3C98B73E64F}" type="presParOf" srcId="{32EEA610-21D1-4AAB-9A0A-1FEEFC4E3346}" destId="{4FF4DE1A-C9DE-4EF6-BE31-BB3A35FE1426}" srcOrd="1" destOrd="0" presId="urn:microsoft.com/office/officeart/2008/layout/LinedList"/>
    <dgm:cxn modelId="{4D35E9F0-B66B-4FF6-B57B-D8113B1051C9}" type="presParOf" srcId="{235BBFE9-1BDE-4E78-A25E-125BAD3453A4}" destId="{BB38EA96-0472-442A-A4C1-02999D2764E7}" srcOrd="8" destOrd="0" presId="urn:microsoft.com/office/officeart/2008/layout/LinedList"/>
    <dgm:cxn modelId="{B3057470-C4FD-466A-A58D-8E026865298E}" type="presParOf" srcId="{235BBFE9-1BDE-4E78-A25E-125BAD3453A4}" destId="{5516C151-8AA1-4E42-A736-300C399CBAD8}" srcOrd="9" destOrd="0" presId="urn:microsoft.com/office/officeart/2008/layout/LinedList"/>
    <dgm:cxn modelId="{8737CA2C-0C65-4637-97BB-F69C2F153733}" type="presParOf" srcId="{5516C151-8AA1-4E42-A736-300C399CBAD8}" destId="{CD5729AC-07CF-4D87-A269-35A0A95CB34B}" srcOrd="0" destOrd="0" presId="urn:microsoft.com/office/officeart/2008/layout/LinedList"/>
    <dgm:cxn modelId="{F8F3D67E-9178-4915-A89B-9B0868A79767}" type="presParOf" srcId="{5516C151-8AA1-4E42-A736-300C399CBAD8}" destId="{EBE2681B-A0A2-41F0-9847-D4B4C553E968}" srcOrd="1" destOrd="0" presId="urn:microsoft.com/office/officeart/2008/layout/LinedList"/>
    <dgm:cxn modelId="{16AFB4A7-95AB-49FF-A394-8BB3D2470BF7}" type="presParOf" srcId="{235BBFE9-1BDE-4E78-A25E-125BAD3453A4}" destId="{E40A2AF8-41A4-4F98-8499-4B3A1BE3EF15}" srcOrd="10" destOrd="0" presId="urn:microsoft.com/office/officeart/2008/layout/LinedList"/>
    <dgm:cxn modelId="{F7EBD524-0AB5-4272-BCAB-38DBD3063833}" type="presParOf" srcId="{235BBFE9-1BDE-4E78-A25E-125BAD3453A4}" destId="{88827B4F-F3B7-42F9-84EA-3B2D456BB552}" srcOrd="11" destOrd="0" presId="urn:microsoft.com/office/officeart/2008/layout/LinedList"/>
    <dgm:cxn modelId="{85EE8B61-DD7E-413B-8159-119CDB23F977}" type="presParOf" srcId="{88827B4F-F3B7-42F9-84EA-3B2D456BB552}" destId="{A4AD38E0-DBB6-4C52-9AB0-F4C16F7CEE56}" srcOrd="0" destOrd="0" presId="urn:microsoft.com/office/officeart/2008/layout/LinedList"/>
    <dgm:cxn modelId="{6552DAE9-5315-432A-B7BB-95370C12DC1D}" type="presParOf" srcId="{88827B4F-F3B7-42F9-84EA-3B2D456BB552}" destId="{D5330052-4916-420D-A0FF-EA88E19C40A1}" srcOrd="1" destOrd="0" presId="urn:microsoft.com/office/officeart/2008/layout/LinedList"/>
    <dgm:cxn modelId="{B3E0229D-6816-4C72-ACB9-6B2178CA38FD}" type="presParOf" srcId="{235BBFE9-1BDE-4E78-A25E-125BAD3453A4}" destId="{F00DCF89-2B05-448C-9B7F-FE44D8D6F173}" srcOrd="12" destOrd="0" presId="urn:microsoft.com/office/officeart/2008/layout/LinedList"/>
    <dgm:cxn modelId="{A88E7EFB-8E75-464E-8AF5-5B7C9B4A2496}" type="presParOf" srcId="{235BBFE9-1BDE-4E78-A25E-125BAD3453A4}" destId="{92F7AB8E-A109-4F7D-A82C-59C263D89ECF}" srcOrd="13" destOrd="0" presId="urn:microsoft.com/office/officeart/2008/layout/LinedList"/>
    <dgm:cxn modelId="{E76FCE94-1B02-4D88-9BEC-EBC2D1B3EB97}" type="presParOf" srcId="{92F7AB8E-A109-4F7D-A82C-59C263D89ECF}" destId="{353B909A-473D-4E11-9FED-F815E377843C}" srcOrd="0" destOrd="0" presId="urn:microsoft.com/office/officeart/2008/layout/LinedList"/>
    <dgm:cxn modelId="{E4874315-25ED-4511-899E-96062D075D2F}" type="presParOf" srcId="{92F7AB8E-A109-4F7D-A82C-59C263D89ECF}" destId="{D3562B51-9ACB-4DC0-B408-E1DD17810C8F}" srcOrd="1" destOrd="0" presId="urn:microsoft.com/office/officeart/2008/layout/LinedList"/>
    <dgm:cxn modelId="{FF05880D-DE2D-46CA-9DC1-C2788C900FEC}" type="presParOf" srcId="{235BBFE9-1BDE-4E78-A25E-125BAD3453A4}" destId="{63786BF3-4B53-46CD-B1B9-AB82464228FD}" srcOrd="14" destOrd="0" presId="urn:microsoft.com/office/officeart/2008/layout/LinedList"/>
    <dgm:cxn modelId="{E54AD787-D312-4812-BCA4-61F61BC4D66B}" type="presParOf" srcId="{235BBFE9-1BDE-4E78-A25E-125BAD3453A4}" destId="{A313B5EC-D7C9-425F-8E1C-4F25EE0EB4D7}" srcOrd="15" destOrd="0" presId="urn:microsoft.com/office/officeart/2008/layout/LinedList"/>
    <dgm:cxn modelId="{C8800AC5-5B35-4E62-B9FF-EDD81A4A795D}" type="presParOf" srcId="{A313B5EC-D7C9-425F-8E1C-4F25EE0EB4D7}" destId="{3FA8B889-80FD-443A-8EFD-772F2CEA39D5}" srcOrd="0" destOrd="0" presId="urn:microsoft.com/office/officeart/2008/layout/LinedList"/>
    <dgm:cxn modelId="{DC6ECF7E-8648-4AD9-A53C-FCA3AC167E9E}" type="presParOf" srcId="{A313B5EC-D7C9-425F-8E1C-4F25EE0EB4D7}" destId="{B4644678-79FA-4C7C-9052-EC3CA0B4F2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FE788-6EF0-458B-90A6-36EF407ECFA8}" type="doc">
      <dgm:prSet loTypeId="urn:microsoft.com/office/officeart/2005/8/layout/hProcess7" loCatId="list" qsTypeId="urn:microsoft.com/office/officeart/2005/8/quickstyle/simple5" qsCatId="simple" csTypeId="urn:microsoft.com/office/officeart/2005/8/colors/colorful1" csCatId="colorful" phldr="1"/>
      <dgm:spPr/>
      <dgm:t>
        <a:bodyPr/>
        <a:lstStyle/>
        <a:p>
          <a:endParaRPr lang="es-MX"/>
        </a:p>
      </dgm:t>
    </dgm:pt>
    <dgm:pt modelId="{E4E5F3CB-8FD4-4446-A4A0-8DAACF0815E0}">
      <dgm:prSet phldrT="[Texto]"/>
      <dgm:spPr/>
      <dgm:t>
        <a:bodyPr/>
        <a:lstStyle/>
        <a:p>
          <a:r>
            <a:rPr lang="es-MX" dirty="0"/>
            <a:t>1830-1847</a:t>
          </a:r>
        </a:p>
      </dgm:t>
    </dgm:pt>
    <dgm:pt modelId="{62DEFDDD-EFF3-4DB8-AFB8-82929AB3C022}" type="parTrans" cxnId="{8141F5EB-6CEE-47CD-A017-D00E658B9C39}">
      <dgm:prSet/>
      <dgm:spPr/>
      <dgm:t>
        <a:bodyPr/>
        <a:lstStyle/>
        <a:p>
          <a:endParaRPr lang="es-MX"/>
        </a:p>
      </dgm:t>
    </dgm:pt>
    <dgm:pt modelId="{0AAC88A7-D8DF-4767-83E0-609EE28B6A04}" type="sibTrans" cxnId="{8141F5EB-6CEE-47CD-A017-D00E658B9C39}">
      <dgm:prSet/>
      <dgm:spPr/>
      <dgm:t>
        <a:bodyPr/>
        <a:lstStyle/>
        <a:p>
          <a:endParaRPr lang="es-MX"/>
        </a:p>
      </dgm:t>
    </dgm:pt>
    <dgm:pt modelId="{F498964D-7E07-49AB-B9BD-7CD88CDE1396}">
      <dgm:prSet phldrT="[Texto]"/>
      <dgm:spPr/>
      <dgm:t>
        <a:bodyPr/>
        <a:lstStyle/>
        <a:p>
          <a:r>
            <a:rPr lang="es-MX" dirty="0"/>
            <a:t>Centralistas (Santa Anna) vs federalistas (Gómez Farías y Quintana Roo) </a:t>
          </a:r>
        </a:p>
      </dgm:t>
    </dgm:pt>
    <dgm:pt modelId="{77626332-D4C3-4A0C-A22A-ECEC3322608D}" type="parTrans" cxnId="{CD41A411-FC9D-46FB-B289-1709A0E013D1}">
      <dgm:prSet/>
      <dgm:spPr/>
      <dgm:t>
        <a:bodyPr/>
        <a:lstStyle/>
        <a:p>
          <a:endParaRPr lang="es-MX"/>
        </a:p>
      </dgm:t>
    </dgm:pt>
    <dgm:pt modelId="{F67303FA-F6AA-4F8F-8541-212417B0B8AA}" type="sibTrans" cxnId="{CD41A411-FC9D-46FB-B289-1709A0E013D1}">
      <dgm:prSet/>
      <dgm:spPr/>
      <dgm:t>
        <a:bodyPr/>
        <a:lstStyle/>
        <a:p>
          <a:endParaRPr lang="es-MX"/>
        </a:p>
      </dgm:t>
    </dgm:pt>
    <dgm:pt modelId="{059F652E-7B16-4C42-A869-21F8FFC934C1}">
      <dgm:prSet phldrT="[Texto]"/>
      <dgm:spPr/>
      <dgm:t>
        <a:bodyPr/>
        <a:lstStyle/>
        <a:p>
          <a:r>
            <a:rPr lang="es-MX" dirty="0"/>
            <a:t>1847-1857</a:t>
          </a:r>
        </a:p>
      </dgm:t>
    </dgm:pt>
    <dgm:pt modelId="{EB34CA9B-9623-48C1-87F3-33267CCDC8FE}" type="parTrans" cxnId="{6D8BB94A-728C-4FE7-A2AD-6C2B9D48A2DC}">
      <dgm:prSet/>
      <dgm:spPr/>
      <dgm:t>
        <a:bodyPr/>
        <a:lstStyle/>
        <a:p>
          <a:endParaRPr lang="es-MX"/>
        </a:p>
      </dgm:t>
    </dgm:pt>
    <dgm:pt modelId="{74556526-3E44-498A-8F98-0DD3FD0D4B1E}" type="sibTrans" cxnId="{6D8BB94A-728C-4FE7-A2AD-6C2B9D48A2DC}">
      <dgm:prSet/>
      <dgm:spPr/>
      <dgm:t>
        <a:bodyPr/>
        <a:lstStyle/>
        <a:p>
          <a:endParaRPr lang="es-MX"/>
        </a:p>
      </dgm:t>
    </dgm:pt>
    <dgm:pt modelId="{6617167C-21C9-415F-9B93-370D2844F6B5}">
      <dgm:prSet phldrT="[Texto]"/>
      <dgm:spPr/>
      <dgm:t>
        <a:bodyPr/>
        <a:lstStyle/>
        <a:p>
          <a:r>
            <a:rPr lang="es-MX" dirty="0"/>
            <a:t>Liberales (moderados y radicales) vs conservadores</a:t>
          </a:r>
        </a:p>
      </dgm:t>
    </dgm:pt>
    <dgm:pt modelId="{0641E7B6-6002-4F6F-A273-21950AE86CD4}" type="parTrans" cxnId="{F7831C89-8B2E-4DC2-A0EA-A0986537587C}">
      <dgm:prSet/>
      <dgm:spPr/>
      <dgm:t>
        <a:bodyPr/>
        <a:lstStyle/>
        <a:p>
          <a:endParaRPr lang="es-MX"/>
        </a:p>
      </dgm:t>
    </dgm:pt>
    <dgm:pt modelId="{52AD2C1C-C839-4E4F-BF8D-E2E3C76E6FE6}" type="sibTrans" cxnId="{F7831C89-8B2E-4DC2-A0EA-A0986537587C}">
      <dgm:prSet/>
      <dgm:spPr/>
      <dgm:t>
        <a:bodyPr/>
        <a:lstStyle/>
        <a:p>
          <a:endParaRPr lang="es-MX"/>
        </a:p>
      </dgm:t>
    </dgm:pt>
    <dgm:pt modelId="{2A3A3225-7D76-4141-862E-C64E8B1AE8FB}">
      <dgm:prSet phldrT="[Texto]"/>
      <dgm:spPr/>
      <dgm:t>
        <a:bodyPr/>
        <a:lstStyle/>
        <a:p>
          <a:r>
            <a:rPr lang="es-MX" dirty="0"/>
            <a:t>1857-1873</a:t>
          </a:r>
        </a:p>
      </dgm:t>
    </dgm:pt>
    <dgm:pt modelId="{A939595D-3887-4FC0-9F7C-620E43DE1F18}" type="parTrans" cxnId="{9E68EEBC-56DE-430D-921C-6ACEC98C399C}">
      <dgm:prSet/>
      <dgm:spPr/>
      <dgm:t>
        <a:bodyPr/>
        <a:lstStyle/>
        <a:p>
          <a:endParaRPr lang="es-MX"/>
        </a:p>
      </dgm:t>
    </dgm:pt>
    <dgm:pt modelId="{590BEB72-E7DE-43CC-9F25-05DEED2E8675}" type="sibTrans" cxnId="{9E68EEBC-56DE-430D-921C-6ACEC98C399C}">
      <dgm:prSet/>
      <dgm:spPr/>
      <dgm:t>
        <a:bodyPr/>
        <a:lstStyle/>
        <a:p>
          <a:endParaRPr lang="es-MX"/>
        </a:p>
      </dgm:t>
    </dgm:pt>
    <dgm:pt modelId="{124BD939-9DA3-4576-9332-7CE18CFDABE9}">
      <dgm:prSet phldrT="[Texto]"/>
      <dgm:spPr/>
      <dgm:t>
        <a:bodyPr/>
        <a:lstStyle/>
        <a:p>
          <a:r>
            <a:rPr lang="es-MX" dirty="0"/>
            <a:t>Liberales civilistas o ministeriales Juárez y Lerdo) vs militaristas (Díaz) </a:t>
          </a:r>
        </a:p>
      </dgm:t>
    </dgm:pt>
    <dgm:pt modelId="{D7EA2FAA-72DE-464D-92B5-CFA35952A9B5}" type="parTrans" cxnId="{D63C2DB0-659F-4231-AF45-B710E73A2BA7}">
      <dgm:prSet/>
      <dgm:spPr/>
      <dgm:t>
        <a:bodyPr/>
        <a:lstStyle/>
        <a:p>
          <a:endParaRPr lang="es-MX"/>
        </a:p>
      </dgm:t>
    </dgm:pt>
    <dgm:pt modelId="{AD52D3E9-2FD4-482D-B127-E9336AAD846F}" type="sibTrans" cxnId="{D63C2DB0-659F-4231-AF45-B710E73A2BA7}">
      <dgm:prSet/>
      <dgm:spPr/>
      <dgm:t>
        <a:bodyPr/>
        <a:lstStyle/>
        <a:p>
          <a:endParaRPr lang="es-MX"/>
        </a:p>
      </dgm:t>
    </dgm:pt>
    <dgm:pt modelId="{D4EB0447-969B-4E2C-A488-DB111D7EEA19}" type="pres">
      <dgm:prSet presAssocID="{E13FE788-6EF0-458B-90A6-36EF407ECFA8}" presName="Name0" presStyleCnt="0">
        <dgm:presLayoutVars>
          <dgm:dir/>
          <dgm:animLvl val="lvl"/>
          <dgm:resizeHandles val="exact"/>
        </dgm:presLayoutVars>
      </dgm:prSet>
      <dgm:spPr/>
    </dgm:pt>
    <dgm:pt modelId="{25BE5FED-D872-4296-9483-1E87576DA110}" type="pres">
      <dgm:prSet presAssocID="{E4E5F3CB-8FD4-4446-A4A0-8DAACF0815E0}" presName="compositeNode" presStyleCnt="0">
        <dgm:presLayoutVars>
          <dgm:bulletEnabled val="1"/>
        </dgm:presLayoutVars>
      </dgm:prSet>
      <dgm:spPr/>
    </dgm:pt>
    <dgm:pt modelId="{A165242B-B277-45DE-9F78-0B852F831F53}" type="pres">
      <dgm:prSet presAssocID="{E4E5F3CB-8FD4-4446-A4A0-8DAACF0815E0}" presName="bgRect" presStyleLbl="node1" presStyleIdx="0" presStyleCnt="3"/>
      <dgm:spPr/>
    </dgm:pt>
    <dgm:pt modelId="{D654BD20-66F8-4F64-A75A-CFA3C1601B4C}" type="pres">
      <dgm:prSet presAssocID="{E4E5F3CB-8FD4-4446-A4A0-8DAACF0815E0}" presName="parentNode" presStyleLbl="node1" presStyleIdx="0" presStyleCnt="3">
        <dgm:presLayoutVars>
          <dgm:chMax val="0"/>
          <dgm:bulletEnabled val="1"/>
        </dgm:presLayoutVars>
      </dgm:prSet>
      <dgm:spPr/>
    </dgm:pt>
    <dgm:pt modelId="{60E457E5-98CA-4876-8868-9D97C88C20F4}" type="pres">
      <dgm:prSet presAssocID="{E4E5F3CB-8FD4-4446-A4A0-8DAACF0815E0}" presName="childNode" presStyleLbl="node1" presStyleIdx="0" presStyleCnt="3">
        <dgm:presLayoutVars>
          <dgm:bulletEnabled val="1"/>
        </dgm:presLayoutVars>
      </dgm:prSet>
      <dgm:spPr/>
    </dgm:pt>
    <dgm:pt modelId="{7E42F60A-FDDB-4EF8-9E55-82172D6226B3}" type="pres">
      <dgm:prSet presAssocID="{0AAC88A7-D8DF-4767-83E0-609EE28B6A04}" presName="hSp" presStyleCnt="0"/>
      <dgm:spPr/>
    </dgm:pt>
    <dgm:pt modelId="{2D26C522-845A-4801-9086-700BD086640C}" type="pres">
      <dgm:prSet presAssocID="{0AAC88A7-D8DF-4767-83E0-609EE28B6A04}" presName="vProcSp" presStyleCnt="0"/>
      <dgm:spPr/>
    </dgm:pt>
    <dgm:pt modelId="{391A89B6-ADE1-450B-BAC1-0F0A5CBEE888}" type="pres">
      <dgm:prSet presAssocID="{0AAC88A7-D8DF-4767-83E0-609EE28B6A04}" presName="vSp1" presStyleCnt="0"/>
      <dgm:spPr/>
    </dgm:pt>
    <dgm:pt modelId="{FBE00E99-CFAF-4555-B14E-C0010FDA343F}" type="pres">
      <dgm:prSet presAssocID="{0AAC88A7-D8DF-4767-83E0-609EE28B6A04}" presName="simulatedConn" presStyleLbl="solidFgAcc1" presStyleIdx="0" presStyleCnt="2"/>
      <dgm:spPr/>
    </dgm:pt>
    <dgm:pt modelId="{DD398E67-A153-4501-A8E1-8A1987B20879}" type="pres">
      <dgm:prSet presAssocID="{0AAC88A7-D8DF-4767-83E0-609EE28B6A04}" presName="vSp2" presStyleCnt="0"/>
      <dgm:spPr/>
    </dgm:pt>
    <dgm:pt modelId="{A563A19B-BD18-46E6-980A-EC6E2B955C9F}" type="pres">
      <dgm:prSet presAssocID="{0AAC88A7-D8DF-4767-83E0-609EE28B6A04}" presName="sibTrans" presStyleCnt="0"/>
      <dgm:spPr/>
    </dgm:pt>
    <dgm:pt modelId="{0EC352BA-2F5F-4844-B511-77D436AF5EFD}" type="pres">
      <dgm:prSet presAssocID="{059F652E-7B16-4C42-A869-21F8FFC934C1}" presName="compositeNode" presStyleCnt="0">
        <dgm:presLayoutVars>
          <dgm:bulletEnabled val="1"/>
        </dgm:presLayoutVars>
      </dgm:prSet>
      <dgm:spPr/>
    </dgm:pt>
    <dgm:pt modelId="{19B2D144-A0D1-43D7-A141-717A79F34C50}" type="pres">
      <dgm:prSet presAssocID="{059F652E-7B16-4C42-A869-21F8FFC934C1}" presName="bgRect" presStyleLbl="node1" presStyleIdx="1" presStyleCnt="3"/>
      <dgm:spPr/>
    </dgm:pt>
    <dgm:pt modelId="{5022CC87-B201-4769-B273-47FADC1813F6}" type="pres">
      <dgm:prSet presAssocID="{059F652E-7B16-4C42-A869-21F8FFC934C1}" presName="parentNode" presStyleLbl="node1" presStyleIdx="1" presStyleCnt="3">
        <dgm:presLayoutVars>
          <dgm:chMax val="0"/>
          <dgm:bulletEnabled val="1"/>
        </dgm:presLayoutVars>
      </dgm:prSet>
      <dgm:spPr/>
    </dgm:pt>
    <dgm:pt modelId="{297D40C1-93CA-4778-B111-C799BB32439F}" type="pres">
      <dgm:prSet presAssocID="{059F652E-7B16-4C42-A869-21F8FFC934C1}" presName="childNode" presStyleLbl="node1" presStyleIdx="1" presStyleCnt="3">
        <dgm:presLayoutVars>
          <dgm:bulletEnabled val="1"/>
        </dgm:presLayoutVars>
      </dgm:prSet>
      <dgm:spPr/>
    </dgm:pt>
    <dgm:pt modelId="{E9FBB221-3253-472F-8840-367C28E94CD7}" type="pres">
      <dgm:prSet presAssocID="{74556526-3E44-498A-8F98-0DD3FD0D4B1E}" presName="hSp" presStyleCnt="0"/>
      <dgm:spPr/>
    </dgm:pt>
    <dgm:pt modelId="{9B23DA2A-2E86-4582-9D75-1BC36CB6ECE8}" type="pres">
      <dgm:prSet presAssocID="{74556526-3E44-498A-8F98-0DD3FD0D4B1E}" presName="vProcSp" presStyleCnt="0"/>
      <dgm:spPr/>
    </dgm:pt>
    <dgm:pt modelId="{106B659B-0D29-43B3-8773-4CF0A59EE7AD}" type="pres">
      <dgm:prSet presAssocID="{74556526-3E44-498A-8F98-0DD3FD0D4B1E}" presName="vSp1" presStyleCnt="0"/>
      <dgm:spPr/>
    </dgm:pt>
    <dgm:pt modelId="{77289DFD-0FAF-4963-9A07-45CBA757D5EB}" type="pres">
      <dgm:prSet presAssocID="{74556526-3E44-498A-8F98-0DD3FD0D4B1E}" presName="simulatedConn" presStyleLbl="solidFgAcc1" presStyleIdx="1" presStyleCnt="2"/>
      <dgm:spPr/>
    </dgm:pt>
    <dgm:pt modelId="{3BCFEA28-BE8E-45D2-8477-2DCDD2D41A7D}" type="pres">
      <dgm:prSet presAssocID="{74556526-3E44-498A-8F98-0DD3FD0D4B1E}" presName="vSp2" presStyleCnt="0"/>
      <dgm:spPr/>
    </dgm:pt>
    <dgm:pt modelId="{C85214DC-85A3-4593-9D4E-CF25A73D9B61}" type="pres">
      <dgm:prSet presAssocID="{74556526-3E44-498A-8F98-0DD3FD0D4B1E}" presName="sibTrans" presStyleCnt="0"/>
      <dgm:spPr/>
    </dgm:pt>
    <dgm:pt modelId="{DAC3403C-B49B-4D6C-A6F1-3CB6D5AF0E85}" type="pres">
      <dgm:prSet presAssocID="{2A3A3225-7D76-4141-862E-C64E8B1AE8FB}" presName="compositeNode" presStyleCnt="0">
        <dgm:presLayoutVars>
          <dgm:bulletEnabled val="1"/>
        </dgm:presLayoutVars>
      </dgm:prSet>
      <dgm:spPr/>
    </dgm:pt>
    <dgm:pt modelId="{E2886487-D2D0-4B00-84C3-8D3B52177F38}" type="pres">
      <dgm:prSet presAssocID="{2A3A3225-7D76-4141-862E-C64E8B1AE8FB}" presName="bgRect" presStyleLbl="node1" presStyleIdx="2" presStyleCnt="3"/>
      <dgm:spPr/>
    </dgm:pt>
    <dgm:pt modelId="{0F437F04-FC0C-4724-AFB4-DE789B5614DE}" type="pres">
      <dgm:prSet presAssocID="{2A3A3225-7D76-4141-862E-C64E8B1AE8FB}" presName="parentNode" presStyleLbl="node1" presStyleIdx="2" presStyleCnt="3">
        <dgm:presLayoutVars>
          <dgm:chMax val="0"/>
          <dgm:bulletEnabled val="1"/>
        </dgm:presLayoutVars>
      </dgm:prSet>
      <dgm:spPr/>
    </dgm:pt>
    <dgm:pt modelId="{C7F9747C-FADB-4C0D-B3B1-ED033C57C14E}" type="pres">
      <dgm:prSet presAssocID="{2A3A3225-7D76-4141-862E-C64E8B1AE8FB}" presName="childNode" presStyleLbl="node1" presStyleIdx="2" presStyleCnt="3">
        <dgm:presLayoutVars>
          <dgm:bulletEnabled val="1"/>
        </dgm:presLayoutVars>
      </dgm:prSet>
      <dgm:spPr/>
    </dgm:pt>
  </dgm:ptLst>
  <dgm:cxnLst>
    <dgm:cxn modelId="{5CC36C0D-A259-435B-AD1C-AE4D63678EDB}" type="presOf" srcId="{6617167C-21C9-415F-9B93-370D2844F6B5}" destId="{297D40C1-93CA-4778-B111-C799BB32439F}" srcOrd="0" destOrd="0" presId="urn:microsoft.com/office/officeart/2005/8/layout/hProcess7"/>
    <dgm:cxn modelId="{CD41A411-FC9D-46FB-B289-1709A0E013D1}" srcId="{E4E5F3CB-8FD4-4446-A4A0-8DAACF0815E0}" destId="{F498964D-7E07-49AB-B9BD-7CD88CDE1396}" srcOrd="0" destOrd="0" parTransId="{77626332-D4C3-4A0C-A22A-ECEC3322608D}" sibTransId="{F67303FA-F6AA-4F8F-8541-212417B0B8AA}"/>
    <dgm:cxn modelId="{8AFEAF24-5BE2-47BB-8A19-7DFEFE7B0E9A}" type="presOf" srcId="{124BD939-9DA3-4576-9332-7CE18CFDABE9}" destId="{C7F9747C-FADB-4C0D-B3B1-ED033C57C14E}" srcOrd="0" destOrd="0" presId="urn:microsoft.com/office/officeart/2005/8/layout/hProcess7"/>
    <dgm:cxn modelId="{6D001128-CAB3-44EA-9111-C14A2096F94C}" type="presOf" srcId="{E4E5F3CB-8FD4-4446-A4A0-8DAACF0815E0}" destId="{D654BD20-66F8-4F64-A75A-CFA3C1601B4C}" srcOrd="1" destOrd="0" presId="urn:microsoft.com/office/officeart/2005/8/layout/hProcess7"/>
    <dgm:cxn modelId="{22A52D40-2212-4AC9-B7F2-BBD979FA316F}" type="presOf" srcId="{059F652E-7B16-4C42-A869-21F8FFC934C1}" destId="{19B2D144-A0D1-43D7-A141-717A79F34C50}" srcOrd="0" destOrd="0" presId="urn:microsoft.com/office/officeart/2005/8/layout/hProcess7"/>
    <dgm:cxn modelId="{46CF8B5C-E536-442C-ADB4-D81E953BD269}" type="presOf" srcId="{2A3A3225-7D76-4141-862E-C64E8B1AE8FB}" destId="{0F437F04-FC0C-4724-AFB4-DE789B5614DE}" srcOrd="1" destOrd="0" presId="urn:microsoft.com/office/officeart/2005/8/layout/hProcess7"/>
    <dgm:cxn modelId="{9FD88A42-446B-44E4-A945-3B51975A310E}" type="presOf" srcId="{059F652E-7B16-4C42-A869-21F8FFC934C1}" destId="{5022CC87-B201-4769-B273-47FADC1813F6}" srcOrd="1" destOrd="0" presId="urn:microsoft.com/office/officeart/2005/8/layout/hProcess7"/>
    <dgm:cxn modelId="{6D8BB94A-728C-4FE7-A2AD-6C2B9D48A2DC}" srcId="{E13FE788-6EF0-458B-90A6-36EF407ECFA8}" destId="{059F652E-7B16-4C42-A869-21F8FFC934C1}" srcOrd="1" destOrd="0" parTransId="{EB34CA9B-9623-48C1-87F3-33267CCDC8FE}" sibTransId="{74556526-3E44-498A-8F98-0DD3FD0D4B1E}"/>
    <dgm:cxn modelId="{F9D89F51-78EB-47EF-9205-5EA80225EA0A}" type="presOf" srcId="{F498964D-7E07-49AB-B9BD-7CD88CDE1396}" destId="{60E457E5-98CA-4876-8868-9D97C88C20F4}" srcOrd="0" destOrd="0" presId="urn:microsoft.com/office/officeart/2005/8/layout/hProcess7"/>
    <dgm:cxn modelId="{F7831C89-8B2E-4DC2-A0EA-A0986537587C}" srcId="{059F652E-7B16-4C42-A869-21F8FFC934C1}" destId="{6617167C-21C9-415F-9B93-370D2844F6B5}" srcOrd="0" destOrd="0" parTransId="{0641E7B6-6002-4F6F-A273-21950AE86CD4}" sibTransId="{52AD2C1C-C839-4E4F-BF8D-E2E3C76E6FE6}"/>
    <dgm:cxn modelId="{55EFCD93-D508-4565-BF36-C113D82DB541}" type="presOf" srcId="{E4E5F3CB-8FD4-4446-A4A0-8DAACF0815E0}" destId="{A165242B-B277-45DE-9F78-0B852F831F53}" srcOrd="0" destOrd="0" presId="urn:microsoft.com/office/officeart/2005/8/layout/hProcess7"/>
    <dgm:cxn modelId="{D63C2DB0-659F-4231-AF45-B710E73A2BA7}" srcId="{2A3A3225-7D76-4141-862E-C64E8B1AE8FB}" destId="{124BD939-9DA3-4576-9332-7CE18CFDABE9}" srcOrd="0" destOrd="0" parTransId="{D7EA2FAA-72DE-464D-92B5-CFA35952A9B5}" sibTransId="{AD52D3E9-2FD4-482D-B127-E9336AAD846F}"/>
    <dgm:cxn modelId="{9E68EEBC-56DE-430D-921C-6ACEC98C399C}" srcId="{E13FE788-6EF0-458B-90A6-36EF407ECFA8}" destId="{2A3A3225-7D76-4141-862E-C64E8B1AE8FB}" srcOrd="2" destOrd="0" parTransId="{A939595D-3887-4FC0-9F7C-620E43DE1F18}" sibTransId="{590BEB72-E7DE-43CC-9F25-05DEED2E8675}"/>
    <dgm:cxn modelId="{7D5571C0-68B6-44F2-BFCB-FBBDB531C1DA}" type="presOf" srcId="{E13FE788-6EF0-458B-90A6-36EF407ECFA8}" destId="{D4EB0447-969B-4E2C-A488-DB111D7EEA19}" srcOrd="0" destOrd="0" presId="urn:microsoft.com/office/officeart/2005/8/layout/hProcess7"/>
    <dgm:cxn modelId="{98353FEB-827C-4AED-8E4C-789016C9443C}" type="presOf" srcId="{2A3A3225-7D76-4141-862E-C64E8B1AE8FB}" destId="{E2886487-D2D0-4B00-84C3-8D3B52177F38}" srcOrd="0" destOrd="0" presId="urn:microsoft.com/office/officeart/2005/8/layout/hProcess7"/>
    <dgm:cxn modelId="{8141F5EB-6CEE-47CD-A017-D00E658B9C39}" srcId="{E13FE788-6EF0-458B-90A6-36EF407ECFA8}" destId="{E4E5F3CB-8FD4-4446-A4A0-8DAACF0815E0}" srcOrd="0" destOrd="0" parTransId="{62DEFDDD-EFF3-4DB8-AFB8-82929AB3C022}" sibTransId="{0AAC88A7-D8DF-4767-83E0-609EE28B6A04}"/>
    <dgm:cxn modelId="{3BA5ACFC-21E4-4424-8DF3-DD43FDF630EE}" type="presParOf" srcId="{D4EB0447-969B-4E2C-A488-DB111D7EEA19}" destId="{25BE5FED-D872-4296-9483-1E87576DA110}" srcOrd="0" destOrd="0" presId="urn:microsoft.com/office/officeart/2005/8/layout/hProcess7"/>
    <dgm:cxn modelId="{7B979D08-8479-4D9B-B4D5-4588F16D1D58}" type="presParOf" srcId="{25BE5FED-D872-4296-9483-1E87576DA110}" destId="{A165242B-B277-45DE-9F78-0B852F831F53}" srcOrd="0" destOrd="0" presId="urn:microsoft.com/office/officeart/2005/8/layout/hProcess7"/>
    <dgm:cxn modelId="{411E0F76-D042-45B5-82FB-26D9A9C7F227}" type="presParOf" srcId="{25BE5FED-D872-4296-9483-1E87576DA110}" destId="{D654BD20-66F8-4F64-A75A-CFA3C1601B4C}" srcOrd="1" destOrd="0" presId="urn:microsoft.com/office/officeart/2005/8/layout/hProcess7"/>
    <dgm:cxn modelId="{DF6F26B5-EF98-4F7E-B204-EF067701C891}" type="presParOf" srcId="{25BE5FED-D872-4296-9483-1E87576DA110}" destId="{60E457E5-98CA-4876-8868-9D97C88C20F4}" srcOrd="2" destOrd="0" presId="urn:microsoft.com/office/officeart/2005/8/layout/hProcess7"/>
    <dgm:cxn modelId="{5A994FC8-B3D0-44C5-B80D-2726EF280888}" type="presParOf" srcId="{D4EB0447-969B-4E2C-A488-DB111D7EEA19}" destId="{7E42F60A-FDDB-4EF8-9E55-82172D6226B3}" srcOrd="1" destOrd="0" presId="urn:microsoft.com/office/officeart/2005/8/layout/hProcess7"/>
    <dgm:cxn modelId="{9F70BC32-781B-4BD2-A203-57A4ED3E2BFB}" type="presParOf" srcId="{D4EB0447-969B-4E2C-A488-DB111D7EEA19}" destId="{2D26C522-845A-4801-9086-700BD086640C}" srcOrd="2" destOrd="0" presId="urn:microsoft.com/office/officeart/2005/8/layout/hProcess7"/>
    <dgm:cxn modelId="{2D38C925-F0D0-4E04-8A51-D509717168F3}" type="presParOf" srcId="{2D26C522-845A-4801-9086-700BD086640C}" destId="{391A89B6-ADE1-450B-BAC1-0F0A5CBEE888}" srcOrd="0" destOrd="0" presId="urn:microsoft.com/office/officeart/2005/8/layout/hProcess7"/>
    <dgm:cxn modelId="{CBCCF53C-8949-4D80-BA95-69172A4A0A02}" type="presParOf" srcId="{2D26C522-845A-4801-9086-700BD086640C}" destId="{FBE00E99-CFAF-4555-B14E-C0010FDA343F}" srcOrd="1" destOrd="0" presId="urn:microsoft.com/office/officeart/2005/8/layout/hProcess7"/>
    <dgm:cxn modelId="{B491D0A4-E426-4711-B3A3-105CDB8FAB7F}" type="presParOf" srcId="{2D26C522-845A-4801-9086-700BD086640C}" destId="{DD398E67-A153-4501-A8E1-8A1987B20879}" srcOrd="2" destOrd="0" presId="urn:microsoft.com/office/officeart/2005/8/layout/hProcess7"/>
    <dgm:cxn modelId="{230D57A6-63EA-450E-9DEC-59C8D31A86C8}" type="presParOf" srcId="{D4EB0447-969B-4E2C-A488-DB111D7EEA19}" destId="{A563A19B-BD18-46E6-980A-EC6E2B955C9F}" srcOrd="3" destOrd="0" presId="urn:microsoft.com/office/officeart/2005/8/layout/hProcess7"/>
    <dgm:cxn modelId="{599B09F1-B9EC-4C26-8A05-FAEF720D5DEE}" type="presParOf" srcId="{D4EB0447-969B-4E2C-A488-DB111D7EEA19}" destId="{0EC352BA-2F5F-4844-B511-77D436AF5EFD}" srcOrd="4" destOrd="0" presId="urn:microsoft.com/office/officeart/2005/8/layout/hProcess7"/>
    <dgm:cxn modelId="{C3C1062E-AA64-4284-A4AA-2035A0AE366C}" type="presParOf" srcId="{0EC352BA-2F5F-4844-B511-77D436AF5EFD}" destId="{19B2D144-A0D1-43D7-A141-717A79F34C50}" srcOrd="0" destOrd="0" presId="urn:microsoft.com/office/officeart/2005/8/layout/hProcess7"/>
    <dgm:cxn modelId="{D5059418-5633-4871-82BC-509C5A17FC99}" type="presParOf" srcId="{0EC352BA-2F5F-4844-B511-77D436AF5EFD}" destId="{5022CC87-B201-4769-B273-47FADC1813F6}" srcOrd="1" destOrd="0" presId="urn:microsoft.com/office/officeart/2005/8/layout/hProcess7"/>
    <dgm:cxn modelId="{255AEF75-B941-4072-8C53-E72E0C43B998}" type="presParOf" srcId="{0EC352BA-2F5F-4844-B511-77D436AF5EFD}" destId="{297D40C1-93CA-4778-B111-C799BB32439F}" srcOrd="2" destOrd="0" presId="urn:microsoft.com/office/officeart/2005/8/layout/hProcess7"/>
    <dgm:cxn modelId="{DF388A26-CEEF-4482-B33A-1AA90EF223C5}" type="presParOf" srcId="{D4EB0447-969B-4E2C-A488-DB111D7EEA19}" destId="{E9FBB221-3253-472F-8840-367C28E94CD7}" srcOrd="5" destOrd="0" presId="urn:microsoft.com/office/officeart/2005/8/layout/hProcess7"/>
    <dgm:cxn modelId="{22F1AF8A-9861-46AC-9C37-4AAF8FB4E264}" type="presParOf" srcId="{D4EB0447-969B-4E2C-A488-DB111D7EEA19}" destId="{9B23DA2A-2E86-4582-9D75-1BC36CB6ECE8}" srcOrd="6" destOrd="0" presId="urn:microsoft.com/office/officeart/2005/8/layout/hProcess7"/>
    <dgm:cxn modelId="{2A34D41E-B554-42CC-A16B-58C29A641671}" type="presParOf" srcId="{9B23DA2A-2E86-4582-9D75-1BC36CB6ECE8}" destId="{106B659B-0D29-43B3-8773-4CF0A59EE7AD}" srcOrd="0" destOrd="0" presId="urn:microsoft.com/office/officeart/2005/8/layout/hProcess7"/>
    <dgm:cxn modelId="{B3513BA6-A993-421A-9730-614FF00775A3}" type="presParOf" srcId="{9B23DA2A-2E86-4582-9D75-1BC36CB6ECE8}" destId="{77289DFD-0FAF-4963-9A07-45CBA757D5EB}" srcOrd="1" destOrd="0" presId="urn:microsoft.com/office/officeart/2005/8/layout/hProcess7"/>
    <dgm:cxn modelId="{25B4A259-35B9-4056-AB84-E837C5B9CD20}" type="presParOf" srcId="{9B23DA2A-2E86-4582-9D75-1BC36CB6ECE8}" destId="{3BCFEA28-BE8E-45D2-8477-2DCDD2D41A7D}" srcOrd="2" destOrd="0" presId="urn:microsoft.com/office/officeart/2005/8/layout/hProcess7"/>
    <dgm:cxn modelId="{AB6F9D38-781B-4C66-BB63-58AE07C8117C}" type="presParOf" srcId="{D4EB0447-969B-4E2C-A488-DB111D7EEA19}" destId="{C85214DC-85A3-4593-9D4E-CF25A73D9B61}" srcOrd="7" destOrd="0" presId="urn:microsoft.com/office/officeart/2005/8/layout/hProcess7"/>
    <dgm:cxn modelId="{398C2871-5858-40A4-A163-96D429DB4357}" type="presParOf" srcId="{D4EB0447-969B-4E2C-A488-DB111D7EEA19}" destId="{DAC3403C-B49B-4D6C-A6F1-3CB6D5AF0E85}" srcOrd="8" destOrd="0" presId="urn:microsoft.com/office/officeart/2005/8/layout/hProcess7"/>
    <dgm:cxn modelId="{593DDAC0-3C86-4D61-AE96-8641AA2E7145}" type="presParOf" srcId="{DAC3403C-B49B-4D6C-A6F1-3CB6D5AF0E85}" destId="{E2886487-D2D0-4B00-84C3-8D3B52177F38}" srcOrd="0" destOrd="0" presId="urn:microsoft.com/office/officeart/2005/8/layout/hProcess7"/>
    <dgm:cxn modelId="{4D3A901C-5523-4F9C-A7B2-D7C83269E9E6}" type="presParOf" srcId="{DAC3403C-B49B-4D6C-A6F1-3CB6D5AF0E85}" destId="{0F437F04-FC0C-4724-AFB4-DE789B5614DE}" srcOrd="1" destOrd="0" presId="urn:microsoft.com/office/officeart/2005/8/layout/hProcess7"/>
    <dgm:cxn modelId="{D2972490-6D12-40F7-8BE8-6096A1065787}" type="presParOf" srcId="{DAC3403C-B49B-4D6C-A6F1-3CB6D5AF0E85}" destId="{C7F9747C-FADB-4C0D-B3B1-ED033C57C14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4232FE-ADB6-4190-ABD1-CBED0AEFBB68}" type="doc">
      <dgm:prSet loTypeId="urn:microsoft.com/office/officeart/2017/3/layout/HorizontalPathTimeline" loCatId="process" qsTypeId="urn:microsoft.com/office/officeart/2005/8/quickstyle/simple2" qsCatId="simple" csTypeId="urn:microsoft.com/office/officeart/2005/8/colors/accent5_2" csCatId="accent5" phldr="1"/>
      <dgm:spPr/>
      <dgm:t>
        <a:bodyPr/>
        <a:lstStyle/>
        <a:p>
          <a:endParaRPr lang="en-US"/>
        </a:p>
      </dgm:t>
    </dgm:pt>
    <dgm:pt modelId="{79A1FFE1-618C-4151-B982-DCA5A301CAB2}">
      <dgm:prSet/>
      <dgm:spPr/>
      <dgm:t>
        <a:bodyPr/>
        <a:lstStyle/>
        <a:p>
          <a:pPr>
            <a:defRPr b="1"/>
          </a:pPr>
          <a:r>
            <a:rPr lang="en-US"/>
            <a:t>1876</a:t>
          </a:r>
        </a:p>
      </dgm:t>
    </dgm:pt>
    <dgm:pt modelId="{1AFB555B-81DD-405C-BEEB-2112AD64C9CD}" type="parTrans" cxnId="{44B1FB5B-DC36-40C9-8DF7-6CD18621D3D5}">
      <dgm:prSet/>
      <dgm:spPr/>
      <dgm:t>
        <a:bodyPr/>
        <a:lstStyle/>
        <a:p>
          <a:endParaRPr lang="en-US"/>
        </a:p>
      </dgm:t>
    </dgm:pt>
    <dgm:pt modelId="{AAD9485C-62A7-41BA-A1A0-55906584501B}" type="sibTrans" cxnId="{44B1FB5B-DC36-40C9-8DF7-6CD18621D3D5}">
      <dgm:prSet/>
      <dgm:spPr/>
      <dgm:t>
        <a:bodyPr/>
        <a:lstStyle/>
        <a:p>
          <a:endParaRPr lang="en-US"/>
        </a:p>
      </dgm:t>
    </dgm:pt>
    <dgm:pt modelId="{D78D37FC-35B9-42FE-AB73-6F6B57148DBA}">
      <dgm:prSet/>
      <dgm:spPr/>
      <dgm:t>
        <a:bodyPr/>
        <a:lstStyle/>
        <a:p>
          <a:r>
            <a:rPr lang="en-US" dirty="0" err="1"/>
            <a:t>Política</a:t>
          </a:r>
          <a:r>
            <a:rPr lang="en-US" dirty="0"/>
            <a:t> de </a:t>
          </a:r>
          <a:r>
            <a:rPr lang="en-US" dirty="0" err="1"/>
            <a:t>conciliación</a:t>
          </a:r>
          <a:endParaRPr lang="en-US" dirty="0"/>
        </a:p>
        <a:p>
          <a:r>
            <a:rPr lang="en-US" dirty="0"/>
            <a:t>“</a:t>
          </a:r>
          <a:r>
            <a:rPr lang="en-US" dirty="0" err="1"/>
            <a:t>Mucha</a:t>
          </a:r>
          <a:r>
            <a:rPr lang="en-US" dirty="0"/>
            <a:t> </a:t>
          </a:r>
          <a:r>
            <a:rPr lang="en-US" dirty="0" err="1"/>
            <a:t>administración</a:t>
          </a:r>
          <a:r>
            <a:rPr lang="en-US" dirty="0"/>
            <a:t>, </a:t>
          </a:r>
          <a:r>
            <a:rPr lang="en-US" dirty="0" err="1"/>
            <a:t>poca</a:t>
          </a:r>
          <a:r>
            <a:rPr lang="en-US" dirty="0"/>
            <a:t> </a:t>
          </a:r>
          <a:r>
            <a:rPr lang="en-US" dirty="0" err="1"/>
            <a:t>política</a:t>
          </a:r>
          <a:r>
            <a:rPr lang="en-US" dirty="0"/>
            <a:t>”</a:t>
          </a:r>
        </a:p>
      </dgm:t>
    </dgm:pt>
    <dgm:pt modelId="{F7584580-172A-4A9D-9059-08ECBD891E43}" type="parTrans" cxnId="{B590CD78-9240-40F3-A514-E32F6EBAD665}">
      <dgm:prSet/>
      <dgm:spPr/>
      <dgm:t>
        <a:bodyPr/>
        <a:lstStyle/>
        <a:p>
          <a:endParaRPr lang="en-US"/>
        </a:p>
      </dgm:t>
    </dgm:pt>
    <dgm:pt modelId="{E76FD281-6771-4439-AD38-AC35643C20A1}" type="sibTrans" cxnId="{B590CD78-9240-40F3-A514-E32F6EBAD665}">
      <dgm:prSet/>
      <dgm:spPr/>
      <dgm:t>
        <a:bodyPr/>
        <a:lstStyle/>
        <a:p>
          <a:endParaRPr lang="en-US"/>
        </a:p>
      </dgm:t>
    </dgm:pt>
    <dgm:pt modelId="{39B4436B-ADE5-4586-BD4E-0132E120800A}">
      <dgm:prSet/>
      <dgm:spPr/>
      <dgm:t>
        <a:bodyPr/>
        <a:lstStyle/>
        <a:p>
          <a:pPr>
            <a:defRPr b="1"/>
          </a:pPr>
          <a:r>
            <a:rPr lang="en-US"/>
            <a:t>1880</a:t>
          </a:r>
        </a:p>
      </dgm:t>
    </dgm:pt>
    <dgm:pt modelId="{26067025-77F2-48CE-916A-CE0174ED6036}" type="parTrans" cxnId="{4F92C55E-4BFE-4847-BD8C-3EFD80CA76EB}">
      <dgm:prSet/>
      <dgm:spPr/>
      <dgm:t>
        <a:bodyPr/>
        <a:lstStyle/>
        <a:p>
          <a:endParaRPr lang="en-US"/>
        </a:p>
      </dgm:t>
    </dgm:pt>
    <dgm:pt modelId="{883437E5-F0DB-4B00-9D2B-D1FDB9D03277}" type="sibTrans" cxnId="{4F92C55E-4BFE-4847-BD8C-3EFD80CA76EB}">
      <dgm:prSet/>
      <dgm:spPr/>
      <dgm:t>
        <a:bodyPr/>
        <a:lstStyle/>
        <a:p>
          <a:endParaRPr lang="en-US"/>
        </a:p>
      </dgm:t>
    </dgm:pt>
    <dgm:pt modelId="{F765B000-538F-41B6-B613-31CB2C8659AE}">
      <dgm:prSet/>
      <dgm:spPr/>
      <dgm:t>
        <a:bodyPr/>
        <a:lstStyle/>
        <a:p>
          <a:r>
            <a:rPr lang="en-US" dirty="0" err="1"/>
            <a:t>Formación</a:t>
          </a:r>
          <a:r>
            <a:rPr lang="en-US" dirty="0"/>
            <a:t> de dos Corrientes: </a:t>
          </a:r>
          <a:r>
            <a:rPr lang="en-US" dirty="0" err="1"/>
            <a:t>Civilistas</a:t>
          </a:r>
          <a:r>
            <a:rPr lang="en-US" dirty="0"/>
            <a:t> (Partido </a:t>
          </a:r>
          <a:r>
            <a:rPr lang="en-US" dirty="0" err="1"/>
            <a:t>Constitucional</a:t>
          </a:r>
          <a:r>
            <a:rPr lang="en-US" dirty="0"/>
            <a:t> Liberal: Ignacio L. Vallarta, Justo Benítez, </a:t>
          </a:r>
          <a:r>
            <a:rPr lang="en-US" dirty="0" err="1"/>
            <a:t>Protasio</a:t>
          </a:r>
          <a:r>
            <a:rPr lang="en-US" dirty="0"/>
            <a:t> Tagle) y </a:t>
          </a:r>
          <a:r>
            <a:rPr lang="en-US" dirty="0" err="1"/>
            <a:t>militaristas</a:t>
          </a:r>
          <a:r>
            <a:rPr lang="en-US" dirty="0"/>
            <a:t> (Manuel González, </a:t>
          </a:r>
          <a:r>
            <a:rPr lang="en-US" dirty="0" err="1"/>
            <a:t>Gerónimo</a:t>
          </a:r>
          <a:r>
            <a:rPr lang="en-US" dirty="0"/>
            <a:t> Naranjo)</a:t>
          </a:r>
        </a:p>
      </dgm:t>
    </dgm:pt>
    <dgm:pt modelId="{5312097B-2C89-414C-B07D-C1B6F61120C7}" type="parTrans" cxnId="{6644F9FC-314E-412E-BC20-90732C3E90F0}">
      <dgm:prSet/>
      <dgm:spPr/>
      <dgm:t>
        <a:bodyPr/>
        <a:lstStyle/>
        <a:p>
          <a:endParaRPr lang="en-US"/>
        </a:p>
      </dgm:t>
    </dgm:pt>
    <dgm:pt modelId="{11D570F3-7378-4CAD-A9D2-79D95FDF22FA}" type="sibTrans" cxnId="{6644F9FC-314E-412E-BC20-90732C3E90F0}">
      <dgm:prSet/>
      <dgm:spPr/>
      <dgm:t>
        <a:bodyPr/>
        <a:lstStyle/>
        <a:p>
          <a:endParaRPr lang="en-US"/>
        </a:p>
      </dgm:t>
    </dgm:pt>
    <dgm:pt modelId="{4D37279C-6B29-4967-8975-6B0361BA79A1}">
      <dgm:prSet/>
      <dgm:spPr/>
      <dgm:t>
        <a:bodyPr/>
        <a:lstStyle/>
        <a:p>
          <a:pPr>
            <a:defRPr b="1"/>
          </a:pPr>
          <a:r>
            <a:rPr lang="en-US"/>
            <a:t>1886</a:t>
          </a:r>
        </a:p>
      </dgm:t>
    </dgm:pt>
    <dgm:pt modelId="{17E46F0B-BC2A-4E3A-9ED6-732D2DEECECA}" type="parTrans" cxnId="{9E9B7F64-DC83-4603-B1F9-E30D2CB6061D}">
      <dgm:prSet/>
      <dgm:spPr/>
      <dgm:t>
        <a:bodyPr/>
        <a:lstStyle/>
        <a:p>
          <a:endParaRPr lang="en-US"/>
        </a:p>
      </dgm:t>
    </dgm:pt>
    <dgm:pt modelId="{16301594-787D-4EC3-AD96-83C7A1629F13}" type="sibTrans" cxnId="{9E9B7F64-DC83-4603-B1F9-E30D2CB6061D}">
      <dgm:prSet/>
      <dgm:spPr/>
      <dgm:t>
        <a:bodyPr/>
        <a:lstStyle/>
        <a:p>
          <a:endParaRPr lang="en-US"/>
        </a:p>
      </dgm:t>
    </dgm:pt>
    <dgm:pt modelId="{FE01006B-26B5-479D-AB1A-14D7AB815F77}">
      <dgm:prSet/>
      <dgm:spPr/>
      <dgm:t>
        <a:bodyPr/>
        <a:lstStyle/>
        <a:p>
          <a:r>
            <a:rPr lang="en-US" dirty="0" err="1"/>
            <a:t>Formación</a:t>
          </a:r>
          <a:r>
            <a:rPr lang="en-US" dirty="0"/>
            <a:t> de un </a:t>
          </a:r>
          <a:r>
            <a:rPr lang="en-US" dirty="0" err="1"/>
            <a:t>partido</a:t>
          </a:r>
          <a:r>
            <a:rPr lang="en-US" dirty="0"/>
            <a:t> en forma de club</a:t>
          </a:r>
        </a:p>
        <a:p>
          <a:r>
            <a:rPr lang="en-US" dirty="0"/>
            <a:t>Amigos del </a:t>
          </a:r>
          <a:r>
            <a:rPr lang="en-US" dirty="0" err="1"/>
            <a:t>presidente</a:t>
          </a:r>
          <a:r>
            <a:rPr lang="en-US" dirty="0"/>
            <a:t> Díaz </a:t>
          </a:r>
        </a:p>
      </dgm:t>
    </dgm:pt>
    <dgm:pt modelId="{6FC3251C-99DB-4D7A-9062-6AE1246FAF76}" type="parTrans" cxnId="{6C0611D2-C2F7-4D5F-8985-4B8F326FFCA4}">
      <dgm:prSet/>
      <dgm:spPr/>
      <dgm:t>
        <a:bodyPr/>
        <a:lstStyle/>
        <a:p>
          <a:endParaRPr lang="en-US"/>
        </a:p>
      </dgm:t>
    </dgm:pt>
    <dgm:pt modelId="{E9CC68AC-83D2-4B50-AEAC-9D9FF4724BC9}" type="sibTrans" cxnId="{6C0611D2-C2F7-4D5F-8985-4B8F326FFCA4}">
      <dgm:prSet/>
      <dgm:spPr/>
      <dgm:t>
        <a:bodyPr/>
        <a:lstStyle/>
        <a:p>
          <a:endParaRPr lang="en-US"/>
        </a:p>
      </dgm:t>
    </dgm:pt>
    <dgm:pt modelId="{639B8079-CC9F-4682-9230-AE97802094BE}">
      <dgm:prSet/>
      <dgm:spPr/>
      <dgm:t>
        <a:bodyPr/>
        <a:lstStyle/>
        <a:p>
          <a:pPr>
            <a:defRPr b="1"/>
          </a:pPr>
          <a:r>
            <a:rPr lang="en-US"/>
            <a:t>1888</a:t>
          </a:r>
        </a:p>
      </dgm:t>
    </dgm:pt>
    <dgm:pt modelId="{C36B22E2-1A3B-4BEC-824D-BDD250C1B8F3}" type="parTrans" cxnId="{3EFE39D0-5993-4C36-85E4-D24FA6530295}">
      <dgm:prSet/>
      <dgm:spPr/>
      <dgm:t>
        <a:bodyPr/>
        <a:lstStyle/>
        <a:p>
          <a:endParaRPr lang="en-US"/>
        </a:p>
      </dgm:t>
    </dgm:pt>
    <dgm:pt modelId="{B2049451-D02C-4EBA-97F6-09E3C811EB7D}" type="sibTrans" cxnId="{3EFE39D0-5993-4C36-85E4-D24FA6530295}">
      <dgm:prSet/>
      <dgm:spPr/>
      <dgm:t>
        <a:bodyPr/>
        <a:lstStyle/>
        <a:p>
          <a:endParaRPr lang="en-US"/>
        </a:p>
      </dgm:t>
    </dgm:pt>
    <dgm:pt modelId="{2931A642-C52A-4C60-8B43-AAE85E797FD7}">
      <dgm:prSet/>
      <dgm:spPr/>
      <dgm:t>
        <a:bodyPr/>
        <a:lstStyle/>
        <a:p>
          <a:r>
            <a:rPr lang="en-US" dirty="0" err="1"/>
            <a:t>Formación</a:t>
          </a:r>
          <a:r>
            <a:rPr lang="en-US" dirty="0"/>
            <a:t> de un </a:t>
          </a:r>
          <a:r>
            <a:rPr lang="en-US" dirty="0" err="1"/>
            <a:t>partido</a:t>
          </a:r>
          <a:r>
            <a:rPr lang="en-US" dirty="0"/>
            <a:t> </a:t>
          </a:r>
          <a:r>
            <a:rPr lang="en-US" dirty="0" err="1"/>
            <a:t>oficial</a:t>
          </a:r>
          <a:r>
            <a:rPr lang="en-US" dirty="0"/>
            <a:t> y </a:t>
          </a:r>
          <a:r>
            <a:rPr lang="en-US" dirty="0" err="1"/>
            <a:t>uno</a:t>
          </a:r>
          <a:r>
            <a:rPr lang="en-US" dirty="0"/>
            <a:t> de </a:t>
          </a:r>
          <a:r>
            <a:rPr lang="en-US" dirty="0" err="1"/>
            <a:t>oposición</a:t>
          </a:r>
          <a:endParaRPr lang="en-US" dirty="0"/>
        </a:p>
        <a:p>
          <a:r>
            <a:rPr lang="en-US" dirty="0"/>
            <a:t>Partido </a:t>
          </a:r>
          <a:r>
            <a:rPr lang="en-US" dirty="0" err="1"/>
            <a:t>Antire-eleccionista</a:t>
          </a:r>
          <a:r>
            <a:rPr lang="en-US" dirty="0"/>
            <a:t> vs Unión Nacional</a:t>
          </a:r>
        </a:p>
      </dgm:t>
    </dgm:pt>
    <dgm:pt modelId="{3DD3BFCC-3722-414B-B237-FF24EF59220A}" type="parTrans" cxnId="{B10214AB-FD3E-41DC-BAAE-FB1C23AAAF35}">
      <dgm:prSet/>
      <dgm:spPr/>
      <dgm:t>
        <a:bodyPr/>
        <a:lstStyle/>
        <a:p>
          <a:endParaRPr lang="en-US"/>
        </a:p>
      </dgm:t>
    </dgm:pt>
    <dgm:pt modelId="{AA6995A5-2435-4C5E-989F-EEAC7157691B}" type="sibTrans" cxnId="{B10214AB-FD3E-41DC-BAAE-FB1C23AAAF35}">
      <dgm:prSet/>
      <dgm:spPr/>
      <dgm:t>
        <a:bodyPr/>
        <a:lstStyle/>
        <a:p>
          <a:endParaRPr lang="en-US"/>
        </a:p>
      </dgm:t>
    </dgm:pt>
    <dgm:pt modelId="{07724AEA-1F5E-425D-A6DC-8A54A95000BA}">
      <dgm:prSet/>
      <dgm:spPr/>
      <dgm:t>
        <a:bodyPr/>
        <a:lstStyle/>
        <a:p>
          <a:pPr>
            <a:defRPr b="1"/>
          </a:pPr>
          <a:r>
            <a:rPr lang="en-US"/>
            <a:t>1892</a:t>
          </a:r>
        </a:p>
      </dgm:t>
    </dgm:pt>
    <dgm:pt modelId="{91A6A7FC-9847-4A27-85E9-D201E57F4BDB}" type="parTrans" cxnId="{9AA0B580-E3A9-415C-ABAC-7AB53507B725}">
      <dgm:prSet/>
      <dgm:spPr/>
      <dgm:t>
        <a:bodyPr/>
        <a:lstStyle/>
        <a:p>
          <a:endParaRPr lang="en-US"/>
        </a:p>
      </dgm:t>
    </dgm:pt>
    <dgm:pt modelId="{B1B456E1-8810-4FFB-87FE-F55BDC783ED6}" type="sibTrans" cxnId="{9AA0B580-E3A9-415C-ABAC-7AB53507B725}">
      <dgm:prSet/>
      <dgm:spPr/>
      <dgm:t>
        <a:bodyPr/>
        <a:lstStyle/>
        <a:p>
          <a:endParaRPr lang="en-US"/>
        </a:p>
      </dgm:t>
    </dgm:pt>
    <dgm:pt modelId="{055E49C5-6E43-4A4B-A52C-C4F1E445E28A}">
      <dgm:prSet/>
      <dgm:spPr/>
      <dgm:t>
        <a:bodyPr/>
        <a:lstStyle/>
        <a:p>
          <a:r>
            <a:rPr lang="en-US" dirty="0"/>
            <a:t>Partido </a:t>
          </a:r>
          <a:r>
            <a:rPr lang="en-US" dirty="0" err="1"/>
            <a:t>oficial</a:t>
          </a:r>
          <a:r>
            <a:rPr lang="en-US" dirty="0"/>
            <a:t> y </a:t>
          </a:r>
          <a:r>
            <a:rPr lang="en-US" dirty="0" err="1"/>
            <a:t>partido</a:t>
          </a:r>
          <a:r>
            <a:rPr lang="en-US" dirty="0"/>
            <a:t> de </a:t>
          </a:r>
          <a:r>
            <a:rPr lang="en-US" dirty="0" err="1"/>
            <a:t>oposición</a:t>
          </a:r>
          <a:r>
            <a:rPr lang="en-US" dirty="0"/>
            <a:t>: Club </a:t>
          </a:r>
          <a:r>
            <a:rPr lang="en-US" dirty="0" err="1"/>
            <a:t>Democrático</a:t>
          </a:r>
          <a:r>
            <a:rPr lang="en-US" dirty="0"/>
            <a:t> Electoral vs Unión Nacional</a:t>
          </a:r>
        </a:p>
      </dgm:t>
    </dgm:pt>
    <dgm:pt modelId="{08B65CBC-A039-4A39-9C4A-D2006B56997B}" type="parTrans" cxnId="{94AA6B43-8849-4AEA-8734-684D29747A62}">
      <dgm:prSet/>
      <dgm:spPr/>
      <dgm:t>
        <a:bodyPr/>
        <a:lstStyle/>
        <a:p>
          <a:endParaRPr lang="en-US"/>
        </a:p>
      </dgm:t>
    </dgm:pt>
    <dgm:pt modelId="{8117CA80-B4AD-4EDB-9318-08650BA99890}" type="sibTrans" cxnId="{94AA6B43-8849-4AEA-8734-684D29747A62}">
      <dgm:prSet/>
      <dgm:spPr/>
      <dgm:t>
        <a:bodyPr/>
        <a:lstStyle/>
        <a:p>
          <a:endParaRPr lang="en-US"/>
        </a:p>
      </dgm:t>
    </dgm:pt>
    <dgm:pt modelId="{A519F7EE-8E6F-4679-9CC1-0FBDA2B3913C}">
      <dgm:prSet/>
      <dgm:spPr/>
      <dgm:t>
        <a:bodyPr/>
        <a:lstStyle/>
        <a:p>
          <a:pPr>
            <a:defRPr b="1"/>
          </a:pPr>
          <a:r>
            <a:rPr lang="en-US"/>
            <a:t>1896</a:t>
          </a:r>
        </a:p>
      </dgm:t>
    </dgm:pt>
    <dgm:pt modelId="{ED52E82B-DAC7-49F9-B9E2-4676B4E86DD4}" type="parTrans" cxnId="{1641CEB7-1707-4B76-B4F3-6CE84C87C381}">
      <dgm:prSet/>
      <dgm:spPr/>
      <dgm:t>
        <a:bodyPr/>
        <a:lstStyle/>
        <a:p>
          <a:endParaRPr lang="en-US"/>
        </a:p>
      </dgm:t>
    </dgm:pt>
    <dgm:pt modelId="{AD25E0DB-C0FF-47E5-9CE8-9D8B42441F4E}" type="sibTrans" cxnId="{1641CEB7-1707-4B76-B4F3-6CE84C87C381}">
      <dgm:prSet/>
      <dgm:spPr/>
      <dgm:t>
        <a:bodyPr/>
        <a:lstStyle/>
        <a:p>
          <a:endParaRPr lang="en-US"/>
        </a:p>
      </dgm:t>
    </dgm:pt>
    <dgm:pt modelId="{05817B02-33B3-4562-9ADA-C1E097230E94}">
      <dgm:prSet/>
      <dgm:spPr/>
      <dgm:t>
        <a:bodyPr/>
        <a:lstStyle/>
        <a:p>
          <a:r>
            <a:rPr lang="en-US" dirty="0"/>
            <a:t>Nueva </a:t>
          </a:r>
          <a:r>
            <a:rPr lang="en-US" dirty="0" err="1"/>
            <a:t>reelección</a:t>
          </a:r>
          <a:r>
            <a:rPr lang="en-US" dirty="0"/>
            <a:t> sin </a:t>
          </a:r>
          <a:r>
            <a:rPr lang="en-US" dirty="0" err="1"/>
            <a:t>oposición</a:t>
          </a:r>
          <a:r>
            <a:rPr lang="en-US" dirty="0"/>
            <a:t>: </a:t>
          </a:r>
          <a:r>
            <a:rPr lang="en-US" dirty="0" err="1"/>
            <a:t>Círculo</a:t>
          </a:r>
          <a:r>
            <a:rPr lang="en-US" dirty="0"/>
            <a:t> Nacional </a:t>
          </a:r>
          <a:r>
            <a:rPr lang="en-US" dirty="0" err="1"/>
            <a:t>Porfirista</a:t>
          </a:r>
          <a:endParaRPr lang="en-US" dirty="0"/>
        </a:p>
      </dgm:t>
    </dgm:pt>
    <dgm:pt modelId="{514DA792-310C-40CB-9C69-9A5DB1C2B922}" type="parTrans" cxnId="{9AC92801-432C-4E96-9A43-670A12A6497B}">
      <dgm:prSet/>
      <dgm:spPr/>
      <dgm:t>
        <a:bodyPr/>
        <a:lstStyle/>
        <a:p>
          <a:endParaRPr lang="en-US"/>
        </a:p>
      </dgm:t>
    </dgm:pt>
    <dgm:pt modelId="{FC086F6D-E56A-4545-883A-AC644B840E44}" type="sibTrans" cxnId="{9AC92801-432C-4E96-9A43-670A12A6497B}">
      <dgm:prSet/>
      <dgm:spPr/>
      <dgm:t>
        <a:bodyPr/>
        <a:lstStyle/>
        <a:p>
          <a:endParaRPr lang="en-US"/>
        </a:p>
      </dgm:t>
    </dgm:pt>
    <dgm:pt modelId="{1843832D-2890-4E8D-B30D-B80FDA379453}">
      <dgm:prSet/>
      <dgm:spPr/>
      <dgm:t>
        <a:bodyPr/>
        <a:lstStyle/>
        <a:p>
          <a:pPr>
            <a:defRPr b="1"/>
          </a:pPr>
          <a:r>
            <a:rPr lang="en-US"/>
            <a:t>1901</a:t>
          </a:r>
        </a:p>
      </dgm:t>
    </dgm:pt>
    <dgm:pt modelId="{3573F960-5D2A-486F-B4AD-A8E9FF5A52E9}" type="parTrans" cxnId="{9F99CEBD-F6EF-427B-AFC2-F6E1CCD70839}">
      <dgm:prSet/>
      <dgm:spPr/>
      <dgm:t>
        <a:bodyPr/>
        <a:lstStyle/>
        <a:p>
          <a:endParaRPr lang="en-US"/>
        </a:p>
      </dgm:t>
    </dgm:pt>
    <dgm:pt modelId="{09D09ED7-4BD0-4836-AE9B-BA752CE3A5F1}" type="sibTrans" cxnId="{9F99CEBD-F6EF-427B-AFC2-F6E1CCD70839}">
      <dgm:prSet/>
      <dgm:spPr/>
      <dgm:t>
        <a:bodyPr/>
        <a:lstStyle/>
        <a:p>
          <a:endParaRPr lang="en-US"/>
        </a:p>
      </dgm:t>
    </dgm:pt>
    <dgm:pt modelId="{00F06BA6-EA72-40D9-81D2-D8253AADCC5D}">
      <dgm:prSet/>
      <dgm:spPr/>
      <dgm:t>
        <a:bodyPr/>
        <a:lstStyle/>
        <a:p>
          <a:r>
            <a:rPr lang="en-US" dirty="0"/>
            <a:t>Club Liberal </a:t>
          </a:r>
          <a:r>
            <a:rPr lang="en-US" dirty="0" err="1"/>
            <a:t>Ponciano</a:t>
          </a:r>
          <a:r>
            <a:rPr lang="en-US" dirty="0"/>
            <a:t> Arriaga</a:t>
          </a:r>
        </a:p>
        <a:p>
          <a:r>
            <a:rPr lang="en-US" dirty="0" err="1"/>
            <a:t>Convención</a:t>
          </a:r>
          <a:r>
            <a:rPr lang="en-US" dirty="0"/>
            <a:t> de </a:t>
          </a:r>
          <a:r>
            <a:rPr lang="en-US" dirty="0" err="1"/>
            <a:t>liberales</a:t>
          </a:r>
          <a:r>
            <a:rPr lang="en-US" dirty="0"/>
            <a:t> en San Luis Potosí</a:t>
          </a:r>
        </a:p>
        <a:p>
          <a:r>
            <a:rPr lang="en-US" dirty="0"/>
            <a:t>50 </a:t>
          </a:r>
          <a:r>
            <a:rPr lang="en-US" dirty="0" err="1"/>
            <a:t>clubes</a:t>
          </a:r>
          <a:r>
            <a:rPr lang="en-US" dirty="0"/>
            <a:t> locales (</a:t>
          </a:r>
          <a:r>
            <a:rPr lang="en-US" dirty="0" err="1"/>
            <a:t>Confederación</a:t>
          </a:r>
          <a:r>
            <a:rPr lang="en-US" dirty="0"/>
            <a:t> de </a:t>
          </a:r>
          <a:r>
            <a:rPr lang="en-US" dirty="0" err="1"/>
            <a:t>Clubes</a:t>
          </a:r>
          <a:r>
            <a:rPr lang="en-US" dirty="0"/>
            <a:t> </a:t>
          </a:r>
          <a:r>
            <a:rPr lang="en-US" dirty="0" err="1"/>
            <a:t>Liberales</a:t>
          </a:r>
          <a:r>
            <a:rPr lang="en-US" dirty="0"/>
            <a:t>)</a:t>
          </a:r>
        </a:p>
        <a:p>
          <a:r>
            <a:rPr lang="en-US" dirty="0"/>
            <a:t>La </a:t>
          </a:r>
          <a:r>
            <a:rPr lang="en-US" dirty="0" err="1"/>
            <a:t>represión</a:t>
          </a:r>
          <a:r>
            <a:rPr lang="en-US" dirty="0"/>
            <a:t> </a:t>
          </a:r>
          <a:r>
            <a:rPr lang="en-US" dirty="0" err="1"/>
            <a:t>dio</a:t>
          </a:r>
          <a:r>
            <a:rPr lang="en-US" dirty="0"/>
            <a:t> </a:t>
          </a:r>
          <a:r>
            <a:rPr lang="en-US" dirty="0" err="1"/>
            <a:t>paso</a:t>
          </a:r>
          <a:r>
            <a:rPr lang="en-US" dirty="0"/>
            <a:t> al </a:t>
          </a:r>
          <a:r>
            <a:rPr lang="en-US" dirty="0" err="1"/>
            <a:t>periódico</a:t>
          </a:r>
          <a:r>
            <a:rPr lang="en-US" dirty="0"/>
            <a:t> </a:t>
          </a:r>
          <a:r>
            <a:rPr lang="en-US" i="1" dirty="0" err="1"/>
            <a:t>Regeneración</a:t>
          </a:r>
          <a:endParaRPr lang="en-US" i="1" dirty="0"/>
        </a:p>
      </dgm:t>
    </dgm:pt>
    <dgm:pt modelId="{9DDFA999-4FD1-4674-AA5A-916AD3C9E0E5}" type="parTrans" cxnId="{5ACB5E75-D280-47F0-B075-E203433CDA09}">
      <dgm:prSet/>
      <dgm:spPr/>
      <dgm:t>
        <a:bodyPr/>
        <a:lstStyle/>
        <a:p>
          <a:endParaRPr lang="en-US"/>
        </a:p>
      </dgm:t>
    </dgm:pt>
    <dgm:pt modelId="{8B9D7CCC-B480-4C16-9C9D-CD2D5E90DAE4}" type="sibTrans" cxnId="{5ACB5E75-D280-47F0-B075-E203433CDA09}">
      <dgm:prSet/>
      <dgm:spPr/>
      <dgm:t>
        <a:bodyPr/>
        <a:lstStyle/>
        <a:p>
          <a:endParaRPr lang="en-US"/>
        </a:p>
      </dgm:t>
    </dgm:pt>
    <dgm:pt modelId="{74862A87-98BF-4B22-9C5E-FC564D625B9E}">
      <dgm:prSet/>
      <dgm:spPr/>
      <dgm:t>
        <a:bodyPr/>
        <a:lstStyle/>
        <a:p>
          <a:pPr>
            <a:defRPr b="1"/>
          </a:pPr>
          <a:r>
            <a:rPr lang="en-US"/>
            <a:t>1903</a:t>
          </a:r>
        </a:p>
      </dgm:t>
    </dgm:pt>
    <dgm:pt modelId="{A66EA7D2-2118-467D-AF81-570853918EDE}" type="parTrans" cxnId="{355CBA78-ED49-43C9-9474-43AC224AD51F}">
      <dgm:prSet/>
      <dgm:spPr/>
      <dgm:t>
        <a:bodyPr/>
        <a:lstStyle/>
        <a:p>
          <a:endParaRPr lang="en-US"/>
        </a:p>
      </dgm:t>
    </dgm:pt>
    <dgm:pt modelId="{391E9395-28A7-4E3C-A9AF-7B1BED116801}" type="sibTrans" cxnId="{355CBA78-ED49-43C9-9474-43AC224AD51F}">
      <dgm:prSet/>
      <dgm:spPr/>
      <dgm:t>
        <a:bodyPr/>
        <a:lstStyle/>
        <a:p>
          <a:endParaRPr lang="en-US"/>
        </a:p>
      </dgm:t>
    </dgm:pt>
    <dgm:pt modelId="{33736F48-9D1E-45C9-BA87-1D0645E26E94}">
      <dgm:prSet/>
      <dgm:spPr/>
      <dgm:t>
        <a:bodyPr/>
        <a:lstStyle/>
        <a:p>
          <a:r>
            <a:rPr lang="en-US" dirty="0"/>
            <a:t>Partido de </a:t>
          </a:r>
          <a:r>
            <a:rPr lang="en-US" dirty="0" err="1"/>
            <a:t>oposición</a:t>
          </a:r>
          <a:r>
            <a:rPr lang="en-US" dirty="0"/>
            <a:t> </a:t>
          </a:r>
          <a:r>
            <a:rPr lang="en-US" dirty="0" err="1"/>
            <a:t>seria</a:t>
          </a:r>
          <a:r>
            <a:rPr lang="en-US" dirty="0"/>
            <a:t>: </a:t>
          </a:r>
          <a:r>
            <a:rPr lang="en-US" dirty="0" err="1"/>
            <a:t>Redención</a:t>
          </a:r>
          <a:r>
            <a:rPr lang="en-US" dirty="0"/>
            <a:t> </a:t>
          </a:r>
          <a:r>
            <a:rPr lang="en-US" dirty="0" err="1"/>
            <a:t>Antireeleccionista</a:t>
          </a:r>
          <a:endParaRPr lang="en-US" dirty="0"/>
        </a:p>
      </dgm:t>
    </dgm:pt>
    <dgm:pt modelId="{08B84685-E3A5-4689-A620-7AB6D3FAA976}" type="parTrans" cxnId="{2B16D162-1A94-4BCD-9A16-AA3A9B05BAF1}">
      <dgm:prSet/>
      <dgm:spPr/>
      <dgm:t>
        <a:bodyPr/>
        <a:lstStyle/>
        <a:p>
          <a:endParaRPr lang="en-US"/>
        </a:p>
      </dgm:t>
    </dgm:pt>
    <dgm:pt modelId="{209F829E-1220-4922-8DA0-5FA9AF74107D}" type="sibTrans" cxnId="{2B16D162-1A94-4BCD-9A16-AA3A9B05BAF1}">
      <dgm:prSet/>
      <dgm:spPr/>
      <dgm:t>
        <a:bodyPr/>
        <a:lstStyle/>
        <a:p>
          <a:endParaRPr lang="en-US"/>
        </a:p>
      </dgm:t>
    </dgm:pt>
    <dgm:pt modelId="{52613464-A7D7-41EF-9455-13663CCD39E9}">
      <dgm:prSet/>
      <dgm:spPr/>
      <dgm:t>
        <a:bodyPr/>
        <a:lstStyle/>
        <a:p>
          <a:pPr>
            <a:defRPr b="1"/>
          </a:pPr>
          <a:r>
            <a:rPr lang="en-US"/>
            <a:t>1908</a:t>
          </a:r>
        </a:p>
      </dgm:t>
    </dgm:pt>
    <dgm:pt modelId="{E4E35251-07D8-411D-B4CE-9B7CF3F4D45B}" type="parTrans" cxnId="{8573D96F-D4E8-4CAE-9775-ADD02A42C051}">
      <dgm:prSet/>
      <dgm:spPr/>
      <dgm:t>
        <a:bodyPr/>
        <a:lstStyle/>
        <a:p>
          <a:endParaRPr lang="en-US"/>
        </a:p>
      </dgm:t>
    </dgm:pt>
    <dgm:pt modelId="{4C9FF4FE-9D2F-42EB-9768-FEFE6C1FADC6}" type="sibTrans" cxnId="{8573D96F-D4E8-4CAE-9775-ADD02A42C051}">
      <dgm:prSet/>
      <dgm:spPr/>
      <dgm:t>
        <a:bodyPr/>
        <a:lstStyle/>
        <a:p>
          <a:endParaRPr lang="en-US"/>
        </a:p>
      </dgm:t>
    </dgm:pt>
    <dgm:pt modelId="{A293AF5C-360E-4D5C-B3A4-DD0604903EDC}">
      <dgm:prSet/>
      <dgm:spPr/>
      <dgm:t>
        <a:bodyPr/>
        <a:lstStyle/>
        <a:p>
          <a:r>
            <a:rPr lang="en-US" dirty="0" err="1"/>
            <a:t>Entrevista</a:t>
          </a:r>
          <a:r>
            <a:rPr lang="en-US" dirty="0"/>
            <a:t> Díaz-Creelman</a:t>
          </a:r>
        </a:p>
        <a:p>
          <a:r>
            <a:rPr lang="en-US" dirty="0"/>
            <a:t>Partido </a:t>
          </a:r>
          <a:r>
            <a:rPr lang="en-US" dirty="0" err="1"/>
            <a:t>Antire-eleccionista</a:t>
          </a:r>
          <a:endParaRPr lang="en-US" dirty="0"/>
        </a:p>
      </dgm:t>
    </dgm:pt>
    <dgm:pt modelId="{88776CA9-9E5A-42BA-9BCC-5DE45D0E514C}" type="parTrans" cxnId="{9763D017-2146-499F-A403-249931E9D243}">
      <dgm:prSet/>
      <dgm:spPr/>
      <dgm:t>
        <a:bodyPr/>
        <a:lstStyle/>
        <a:p>
          <a:endParaRPr lang="en-US"/>
        </a:p>
      </dgm:t>
    </dgm:pt>
    <dgm:pt modelId="{5BD006E1-33C0-4FBF-A2B3-B7AEF2961831}" type="sibTrans" cxnId="{9763D017-2146-499F-A403-249931E9D243}">
      <dgm:prSet/>
      <dgm:spPr/>
      <dgm:t>
        <a:bodyPr/>
        <a:lstStyle/>
        <a:p>
          <a:endParaRPr lang="en-US"/>
        </a:p>
      </dgm:t>
    </dgm:pt>
    <dgm:pt modelId="{AF978D23-DF02-420D-8158-C91FC087ECE6}" type="pres">
      <dgm:prSet presAssocID="{FA4232FE-ADB6-4190-ABD1-CBED0AEFBB68}" presName="root" presStyleCnt="0">
        <dgm:presLayoutVars>
          <dgm:chMax/>
          <dgm:chPref/>
          <dgm:animLvl val="lvl"/>
        </dgm:presLayoutVars>
      </dgm:prSet>
      <dgm:spPr/>
    </dgm:pt>
    <dgm:pt modelId="{0D4B0BCD-3E30-410C-BF8C-7073AD48D514}" type="pres">
      <dgm:prSet presAssocID="{FA4232FE-ADB6-4190-ABD1-CBED0AEFBB68}" presName="divider" presStyleLbl="node1" presStyleIdx="0" presStyleCnt="1"/>
      <dgm:spPr/>
    </dgm:pt>
    <dgm:pt modelId="{4A6E3AB7-E007-4B9F-95AF-B461FA5337AC}" type="pres">
      <dgm:prSet presAssocID="{FA4232FE-ADB6-4190-ABD1-CBED0AEFBB68}" presName="nodes" presStyleCnt="0">
        <dgm:presLayoutVars>
          <dgm:chMax/>
          <dgm:chPref/>
          <dgm:animLvl val="lvl"/>
        </dgm:presLayoutVars>
      </dgm:prSet>
      <dgm:spPr/>
    </dgm:pt>
    <dgm:pt modelId="{18EAF508-406C-41E5-A373-3774628C08DF}" type="pres">
      <dgm:prSet presAssocID="{79A1FFE1-618C-4151-B982-DCA5A301CAB2}" presName="composite" presStyleCnt="0"/>
      <dgm:spPr/>
    </dgm:pt>
    <dgm:pt modelId="{BF299B1A-5C88-491B-BFA5-CBC125263D24}" type="pres">
      <dgm:prSet presAssocID="{79A1FFE1-618C-4151-B982-DCA5A301CAB2}" presName="L1TextContainer" presStyleLbl="revTx" presStyleIdx="0" presStyleCnt="9">
        <dgm:presLayoutVars>
          <dgm:chMax val="1"/>
          <dgm:chPref val="1"/>
          <dgm:bulletEnabled val="1"/>
        </dgm:presLayoutVars>
      </dgm:prSet>
      <dgm:spPr/>
    </dgm:pt>
    <dgm:pt modelId="{F0DAA51E-B745-4D81-8EE3-87AF2F1474C6}" type="pres">
      <dgm:prSet presAssocID="{79A1FFE1-618C-4151-B982-DCA5A301CAB2}" presName="L2TextContainerWrapper" presStyleCnt="0">
        <dgm:presLayoutVars>
          <dgm:chMax val="0"/>
          <dgm:chPref val="0"/>
          <dgm:bulletEnabled val="1"/>
        </dgm:presLayoutVars>
      </dgm:prSet>
      <dgm:spPr/>
    </dgm:pt>
    <dgm:pt modelId="{1479920F-5652-4EA2-AA1C-8DE4AD698E6C}" type="pres">
      <dgm:prSet presAssocID="{79A1FFE1-618C-4151-B982-DCA5A301CAB2}" presName="L2TextContainer" presStyleLbl="bgAccFollowNode1" presStyleIdx="0" presStyleCnt="9" custScaleX="112220"/>
      <dgm:spPr/>
    </dgm:pt>
    <dgm:pt modelId="{E30A3B05-DF4D-4FB5-823F-83C6B9D9CFA5}" type="pres">
      <dgm:prSet presAssocID="{79A1FFE1-618C-4151-B982-DCA5A301CAB2}" presName="FlexibleEmptyPlaceHolder" presStyleCnt="0"/>
      <dgm:spPr/>
    </dgm:pt>
    <dgm:pt modelId="{55F7D554-3507-470D-BF33-F128BABF0838}" type="pres">
      <dgm:prSet presAssocID="{79A1FFE1-618C-4151-B982-DCA5A301CAB2}" presName="ConnectLine" presStyleLbl="alignNode1" presStyleIdx="0"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E18FABCB-50AF-49DD-9A5D-C3E8C1A3CED9}" type="pres">
      <dgm:prSet presAssocID="{79A1FFE1-618C-4151-B982-DCA5A301CAB2}" presName="ConnectorPoint" presStyleLbl="fgAcc1" presStyleIdx="0" presStyleCnt="9"/>
      <dgm:spPr>
        <a:solidFill>
          <a:schemeClr val="lt1">
            <a:alpha val="90000"/>
            <a:hueOff val="0"/>
            <a:satOff val="0"/>
            <a:lumOff val="0"/>
            <a:alphaOff val="0"/>
          </a:schemeClr>
        </a:solidFill>
        <a:ln w="15875" cap="flat" cmpd="sng" algn="ctr">
          <a:noFill/>
          <a:prstDash val="solid"/>
        </a:ln>
        <a:effectLst/>
      </dgm:spPr>
    </dgm:pt>
    <dgm:pt modelId="{DCE8CECE-B64F-4119-894F-989664B48AFB}" type="pres">
      <dgm:prSet presAssocID="{79A1FFE1-618C-4151-B982-DCA5A301CAB2}" presName="EmptyPlaceHolder" presStyleCnt="0"/>
      <dgm:spPr/>
    </dgm:pt>
    <dgm:pt modelId="{826D07B1-B3BC-4F77-8E0E-76058C35C423}" type="pres">
      <dgm:prSet presAssocID="{AAD9485C-62A7-41BA-A1A0-55906584501B}" presName="spaceBetweenRectangles" presStyleCnt="0"/>
      <dgm:spPr/>
    </dgm:pt>
    <dgm:pt modelId="{04A7404F-17BF-4660-B6C7-36B0D2A8B781}" type="pres">
      <dgm:prSet presAssocID="{39B4436B-ADE5-4586-BD4E-0132E120800A}" presName="composite" presStyleCnt="0"/>
      <dgm:spPr/>
    </dgm:pt>
    <dgm:pt modelId="{15C86126-96D6-4F67-9473-61C9B5BCAA65}" type="pres">
      <dgm:prSet presAssocID="{39B4436B-ADE5-4586-BD4E-0132E120800A}" presName="L1TextContainer" presStyleLbl="revTx" presStyleIdx="1" presStyleCnt="9">
        <dgm:presLayoutVars>
          <dgm:chMax val="1"/>
          <dgm:chPref val="1"/>
          <dgm:bulletEnabled val="1"/>
        </dgm:presLayoutVars>
      </dgm:prSet>
      <dgm:spPr/>
    </dgm:pt>
    <dgm:pt modelId="{83C9E042-18AC-43A5-8781-525667E44D6F}" type="pres">
      <dgm:prSet presAssocID="{39B4436B-ADE5-4586-BD4E-0132E120800A}" presName="L2TextContainerWrapper" presStyleCnt="0">
        <dgm:presLayoutVars>
          <dgm:chMax val="0"/>
          <dgm:chPref val="0"/>
          <dgm:bulletEnabled val="1"/>
        </dgm:presLayoutVars>
      </dgm:prSet>
      <dgm:spPr/>
    </dgm:pt>
    <dgm:pt modelId="{14253D6C-E92A-4839-98A2-A49EC2397F0F}" type="pres">
      <dgm:prSet presAssocID="{39B4436B-ADE5-4586-BD4E-0132E120800A}" presName="L2TextContainer" presStyleLbl="bgAccFollowNode1" presStyleIdx="1" presStyleCnt="9" custScaleX="117170"/>
      <dgm:spPr/>
    </dgm:pt>
    <dgm:pt modelId="{A3CD20D6-73D7-4E9F-9009-CB9D642E5428}" type="pres">
      <dgm:prSet presAssocID="{39B4436B-ADE5-4586-BD4E-0132E120800A}" presName="FlexibleEmptyPlaceHolder" presStyleCnt="0"/>
      <dgm:spPr/>
    </dgm:pt>
    <dgm:pt modelId="{0ACC5405-2F05-469F-9FC6-9CE050A0A8AD}" type="pres">
      <dgm:prSet presAssocID="{39B4436B-ADE5-4586-BD4E-0132E120800A}" presName="ConnectLine" presStyleLbl="alignNode1" presStyleIdx="1"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DA9BA49E-33DA-45D8-8301-5D44C6A44DBE}" type="pres">
      <dgm:prSet presAssocID="{39B4436B-ADE5-4586-BD4E-0132E120800A}" presName="ConnectorPoint" presStyleLbl="fgAcc1" presStyleIdx="1" presStyleCnt="9"/>
      <dgm:spPr>
        <a:solidFill>
          <a:schemeClr val="lt1">
            <a:alpha val="90000"/>
            <a:hueOff val="0"/>
            <a:satOff val="0"/>
            <a:lumOff val="0"/>
            <a:alphaOff val="0"/>
          </a:schemeClr>
        </a:solidFill>
        <a:ln w="15875" cap="flat" cmpd="sng" algn="ctr">
          <a:noFill/>
          <a:prstDash val="solid"/>
        </a:ln>
        <a:effectLst/>
      </dgm:spPr>
    </dgm:pt>
    <dgm:pt modelId="{AEA65029-8C88-4169-819A-CAEBD691D625}" type="pres">
      <dgm:prSet presAssocID="{39B4436B-ADE5-4586-BD4E-0132E120800A}" presName="EmptyPlaceHolder" presStyleCnt="0"/>
      <dgm:spPr/>
    </dgm:pt>
    <dgm:pt modelId="{8A662E87-5572-45B6-A13D-0FE0C056406C}" type="pres">
      <dgm:prSet presAssocID="{883437E5-F0DB-4B00-9D2B-D1FDB9D03277}" presName="spaceBetweenRectangles" presStyleCnt="0"/>
      <dgm:spPr/>
    </dgm:pt>
    <dgm:pt modelId="{16B2EDFF-7A58-46A0-802B-D101E62D3328}" type="pres">
      <dgm:prSet presAssocID="{4D37279C-6B29-4967-8975-6B0361BA79A1}" presName="composite" presStyleCnt="0"/>
      <dgm:spPr/>
    </dgm:pt>
    <dgm:pt modelId="{3C57DF09-91F0-4031-93AA-FD6B7D5167A5}" type="pres">
      <dgm:prSet presAssocID="{4D37279C-6B29-4967-8975-6B0361BA79A1}" presName="L1TextContainer" presStyleLbl="revTx" presStyleIdx="2" presStyleCnt="9">
        <dgm:presLayoutVars>
          <dgm:chMax val="1"/>
          <dgm:chPref val="1"/>
          <dgm:bulletEnabled val="1"/>
        </dgm:presLayoutVars>
      </dgm:prSet>
      <dgm:spPr/>
    </dgm:pt>
    <dgm:pt modelId="{9E109B44-3944-4824-8AC7-0A38D51A4E84}" type="pres">
      <dgm:prSet presAssocID="{4D37279C-6B29-4967-8975-6B0361BA79A1}" presName="L2TextContainerWrapper" presStyleCnt="0">
        <dgm:presLayoutVars>
          <dgm:chMax val="0"/>
          <dgm:chPref val="0"/>
          <dgm:bulletEnabled val="1"/>
        </dgm:presLayoutVars>
      </dgm:prSet>
      <dgm:spPr/>
    </dgm:pt>
    <dgm:pt modelId="{A10B5B06-213C-4361-8333-6BA0216C1CF9}" type="pres">
      <dgm:prSet presAssocID="{4D37279C-6B29-4967-8975-6B0361BA79A1}" presName="L2TextContainer" presStyleLbl="bgAccFollowNode1" presStyleIdx="2" presStyleCnt="9"/>
      <dgm:spPr/>
    </dgm:pt>
    <dgm:pt modelId="{4618EBBC-5BE9-4249-91E2-632FFF978F09}" type="pres">
      <dgm:prSet presAssocID="{4D37279C-6B29-4967-8975-6B0361BA79A1}" presName="FlexibleEmptyPlaceHolder" presStyleCnt="0"/>
      <dgm:spPr/>
    </dgm:pt>
    <dgm:pt modelId="{049B7C9A-EB5E-4373-97C1-64459F9116E4}" type="pres">
      <dgm:prSet presAssocID="{4D37279C-6B29-4967-8975-6B0361BA79A1}" presName="ConnectLine" presStyleLbl="alignNode1" presStyleIdx="2"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F2919C8B-BBB7-4107-8DC2-0FF0D8B921A9}" type="pres">
      <dgm:prSet presAssocID="{4D37279C-6B29-4967-8975-6B0361BA79A1}" presName="ConnectorPoint" presStyleLbl="fgAcc1" presStyleIdx="2" presStyleCnt="9"/>
      <dgm:spPr>
        <a:solidFill>
          <a:schemeClr val="lt1">
            <a:alpha val="90000"/>
            <a:hueOff val="0"/>
            <a:satOff val="0"/>
            <a:lumOff val="0"/>
            <a:alphaOff val="0"/>
          </a:schemeClr>
        </a:solidFill>
        <a:ln w="15875" cap="flat" cmpd="sng" algn="ctr">
          <a:noFill/>
          <a:prstDash val="solid"/>
        </a:ln>
        <a:effectLst/>
      </dgm:spPr>
    </dgm:pt>
    <dgm:pt modelId="{DDD7ACA8-22BE-4A72-BCB7-645B2CEA9E88}" type="pres">
      <dgm:prSet presAssocID="{4D37279C-6B29-4967-8975-6B0361BA79A1}" presName="EmptyPlaceHolder" presStyleCnt="0"/>
      <dgm:spPr/>
    </dgm:pt>
    <dgm:pt modelId="{9FF76F73-B74D-463B-89B3-4B7EBFBE887F}" type="pres">
      <dgm:prSet presAssocID="{16301594-787D-4EC3-AD96-83C7A1629F13}" presName="spaceBetweenRectangles" presStyleCnt="0"/>
      <dgm:spPr/>
    </dgm:pt>
    <dgm:pt modelId="{AF95AFE6-988C-4012-9C09-2F1A4A9AFD50}" type="pres">
      <dgm:prSet presAssocID="{639B8079-CC9F-4682-9230-AE97802094BE}" presName="composite" presStyleCnt="0"/>
      <dgm:spPr/>
    </dgm:pt>
    <dgm:pt modelId="{F034F305-5BB7-41C2-A190-14FE7BAE4199}" type="pres">
      <dgm:prSet presAssocID="{639B8079-CC9F-4682-9230-AE97802094BE}" presName="L1TextContainer" presStyleLbl="revTx" presStyleIdx="3" presStyleCnt="9">
        <dgm:presLayoutVars>
          <dgm:chMax val="1"/>
          <dgm:chPref val="1"/>
          <dgm:bulletEnabled val="1"/>
        </dgm:presLayoutVars>
      </dgm:prSet>
      <dgm:spPr/>
    </dgm:pt>
    <dgm:pt modelId="{A8EF523B-AA4B-497B-9F48-A71D8662DF49}" type="pres">
      <dgm:prSet presAssocID="{639B8079-CC9F-4682-9230-AE97802094BE}" presName="L2TextContainerWrapper" presStyleCnt="0">
        <dgm:presLayoutVars>
          <dgm:chMax val="0"/>
          <dgm:chPref val="0"/>
          <dgm:bulletEnabled val="1"/>
        </dgm:presLayoutVars>
      </dgm:prSet>
      <dgm:spPr/>
    </dgm:pt>
    <dgm:pt modelId="{2B543663-7515-4347-9895-CE84F5F9A970}" type="pres">
      <dgm:prSet presAssocID="{639B8079-CC9F-4682-9230-AE97802094BE}" presName="L2TextContainer" presStyleLbl="bgAccFollowNode1" presStyleIdx="3" presStyleCnt="9"/>
      <dgm:spPr/>
    </dgm:pt>
    <dgm:pt modelId="{0894481E-7F0E-4AEB-BB40-1D08F93100C8}" type="pres">
      <dgm:prSet presAssocID="{639B8079-CC9F-4682-9230-AE97802094BE}" presName="FlexibleEmptyPlaceHolder" presStyleCnt="0"/>
      <dgm:spPr/>
    </dgm:pt>
    <dgm:pt modelId="{A931238E-6104-43D8-B6DB-FBBA80285049}" type="pres">
      <dgm:prSet presAssocID="{639B8079-CC9F-4682-9230-AE97802094BE}" presName="ConnectLine" presStyleLbl="alignNode1" presStyleIdx="3"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C06B50C7-BAA6-453D-9DDC-769A66916C3F}" type="pres">
      <dgm:prSet presAssocID="{639B8079-CC9F-4682-9230-AE97802094BE}" presName="ConnectorPoint" presStyleLbl="fgAcc1" presStyleIdx="3" presStyleCnt="9"/>
      <dgm:spPr>
        <a:solidFill>
          <a:schemeClr val="lt1">
            <a:alpha val="90000"/>
            <a:hueOff val="0"/>
            <a:satOff val="0"/>
            <a:lumOff val="0"/>
            <a:alphaOff val="0"/>
          </a:schemeClr>
        </a:solidFill>
        <a:ln w="15875" cap="flat" cmpd="sng" algn="ctr">
          <a:noFill/>
          <a:prstDash val="solid"/>
        </a:ln>
        <a:effectLst/>
      </dgm:spPr>
    </dgm:pt>
    <dgm:pt modelId="{42DB3528-D461-40AD-9B71-AE56FA7FF8FB}" type="pres">
      <dgm:prSet presAssocID="{639B8079-CC9F-4682-9230-AE97802094BE}" presName="EmptyPlaceHolder" presStyleCnt="0"/>
      <dgm:spPr/>
    </dgm:pt>
    <dgm:pt modelId="{27DF2CA8-8D62-4ACD-8B80-4895FAF4FFB0}" type="pres">
      <dgm:prSet presAssocID="{B2049451-D02C-4EBA-97F6-09E3C811EB7D}" presName="spaceBetweenRectangles" presStyleCnt="0"/>
      <dgm:spPr/>
    </dgm:pt>
    <dgm:pt modelId="{7C0DAD97-9394-4EB8-B934-5DEE966173AB}" type="pres">
      <dgm:prSet presAssocID="{07724AEA-1F5E-425D-A6DC-8A54A95000BA}" presName="composite" presStyleCnt="0"/>
      <dgm:spPr/>
    </dgm:pt>
    <dgm:pt modelId="{8C7E4D87-98DD-4002-B158-8D7ABD0D7CEA}" type="pres">
      <dgm:prSet presAssocID="{07724AEA-1F5E-425D-A6DC-8A54A95000BA}" presName="L1TextContainer" presStyleLbl="revTx" presStyleIdx="4" presStyleCnt="9">
        <dgm:presLayoutVars>
          <dgm:chMax val="1"/>
          <dgm:chPref val="1"/>
          <dgm:bulletEnabled val="1"/>
        </dgm:presLayoutVars>
      </dgm:prSet>
      <dgm:spPr/>
    </dgm:pt>
    <dgm:pt modelId="{CE7B93CF-67FF-4DA5-A655-523AD60360AF}" type="pres">
      <dgm:prSet presAssocID="{07724AEA-1F5E-425D-A6DC-8A54A95000BA}" presName="L2TextContainerWrapper" presStyleCnt="0">
        <dgm:presLayoutVars>
          <dgm:chMax val="0"/>
          <dgm:chPref val="0"/>
          <dgm:bulletEnabled val="1"/>
        </dgm:presLayoutVars>
      </dgm:prSet>
      <dgm:spPr/>
    </dgm:pt>
    <dgm:pt modelId="{BFFB1F23-079C-4291-89EC-D4B83DD99538}" type="pres">
      <dgm:prSet presAssocID="{07724AEA-1F5E-425D-A6DC-8A54A95000BA}" presName="L2TextContainer" presStyleLbl="bgAccFollowNode1" presStyleIdx="4" presStyleCnt="9"/>
      <dgm:spPr/>
    </dgm:pt>
    <dgm:pt modelId="{B1CAA2CF-5058-4FF3-A367-F34C0EADFF34}" type="pres">
      <dgm:prSet presAssocID="{07724AEA-1F5E-425D-A6DC-8A54A95000BA}" presName="FlexibleEmptyPlaceHolder" presStyleCnt="0"/>
      <dgm:spPr/>
    </dgm:pt>
    <dgm:pt modelId="{61C94E71-4239-4B44-812C-F4C0431D84D8}" type="pres">
      <dgm:prSet presAssocID="{07724AEA-1F5E-425D-A6DC-8A54A95000BA}" presName="ConnectLine" presStyleLbl="alignNode1" presStyleIdx="4"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91F2CD5A-3A65-4252-8CDA-BD747E783F7C}" type="pres">
      <dgm:prSet presAssocID="{07724AEA-1F5E-425D-A6DC-8A54A95000BA}" presName="ConnectorPoint" presStyleLbl="fgAcc1" presStyleIdx="4" presStyleCnt="9"/>
      <dgm:spPr>
        <a:solidFill>
          <a:schemeClr val="lt1">
            <a:alpha val="90000"/>
            <a:hueOff val="0"/>
            <a:satOff val="0"/>
            <a:lumOff val="0"/>
            <a:alphaOff val="0"/>
          </a:schemeClr>
        </a:solidFill>
        <a:ln w="15875" cap="flat" cmpd="sng" algn="ctr">
          <a:noFill/>
          <a:prstDash val="solid"/>
        </a:ln>
        <a:effectLst/>
      </dgm:spPr>
    </dgm:pt>
    <dgm:pt modelId="{8D0BA3E3-2D61-4839-89CC-3923E8A2A111}" type="pres">
      <dgm:prSet presAssocID="{07724AEA-1F5E-425D-A6DC-8A54A95000BA}" presName="EmptyPlaceHolder" presStyleCnt="0"/>
      <dgm:spPr/>
    </dgm:pt>
    <dgm:pt modelId="{353B2EF4-EDA1-459A-A0F1-A72D87B87715}" type="pres">
      <dgm:prSet presAssocID="{B1B456E1-8810-4FFB-87FE-F55BDC783ED6}" presName="spaceBetweenRectangles" presStyleCnt="0"/>
      <dgm:spPr/>
    </dgm:pt>
    <dgm:pt modelId="{E125D088-4682-437A-88C7-967970E9B1E7}" type="pres">
      <dgm:prSet presAssocID="{A519F7EE-8E6F-4679-9CC1-0FBDA2B3913C}" presName="composite" presStyleCnt="0"/>
      <dgm:spPr/>
    </dgm:pt>
    <dgm:pt modelId="{E0C6785F-74BC-4E6D-871A-31A07AECDD1C}" type="pres">
      <dgm:prSet presAssocID="{A519F7EE-8E6F-4679-9CC1-0FBDA2B3913C}" presName="L1TextContainer" presStyleLbl="revTx" presStyleIdx="5" presStyleCnt="9">
        <dgm:presLayoutVars>
          <dgm:chMax val="1"/>
          <dgm:chPref val="1"/>
          <dgm:bulletEnabled val="1"/>
        </dgm:presLayoutVars>
      </dgm:prSet>
      <dgm:spPr/>
    </dgm:pt>
    <dgm:pt modelId="{5FD16B56-E7A6-4595-9647-A22C514E7DCD}" type="pres">
      <dgm:prSet presAssocID="{A519F7EE-8E6F-4679-9CC1-0FBDA2B3913C}" presName="L2TextContainerWrapper" presStyleCnt="0">
        <dgm:presLayoutVars>
          <dgm:chMax val="0"/>
          <dgm:chPref val="0"/>
          <dgm:bulletEnabled val="1"/>
        </dgm:presLayoutVars>
      </dgm:prSet>
      <dgm:spPr/>
    </dgm:pt>
    <dgm:pt modelId="{D26A874D-F061-4BF6-BFDF-ACA174DD0E71}" type="pres">
      <dgm:prSet presAssocID="{A519F7EE-8E6F-4679-9CC1-0FBDA2B3913C}" presName="L2TextContainer" presStyleLbl="bgAccFollowNode1" presStyleIdx="5" presStyleCnt="9"/>
      <dgm:spPr/>
    </dgm:pt>
    <dgm:pt modelId="{F43FE5A2-5E6D-46BE-A7E1-38B09AE113BD}" type="pres">
      <dgm:prSet presAssocID="{A519F7EE-8E6F-4679-9CC1-0FBDA2B3913C}" presName="FlexibleEmptyPlaceHolder" presStyleCnt="0"/>
      <dgm:spPr/>
    </dgm:pt>
    <dgm:pt modelId="{B37ABFEB-A1DC-4622-80A4-E219FCDD4D21}" type="pres">
      <dgm:prSet presAssocID="{A519F7EE-8E6F-4679-9CC1-0FBDA2B3913C}" presName="ConnectLine" presStyleLbl="alignNode1" presStyleIdx="5"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CE3786E6-1DC6-4A22-B4EA-94D7EB083E2E}" type="pres">
      <dgm:prSet presAssocID="{A519F7EE-8E6F-4679-9CC1-0FBDA2B3913C}" presName="ConnectorPoint" presStyleLbl="fgAcc1" presStyleIdx="5" presStyleCnt="9"/>
      <dgm:spPr>
        <a:solidFill>
          <a:schemeClr val="lt1">
            <a:alpha val="90000"/>
            <a:hueOff val="0"/>
            <a:satOff val="0"/>
            <a:lumOff val="0"/>
            <a:alphaOff val="0"/>
          </a:schemeClr>
        </a:solidFill>
        <a:ln w="15875" cap="flat" cmpd="sng" algn="ctr">
          <a:noFill/>
          <a:prstDash val="solid"/>
        </a:ln>
        <a:effectLst/>
      </dgm:spPr>
    </dgm:pt>
    <dgm:pt modelId="{19F324C2-CFC7-4CF7-B705-1B74307FCDB9}" type="pres">
      <dgm:prSet presAssocID="{A519F7EE-8E6F-4679-9CC1-0FBDA2B3913C}" presName="EmptyPlaceHolder" presStyleCnt="0"/>
      <dgm:spPr/>
    </dgm:pt>
    <dgm:pt modelId="{87C21135-39CE-4A7D-A574-4B380181479E}" type="pres">
      <dgm:prSet presAssocID="{AD25E0DB-C0FF-47E5-9CE8-9D8B42441F4E}" presName="spaceBetweenRectangles" presStyleCnt="0"/>
      <dgm:spPr/>
    </dgm:pt>
    <dgm:pt modelId="{6BE84013-E7EB-4E9F-A1C6-44CD17D5D82A}" type="pres">
      <dgm:prSet presAssocID="{1843832D-2890-4E8D-B30D-B80FDA379453}" presName="composite" presStyleCnt="0"/>
      <dgm:spPr/>
    </dgm:pt>
    <dgm:pt modelId="{AAF33FEE-202B-46EE-BDEB-9425DF2E682B}" type="pres">
      <dgm:prSet presAssocID="{1843832D-2890-4E8D-B30D-B80FDA379453}" presName="L1TextContainer" presStyleLbl="revTx" presStyleIdx="6" presStyleCnt="9">
        <dgm:presLayoutVars>
          <dgm:chMax val="1"/>
          <dgm:chPref val="1"/>
          <dgm:bulletEnabled val="1"/>
        </dgm:presLayoutVars>
      </dgm:prSet>
      <dgm:spPr/>
    </dgm:pt>
    <dgm:pt modelId="{57D92C4E-D58C-4444-9775-161729A8C5DB}" type="pres">
      <dgm:prSet presAssocID="{1843832D-2890-4E8D-B30D-B80FDA379453}" presName="L2TextContainerWrapper" presStyleCnt="0">
        <dgm:presLayoutVars>
          <dgm:chMax val="0"/>
          <dgm:chPref val="0"/>
          <dgm:bulletEnabled val="1"/>
        </dgm:presLayoutVars>
      </dgm:prSet>
      <dgm:spPr/>
    </dgm:pt>
    <dgm:pt modelId="{4CCB005B-83FF-4162-AB5C-BE3DACBC8BA7}" type="pres">
      <dgm:prSet presAssocID="{1843832D-2890-4E8D-B30D-B80FDA379453}" presName="L2TextContainer" presStyleLbl="bgAccFollowNode1" presStyleIdx="6" presStyleCnt="9"/>
      <dgm:spPr/>
    </dgm:pt>
    <dgm:pt modelId="{C4DF6814-9BBD-4A50-9ACD-FC2ADF3C266D}" type="pres">
      <dgm:prSet presAssocID="{1843832D-2890-4E8D-B30D-B80FDA379453}" presName="FlexibleEmptyPlaceHolder" presStyleCnt="0"/>
      <dgm:spPr/>
    </dgm:pt>
    <dgm:pt modelId="{C83517E2-4064-40C1-9B96-2E6736DCD3DD}" type="pres">
      <dgm:prSet presAssocID="{1843832D-2890-4E8D-B30D-B80FDA379453}" presName="ConnectLine" presStyleLbl="alignNode1" presStyleIdx="6"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AECFE27D-A9CC-4EA0-85D6-9D3B7A255557}" type="pres">
      <dgm:prSet presAssocID="{1843832D-2890-4E8D-B30D-B80FDA379453}" presName="ConnectorPoint" presStyleLbl="fgAcc1" presStyleIdx="6" presStyleCnt="9"/>
      <dgm:spPr>
        <a:solidFill>
          <a:schemeClr val="lt1">
            <a:alpha val="90000"/>
            <a:hueOff val="0"/>
            <a:satOff val="0"/>
            <a:lumOff val="0"/>
            <a:alphaOff val="0"/>
          </a:schemeClr>
        </a:solidFill>
        <a:ln w="15875" cap="flat" cmpd="sng" algn="ctr">
          <a:noFill/>
          <a:prstDash val="solid"/>
        </a:ln>
        <a:effectLst/>
      </dgm:spPr>
    </dgm:pt>
    <dgm:pt modelId="{577E1C7D-9E89-4791-88DB-21EF8F449771}" type="pres">
      <dgm:prSet presAssocID="{1843832D-2890-4E8D-B30D-B80FDA379453}" presName="EmptyPlaceHolder" presStyleCnt="0"/>
      <dgm:spPr/>
    </dgm:pt>
    <dgm:pt modelId="{B118FDD0-6C51-4D05-8C15-4C94D06DA93E}" type="pres">
      <dgm:prSet presAssocID="{09D09ED7-4BD0-4836-AE9B-BA752CE3A5F1}" presName="spaceBetweenRectangles" presStyleCnt="0"/>
      <dgm:spPr/>
    </dgm:pt>
    <dgm:pt modelId="{7CFFFAFD-9389-4499-B1F7-1B674A0A0860}" type="pres">
      <dgm:prSet presAssocID="{74862A87-98BF-4B22-9C5E-FC564D625B9E}" presName="composite" presStyleCnt="0"/>
      <dgm:spPr/>
    </dgm:pt>
    <dgm:pt modelId="{EF574620-B05E-4ACE-BEC8-A6F38FD8E2EE}" type="pres">
      <dgm:prSet presAssocID="{74862A87-98BF-4B22-9C5E-FC564D625B9E}" presName="L1TextContainer" presStyleLbl="revTx" presStyleIdx="7" presStyleCnt="9">
        <dgm:presLayoutVars>
          <dgm:chMax val="1"/>
          <dgm:chPref val="1"/>
          <dgm:bulletEnabled val="1"/>
        </dgm:presLayoutVars>
      </dgm:prSet>
      <dgm:spPr/>
    </dgm:pt>
    <dgm:pt modelId="{D6143CEF-A624-40D9-89FE-81C6BD6DACDC}" type="pres">
      <dgm:prSet presAssocID="{74862A87-98BF-4B22-9C5E-FC564D625B9E}" presName="L2TextContainerWrapper" presStyleCnt="0">
        <dgm:presLayoutVars>
          <dgm:chMax val="0"/>
          <dgm:chPref val="0"/>
          <dgm:bulletEnabled val="1"/>
        </dgm:presLayoutVars>
      </dgm:prSet>
      <dgm:spPr/>
    </dgm:pt>
    <dgm:pt modelId="{BB40B6B0-DFD8-49E7-8096-4BBED3459941}" type="pres">
      <dgm:prSet presAssocID="{74862A87-98BF-4B22-9C5E-FC564D625B9E}" presName="L2TextContainer" presStyleLbl="bgAccFollowNode1" presStyleIdx="7" presStyleCnt="9"/>
      <dgm:spPr/>
    </dgm:pt>
    <dgm:pt modelId="{E840CF39-5B90-4B80-8680-949462A50EA4}" type="pres">
      <dgm:prSet presAssocID="{74862A87-98BF-4B22-9C5E-FC564D625B9E}" presName="FlexibleEmptyPlaceHolder" presStyleCnt="0"/>
      <dgm:spPr/>
    </dgm:pt>
    <dgm:pt modelId="{3AF53E62-F6E4-4A8C-A9B9-928802947AF5}" type="pres">
      <dgm:prSet presAssocID="{74862A87-98BF-4B22-9C5E-FC564D625B9E}" presName="ConnectLine" presStyleLbl="alignNode1" presStyleIdx="7"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49F70516-2A7F-45BB-B124-160F981A0439}" type="pres">
      <dgm:prSet presAssocID="{74862A87-98BF-4B22-9C5E-FC564D625B9E}" presName="ConnectorPoint" presStyleLbl="fgAcc1" presStyleIdx="7" presStyleCnt="9"/>
      <dgm:spPr>
        <a:solidFill>
          <a:schemeClr val="lt1">
            <a:alpha val="90000"/>
            <a:hueOff val="0"/>
            <a:satOff val="0"/>
            <a:lumOff val="0"/>
            <a:alphaOff val="0"/>
          </a:schemeClr>
        </a:solidFill>
        <a:ln w="15875" cap="flat" cmpd="sng" algn="ctr">
          <a:noFill/>
          <a:prstDash val="solid"/>
        </a:ln>
        <a:effectLst/>
      </dgm:spPr>
    </dgm:pt>
    <dgm:pt modelId="{E3C93270-3C93-401E-A536-7B688A1972FB}" type="pres">
      <dgm:prSet presAssocID="{74862A87-98BF-4B22-9C5E-FC564D625B9E}" presName="EmptyPlaceHolder" presStyleCnt="0"/>
      <dgm:spPr/>
    </dgm:pt>
    <dgm:pt modelId="{624464D2-FF1B-4C26-B3E0-3963E1CBF35A}" type="pres">
      <dgm:prSet presAssocID="{391E9395-28A7-4E3C-A9AF-7B1BED116801}" presName="spaceBetweenRectangles" presStyleCnt="0"/>
      <dgm:spPr/>
    </dgm:pt>
    <dgm:pt modelId="{F5665CAB-34DA-4C94-B131-706A038E2898}" type="pres">
      <dgm:prSet presAssocID="{52613464-A7D7-41EF-9455-13663CCD39E9}" presName="composite" presStyleCnt="0"/>
      <dgm:spPr/>
    </dgm:pt>
    <dgm:pt modelId="{06BE474D-DAAB-40E9-9C7D-E2716747393C}" type="pres">
      <dgm:prSet presAssocID="{52613464-A7D7-41EF-9455-13663CCD39E9}" presName="L1TextContainer" presStyleLbl="revTx" presStyleIdx="8" presStyleCnt="9">
        <dgm:presLayoutVars>
          <dgm:chMax val="1"/>
          <dgm:chPref val="1"/>
          <dgm:bulletEnabled val="1"/>
        </dgm:presLayoutVars>
      </dgm:prSet>
      <dgm:spPr/>
    </dgm:pt>
    <dgm:pt modelId="{3E67AF92-3493-4B31-B785-F388FD079E1A}" type="pres">
      <dgm:prSet presAssocID="{52613464-A7D7-41EF-9455-13663CCD39E9}" presName="L2TextContainerWrapper" presStyleCnt="0">
        <dgm:presLayoutVars>
          <dgm:chMax val="0"/>
          <dgm:chPref val="0"/>
          <dgm:bulletEnabled val="1"/>
        </dgm:presLayoutVars>
      </dgm:prSet>
      <dgm:spPr/>
    </dgm:pt>
    <dgm:pt modelId="{9E3A723F-651E-4C6F-AA87-66707CA6082C}" type="pres">
      <dgm:prSet presAssocID="{52613464-A7D7-41EF-9455-13663CCD39E9}" presName="L2TextContainer" presStyleLbl="bgAccFollowNode1" presStyleIdx="8" presStyleCnt="9"/>
      <dgm:spPr/>
    </dgm:pt>
    <dgm:pt modelId="{17E58C0A-C8D9-4C7B-A985-A0979A426823}" type="pres">
      <dgm:prSet presAssocID="{52613464-A7D7-41EF-9455-13663CCD39E9}" presName="FlexibleEmptyPlaceHolder" presStyleCnt="0"/>
      <dgm:spPr/>
    </dgm:pt>
    <dgm:pt modelId="{17A99A97-3406-4279-B631-05651E221795}" type="pres">
      <dgm:prSet presAssocID="{52613464-A7D7-41EF-9455-13663CCD39E9}" presName="ConnectLine" presStyleLbl="alignNode1" presStyleIdx="8"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BFD920FD-3F5D-4D91-AA16-E7C2C78A6DCB}" type="pres">
      <dgm:prSet presAssocID="{52613464-A7D7-41EF-9455-13663CCD39E9}" presName="ConnectorPoint" presStyleLbl="fgAcc1" presStyleIdx="8" presStyleCnt="9"/>
      <dgm:spPr>
        <a:solidFill>
          <a:schemeClr val="lt1">
            <a:alpha val="90000"/>
            <a:hueOff val="0"/>
            <a:satOff val="0"/>
            <a:lumOff val="0"/>
            <a:alphaOff val="0"/>
          </a:schemeClr>
        </a:solidFill>
        <a:ln w="15875" cap="flat" cmpd="sng" algn="ctr">
          <a:noFill/>
          <a:prstDash val="solid"/>
        </a:ln>
        <a:effectLst/>
      </dgm:spPr>
    </dgm:pt>
    <dgm:pt modelId="{DC76DAEF-3C7C-41C1-B8F1-BC8AE553128C}" type="pres">
      <dgm:prSet presAssocID="{52613464-A7D7-41EF-9455-13663CCD39E9}" presName="EmptyPlaceHolder" presStyleCnt="0"/>
      <dgm:spPr/>
    </dgm:pt>
  </dgm:ptLst>
  <dgm:cxnLst>
    <dgm:cxn modelId="{9AC92801-432C-4E96-9A43-670A12A6497B}" srcId="{A519F7EE-8E6F-4679-9CC1-0FBDA2B3913C}" destId="{05817B02-33B3-4562-9ADA-C1E097230E94}" srcOrd="0" destOrd="0" parTransId="{514DA792-310C-40CB-9C69-9A5DB1C2B922}" sibTransId="{FC086F6D-E56A-4545-883A-AC644B840E44}"/>
    <dgm:cxn modelId="{65D3DE03-D339-4298-9932-BA457F9FF7D7}" type="presOf" srcId="{A293AF5C-360E-4D5C-B3A4-DD0604903EDC}" destId="{9E3A723F-651E-4C6F-AA87-66707CA6082C}" srcOrd="0" destOrd="0" presId="urn:microsoft.com/office/officeart/2017/3/layout/HorizontalPathTimeline"/>
    <dgm:cxn modelId="{F9048E08-D896-4C22-9860-5C9A427B1892}" type="presOf" srcId="{4D37279C-6B29-4967-8975-6B0361BA79A1}" destId="{3C57DF09-91F0-4031-93AA-FD6B7D5167A5}" srcOrd="0" destOrd="0" presId="urn:microsoft.com/office/officeart/2017/3/layout/HorizontalPathTimeline"/>
    <dgm:cxn modelId="{4EDA6115-E9DC-4223-9CDB-A750F7EF5FCB}" type="presOf" srcId="{07724AEA-1F5E-425D-A6DC-8A54A95000BA}" destId="{8C7E4D87-98DD-4002-B158-8D7ABD0D7CEA}" srcOrd="0" destOrd="0" presId="urn:microsoft.com/office/officeart/2017/3/layout/HorizontalPathTimeline"/>
    <dgm:cxn modelId="{A1669F17-D061-44E7-BB5E-2398A1936F89}" type="presOf" srcId="{FA4232FE-ADB6-4190-ABD1-CBED0AEFBB68}" destId="{AF978D23-DF02-420D-8158-C91FC087ECE6}" srcOrd="0" destOrd="0" presId="urn:microsoft.com/office/officeart/2017/3/layout/HorizontalPathTimeline"/>
    <dgm:cxn modelId="{9763D017-2146-499F-A403-249931E9D243}" srcId="{52613464-A7D7-41EF-9455-13663CCD39E9}" destId="{A293AF5C-360E-4D5C-B3A4-DD0604903EDC}" srcOrd="0" destOrd="0" parTransId="{88776CA9-9E5A-42BA-9BCC-5DE45D0E514C}" sibTransId="{5BD006E1-33C0-4FBF-A2B3-B7AEF2961831}"/>
    <dgm:cxn modelId="{10CDCA1B-9FD7-4B83-994D-81D2222E5BD8}" type="presOf" srcId="{F765B000-538F-41B6-B613-31CB2C8659AE}" destId="{14253D6C-E92A-4839-98A2-A49EC2397F0F}" srcOrd="0" destOrd="0" presId="urn:microsoft.com/office/officeart/2017/3/layout/HorizontalPathTimeline"/>
    <dgm:cxn modelId="{0537962C-8A2E-40AC-B768-8EF7D1A31227}" type="presOf" srcId="{1843832D-2890-4E8D-B30D-B80FDA379453}" destId="{AAF33FEE-202B-46EE-BDEB-9425DF2E682B}" srcOrd="0" destOrd="0" presId="urn:microsoft.com/office/officeart/2017/3/layout/HorizontalPathTimeline"/>
    <dgm:cxn modelId="{1798DB2C-92C1-40D0-904C-ED30B35A9708}" type="presOf" srcId="{FE01006B-26B5-479D-AB1A-14D7AB815F77}" destId="{A10B5B06-213C-4361-8333-6BA0216C1CF9}" srcOrd="0" destOrd="0" presId="urn:microsoft.com/office/officeart/2017/3/layout/HorizontalPathTimeline"/>
    <dgm:cxn modelId="{69624932-D6F4-4DC7-BE4D-928FC3016572}" type="presOf" srcId="{055E49C5-6E43-4A4B-A52C-C4F1E445E28A}" destId="{BFFB1F23-079C-4291-89EC-D4B83DD99538}" srcOrd="0" destOrd="0" presId="urn:microsoft.com/office/officeart/2017/3/layout/HorizontalPathTimeline"/>
    <dgm:cxn modelId="{3A89A039-E30B-42E4-87DB-2CBC700CFAE7}" type="presOf" srcId="{D78D37FC-35B9-42FE-AB73-6F6B57148DBA}" destId="{1479920F-5652-4EA2-AA1C-8DE4AD698E6C}" srcOrd="0" destOrd="0" presId="urn:microsoft.com/office/officeart/2017/3/layout/HorizontalPathTimeline"/>
    <dgm:cxn modelId="{44B1FB5B-DC36-40C9-8DF7-6CD18621D3D5}" srcId="{FA4232FE-ADB6-4190-ABD1-CBED0AEFBB68}" destId="{79A1FFE1-618C-4151-B982-DCA5A301CAB2}" srcOrd="0" destOrd="0" parTransId="{1AFB555B-81DD-405C-BEEB-2112AD64C9CD}" sibTransId="{AAD9485C-62A7-41BA-A1A0-55906584501B}"/>
    <dgm:cxn modelId="{4F92C55E-4BFE-4847-BD8C-3EFD80CA76EB}" srcId="{FA4232FE-ADB6-4190-ABD1-CBED0AEFBB68}" destId="{39B4436B-ADE5-4586-BD4E-0132E120800A}" srcOrd="1" destOrd="0" parTransId="{26067025-77F2-48CE-916A-CE0174ED6036}" sibTransId="{883437E5-F0DB-4B00-9D2B-D1FDB9D03277}"/>
    <dgm:cxn modelId="{2B16D162-1A94-4BCD-9A16-AA3A9B05BAF1}" srcId="{74862A87-98BF-4B22-9C5E-FC564D625B9E}" destId="{33736F48-9D1E-45C9-BA87-1D0645E26E94}" srcOrd="0" destOrd="0" parTransId="{08B84685-E3A5-4689-A620-7AB6D3FAA976}" sibTransId="{209F829E-1220-4922-8DA0-5FA9AF74107D}"/>
    <dgm:cxn modelId="{94AA6B43-8849-4AEA-8734-684D29747A62}" srcId="{07724AEA-1F5E-425D-A6DC-8A54A95000BA}" destId="{055E49C5-6E43-4A4B-A52C-C4F1E445E28A}" srcOrd="0" destOrd="0" parTransId="{08B65CBC-A039-4A39-9C4A-D2006B56997B}" sibTransId="{8117CA80-B4AD-4EDB-9318-08650BA99890}"/>
    <dgm:cxn modelId="{3BAE2444-5CD9-4ACB-AE73-626FB88528AB}" type="presOf" srcId="{52613464-A7D7-41EF-9455-13663CCD39E9}" destId="{06BE474D-DAAB-40E9-9C7D-E2716747393C}" srcOrd="0" destOrd="0" presId="urn:microsoft.com/office/officeart/2017/3/layout/HorizontalPathTimeline"/>
    <dgm:cxn modelId="{9E9B7F64-DC83-4603-B1F9-E30D2CB6061D}" srcId="{FA4232FE-ADB6-4190-ABD1-CBED0AEFBB68}" destId="{4D37279C-6B29-4967-8975-6B0361BA79A1}" srcOrd="2" destOrd="0" parTransId="{17E46F0B-BC2A-4E3A-9ED6-732D2DEECECA}" sibTransId="{16301594-787D-4EC3-AD96-83C7A1629F13}"/>
    <dgm:cxn modelId="{28B90C6B-1285-4739-845D-2ADDE63F3D88}" type="presOf" srcId="{79A1FFE1-618C-4151-B982-DCA5A301CAB2}" destId="{BF299B1A-5C88-491B-BFA5-CBC125263D24}" srcOrd="0" destOrd="0" presId="urn:microsoft.com/office/officeart/2017/3/layout/HorizontalPathTimeline"/>
    <dgm:cxn modelId="{8573D96F-D4E8-4CAE-9775-ADD02A42C051}" srcId="{FA4232FE-ADB6-4190-ABD1-CBED0AEFBB68}" destId="{52613464-A7D7-41EF-9455-13663CCD39E9}" srcOrd="8" destOrd="0" parTransId="{E4E35251-07D8-411D-B4CE-9B7CF3F4D45B}" sibTransId="{4C9FF4FE-9D2F-42EB-9768-FEFE6C1FADC6}"/>
    <dgm:cxn modelId="{0753EF73-CF35-47DD-9452-00E562DA38BF}" type="presOf" srcId="{639B8079-CC9F-4682-9230-AE97802094BE}" destId="{F034F305-5BB7-41C2-A190-14FE7BAE4199}" srcOrd="0" destOrd="0" presId="urn:microsoft.com/office/officeart/2017/3/layout/HorizontalPathTimeline"/>
    <dgm:cxn modelId="{7D6C2874-61BF-441B-AAE3-29341584F38D}" type="presOf" srcId="{2931A642-C52A-4C60-8B43-AAE85E797FD7}" destId="{2B543663-7515-4347-9895-CE84F5F9A970}" srcOrd="0" destOrd="0" presId="urn:microsoft.com/office/officeart/2017/3/layout/HorizontalPathTimeline"/>
    <dgm:cxn modelId="{5ACB5E75-D280-47F0-B075-E203433CDA09}" srcId="{1843832D-2890-4E8D-B30D-B80FDA379453}" destId="{00F06BA6-EA72-40D9-81D2-D8253AADCC5D}" srcOrd="0" destOrd="0" parTransId="{9DDFA999-4FD1-4674-AA5A-916AD3C9E0E5}" sibTransId="{8B9D7CCC-B480-4C16-9C9D-CD2D5E90DAE4}"/>
    <dgm:cxn modelId="{355CBA78-ED49-43C9-9474-43AC224AD51F}" srcId="{FA4232FE-ADB6-4190-ABD1-CBED0AEFBB68}" destId="{74862A87-98BF-4B22-9C5E-FC564D625B9E}" srcOrd="7" destOrd="0" parTransId="{A66EA7D2-2118-467D-AF81-570853918EDE}" sibTransId="{391E9395-28A7-4E3C-A9AF-7B1BED116801}"/>
    <dgm:cxn modelId="{B590CD78-9240-40F3-A514-E32F6EBAD665}" srcId="{79A1FFE1-618C-4151-B982-DCA5A301CAB2}" destId="{D78D37FC-35B9-42FE-AB73-6F6B57148DBA}" srcOrd="0" destOrd="0" parTransId="{F7584580-172A-4A9D-9059-08ECBD891E43}" sibTransId="{E76FD281-6771-4439-AD38-AC35643C20A1}"/>
    <dgm:cxn modelId="{9AA0B580-E3A9-415C-ABAC-7AB53507B725}" srcId="{FA4232FE-ADB6-4190-ABD1-CBED0AEFBB68}" destId="{07724AEA-1F5E-425D-A6DC-8A54A95000BA}" srcOrd="4" destOrd="0" parTransId="{91A6A7FC-9847-4A27-85E9-D201E57F4BDB}" sibTransId="{B1B456E1-8810-4FFB-87FE-F55BDC783ED6}"/>
    <dgm:cxn modelId="{25374B92-25EB-4FBA-B575-3047266BD51E}" type="presOf" srcId="{39B4436B-ADE5-4586-BD4E-0132E120800A}" destId="{15C86126-96D6-4F67-9473-61C9B5BCAA65}" srcOrd="0" destOrd="0" presId="urn:microsoft.com/office/officeart/2017/3/layout/HorizontalPathTimeline"/>
    <dgm:cxn modelId="{B10214AB-FD3E-41DC-BAAE-FB1C23AAAF35}" srcId="{639B8079-CC9F-4682-9230-AE97802094BE}" destId="{2931A642-C52A-4C60-8B43-AAE85E797FD7}" srcOrd="0" destOrd="0" parTransId="{3DD3BFCC-3722-414B-B237-FF24EF59220A}" sibTransId="{AA6995A5-2435-4C5E-989F-EEAC7157691B}"/>
    <dgm:cxn modelId="{1641CEB7-1707-4B76-B4F3-6CE84C87C381}" srcId="{FA4232FE-ADB6-4190-ABD1-CBED0AEFBB68}" destId="{A519F7EE-8E6F-4679-9CC1-0FBDA2B3913C}" srcOrd="5" destOrd="0" parTransId="{ED52E82B-DAC7-49F9-B9E2-4676B4E86DD4}" sibTransId="{AD25E0DB-C0FF-47E5-9CE8-9D8B42441F4E}"/>
    <dgm:cxn modelId="{74EBD9B7-76CC-4CF8-962D-22F034B235F7}" type="presOf" srcId="{33736F48-9D1E-45C9-BA87-1D0645E26E94}" destId="{BB40B6B0-DFD8-49E7-8096-4BBED3459941}" srcOrd="0" destOrd="0" presId="urn:microsoft.com/office/officeart/2017/3/layout/HorizontalPathTimeline"/>
    <dgm:cxn modelId="{9F99CEBD-F6EF-427B-AFC2-F6E1CCD70839}" srcId="{FA4232FE-ADB6-4190-ABD1-CBED0AEFBB68}" destId="{1843832D-2890-4E8D-B30D-B80FDA379453}" srcOrd="6" destOrd="0" parTransId="{3573F960-5D2A-486F-B4AD-A8E9FF5A52E9}" sibTransId="{09D09ED7-4BD0-4836-AE9B-BA752CE3A5F1}"/>
    <dgm:cxn modelId="{3FA9C2CC-20FF-4161-A966-8B2512525E81}" type="presOf" srcId="{05817B02-33B3-4562-9ADA-C1E097230E94}" destId="{D26A874D-F061-4BF6-BFDF-ACA174DD0E71}" srcOrd="0" destOrd="0" presId="urn:microsoft.com/office/officeart/2017/3/layout/HorizontalPathTimeline"/>
    <dgm:cxn modelId="{3EFE39D0-5993-4C36-85E4-D24FA6530295}" srcId="{FA4232FE-ADB6-4190-ABD1-CBED0AEFBB68}" destId="{639B8079-CC9F-4682-9230-AE97802094BE}" srcOrd="3" destOrd="0" parTransId="{C36B22E2-1A3B-4BEC-824D-BDD250C1B8F3}" sibTransId="{B2049451-D02C-4EBA-97F6-09E3C811EB7D}"/>
    <dgm:cxn modelId="{6C0611D2-C2F7-4D5F-8985-4B8F326FFCA4}" srcId="{4D37279C-6B29-4967-8975-6B0361BA79A1}" destId="{FE01006B-26B5-479D-AB1A-14D7AB815F77}" srcOrd="0" destOrd="0" parTransId="{6FC3251C-99DB-4D7A-9062-6AE1246FAF76}" sibTransId="{E9CC68AC-83D2-4B50-AEAC-9D9FF4724BC9}"/>
    <dgm:cxn modelId="{27A9AEDA-3EA7-487C-9F2A-9A87C2AAF1D3}" type="presOf" srcId="{A519F7EE-8E6F-4679-9CC1-0FBDA2B3913C}" destId="{E0C6785F-74BC-4E6D-871A-31A07AECDD1C}" srcOrd="0" destOrd="0" presId="urn:microsoft.com/office/officeart/2017/3/layout/HorizontalPathTimeline"/>
    <dgm:cxn modelId="{5E0B92DE-D30C-4BDB-BAB2-55F2CE9E9732}" type="presOf" srcId="{00F06BA6-EA72-40D9-81D2-D8253AADCC5D}" destId="{4CCB005B-83FF-4162-AB5C-BE3DACBC8BA7}" srcOrd="0" destOrd="0" presId="urn:microsoft.com/office/officeart/2017/3/layout/HorizontalPathTimeline"/>
    <dgm:cxn modelId="{6644F9FC-314E-412E-BC20-90732C3E90F0}" srcId="{39B4436B-ADE5-4586-BD4E-0132E120800A}" destId="{F765B000-538F-41B6-B613-31CB2C8659AE}" srcOrd="0" destOrd="0" parTransId="{5312097B-2C89-414C-B07D-C1B6F61120C7}" sibTransId="{11D570F3-7378-4CAD-A9D2-79D95FDF22FA}"/>
    <dgm:cxn modelId="{FD8BABFD-BE25-4C5D-9D05-44F918674514}" type="presOf" srcId="{74862A87-98BF-4B22-9C5E-FC564D625B9E}" destId="{EF574620-B05E-4ACE-BEC8-A6F38FD8E2EE}" srcOrd="0" destOrd="0" presId="urn:microsoft.com/office/officeart/2017/3/layout/HorizontalPathTimeline"/>
    <dgm:cxn modelId="{7151426F-0DE4-49C5-9575-707777E89571}" type="presParOf" srcId="{AF978D23-DF02-420D-8158-C91FC087ECE6}" destId="{0D4B0BCD-3E30-410C-BF8C-7073AD48D514}" srcOrd="0" destOrd="0" presId="urn:microsoft.com/office/officeart/2017/3/layout/HorizontalPathTimeline"/>
    <dgm:cxn modelId="{B1286AD9-D2F1-491A-8A0A-68F8CB396695}" type="presParOf" srcId="{AF978D23-DF02-420D-8158-C91FC087ECE6}" destId="{4A6E3AB7-E007-4B9F-95AF-B461FA5337AC}" srcOrd="1" destOrd="0" presId="urn:microsoft.com/office/officeart/2017/3/layout/HorizontalPathTimeline"/>
    <dgm:cxn modelId="{A161D156-AABA-4C72-9409-E00E6E598383}" type="presParOf" srcId="{4A6E3AB7-E007-4B9F-95AF-B461FA5337AC}" destId="{18EAF508-406C-41E5-A373-3774628C08DF}" srcOrd="0" destOrd="0" presId="urn:microsoft.com/office/officeart/2017/3/layout/HorizontalPathTimeline"/>
    <dgm:cxn modelId="{9DE719FE-6588-40CC-B37F-70253D5FD0CE}" type="presParOf" srcId="{18EAF508-406C-41E5-A373-3774628C08DF}" destId="{BF299B1A-5C88-491B-BFA5-CBC125263D24}" srcOrd="0" destOrd="0" presId="urn:microsoft.com/office/officeart/2017/3/layout/HorizontalPathTimeline"/>
    <dgm:cxn modelId="{424C888D-D39F-4A97-9DAD-325A96182733}" type="presParOf" srcId="{18EAF508-406C-41E5-A373-3774628C08DF}" destId="{F0DAA51E-B745-4D81-8EE3-87AF2F1474C6}" srcOrd="1" destOrd="0" presId="urn:microsoft.com/office/officeart/2017/3/layout/HorizontalPathTimeline"/>
    <dgm:cxn modelId="{FC49E323-0A12-4F80-B14D-85FA5F6ABCE0}" type="presParOf" srcId="{F0DAA51E-B745-4D81-8EE3-87AF2F1474C6}" destId="{1479920F-5652-4EA2-AA1C-8DE4AD698E6C}" srcOrd="0" destOrd="0" presId="urn:microsoft.com/office/officeart/2017/3/layout/HorizontalPathTimeline"/>
    <dgm:cxn modelId="{EE4DB5AB-02CB-40FF-BB30-2DCB2A79AF8C}" type="presParOf" srcId="{F0DAA51E-B745-4D81-8EE3-87AF2F1474C6}" destId="{E30A3B05-DF4D-4FB5-823F-83C6B9D9CFA5}" srcOrd="1" destOrd="0" presId="urn:microsoft.com/office/officeart/2017/3/layout/HorizontalPathTimeline"/>
    <dgm:cxn modelId="{BF60D301-EB33-4E3D-9E77-53FD617ED2AD}" type="presParOf" srcId="{18EAF508-406C-41E5-A373-3774628C08DF}" destId="{55F7D554-3507-470D-BF33-F128BABF0838}" srcOrd="2" destOrd="0" presId="urn:microsoft.com/office/officeart/2017/3/layout/HorizontalPathTimeline"/>
    <dgm:cxn modelId="{7651344A-7073-4FD4-8799-371E2F5E4D1E}" type="presParOf" srcId="{18EAF508-406C-41E5-A373-3774628C08DF}" destId="{E18FABCB-50AF-49DD-9A5D-C3E8C1A3CED9}" srcOrd="3" destOrd="0" presId="urn:microsoft.com/office/officeart/2017/3/layout/HorizontalPathTimeline"/>
    <dgm:cxn modelId="{9E602696-461C-4931-BAB0-09E9698D3945}" type="presParOf" srcId="{18EAF508-406C-41E5-A373-3774628C08DF}" destId="{DCE8CECE-B64F-4119-894F-989664B48AFB}" srcOrd="4" destOrd="0" presId="urn:microsoft.com/office/officeart/2017/3/layout/HorizontalPathTimeline"/>
    <dgm:cxn modelId="{39C54CCF-CBC0-4DC5-ADA2-5177F5EEB5EC}" type="presParOf" srcId="{4A6E3AB7-E007-4B9F-95AF-B461FA5337AC}" destId="{826D07B1-B3BC-4F77-8E0E-76058C35C423}" srcOrd="1" destOrd="0" presId="urn:microsoft.com/office/officeart/2017/3/layout/HorizontalPathTimeline"/>
    <dgm:cxn modelId="{28352A92-FAE1-4F96-B572-CBD338A5A753}" type="presParOf" srcId="{4A6E3AB7-E007-4B9F-95AF-B461FA5337AC}" destId="{04A7404F-17BF-4660-B6C7-36B0D2A8B781}" srcOrd="2" destOrd="0" presId="urn:microsoft.com/office/officeart/2017/3/layout/HorizontalPathTimeline"/>
    <dgm:cxn modelId="{D5837A88-85B9-4D15-8AC4-CFA3BAA35B46}" type="presParOf" srcId="{04A7404F-17BF-4660-B6C7-36B0D2A8B781}" destId="{15C86126-96D6-4F67-9473-61C9B5BCAA65}" srcOrd="0" destOrd="0" presId="urn:microsoft.com/office/officeart/2017/3/layout/HorizontalPathTimeline"/>
    <dgm:cxn modelId="{9D0B985F-3569-4AD2-8A3B-6774608D1A84}" type="presParOf" srcId="{04A7404F-17BF-4660-B6C7-36B0D2A8B781}" destId="{83C9E042-18AC-43A5-8781-525667E44D6F}" srcOrd="1" destOrd="0" presId="urn:microsoft.com/office/officeart/2017/3/layout/HorizontalPathTimeline"/>
    <dgm:cxn modelId="{0D7AD723-330F-4EFF-99C1-BC308C407604}" type="presParOf" srcId="{83C9E042-18AC-43A5-8781-525667E44D6F}" destId="{14253D6C-E92A-4839-98A2-A49EC2397F0F}" srcOrd="0" destOrd="0" presId="urn:microsoft.com/office/officeart/2017/3/layout/HorizontalPathTimeline"/>
    <dgm:cxn modelId="{5C2EE803-0921-420F-BED4-97328F33B2B1}" type="presParOf" srcId="{83C9E042-18AC-43A5-8781-525667E44D6F}" destId="{A3CD20D6-73D7-4E9F-9009-CB9D642E5428}" srcOrd="1" destOrd="0" presId="urn:microsoft.com/office/officeart/2017/3/layout/HorizontalPathTimeline"/>
    <dgm:cxn modelId="{CD58AAA3-97A2-49D4-9AAC-5528385CD413}" type="presParOf" srcId="{04A7404F-17BF-4660-B6C7-36B0D2A8B781}" destId="{0ACC5405-2F05-469F-9FC6-9CE050A0A8AD}" srcOrd="2" destOrd="0" presId="urn:microsoft.com/office/officeart/2017/3/layout/HorizontalPathTimeline"/>
    <dgm:cxn modelId="{980BA346-EF66-4FE8-9D15-1F244EA006B6}" type="presParOf" srcId="{04A7404F-17BF-4660-B6C7-36B0D2A8B781}" destId="{DA9BA49E-33DA-45D8-8301-5D44C6A44DBE}" srcOrd="3" destOrd="0" presId="urn:microsoft.com/office/officeart/2017/3/layout/HorizontalPathTimeline"/>
    <dgm:cxn modelId="{E46B5A0C-34DD-4001-BBC6-5238C68742EF}" type="presParOf" srcId="{04A7404F-17BF-4660-B6C7-36B0D2A8B781}" destId="{AEA65029-8C88-4169-819A-CAEBD691D625}" srcOrd="4" destOrd="0" presId="urn:microsoft.com/office/officeart/2017/3/layout/HorizontalPathTimeline"/>
    <dgm:cxn modelId="{EDAA435E-9CC7-405B-8649-5BBBF57647EE}" type="presParOf" srcId="{4A6E3AB7-E007-4B9F-95AF-B461FA5337AC}" destId="{8A662E87-5572-45B6-A13D-0FE0C056406C}" srcOrd="3" destOrd="0" presId="urn:microsoft.com/office/officeart/2017/3/layout/HorizontalPathTimeline"/>
    <dgm:cxn modelId="{42119D69-8344-42FA-8057-D72136406676}" type="presParOf" srcId="{4A6E3AB7-E007-4B9F-95AF-B461FA5337AC}" destId="{16B2EDFF-7A58-46A0-802B-D101E62D3328}" srcOrd="4" destOrd="0" presId="urn:microsoft.com/office/officeart/2017/3/layout/HorizontalPathTimeline"/>
    <dgm:cxn modelId="{E8886E29-0631-45B0-8A63-F0660662A885}" type="presParOf" srcId="{16B2EDFF-7A58-46A0-802B-D101E62D3328}" destId="{3C57DF09-91F0-4031-93AA-FD6B7D5167A5}" srcOrd="0" destOrd="0" presId="urn:microsoft.com/office/officeart/2017/3/layout/HorizontalPathTimeline"/>
    <dgm:cxn modelId="{DDEDE212-E6C5-4502-9523-17C6A5229563}" type="presParOf" srcId="{16B2EDFF-7A58-46A0-802B-D101E62D3328}" destId="{9E109B44-3944-4824-8AC7-0A38D51A4E84}" srcOrd="1" destOrd="0" presId="urn:microsoft.com/office/officeart/2017/3/layout/HorizontalPathTimeline"/>
    <dgm:cxn modelId="{D885CA49-EA35-49B1-9C89-F10D465E5AB7}" type="presParOf" srcId="{9E109B44-3944-4824-8AC7-0A38D51A4E84}" destId="{A10B5B06-213C-4361-8333-6BA0216C1CF9}" srcOrd="0" destOrd="0" presId="urn:microsoft.com/office/officeart/2017/3/layout/HorizontalPathTimeline"/>
    <dgm:cxn modelId="{87997E09-5E75-4CA6-8745-C67E5CC3F511}" type="presParOf" srcId="{9E109B44-3944-4824-8AC7-0A38D51A4E84}" destId="{4618EBBC-5BE9-4249-91E2-632FFF978F09}" srcOrd="1" destOrd="0" presId="urn:microsoft.com/office/officeart/2017/3/layout/HorizontalPathTimeline"/>
    <dgm:cxn modelId="{F011D0FE-1FD0-4676-AA1E-91563261B8D3}" type="presParOf" srcId="{16B2EDFF-7A58-46A0-802B-D101E62D3328}" destId="{049B7C9A-EB5E-4373-97C1-64459F9116E4}" srcOrd="2" destOrd="0" presId="urn:microsoft.com/office/officeart/2017/3/layout/HorizontalPathTimeline"/>
    <dgm:cxn modelId="{462A7CDD-B351-4BCE-992E-A22E5359E6A2}" type="presParOf" srcId="{16B2EDFF-7A58-46A0-802B-D101E62D3328}" destId="{F2919C8B-BBB7-4107-8DC2-0FF0D8B921A9}" srcOrd="3" destOrd="0" presId="urn:microsoft.com/office/officeart/2017/3/layout/HorizontalPathTimeline"/>
    <dgm:cxn modelId="{8081EF69-D6E1-48D1-B98D-25DC6B7D4852}" type="presParOf" srcId="{16B2EDFF-7A58-46A0-802B-D101E62D3328}" destId="{DDD7ACA8-22BE-4A72-BCB7-645B2CEA9E88}" srcOrd="4" destOrd="0" presId="urn:microsoft.com/office/officeart/2017/3/layout/HorizontalPathTimeline"/>
    <dgm:cxn modelId="{2D2E8514-CDBA-4F29-A385-380ACF746AFB}" type="presParOf" srcId="{4A6E3AB7-E007-4B9F-95AF-B461FA5337AC}" destId="{9FF76F73-B74D-463B-89B3-4B7EBFBE887F}" srcOrd="5" destOrd="0" presId="urn:microsoft.com/office/officeart/2017/3/layout/HorizontalPathTimeline"/>
    <dgm:cxn modelId="{37465432-E2D0-4E42-B984-A9B80903B772}" type="presParOf" srcId="{4A6E3AB7-E007-4B9F-95AF-B461FA5337AC}" destId="{AF95AFE6-988C-4012-9C09-2F1A4A9AFD50}" srcOrd="6" destOrd="0" presId="urn:microsoft.com/office/officeart/2017/3/layout/HorizontalPathTimeline"/>
    <dgm:cxn modelId="{AA78C874-1D7C-4167-80F4-D1C792D52CEF}" type="presParOf" srcId="{AF95AFE6-988C-4012-9C09-2F1A4A9AFD50}" destId="{F034F305-5BB7-41C2-A190-14FE7BAE4199}" srcOrd="0" destOrd="0" presId="urn:microsoft.com/office/officeart/2017/3/layout/HorizontalPathTimeline"/>
    <dgm:cxn modelId="{E303FA11-86CD-4E89-A4E6-A35FABEE2DE8}" type="presParOf" srcId="{AF95AFE6-988C-4012-9C09-2F1A4A9AFD50}" destId="{A8EF523B-AA4B-497B-9F48-A71D8662DF49}" srcOrd="1" destOrd="0" presId="urn:microsoft.com/office/officeart/2017/3/layout/HorizontalPathTimeline"/>
    <dgm:cxn modelId="{25CCAA0F-FF65-460B-872D-191C956761D4}" type="presParOf" srcId="{A8EF523B-AA4B-497B-9F48-A71D8662DF49}" destId="{2B543663-7515-4347-9895-CE84F5F9A970}" srcOrd="0" destOrd="0" presId="urn:microsoft.com/office/officeart/2017/3/layout/HorizontalPathTimeline"/>
    <dgm:cxn modelId="{C0CF2611-006D-4637-B117-68A84C24AFAB}" type="presParOf" srcId="{A8EF523B-AA4B-497B-9F48-A71D8662DF49}" destId="{0894481E-7F0E-4AEB-BB40-1D08F93100C8}" srcOrd="1" destOrd="0" presId="urn:microsoft.com/office/officeart/2017/3/layout/HorizontalPathTimeline"/>
    <dgm:cxn modelId="{4C53DEC0-BC5E-40CC-9EF4-78B1C5634D5C}" type="presParOf" srcId="{AF95AFE6-988C-4012-9C09-2F1A4A9AFD50}" destId="{A931238E-6104-43D8-B6DB-FBBA80285049}" srcOrd="2" destOrd="0" presId="urn:microsoft.com/office/officeart/2017/3/layout/HorizontalPathTimeline"/>
    <dgm:cxn modelId="{A9A9981C-4BD8-40BB-81C9-C5A7A9A184D0}" type="presParOf" srcId="{AF95AFE6-988C-4012-9C09-2F1A4A9AFD50}" destId="{C06B50C7-BAA6-453D-9DDC-769A66916C3F}" srcOrd="3" destOrd="0" presId="urn:microsoft.com/office/officeart/2017/3/layout/HorizontalPathTimeline"/>
    <dgm:cxn modelId="{B10D9A71-CEFE-4566-99D8-7AE6B24C3578}" type="presParOf" srcId="{AF95AFE6-988C-4012-9C09-2F1A4A9AFD50}" destId="{42DB3528-D461-40AD-9B71-AE56FA7FF8FB}" srcOrd="4" destOrd="0" presId="urn:microsoft.com/office/officeart/2017/3/layout/HorizontalPathTimeline"/>
    <dgm:cxn modelId="{8040C317-50FF-4F35-8040-6A40AE14519B}" type="presParOf" srcId="{4A6E3AB7-E007-4B9F-95AF-B461FA5337AC}" destId="{27DF2CA8-8D62-4ACD-8B80-4895FAF4FFB0}" srcOrd="7" destOrd="0" presId="urn:microsoft.com/office/officeart/2017/3/layout/HorizontalPathTimeline"/>
    <dgm:cxn modelId="{49F270C4-1357-46BD-8B61-3741171BD04B}" type="presParOf" srcId="{4A6E3AB7-E007-4B9F-95AF-B461FA5337AC}" destId="{7C0DAD97-9394-4EB8-B934-5DEE966173AB}" srcOrd="8" destOrd="0" presId="urn:microsoft.com/office/officeart/2017/3/layout/HorizontalPathTimeline"/>
    <dgm:cxn modelId="{8C3CB07F-A6E8-46B7-AD91-68EBB8FEDC5B}" type="presParOf" srcId="{7C0DAD97-9394-4EB8-B934-5DEE966173AB}" destId="{8C7E4D87-98DD-4002-B158-8D7ABD0D7CEA}" srcOrd="0" destOrd="0" presId="urn:microsoft.com/office/officeart/2017/3/layout/HorizontalPathTimeline"/>
    <dgm:cxn modelId="{8D0B8E8A-D4F1-459D-BD4F-D13447A5A35E}" type="presParOf" srcId="{7C0DAD97-9394-4EB8-B934-5DEE966173AB}" destId="{CE7B93CF-67FF-4DA5-A655-523AD60360AF}" srcOrd="1" destOrd="0" presId="urn:microsoft.com/office/officeart/2017/3/layout/HorizontalPathTimeline"/>
    <dgm:cxn modelId="{B8B524E5-146A-48C8-82CC-D4B3F3F86092}" type="presParOf" srcId="{CE7B93CF-67FF-4DA5-A655-523AD60360AF}" destId="{BFFB1F23-079C-4291-89EC-D4B83DD99538}" srcOrd="0" destOrd="0" presId="urn:microsoft.com/office/officeart/2017/3/layout/HorizontalPathTimeline"/>
    <dgm:cxn modelId="{45EE9999-68A8-4881-A81B-916849B551C2}" type="presParOf" srcId="{CE7B93CF-67FF-4DA5-A655-523AD60360AF}" destId="{B1CAA2CF-5058-4FF3-A367-F34C0EADFF34}" srcOrd="1" destOrd="0" presId="urn:microsoft.com/office/officeart/2017/3/layout/HorizontalPathTimeline"/>
    <dgm:cxn modelId="{8A64BE0E-71A5-403B-A766-6E6039D5EA7F}" type="presParOf" srcId="{7C0DAD97-9394-4EB8-B934-5DEE966173AB}" destId="{61C94E71-4239-4B44-812C-F4C0431D84D8}" srcOrd="2" destOrd="0" presId="urn:microsoft.com/office/officeart/2017/3/layout/HorizontalPathTimeline"/>
    <dgm:cxn modelId="{1D355414-D4C3-4278-AA7E-EDD8ADE8AB82}" type="presParOf" srcId="{7C0DAD97-9394-4EB8-B934-5DEE966173AB}" destId="{91F2CD5A-3A65-4252-8CDA-BD747E783F7C}" srcOrd="3" destOrd="0" presId="urn:microsoft.com/office/officeart/2017/3/layout/HorizontalPathTimeline"/>
    <dgm:cxn modelId="{DFB833F1-3EA1-4FA0-B410-97006AB0E762}" type="presParOf" srcId="{7C0DAD97-9394-4EB8-B934-5DEE966173AB}" destId="{8D0BA3E3-2D61-4839-89CC-3923E8A2A111}" srcOrd="4" destOrd="0" presId="urn:microsoft.com/office/officeart/2017/3/layout/HorizontalPathTimeline"/>
    <dgm:cxn modelId="{F478E5BB-7D86-4051-9D3F-DE65C69C3CDE}" type="presParOf" srcId="{4A6E3AB7-E007-4B9F-95AF-B461FA5337AC}" destId="{353B2EF4-EDA1-459A-A0F1-A72D87B87715}" srcOrd="9" destOrd="0" presId="urn:microsoft.com/office/officeart/2017/3/layout/HorizontalPathTimeline"/>
    <dgm:cxn modelId="{A04A99BD-DCCF-4142-84FD-D46F5F91EDAD}" type="presParOf" srcId="{4A6E3AB7-E007-4B9F-95AF-B461FA5337AC}" destId="{E125D088-4682-437A-88C7-967970E9B1E7}" srcOrd="10" destOrd="0" presId="urn:microsoft.com/office/officeart/2017/3/layout/HorizontalPathTimeline"/>
    <dgm:cxn modelId="{C1E7435B-DD00-45E4-8907-465D9105501F}" type="presParOf" srcId="{E125D088-4682-437A-88C7-967970E9B1E7}" destId="{E0C6785F-74BC-4E6D-871A-31A07AECDD1C}" srcOrd="0" destOrd="0" presId="urn:microsoft.com/office/officeart/2017/3/layout/HorizontalPathTimeline"/>
    <dgm:cxn modelId="{886CCB84-D2B9-4EDC-8158-13DA9D3C0D87}" type="presParOf" srcId="{E125D088-4682-437A-88C7-967970E9B1E7}" destId="{5FD16B56-E7A6-4595-9647-A22C514E7DCD}" srcOrd="1" destOrd="0" presId="urn:microsoft.com/office/officeart/2017/3/layout/HorizontalPathTimeline"/>
    <dgm:cxn modelId="{C439866F-EDCD-405E-B96F-A53B5506FEFA}" type="presParOf" srcId="{5FD16B56-E7A6-4595-9647-A22C514E7DCD}" destId="{D26A874D-F061-4BF6-BFDF-ACA174DD0E71}" srcOrd="0" destOrd="0" presId="urn:microsoft.com/office/officeart/2017/3/layout/HorizontalPathTimeline"/>
    <dgm:cxn modelId="{DEC245BC-678C-42A1-B643-03061AF712AE}" type="presParOf" srcId="{5FD16B56-E7A6-4595-9647-A22C514E7DCD}" destId="{F43FE5A2-5E6D-46BE-A7E1-38B09AE113BD}" srcOrd="1" destOrd="0" presId="urn:microsoft.com/office/officeart/2017/3/layout/HorizontalPathTimeline"/>
    <dgm:cxn modelId="{5340AC83-44A8-4390-B66C-E0E2C9DD30F3}" type="presParOf" srcId="{E125D088-4682-437A-88C7-967970E9B1E7}" destId="{B37ABFEB-A1DC-4622-80A4-E219FCDD4D21}" srcOrd="2" destOrd="0" presId="urn:microsoft.com/office/officeart/2017/3/layout/HorizontalPathTimeline"/>
    <dgm:cxn modelId="{47060C77-6793-4CE9-AF93-6A642AA586EA}" type="presParOf" srcId="{E125D088-4682-437A-88C7-967970E9B1E7}" destId="{CE3786E6-1DC6-4A22-B4EA-94D7EB083E2E}" srcOrd="3" destOrd="0" presId="urn:microsoft.com/office/officeart/2017/3/layout/HorizontalPathTimeline"/>
    <dgm:cxn modelId="{933F570F-5C4F-45E2-9DC6-C90602B48E18}" type="presParOf" srcId="{E125D088-4682-437A-88C7-967970E9B1E7}" destId="{19F324C2-CFC7-4CF7-B705-1B74307FCDB9}" srcOrd="4" destOrd="0" presId="urn:microsoft.com/office/officeart/2017/3/layout/HorizontalPathTimeline"/>
    <dgm:cxn modelId="{1603E58A-3AAE-4E05-A80F-EE55CCD83B31}" type="presParOf" srcId="{4A6E3AB7-E007-4B9F-95AF-B461FA5337AC}" destId="{87C21135-39CE-4A7D-A574-4B380181479E}" srcOrd="11" destOrd="0" presId="urn:microsoft.com/office/officeart/2017/3/layout/HorizontalPathTimeline"/>
    <dgm:cxn modelId="{5A1194E0-E8F4-49C2-A5FD-51362C6085D2}" type="presParOf" srcId="{4A6E3AB7-E007-4B9F-95AF-B461FA5337AC}" destId="{6BE84013-E7EB-4E9F-A1C6-44CD17D5D82A}" srcOrd="12" destOrd="0" presId="urn:microsoft.com/office/officeart/2017/3/layout/HorizontalPathTimeline"/>
    <dgm:cxn modelId="{9DB160E0-31C6-40C8-86B7-56C446FCD1A8}" type="presParOf" srcId="{6BE84013-E7EB-4E9F-A1C6-44CD17D5D82A}" destId="{AAF33FEE-202B-46EE-BDEB-9425DF2E682B}" srcOrd="0" destOrd="0" presId="urn:microsoft.com/office/officeart/2017/3/layout/HorizontalPathTimeline"/>
    <dgm:cxn modelId="{5A03D575-96A1-4C08-8BC0-08BA3FD62B0C}" type="presParOf" srcId="{6BE84013-E7EB-4E9F-A1C6-44CD17D5D82A}" destId="{57D92C4E-D58C-4444-9775-161729A8C5DB}" srcOrd="1" destOrd="0" presId="urn:microsoft.com/office/officeart/2017/3/layout/HorizontalPathTimeline"/>
    <dgm:cxn modelId="{BE5A1868-B58A-4BDB-A511-667D52AD884C}" type="presParOf" srcId="{57D92C4E-D58C-4444-9775-161729A8C5DB}" destId="{4CCB005B-83FF-4162-AB5C-BE3DACBC8BA7}" srcOrd="0" destOrd="0" presId="urn:microsoft.com/office/officeart/2017/3/layout/HorizontalPathTimeline"/>
    <dgm:cxn modelId="{B1E5A9DD-486E-4F9D-8EAD-EC1D0FF170DD}" type="presParOf" srcId="{57D92C4E-D58C-4444-9775-161729A8C5DB}" destId="{C4DF6814-9BBD-4A50-9ACD-FC2ADF3C266D}" srcOrd="1" destOrd="0" presId="urn:microsoft.com/office/officeart/2017/3/layout/HorizontalPathTimeline"/>
    <dgm:cxn modelId="{3BB176B7-7561-421C-AE2D-5FC6D5A2EBA5}" type="presParOf" srcId="{6BE84013-E7EB-4E9F-A1C6-44CD17D5D82A}" destId="{C83517E2-4064-40C1-9B96-2E6736DCD3DD}" srcOrd="2" destOrd="0" presId="urn:microsoft.com/office/officeart/2017/3/layout/HorizontalPathTimeline"/>
    <dgm:cxn modelId="{780685E1-AE44-4F7C-913C-E258819006D2}" type="presParOf" srcId="{6BE84013-E7EB-4E9F-A1C6-44CD17D5D82A}" destId="{AECFE27D-A9CC-4EA0-85D6-9D3B7A255557}" srcOrd="3" destOrd="0" presId="urn:microsoft.com/office/officeart/2017/3/layout/HorizontalPathTimeline"/>
    <dgm:cxn modelId="{A9B1E0C2-B33E-4218-BC57-CC233A36E75D}" type="presParOf" srcId="{6BE84013-E7EB-4E9F-A1C6-44CD17D5D82A}" destId="{577E1C7D-9E89-4791-88DB-21EF8F449771}" srcOrd="4" destOrd="0" presId="urn:microsoft.com/office/officeart/2017/3/layout/HorizontalPathTimeline"/>
    <dgm:cxn modelId="{6BFC4A55-4C9E-404E-8AB3-C2B06F23DC55}" type="presParOf" srcId="{4A6E3AB7-E007-4B9F-95AF-B461FA5337AC}" destId="{B118FDD0-6C51-4D05-8C15-4C94D06DA93E}" srcOrd="13" destOrd="0" presId="urn:microsoft.com/office/officeart/2017/3/layout/HorizontalPathTimeline"/>
    <dgm:cxn modelId="{82597CB7-12CE-4F2A-9588-0EE99C5982BA}" type="presParOf" srcId="{4A6E3AB7-E007-4B9F-95AF-B461FA5337AC}" destId="{7CFFFAFD-9389-4499-B1F7-1B674A0A0860}" srcOrd="14" destOrd="0" presId="urn:microsoft.com/office/officeart/2017/3/layout/HorizontalPathTimeline"/>
    <dgm:cxn modelId="{DA299858-A9CE-46F2-B14A-5376F86387C7}" type="presParOf" srcId="{7CFFFAFD-9389-4499-B1F7-1B674A0A0860}" destId="{EF574620-B05E-4ACE-BEC8-A6F38FD8E2EE}" srcOrd="0" destOrd="0" presId="urn:microsoft.com/office/officeart/2017/3/layout/HorizontalPathTimeline"/>
    <dgm:cxn modelId="{8FEDAFB1-666F-449C-B955-895D012B5EE2}" type="presParOf" srcId="{7CFFFAFD-9389-4499-B1F7-1B674A0A0860}" destId="{D6143CEF-A624-40D9-89FE-81C6BD6DACDC}" srcOrd="1" destOrd="0" presId="urn:microsoft.com/office/officeart/2017/3/layout/HorizontalPathTimeline"/>
    <dgm:cxn modelId="{CB5D7ECD-66B6-4C48-87F1-AC8F1B574C8F}" type="presParOf" srcId="{D6143CEF-A624-40D9-89FE-81C6BD6DACDC}" destId="{BB40B6B0-DFD8-49E7-8096-4BBED3459941}" srcOrd="0" destOrd="0" presId="urn:microsoft.com/office/officeart/2017/3/layout/HorizontalPathTimeline"/>
    <dgm:cxn modelId="{7FE8389B-A355-46C5-A60B-99F8BEEB7ED8}" type="presParOf" srcId="{D6143CEF-A624-40D9-89FE-81C6BD6DACDC}" destId="{E840CF39-5B90-4B80-8680-949462A50EA4}" srcOrd="1" destOrd="0" presId="urn:microsoft.com/office/officeart/2017/3/layout/HorizontalPathTimeline"/>
    <dgm:cxn modelId="{3DCBDAA2-ED0E-4C17-881D-50CB70F5B56D}" type="presParOf" srcId="{7CFFFAFD-9389-4499-B1F7-1B674A0A0860}" destId="{3AF53E62-F6E4-4A8C-A9B9-928802947AF5}" srcOrd="2" destOrd="0" presId="urn:microsoft.com/office/officeart/2017/3/layout/HorizontalPathTimeline"/>
    <dgm:cxn modelId="{8A8006C1-A847-418C-AFF0-467839FBB764}" type="presParOf" srcId="{7CFFFAFD-9389-4499-B1F7-1B674A0A0860}" destId="{49F70516-2A7F-45BB-B124-160F981A0439}" srcOrd="3" destOrd="0" presId="urn:microsoft.com/office/officeart/2017/3/layout/HorizontalPathTimeline"/>
    <dgm:cxn modelId="{E12FADAF-7CEC-4FAA-A5EE-DED59C5791BA}" type="presParOf" srcId="{7CFFFAFD-9389-4499-B1F7-1B674A0A0860}" destId="{E3C93270-3C93-401E-A536-7B688A1972FB}" srcOrd="4" destOrd="0" presId="urn:microsoft.com/office/officeart/2017/3/layout/HorizontalPathTimeline"/>
    <dgm:cxn modelId="{5CC9CDDF-9DBB-4334-989E-46FEDE7593E9}" type="presParOf" srcId="{4A6E3AB7-E007-4B9F-95AF-B461FA5337AC}" destId="{624464D2-FF1B-4C26-B3E0-3963E1CBF35A}" srcOrd="15" destOrd="0" presId="urn:microsoft.com/office/officeart/2017/3/layout/HorizontalPathTimeline"/>
    <dgm:cxn modelId="{140C1765-4CCA-47F0-8C3C-95765031E4DE}" type="presParOf" srcId="{4A6E3AB7-E007-4B9F-95AF-B461FA5337AC}" destId="{F5665CAB-34DA-4C94-B131-706A038E2898}" srcOrd="16" destOrd="0" presId="urn:microsoft.com/office/officeart/2017/3/layout/HorizontalPathTimeline"/>
    <dgm:cxn modelId="{8B6BB8A6-4235-4063-8511-D87EAD7BBA35}" type="presParOf" srcId="{F5665CAB-34DA-4C94-B131-706A038E2898}" destId="{06BE474D-DAAB-40E9-9C7D-E2716747393C}" srcOrd="0" destOrd="0" presId="urn:microsoft.com/office/officeart/2017/3/layout/HorizontalPathTimeline"/>
    <dgm:cxn modelId="{E6C768FE-F10A-4BA7-8AB0-E9451CC4A56D}" type="presParOf" srcId="{F5665CAB-34DA-4C94-B131-706A038E2898}" destId="{3E67AF92-3493-4B31-B785-F388FD079E1A}" srcOrd="1" destOrd="0" presId="urn:microsoft.com/office/officeart/2017/3/layout/HorizontalPathTimeline"/>
    <dgm:cxn modelId="{D6692DFC-3499-4049-AF74-E1811B0F950D}" type="presParOf" srcId="{3E67AF92-3493-4B31-B785-F388FD079E1A}" destId="{9E3A723F-651E-4C6F-AA87-66707CA6082C}" srcOrd="0" destOrd="0" presId="urn:microsoft.com/office/officeart/2017/3/layout/HorizontalPathTimeline"/>
    <dgm:cxn modelId="{C452B4CF-68E7-45FA-A7E7-04776E9F67AD}" type="presParOf" srcId="{3E67AF92-3493-4B31-B785-F388FD079E1A}" destId="{17E58C0A-C8D9-4C7B-A985-A0979A426823}" srcOrd="1" destOrd="0" presId="urn:microsoft.com/office/officeart/2017/3/layout/HorizontalPathTimeline"/>
    <dgm:cxn modelId="{2A19FFB7-08DE-4DE6-B490-94435524B2BC}" type="presParOf" srcId="{F5665CAB-34DA-4C94-B131-706A038E2898}" destId="{17A99A97-3406-4279-B631-05651E221795}" srcOrd="2" destOrd="0" presId="urn:microsoft.com/office/officeart/2017/3/layout/HorizontalPathTimeline"/>
    <dgm:cxn modelId="{D82AD427-5399-47FC-A88D-8980873BA7B3}" type="presParOf" srcId="{F5665CAB-34DA-4C94-B131-706A038E2898}" destId="{BFD920FD-3F5D-4D91-AA16-E7C2C78A6DCB}" srcOrd="3" destOrd="0" presId="urn:microsoft.com/office/officeart/2017/3/layout/HorizontalPathTimeline"/>
    <dgm:cxn modelId="{683327FB-A03A-487A-8E7F-2CACE72B7097}" type="presParOf" srcId="{F5665CAB-34DA-4C94-B131-706A038E2898}" destId="{DC76DAEF-3C7C-41C1-B8F1-BC8AE553128C}"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97F98-A7FF-4BE0-B3C5-2909D5D3E39B}" type="doc">
      <dgm:prSet loTypeId="urn:microsoft.com/office/officeart/2005/8/layout/chevron2" loCatId="list" qsTypeId="urn:microsoft.com/office/officeart/2005/8/quickstyle/simple2" qsCatId="simple" csTypeId="urn:microsoft.com/office/officeart/2005/8/colors/colorful5" csCatId="colorful" phldr="1"/>
      <dgm:spPr/>
      <dgm:t>
        <a:bodyPr/>
        <a:lstStyle/>
        <a:p>
          <a:endParaRPr lang="es-MX"/>
        </a:p>
      </dgm:t>
    </dgm:pt>
    <dgm:pt modelId="{E89F5A3B-F940-4082-BB78-A38E0396791E}">
      <dgm:prSet phldrT="[Texto]"/>
      <dgm:spPr/>
      <dgm:t>
        <a:bodyPr/>
        <a:lstStyle/>
        <a:p>
          <a:r>
            <a:rPr lang="es-MX" dirty="0"/>
            <a:t>1908</a:t>
          </a:r>
        </a:p>
      </dgm:t>
    </dgm:pt>
    <dgm:pt modelId="{F2BDD9B1-A6D3-4385-9EE3-B20ABAD13AEB}" type="parTrans" cxnId="{EAB6BA57-95FC-44AF-B7B9-8E2F74596521}">
      <dgm:prSet/>
      <dgm:spPr/>
      <dgm:t>
        <a:bodyPr/>
        <a:lstStyle/>
        <a:p>
          <a:endParaRPr lang="es-MX"/>
        </a:p>
      </dgm:t>
    </dgm:pt>
    <dgm:pt modelId="{3033D0CA-2C0B-4DFD-857E-3E52589D848B}" type="sibTrans" cxnId="{EAB6BA57-95FC-44AF-B7B9-8E2F74596521}">
      <dgm:prSet/>
      <dgm:spPr/>
      <dgm:t>
        <a:bodyPr/>
        <a:lstStyle/>
        <a:p>
          <a:endParaRPr lang="es-MX"/>
        </a:p>
      </dgm:t>
    </dgm:pt>
    <dgm:pt modelId="{933933E9-A237-4152-9CDF-3ADA2EF81E95}">
      <dgm:prSet phldrT="[Texto]"/>
      <dgm:spPr/>
      <dgm:t>
        <a:bodyPr/>
        <a:lstStyle/>
        <a:p>
          <a:r>
            <a:rPr lang="es-MX" dirty="0"/>
            <a:t>Madero publica: </a:t>
          </a:r>
          <a:r>
            <a:rPr lang="es-MX" i="1" dirty="0"/>
            <a:t>La sucesión presidencial</a:t>
          </a:r>
        </a:p>
      </dgm:t>
    </dgm:pt>
    <dgm:pt modelId="{A567A6E1-E48E-465E-A38C-5A0B4E20AF37}" type="parTrans" cxnId="{F78B943F-C598-4211-B21C-918F76FB04C0}">
      <dgm:prSet/>
      <dgm:spPr/>
      <dgm:t>
        <a:bodyPr/>
        <a:lstStyle/>
        <a:p>
          <a:endParaRPr lang="es-MX"/>
        </a:p>
      </dgm:t>
    </dgm:pt>
    <dgm:pt modelId="{C2029645-715F-4C67-A5DE-7B11674CCA1C}" type="sibTrans" cxnId="{F78B943F-C598-4211-B21C-918F76FB04C0}">
      <dgm:prSet/>
      <dgm:spPr/>
      <dgm:t>
        <a:bodyPr/>
        <a:lstStyle/>
        <a:p>
          <a:endParaRPr lang="es-MX"/>
        </a:p>
      </dgm:t>
    </dgm:pt>
    <dgm:pt modelId="{9BB84E3F-7195-46D3-9958-25383348E71E}">
      <dgm:prSet phldrT="[Texto]"/>
      <dgm:spPr/>
      <dgm:t>
        <a:bodyPr/>
        <a:lstStyle/>
        <a:p>
          <a:r>
            <a:rPr lang="es-MX" dirty="0"/>
            <a:t>1909</a:t>
          </a:r>
        </a:p>
      </dgm:t>
    </dgm:pt>
    <dgm:pt modelId="{89DB8D7B-B369-48FF-8116-B681B1D7296A}" type="parTrans" cxnId="{4007F6FB-7AA2-4688-AD16-468C2CF0CB49}">
      <dgm:prSet/>
      <dgm:spPr/>
      <dgm:t>
        <a:bodyPr/>
        <a:lstStyle/>
        <a:p>
          <a:endParaRPr lang="es-MX"/>
        </a:p>
      </dgm:t>
    </dgm:pt>
    <dgm:pt modelId="{F221B51E-307B-4D92-9FA4-26121726A576}" type="sibTrans" cxnId="{4007F6FB-7AA2-4688-AD16-468C2CF0CB49}">
      <dgm:prSet/>
      <dgm:spPr/>
      <dgm:t>
        <a:bodyPr/>
        <a:lstStyle/>
        <a:p>
          <a:endParaRPr lang="es-MX"/>
        </a:p>
      </dgm:t>
    </dgm:pt>
    <dgm:pt modelId="{646C8321-8E6D-4B29-B53C-418798ABE1D6}">
      <dgm:prSet phldrT="[Texto]"/>
      <dgm:spPr/>
      <dgm:t>
        <a:bodyPr/>
        <a:lstStyle/>
        <a:p>
          <a:r>
            <a:rPr lang="es-MX" dirty="0"/>
            <a:t>Se forman cuatro partidos: El Democrático, el Reeleccionista, el Nacional Democrático y el </a:t>
          </a:r>
          <a:r>
            <a:rPr lang="es-MX" dirty="0" err="1"/>
            <a:t>Antireeleccionista</a:t>
          </a:r>
          <a:endParaRPr lang="es-MX" dirty="0"/>
        </a:p>
      </dgm:t>
    </dgm:pt>
    <dgm:pt modelId="{1961B704-6436-4F82-89A6-527A36FDE3F2}" type="parTrans" cxnId="{C53BBE61-D5A2-4D74-8186-DC2171B12E92}">
      <dgm:prSet/>
      <dgm:spPr/>
      <dgm:t>
        <a:bodyPr/>
        <a:lstStyle/>
        <a:p>
          <a:endParaRPr lang="es-MX"/>
        </a:p>
      </dgm:t>
    </dgm:pt>
    <dgm:pt modelId="{0DD6F444-7D67-4673-808B-82DEE2639A59}" type="sibTrans" cxnId="{C53BBE61-D5A2-4D74-8186-DC2171B12E92}">
      <dgm:prSet/>
      <dgm:spPr/>
      <dgm:t>
        <a:bodyPr/>
        <a:lstStyle/>
        <a:p>
          <a:endParaRPr lang="es-MX"/>
        </a:p>
      </dgm:t>
    </dgm:pt>
    <dgm:pt modelId="{575385A5-51AB-42AB-B116-715653715892}">
      <dgm:prSet phldrT="[Texto]"/>
      <dgm:spPr/>
      <dgm:t>
        <a:bodyPr/>
        <a:lstStyle/>
        <a:p>
          <a:r>
            <a:rPr lang="es-MX" dirty="0"/>
            <a:t>El Partido </a:t>
          </a:r>
          <a:r>
            <a:rPr lang="es-MX" dirty="0" err="1"/>
            <a:t>Antireeleccionista</a:t>
          </a:r>
          <a:r>
            <a:rPr lang="es-MX" dirty="0"/>
            <a:t> fue el primer partido con organización moderna: base social, principios, programa político, organización de campañas</a:t>
          </a:r>
        </a:p>
      </dgm:t>
    </dgm:pt>
    <dgm:pt modelId="{CB9F49A2-BBCC-4E0D-BB5C-49971F010EC5}" type="parTrans" cxnId="{959B77B2-4F29-42F0-907C-FE5E3F70B0BB}">
      <dgm:prSet/>
      <dgm:spPr/>
      <dgm:t>
        <a:bodyPr/>
        <a:lstStyle/>
        <a:p>
          <a:endParaRPr lang="es-MX"/>
        </a:p>
      </dgm:t>
    </dgm:pt>
    <dgm:pt modelId="{9E16BCD4-DE72-4014-9E6C-8C7B43070AA1}" type="sibTrans" cxnId="{959B77B2-4F29-42F0-907C-FE5E3F70B0BB}">
      <dgm:prSet/>
      <dgm:spPr/>
      <dgm:t>
        <a:bodyPr/>
        <a:lstStyle/>
        <a:p>
          <a:endParaRPr lang="es-MX"/>
        </a:p>
      </dgm:t>
    </dgm:pt>
    <dgm:pt modelId="{3E7C18A3-23C1-4A54-AB06-8D1E6F2A6FD3}">
      <dgm:prSet phldrT="[Texto]"/>
      <dgm:spPr/>
      <dgm:t>
        <a:bodyPr/>
        <a:lstStyle/>
        <a:p>
          <a:r>
            <a:rPr lang="es-MX" dirty="0"/>
            <a:t>1910</a:t>
          </a:r>
        </a:p>
      </dgm:t>
    </dgm:pt>
    <dgm:pt modelId="{42AB9996-B570-4FDB-AD32-1CE94BB6F5F3}" type="parTrans" cxnId="{1B993EE4-2D54-4609-865D-E4C9EBE4E723}">
      <dgm:prSet/>
      <dgm:spPr/>
      <dgm:t>
        <a:bodyPr/>
        <a:lstStyle/>
        <a:p>
          <a:endParaRPr lang="es-MX"/>
        </a:p>
      </dgm:t>
    </dgm:pt>
    <dgm:pt modelId="{F0541082-B7C2-49CB-A7A5-156D7A7233CB}" type="sibTrans" cxnId="{1B993EE4-2D54-4609-865D-E4C9EBE4E723}">
      <dgm:prSet/>
      <dgm:spPr/>
      <dgm:t>
        <a:bodyPr/>
        <a:lstStyle/>
        <a:p>
          <a:endParaRPr lang="es-MX"/>
        </a:p>
      </dgm:t>
    </dgm:pt>
    <dgm:pt modelId="{64560A64-8A32-4958-9830-8BDE19008A28}">
      <dgm:prSet phldrT="[Texto]"/>
      <dgm:spPr/>
      <dgm:t>
        <a:bodyPr/>
        <a:lstStyle/>
        <a:p>
          <a:r>
            <a:rPr lang="es-MX" b="1" dirty="0"/>
            <a:t>Ley para la elección de poderes federales</a:t>
          </a:r>
          <a:endParaRPr lang="es-MX" dirty="0"/>
        </a:p>
      </dgm:t>
    </dgm:pt>
    <dgm:pt modelId="{7E443568-4A1A-40D2-9471-7E81FB0AF021}" type="parTrans" cxnId="{855B5593-12D8-4B20-B5D9-A944B84B22E5}">
      <dgm:prSet/>
      <dgm:spPr/>
      <dgm:t>
        <a:bodyPr/>
        <a:lstStyle/>
        <a:p>
          <a:endParaRPr lang="es-MX"/>
        </a:p>
      </dgm:t>
    </dgm:pt>
    <dgm:pt modelId="{52E9CBAF-47C5-4078-BEFA-D70D21A39C30}" type="sibTrans" cxnId="{855B5593-12D8-4B20-B5D9-A944B84B22E5}">
      <dgm:prSet/>
      <dgm:spPr/>
      <dgm:t>
        <a:bodyPr/>
        <a:lstStyle/>
        <a:p>
          <a:endParaRPr lang="es-MX"/>
        </a:p>
      </dgm:t>
    </dgm:pt>
    <dgm:pt modelId="{69985969-763F-4A10-940E-0D259845B941}">
      <dgm:prSet phldrT="[Texto]"/>
      <dgm:spPr/>
      <dgm:t>
        <a:bodyPr/>
        <a:lstStyle/>
        <a:p>
          <a:r>
            <a:rPr lang="es-MX" dirty="0"/>
            <a:t>1918</a:t>
          </a:r>
        </a:p>
      </dgm:t>
    </dgm:pt>
    <dgm:pt modelId="{FD27D415-0892-413C-8A12-AFBE1EBFB036}" type="parTrans" cxnId="{8A172205-4D7C-4267-A124-310A533B7D6D}">
      <dgm:prSet/>
      <dgm:spPr/>
      <dgm:t>
        <a:bodyPr/>
        <a:lstStyle/>
        <a:p>
          <a:endParaRPr lang="es-MX"/>
        </a:p>
      </dgm:t>
    </dgm:pt>
    <dgm:pt modelId="{B399957C-4359-40F7-B7BA-E3F2697B42AD}" type="sibTrans" cxnId="{8A172205-4D7C-4267-A124-310A533B7D6D}">
      <dgm:prSet/>
      <dgm:spPr/>
      <dgm:t>
        <a:bodyPr/>
        <a:lstStyle/>
        <a:p>
          <a:endParaRPr lang="es-MX"/>
        </a:p>
      </dgm:t>
    </dgm:pt>
    <dgm:pt modelId="{E252D79C-B830-4972-88F4-14B0112FDF42}">
      <dgm:prSet phldrT="[Texto]"/>
      <dgm:spPr/>
      <dgm:t>
        <a:bodyPr/>
        <a:lstStyle/>
        <a:p>
          <a:r>
            <a:rPr lang="es-MX" dirty="0"/>
            <a:t>1911</a:t>
          </a:r>
        </a:p>
      </dgm:t>
    </dgm:pt>
    <dgm:pt modelId="{A43DC047-4382-4616-9D27-E6D9BD76747F}" type="parTrans" cxnId="{B4AB7470-56E0-4F57-83A2-58B90D3DFE74}">
      <dgm:prSet/>
      <dgm:spPr/>
      <dgm:t>
        <a:bodyPr/>
        <a:lstStyle/>
        <a:p>
          <a:endParaRPr lang="es-MX"/>
        </a:p>
      </dgm:t>
    </dgm:pt>
    <dgm:pt modelId="{F9C615A7-2585-4141-8C05-ED2E7DD1EA1E}" type="sibTrans" cxnId="{B4AB7470-56E0-4F57-83A2-58B90D3DFE74}">
      <dgm:prSet/>
      <dgm:spPr/>
      <dgm:t>
        <a:bodyPr/>
        <a:lstStyle/>
        <a:p>
          <a:endParaRPr lang="es-MX"/>
        </a:p>
      </dgm:t>
    </dgm:pt>
    <dgm:pt modelId="{3408E833-194D-43F4-8478-ADD302912B9C}">
      <dgm:prSet phldrT="[Texto]"/>
      <dgm:spPr/>
      <dgm:t>
        <a:bodyPr/>
        <a:lstStyle/>
        <a:p>
          <a:r>
            <a:rPr lang="es-MX" dirty="0"/>
            <a:t>1917</a:t>
          </a:r>
        </a:p>
      </dgm:t>
    </dgm:pt>
    <dgm:pt modelId="{3924D43B-692D-42C6-9D1E-CC63A860341C}" type="parTrans" cxnId="{07EFC640-F1B3-48CF-893B-E1580C457ED7}">
      <dgm:prSet/>
      <dgm:spPr/>
      <dgm:t>
        <a:bodyPr/>
        <a:lstStyle/>
        <a:p>
          <a:endParaRPr lang="es-MX"/>
        </a:p>
      </dgm:t>
    </dgm:pt>
    <dgm:pt modelId="{B5D1CE5E-4C22-4A87-80F8-B279C2C8BB33}" type="sibTrans" cxnId="{07EFC640-F1B3-48CF-893B-E1580C457ED7}">
      <dgm:prSet/>
      <dgm:spPr/>
      <dgm:t>
        <a:bodyPr/>
        <a:lstStyle/>
        <a:p>
          <a:endParaRPr lang="es-MX"/>
        </a:p>
      </dgm:t>
    </dgm:pt>
    <dgm:pt modelId="{F270B4A3-8657-4D4E-A07E-ABD4F8D02342}">
      <dgm:prSet/>
      <dgm:spPr/>
      <dgm:t>
        <a:bodyPr/>
        <a:lstStyle/>
        <a:p>
          <a:r>
            <a:rPr lang="es-MX"/>
            <a:t>Díaz se proclama ganador de las elecciones y se desata la revolución</a:t>
          </a:r>
        </a:p>
      </dgm:t>
    </dgm:pt>
    <dgm:pt modelId="{40A5571C-C6CD-42DE-A0BE-4A51EE78FF11}" type="parTrans" cxnId="{C3230A08-E37D-4A7B-BC6B-77E181B33E13}">
      <dgm:prSet/>
      <dgm:spPr/>
      <dgm:t>
        <a:bodyPr/>
        <a:lstStyle/>
        <a:p>
          <a:endParaRPr lang="es-MX"/>
        </a:p>
      </dgm:t>
    </dgm:pt>
    <dgm:pt modelId="{EEDC6F5D-9165-4B88-A338-41D1F125413E}" type="sibTrans" cxnId="{C3230A08-E37D-4A7B-BC6B-77E181B33E13}">
      <dgm:prSet/>
      <dgm:spPr/>
      <dgm:t>
        <a:bodyPr/>
        <a:lstStyle/>
        <a:p>
          <a:endParaRPr lang="es-MX"/>
        </a:p>
      </dgm:t>
    </dgm:pt>
    <dgm:pt modelId="{A29E7ED5-ABD5-4889-832B-F305739BF90A}">
      <dgm:prSet/>
      <dgm:spPr/>
      <dgm:t>
        <a:bodyPr/>
        <a:lstStyle/>
        <a:p>
          <a:r>
            <a:rPr lang="es-MX" dirty="0"/>
            <a:t>Díaz Renuncia y se convoca a nuevas elecciones</a:t>
          </a:r>
        </a:p>
      </dgm:t>
    </dgm:pt>
    <dgm:pt modelId="{7342FAD2-7347-4A93-8863-0E4CB20CA9CE}" type="parTrans" cxnId="{431DBCBE-75D8-4E46-9E18-D483A33B8BFD}">
      <dgm:prSet/>
      <dgm:spPr/>
      <dgm:t>
        <a:bodyPr/>
        <a:lstStyle/>
        <a:p>
          <a:endParaRPr lang="es-MX"/>
        </a:p>
      </dgm:t>
    </dgm:pt>
    <dgm:pt modelId="{A169589E-9535-40EB-A6A4-8A47581E14C5}" type="sibTrans" cxnId="{431DBCBE-75D8-4E46-9E18-D483A33B8BFD}">
      <dgm:prSet/>
      <dgm:spPr/>
      <dgm:t>
        <a:bodyPr/>
        <a:lstStyle/>
        <a:p>
          <a:endParaRPr lang="es-MX"/>
        </a:p>
      </dgm:t>
    </dgm:pt>
    <dgm:pt modelId="{2ADCC97A-8574-444A-B44C-3DAE44FF2068}">
      <dgm:prSet/>
      <dgm:spPr/>
      <dgm:t>
        <a:bodyPr/>
        <a:lstStyle/>
        <a:p>
          <a:r>
            <a:rPr lang="es-MX" dirty="0"/>
            <a:t>Madero se postula por el Partido Constitucional Progresista y gana</a:t>
          </a:r>
        </a:p>
      </dgm:t>
    </dgm:pt>
    <dgm:pt modelId="{F55D1F2B-47AD-41A4-B852-160BB028EB5E}" type="parTrans" cxnId="{DAD591F5-7BCB-4EF0-83EC-59FE66FF6503}">
      <dgm:prSet/>
      <dgm:spPr/>
      <dgm:t>
        <a:bodyPr/>
        <a:lstStyle/>
        <a:p>
          <a:endParaRPr lang="es-MX"/>
        </a:p>
      </dgm:t>
    </dgm:pt>
    <dgm:pt modelId="{1172035C-8415-4205-BF07-CDA2703653B7}" type="sibTrans" cxnId="{DAD591F5-7BCB-4EF0-83EC-59FE66FF6503}">
      <dgm:prSet/>
      <dgm:spPr/>
      <dgm:t>
        <a:bodyPr/>
        <a:lstStyle/>
        <a:p>
          <a:endParaRPr lang="es-MX"/>
        </a:p>
      </dgm:t>
    </dgm:pt>
    <dgm:pt modelId="{AB5A4764-C8DA-4176-B8D4-6269F096D707}">
      <dgm:prSet/>
      <dgm:spPr/>
      <dgm:t>
        <a:bodyPr/>
        <a:lstStyle/>
        <a:p>
          <a:r>
            <a:rPr lang="es-MX" dirty="0"/>
            <a:t>Se fundan nuevos partidos: Liberal Radical, Popular Evolucionista, Católico y Liberal Nacional</a:t>
          </a:r>
        </a:p>
      </dgm:t>
    </dgm:pt>
    <dgm:pt modelId="{FF6073C1-D29E-4658-8E65-BACE4B04D56F}" type="parTrans" cxnId="{292539A0-FDF9-4DE0-AA78-6544003F5FD6}">
      <dgm:prSet/>
      <dgm:spPr/>
      <dgm:t>
        <a:bodyPr/>
        <a:lstStyle/>
        <a:p>
          <a:endParaRPr lang="es-MX"/>
        </a:p>
      </dgm:t>
    </dgm:pt>
    <dgm:pt modelId="{2DBDDDCC-1B72-4D84-999B-967A966AAB26}" type="sibTrans" cxnId="{292539A0-FDF9-4DE0-AA78-6544003F5FD6}">
      <dgm:prSet/>
      <dgm:spPr/>
      <dgm:t>
        <a:bodyPr/>
        <a:lstStyle/>
        <a:p>
          <a:endParaRPr lang="es-MX"/>
        </a:p>
      </dgm:t>
    </dgm:pt>
    <dgm:pt modelId="{F686FD27-DCA3-46D4-973D-D4A05498AE5A}">
      <dgm:prSet/>
      <dgm:spPr/>
      <dgm:t>
        <a:bodyPr/>
        <a:lstStyle/>
        <a:p>
          <a:r>
            <a:rPr lang="es-MX" dirty="0"/>
            <a:t>Se promulga la primera ley electoral por parte de Madero</a:t>
          </a:r>
        </a:p>
      </dgm:t>
    </dgm:pt>
    <dgm:pt modelId="{D872CD77-8E20-4B64-85DB-0533D2B98EF6}" type="parTrans" cxnId="{CDF96113-CB29-4F43-940F-AD886AC04EA8}">
      <dgm:prSet/>
      <dgm:spPr/>
      <dgm:t>
        <a:bodyPr/>
        <a:lstStyle/>
        <a:p>
          <a:endParaRPr lang="es-MX"/>
        </a:p>
      </dgm:t>
    </dgm:pt>
    <dgm:pt modelId="{C8DA68A3-BCBF-4A00-88DE-CC3BE091C5BF}" type="sibTrans" cxnId="{CDF96113-CB29-4F43-940F-AD886AC04EA8}">
      <dgm:prSet/>
      <dgm:spPr/>
      <dgm:t>
        <a:bodyPr/>
        <a:lstStyle/>
        <a:p>
          <a:endParaRPr lang="es-MX"/>
        </a:p>
      </dgm:t>
    </dgm:pt>
    <dgm:pt modelId="{2E5F5072-42C3-403C-B4F3-3A0D92C6E407}">
      <dgm:prSet/>
      <dgm:spPr/>
      <dgm:t>
        <a:bodyPr/>
        <a:lstStyle/>
        <a:p>
          <a:r>
            <a:rPr lang="es-MX" dirty="0"/>
            <a:t>Se promulga la Constitución Política de los Estados Unidos Mexicanos</a:t>
          </a:r>
        </a:p>
      </dgm:t>
    </dgm:pt>
    <dgm:pt modelId="{6C00CD9B-9CE7-49CD-AA5A-9E15353FCE0A}" type="parTrans" cxnId="{CB268242-0D6A-4D96-86A9-CA8D47FF256E}">
      <dgm:prSet/>
      <dgm:spPr/>
      <dgm:t>
        <a:bodyPr/>
        <a:lstStyle/>
        <a:p>
          <a:endParaRPr lang="es-MX"/>
        </a:p>
      </dgm:t>
    </dgm:pt>
    <dgm:pt modelId="{B751552D-4808-4230-8C28-1B6DD6E889D5}" type="sibTrans" cxnId="{CB268242-0D6A-4D96-86A9-CA8D47FF256E}">
      <dgm:prSet/>
      <dgm:spPr/>
      <dgm:t>
        <a:bodyPr/>
        <a:lstStyle/>
        <a:p>
          <a:endParaRPr lang="es-MX"/>
        </a:p>
      </dgm:t>
    </dgm:pt>
    <dgm:pt modelId="{54F8ACD3-CDF6-4E9C-AC9F-581B3D72DD01}">
      <dgm:prSet phldrT="[Texto]"/>
      <dgm:spPr/>
      <dgm:t>
        <a:bodyPr/>
        <a:lstStyle/>
        <a:p>
          <a:r>
            <a:rPr lang="es-MX" dirty="0"/>
            <a:t>Se forman cuatro nuevos partidos: el Liberal Constitucionalista, el Nacional Cooperativista, el Laborista y el Nacional Agrarista</a:t>
          </a:r>
        </a:p>
      </dgm:t>
    </dgm:pt>
    <dgm:pt modelId="{E6534F45-A0EC-471B-8F95-467B97E8D877}" type="parTrans" cxnId="{C827CE5B-CE72-450A-8BCC-B1FBD1D15827}">
      <dgm:prSet/>
      <dgm:spPr/>
      <dgm:t>
        <a:bodyPr/>
        <a:lstStyle/>
        <a:p>
          <a:endParaRPr lang="es-MX"/>
        </a:p>
      </dgm:t>
    </dgm:pt>
    <dgm:pt modelId="{909917DF-37DF-4946-8638-4068762E8F38}" type="sibTrans" cxnId="{C827CE5B-CE72-450A-8BCC-B1FBD1D15827}">
      <dgm:prSet/>
      <dgm:spPr/>
      <dgm:t>
        <a:bodyPr/>
        <a:lstStyle/>
        <a:p>
          <a:endParaRPr lang="es-MX"/>
        </a:p>
      </dgm:t>
    </dgm:pt>
    <dgm:pt modelId="{886BF61F-ECF1-44ED-A828-5EF46A2ADEAA}">
      <dgm:prSet/>
      <dgm:spPr/>
      <dgm:t>
        <a:bodyPr/>
        <a:lstStyle/>
        <a:p>
          <a:r>
            <a:rPr lang="es-MX" dirty="0"/>
            <a:t>Se reconoce el </a:t>
          </a:r>
          <a:r>
            <a:rPr lang="es-MX"/>
            <a:t>sufragio universal</a:t>
          </a:r>
          <a:endParaRPr lang="es-MX" dirty="0"/>
        </a:p>
      </dgm:t>
    </dgm:pt>
    <dgm:pt modelId="{69DAB40D-6364-4289-92C9-975A9A0F1142}" type="parTrans" cxnId="{0FD01BD3-E7BA-4D23-942E-6A694125C49E}">
      <dgm:prSet/>
      <dgm:spPr/>
      <dgm:t>
        <a:bodyPr/>
        <a:lstStyle/>
        <a:p>
          <a:endParaRPr lang="es-MX"/>
        </a:p>
      </dgm:t>
    </dgm:pt>
    <dgm:pt modelId="{A4657BBB-73AE-40A2-99C5-BBA831BA6003}" type="sibTrans" cxnId="{0FD01BD3-E7BA-4D23-942E-6A694125C49E}">
      <dgm:prSet/>
      <dgm:spPr/>
      <dgm:t>
        <a:bodyPr/>
        <a:lstStyle/>
        <a:p>
          <a:endParaRPr lang="es-MX"/>
        </a:p>
      </dgm:t>
    </dgm:pt>
    <dgm:pt modelId="{6999A8F2-1EC1-4F3C-82D4-0CC37CA4CF36}" type="pres">
      <dgm:prSet presAssocID="{5C697F98-A7FF-4BE0-B3C5-2909D5D3E39B}" presName="linearFlow" presStyleCnt="0">
        <dgm:presLayoutVars>
          <dgm:dir/>
          <dgm:animLvl val="lvl"/>
          <dgm:resizeHandles val="exact"/>
        </dgm:presLayoutVars>
      </dgm:prSet>
      <dgm:spPr/>
    </dgm:pt>
    <dgm:pt modelId="{C9B5F812-7F92-4C7E-BC01-FF781C31D6FF}" type="pres">
      <dgm:prSet presAssocID="{E89F5A3B-F940-4082-BB78-A38E0396791E}" presName="composite" presStyleCnt="0"/>
      <dgm:spPr/>
    </dgm:pt>
    <dgm:pt modelId="{40067108-AC0D-4421-99EF-3E05660143FD}" type="pres">
      <dgm:prSet presAssocID="{E89F5A3B-F940-4082-BB78-A38E0396791E}" presName="parentText" presStyleLbl="alignNode1" presStyleIdx="0" presStyleCnt="6">
        <dgm:presLayoutVars>
          <dgm:chMax val="1"/>
          <dgm:bulletEnabled val="1"/>
        </dgm:presLayoutVars>
      </dgm:prSet>
      <dgm:spPr/>
    </dgm:pt>
    <dgm:pt modelId="{15EDFCFB-484F-4FF7-9977-2BA8A2755A7C}" type="pres">
      <dgm:prSet presAssocID="{E89F5A3B-F940-4082-BB78-A38E0396791E}" presName="descendantText" presStyleLbl="alignAcc1" presStyleIdx="0" presStyleCnt="6">
        <dgm:presLayoutVars>
          <dgm:bulletEnabled val="1"/>
        </dgm:presLayoutVars>
      </dgm:prSet>
      <dgm:spPr/>
    </dgm:pt>
    <dgm:pt modelId="{C7D3C746-49DD-4EF5-AAD1-F958514976C1}" type="pres">
      <dgm:prSet presAssocID="{3033D0CA-2C0B-4DFD-857E-3E52589D848B}" presName="sp" presStyleCnt="0"/>
      <dgm:spPr/>
    </dgm:pt>
    <dgm:pt modelId="{02D33F76-E39D-4B44-BC78-BFC7883BF005}" type="pres">
      <dgm:prSet presAssocID="{9BB84E3F-7195-46D3-9958-25383348E71E}" presName="composite" presStyleCnt="0"/>
      <dgm:spPr/>
    </dgm:pt>
    <dgm:pt modelId="{D05B92A8-0C24-4FA8-89AE-A02DEB74F4AF}" type="pres">
      <dgm:prSet presAssocID="{9BB84E3F-7195-46D3-9958-25383348E71E}" presName="parentText" presStyleLbl="alignNode1" presStyleIdx="1" presStyleCnt="6">
        <dgm:presLayoutVars>
          <dgm:chMax val="1"/>
          <dgm:bulletEnabled val="1"/>
        </dgm:presLayoutVars>
      </dgm:prSet>
      <dgm:spPr/>
    </dgm:pt>
    <dgm:pt modelId="{9C828D36-53A0-465A-B14E-4828816B9688}" type="pres">
      <dgm:prSet presAssocID="{9BB84E3F-7195-46D3-9958-25383348E71E}" presName="descendantText" presStyleLbl="alignAcc1" presStyleIdx="1" presStyleCnt="6">
        <dgm:presLayoutVars>
          <dgm:bulletEnabled val="1"/>
        </dgm:presLayoutVars>
      </dgm:prSet>
      <dgm:spPr/>
    </dgm:pt>
    <dgm:pt modelId="{930FFF03-EC86-4109-8DCA-340029061EF7}" type="pres">
      <dgm:prSet presAssocID="{F221B51E-307B-4D92-9FA4-26121726A576}" presName="sp" presStyleCnt="0"/>
      <dgm:spPr/>
    </dgm:pt>
    <dgm:pt modelId="{2C203DF8-7ADB-42FD-BCBD-2B3DBF9EA6FB}" type="pres">
      <dgm:prSet presAssocID="{3E7C18A3-23C1-4A54-AB06-8D1E6F2A6FD3}" presName="composite" presStyleCnt="0"/>
      <dgm:spPr/>
    </dgm:pt>
    <dgm:pt modelId="{271B4100-FE85-457D-8F6A-7A2BE5BA8859}" type="pres">
      <dgm:prSet presAssocID="{3E7C18A3-23C1-4A54-AB06-8D1E6F2A6FD3}" presName="parentText" presStyleLbl="alignNode1" presStyleIdx="2" presStyleCnt="6">
        <dgm:presLayoutVars>
          <dgm:chMax val="1"/>
          <dgm:bulletEnabled val="1"/>
        </dgm:presLayoutVars>
      </dgm:prSet>
      <dgm:spPr/>
    </dgm:pt>
    <dgm:pt modelId="{11150049-5290-418D-BA84-AF972CE73E8A}" type="pres">
      <dgm:prSet presAssocID="{3E7C18A3-23C1-4A54-AB06-8D1E6F2A6FD3}" presName="descendantText" presStyleLbl="alignAcc1" presStyleIdx="2" presStyleCnt="6">
        <dgm:presLayoutVars>
          <dgm:bulletEnabled val="1"/>
        </dgm:presLayoutVars>
      </dgm:prSet>
      <dgm:spPr/>
    </dgm:pt>
    <dgm:pt modelId="{BDC7E9AA-177E-4FD4-AC3D-D0BCCE321864}" type="pres">
      <dgm:prSet presAssocID="{F0541082-B7C2-49CB-A7A5-156D7A7233CB}" presName="sp" presStyleCnt="0"/>
      <dgm:spPr/>
    </dgm:pt>
    <dgm:pt modelId="{388865B6-F669-40AA-B6D6-0349FC2E8B6B}" type="pres">
      <dgm:prSet presAssocID="{E252D79C-B830-4972-88F4-14B0112FDF42}" presName="composite" presStyleCnt="0"/>
      <dgm:spPr/>
    </dgm:pt>
    <dgm:pt modelId="{92153695-00C3-49CA-B865-0C7979F277BA}" type="pres">
      <dgm:prSet presAssocID="{E252D79C-B830-4972-88F4-14B0112FDF42}" presName="parentText" presStyleLbl="alignNode1" presStyleIdx="3" presStyleCnt="6">
        <dgm:presLayoutVars>
          <dgm:chMax val="1"/>
          <dgm:bulletEnabled val="1"/>
        </dgm:presLayoutVars>
      </dgm:prSet>
      <dgm:spPr/>
    </dgm:pt>
    <dgm:pt modelId="{23BBF86F-A4C1-45C2-ACFE-2622EF703E54}" type="pres">
      <dgm:prSet presAssocID="{E252D79C-B830-4972-88F4-14B0112FDF42}" presName="descendantText" presStyleLbl="alignAcc1" presStyleIdx="3" presStyleCnt="6">
        <dgm:presLayoutVars>
          <dgm:bulletEnabled val="1"/>
        </dgm:presLayoutVars>
      </dgm:prSet>
      <dgm:spPr/>
    </dgm:pt>
    <dgm:pt modelId="{D4DC8939-EAC8-426E-BCB7-C5DF23E08F2A}" type="pres">
      <dgm:prSet presAssocID="{F9C615A7-2585-4141-8C05-ED2E7DD1EA1E}" presName="sp" presStyleCnt="0"/>
      <dgm:spPr/>
    </dgm:pt>
    <dgm:pt modelId="{59A44E04-B7E9-471D-9106-D4C058A73D4B}" type="pres">
      <dgm:prSet presAssocID="{3408E833-194D-43F4-8478-ADD302912B9C}" presName="composite" presStyleCnt="0"/>
      <dgm:spPr/>
    </dgm:pt>
    <dgm:pt modelId="{E2CF9691-1DAF-4CEA-A454-AEB9E3A156AC}" type="pres">
      <dgm:prSet presAssocID="{3408E833-194D-43F4-8478-ADD302912B9C}" presName="parentText" presStyleLbl="alignNode1" presStyleIdx="4" presStyleCnt="6">
        <dgm:presLayoutVars>
          <dgm:chMax val="1"/>
          <dgm:bulletEnabled val="1"/>
        </dgm:presLayoutVars>
      </dgm:prSet>
      <dgm:spPr/>
    </dgm:pt>
    <dgm:pt modelId="{F742B742-17F7-45CA-9C40-FBD583456FFE}" type="pres">
      <dgm:prSet presAssocID="{3408E833-194D-43F4-8478-ADD302912B9C}" presName="descendantText" presStyleLbl="alignAcc1" presStyleIdx="4" presStyleCnt="6">
        <dgm:presLayoutVars>
          <dgm:bulletEnabled val="1"/>
        </dgm:presLayoutVars>
      </dgm:prSet>
      <dgm:spPr/>
    </dgm:pt>
    <dgm:pt modelId="{1BA06B6A-7E78-4893-B4A1-873941BBF942}" type="pres">
      <dgm:prSet presAssocID="{B5D1CE5E-4C22-4A87-80F8-B279C2C8BB33}" presName="sp" presStyleCnt="0"/>
      <dgm:spPr/>
    </dgm:pt>
    <dgm:pt modelId="{59233082-ED50-4E8A-9D06-E080ACB162EF}" type="pres">
      <dgm:prSet presAssocID="{69985969-763F-4A10-940E-0D259845B941}" presName="composite" presStyleCnt="0"/>
      <dgm:spPr/>
    </dgm:pt>
    <dgm:pt modelId="{5EE749ED-6D3B-453C-A6BA-54A051AA82D6}" type="pres">
      <dgm:prSet presAssocID="{69985969-763F-4A10-940E-0D259845B941}" presName="parentText" presStyleLbl="alignNode1" presStyleIdx="5" presStyleCnt="6">
        <dgm:presLayoutVars>
          <dgm:chMax val="1"/>
          <dgm:bulletEnabled val="1"/>
        </dgm:presLayoutVars>
      </dgm:prSet>
      <dgm:spPr/>
    </dgm:pt>
    <dgm:pt modelId="{BD5A3C63-C0CB-42F6-9850-CFF952D01CD0}" type="pres">
      <dgm:prSet presAssocID="{69985969-763F-4A10-940E-0D259845B941}" presName="descendantText" presStyleLbl="alignAcc1" presStyleIdx="5" presStyleCnt="6">
        <dgm:presLayoutVars>
          <dgm:bulletEnabled val="1"/>
        </dgm:presLayoutVars>
      </dgm:prSet>
      <dgm:spPr/>
    </dgm:pt>
  </dgm:ptLst>
  <dgm:cxnLst>
    <dgm:cxn modelId="{8A172205-4D7C-4267-A124-310A533B7D6D}" srcId="{5C697F98-A7FF-4BE0-B3C5-2909D5D3E39B}" destId="{69985969-763F-4A10-940E-0D259845B941}" srcOrd="5" destOrd="0" parTransId="{FD27D415-0892-413C-8A12-AFBE1EBFB036}" sibTransId="{B399957C-4359-40F7-B7BA-E3F2697B42AD}"/>
    <dgm:cxn modelId="{C3230A08-E37D-4A7B-BC6B-77E181B33E13}" srcId="{3E7C18A3-23C1-4A54-AB06-8D1E6F2A6FD3}" destId="{F270B4A3-8657-4D4E-A07E-ABD4F8D02342}" srcOrd="0" destOrd="0" parTransId="{40A5571C-C6CD-42DE-A0BE-4A51EE78FF11}" sibTransId="{EEDC6F5D-9165-4B88-A338-41D1F125413E}"/>
    <dgm:cxn modelId="{CDF96113-CB29-4F43-940F-AD886AC04EA8}" srcId="{E252D79C-B830-4972-88F4-14B0112FDF42}" destId="{F686FD27-DCA3-46D4-973D-D4A05498AE5A}" srcOrd="3" destOrd="0" parTransId="{D872CD77-8E20-4B64-85DB-0533D2B98EF6}" sibTransId="{C8DA68A3-BCBF-4A00-88DE-CC3BE091C5BF}"/>
    <dgm:cxn modelId="{C4D9B316-D02B-4C9A-9666-6127714173E5}" type="presOf" srcId="{646C8321-8E6D-4B29-B53C-418798ABE1D6}" destId="{9C828D36-53A0-465A-B14E-4828816B9688}" srcOrd="0" destOrd="0" presId="urn:microsoft.com/office/officeart/2005/8/layout/chevron2"/>
    <dgm:cxn modelId="{587FC126-A4BF-4644-B682-299E8E936B6B}" type="presOf" srcId="{5C697F98-A7FF-4BE0-B3C5-2909D5D3E39B}" destId="{6999A8F2-1EC1-4F3C-82D4-0CC37CA4CF36}" srcOrd="0" destOrd="0" presId="urn:microsoft.com/office/officeart/2005/8/layout/chevron2"/>
    <dgm:cxn modelId="{F78B943F-C598-4211-B21C-918F76FB04C0}" srcId="{E89F5A3B-F940-4082-BB78-A38E0396791E}" destId="{933933E9-A237-4152-9CDF-3ADA2EF81E95}" srcOrd="0" destOrd="0" parTransId="{A567A6E1-E48E-465E-A38C-5A0B4E20AF37}" sibTransId="{C2029645-715F-4C67-A5DE-7B11674CCA1C}"/>
    <dgm:cxn modelId="{07EFC640-F1B3-48CF-893B-E1580C457ED7}" srcId="{5C697F98-A7FF-4BE0-B3C5-2909D5D3E39B}" destId="{3408E833-194D-43F4-8478-ADD302912B9C}" srcOrd="4" destOrd="0" parTransId="{3924D43B-692D-42C6-9D1E-CC63A860341C}" sibTransId="{B5D1CE5E-4C22-4A87-80F8-B279C2C8BB33}"/>
    <dgm:cxn modelId="{C827CE5B-CE72-450A-8BCC-B1FBD1D15827}" srcId="{69985969-763F-4A10-940E-0D259845B941}" destId="{54F8ACD3-CDF6-4E9C-AC9F-581B3D72DD01}" srcOrd="1" destOrd="0" parTransId="{E6534F45-A0EC-471B-8F95-467B97E8D877}" sibTransId="{909917DF-37DF-4946-8638-4068762E8F38}"/>
    <dgm:cxn modelId="{C53BBE61-D5A2-4D74-8186-DC2171B12E92}" srcId="{9BB84E3F-7195-46D3-9958-25383348E71E}" destId="{646C8321-8E6D-4B29-B53C-418798ABE1D6}" srcOrd="0" destOrd="0" parTransId="{1961B704-6436-4F82-89A6-527A36FDE3F2}" sibTransId="{0DD6F444-7D67-4673-808B-82DEE2639A59}"/>
    <dgm:cxn modelId="{CB268242-0D6A-4D96-86A9-CA8D47FF256E}" srcId="{3408E833-194D-43F4-8478-ADD302912B9C}" destId="{2E5F5072-42C3-403C-B4F3-3A0D92C6E407}" srcOrd="0" destOrd="0" parTransId="{6C00CD9B-9CE7-49CD-AA5A-9E15353FCE0A}" sibTransId="{B751552D-4808-4230-8C28-1B6DD6E889D5}"/>
    <dgm:cxn modelId="{BCA41A6F-3C29-4E88-B479-3E5F7A8CFF2F}" type="presOf" srcId="{3E7C18A3-23C1-4A54-AB06-8D1E6F2A6FD3}" destId="{271B4100-FE85-457D-8F6A-7A2BE5BA8859}" srcOrd="0" destOrd="0" presId="urn:microsoft.com/office/officeart/2005/8/layout/chevron2"/>
    <dgm:cxn modelId="{8CAF234F-FE03-4B5A-B9C7-B1A7BF86554E}" type="presOf" srcId="{2ADCC97A-8574-444A-B44C-3DAE44FF2068}" destId="{23BBF86F-A4C1-45C2-ACFE-2622EF703E54}" srcOrd="0" destOrd="1" presId="urn:microsoft.com/office/officeart/2005/8/layout/chevron2"/>
    <dgm:cxn modelId="{B4AB7470-56E0-4F57-83A2-58B90D3DFE74}" srcId="{5C697F98-A7FF-4BE0-B3C5-2909D5D3E39B}" destId="{E252D79C-B830-4972-88F4-14B0112FDF42}" srcOrd="3" destOrd="0" parTransId="{A43DC047-4382-4616-9D27-E6D9BD76747F}" sibTransId="{F9C615A7-2585-4141-8C05-ED2E7DD1EA1E}"/>
    <dgm:cxn modelId="{D8DE6D57-C751-4318-AEBB-C3A82AAC8E01}" type="presOf" srcId="{E89F5A3B-F940-4082-BB78-A38E0396791E}" destId="{40067108-AC0D-4421-99EF-3E05660143FD}" srcOrd="0" destOrd="0" presId="urn:microsoft.com/office/officeart/2005/8/layout/chevron2"/>
    <dgm:cxn modelId="{EAB6BA57-95FC-44AF-B7B9-8E2F74596521}" srcId="{5C697F98-A7FF-4BE0-B3C5-2909D5D3E39B}" destId="{E89F5A3B-F940-4082-BB78-A38E0396791E}" srcOrd="0" destOrd="0" parTransId="{F2BDD9B1-A6D3-4385-9EE3-B20ABAD13AEB}" sibTransId="{3033D0CA-2C0B-4DFD-857E-3E52589D848B}"/>
    <dgm:cxn modelId="{24B73A7D-DC87-43CD-8230-8A1FFCD3C77D}" type="presOf" srcId="{AB5A4764-C8DA-4176-B8D4-6269F096D707}" destId="{23BBF86F-A4C1-45C2-ACFE-2622EF703E54}" srcOrd="0" destOrd="2" presId="urn:microsoft.com/office/officeart/2005/8/layout/chevron2"/>
    <dgm:cxn modelId="{A5A91E81-34D3-4B77-AEEF-1AAE0E4FA044}" type="presOf" srcId="{64560A64-8A32-4958-9830-8BDE19008A28}" destId="{BD5A3C63-C0CB-42F6-9850-CFF952D01CD0}" srcOrd="0" destOrd="0" presId="urn:microsoft.com/office/officeart/2005/8/layout/chevron2"/>
    <dgm:cxn modelId="{FE643381-822E-4239-A782-0DC5626C7FCB}" type="presOf" srcId="{A29E7ED5-ABD5-4889-832B-F305739BF90A}" destId="{23BBF86F-A4C1-45C2-ACFE-2622EF703E54}" srcOrd="0" destOrd="0" presId="urn:microsoft.com/office/officeart/2005/8/layout/chevron2"/>
    <dgm:cxn modelId="{068FD781-40E3-4910-B5A0-545EBB16A123}" type="presOf" srcId="{54F8ACD3-CDF6-4E9C-AC9F-581B3D72DD01}" destId="{BD5A3C63-C0CB-42F6-9850-CFF952D01CD0}" srcOrd="0" destOrd="1" presId="urn:microsoft.com/office/officeart/2005/8/layout/chevron2"/>
    <dgm:cxn modelId="{855B5593-12D8-4B20-B5D9-A944B84B22E5}" srcId="{69985969-763F-4A10-940E-0D259845B941}" destId="{64560A64-8A32-4958-9830-8BDE19008A28}" srcOrd="0" destOrd="0" parTransId="{7E443568-4A1A-40D2-9471-7E81FB0AF021}" sibTransId="{52E9CBAF-47C5-4078-BEFA-D70D21A39C30}"/>
    <dgm:cxn modelId="{EF0F989E-1B62-4A20-9442-C3EBA0C43BE3}" type="presOf" srcId="{2E5F5072-42C3-403C-B4F3-3A0D92C6E407}" destId="{F742B742-17F7-45CA-9C40-FBD583456FFE}" srcOrd="0" destOrd="0" presId="urn:microsoft.com/office/officeart/2005/8/layout/chevron2"/>
    <dgm:cxn modelId="{C1A5CE9F-6B22-455E-AF91-0D712192BDA8}" type="presOf" srcId="{E252D79C-B830-4972-88F4-14B0112FDF42}" destId="{92153695-00C3-49CA-B865-0C7979F277BA}" srcOrd="0" destOrd="0" presId="urn:microsoft.com/office/officeart/2005/8/layout/chevron2"/>
    <dgm:cxn modelId="{292539A0-FDF9-4DE0-AA78-6544003F5FD6}" srcId="{E252D79C-B830-4972-88F4-14B0112FDF42}" destId="{AB5A4764-C8DA-4176-B8D4-6269F096D707}" srcOrd="2" destOrd="0" parTransId="{FF6073C1-D29E-4658-8E65-BACE4B04D56F}" sibTransId="{2DBDDDCC-1B72-4D84-999B-967A966AAB26}"/>
    <dgm:cxn modelId="{33B187A3-B60B-470C-A41D-2138B7F2E3AD}" type="presOf" srcId="{933933E9-A237-4152-9CDF-3ADA2EF81E95}" destId="{15EDFCFB-484F-4FF7-9977-2BA8A2755A7C}" srcOrd="0" destOrd="0" presId="urn:microsoft.com/office/officeart/2005/8/layout/chevron2"/>
    <dgm:cxn modelId="{959B77B2-4F29-42F0-907C-FE5E3F70B0BB}" srcId="{9BB84E3F-7195-46D3-9958-25383348E71E}" destId="{575385A5-51AB-42AB-B116-715653715892}" srcOrd="1" destOrd="0" parTransId="{CB9F49A2-BBCC-4E0D-BB5C-49971F010EC5}" sibTransId="{9E16BCD4-DE72-4014-9E6C-8C7B43070AA1}"/>
    <dgm:cxn modelId="{FCF75EB8-6125-4A5B-9088-63C7340F5573}" type="presOf" srcId="{886BF61F-ECF1-44ED-A828-5EF46A2ADEAA}" destId="{F742B742-17F7-45CA-9C40-FBD583456FFE}" srcOrd="0" destOrd="1" presId="urn:microsoft.com/office/officeart/2005/8/layout/chevron2"/>
    <dgm:cxn modelId="{431DBCBE-75D8-4E46-9E18-D483A33B8BFD}" srcId="{E252D79C-B830-4972-88F4-14B0112FDF42}" destId="{A29E7ED5-ABD5-4889-832B-F305739BF90A}" srcOrd="0" destOrd="0" parTransId="{7342FAD2-7347-4A93-8863-0E4CB20CA9CE}" sibTransId="{A169589E-9535-40EB-A6A4-8A47581E14C5}"/>
    <dgm:cxn modelId="{C4992CC3-3889-4262-B090-CDF1817FC037}" type="presOf" srcId="{3408E833-194D-43F4-8478-ADD302912B9C}" destId="{E2CF9691-1DAF-4CEA-A454-AEB9E3A156AC}" srcOrd="0" destOrd="0" presId="urn:microsoft.com/office/officeart/2005/8/layout/chevron2"/>
    <dgm:cxn modelId="{A1D133C4-64B5-4CC3-BD4A-543533184BA4}" type="presOf" srcId="{F686FD27-DCA3-46D4-973D-D4A05498AE5A}" destId="{23BBF86F-A4C1-45C2-ACFE-2622EF703E54}" srcOrd="0" destOrd="3" presId="urn:microsoft.com/office/officeart/2005/8/layout/chevron2"/>
    <dgm:cxn modelId="{0FD01BD3-E7BA-4D23-942E-6A694125C49E}" srcId="{3408E833-194D-43F4-8478-ADD302912B9C}" destId="{886BF61F-ECF1-44ED-A828-5EF46A2ADEAA}" srcOrd="1" destOrd="0" parTransId="{69DAB40D-6364-4289-92C9-975A9A0F1142}" sibTransId="{A4657BBB-73AE-40A2-99C5-BBA831BA6003}"/>
    <dgm:cxn modelId="{078C2FD3-BEEE-4003-9896-D80DF61CEE06}" type="presOf" srcId="{69985969-763F-4A10-940E-0D259845B941}" destId="{5EE749ED-6D3B-453C-A6BA-54A051AA82D6}" srcOrd="0" destOrd="0" presId="urn:microsoft.com/office/officeart/2005/8/layout/chevron2"/>
    <dgm:cxn modelId="{1B993EE4-2D54-4609-865D-E4C9EBE4E723}" srcId="{5C697F98-A7FF-4BE0-B3C5-2909D5D3E39B}" destId="{3E7C18A3-23C1-4A54-AB06-8D1E6F2A6FD3}" srcOrd="2" destOrd="0" parTransId="{42AB9996-B570-4FDB-AD32-1CE94BB6F5F3}" sibTransId="{F0541082-B7C2-49CB-A7A5-156D7A7233CB}"/>
    <dgm:cxn modelId="{AB772AE9-DB6E-4B3F-AE50-987EBD3FFA1A}" type="presOf" srcId="{F270B4A3-8657-4D4E-A07E-ABD4F8D02342}" destId="{11150049-5290-418D-BA84-AF972CE73E8A}" srcOrd="0" destOrd="0" presId="urn:microsoft.com/office/officeart/2005/8/layout/chevron2"/>
    <dgm:cxn modelId="{7C508BEF-15F8-49BF-A15A-A8E127A584C5}" type="presOf" srcId="{9BB84E3F-7195-46D3-9958-25383348E71E}" destId="{D05B92A8-0C24-4FA8-89AE-A02DEB74F4AF}" srcOrd="0" destOrd="0" presId="urn:microsoft.com/office/officeart/2005/8/layout/chevron2"/>
    <dgm:cxn modelId="{DAD591F5-7BCB-4EF0-83EC-59FE66FF6503}" srcId="{E252D79C-B830-4972-88F4-14B0112FDF42}" destId="{2ADCC97A-8574-444A-B44C-3DAE44FF2068}" srcOrd="1" destOrd="0" parTransId="{F55D1F2B-47AD-41A4-B852-160BB028EB5E}" sibTransId="{1172035C-8415-4205-BF07-CDA2703653B7}"/>
    <dgm:cxn modelId="{558D08F7-7FF2-43E6-926B-1CEA9B3D8F20}" type="presOf" srcId="{575385A5-51AB-42AB-B116-715653715892}" destId="{9C828D36-53A0-465A-B14E-4828816B9688}" srcOrd="0" destOrd="1" presId="urn:microsoft.com/office/officeart/2005/8/layout/chevron2"/>
    <dgm:cxn modelId="{4007F6FB-7AA2-4688-AD16-468C2CF0CB49}" srcId="{5C697F98-A7FF-4BE0-B3C5-2909D5D3E39B}" destId="{9BB84E3F-7195-46D3-9958-25383348E71E}" srcOrd="1" destOrd="0" parTransId="{89DB8D7B-B369-48FF-8116-B681B1D7296A}" sibTransId="{F221B51E-307B-4D92-9FA4-26121726A576}"/>
    <dgm:cxn modelId="{ECEAD67A-E449-4D92-A388-02545D5CD57A}" type="presParOf" srcId="{6999A8F2-1EC1-4F3C-82D4-0CC37CA4CF36}" destId="{C9B5F812-7F92-4C7E-BC01-FF781C31D6FF}" srcOrd="0" destOrd="0" presId="urn:microsoft.com/office/officeart/2005/8/layout/chevron2"/>
    <dgm:cxn modelId="{1BD94093-EA80-4922-BDBE-CE9DDE0FA428}" type="presParOf" srcId="{C9B5F812-7F92-4C7E-BC01-FF781C31D6FF}" destId="{40067108-AC0D-4421-99EF-3E05660143FD}" srcOrd="0" destOrd="0" presId="urn:microsoft.com/office/officeart/2005/8/layout/chevron2"/>
    <dgm:cxn modelId="{E2C5D8AB-BA76-421D-B830-B5F3C9374618}" type="presParOf" srcId="{C9B5F812-7F92-4C7E-BC01-FF781C31D6FF}" destId="{15EDFCFB-484F-4FF7-9977-2BA8A2755A7C}" srcOrd="1" destOrd="0" presId="urn:microsoft.com/office/officeart/2005/8/layout/chevron2"/>
    <dgm:cxn modelId="{B82719E4-8F34-4128-9CB0-AC12EAC95F28}" type="presParOf" srcId="{6999A8F2-1EC1-4F3C-82D4-0CC37CA4CF36}" destId="{C7D3C746-49DD-4EF5-AAD1-F958514976C1}" srcOrd="1" destOrd="0" presId="urn:microsoft.com/office/officeart/2005/8/layout/chevron2"/>
    <dgm:cxn modelId="{9A93EFDF-8B9F-4561-9FCC-238547FE957E}" type="presParOf" srcId="{6999A8F2-1EC1-4F3C-82D4-0CC37CA4CF36}" destId="{02D33F76-E39D-4B44-BC78-BFC7883BF005}" srcOrd="2" destOrd="0" presId="urn:microsoft.com/office/officeart/2005/8/layout/chevron2"/>
    <dgm:cxn modelId="{386AF9C6-FDAE-47E4-A04D-4DA0A4FBEBE0}" type="presParOf" srcId="{02D33F76-E39D-4B44-BC78-BFC7883BF005}" destId="{D05B92A8-0C24-4FA8-89AE-A02DEB74F4AF}" srcOrd="0" destOrd="0" presId="urn:microsoft.com/office/officeart/2005/8/layout/chevron2"/>
    <dgm:cxn modelId="{B1945780-EA34-4CFA-A85A-E7ACB6E53652}" type="presParOf" srcId="{02D33F76-E39D-4B44-BC78-BFC7883BF005}" destId="{9C828D36-53A0-465A-B14E-4828816B9688}" srcOrd="1" destOrd="0" presId="urn:microsoft.com/office/officeart/2005/8/layout/chevron2"/>
    <dgm:cxn modelId="{61CB4416-DDBA-467A-95C8-2EFCB5BFEF3F}" type="presParOf" srcId="{6999A8F2-1EC1-4F3C-82D4-0CC37CA4CF36}" destId="{930FFF03-EC86-4109-8DCA-340029061EF7}" srcOrd="3" destOrd="0" presId="urn:microsoft.com/office/officeart/2005/8/layout/chevron2"/>
    <dgm:cxn modelId="{F214D2F5-3FD7-4E89-B817-85B47F9C1180}" type="presParOf" srcId="{6999A8F2-1EC1-4F3C-82D4-0CC37CA4CF36}" destId="{2C203DF8-7ADB-42FD-BCBD-2B3DBF9EA6FB}" srcOrd="4" destOrd="0" presId="urn:microsoft.com/office/officeart/2005/8/layout/chevron2"/>
    <dgm:cxn modelId="{EA7AB396-A3D8-48ED-A062-4A9C31554668}" type="presParOf" srcId="{2C203DF8-7ADB-42FD-BCBD-2B3DBF9EA6FB}" destId="{271B4100-FE85-457D-8F6A-7A2BE5BA8859}" srcOrd="0" destOrd="0" presId="urn:microsoft.com/office/officeart/2005/8/layout/chevron2"/>
    <dgm:cxn modelId="{118FA2D0-F0DA-40D8-B221-BBB827B988D3}" type="presParOf" srcId="{2C203DF8-7ADB-42FD-BCBD-2B3DBF9EA6FB}" destId="{11150049-5290-418D-BA84-AF972CE73E8A}" srcOrd="1" destOrd="0" presId="urn:microsoft.com/office/officeart/2005/8/layout/chevron2"/>
    <dgm:cxn modelId="{949BACBF-5CB6-49AA-AB07-4C542B648109}" type="presParOf" srcId="{6999A8F2-1EC1-4F3C-82D4-0CC37CA4CF36}" destId="{BDC7E9AA-177E-4FD4-AC3D-D0BCCE321864}" srcOrd="5" destOrd="0" presId="urn:microsoft.com/office/officeart/2005/8/layout/chevron2"/>
    <dgm:cxn modelId="{DABCA76E-8533-4A84-94D1-E7D9CE646CFE}" type="presParOf" srcId="{6999A8F2-1EC1-4F3C-82D4-0CC37CA4CF36}" destId="{388865B6-F669-40AA-B6D6-0349FC2E8B6B}" srcOrd="6" destOrd="0" presId="urn:microsoft.com/office/officeart/2005/8/layout/chevron2"/>
    <dgm:cxn modelId="{D9356030-1465-43E4-99F9-5F36897BC98E}" type="presParOf" srcId="{388865B6-F669-40AA-B6D6-0349FC2E8B6B}" destId="{92153695-00C3-49CA-B865-0C7979F277BA}" srcOrd="0" destOrd="0" presId="urn:microsoft.com/office/officeart/2005/8/layout/chevron2"/>
    <dgm:cxn modelId="{E5014E8F-C6A1-4069-A275-3D69D0E9F869}" type="presParOf" srcId="{388865B6-F669-40AA-B6D6-0349FC2E8B6B}" destId="{23BBF86F-A4C1-45C2-ACFE-2622EF703E54}" srcOrd="1" destOrd="0" presId="urn:microsoft.com/office/officeart/2005/8/layout/chevron2"/>
    <dgm:cxn modelId="{CEF19217-D403-4A99-8E09-545FC216DDD3}" type="presParOf" srcId="{6999A8F2-1EC1-4F3C-82D4-0CC37CA4CF36}" destId="{D4DC8939-EAC8-426E-BCB7-C5DF23E08F2A}" srcOrd="7" destOrd="0" presId="urn:microsoft.com/office/officeart/2005/8/layout/chevron2"/>
    <dgm:cxn modelId="{06E58F63-BC31-4B26-8C2B-CAAF3BAFD840}" type="presParOf" srcId="{6999A8F2-1EC1-4F3C-82D4-0CC37CA4CF36}" destId="{59A44E04-B7E9-471D-9106-D4C058A73D4B}" srcOrd="8" destOrd="0" presId="urn:microsoft.com/office/officeart/2005/8/layout/chevron2"/>
    <dgm:cxn modelId="{E43D94FF-A556-4CDD-80EA-FFDC79F0CF4B}" type="presParOf" srcId="{59A44E04-B7E9-471D-9106-D4C058A73D4B}" destId="{E2CF9691-1DAF-4CEA-A454-AEB9E3A156AC}" srcOrd="0" destOrd="0" presId="urn:microsoft.com/office/officeart/2005/8/layout/chevron2"/>
    <dgm:cxn modelId="{0B9FCFAD-8EA4-4404-A758-6586ACCC5A78}" type="presParOf" srcId="{59A44E04-B7E9-471D-9106-D4C058A73D4B}" destId="{F742B742-17F7-45CA-9C40-FBD583456FFE}" srcOrd="1" destOrd="0" presId="urn:microsoft.com/office/officeart/2005/8/layout/chevron2"/>
    <dgm:cxn modelId="{73153FFC-B2EF-453B-B866-EC1B2D908B39}" type="presParOf" srcId="{6999A8F2-1EC1-4F3C-82D4-0CC37CA4CF36}" destId="{1BA06B6A-7E78-4893-B4A1-873941BBF942}" srcOrd="9" destOrd="0" presId="urn:microsoft.com/office/officeart/2005/8/layout/chevron2"/>
    <dgm:cxn modelId="{C45170EF-76AF-4EE7-A392-24CE54D2C1C7}" type="presParOf" srcId="{6999A8F2-1EC1-4F3C-82D4-0CC37CA4CF36}" destId="{59233082-ED50-4E8A-9D06-E080ACB162EF}" srcOrd="10" destOrd="0" presId="urn:microsoft.com/office/officeart/2005/8/layout/chevron2"/>
    <dgm:cxn modelId="{7EC25B53-EA4E-4246-AB58-D32A2ACC3706}" type="presParOf" srcId="{59233082-ED50-4E8A-9D06-E080ACB162EF}" destId="{5EE749ED-6D3B-453C-A6BA-54A051AA82D6}" srcOrd="0" destOrd="0" presId="urn:microsoft.com/office/officeart/2005/8/layout/chevron2"/>
    <dgm:cxn modelId="{17C5F024-76DA-4478-BD62-70BA5615B979}" type="presParOf" srcId="{59233082-ED50-4E8A-9D06-E080ACB162EF}" destId="{BD5A3C63-C0CB-42F6-9850-CFF952D01CD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364E0-9F5E-4566-A682-23482E462438}"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MX"/>
        </a:p>
      </dgm:t>
    </dgm:pt>
    <dgm:pt modelId="{A696AB80-CD76-4C10-A0C3-A4CFB3CE0E66}">
      <dgm:prSet custT="1"/>
      <dgm:spPr>
        <a:ln>
          <a:solidFill>
            <a:srgbClr val="FFCC99"/>
          </a:solidFill>
        </a:ln>
      </dgm:spPr>
      <dgm:t>
        <a:bodyPr/>
        <a:lstStyle/>
        <a:p>
          <a:pPr rtl="0"/>
          <a:r>
            <a:rPr lang="en-US" sz="1800" dirty="0" err="1"/>
            <a:t>Prohibición</a:t>
          </a:r>
          <a:r>
            <a:rPr lang="en-US" sz="1800" dirty="0"/>
            <a:t> de </a:t>
          </a:r>
          <a:r>
            <a:rPr lang="en-US" sz="1800" dirty="0" err="1"/>
            <a:t>reelección</a:t>
          </a:r>
          <a:r>
            <a:rPr lang="en-US" sz="1800" dirty="0"/>
            <a:t> </a:t>
          </a:r>
          <a:r>
            <a:rPr lang="en-US" sz="1800" dirty="0" err="1"/>
            <a:t>inmediata</a:t>
          </a:r>
          <a:r>
            <a:rPr lang="en-US" sz="1800" dirty="0"/>
            <a:t> de </a:t>
          </a:r>
          <a:r>
            <a:rPr lang="en-US" sz="1800" dirty="0" err="1"/>
            <a:t>legisladores</a:t>
          </a:r>
          <a:r>
            <a:rPr lang="en-US" sz="1800" dirty="0"/>
            <a:t>.</a:t>
          </a:r>
        </a:p>
      </dgm:t>
    </dgm:pt>
    <dgm:pt modelId="{5C512880-6CE6-4602-90BE-E42DFF8CAE81}" type="parTrans" cxnId="{61441662-97A2-4F7B-9D3A-3F13586B0C6C}">
      <dgm:prSet/>
      <dgm:spPr/>
      <dgm:t>
        <a:bodyPr/>
        <a:lstStyle/>
        <a:p>
          <a:endParaRPr lang="es-MX"/>
        </a:p>
      </dgm:t>
    </dgm:pt>
    <dgm:pt modelId="{DB3E6FDD-9F2F-4DFE-BE15-BE0F5F9E4297}" type="sibTrans" cxnId="{61441662-97A2-4F7B-9D3A-3F13586B0C6C}">
      <dgm:prSet/>
      <dgm:spPr/>
      <dgm:t>
        <a:bodyPr/>
        <a:lstStyle/>
        <a:p>
          <a:endParaRPr lang="es-MX"/>
        </a:p>
      </dgm:t>
    </dgm:pt>
    <dgm:pt modelId="{21E12AE6-D9F6-4643-B5BC-2B1B31FCECB5}">
      <dgm:prSet custT="1"/>
      <dgm:spPr>
        <a:solidFill>
          <a:schemeClr val="accent3">
            <a:alpha val="90000"/>
          </a:schemeClr>
        </a:solidFill>
        <a:ln>
          <a:solidFill>
            <a:srgbClr val="FFCC99"/>
          </a:solidFill>
        </a:ln>
      </dgm:spPr>
      <dgm:t>
        <a:bodyPr/>
        <a:lstStyle/>
        <a:p>
          <a:pPr rtl="0"/>
          <a:r>
            <a:rPr lang="en-US" sz="1800" dirty="0" err="1"/>
            <a:t>Objetivo</a:t>
          </a:r>
          <a:r>
            <a:rPr lang="en-US" sz="1800" dirty="0"/>
            <a:t>: </a:t>
          </a:r>
          <a:r>
            <a:rPr lang="en-US" sz="1800" dirty="0" err="1"/>
            <a:t>evitar</a:t>
          </a:r>
          <a:r>
            <a:rPr lang="en-US" sz="1800" dirty="0"/>
            <a:t> la </a:t>
          </a:r>
          <a:r>
            <a:rPr lang="en-US" sz="1800" dirty="0" err="1"/>
            <a:t>prevalencia</a:t>
          </a:r>
          <a:r>
            <a:rPr lang="en-US" sz="1800" dirty="0"/>
            <a:t> de </a:t>
          </a:r>
          <a:r>
            <a:rPr lang="en-US" sz="1800" dirty="0" err="1"/>
            <a:t>oligarquías</a:t>
          </a:r>
          <a:r>
            <a:rPr lang="en-US" sz="1800" dirty="0"/>
            <a:t> </a:t>
          </a:r>
          <a:r>
            <a:rPr lang="en-US" sz="1800" dirty="0" err="1"/>
            <a:t>regionales</a:t>
          </a:r>
          <a:r>
            <a:rPr lang="en-US" sz="1800" dirty="0"/>
            <a:t>.</a:t>
          </a:r>
        </a:p>
      </dgm:t>
    </dgm:pt>
    <dgm:pt modelId="{206D79F9-E7BB-489C-A153-D6CC829582F8}" type="parTrans" cxnId="{03378F90-A405-477A-8634-D4F46E81BFC3}">
      <dgm:prSet/>
      <dgm:spPr>
        <a:ln>
          <a:solidFill>
            <a:srgbClr val="FFCC99"/>
          </a:solidFill>
        </a:ln>
      </dgm:spPr>
      <dgm:t>
        <a:bodyPr/>
        <a:lstStyle/>
        <a:p>
          <a:endParaRPr lang="es-MX"/>
        </a:p>
      </dgm:t>
    </dgm:pt>
    <dgm:pt modelId="{0893BB2F-2895-4E5F-B426-8791EF40ED9E}" type="sibTrans" cxnId="{03378F90-A405-477A-8634-D4F46E81BFC3}">
      <dgm:prSet/>
      <dgm:spPr/>
      <dgm:t>
        <a:bodyPr/>
        <a:lstStyle/>
        <a:p>
          <a:endParaRPr lang="es-MX"/>
        </a:p>
      </dgm:t>
    </dgm:pt>
    <dgm:pt modelId="{4DD35D4B-A463-4E58-880D-E3D51DDADE0A}">
      <dgm:prSet custT="1">
        <dgm:style>
          <a:lnRef idx="2">
            <a:schemeClr val="accent5"/>
          </a:lnRef>
          <a:fillRef idx="1">
            <a:schemeClr val="lt1"/>
          </a:fillRef>
          <a:effectRef idx="0">
            <a:schemeClr val="accent5"/>
          </a:effectRef>
          <a:fontRef idx="minor">
            <a:schemeClr val="dk1"/>
          </a:fontRef>
        </dgm:style>
      </dgm:prSet>
      <dgm:spPr>
        <a:ln/>
      </dgm:spPr>
      <dgm:t>
        <a:bodyPr/>
        <a:lstStyle/>
        <a:p>
          <a:pPr rtl="0"/>
          <a:r>
            <a:rPr lang="en-US" sz="1800" b="1" dirty="0" err="1"/>
            <a:t>Discusión</a:t>
          </a:r>
          <a:r>
            <a:rPr lang="en-US" sz="1800" b="1" dirty="0"/>
            <a:t> </a:t>
          </a:r>
          <a:r>
            <a:rPr lang="en-US" sz="1800" b="1" dirty="0" err="1"/>
            <a:t>parlamentaria</a:t>
          </a:r>
          <a:r>
            <a:rPr lang="en-US" sz="1800" b="1" dirty="0"/>
            <a:t>: </a:t>
          </a:r>
        </a:p>
      </dgm:t>
    </dgm:pt>
    <dgm:pt modelId="{E228B6CE-44B4-4486-96AB-AAAD1EB41B9E}" type="parTrans" cxnId="{537A0CE4-8A56-44B7-A0E0-C5FEAC607F22}">
      <dgm:prSet/>
      <dgm:spPr/>
      <dgm:t>
        <a:bodyPr/>
        <a:lstStyle/>
        <a:p>
          <a:endParaRPr lang="es-MX"/>
        </a:p>
      </dgm:t>
    </dgm:pt>
    <dgm:pt modelId="{F1F01DC2-EA32-4366-BC16-1F078A2D5CE9}" type="sibTrans" cxnId="{537A0CE4-8A56-44B7-A0E0-C5FEAC607F22}">
      <dgm:prSet/>
      <dgm:spPr/>
      <dgm:t>
        <a:bodyPr/>
        <a:lstStyle/>
        <a:p>
          <a:endParaRPr lang="es-MX"/>
        </a:p>
      </dgm:t>
    </dgm:pt>
    <dgm:pt modelId="{D5C02DB7-9613-4A94-9B45-5279376B1276}">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a:t>a) </a:t>
          </a:r>
          <a:r>
            <a:rPr lang="en-US" sz="1800" dirty="0" err="1"/>
            <a:t>Dificultad</a:t>
          </a:r>
          <a:r>
            <a:rPr lang="en-US" sz="1800" dirty="0"/>
            <a:t> de </a:t>
          </a:r>
          <a:r>
            <a:rPr lang="en-US" sz="1800" dirty="0" err="1"/>
            <a:t>encontrar</a:t>
          </a:r>
          <a:r>
            <a:rPr lang="en-US" sz="1800" dirty="0"/>
            <a:t> </a:t>
          </a:r>
          <a:r>
            <a:rPr lang="en-US" sz="1800" dirty="0" err="1"/>
            <a:t>cada</a:t>
          </a:r>
          <a:r>
            <a:rPr lang="en-US" sz="1800" dirty="0"/>
            <a:t> </a:t>
          </a:r>
          <a:r>
            <a:rPr lang="en-US" sz="1800" dirty="0" err="1"/>
            <a:t>trienio</a:t>
          </a:r>
          <a:r>
            <a:rPr lang="en-US" sz="1800" dirty="0"/>
            <a:t> personas </a:t>
          </a:r>
          <a:r>
            <a:rPr lang="en-US" sz="1800" dirty="0" err="1"/>
            <a:t>aptas</a:t>
          </a:r>
          <a:r>
            <a:rPr lang="en-US" sz="1800" dirty="0"/>
            <a:t> para la </a:t>
          </a:r>
          <a:r>
            <a:rPr lang="en-US" sz="1800" dirty="0" err="1"/>
            <a:t>función</a:t>
          </a:r>
          <a:r>
            <a:rPr lang="en-US" sz="1800" dirty="0"/>
            <a:t> </a:t>
          </a:r>
          <a:r>
            <a:rPr lang="en-US" sz="1800" dirty="0" err="1"/>
            <a:t>legislativa</a:t>
          </a:r>
          <a:r>
            <a:rPr lang="en-US" sz="1800" dirty="0"/>
            <a:t>.</a:t>
          </a:r>
        </a:p>
      </dgm:t>
    </dgm:pt>
    <dgm:pt modelId="{9EA816BA-8D3F-4CAB-8D9C-76334E84F4D1}" type="parTrans" cxnId="{1F9BEBA7-7C77-4E90-BE3B-EBAA6CF7314E}">
      <dgm:prSet>
        <dgm:style>
          <a:lnRef idx="1">
            <a:schemeClr val="accent1"/>
          </a:lnRef>
          <a:fillRef idx="0">
            <a:schemeClr val="accent1"/>
          </a:fillRef>
          <a:effectRef idx="0">
            <a:schemeClr val="accent1"/>
          </a:effectRef>
          <a:fontRef idx="minor">
            <a:schemeClr val="tx1"/>
          </a:fontRef>
        </dgm:style>
      </dgm:prSet>
      <dgm:spPr/>
      <dgm:t>
        <a:bodyPr/>
        <a:lstStyle/>
        <a:p>
          <a:endParaRPr lang="es-MX"/>
        </a:p>
      </dgm:t>
    </dgm:pt>
    <dgm:pt modelId="{2978640B-8B02-46A4-BA0B-9C114CBD6F72}" type="sibTrans" cxnId="{1F9BEBA7-7C77-4E90-BE3B-EBAA6CF7314E}">
      <dgm:prSet/>
      <dgm:spPr/>
      <dgm:t>
        <a:bodyPr/>
        <a:lstStyle/>
        <a:p>
          <a:endParaRPr lang="es-MX"/>
        </a:p>
      </dgm:t>
    </dgm:pt>
    <dgm:pt modelId="{2B745BC2-7472-423D-BD7E-96E3B86DC5D8}">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a:t>b) </a:t>
          </a:r>
          <a:r>
            <a:rPr lang="en-US" sz="1800" dirty="0" err="1"/>
            <a:t>Disminución</a:t>
          </a:r>
          <a:r>
            <a:rPr lang="en-US" sz="1800" dirty="0"/>
            <a:t> de la </a:t>
          </a:r>
          <a:r>
            <a:rPr lang="en-US" sz="1800" dirty="0" err="1"/>
            <a:t>fuerza</a:t>
          </a:r>
          <a:r>
            <a:rPr lang="en-US" sz="1800" dirty="0"/>
            <a:t> del </a:t>
          </a:r>
          <a:r>
            <a:rPr lang="en-US" sz="1800" dirty="0" err="1"/>
            <a:t>Legislativo</a:t>
          </a:r>
          <a:r>
            <a:rPr lang="en-US" sz="1800" dirty="0"/>
            <a:t>.</a:t>
          </a:r>
        </a:p>
      </dgm:t>
    </dgm:pt>
    <dgm:pt modelId="{937EEF82-2689-4B51-98DD-77FDB02A1683}" type="parTrans" cxnId="{399CC744-0F7C-4471-AF32-AA85144B5371}">
      <dgm:prSet>
        <dgm:style>
          <a:lnRef idx="1">
            <a:schemeClr val="accent1"/>
          </a:lnRef>
          <a:fillRef idx="0">
            <a:schemeClr val="accent1"/>
          </a:fillRef>
          <a:effectRef idx="0">
            <a:schemeClr val="accent1"/>
          </a:effectRef>
          <a:fontRef idx="minor">
            <a:schemeClr val="tx1"/>
          </a:fontRef>
        </dgm:style>
      </dgm:prSet>
      <dgm:spPr/>
      <dgm:t>
        <a:bodyPr/>
        <a:lstStyle/>
        <a:p>
          <a:endParaRPr lang="es-MX"/>
        </a:p>
      </dgm:t>
    </dgm:pt>
    <dgm:pt modelId="{B477D649-7D62-4774-B2EA-90B9CFCBF75A}" type="sibTrans" cxnId="{399CC744-0F7C-4471-AF32-AA85144B5371}">
      <dgm:prSet/>
      <dgm:spPr/>
      <dgm:t>
        <a:bodyPr/>
        <a:lstStyle/>
        <a:p>
          <a:endParaRPr lang="es-MX"/>
        </a:p>
      </dgm:t>
    </dgm:pt>
    <dgm:pt modelId="{CA3F309A-49B0-4F67-8DE8-68083DAD8018}">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a:t>c) </a:t>
          </a:r>
          <a:r>
            <a:rPr lang="en-US" sz="1800" dirty="0" err="1"/>
            <a:t>Imposibilita</a:t>
          </a:r>
          <a:r>
            <a:rPr lang="en-US" sz="1800" dirty="0"/>
            <a:t> el </a:t>
          </a:r>
          <a:r>
            <a:rPr lang="en-US" sz="1800" dirty="0" err="1"/>
            <a:t>desarrollo</a:t>
          </a:r>
          <a:r>
            <a:rPr lang="en-US" sz="1800" dirty="0"/>
            <a:t> de la </a:t>
          </a:r>
          <a:r>
            <a:rPr lang="en-US" sz="1800" dirty="0" err="1"/>
            <a:t>oposición</a:t>
          </a:r>
          <a:r>
            <a:rPr lang="en-US" sz="1800" dirty="0"/>
            <a:t>.</a:t>
          </a:r>
        </a:p>
      </dgm:t>
    </dgm:pt>
    <dgm:pt modelId="{489E4ED6-DF45-4DDD-8F98-74150A266F82}" type="parTrans" cxnId="{A2547721-2D63-485B-ADBC-795D5FB766C6}">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s-MX"/>
        </a:p>
      </dgm:t>
    </dgm:pt>
    <dgm:pt modelId="{28DC0C03-114E-46F4-A502-BE7AE4F27523}" type="sibTrans" cxnId="{A2547721-2D63-485B-ADBC-795D5FB766C6}">
      <dgm:prSet/>
      <dgm:spPr/>
      <dgm:t>
        <a:bodyPr/>
        <a:lstStyle/>
        <a:p>
          <a:endParaRPr lang="es-MX"/>
        </a:p>
      </dgm:t>
    </dgm:pt>
    <dgm:pt modelId="{AABA961B-CD1F-4DE1-A364-40480390EE1F}">
      <dgm:prSet custT="1">
        <dgm:style>
          <a:lnRef idx="2">
            <a:schemeClr val="accent5"/>
          </a:lnRef>
          <a:fillRef idx="1">
            <a:schemeClr val="lt1"/>
          </a:fillRef>
          <a:effectRef idx="0">
            <a:schemeClr val="accent5"/>
          </a:effectRef>
          <a:fontRef idx="minor">
            <a:schemeClr val="dk1"/>
          </a:fontRef>
        </dgm:style>
      </dgm:prSet>
      <dgm:spPr>
        <a:ln/>
      </dgm:spPr>
      <dgm:t>
        <a:bodyPr/>
        <a:lstStyle/>
        <a:p>
          <a:pPr algn="just" rtl="0"/>
          <a:r>
            <a:rPr lang="en-US" sz="1800" dirty="0"/>
            <a:t>d) No </a:t>
          </a:r>
          <a:r>
            <a:rPr lang="en-US" sz="1800" dirty="0" err="1"/>
            <a:t>reelección</a:t>
          </a:r>
          <a:r>
            <a:rPr lang="en-US" sz="1800" dirty="0"/>
            <a:t> </a:t>
          </a:r>
          <a:r>
            <a:rPr lang="en-US" sz="1800" dirty="0" err="1"/>
            <a:t>como</a:t>
          </a:r>
          <a:r>
            <a:rPr lang="en-US" sz="1800" dirty="0"/>
            <a:t> </a:t>
          </a:r>
          <a:r>
            <a:rPr lang="en-US" sz="1800" dirty="0" err="1"/>
            <a:t>resguardo</a:t>
          </a:r>
          <a:r>
            <a:rPr lang="en-US" sz="1800" dirty="0"/>
            <a:t> del                                    	</a:t>
          </a:r>
          <a:r>
            <a:rPr lang="en-US" sz="1800" dirty="0" err="1"/>
            <a:t>voto</a:t>
          </a:r>
          <a:r>
            <a:rPr lang="en-US" sz="1800" dirty="0"/>
            <a:t> popular.</a:t>
          </a:r>
        </a:p>
      </dgm:t>
    </dgm:pt>
    <dgm:pt modelId="{08F98B0B-F9E9-4FA4-91B6-27B21AD9B4E2}" type="parTrans" cxnId="{3E330DA2-A0E9-4F87-92E1-1A21522DE34D}">
      <dgm:prSet>
        <dgm:style>
          <a:lnRef idx="2">
            <a:schemeClr val="accent5"/>
          </a:lnRef>
          <a:fillRef idx="1">
            <a:schemeClr val="lt1"/>
          </a:fillRef>
          <a:effectRef idx="0">
            <a:schemeClr val="accent5"/>
          </a:effectRef>
          <a:fontRef idx="minor">
            <a:schemeClr val="dk1"/>
          </a:fontRef>
        </dgm:style>
      </dgm:prSet>
      <dgm:spPr>
        <a:ln/>
      </dgm:spPr>
      <dgm:t>
        <a:bodyPr/>
        <a:lstStyle/>
        <a:p>
          <a:endParaRPr lang="es-MX"/>
        </a:p>
      </dgm:t>
    </dgm:pt>
    <dgm:pt modelId="{111A6D33-6A9D-403A-9129-D18A366C94FF}" type="sibTrans" cxnId="{3E330DA2-A0E9-4F87-92E1-1A21522DE34D}">
      <dgm:prSet/>
      <dgm:spPr/>
      <dgm:t>
        <a:bodyPr/>
        <a:lstStyle/>
        <a:p>
          <a:endParaRPr lang="es-MX"/>
        </a:p>
      </dgm:t>
    </dgm:pt>
    <dgm:pt modelId="{F0E4EDEF-14D3-42D7-8583-22156AEFCB3E}" type="pres">
      <dgm:prSet presAssocID="{B81364E0-9F5E-4566-A682-23482E462438}" presName="diagram" presStyleCnt="0">
        <dgm:presLayoutVars>
          <dgm:chPref val="1"/>
          <dgm:dir/>
          <dgm:animOne val="branch"/>
          <dgm:animLvl val="lvl"/>
          <dgm:resizeHandles/>
        </dgm:presLayoutVars>
      </dgm:prSet>
      <dgm:spPr/>
    </dgm:pt>
    <dgm:pt modelId="{81397A39-50B9-4E97-BB20-A9D10A1684ED}" type="pres">
      <dgm:prSet presAssocID="{A696AB80-CD76-4C10-A0C3-A4CFB3CE0E66}" presName="root" presStyleCnt="0"/>
      <dgm:spPr/>
    </dgm:pt>
    <dgm:pt modelId="{809A28C2-E4D6-4EE3-B3E4-CD918AF62E53}" type="pres">
      <dgm:prSet presAssocID="{A696AB80-CD76-4C10-A0C3-A4CFB3CE0E66}" presName="rootComposite" presStyleCnt="0"/>
      <dgm:spPr/>
    </dgm:pt>
    <dgm:pt modelId="{B111651B-D6D9-4B5F-A8B2-83A947F0BAAA}" type="pres">
      <dgm:prSet presAssocID="{A696AB80-CD76-4C10-A0C3-A4CFB3CE0E66}" presName="rootText" presStyleLbl="node1" presStyleIdx="0" presStyleCnt="2" custScaleX="138312"/>
      <dgm:spPr/>
    </dgm:pt>
    <dgm:pt modelId="{23B5D3AC-3286-4E19-9BE3-6BAFDB99EEAE}" type="pres">
      <dgm:prSet presAssocID="{A696AB80-CD76-4C10-A0C3-A4CFB3CE0E66}" presName="rootConnector" presStyleLbl="node1" presStyleIdx="0" presStyleCnt="2"/>
      <dgm:spPr/>
    </dgm:pt>
    <dgm:pt modelId="{A1154636-BCC9-49B1-8F4A-E3419CECEBFD}" type="pres">
      <dgm:prSet presAssocID="{A696AB80-CD76-4C10-A0C3-A4CFB3CE0E66}" presName="childShape" presStyleCnt="0"/>
      <dgm:spPr/>
    </dgm:pt>
    <dgm:pt modelId="{7EC6E2FD-B485-4F71-9DB7-D30FA96A8985}" type="pres">
      <dgm:prSet presAssocID="{206D79F9-E7BB-489C-A153-D6CC829582F8}" presName="Name13" presStyleLbl="parChTrans1D2" presStyleIdx="0" presStyleCnt="5"/>
      <dgm:spPr/>
    </dgm:pt>
    <dgm:pt modelId="{49CE2E29-AC68-4B21-B5E3-254FEBFD325B}" type="pres">
      <dgm:prSet presAssocID="{21E12AE6-D9F6-4643-B5BC-2B1B31FCECB5}" presName="childText" presStyleLbl="bgAcc1" presStyleIdx="0" presStyleCnt="5" custScaleX="159443" custScaleY="223840">
        <dgm:presLayoutVars>
          <dgm:bulletEnabled val="1"/>
        </dgm:presLayoutVars>
      </dgm:prSet>
      <dgm:spPr/>
    </dgm:pt>
    <dgm:pt modelId="{1DB5F7A8-5447-4E30-8BFC-B5FABEEA48E6}" type="pres">
      <dgm:prSet presAssocID="{4DD35D4B-A463-4E58-880D-E3D51DDADE0A}" presName="root" presStyleCnt="0"/>
      <dgm:spPr/>
    </dgm:pt>
    <dgm:pt modelId="{6224587C-00F9-4983-9947-F57868C14526}" type="pres">
      <dgm:prSet presAssocID="{4DD35D4B-A463-4E58-880D-E3D51DDADE0A}" presName="rootComposite" presStyleCnt="0"/>
      <dgm:spPr/>
    </dgm:pt>
    <dgm:pt modelId="{7E2A4E99-02A3-4719-802F-D448382767E3}" type="pres">
      <dgm:prSet presAssocID="{4DD35D4B-A463-4E58-880D-E3D51DDADE0A}" presName="rootText" presStyleLbl="node1" presStyleIdx="1" presStyleCnt="2" custScaleX="204741"/>
      <dgm:spPr/>
    </dgm:pt>
    <dgm:pt modelId="{44FD394B-6347-4172-934C-0138A0551B74}" type="pres">
      <dgm:prSet presAssocID="{4DD35D4B-A463-4E58-880D-E3D51DDADE0A}" presName="rootConnector" presStyleLbl="node1" presStyleIdx="1" presStyleCnt="2"/>
      <dgm:spPr/>
    </dgm:pt>
    <dgm:pt modelId="{6B511893-CA66-4EB2-89A6-FB80A9D6818D}" type="pres">
      <dgm:prSet presAssocID="{4DD35D4B-A463-4E58-880D-E3D51DDADE0A}" presName="childShape" presStyleCnt="0"/>
      <dgm:spPr/>
    </dgm:pt>
    <dgm:pt modelId="{8101EC4A-89EA-495C-83EF-ABA31913AD47}" type="pres">
      <dgm:prSet presAssocID="{9EA816BA-8D3F-4CAB-8D9C-76334E84F4D1}" presName="Name13" presStyleLbl="parChTrans1D2" presStyleIdx="1" presStyleCnt="5"/>
      <dgm:spPr/>
    </dgm:pt>
    <dgm:pt modelId="{EDD02EF1-C562-450E-A11B-CD57A3B842B2}" type="pres">
      <dgm:prSet presAssocID="{D5C02DB7-9613-4A94-9B45-5279376B1276}" presName="childText" presStyleLbl="bgAcc1" presStyleIdx="1" presStyleCnt="5" custScaleX="314270">
        <dgm:presLayoutVars>
          <dgm:bulletEnabled val="1"/>
        </dgm:presLayoutVars>
      </dgm:prSet>
      <dgm:spPr/>
    </dgm:pt>
    <dgm:pt modelId="{A96488BD-2530-48B7-A9B3-BB8957681733}" type="pres">
      <dgm:prSet presAssocID="{937EEF82-2689-4B51-98DD-77FDB02A1683}" presName="Name13" presStyleLbl="parChTrans1D2" presStyleIdx="2" presStyleCnt="5"/>
      <dgm:spPr/>
    </dgm:pt>
    <dgm:pt modelId="{DFB9E15B-9C4F-433C-917F-D3A171D6C400}" type="pres">
      <dgm:prSet presAssocID="{2B745BC2-7472-423D-BD7E-96E3B86DC5D8}" presName="childText" presStyleLbl="bgAcc1" presStyleIdx="2" presStyleCnt="5" custScaleX="317476">
        <dgm:presLayoutVars>
          <dgm:bulletEnabled val="1"/>
        </dgm:presLayoutVars>
      </dgm:prSet>
      <dgm:spPr/>
    </dgm:pt>
    <dgm:pt modelId="{2B28AC21-EF29-4D4D-A2AE-31B9D1DA7914}" type="pres">
      <dgm:prSet presAssocID="{489E4ED6-DF45-4DDD-8F98-74150A266F82}" presName="Name13" presStyleLbl="parChTrans1D2" presStyleIdx="3" presStyleCnt="5"/>
      <dgm:spPr/>
    </dgm:pt>
    <dgm:pt modelId="{ACB3AC12-3DB9-455C-B93F-2CDC610CE83B}" type="pres">
      <dgm:prSet presAssocID="{CA3F309A-49B0-4F67-8DE8-68083DAD8018}" presName="childText" presStyleLbl="bgAcc1" presStyleIdx="3" presStyleCnt="5" custScaleX="317476">
        <dgm:presLayoutVars>
          <dgm:bulletEnabled val="1"/>
        </dgm:presLayoutVars>
      </dgm:prSet>
      <dgm:spPr/>
    </dgm:pt>
    <dgm:pt modelId="{CDB17BA1-ACAA-4F3E-953D-60D495C7A3A1}" type="pres">
      <dgm:prSet presAssocID="{08F98B0B-F9E9-4FA4-91B6-27B21AD9B4E2}" presName="Name13" presStyleLbl="parChTrans1D2" presStyleIdx="4" presStyleCnt="5"/>
      <dgm:spPr/>
    </dgm:pt>
    <dgm:pt modelId="{2BB23B79-A97E-430A-9D81-060A94DEC468}" type="pres">
      <dgm:prSet presAssocID="{AABA961B-CD1F-4DE1-A364-40480390EE1F}" presName="childText" presStyleLbl="bgAcc1" presStyleIdx="4" presStyleCnt="5" custScaleX="315189">
        <dgm:presLayoutVars>
          <dgm:bulletEnabled val="1"/>
        </dgm:presLayoutVars>
      </dgm:prSet>
      <dgm:spPr/>
    </dgm:pt>
  </dgm:ptLst>
  <dgm:cxnLst>
    <dgm:cxn modelId="{4F038902-A00E-4E95-AC13-3A0F78CEE118}" type="presOf" srcId="{4DD35D4B-A463-4E58-880D-E3D51DDADE0A}" destId="{44FD394B-6347-4172-934C-0138A0551B74}" srcOrd="1" destOrd="0" presId="urn:microsoft.com/office/officeart/2005/8/layout/hierarchy3"/>
    <dgm:cxn modelId="{A2547721-2D63-485B-ADBC-795D5FB766C6}" srcId="{4DD35D4B-A463-4E58-880D-E3D51DDADE0A}" destId="{CA3F309A-49B0-4F67-8DE8-68083DAD8018}" srcOrd="2" destOrd="0" parTransId="{489E4ED6-DF45-4DDD-8F98-74150A266F82}" sibTransId="{28DC0C03-114E-46F4-A502-BE7AE4F27523}"/>
    <dgm:cxn modelId="{54E75226-E27F-4F68-8156-6C094129EAD6}" type="presOf" srcId="{2B745BC2-7472-423D-BD7E-96E3B86DC5D8}" destId="{DFB9E15B-9C4F-433C-917F-D3A171D6C400}" srcOrd="0" destOrd="0" presId="urn:microsoft.com/office/officeart/2005/8/layout/hierarchy3"/>
    <dgm:cxn modelId="{8FA7263E-5119-4D9C-8AF4-AE6C45616ABD}" type="presOf" srcId="{08F98B0B-F9E9-4FA4-91B6-27B21AD9B4E2}" destId="{CDB17BA1-ACAA-4F3E-953D-60D495C7A3A1}" srcOrd="0" destOrd="0" presId="urn:microsoft.com/office/officeart/2005/8/layout/hierarchy3"/>
    <dgm:cxn modelId="{7DC3D33E-1E3F-402F-B84F-903B2188F1F6}" type="presOf" srcId="{CA3F309A-49B0-4F67-8DE8-68083DAD8018}" destId="{ACB3AC12-3DB9-455C-B93F-2CDC610CE83B}" srcOrd="0" destOrd="0" presId="urn:microsoft.com/office/officeart/2005/8/layout/hierarchy3"/>
    <dgm:cxn modelId="{61441662-97A2-4F7B-9D3A-3F13586B0C6C}" srcId="{B81364E0-9F5E-4566-A682-23482E462438}" destId="{A696AB80-CD76-4C10-A0C3-A4CFB3CE0E66}" srcOrd="0" destOrd="0" parTransId="{5C512880-6CE6-4602-90BE-E42DFF8CAE81}" sibTransId="{DB3E6FDD-9F2F-4DFE-BE15-BE0F5F9E4297}"/>
    <dgm:cxn modelId="{924F5843-6E06-4855-9714-489E473818CE}" type="presOf" srcId="{4DD35D4B-A463-4E58-880D-E3D51DDADE0A}" destId="{7E2A4E99-02A3-4719-802F-D448382767E3}" srcOrd="0" destOrd="0" presId="urn:microsoft.com/office/officeart/2005/8/layout/hierarchy3"/>
    <dgm:cxn modelId="{11F88244-6BCE-4F37-ACCB-5819ED3CD9AA}" type="presOf" srcId="{A696AB80-CD76-4C10-A0C3-A4CFB3CE0E66}" destId="{23B5D3AC-3286-4E19-9BE3-6BAFDB99EEAE}" srcOrd="1" destOrd="0" presId="urn:microsoft.com/office/officeart/2005/8/layout/hierarchy3"/>
    <dgm:cxn modelId="{399CC744-0F7C-4471-AF32-AA85144B5371}" srcId="{4DD35D4B-A463-4E58-880D-E3D51DDADE0A}" destId="{2B745BC2-7472-423D-BD7E-96E3B86DC5D8}" srcOrd="1" destOrd="0" parTransId="{937EEF82-2689-4B51-98DD-77FDB02A1683}" sibTransId="{B477D649-7D62-4774-B2EA-90B9CFCBF75A}"/>
    <dgm:cxn modelId="{BAB9DB6A-10EE-458E-BA1D-06A6F8A700BC}" type="presOf" srcId="{489E4ED6-DF45-4DDD-8F98-74150A266F82}" destId="{2B28AC21-EF29-4D4D-A2AE-31B9D1DA7914}" srcOrd="0" destOrd="0" presId="urn:microsoft.com/office/officeart/2005/8/layout/hierarchy3"/>
    <dgm:cxn modelId="{6EE8385A-379D-49B5-A939-43550D0C8F13}" type="presOf" srcId="{D5C02DB7-9613-4A94-9B45-5279376B1276}" destId="{EDD02EF1-C562-450E-A11B-CD57A3B842B2}" srcOrd="0" destOrd="0" presId="urn:microsoft.com/office/officeart/2005/8/layout/hierarchy3"/>
    <dgm:cxn modelId="{9226405A-826F-496A-A336-24FFEC8C9F90}" type="presOf" srcId="{21E12AE6-D9F6-4643-B5BC-2B1B31FCECB5}" destId="{49CE2E29-AC68-4B21-B5E3-254FEBFD325B}" srcOrd="0" destOrd="0" presId="urn:microsoft.com/office/officeart/2005/8/layout/hierarchy3"/>
    <dgm:cxn modelId="{03378F90-A405-477A-8634-D4F46E81BFC3}" srcId="{A696AB80-CD76-4C10-A0C3-A4CFB3CE0E66}" destId="{21E12AE6-D9F6-4643-B5BC-2B1B31FCECB5}" srcOrd="0" destOrd="0" parTransId="{206D79F9-E7BB-489C-A153-D6CC829582F8}" sibTransId="{0893BB2F-2895-4E5F-B426-8791EF40ED9E}"/>
    <dgm:cxn modelId="{8EA0F390-495B-4277-B696-B4099D385584}" type="presOf" srcId="{AABA961B-CD1F-4DE1-A364-40480390EE1F}" destId="{2BB23B79-A97E-430A-9D81-060A94DEC468}" srcOrd="0" destOrd="0" presId="urn:microsoft.com/office/officeart/2005/8/layout/hierarchy3"/>
    <dgm:cxn modelId="{BD0B719A-BAF9-4FE5-9105-23B2CC457C32}" type="presOf" srcId="{206D79F9-E7BB-489C-A153-D6CC829582F8}" destId="{7EC6E2FD-B485-4F71-9DB7-D30FA96A8985}" srcOrd="0" destOrd="0" presId="urn:microsoft.com/office/officeart/2005/8/layout/hierarchy3"/>
    <dgm:cxn modelId="{3E330DA2-A0E9-4F87-92E1-1A21522DE34D}" srcId="{4DD35D4B-A463-4E58-880D-E3D51DDADE0A}" destId="{AABA961B-CD1F-4DE1-A364-40480390EE1F}" srcOrd="3" destOrd="0" parTransId="{08F98B0B-F9E9-4FA4-91B6-27B21AD9B4E2}" sibTransId="{111A6D33-6A9D-403A-9129-D18A366C94FF}"/>
    <dgm:cxn modelId="{1F9BEBA7-7C77-4E90-BE3B-EBAA6CF7314E}" srcId="{4DD35D4B-A463-4E58-880D-E3D51DDADE0A}" destId="{D5C02DB7-9613-4A94-9B45-5279376B1276}" srcOrd="0" destOrd="0" parTransId="{9EA816BA-8D3F-4CAB-8D9C-76334E84F4D1}" sibTransId="{2978640B-8B02-46A4-BA0B-9C114CBD6F72}"/>
    <dgm:cxn modelId="{A12999AE-B278-4E18-9BA2-90F7DB549B3C}" type="presOf" srcId="{937EEF82-2689-4B51-98DD-77FDB02A1683}" destId="{A96488BD-2530-48B7-A9B3-BB8957681733}" srcOrd="0" destOrd="0" presId="urn:microsoft.com/office/officeart/2005/8/layout/hierarchy3"/>
    <dgm:cxn modelId="{F39250C2-AF95-4AC8-BB9C-8904E51FEB82}" type="presOf" srcId="{A696AB80-CD76-4C10-A0C3-A4CFB3CE0E66}" destId="{B111651B-D6D9-4B5F-A8B2-83A947F0BAAA}" srcOrd="0" destOrd="0" presId="urn:microsoft.com/office/officeart/2005/8/layout/hierarchy3"/>
    <dgm:cxn modelId="{E98E45C5-18A2-4728-9E92-429F5C59280B}" type="presOf" srcId="{9EA816BA-8D3F-4CAB-8D9C-76334E84F4D1}" destId="{8101EC4A-89EA-495C-83EF-ABA31913AD47}" srcOrd="0" destOrd="0" presId="urn:microsoft.com/office/officeart/2005/8/layout/hierarchy3"/>
    <dgm:cxn modelId="{612621DE-B45B-4578-8E7F-4FEB53F83D9C}" type="presOf" srcId="{B81364E0-9F5E-4566-A682-23482E462438}" destId="{F0E4EDEF-14D3-42D7-8583-22156AEFCB3E}" srcOrd="0" destOrd="0" presId="urn:microsoft.com/office/officeart/2005/8/layout/hierarchy3"/>
    <dgm:cxn modelId="{537A0CE4-8A56-44B7-A0E0-C5FEAC607F22}" srcId="{B81364E0-9F5E-4566-A682-23482E462438}" destId="{4DD35D4B-A463-4E58-880D-E3D51DDADE0A}" srcOrd="1" destOrd="0" parTransId="{E228B6CE-44B4-4486-96AB-AAAD1EB41B9E}" sibTransId="{F1F01DC2-EA32-4366-BC16-1F078A2D5CE9}"/>
    <dgm:cxn modelId="{EC33E3FD-92C4-47E9-902F-63FBD74204B3}" type="presParOf" srcId="{F0E4EDEF-14D3-42D7-8583-22156AEFCB3E}" destId="{81397A39-50B9-4E97-BB20-A9D10A1684ED}" srcOrd="0" destOrd="0" presId="urn:microsoft.com/office/officeart/2005/8/layout/hierarchy3"/>
    <dgm:cxn modelId="{BDDC2C6C-2226-4452-B26C-B6471D96A646}" type="presParOf" srcId="{81397A39-50B9-4E97-BB20-A9D10A1684ED}" destId="{809A28C2-E4D6-4EE3-B3E4-CD918AF62E53}" srcOrd="0" destOrd="0" presId="urn:microsoft.com/office/officeart/2005/8/layout/hierarchy3"/>
    <dgm:cxn modelId="{C8DED0F6-FC10-4E6B-B75A-1FBCACF4C734}" type="presParOf" srcId="{809A28C2-E4D6-4EE3-B3E4-CD918AF62E53}" destId="{B111651B-D6D9-4B5F-A8B2-83A947F0BAAA}" srcOrd="0" destOrd="0" presId="urn:microsoft.com/office/officeart/2005/8/layout/hierarchy3"/>
    <dgm:cxn modelId="{64E4527B-D61D-4156-B755-F8853A1E6E8B}" type="presParOf" srcId="{809A28C2-E4D6-4EE3-B3E4-CD918AF62E53}" destId="{23B5D3AC-3286-4E19-9BE3-6BAFDB99EEAE}" srcOrd="1" destOrd="0" presId="urn:microsoft.com/office/officeart/2005/8/layout/hierarchy3"/>
    <dgm:cxn modelId="{14DA62E0-5393-4C57-892C-4394AD134C0C}" type="presParOf" srcId="{81397A39-50B9-4E97-BB20-A9D10A1684ED}" destId="{A1154636-BCC9-49B1-8F4A-E3419CECEBFD}" srcOrd="1" destOrd="0" presId="urn:microsoft.com/office/officeart/2005/8/layout/hierarchy3"/>
    <dgm:cxn modelId="{A13CB4F3-106F-4CD9-90DD-27B872A49BBD}" type="presParOf" srcId="{A1154636-BCC9-49B1-8F4A-E3419CECEBFD}" destId="{7EC6E2FD-B485-4F71-9DB7-D30FA96A8985}" srcOrd="0" destOrd="0" presId="urn:microsoft.com/office/officeart/2005/8/layout/hierarchy3"/>
    <dgm:cxn modelId="{44D19372-5959-4E66-84D4-B201C6F78350}" type="presParOf" srcId="{A1154636-BCC9-49B1-8F4A-E3419CECEBFD}" destId="{49CE2E29-AC68-4B21-B5E3-254FEBFD325B}" srcOrd="1" destOrd="0" presId="urn:microsoft.com/office/officeart/2005/8/layout/hierarchy3"/>
    <dgm:cxn modelId="{C91324B5-43AD-4FA4-BEC1-987706602B30}" type="presParOf" srcId="{F0E4EDEF-14D3-42D7-8583-22156AEFCB3E}" destId="{1DB5F7A8-5447-4E30-8BFC-B5FABEEA48E6}" srcOrd="1" destOrd="0" presId="urn:microsoft.com/office/officeart/2005/8/layout/hierarchy3"/>
    <dgm:cxn modelId="{5C80EDE6-FAF3-4E1A-B6DC-2946E5ECD9BF}" type="presParOf" srcId="{1DB5F7A8-5447-4E30-8BFC-B5FABEEA48E6}" destId="{6224587C-00F9-4983-9947-F57868C14526}" srcOrd="0" destOrd="0" presId="urn:microsoft.com/office/officeart/2005/8/layout/hierarchy3"/>
    <dgm:cxn modelId="{647DD363-DE20-4F26-B46A-C3C4A51E8C95}" type="presParOf" srcId="{6224587C-00F9-4983-9947-F57868C14526}" destId="{7E2A4E99-02A3-4719-802F-D448382767E3}" srcOrd="0" destOrd="0" presId="urn:microsoft.com/office/officeart/2005/8/layout/hierarchy3"/>
    <dgm:cxn modelId="{91CE6FEB-9F05-4875-9FBA-19B2F4551058}" type="presParOf" srcId="{6224587C-00F9-4983-9947-F57868C14526}" destId="{44FD394B-6347-4172-934C-0138A0551B74}" srcOrd="1" destOrd="0" presId="urn:microsoft.com/office/officeart/2005/8/layout/hierarchy3"/>
    <dgm:cxn modelId="{D9027D91-BCC2-4E58-87EA-1241C2B2DEDF}" type="presParOf" srcId="{1DB5F7A8-5447-4E30-8BFC-B5FABEEA48E6}" destId="{6B511893-CA66-4EB2-89A6-FB80A9D6818D}" srcOrd="1" destOrd="0" presId="urn:microsoft.com/office/officeart/2005/8/layout/hierarchy3"/>
    <dgm:cxn modelId="{FFD156A5-7DD4-455D-8ADA-832F8AE1636C}" type="presParOf" srcId="{6B511893-CA66-4EB2-89A6-FB80A9D6818D}" destId="{8101EC4A-89EA-495C-83EF-ABA31913AD47}" srcOrd="0" destOrd="0" presId="urn:microsoft.com/office/officeart/2005/8/layout/hierarchy3"/>
    <dgm:cxn modelId="{306CD84F-7244-4DB0-A035-5F5A1BE0F32E}" type="presParOf" srcId="{6B511893-CA66-4EB2-89A6-FB80A9D6818D}" destId="{EDD02EF1-C562-450E-A11B-CD57A3B842B2}" srcOrd="1" destOrd="0" presId="urn:microsoft.com/office/officeart/2005/8/layout/hierarchy3"/>
    <dgm:cxn modelId="{F6BD48DA-2376-4170-A3ED-E74108F955A6}" type="presParOf" srcId="{6B511893-CA66-4EB2-89A6-FB80A9D6818D}" destId="{A96488BD-2530-48B7-A9B3-BB8957681733}" srcOrd="2" destOrd="0" presId="urn:microsoft.com/office/officeart/2005/8/layout/hierarchy3"/>
    <dgm:cxn modelId="{1E7BE453-6077-46F2-93F0-358CB958DA3B}" type="presParOf" srcId="{6B511893-CA66-4EB2-89A6-FB80A9D6818D}" destId="{DFB9E15B-9C4F-433C-917F-D3A171D6C400}" srcOrd="3" destOrd="0" presId="urn:microsoft.com/office/officeart/2005/8/layout/hierarchy3"/>
    <dgm:cxn modelId="{AA593BBB-AB69-4482-AE54-2448FC9B55A0}" type="presParOf" srcId="{6B511893-CA66-4EB2-89A6-FB80A9D6818D}" destId="{2B28AC21-EF29-4D4D-A2AE-31B9D1DA7914}" srcOrd="4" destOrd="0" presId="urn:microsoft.com/office/officeart/2005/8/layout/hierarchy3"/>
    <dgm:cxn modelId="{09AC096F-ACC4-462E-AE00-CA5E1AEA9942}" type="presParOf" srcId="{6B511893-CA66-4EB2-89A6-FB80A9D6818D}" destId="{ACB3AC12-3DB9-455C-B93F-2CDC610CE83B}" srcOrd="5" destOrd="0" presId="urn:microsoft.com/office/officeart/2005/8/layout/hierarchy3"/>
    <dgm:cxn modelId="{7CF26EC8-F8E2-4F09-A1C7-E7F74511489B}" type="presParOf" srcId="{6B511893-CA66-4EB2-89A6-FB80A9D6818D}" destId="{CDB17BA1-ACAA-4F3E-953D-60D495C7A3A1}" srcOrd="6" destOrd="0" presId="urn:microsoft.com/office/officeart/2005/8/layout/hierarchy3"/>
    <dgm:cxn modelId="{744C3E4F-97CD-4803-9F59-64AEC474C5B8}" type="presParOf" srcId="{6B511893-CA66-4EB2-89A6-FB80A9D6818D}" destId="{2BB23B79-A97E-430A-9D81-060A94DEC46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15F437-14F0-4E79-B7F7-9E188B38D4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5C9E3804-BB3A-43E1-9E93-7699AC34B34F}">
      <dgm:prSet phldrT="[Texto]" custT="1"/>
      <dgm:spPr>
        <a:solidFill>
          <a:schemeClr val="accent3"/>
        </a:solidFill>
        <a:ln>
          <a:solidFill>
            <a:srgbClr val="FFCC99"/>
          </a:solidFill>
        </a:ln>
      </dgm:spPr>
      <dgm:t>
        <a:bodyPr/>
        <a:lstStyle/>
        <a:p>
          <a:pPr rtl="0"/>
          <a:r>
            <a:rPr lang="en-US" sz="1800" dirty="0" err="1">
              <a:solidFill>
                <a:schemeClr val="tx1"/>
              </a:solidFill>
            </a:rPr>
            <a:t>Permitir</a:t>
          </a:r>
          <a:r>
            <a:rPr lang="en-US" sz="1800" dirty="0">
              <a:solidFill>
                <a:schemeClr val="tx1"/>
              </a:solidFill>
            </a:rPr>
            <a:t> la </a:t>
          </a:r>
          <a:r>
            <a:rPr lang="en-US" sz="1800" dirty="0" err="1">
              <a:solidFill>
                <a:schemeClr val="tx1"/>
              </a:solidFill>
            </a:rPr>
            <a:t>reelección</a:t>
          </a:r>
          <a:r>
            <a:rPr lang="en-US" sz="1800" dirty="0">
              <a:solidFill>
                <a:schemeClr val="tx1"/>
              </a:solidFill>
            </a:rPr>
            <a:t> </a:t>
          </a:r>
          <a:r>
            <a:rPr lang="en-US" sz="1800" dirty="0" err="1">
              <a:solidFill>
                <a:schemeClr val="tx1"/>
              </a:solidFill>
            </a:rPr>
            <a:t>inmediata</a:t>
          </a:r>
          <a:r>
            <a:rPr lang="en-US" sz="1800" dirty="0">
              <a:solidFill>
                <a:schemeClr val="tx1"/>
              </a:solidFill>
            </a:rPr>
            <a:t> de </a:t>
          </a:r>
          <a:r>
            <a:rPr lang="en-US" sz="1800" dirty="0" err="1">
              <a:solidFill>
                <a:schemeClr val="tx1"/>
              </a:solidFill>
            </a:rPr>
            <a:t>diputados</a:t>
          </a:r>
          <a:r>
            <a:rPr lang="en-US" sz="1800" dirty="0">
              <a:solidFill>
                <a:schemeClr val="tx1"/>
              </a:solidFill>
            </a:rPr>
            <a:t> </a:t>
          </a:r>
          <a:r>
            <a:rPr lang="en-US" sz="1800" dirty="0" err="1">
              <a:solidFill>
                <a:schemeClr val="tx1"/>
              </a:solidFill>
            </a:rPr>
            <a:t>federales</a:t>
          </a:r>
          <a:r>
            <a:rPr lang="en-US" sz="1800" dirty="0">
              <a:solidFill>
                <a:schemeClr val="tx1"/>
              </a:solidFill>
            </a:rPr>
            <a:t> de forma </a:t>
          </a:r>
          <a:r>
            <a:rPr lang="en-US" sz="1800" dirty="0" err="1">
              <a:solidFill>
                <a:schemeClr val="tx1"/>
              </a:solidFill>
            </a:rPr>
            <a:t>indefinida</a:t>
          </a:r>
          <a:endParaRPr lang="es-MX" sz="1800" dirty="0">
            <a:solidFill>
              <a:schemeClr val="tx1"/>
            </a:solidFill>
          </a:endParaRPr>
        </a:p>
      </dgm:t>
    </dgm:pt>
    <dgm:pt modelId="{4CDAD90E-D7DC-493A-9D33-411D550BE679}" type="parTrans" cxnId="{E301E735-0F90-4A02-AED4-D17761A58A52}">
      <dgm:prSet/>
      <dgm:spPr>
        <a:solidFill>
          <a:srgbClr val="FFCC99"/>
        </a:solidFill>
        <a:ln>
          <a:solidFill>
            <a:srgbClr val="FFCC99"/>
          </a:solidFill>
        </a:ln>
      </dgm:spPr>
      <dgm:t>
        <a:bodyPr/>
        <a:lstStyle/>
        <a:p>
          <a:endParaRPr lang="es-MX"/>
        </a:p>
      </dgm:t>
    </dgm:pt>
    <dgm:pt modelId="{8CA8E770-422E-4BF2-A29D-4A7E000EF65F}" type="sibTrans" cxnId="{E301E735-0F90-4A02-AED4-D17761A58A52}">
      <dgm:prSet/>
      <dgm:spPr/>
      <dgm:t>
        <a:bodyPr/>
        <a:lstStyle/>
        <a:p>
          <a:endParaRPr lang="es-MX"/>
        </a:p>
      </dgm:t>
    </dgm:pt>
    <dgm:pt modelId="{124568DC-8EEE-4EC8-A2EE-DE8FFF97C358}">
      <dgm:prSet custT="1"/>
      <dgm:spPr>
        <a:solidFill>
          <a:schemeClr val="accent3"/>
        </a:solidFill>
        <a:ln>
          <a:solidFill>
            <a:srgbClr val="FFCC99"/>
          </a:solidFill>
        </a:ln>
      </dgm:spPr>
      <dgm:t>
        <a:bodyPr/>
        <a:lstStyle/>
        <a:p>
          <a:pPr rtl="0"/>
          <a:r>
            <a:rPr lang="en-US" sz="1800" dirty="0" err="1">
              <a:solidFill>
                <a:schemeClr val="tx1"/>
              </a:solidFill>
            </a:rPr>
            <a:t>Partido</a:t>
          </a:r>
          <a:r>
            <a:rPr lang="en-US" sz="1800" dirty="0">
              <a:solidFill>
                <a:schemeClr val="tx1"/>
              </a:solidFill>
            </a:rPr>
            <a:t> Popular </a:t>
          </a:r>
          <a:r>
            <a:rPr lang="en-US" sz="1800" dirty="0" err="1">
              <a:solidFill>
                <a:schemeClr val="tx1"/>
              </a:solidFill>
            </a:rPr>
            <a:t>Socialista</a:t>
          </a:r>
          <a:r>
            <a:rPr lang="en-US" sz="1800" dirty="0">
              <a:solidFill>
                <a:schemeClr val="tx1"/>
              </a:solidFill>
            </a:rPr>
            <a:t> (PPS)</a:t>
          </a:r>
        </a:p>
      </dgm:t>
    </dgm:pt>
    <dgm:pt modelId="{815DC8E6-9035-47DD-93A2-A254A7C1D89B}" type="parTrans" cxnId="{85ADE37B-EF26-4A1E-AA7B-66236BC4387B}">
      <dgm:prSet/>
      <dgm:spPr>
        <a:solidFill>
          <a:srgbClr val="FFCC99"/>
        </a:solidFill>
        <a:ln>
          <a:solidFill>
            <a:srgbClr val="FFCC99"/>
          </a:solidFill>
        </a:ln>
      </dgm:spPr>
      <dgm:t>
        <a:bodyPr/>
        <a:lstStyle/>
        <a:p>
          <a:endParaRPr lang="es-MX"/>
        </a:p>
      </dgm:t>
    </dgm:pt>
    <dgm:pt modelId="{616EBF59-9979-4EBC-B99D-3D18C9972B3D}" type="sibTrans" cxnId="{85ADE37B-EF26-4A1E-AA7B-66236BC4387B}">
      <dgm:prSet/>
      <dgm:spPr/>
      <dgm:t>
        <a:bodyPr/>
        <a:lstStyle/>
        <a:p>
          <a:endParaRPr lang="es-MX"/>
        </a:p>
      </dgm:t>
    </dgm:pt>
    <dgm:pt modelId="{9DFD58F0-6FFE-45C6-BE9D-5ED7691CC03E}">
      <dgm:prSet custT="1"/>
      <dgm:spPr>
        <a:solidFill>
          <a:schemeClr val="accent3"/>
        </a:solidFill>
        <a:ln>
          <a:solidFill>
            <a:srgbClr val="FFCC99"/>
          </a:solidFill>
        </a:ln>
      </dgm:spPr>
      <dgm:t>
        <a:bodyPr/>
        <a:lstStyle/>
        <a:p>
          <a:r>
            <a:rPr lang="en-US" sz="1800" dirty="0">
              <a:solidFill>
                <a:schemeClr val="tx1"/>
              </a:solidFill>
            </a:rPr>
            <a:t>Vicente Lombardo </a:t>
          </a:r>
          <a:r>
            <a:rPr lang="en-US" sz="1800" dirty="0" err="1">
              <a:solidFill>
                <a:schemeClr val="tx1"/>
              </a:solidFill>
            </a:rPr>
            <a:t>Toledano</a:t>
          </a:r>
          <a:r>
            <a:rPr lang="en-US" sz="1800" dirty="0">
              <a:solidFill>
                <a:schemeClr val="tx1"/>
              </a:solidFill>
            </a:rPr>
            <a:t>: </a:t>
          </a:r>
          <a:r>
            <a:rPr lang="en-US" sz="1800" dirty="0" err="1">
              <a:solidFill>
                <a:schemeClr val="tx1"/>
              </a:solidFill>
            </a:rPr>
            <a:t>Profesionalizar</a:t>
          </a:r>
          <a:r>
            <a:rPr lang="en-US" sz="1800" dirty="0">
              <a:solidFill>
                <a:schemeClr val="tx1"/>
              </a:solidFill>
            </a:rPr>
            <a:t> a los </a:t>
          </a:r>
          <a:r>
            <a:rPr lang="en-US" sz="1800" dirty="0" err="1">
              <a:solidFill>
                <a:schemeClr val="tx1"/>
              </a:solidFill>
            </a:rPr>
            <a:t>diputados</a:t>
          </a:r>
          <a:r>
            <a:rPr lang="en-US" sz="1800" dirty="0">
              <a:solidFill>
                <a:schemeClr val="tx1"/>
              </a:solidFill>
            </a:rPr>
            <a:t> </a:t>
          </a:r>
        </a:p>
      </dgm:t>
    </dgm:pt>
    <dgm:pt modelId="{99CA411B-ADE8-45F4-B2F7-B2CE2C08A020}" type="parTrans" cxnId="{504E6F4A-F485-4D35-A99F-D673B43A221E}">
      <dgm:prSet/>
      <dgm:spPr>
        <a:solidFill>
          <a:srgbClr val="FFCC99"/>
        </a:solidFill>
        <a:ln>
          <a:solidFill>
            <a:srgbClr val="FFCC99"/>
          </a:solidFill>
        </a:ln>
      </dgm:spPr>
      <dgm:t>
        <a:bodyPr/>
        <a:lstStyle/>
        <a:p>
          <a:endParaRPr lang="es-MX"/>
        </a:p>
      </dgm:t>
    </dgm:pt>
    <dgm:pt modelId="{AC3BE94E-21B5-4E30-875C-1C37A003CFE3}" type="sibTrans" cxnId="{504E6F4A-F485-4D35-A99F-D673B43A221E}">
      <dgm:prSet/>
      <dgm:spPr/>
      <dgm:t>
        <a:bodyPr/>
        <a:lstStyle/>
        <a:p>
          <a:endParaRPr lang="es-MX"/>
        </a:p>
      </dgm:t>
    </dgm:pt>
    <dgm:pt modelId="{E214BEAD-909E-44FA-AD96-A7252CE223AD}">
      <dgm:prSet phldrT="[Texto]" custT="1"/>
      <dgm:spPr>
        <a:solidFill>
          <a:schemeClr val="accent3"/>
        </a:solidFill>
        <a:ln>
          <a:solidFill>
            <a:srgbClr val="FFCC99"/>
          </a:solidFill>
        </a:ln>
      </dgm:spPr>
      <dgm:t>
        <a:bodyPr/>
        <a:lstStyle/>
        <a:p>
          <a:pPr rtl="0"/>
          <a:r>
            <a:rPr lang="es-MX" sz="2700" b="1" dirty="0">
              <a:solidFill>
                <a:schemeClr val="tx1"/>
              </a:solidFill>
            </a:rPr>
            <a:t>Reforma de 1964</a:t>
          </a:r>
        </a:p>
      </dgm:t>
    </dgm:pt>
    <dgm:pt modelId="{BAFD3B0C-77CB-43DC-9A28-0AB233F29C82}" type="parTrans" cxnId="{321744A0-8916-434A-80FF-7BF91D52E2AD}">
      <dgm:prSet/>
      <dgm:spPr/>
      <dgm:t>
        <a:bodyPr/>
        <a:lstStyle/>
        <a:p>
          <a:endParaRPr lang="es-MX"/>
        </a:p>
      </dgm:t>
    </dgm:pt>
    <dgm:pt modelId="{DE601FE9-4AD5-48CC-98D6-0177466BE6B6}" type="sibTrans" cxnId="{321744A0-8916-434A-80FF-7BF91D52E2AD}">
      <dgm:prSet/>
      <dgm:spPr/>
      <dgm:t>
        <a:bodyPr/>
        <a:lstStyle/>
        <a:p>
          <a:endParaRPr lang="es-MX"/>
        </a:p>
      </dgm:t>
    </dgm:pt>
    <dgm:pt modelId="{071B60FE-DF98-4235-B928-C149D7E767E4}">
      <dgm:prSet custT="1"/>
      <dgm:spPr>
        <a:solidFill>
          <a:schemeClr val="accent3"/>
        </a:solidFill>
        <a:ln>
          <a:solidFill>
            <a:srgbClr val="FFCC99"/>
          </a:solidFill>
        </a:ln>
      </dgm:spPr>
      <dgm:t>
        <a:bodyPr/>
        <a:lstStyle/>
        <a:p>
          <a:pPr rtl="0"/>
          <a:r>
            <a:rPr lang="en-US" sz="1800" dirty="0" err="1">
              <a:solidFill>
                <a:schemeClr val="tx1"/>
              </a:solidFill>
            </a:rPr>
            <a:t>Dictamen</a:t>
          </a:r>
          <a:r>
            <a:rPr lang="en-US" sz="1800" dirty="0">
              <a:solidFill>
                <a:schemeClr val="tx1"/>
              </a:solidFill>
            </a:rPr>
            <a:t>: </a:t>
          </a:r>
          <a:r>
            <a:rPr lang="en-US" sz="1800" dirty="0" err="1">
              <a:solidFill>
                <a:schemeClr val="tx1"/>
              </a:solidFill>
            </a:rPr>
            <a:t>Limitó</a:t>
          </a:r>
          <a:r>
            <a:rPr lang="en-US" sz="1800" dirty="0">
              <a:solidFill>
                <a:schemeClr val="tx1"/>
              </a:solidFill>
            </a:rPr>
            <a:t> la </a:t>
          </a:r>
          <a:r>
            <a:rPr lang="en-US" sz="1800" dirty="0" err="1">
              <a:solidFill>
                <a:schemeClr val="tx1"/>
              </a:solidFill>
            </a:rPr>
            <a:t>reelección</a:t>
          </a:r>
          <a:r>
            <a:rPr lang="en-US" sz="1800" dirty="0">
              <a:solidFill>
                <a:schemeClr val="tx1"/>
              </a:solidFill>
            </a:rPr>
            <a:t> a dos </a:t>
          </a:r>
          <a:r>
            <a:rPr lang="en-US" sz="1800" dirty="0" err="1">
              <a:solidFill>
                <a:schemeClr val="tx1"/>
              </a:solidFill>
            </a:rPr>
            <a:t>periodos</a:t>
          </a:r>
          <a:r>
            <a:rPr lang="en-US" sz="1800" dirty="0">
              <a:solidFill>
                <a:schemeClr val="tx1"/>
              </a:solidFill>
            </a:rPr>
            <a:t> </a:t>
          </a:r>
          <a:r>
            <a:rPr lang="en-US" sz="1800" dirty="0" err="1">
              <a:solidFill>
                <a:schemeClr val="tx1"/>
              </a:solidFill>
            </a:rPr>
            <a:t>consecutivos</a:t>
          </a:r>
          <a:endParaRPr lang="en-US" sz="1800" dirty="0">
            <a:solidFill>
              <a:schemeClr val="tx1"/>
            </a:solidFill>
          </a:endParaRPr>
        </a:p>
      </dgm:t>
    </dgm:pt>
    <dgm:pt modelId="{159E03DC-E0C2-4D0E-A5F4-1A6F1C6A381C}" type="parTrans" cxnId="{6BCBBD4B-0B7E-47F2-AC36-A0F230F4BA99}">
      <dgm:prSet/>
      <dgm:spPr>
        <a:solidFill>
          <a:srgbClr val="FFCC99"/>
        </a:solidFill>
        <a:ln>
          <a:solidFill>
            <a:srgbClr val="FFCC99"/>
          </a:solidFill>
        </a:ln>
      </dgm:spPr>
      <dgm:t>
        <a:bodyPr/>
        <a:lstStyle/>
        <a:p>
          <a:endParaRPr lang="es-MX"/>
        </a:p>
      </dgm:t>
    </dgm:pt>
    <dgm:pt modelId="{959B19B0-D746-4A73-8B03-E286F217B004}" type="sibTrans" cxnId="{6BCBBD4B-0B7E-47F2-AC36-A0F230F4BA99}">
      <dgm:prSet/>
      <dgm:spPr/>
      <dgm:t>
        <a:bodyPr/>
        <a:lstStyle/>
        <a:p>
          <a:endParaRPr lang="es-MX"/>
        </a:p>
      </dgm:t>
    </dgm:pt>
    <dgm:pt modelId="{660DF53A-8194-4018-A8AE-8BB15D39EEF5}">
      <dgm:prSet custT="1"/>
      <dgm:spPr>
        <a:solidFill>
          <a:schemeClr val="accent3"/>
        </a:solidFill>
        <a:ln>
          <a:solidFill>
            <a:srgbClr val="FFCC99"/>
          </a:solidFill>
        </a:ln>
      </dgm:spPr>
      <dgm:t>
        <a:bodyPr/>
        <a:lstStyle/>
        <a:p>
          <a:pPr rtl="0"/>
          <a:r>
            <a:rPr lang="en-US" sz="1800" dirty="0" err="1">
              <a:solidFill>
                <a:schemeClr val="tx1"/>
              </a:solidFill>
            </a:rPr>
            <a:t>Consenso</a:t>
          </a:r>
          <a:r>
            <a:rPr lang="en-US" sz="1800" dirty="0">
              <a:solidFill>
                <a:schemeClr val="tx1"/>
              </a:solidFill>
            </a:rPr>
            <a:t> entre </a:t>
          </a:r>
          <a:r>
            <a:rPr lang="en-US" sz="1800" dirty="0" err="1">
              <a:solidFill>
                <a:schemeClr val="tx1"/>
              </a:solidFill>
            </a:rPr>
            <a:t>diputados</a:t>
          </a:r>
          <a:r>
            <a:rPr lang="en-US" sz="1800" dirty="0">
              <a:solidFill>
                <a:schemeClr val="tx1"/>
              </a:solidFill>
            </a:rPr>
            <a:t>: </a:t>
          </a:r>
        </a:p>
      </dgm:t>
    </dgm:pt>
    <dgm:pt modelId="{306A21C7-24A6-42B3-85BC-494198BF623B}" type="parTrans" cxnId="{435CCED6-6A34-4D47-8B4E-E43EF2B98F41}">
      <dgm:prSet/>
      <dgm:spPr>
        <a:solidFill>
          <a:srgbClr val="FFCC99"/>
        </a:solidFill>
        <a:ln>
          <a:solidFill>
            <a:srgbClr val="FFCC99"/>
          </a:solidFill>
        </a:ln>
      </dgm:spPr>
      <dgm:t>
        <a:bodyPr/>
        <a:lstStyle/>
        <a:p>
          <a:endParaRPr lang="es-MX"/>
        </a:p>
      </dgm:t>
    </dgm:pt>
    <dgm:pt modelId="{6D400B87-F1E6-4D7E-A1F0-BC35CA7519E1}" type="sibTrans" cxnId="{435CCED6-6A34-4D47-8B4E-E43EF2B98F41}">
      <dgm:prSet/>
      <dgm:spPr/>
      <dgm:t>
        <a:bodyPr/>
        <a:lstStyle/>
        <a:p>
          <a:endParaRPr lang="es-MX"/>
        </a:p>
      </dgm:t>
    </dgm:pt>
    <dgm:pt modelId="{193554FF-99CF-4D84-A9FC-960765A9B5AA}">
      <dgm:prSet custT="1"/>
      <dgm:spPr>
        <a:solidFill>
          <a:schemeClr val="accent3"/>
        </a:solidFill>
        <a:ln>
          <a:solidFill>
            <a:srgbClr val="FFCC99"/>
          </a:solidFill>
        </a:ln>
      </dgm:spPr>
      <dgm:t>
        <a:bodyPr/>
        <a:lstStyle/>
        <a:p>
          <a:pPr rtl="0"/>
          <a:r>
            <a:rPr lang="en-US" sz="1600" dirty="0" err="1">
              <a:solidFill>
                <a:schemeClr val="tx1"/>
              </a:solidFill>
            </a:rPr>
            <a:t>Oradores</a:t>
          </a:r>
          <a:r>
            <a:rPr lang="en-US" sz="1600" dirty="0">
              <a:solidFill>
                <a:schemeClr val="tx1"/>
              </a:solidFill>
            </a:rPr>
            <a:t> del PPS, PAN, PARM y PRI </a:t>
          </a:r>
          <a:r>
            <a:rPr lang="en-US" sz="1600" dirty="0" err="1">
              <a:solidFill>
                <a:schemeClr val="tx1"/>
              </a:solidFill>
            </a:rPr>
            <a:t>hablaron</a:t>
          </a:r>
          <a:r>
            <a:rPr lang="en-US" sz="1600" dirty="0">
              <a:solidFill>
                <a:schemeClr val="tx1"/>
              </a:solidFill>
            </a:rPr>
            <a:t> a favor</a:t>
          </a:r>
        </a:p>
      </dgm:t>
    </dgm:pt>
    <dgm:pt modelId="{48908648-9835-4463-8C90-24C8DDFE3315}" type="parTrans" cxnId="{3EC7FA2D-FB1E-419E-9968-564F56ABCDCB}">
      <dgm:prSet/>
      <dgm:spPr/>
      <dgm:t>
        <a:bodyPr/>
        <a:lstStyle/>
        <a:p>
          <a:endParaRPr lang="es-MX"/>
        </a:p>
      </dgm:t>
    </dgm:pt>
    <dgm:pt modelId="{18257871-5296-4DBD-8297-B6FB419C2D96}" type="sibTrans" cxnId="{3EC7FA2D-FB1E-419E-9968-564F56ABCDCB}">
      <dgm:prSet/>
      <dgm:spPr/>
      <dgm:t>
        <a:bodyPr/>
        <a:lstStyle/>
        <a:p>
          <a:endParaRPr lang="es-MX"/>
        </a:p>
      </dgm:t>
    </dgm:pt>
    <dgm:pt modelId="{02A97F70-B4A7-453B-B97F-AC44A9DD7585}">
      <dgm:prSet custT="1"/>
      <dgm:spPr>
        <a:solidFill>
          <a:schemeClr val="accent3"/>
        </a:solidFill>
        <a:ln>
          <a:solidFill>
            <a:srgbClr val="FFCC99"/>
          </a:solidFill>
        </a:ln>
      </dgm:spPr>
      <dgm:t>
        <a:bodyPr/>
        <a:lstStyle/>
        <a:p>
          <a:pPr rtl="0"/>
          <a:r>
            <a:rPr lang="en-US" sz="1600" dirty="0" err="1">
              <a:solidFill>
                <a:schemeClr val="tx1"/>
              </a:solidFill>
            </a:rPr>
            <a:t>Reelección</a:t>
          </a:r>
          <a:r>
            <a:rPr lang="en-US" sz="1600" dirty="0">
              <a:solidFill>
                <a:schemeClr val="tx1"/>
              </a:solidFill>
            </a:rPr>
            <a:t> </a:t>
          </a:r>
          <a:r>
            <a:rPr lang="en-US" sz="1600" dirty="0" err="1">
              <a:solidFill>
                <a:schemeClr val="tx1"/>
              </a:solidFill>
            </a:rPr>
            <a:t>legislativa</a:t>
          </a:r>
          <a:r>
            <a:rPr lang="en-US" sz="1600" dirty="0">
              <a:solidFill>
                <a:schemeClr val="tx1"/>
              </a:solidFill>
            </a:rPr>
            <a:t> </a:t>
          </a:r>
          <a:r>
            <a:rPr lang="en-US" sz="1600" dirty="0">
              <a:solidFill>
                <a:schemeClr val="tx1"/>
              </a:solidFill>
              <a:latin typeface="Arial"/>
              <a:cs typeface="Arial"/>
            </a:rPr>
            <a:t>≠</a:t>
          </a:r>
          <a:r>
            <a:rPr lang="en-US" sz="1600" dirty="0">
              <a:solidFill>
                <a:schemeClr val="tx1"/>
              </a:solidFill>
            </a:rPr>
            <a:t> </a:t>
          </a:r>
          <a:r>
            <a:rPr lang="en-US" sz="1600" dirty="0" err="1">
              <a:solidFill>
                <a:schemeClr val="tx1"/>
              </a:solidFill>
            </a:rPr>
            <a:t>presidencial</a:t>
          </a:r>
          <a:endParaRPr lang="en-US" sz="1600" dirty="0">
            <a:solidFill>
              <a:schemeClr val="tx1"/>
            </a:solidFill>
          </a:endParaRPr>
        </a:p>
      </dgm:t>
    </dgm:pt>
    <dgm:pt modelId="{D06A87AE-2381-4F89-AF60-B7425F694287}" type="parTrans" cxnId="{720CA084-E8F0-41DB-A283-B36E3F45D67F}">
      <dgm:prSet/>
      <dgm:spPr/>
      <dgm:t>
        <a:bodyPr/>
        <a:lstStyle/>
        <a:p>
          <a:endParaRPr lang="es-MX"/>
        </a:p>
      </dgm:t>
    </dgm:pt>
    <dgm:pt modelId="{EDBF122E-1639-4775-8E13-F4B59342861D}" type="sibTrans" cxnId="{720CA084-E8F0-41DB-A283-B36E3F45D67F}">
      <dgm:prSet/>
      <dgm:spPr/>
      <dgm:t>
        <a:bodyPr/>
        <a:lstStyle/>
        <a:p>
          <a:endParaRPr lang="es-MX"/>
        </a:p>
      </dgm:t>
    </dgm:pt>
    <dgm:pt modelId="{8438976B-AADE-4E79-BFC4-FB782C7BED5B}" type="pres">
      <dgm:prSet presAssocID="{D915F437-14F0-4E79-B7F7-9E188B38D41D}" presName="cycle" presStyleCnt="0">
        <dgm:presLayoutVars>
          <dgm:chMax val="1"/>
          <dgm:dir/>
          <dgm:animLvl val="ctr"/>
          <dgm:resizeHandles val="exact"/>
        </dgm:presLayoutVars>
      </dgm:prSet>
      <dgm:spPr/>
    </dgm:pt>
    <dgm:pt modelId="{5E4A0B30-BFBD-441A-BD2A-7F078ACDC515}" type="pres">
      <dgm:prSet presAssocID="{E214BEAD-909E-44FA-AD96-A7252CE223AD}" presName="centerShape" presStyleLbl="node0" presStyleIdx="0" presStyleCnt="1"/>
      <dgm:spPr/>
    </dgm:pt>
    <dgm:pt modelId="{CE39228A-3D12-482D-B0CB-F413811F9385}" type="pres">
      <dgm:prSet presAssocID="{4CDAD90E-D7DC-493A-9D33-411D550BE679}" presName="parTrans" presStyleLbl="bgSibTrans2D1" presStyleIdx="0" presStyleCnt="5" custLinFactNeighborX="1413" custLinFactNeighborY="9418"/>
      <dgm:spPr/>
    </dgm:pt>
    <dgm:pt modelId="{6540A27E-442E-49FB-B08E-D881AAF4EAB5}" type="pres">
      <dgm:prSet presAssocID="{5C9E3804-BB3A-43E1-9E93-7699AC34B34F}" presName="node" presStyleLbl="node1" presStyleIdx="0" presStyleCnt="5">
        <dgm:presLayoutVars>
          <dgm:bulletEnabled val="1"/>
        </dgm:presLayoutVars>
      </dgm:prSet>
      <dgm:spPr/>
    </dgm:pt>
    <dgm:pt modelId="{85E93624-52C1-41C3-94D3-D8D788D819E0}" type="pres">
      <dgm:prSet presAssocID="{815DC8E6-9035-47DD-93A2-A254A7C1D89B}" presName="parTrans" presStyleLbl="bgSibTrans2D1" presStyleIdx="1" presStyleCnt="5" custLinFactNeighborX="1413" custLinFactNeighborY="9418"/>
      <dgm:spPr/>
    </dgm:pt>
    <dgm:pt modelId="{5C4B123B-5F79-4159-8379-919514112D93}" type="pres">
      <dgm:prSet presAssocID="{124568DC-8EEE-4EC8-A2EE-DE8FFF97C358}" presName="node" presStyleLbl="node1" presStyleIdx="1" presStyleCnt="5">
        <dgm:presLayoutVars>
          <dgm:bulletEnabled val="1"/>
        </dgm:presLayoutVars>
      </dgm:prSet>
      <dgm:spPr/>
    </dgm:pt>
    <dgm:pt modelId="{FE9D98A0-FAC0-42EA-8F6C-CA101393A0EC}" type="pres">
      <dgm:prSet presAssocID="{99CA411B-ADE8-45F4-B2F7-B2CE2C08A020}" presName="parTrans" presStyleLbl="bgSibTrans2D1" presStyleIdx="2" presStyleCnt="5" custLinFactNeighborX="1413" custLinFactNeighborY="9418"/>
      <dgm:spPr/>
    </dgm:pt>
    <dgm:pt modelId="{EAB893B8-6327-4DC7-8D1C-988A28E08048}" type="pres">
      <dgm:prSet presAssocID="{9DFD58F0-6FFE-45C6-BE9D-5ED7691CC03E}" presName="node" presStyleLbl="node1" presStyleIdx="2" presStyleCnt="5">
        <dgm:presLayoutVars>
          <dgm:bulletEnabled val="1"/>
        </dgm:presLayoutVars>
      </dgm:prSet>
      <dgm:spPr/>
    </dgm:pt>
    <dgm:pt modelId="{E8649346-2153-4076-8FC7-6787D0650DC4}" type="pres">
      <dgm:prSet presAssocID="{159E03DC-E0C2-4D0E-A5F4-1A6F1C6A381C}" presName="parTrans" presStyleLbl="bgSibTrans2D1" presStyleIdx="3" presStyleCnt="5" custLinFactNeighborX="1413" custLinFactNeighborY="9418"/>
      <dgm:spPr/>
    </dgm:pt>
    <dgm:pt modelId="{81E97D7F-37CB-41B6-A4C3-35305DABDCE8}" type="pres">
      <dgm:prSet presAssocID="{071B60FE-DF98-4235-B928-C149D7E767E4}" presName="node" presStyleLbl="node1" presStyleIdx="3" presStyleCnt="5">
        <dgm:presLayoutVars>
          <dgm:bulletEnabled val="1"/>
        </dgm:presLayoutVars>
      </dgm:prSet>
      <dgm:spPr/>
    </dgm:pt>
    <dgm:pt modelId="{C1C21157-6D88-4E82-9661-F3BD8E29E62D}" type="pres">
      <dgm:prSet presAssocID="{306A21C7-24A6-42B3-85BC-494198BF623B}" presName="parTrans" presStyleLbl="bgSibTrans2D1" presStyleIdx="4" presStyleCnt="5" custLinFactNeighborX="1413" custLinFactNeighborY="9418"/>
      <dgm:spPr/>
    </dgm:pt>
    <dgm:pt modelId="{F25CCE42-3115-44E9-ACB2-2BDAFCA8952E}" type="pres">
      <dgm:prSet presAssocID="{660DF53A-8194-4018-A8AE-8BB15D39EEF5}" presName="node" presStyleLbl="node1" presStyleIdx="4" presStyleCnt="5" custScaleY="138351">
        <dgm:presLayoutVars>
          <dgm:bulletEnabled val="1"/>
        </dgm:presLayoutVars>
      </dgm:prSet>
      <dgm:spPr/>
    </dgm:pt>
  </dgm:ptLst>
  <dgm:cxnLst>
    <dgm:cxn modelId="{48819906-D900-48DC-BFEA-C98FE164A1A2}" type="presOf" srcId="{193554FF-99CF-4D84-A9FC-960765A9B5AA}" destId="{F25CCE42-3115-44E9-ACB2-2BDAFCA8952E}" srcOrd="0" destOrd="1" presId="urn:microsoft.com/office/officeart/2005/8/layout/radial4"/>
    <dgm:cxn modelId="{67B1D20F-E5C5-48BD-95B2-799D7CA82EB3}" type="presOf" srcId="{5C9E3804-BB3A-43E1-9E93-7699AC34B34F}" destId="{6540A27E-442E-49FB-B08E-D881AAF4EAB5}" srcOrd="0" destOrd="0" presId="urn:microsoft.com/office/officeart/2005/8/layout/radial4"/>
    <dgm:cxn modelId="{9B5F8D1B-7931-4B83-A0AA-B087A1FF0880}" type="presOf" srcId="{071B60FE-DF98-4235-B928-C149D7E767E4}" destId="{81E97D7F-37CB-41B6-A4C3-35305DABDCE8}" srcOrd="0" destOrd="0" presId="urn:microsoft.com/office/officeart/2005/8/layout/radial4"/>
    <dgm:cxn modelId="{1A067E1D-1213-4925-A3CB-B88B017A1763}" type="presOf" srcId="{D915F437-14F0-4E79-B7F7-9E188B38D41D}" destId="{8438976B-AADE-4E79-BFC4-FB782C7BED5B}" srcOrd="0" destOrd="0" presId="urn:microsoft.com/office/officeart/2005/8/layout/radial4"/>
    <dgm:cxn modelId="{E2127F21-2414-4F57-9DE5-89813A667D18}" type="presOf" srcId="{99CA411B-ADE8-45F4-B2F7-B2CE2C08A020}" destId="{FE9D98A0-FAC0-42EA-8F6C-CA101393A0EC}" srcOrd="0" destOrd="0" presId="urn:microsoft.com/office/officeart/2005/8/layout/radial4"/>
    <dgm:cxn modelId="{3EC7FA2D-FB1E-419E-9968-564F56ABCDCB}" srcId="{660DF53A-8194-4018-A8AE-8BB15D39EEF5}" destId="{193554FF-99CF-4D84-A9FC-960765A9B5AA}" srcOrd="0" destOrd="0" parTransId="{48908648-9835-4463-8C90-24C8DDFE3315}" sibTransId="{18257871-5296-4DBD-8297-B6FB419C2D96}"/>
    <dgm:cxn modelId="{E301E735-0F90-4A02-AED4-D17761A58A52}" srcId="{E214BEAD-909E-44FA-AD96-A7252CE223AD}" destId="{5C9E3804-BB3A-43E1-9E93-7699AC34B34F}" srcOrd="0" destOrd="0" parTransId="{4CDAD90E-D7DC-493A-9D33-411D550BE679}" sibTransId="{8CA8E770-422E-4BF2-A29D-4A7E000EF65F}"/>
    <dgm:cxn modelId="{804CF23F-3AE7-46F4-8872-60D3B349FCF1}" type="presOf" srcId="{159E03DC-E0C2-4D0E-A5F4-1A6F1C6A381C}" destId="{E8649346-2153-4076-8FC7-6787D0650DC4}" srcOrd="0" destOrd="0" presId="urn:microsoft.com/office/officeart/2005/8/layout/radial4"/>
    <dgm:cxn modelId="{2DB12A42-CDED-4B4F-AC7E-069DFADA7971}" type="presOf" srcId="{815DC8E6-9035-47DD-93A2-A254A7C1D89B}" destId="{85E93624-52C1-41C3-94D3-D8D788D819E0}" srcOrd="0" destOrd="0" presId="urn:microsoft.com/office/officeart/2005/8/layout/radial4"/>
    <dgm:cxn modelId="{FD2E7E62-358C-455B-83EA-0CF7B1AF8AC5}" type="presOf" srcId="{124568DC-8EEE-4EC8-A2EE-DE8FFF97C358}" destId="{5C4B123B-5F79-4159-8379-919514112D93}" srcOrd="0" destOrd="0" presId="urn:microsoft.com/office/officeart/2005/8/layout/radial4"/>
    <dgm:cxn modelId="{6D5D7468-C65F-4779-AAC2-976B76D04E48}" type="presOf" srcId="{660DF53A-8194-4018-A8AE-8BB15D39EEF5}" destId="{F25CCE42-3115-44E9-ACB2-2BDAFCA8952E}" srcOrd="0" destOrd="0" presId="urn:microsoft.com/office/officeart/2005/8/layout/radial4"/>
    <dgm:cxn modelId="{DE3E1969-6EC9-4072-94F3-D327196DA8F5}" type="presOf" srcId="{306A21C7-24A6-42B3-85BC-494198BF623B}" destId="{C1C21157-6D88-4E82-9661-F3BD8E29E62D}" srcOrd="0" destOrd="0" presId="urn:microsoft.com/office/officeart/2005/8/layout/radial4"/>
    <dgm:cxn modelId="{504E6F4A-F485-4D35-A99F-D673B43A221E}" srcId="{E214BEAD-909E-44FA-AD96-A7252CE223AD}" destId="{9DFD58F0-6FFE-45C6-BE9D-5ED7691CC03E}" srcOrd="2" destOrd="0" parTransId="{99CA411B-ADE8-45F4-B2F7-B2CE2C08A020}" sibTransId="{AC3BE94E-21B5-4E30-875C-1C37A003CFE3}"/>
    <dgm:cxn modelId="{6BCBBD4B-0B7E-47F2-AC36-A0F230F4BA99}" srcId="{E214BEAD-909E-44FA-AD96-A7252CE223AD}" destId="{071B60FE-DF98-4235-B928-C149D7E767E4}" srcOrd="3" destOrd="0" parTransId="{159E03DC-E0C2-4D0E-A5F4-1A6F1C6A381C}" sibTransId="{959B19B0-D746-4A73-8B03-E286F217B004}"/>
    <dgm:cxn modelId="{11BB255A-8D5F-4180-A563-494BC075F48C}" type="presOf" srcId="{4CDAD90E-D7DC-493A-9D33-411D550BE679}" destId="{CE39228A-3D12-482D-B0CB-F413811F9385}" srcOrd="0" destOrd="0" presId="urn:microsoft.com/office/officeart/2005/8/layout/radial4"/>
    <dgm:cxn modelId="{85ADE37B-EF26-4A1E-AA7B-66236BC4387B}" srcId="{E214BEAD-909E-44FA-AD96-A7252CE223AD}" destId="{124568DC-8EEE-4EC8-A2EE-DE8FFF97C358}" srcOrd="1" destOrd="0" parTransId="{815DC8E6-9035-47DD-93A2-A254A7C1D89B}" sibTransId="{616EBF59-9979-4EBC-B99D-3D18C9972B3D}"/>
    <dgm:cxn modelId="{720CA084-E8F0-41DB-A283-B36E3F45D67F}" srcId="{660DF53A-8194-4018-A8AE-8BB15D39EEF5}" destId="{02A97F70-B4A7-453B-B97F-AC44A9DD7585}" srcOrd="1" destOrd="0" parTransId="{D06A87AE-2381-4F89-AF60-B7425F694287}" sibTransId="{EDBF122E-1639-4775-8E13-F4B59342861D}"/>
    <dgm:cxn modelId="{321744A0-8916-434A-80FF-7BF91D52E2AD}" srcId="{D915F437-14F0-4E79-B7F7-9E188B38D41D}" destId="{E214BEAD-909E-44FA-AD96-A7252CE223AD}" srcOrd="0" destOrd="0" parTransId="{BAFD3B0C-77CB-43DC-9A28-0AB233F29C82}" sibTransId="{DE601FE9-4AD5-48CC-98D6-0177466BE6B6}"/>
    <dgm:cxn modelId="{DF91C3B3-3916-4350-97E3-FBA7468C83F0}" type="presOf" srcId="{02A97F70-B4A7-453B-B97F-AC44A9DD7585}" destId="{F25CCE42-3115-44E9-ACB2-2BDAFCA8952E}" srcOrd="0" destOrd="2" presId="urn:microsoft.com/office/officeart/2005/8/layout/radial4"/>
    <dgm:cxn modelId="{93CD8AC3-9CDF-4CD3-AEA1-37F61089E1B0}" type="presOf" srcId="{9DFD58F0-6FFE-45C6-BE9D-5ED7691CC03E}" destId="{EAB893B8-6327-4DC7-8D1C-988A28E08048}" srcOrd="0" destOrd="0" presId="urn:microsoft.com/office/officeart/2005/8/layout/radial4"/>
    <dgm:cxn modelId="{435CCED6-6A34-4D47-8B4E-E43EF2B98F41}" srcId="{E214BEAD-909E-44FA-AD96-A7252CE223AD}" destId="{660DF53A-8194-4018-A8AE-8BB15D39EEF5}" srcOrd="4" destOrd="0" parTransId="{306A21C7-24A6-42B3-85BC-494198BF623B}" sibTransId="{6D400B87-F1E6-4D7E-A1F0-BC35CA7519E1}"/>
    <dgm:cxn modelId="{ED39D0FF-B439-4DE7-A4C4-34E522470077}" type="presOf" srcId="{E214BEAD-909E-44FA-AD96-A7252CE223AD}" destId="{5E4A0B30-BFBD-441A-BD2A-7F078ACDC515}" srcOrd="0" destOrd="0" presId="urn:microsoft.com/office/officeart/2005/8/layout/radial4"/>
    <dgm:cxn modelId="{7FBE123B-F53E-4422-A937-BC9C812307D3}" type="presParOf" srcId="{8438976B-AADE-4E79-BFC4-FB782C7BED5B}" destId="{5E4A0B30-BFBD-441A-BD2A-7F078ACDC515}" srcOrd="0" destOrd="0" presId="urn:microsoft.com/office/officeart/2005/8/layout/radial4"/>
    <dgm:cxn modelId="{7149A201-6D7F-43C5-98B1-D7CC50578B4C}" type="presParOf" srcId="{8438976B-AADE-4E79-BFC4-FB782C7BED5B}" destId="{CE39228A-3D12-482D-B0CB-F413811F9385}" srcOrd="1" destOrd="0" presId="urn:microsoft.com/office/officeart/2005/8/layout/radial4"/>
    <dgm:cxn modelId="{8D79F3AA-E4ED-4E11-AD7F-1047DD8FE6FB}" type="presParOf" srcId="{8438976B-AADE-4E79-BFC4-FB782C7BED5B}" destId="{6540A27E-442E-49FB-B08E-D881AAF4EAB5}" srcOrd="2" destOrd="0" presId="urn:microsoft.com/office/officeart/2005/8/layout/radial4"/>
    <dgm:cxn modelId="{B28B469B-B1A9-47F6-86AA-0B12B738140B}" type="presParOf" srcId="{8438976B-AADE-4E79-BFC4-FB782C7BED5B}" destId="{85E93624-52C1-41C3-94D3-D8D788D819E0}" srcOrd="3" destOrd="0" presId="urn:microsoft.com/office/officeart/2005/8/layout/radial4"/>
    <dgm:cxn modelId="{E32F925A-91F6-4703-8F1C-5E6EDB4C8336}" type="presParOf" srcId="{8438976B-AADE-4E79-BFC4-FB782C7BED5B}" destId="{5C4B123B-5F79-4159-8379-919514112D93}" srcOrd="4" destOrd="0" presId="urn:microsoft.com/office/officeart/2005/8/layout/radial4"/>
    <dgm:cxn modelId="{246905C8-F412-4D04-B7D6-9D95543EC3E0}" type="presParOf" srcId="{8438976B-AADE-4E79-BFC4-FB782C7BED5B}" destId="{FE9D98A0-FAC0-42EA-8F6C-CA101393A0EC}" srcOrd="5" destOrd="0" presId="urn:microsoft.com/office/officeart/2005/8/layout/radial4"/>
    <dgm:cxn modelId="{2F8A238D-FB34-4094-95A2-7D1B177D1E3C}" type="presParOf" srcId="{8438976B-AADE-4E79-BFC4-FB782C7BED5B}" destId="{EAB893B8-6327-4DC7-8D1C-988A28E08048}" srcOrd="6" destOrd="0" presId="urn:microsoft.com/office/officeart/2005/8/layout/radial4"/>
    <dgm:cxn modelId="{CA2AFD99-5967-4280-B0C2-7ABEE6721E23}" type="presParOf" srcId="{8438976B-AADE-4E79-BFC4-FB782C7BED5B}" destId="{E8649346-2153-4076-8FC7-6787D0650DC4}" srcOrd="7" destOrd="0" presId="urn:microsoft.com/office/officeart/2005/8/layout/radial4"/>
    <dgm:cxn modelId="{62335A86-255B-4709-ADE8-263304DCF422}" type="presParOf" srcId="{8438976B-AADE-4E79-BFC4-FB782C7BED5B}" destId="{81E97D7F-37CB-41B6-A4C3-35305DABDCE8}" srcOrd="8" destOrd="0" presId="urn:microsoft.com/office/officeart/2005/8/layout/radial4"/>
    <dgm:cxn modelId="{8B34206A-3738-43DC-AE07-137F3DE64819}" type="presParOf" srcId="{8438976B-AADE-4E79-BFC4-FB782C7BED5B}" destId="{C1C21157-6D88-4E82-9661-F3BD8E29E62D}" srcOrd="9" destOrd="0" presId="urn:microsoft.com/office/officeart/2005/8/layout/radial4"/>
    <dgm:cxn modelId="{194E81F3-87AE-4CAE-8707-736D1FABE55F}" type="presParOf" srcId="{8438976B-AADE-4E79-BFC4-FB782C7BED5B}" destId="{F25CCE42-3115-44E9-ACB2-2BDAFCA8952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E30F1-CBD3-4FDD-8314-0B1012B03FD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MX"/>
        </a:p>
      </dgm:t>
    </dgm:pt>
    <dgm:pt modelId="{5D2B5BAA-36B8-4925-B257-F4E9E6BAC112}">
      <dgm:prSet phldrT="[Texto]"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r>
            <a:rPr lang="en-US" sz="1800" dirty="0"/>
            <a:t>El </a:t>
          </a:r>
          <a:r>
            <a:rPr lang="en-US" sz="1800" dirty="0" err="1"/>
            <a:t>dictamen</a:t>
          </a:r>
          <a:r>
            <a:rPr lang="en-US" sz="1800" dirty="0"/>
            <a:t> se </a:t>
          </a:r>
          <a:r>
            <a:rPr lang="en-US" sz="1800" dirty="0" err="1"/>
            <a:t>aprobó</a:t>
          </a:r>
          <a:r>
            <a:rPr lang="en-US" sz="1800" dirty="0"/>
            <a:t> y se </a:t>
          </a:r>
          <a:r>
            <a:rPr lang="en-US" sz="1800" dirty="0" err="1"/>
            <a:t>turnó</a:t>
          </a:r>
          <a:r>
            <a:rPr lang="en-US" sz="1800" dirty="0"/>
            <a:t> a la </a:t>
          </a:r>
          <a:r>
            <a:rPr lang="en-US" sz="1800" dirty="0" err="1"/>
            <a:t>Cámara</a:t>
          </a:r>
          <a:r>
            <a:rPr lang="en-US" sz="1800" dirty="0"/>
            <a:t> de </a:t>
          </a:r>
          <a:r>
            <a:rPr lang="en-US" sz="1800" dirty="0" err="1"/>
            <a:t>Senadores</a:t>
          </a:r>
          <a:r>
            <a:rPr lang="en-US" sz="1800" dirty="0"/>
            <a:t> </a:t>
          </a:r>
          <a:endParaRPr lang="es-MX" sz="1800" dirty="0"/>
        </a:p>
      </dgm:t>
    </dgm:pt>
    <dgm:pt modelId="{EBCD41A4-7850-4267-9992-4DFAD3FE6920}" type="parTrans" cxnId="{D9C09E68-3B3A-47F8-B897-4DA590331C3B}">
      <dgm:prSet/>
      <dgm:spPr/>
      <dgm:t>
        <a:bodyPr/>
        <a:lstStyle/>
        <a:p>
          <a:endParaRPr lang="es-MX" sz="1800"/>
        </a:p>
      </dgm:t>
    </dgm:pt>
    <dgm:pt modelId="{6EA2DD29-C388-4CF1-867A-B9E08E4FA11D}" type="sibTrans" cxnId="{D9C09E68-3B3A-47F8-B897-4DA590331C3B}">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800"/>
        </a:p>
      </dgm:t>
    </dgm:pt>
    <dgm:pt modelId="{44831AB4-3BDC-4DC1-AEA2-3FFFE94E8A50}">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a:t>Debate extra </a:t>
          </a:r>
          <a:r>
            <a:rPr lang="en-US" sz="1800" dirty="0" err="1"/>
            <a:t>legislativo</a:t>
          </a:r>
          <a:r>
            <a:rPr lang="en-US" sz="1800" dirty="0"/>
            <a:t> </a:t>
          </a:r>
          <a:r>
            <a:rPr lang="en-US" sz="1800" dirty="0" err="1"/>
            <a:t>manifestaba</a:t>
          </a:r>
          <a:r>
            <a:rPr lang="en-US" sz="1800" dirty="0"/>
            <a:t> </a:t>
          </a:r>
          <a:r>
            <a:rPr lang="en-US" sz="1800" dirty="0" err="1"/>
            <a:t>una</a:t>
          </a:r>
          <a:r>
            <a:rPr lang="en-US" sz="1800" dirty="0"/>
            <a:t> </a:t>
          </a:r>
          <a:r>
            <a:rPr lang="en-US" sz="1800" dirty="0" err="1"/>
            <a:t>negativa</a:t>
          </a:r>
          <a:r>
            <a:rPr lang="en-US" sz="1800" dirty="0"/>
            <a:t> a la </a:t>
          </a:r>
          <a:r>
            <a:rPr lang="en-US" sz="1800" dirty="0" err="1"/>
            <a:t>reelección</a:t>
          </a:r>
          <a:endParaRPr lang="en-US" sz="1800" dirty="0"/>
        </a:p>
      </dgm:t>
    </dgm:pt>
    <dgm:pt modelId="{8D992807-10A6-4371-B911-62AD30122698}" type="parTrans" cxnId="{B18AED1D-AC32-47A5-ABC1-68A764ACD1C7}">
      <dgm:prSet/>
      <dgm:spPr/>
      <dgm:t>
        <a:bodyPr/>
        <a:lstStyle/>
        <a:p>
          <a:endParaRPr lang="es-MX" sz="1800"/>
        </a:p>
      </dgm:t>
    </dgm:pt>
    <dgm:pt modelId="{B6186C20-A7D1-4C2B-B1FF-A955317B14DE}" type="sibTrans" cxnId="{B18AED1D-AC32-47A5-ABC1-68A764ACD1C7}">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MX" sz="1800"/>
        </a:p>
      </dgm:t>
    </dgm:pt>
    <dgm:pt modelId="{138BA273-ED84-454D-9672-E2990985CF77}">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rtl="0"/>
          <a:r>
            <a:rPr lang="en-US" sz="1800" dirty="0" err="1"/>
            <a:t>En</a:t>
          </a:r>
          <a:r>
            <a:rPr lang="en-US" sz="1800" dirty="0"/>
            <a:t> la </a:t>
          </a:r>
          <a:r>
            <a:rPr lang="en-US" sz="1800" dirty="0" err="1"/>
            <a:t>Asamblea</a:t>
          </a:r>
          <a:r>
            <a:rPr lang="en-US" sz="1800" dirty="0"/>
            <a:t> Nacional del PRI de </a:t>
          </a:r>
          <a:r>
            <a:rPr lang="en-US" sz="1800" dirty="0" err="1"/>
            <a:t>abril</a:t>
          </a:r>
          <a:r>
            <a:rPr lang="en-US" sz="1800" dirty="0"/>
            <a:t> de 1965, entre </a:t>
          </a:r>
          <a:r>
            <a:rPr lang="en-US" sz="1800" dirty="0" err="1"/>
            <a:t>miembros</a:t>
          </a:r>
          <a:r>
            <a:rPr lang="en-US" sz="1800" dirty="0"/>
            <a:t> del CEN se </a:t>
          </a:r>
          <a:r>
            <a:rPr lang="en-US" sz="1800" dirty="0" err="1"/>
            <a:t>suscribió</a:t>
          </a:r>
          <a:r>
            <a:rPr lang="en-US" sz="1800" dirty="0"/>
            <a:t> un </a:t>
          </a:r>
          <a:r>
            <a:rPr lang="en-US" sz="1800" dirty="0" err="1"/>
            <a:t>documento</a:t>
          </a:r>
          <a:r>
            <a:rPr lang="en-US" sz="1800" dirty="0"/>
            <a:t> </a:t>
          </a:r>
          <a:r>
            <a:rPr lang="en-US" sz="1800" dirty="0" err="1"/>
            <a:t>en</a:t>
          </a:r>
          <a:r>
            <a:rPr lang="en-US" sz="1800" dirty="0"/>
            <a:t> contra de la </a:t>
          </a:r>
          <a:r>
            <a:rPr lang="en-US" sz="1800" dirty="0" err="1"/>
            <a:t>reelección</a:t>
          </a:r>
          <a:r>
            <a:rPr lang="en-US" sz="1800" dirty="0"/>
            <a:t> de </a:t>
          </a:r>
          <a:r>
            <a:rPr lang="en-US" sz="1800" dirty="0" err="1"/>
            <a:t>diputados</a:t>
          </a:r>
          <a:r>
            <a:rPr lang="en-US" sz="1800" dirty="0"/>
            <a:t>. </a:t>
          </a:r>
        </a:p>
      </dgm:t>
    </dgm:pt>
    <dgm:pt modelId="{A3A29975-C9F3-44F7-AC46-2D3752D734C9}" type="parTrans" cxnId="{D6824D8C-2EE5-4D06-98AC-82AACE1CD180}">
      <dgm:prSet/>
      <dgm:spPr/>
      <dgm:t>
        <a:bodyPr/>
        <a:lstStyle/>
        <a:p>
          <a:endParaRPr lang="es-MX" sz="1800"/>
        </a:p>
      </dgm:t>
    </dgm:pt>
    <dgm:pt modelId="{E88FA8EA-7687-4D01-80B3-B90C7C5DE7FB}" type="sibTrans" cxnId="{D6824D8C-2EE5-4D06-98AC-82AACE1CD180}">
      <dgm:prSet/>
      <dgm:spPr/>
      <dgm:t>
        <a:bodyPr/>
        <a:lstStyle/>
        <a:p>
          <a:endParaRPr lang="es-MX" sz="1800"/>
        </a:p>
      </dgm:t>
    </dgm:pt>
    <dgm:pt modelId="{B2A99C80-C6A9-46E8-8329-A26E6FCEA3FE}" type="pres">
      <dgm:prSet presAssocID="{E93E30F1-CBD3-4FDD-8314-0B1012B03FDB}" presName="Name0" presStyleCnt="0">
        <dgm:presLayoutVars>
          <dgm:dir/>
          <dgm:resizeHandles val="exact"/>
        </dgm:presLayoutVars>
      </dgm:prSet>
      <dgm:spPr/>
    </dgm:pt>
    <dgm:pt modelId="{113B7182-595B-44FA-8834-C5AF427D61EE}" type="pres">
      <dgm:prSet presAssocID="{5D2B5BAA-36B8-4925-B257-F4E9E6BAC112}" presName="node" presStyleLbl="node1" presStyleIdx="0" presStyleCnt="3" custScaleY="111970">
        <dgm:presLayoutVars>
          <dgm:bulletEnabled val="1"/>
        </dgm:presLayoutVars>
      </dgm:prSet>
      <dgm:spPr/>
    </dgm:pt>
    <dgm:pt modelId="{5C664CAB-DF2E-4FC6-8CA4-A661F120E17D}" type="pres">
      <dgm:prSet presAssocID="{6EA2DD29-C388-4CF1-867A-B9E08E4FA11D}" presName="sibTrans" presStyleLbl="sibTrans1D1" presStyleIdx="0" presStyleCnt="2"/>
      <dgm:spPr/>
    </dgm:pt>
    <dgm:pt modelId="{70B5308D-A8D3-42A9-BEE4-978A41839724}" type="pres">
      <dgm:prSet presAssocID="{6EA2DD29-C388-4CF1-867A-B9E08E4FA11D}" presName="connectorText" presStyleLbl="sibTrans1D1" presStyleIdx="0" presStyleCnt="2"/>
      <dgm:spPr/>
    </dgm:pt>
    <dgm:pt modelId="{67157F6A-EAD2-42EA-91A3-A774474B36DB}" type="pres">
      <dgm:prSet presAssocID="{44831AB4-3BDC-4DC1-AEA2-3FFFE94E8A50}" presName="node" presStyleLbl="node1" presStyleIdx="1" presStyleCnt="3" custScaleY="122633">
        <dgm:presLayoutVars>
          <dgm:bulletEnabled val="1"/>
        </dgm:presLayoutVars>
      </dgm:prSet>
      <dgm:spPr/>
    </dgm:pt>
    <dgm:pt modelId="{26795608-1ECE-4D25-BB97-077C4054077D}" type="pres">
      <dgm:prSet presAssocID="{B6186C20-A7D1-4C2B-B1FF-A955317B14DE}" presName="sibTrans" presStyleLbl="sibTrans1D1" presStyleIdx="1" presStyleCnt="2"/>
      <dgm:spPr/>
    </dgm:pt>
    <dgm:pt modelId="{DAF41D74-5929-426D-B795-3A8899BC7DBF}" type="pres">
      <dgm:prSet presAssocID="{B6186C20-A7D1-4C2B-B1FF-A955317B14DE}" presName="connectorText" presStyleLbl="sibTrans1D1" presStyleIdx="1" presStyleCnt="2"/>
      <dgm:spPr/>
    </dgm:pt>
    <dgm:pt modelId="{AFE106F3-9044-4D04-8617-1774F01A01DB}" type="pres">
      <dgm:prSet presAssocID="{138BA273-ED84-454D-9672-E2990985CF77}" presName="node" presStyleLbl="node1" presStyleIdx="2" presStyleCnt="3" custScaleX="137093" custScaleY="122633">
        <dgm:presLayoutVars>
          <dgm:bulletEnabled val="1"/>
        </dgm:presLayoutVars>
      </dgm:prSet>
      <dgm:spPr/>
    </dgm:pt>
  </dgm:ptLst>
  <dgm:cxnLst>
    <dgm:cxn modelId="{26A37F01-BD31-4916-8341-AB98C22C1DE4}" type="presOf" srcId="{44831AB4-3BDC-4DC1-AEA2-3FFFE94E8A50}" destId="{67157F6A-EAD2-42EA-91A3-A774474B36DB}" srcOrd="0" destOrd="0" presId="urn:microsoft.com/office/officeart/2005/8/layout/bProcess3"/>
    <dgm:cxn modelId="{A762E40B-77FF-47E6-9569-6A70B3DCA1F7}" type="presOf" srcId="{6EA2DD29-C388-4CF1-867A-B9E08E4FA11D}" destId="{70B5308D-A8D3-42A9-BEE4-978A41839724}" srcOrd="1" destOrd="0" presId="urn:microsoft.com/office/officeart/2005/8/layout/bProcess3"/>
    <dgm:cxn modelId="{B18AED1D-AC32-47A5-ABC1-68A764ACD1C7}" srcId="{E93E30F1-CBD3-4FDD-8314-0B1012B03FDB}" destId="{44831AB4-3BDC-4DC1-AEA2-3FFFE94E8A50}" srcOrd="1" destOrd="0" parTransId="{8D992807-10A6-4371-B911-62AD30122698}" sibTransId="{B6186C20-A7D1-4C2B-B1FF-A955317B14DE}"/>
    <dgm:cxn modelId="{9C4CAA62-C919-49AC-B533-FB136B1EBD10}" type="presOf" srcId="{B6186C20-A7D1-4C2B-B1FF-A955317B14DE}" destId="{26795608-1ECE-4D25-BB97-077C4054077D}" srcOrd="0" destOrd="0" presId="urn:microsoft.com/office/officeart/2005/8/layout/bProcess3"/>
    <dgm:cxn modelId="{D9C09E68-3B3A-47F8-B897-4DA590331C3B}" srcId="{E93E30F1-CBD3-4FDD-8314-0B1012B03FDB}" destId="{5D2B5BAA-36B8-4925-B257-F4E9E6BAC112}" srcOrd="0" destOrd="0" parTransId="{EBCD41A4-7850-4267-9992-4DFAD3FE6920}" sibTransId="{6EA2DD29-C388-4CF1-867A-B9E08E4FA11D}"/>
    <dgm:cxn modelId="{8EAB6F69-968F-4DBF-9646-6AB7C4F206F2}" type="presOf" srcId="{5D2B5BAA-36B8-4925-B257-F4E9E6BAC112}" destId="{113B7182-595B-44FA-8834-C5AF427D61EE}" srcOrd="0" destOrd="0" presId="urn:microsoft.com/office/officeart/2005/8/layout/bProcess3"/>
    <dgm:cxn modelId="{8455E97A-726D-43D3-8408-5E12FAEAEB87}" type="presOf" srcId="{138BA273-ED84-454D-9672-E2990985CF77}" destId="{AFE106F3-9044-4D04-8617-1774F01A01DB}" srcOrd="0" destOrd="0" presId="urn:microsoft.com/office/officeart/2005/8/layout/bProcess3"/>
    <dgm:cxn modelId="{D6824D8C-2EE5-4D06-98AC-82AACE1CD180}" srcId="{E93E30F1-CBD3-4FDD-8314-0B1012B03FDB}" destId="{138BA273-ED84-454D-9672-E2990985CF77}" srcOrd="2" destOrd="0" parTransId="{A3A29975-C9F3-44F7-AC46-2D3752D734C9}" sibTransId="{E88FA8EA-7687-4D01-80B3-B90C7C5DE7FB}"/>
    <dgm:cxn modelId="{918EFD9D-0BE3-4201-AC22-35B7C62098B4}" type="presOf" srcId="{6EA2DD29-C388-4CF1-867A-B9E08E4FA11D}" destId="{5C664CAB-DF2E-4FC6-8CA4-A661F120E17D}" srcOrd="0" destOrd="0" presId="urn:microsoft.com/office/officeart/2005/8/layout/bProcess3"/>
    <dgm:cxn modelId="{624E37D8-BB0D-4145-BAFF-923F384BD85D}" type="presOf" srcId="{B6186C20-A7D1-4C2B-B1FF-A955317B14DE}" destId="{DAF41D74-5929-426D-B795-3A8899BC7DBF}" srcOrd="1" destOrd="0" presId="urn:microsoft.com/office/officeart/2005/8/layout/bProcess3"/>
    <dgm:cxn modelId="{F66819F5-C910-481D-8974-2479684EA180}" type="presOf" srcId="{E93E30F1-CBD3-4FDD-8314-0B1012B03FDB}" destId="{B2A99C80-C6A9-46E8-8329-A26E6FCEA3FE}" srcOrd="0" destOrd="0" presId="urn:microsoft.com/office/officeart/2005/8/layout/bProcess3"/>
    <dgm:cxn modelId="{E3D01B39-54FC-4C89-A5F9-0ED23802E565}" type="presParOf" srcId="{B2A99C80-C6A9-46E8-8329-A26E6FCEA3FE}" destId="{113B7182-595B-44FA-8834-C5AF427D61EE}" srcOrd="0" destOrd="0" presId="urn:microsoft.com/office/officeart/2005/8/layout/bProcess3"/>
    <dgm:cxn modelId="{4CCE197E-EBD0-4883-9C24-8227FDA4DBF2}" type="presParOf" srcId="{B2A99C80-C6A9-46E8-8329-A26E6FCEA3FE}" destId="{5C664CAB-DF2E-4FC6-8CA4-A661F120E17D}" srcOrd="1" destOrd="0" presId="urn:microsoft.com/office/officeart/2005/8/layout/bProcess3"/>
    <dgm:cxn modelId="{A8E767E5-8936-41F9-9430-52FAD021756B}" type="presParOf" srcId="{5C664CAB-DF2E-4FC6-8CA4-A661F120E17D}" destId="{70B5308D-A8D3-42A9-BEE4-978A41839724}" srcOrd="0" destOrd="0" presId="urn:microsoft.com/office/officeart/2005/8/layout/bProcess3"/>
    <dgm:cxn modelId="{2C34BFAC-08E1-4B3F-9A69-75E244DBD954}" type="presParOf" srcId="{B2A99C80-C6A9-46E8-8329-A26E6FCEA3FE}" destId="{67157F6A-EAD2-42EA-91A3-A774474B36DB}" srcOrd="2" destOrd="0" presId="urn:microsoft.com/office/officeart/2005/8/layout/bProcess3"/>
    <dgm:cxn modelId="{0D1417B6-AC51-4483-8396-645A10930FC2}" type="presParOf" srcId="{B2A99C80-C6A9-46E8-8329-A26E6FCEA3FE}" destId="{26795608-1ECE-4D25-BB97-077C4054077D}" srcOrd="3" destOrd="0" presId="urn:microsoft.com/office/officeart/2005/8/layout/bProcess3"/>
    <dgm:cxn modelId="{2D0FA786-BF1D-459B-89FE-B7E4A4E2FFC2}" type="presParOf" srcId="{26795608-1ECE-4D25-BB97-077C4054077D}" destId="{DAF41D74-5929-426D-B795-3A8899BC7DBF}" srcOrd="0" destOrd="0" presId="urn:microsoft.com/office/officeart/2005/8/layout/bProcess3"/>
    <dgm:cxn modelId="{9D94FDD3-98F3-48CC-ADAF-0C87DE044622}" type="presParOf" srcId="{B2A99C80-C6A9-46E8-8329-A26E6FCEA3FE}" destId="{AFE106F3-9044-4D04-8617-1774F01A01DB}"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60956-8391-49E1-91C2-C5F4282CDF52}">
      <dsp:nvSpPr>
        <dsp:cNvPr id="0" name=""/>
        <dsp:cNvSpPr/>
      </dsp:nvSpPr>
      <dsp:spPr>
        <a:xfrm rot="5400000">
          <a:off x="4262602" y="129327"/>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Surgen dos grupos: conservado-res y liberales</a:t>
          </a:r>
        </a:p>
      </dsp:txBody>
      <dsp:txXfrm rot="-5400000">
        <a:off x="4650046" y="304787"/>
        <a:ext cx="1156777" cy="1329630"/>
      </dsp:txXfrm>
    </dsp:sp>
    <dsp:sp modelId="{B6CD3E24-BC57-4A67-91AA-849A2398AC9B}">
      <dsp:nvSpPr>
        <dsp:cNvPr id="0" name=""/>
        <dsp:cNvSpPr/>
      </dsp:nvSpPr>
      <dsp:spPr>
        <a:xfrm>
          <a:off x="6119706" y="390102"/>
          <a:ext cx="2155739" cy="1158999"/>
        </a:xfrm>
        <a:prstGeom prst="rect">
          <a:avLst/>
        </a:prstGeom>
        <a:noFill/>
        <a:ln>
          <a:noFill/>
        </a:ln>
        <a:effectLst/>
      </dsp:spPr>
      <dsp:style>
        <a:lnRef idx="0">
          <a:scrgbClr r="0" g="0" b="0"/>
        </a:lnRef>
        <a:fillRef idx="0">
          <a:scrgbClr r="0" g="0" b="0"/>
        </a:fillRef>
        <a:effectRef idx="0">
          <a:scrgbClr r="0" g="0" b="0"/>
        </a:effectRef>
        <a:fontRef idx="minor"/>
      </dsp:style>
    </dsp:sp>
    <dsp:sp modelId="{B6D4B92E-24BD-4A5B-84D7-30662B86735D}">
      <dsp:nvSpPr>
        <dsp:cNvPr id="0" name=""/>
        <dsp:cNvSpPr/>
      </dsp:nvSpPr>
      <dsp:spPr>
        <a:xfrm rot="5400000">
          <a:off x="2447608" y="129327"/>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t>Sin identidad, era fácil la germinación de distintas ideologías</a:t>
          </a:r>
        </a:p>
      </dsp:txBody>
      <dsp:txXfrm rot="-5400000">
        <a:off x="2835052" y="304787"/>
        <a:ext cx="1156777" cy="1329630"/>
      </dsp:txXfrm>
    </dsp:sp>
    <dsp:sp modelId="{D8B98CDF-E008-46C3-B777-E96CA6F1D565}">
      <dsp:nvSpPr>
        <dsp:cNvPr id="0" name=""/>
        <dsp:cNvSpPr/>
      </dsp:nvSpPr>
      <dsp:spPr>
        <a:xfrm rot="5400000">
          <a:off x="3351628" y="1768925"/>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Ambas corrientes se advierten desde la gestación del movimiento</a:t>
          </a:r>
        </a:p>
      </dsp:txBody>
      <dsp:txXfrm rot="-5400000">
        <a:off x="3739072" y="1944385"/>
        <a:ext cx="1156777" cy="1329630"/>
      </dsp:txXfrm>
    </dsp:sp>
    <dsp:sp modelId="{67C72B54-1E60-4E55-8848-F065ADF4625E}">
      <dsp:nvSpPr>
        <dsp:cNvPr id="0" name=""/>
        <dsp:cNvSpPr/>
      </dsp:nvSpPr>
      <dsp:spPr>
        <a:xfrm>
          <a:off x="1321447" y="2029700"/>
          <a:ext cx="2086199" cy="1158999"/>
        </a:xfrm>
        <a:prstGeom prst="rect">
          <a:avLst/>
        </a:prstGeom>
        <a:noFill/>
        <a:ln>
          <a:noFill/>
        </a:ln>
        <a:effectLst/>
      </dsp:spPr>
      <dsp:style>
        <a:lnRef idx="0">
          <a:scrgbClr r="0" g="0" b="0"/>
        </a:lnRef>
        <a:fillRef idx="0">
          <a:scrgbClr r="0" g="0" b="0"/>
        </a:fillRef>
        <a:effectRef idx="0">
          <a:scrgbClr r="0" g="0" b="0"/>
        </a:effectRef>
        <a:fontRef idx="minor"/>
      </dsp:style>
    </dsp:sp>
    <dsp:sp modelId="{E7E073C8-2392-4D03-815F-16021B5506CB}">
      <dsp:nvSpPr>
        <dsp:cNvPr id="0" name=""/>
        <dsp:cNvSpPr/>
      </dsp:nvSpPr>
      <dsp:spPr>
        <a:xfrm rot="5400000">
          <a:off x="5166622" y="1768925"/>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En 1824 las logias masónicas emergen como movimientos de integración y acción política</a:t>
          </a:r>
        </a:p>
      </dsp:txBody>
      <dsp:txXfrm rot="-5400000">
        <a:off x="5554066" y="1944385"/>
        <a:ext cx="1156777" cy="1329630"/>
      </dsp:txXfrm>
    </dsp:sp>
    <dsp:sp modelId="{D663BE4D-46A4-4FDE-B36F-0E2E617AD984}">
      <dsp:nvSpPr>
        <dsp:cNvPr id="0" name=""/>
        <dsp:cNvSpPr/>
      </dsp:nvSpPr>
      <dsp:spPr>
        <a:xfrm rot="5400000">
          <a:off x="4262602" y="3408524"/>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El rito </a:t>
          </a:r>
          <a:r>
            <a:rPr lang="es-MX" sz="1400" kern="1200" dirty="0" err="1"/>
            <a:t>yorkino</a:t>
          </a:r>
          <a:r>
            <a:rPr lang="es-MX" sz="1400" kern="1200" dirty="0"/>
            <a:t> cuestionaba a la monarquía y proponía cambios de forma y fondo</a:t>
          </a:r>
        </a:p>
      </dsp:txBody>
      <dsp:txXfrm rot="-5400000">
        <a:off x="4650046" y="3583984"/>
        <a:ext cx="1156777" cy="1329630"/>
      </dsp:txXfrm>
    </dsp:sp>
    <dsp:sp modelId="{498F1221-5B76-4A4D-89D3-C566C4333345}">
      <dsp:nvSpPr>
        <dsp:cNvPr id="0" name=""/>
        <dsp:cNvSpPr/>
      </dsp:nvSpPr>
      <dsp:spPr>
        <a:xfrm>
          <a:off x="6119706" y="3669299"/>
          <a:ext cx="2155739" cy="1158999"/>
        </a:xfrm>
        <a:prstGeom prst="rect">
          <a:avLst/>
        </a:prstGeom>
        <a:noFill/>
        <a:ln>
          <a:noFill/>
        </a:ln>
        <a:effectLst/>
      </dsp:spPr>
      <dsp:style>
        <a:lnRef idx="0">
          <a:scrgbClr r="0" g="0" b="0"/>
        </a:lnRef>
        <a:fillRef idx="0">
          <a:scrgbClr r="0" g="0" b="0"/>
        </a:fillRef>
        <a:effectRef idx="0">
          <a:scrgbClr r="0" g="0" b="0"/>
        </a:effectRef>
        <a:fontRef idx="minor"/>
      </dsp:style>
    </dsp:sp>
    <dsp:sp modelId="{74A20F32-67DB-4642-8107-C7C6733B0BCA}">
      <dsp:nvSpPr>
        <dsp:cNvPr id="0" name=""/>
        <dsp:cNvSpPr/>
      </dsp:nvSpPr>
      <dsp:spPr>
        <a:xfrm rot="5400000">
          <a:off x="2447608" y="3408524"/>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t>El rito escoces impulsaba cambios moderados</a:t>
          </a:r>
        </a:p>
      </dsp:txBody>
      <dsp:txXfrm rot="-5400000">
        <a:off x="2835052" y="3583984"/>
        <a:ext cx="1156777" cy="1329630"/>
      </dsp:txXfrm>
    </dsp:sp>
    <dsp:sp modelId="{DED0FA6E-EC0A-4380-9153-9502C4A2C2D1}">
      <dsp:nvSpPr>
        <dsp:cNvPr id="0" name=""/>
        <dsp:cNvSpPr/>
      </dsp:nvSpPr>
      <dsp:spPr>
        <a:xfrm rot="5400000">
          <a:off x="3351628" y="5048122"/>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Guadalupe Victoria fundó el grupo el Águila Negra</a:t>
          </a:r>
        </a:p>
      </dsp:txBody>
      <dsp:txXfrm rot="-5400000">
        <a:off x="3739072" y="5223582"/>
        <a:ext cx="1156777" cy="1329630"/>
      </dsp:txXfrm>
    </dsp:sp>
    <dsp:sp modelId="{76DB1A47-A665-4853-9E81-A591E3497BDC}">
      <dsp:nvSpPr>
        <dsp:cNvPr id="0" name=""/>
        <dsp:cNvSpPr/>
      </dsp:nvSpPr>
      <dsp:spPr>
        <a:xfrm>
          <a:off x="1321447" y="5308897"/>
          <a:ext cx="2086199" cy="1158999"/>
        </a:xfrm>
        <a:prstGeom prst="rect">
          <a:avLst/>
        </a:prstGeom>
        <a:noFill/>
        <a:ln>
          <a:noFill/>
        </a:ln>
        <a:effectLst/>
      </dsp:spPr>
      <dsp:style>
        <a:lnRef idx="0">
          <a:scrgbClr r="0" g="0" b="0"/>
        </a:lnRef>
        <a:fillRef idx="0">
          <a:scrgbClr r="0" g="0" b="0"/>
        </a:fillRef>
        <a:effectRef idx="0">
          <a:scrgbClr r="0" g="0" b="0"/>
        </a:effectRef>
        <a:fontRef idx="minor"/>
      </dsp:style>
    </dsp:sp>
    <dsp:sp modelId="{BEC9C06E-39D3-48D3-A8FD-DB25C31DDEE1}">
      <dsp:nvSpPr>
        <dsp:cNvPr id="0" name=""/>
        <dsp:cNvSpPr/>
      </dsp:nvSpPr>
      <dsp:spPr>
        <a:xfrm rot="5400000">
          <a:off x="5166622" y="5048122"/>
          <a:ext cx="1931666" cy="168054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Bustamante traicionó a Guerrero e impuso el rito escocés que daría pie a la corriente centralista</a:t>
          </a:r>
        </a:p>
      </dsp:txBody>
      <dsp:txXfrm rot="-5400000">
        <a:off x="5554066" y="5223582"/>
        <a:ext cx="1156777" cy="13296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AA8A8-BBA2-4BCF-BE93-A24A78518103}">
      <dsp:nvSpPr>
        <dsp:cNvPr id="0" name=""/>
        <dsp:cNvSpPr/>
      </dsp:nvSpPr>
      <dsp:spPr>
        <a:xfrm>
          <a:off x="3260072" y="1690333"/>
          <a:ext cx="451959" cy="91440"/>
        </a:xfrm>
        <a:custGeom>
          <a:avLst/>
          <a:gdLst/>
          <a:ahLst/>
          <a:cxnLst/>
          <a:rect l="0" t="0" r="0" b="0"/>
          <a:pathLst>
            <a:path>
              <a:moveTo>
                <a:pt x="0" y="53634"/>
              </a:moveTo>
              <a:lnTo>
                <a:pt x="243079" y="53634"/>
              </a:lnTo>
              <a:lnTo>
                <a:pt x="243079" y="45720"/>
              </a:lnTo>
              <a:lnTo>
                <a:pt x="451959" y="45720"/>
              </a:lnTo>
            </a:path>
          </a:pathLst>
        </a:custGeom>
        <a:noFill/>
        <a:ln w="6350" cap="flat" cmpd="sng" algn="ctr">
          <a:solidFill>
            <a:schemeClr val="accent1"/>
          </a:solidFill>
          <a:prstDash val="solid"/>
          <a:miter lim="800000"/>
          <a:tailEnd type="arrow"/>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3473986" y="1732305"/>
        <a:ext cx="24131" cy="7497"/>
      </dsp:txXfrm>
    </dsp:sp>
    <dsp:sp modelId="{9B886A6E-4CDA-4832-8134-BB7BC3106DAD}">
      <dsp:nvSpPr>
        <dsp:cNvPr id="0" name=""/>
        <dsp:cNvSpPr/>
      </dsp:nvSpPr>
      <dsp:spPr>
        <a:xfrm>
          <a:off x="5076" y="751628"/>
          <a:ext cx="3256795" cy="1984678"/>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dirty="0" err="1"/>
            <a:t>En</a:t>
          </a:r>
          <a:r>
            <a:rPr lang="en-US" sz="1800" kern="1200" dirty="0"/>
            <a:t> el </a:t>
          </a:r>
          <a:r>
            <a:rPr lang="en-US" sz="1800" kern="1200" dirty="0" err="1"/>
            <a:t>senado</a:t>
          </a:r>
          <a:r>
            <a:rPr lang="en-US" sz="1800" kern="1200" dirty="0"/>
            <a:t> la </a:t>
          </a:r>
          <a:r>
            <a:rPr lang="en-US" sz="1800" kern="1200" dirty="0" err="1"/>
            <a:t>iniciativa</a:t>
          </a:r>
          <a:r>
            <a:rPr lang="en-US" sz="1800" kern="1200" dirty="0"/>
            <a:t> </a:t>
          </a:r>
          <a:r>
            <a:rPr lang="en-US" sz="1800" kern="1200" dirty="0" err="1"/>
            <a:t>es</a:t>
          </a:r>
          <a:r>
            <a:rPr lang="en-US" sz="1800" kern="1200" dirty="0"/>
            <a:t> </a:t>
          </a:r>
          <a:r>
            <a:rPr lang="en-US" sz="1800" kern="1200" dirty="0" err="1"/>
            <a:t>rechazada</a:t>
          </a:r>
          <a:r>
            <a:rPr lang="en-US" sz="1800" kern="1200" dirty="0"/>
            <a:t> sin </a:t>
          </a:r>
          <a:r>
            <a:rPr lang="en-US" sz="1800" kern="1200" dirty="0" err="1"/>
            <a:t>discusión</a:t>
          </a:r>
          <a:r>
            <a:rPr lang="en-US" sz="1800" kern="1200" dirty="0"/>
            <a:t>: </a:t>
          </a:r>
        </a:p>
        <a:p>
          <a:pPr marL="171450" lvl="1" indent="-171450" algn="l" defTabSz="800100" rtl="0">
            <a:lnSpc>
              <a:spcPct val="90000"/>
            </a:lnSpc>
            <a:spcBef>
              <a:spcPct val="0"/>
            </a:spcBef>
            <a:spcAft>
              <a:spcPct val="15000"/>
            </a:spcAft>
            <a:buChar char="•"/>
          </a:pPr>
          <a:r>
            <a:rPr lang="en-US" sz="1800" kern="1200" dirty="0"/>
            <a:t>Se </a:t>
          </a:r>
          <a:r>
            <a:rPr lang="en-US" sz="1800" kern="1200" dirty="0" err="1"/>
            <a:t>reconoce</a:t>
          </a:r>
          <a:r>
            <a:rPr lang="en-US" sz="1800" kern="1200" dirty="0"/>
            <a:t> la </a:t>
          </a:r>
          <a:r>
            <a:rPr lang="en-US" sz="1800" kern="1200" dirty="0" err="1"/>
            <a:t>importancia</a:t>
          </a:r>
          <a:r>
            <a:rPr lang="en-US" sz="1800" kern="1200" dirty="0"/>
            <a:t> del </a:t>
          </a:r>
          <a:r>
            <a:rPr lang="en-US" sz="1800" kern="1200" dirty="0" err="1"/>
            <a:t>objetivo</a:t>
          </a:r>
          <a:r>
            <a:rPr lang="en-US" sz="1800" kern="1200" dirty="0"/>
            <a:t> que </a:t>
          </a:r>
          <a:r>
            <a:rPr lang="en-US" sz="1800" kern="1200" dirty="0" err="1"/>
            <a:t>persigue</a:t>
          </a:r>
          <a:r>
            <a:rPr lang="en-US" sz="1800" kern="1200" dirty="0"/>
            <a:t>, </a:t>
          </a:r>
          <a:r>
            <a:rPr lang="en-US" sz="1800" kern="1200" dirty="0" err="1"/>
            <a:t>pero</a:t>
          </a:r>
          <a:r>
            <a:rPr lang="en-US" sz="1800" kern="1200" dirty="0"/>
            <a:t> no la </a:t>
          </a:r>
          <a:r>
            <a:rPr lang="en-US" sz="1800" kern="1200" dirty="0" err="1"/>
            <a:t>identifica</a:t>
          </a:r>
          <a:r>
            <a:rPr lang="en-US" sz="1800" kern="1200" dirty="0"/>
            <a:t> </a:t>
          </a:r>
          <a:r>
            <a:rPr lang="en-US" sz="1800" kern="1200" dirty="0" err="1"/>
            <a:t>como</a:t>
          </a:r>
          <a:r>
            <a:rPr lang="en-US" sz="1800" kern="1200" dirty="0"/>
            <a:t> </a:t>
          </a:r>
          <a:r>
            <a:rPr lang="en-US" sz="1800" kern="1200" dirty="0" err="1"/>
            <a:t>su</a:t>
          </a:r>
          <a:r>
            <a:rPr lang="en-US" sz="1800" kern="1200" dirty="0"/>
            <a:t> </a:t>
          </a:r>
          <a:r>
            <a:rPr lang="en-US" sz="1800" kern="1200" dirty="0" err="1"/>
            <a:t>medio</a:t>
          </a:r>
          <a:r>
            <a:rPr lang="en-US" sz="1800" kern="1200" dirty="0"/>
            <a:t> </a:t>
          </a:r>
          <a:r>
            <a:rPr lang="en-US" sz="1800" kern="1200" dirty="0" err="1"/>
            <a:t>óptimo</a:t>
          </a:r>
          <a:endParaRPr lang="en-US" sz="1800" kern="1200" dirty="0"/>
        </a:p>
      </dsp:txBody>
      <dsp:txXfrm>
        <a:off x="5076" y="751628"/>
        <a:ext cx="3256795" cy="1984678"/>
      </dsp:txXfrm>
    </dsp:sp>
    <dsp:sp modelId="{3A57C6C7-E300-4D2D-A776-B39BED0F8E1A}">
      <dsp:nvSpPr>
        <dsp:cNvPr id="0" name=""/>
        <dsp:cNvSpPr/>
      </dsp:nvSpPr>
      <dsp:spPr>
        <a:xfrm>
          <a:off x="3744431" y="743714"/>
          <a:ext cx="3256795" cy="1984678"/>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dirty="0"/>
            <a:t>Se </a:t>
          </a:r>
          <a:r>
            <a:rPr lang="en-US" sz="1800" kern="1200" dirty="0" err="1"/>
            <a:t>rechazó</a:t>
          </a:r>
          <a:r>
            <a:rPr lang="en-US" sz="1800" kern="1200" dirty="0"/>
            <a:t> </a:t>
          </a:r>
          <a:r>
            <a:rPr lang="en-US" sz="1800" kern="1200" dirty="0" err="1"/>
            <a:t>por</a:t>
          </a:r>
          <a:r>
            <a:rPr lang="en-US" sz="1800" kern="1200" dirty="0"/>
            <a:t>: </a:t>
          </a:r>
        </a:p>
        <a:p>
          <a:pPr marL="171450" lvl="1" indent="-171450" algn="l" defTabSz="800100" rtl="0">
            <a:lnSpc>
              <a:spcPct val="90000"/>
            </a:lnSpc>
            <a:spcBef>
              <a:spcPct val="0"/>
            </a:spcBef>
            <a:spcAft>
              <a:spcPct val="15000"/>
            </a:spcAft>
            <a:buChar char="•"/>
          </a:pPr>
          <a:r>
            <a:rPr lang="en-US" sz="1800" kern="1200" dirty="0" err="1"/>
            <a:t>Peligro</a:t>
          </a:r>
          <a:r>
            <a:rPr lang="en-US" sz="1800" kern="1200" dirty="0"/>
            <a:t> de </a:t>
          </a:r>
          <a:r>
            <a:rPr lang="en-US" sz="1800" kern="1200" dirty="0" err="1"/>
            <a:t>desestabilizar</a:t>
          </a:r>
          <a:r>
            <a:rPr lang="en-US" sz="1800" kern="1200" dirty="0"/>
            <a:t> la </a:t>
          </a:r>
          <a:r>
            <a:rPr lang="en-US" sz="1800" kern="1200" dirty="0" err="1"/>
            <a:t>distribución</a:t>
          </a:r>
          <a:r>
            <a:rPr lang="en-US" sz="1800" kern="1200" dirty="0"/>
            <a:t> </a:t>
          </a:r>
          <a:r>
            <a:rPr lang="en-US" sz="1800" kern="1200" dirty="0" err="1"/>
            <a:t>interna</a:t>
          </a:r>
          <a:r>
            <a:rPr lang="en-US" sz="1800" kern="1200" dirty="0"/>
            <a:t> del </a:t>
          </a:r>
          <a:r>
            <a:rPr lang="en-US" sz="1800" kern="1200" dirty="0" err="1"/>
            <a:t>poder</a:t>
          </a:r>
          <a:r>
            <a:rPr lang="en-US" sz="1800" kern="1200" dirty="0"/>
            <a:t> </a:t>
          </a:r>
          <a:r>
            <a:rPr lang="en-US" sz="1800" kern="1200" dirty="0" err="1"/>
            <a:t>en</a:t>
          </a:r>
          <a:r>
            <a:rPr lang="en-US" sz="1800" kern="1200" dirty="0"/>
            <a:t> el PRI.</a:t>
          </a:r>
        </a:p>
        <a:p>
          <a:pPr marL="171450" lvl="1" indent="-171450" algn="l" defTabSz="800100" rtl="0">
            <a:lnSpc>
              <a:spcPct val="90000"/>
            </a:lnSpc>
            <a:spcBef>
              <a:spcPct val="0"/>
            </a:spcBef>
            <a:spcAft>
              <a:spcPct val="15000"/>
            </a:spcAft>
            <a:buChar char="•"/>
          </a:pPr>
          <a:r>
            <a:rPr lang="en-US" sz="1800" kern="1200" dirty="0" err="1"/>
            <a:t>Descentralizaba</a:t>
          </a:r>
          <a:r>
            <a:rPr lang="en-US" sz="1800" kern="1200" dirty="0"/>
            <a:t> el </a:t>
          </a:r>
          <a:r>
            <a:rPr lang="en-US" sz="1800" kern="1200" dirty="0" err="1"/>
            <a:t>poder</a:t>
          </a:r>
          <a:r>
            <a:rPr lang="en-US" sz="1800" kern="1200" dirty="0"/>
            <a:t> de </a:t>
          </a:r>
          <a:r>
            <a:rPr lang="en-US" sz="1800" kern="1200" dirty="0" err="1"/>
            <a:t>dominación</a:t>
          </a:r>
          <a:r>
            <a:rPr lang="en-US" sz="1800" kern="1200" dirty="0"/>
            <a:t> de </a:t>
          </a:r>
          <a:r>
            <a:rPr lang="en-US" sz="1800" kern="1200" dirty="0" err="1"/>
            <a:t>candidatos</a:t>
          </a:r>
          <a:r>
            <a:rPr lang="en-US" sz="1800" kern="1200" dirty="0"/>
            <a:t> del PRI  </a:t>
          </a:r>
        </a:p>
      </dsp:txBody>
      <dsp:txXfrm>
        <a:off x="3744431" y="743714"/>
        <a:ext cx="3256795" cy="1984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F6667-C519-4361-BB69-FFEDC1773A8C}">
      <dsp:nvSpPr>
        <dsp:cNvPr id="0" name=""/>
        <dsp:cNvSpPr/>
      </dsp:nvSpPr>
      <dsp:spPr>
        <a:xfrm rot="5400000">
          <a:off x="-95967" y="140359"/>
          <a:ext cx="931708" cy="652196"/>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1810</a:t>
          </a:r>
        </a:p>
      </dsp:txBody>
      <dsp:txXfrm rot="-5400000">
        <a:off x="43789" y="326701"/>
        <a:ext cx="652196" cy="279512"/>
      </dsp:txXfrm>
    </dsp:sp>
    <dsp:sp modelId="{9D91B55C-148C-44C2-A98A-C52AB3BDBE65}">
      <dsp:nvSpPr>
        <dsp:cNvPr id="0" name=""/>
        <dsp:cNvSpPr/>
      </dsp:nvSpPr>
      <dsp:spPr>
        <a:xfrm rot="5400000">
          <a:off x="4242778" y="-3458611"/>
          <a:ext cx="605610" cy="7524039"/>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A partir de la independencia, han participado candidatos independientes en México.</a:t>
          </a:r>
        </a:p>
      </dsp:txBody>
      <dsp:txXfrm rot="-5400000">
        <a:off x="783564" y="30166"/>
        <a:ext cx="7494476" cy="546484"/>
      </dsp:txXfrm>
    </dsp:sp>
    <dsp:sp modelId="{A4710552-0881-4855-9928-6F0FD8D7CC60}">
      <dsp:nvSpPr>
        <dsp:cNvPr id="0" name=""/>
        <dsp:cNvSpPr/>
      </dsp:nvSpPr>
      <dsp:spPr>
        <a:xfrm rot="5400000">
          <a:off x="-95967" y="862033"/>
          <a:ext cx="931708" cy="652196"/>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1911</a:t>
          </a:r>
        </a:p>
      </dsp:txBody>
      <dsp:txXfrm rot="-5400000">
        <a:off x="43789" y="1048375"/>
        <a:ext cx="652196" cy="279512"/>
      </dsp:txXfrm>
    </dsp:sp>
    <dsp:sp modelId="{70D5EDD2-489E-463A-A719-3849D79F881B}">
      <dsp:nvSpPr>
        <dsp:cNvPr id="0" name=""/>
        <dsp:cNvSpPr/>
      </dsp:nvSpPr>
      <dsp:spPr>
        <a:xfrm rot="5400000">
          <a:off x="4242778" y="-2736937"/>
          <a:ext cx="605610" cy="7524039"/>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La Ley Electoral de 1911 reconoció tanto a los partidos políticos como a los candidatos sin partido.</a:t>
          </a:r>
        </a:p>
      </dsp:txBody>
      <dsp:txXfrm rot="-5400000">
        <a:off x="783564" y="751840"/>
        <a:ext cx="7494476" cy="546484"/>
      </dsp:txXfrm>
    </dsp:sp>
    <dsp:sp modelId="{0C2CCB35-EBCF-46E3-AF1C-B1B0AECD7858}">
      <dsp:nvSpPr>
        <dsp:cNvPr id="0" name=""/>
        <dsp:cNvSpPr/>
      </dsp:nvSpPr>
      <dsp:spPr>
        <a:xfrm rot="5400000">
          <a:off x="-95967" y="1583708"/>
          <a:ext cx="931708" cy="652196"/>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1946</a:t>
          </a:r>
        </a:p>
      </dsp:txBody>
      <dsp:txXfrm rot="-5400000">
        <a:off x="43789" y="1770050"/>
        <a:ext cx="652196" cy="279512"/>
      </dsp:txXfrm>
    </dsp:sp>
    <dsp:sp modelId="{C1ADD99A-CED4-4ECC-A5B6-3AB282B6890D}">
      <dsp:nvSpPr>
        <dsp:cNvPr id="0" name=""/>
        <dsp:cNvSpPr/>
      </dsp:nvSpPr>
      <dsp:spPr>
        <a:xfrm rot="5400000">
          <a:off x="4242778" y="-2015262"/>
          <a:ext cx="605610" cy="7524039"/>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La Ley Electoral de 1946 limitó exclusivamente a los partidos políticos el derecho a registrar candidaturas para acceder a los cargos de elección popular. </a:t>
          </a:r>
        </a:p>
      </dsp:txBody>
      <dsp:txXfrm rot="-5400000">
        <a:off x="783564" y="1473515"/>
        <a:ext cx="7494476" cy="5464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FDFD6-0A74-42FD-8AF3-D4220AEDEC83}">
      <dsp:nvSpPr>
        <dsp:cNvPr id="0" name=""/>
        <dsp:cNvSpPr/>
      </dsp:nvSpPr>
      <dsp:spPr>
        <a:xfrm rot="5400000">
          <a:off x="-79625" y="123912"/>
          <a:ext cx="818633" cy="573043"/>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2006</a:t>
          </a:r>
        </a:p>
      </dsp:txBody>
      <dsp:txXfrm rot="-5400000">
        <a:off x="43171" y="287639"/>
        <a:ext cx="573043" cy="245590"/>
      </dsp:txXfrm>
    </dsp:sp>
    <dsp:sp modelId="{9E94A05A-948C-4F64-A1D6-376E4744D0D3}">
      <dsp:nvSpPr>
        <dsp:cNvPr id="0" name=""/>
        <dsp:cNvSpPr/>
      </dsp:nvSpPr>
      <dsp:spPr>
        <a:xfrm rot="5400000">
          <a:off x="4239332" y="-3533522"/>
          <a:ext cx="532112" cy="7601391"/>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La Suprema Corte confirmó la constitucionalidad de las candidaturas independientes a nivel local (Acción de Inconstitucionalidad 28/2006 y sus acumuladas). </a:t>
          </a:r>
        </a:p>
      </dsp:txBody>
      <dsp:txXfrm rot="-5400000">
        <a:off x="704693" y="27093"/>
        <a:ext cx="7575415" cy="480160"/>
      </dsp:txXfrm>
    </dsp:sp>
    <dsp:sp modelId="{2D678C61-5CEF-4963-86DD-6225733A2B7E}">
      <dsp:nvSpPr>
        <dsp:cNvPr id="0" name=""/>
        <dsp:cNvSpPr/>
      </dsp:nvSpPr>
      <dsp:spPr>
        <a:xfrm rot="5400000">
          <a:off x="-82172" y="788940"/>
          <a:ext cx="818633" cy="567949"/>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2007</a:t>
          </a:r>
          <a:endParaRPr lang="es-MX" sz="1700" b="1" kern="1200" dirty="0">
            <a:solidFill>
              <a:srgbClr val="0E502B"/>
            </a:solidFill>
          </a:endParaRPr>
        </a:p>
      </dsp:txBody>
      <dsp:txXfrm rot="-5400000">
        <a:off x="43171" y="947573"/>
        <a:ext cx="567949" cy="250684"/>
      </dsp:txXfrm>
    </dsp:sp>
    <dsp:sp modelId="{478F43A5-AB61-452C-A7F5-51478A3ECE47}">
      <dsp:nvSpPr>
        <dsp:cNvPr id="0" name=""/>
        <dsp:cNvSpPr/>
      </dsp:nvSpPr>
      <dsp:spPr>
        <a:xfrm rot="5400000">
          <a:off x="4239332" y="-2859646"/>
          <a:ext cx="532112" cy="7578601"/>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Una reforma al artículo 116 constitucional estableció el derecho exclusivo de los partidos políticos para postular candidatos en las elecciones locales. </a:t>
          </a:r>
        </a:p>
      </dsp:txBody>
      <dsp:txXfrm rot="-5400000">
        <a:off x="716088" y="689574"/>
        <a:ext cx="7552625" cy="480160"/>
      </dsp:txXfrm>
    </dsp:sp>
    <dsp:sp modelId="{9CAD8518-3CA6-4CDC-B63F-32E34DD7757E}">
      <dsp:nvSpPr>
        <dsp:cNvPr id="0" name=""/>
        <dsp:cNvSpPr/>
      </dsp:nvSpPr>
      <dsp:spPr>
        <a:xfrm rot="5400000">
          <a:off x="-82172" y="1451421"/>
          <a:ext cx="818633" cy="567949"/>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2008</a:t>
          </a:r>
          <a:endParaRPr lang="es-MX" sz="1700" b="1" kern="1200" dirty="0">
            <a:solidFill>
              <a:srgbClr val="0E502B"/>
            </a:solidFill>
          </a:endParaRPr>
        </a:p>
      </dsp:txBody>
      <dsp:txXfrm rot="-5400000">
        <a:off x="43171" y="1610054"/>
        <a:ext cx="567949" cy="250684"/>
      </dsp:txXfrm>
    </dsp:sp>
    <dsp:sp modelId="{A54A35BD-CB94-49C6-84DF-303C03419D6D}">
      <dsp:nvSpPr>
        <dsp:cNvPr id="0" name=""/>
        <dsp:cNvSpPr/>
      </dsp:nvSpPr>
      <dsp:spPr>
        <a:xfrm rot="5400000">
          <a:off x="4239332" y="-2210699"/>
          <a:ext cx="532112" cy="7605669"/>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La Corte Interamericana de Derechos Humanos determinó que el monopolio de los partidos políticos en la postulación de candidatos era adecuado (</a:t>
          </a:r>
          <a:r>
            <a:rPr lang="es-MX" sz="1400" i="1" kern="1200" dirty="0"/>
            <a:t>Castañeda </a:t>
          </a:r>
          <a:r>
            <a:rPr lang="es-MX" sz="1400" i="1" kern="1200" dirty="0" err="1"/>
            <a:t>Gutman</a:t>
          </a:r>
          <a:r>
            <a:rPr lang="es-MX" sz="1400" i="1" kern="1200" dirty="0"/>
            <a:t> vs. México</a:t>
          </a:r>
          <a:r>
            <a:rPr lang="es-MX" sz="1400" kern="1200" dirty="0"/>
            <a:t>).</a:t>
          </a:r>
        </a:p>
      </dsp:txBody>
      <dsp:txXfrm rot="-5400000">
        <a:off x="702554" y="1352055"/>
        <a:ext cx="7579693" cy="480160"/>
      </dsp:txXfrm>
    </dsp:sp>
    <dsp:sp modelId="{6C140813-8C4E-4895-B6C4-7903C524FADE}">
      <dsp:nvSpPr>
        <dsp:cNvPr id="0" name=""/>
        <dsp:cNvSpPr/>
      </dsp:nvSpPr>
      <dsp:spPr>
        <a:xfrm rot="5400000">
          <a:off x="-82172" y="2113902"/>
          <a:ext cx="818633" cy="567949"/>
        </a:xfrm>
        <a:prstGeom prst="chevron">
          <a:avLst/>
        </a:prstGeom>
        <a:solidFill>
          <a:srgbClr val="008040">
            <a:alpha val="25000"/>
          </a:srgbClr>
        </a:solidFill>
        <a:ln w="12700" cap="flat" cmpd="sng" algn="ctr">
          <a:solidFill>
            <a:srgbClr val="0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E502B"/>
              </a:solidFill>
            </a:rPr>
            <a:t>2012</a:t>
          </a:r>
        </a:p>
      </dsp:txBody>
      <dsp:txXfrm rot="-5400000">
        <a:off x="43171" y="2272535"/>
        <a:ext cx="567949" cy="250684"/>
      </dsp:txXfrm>
    </dsp:sp>
    <dsp:sp modelId="{046973CC-FCBB-4409-98D6-F70E123C5817}">
      <dsp:nvSpPr>
        <dsp:cNvPr id="0" name=""/>
        <dsp:cNvSpPr/>
      </dsp:nvSpPr>
      <dsp:spPr>
        <a:xfrm rot="5400000">
          <a:off x="4239332" y="-1548218"/>
          <a:ext cx="532112" cy="7605669"/>
        </a:xfrm>
        <a:prstGeom prst="round2SameRect">
          <a:avLst/>
        </a:prstGeom>
        <a:solidFill>
          <a:schemeClr val="bg1">
            <a:lumMod val="85000"/>
            <a:alpha val="48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Se reformó el artículo 35 constitucional con la finalidad de reconocer el derecho de los ciudadanos a postularse como candidatos independientes.</a:t>
          </a:r>
        </a:p>
      </dsp:txBody>
      <dsp:txXfrm rot="-5400000">
        <a:off x="702554" y="2014536"/>
        <a:ext cx="7579693" cy="480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EE69B-4C98-4F15-A06B-93C15E3D4DBC}">
      <dsp:nvSpPr>
        <dsp:cNvPr id="0" name=""/>
        <dsp:cNvSpPr/>
      </dsp:nvSpPr>
      <dsp:spPr>
        <a:xfrm>
          <a:off x="0" y="5718"/>
          <a:ext cx="6803753"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Sistema electoral híbrido</a:t>
          </a:r>
        </a:p>
      </dsp:txBody>
      <dsp:txXfrm>
        <a:off x="31613" y="37331"/>
        <a:ext cx="6740527" cy="584369"/>
      </dsp:txXfrm>
    </dsp:sp>
    <dsp:sp modelId="{E9E2C3C4-F8A0-478E-8F4B-2A0F66DB50FB}">
      <dsp:nvSpPr>
        <dsp:cNvPr id="0" name=""/>
        <dsp:cNvSpPr/>
      </dsp:nvSpPr>
      <dsp:spPr>
        <a:xfrm>
          <a:off x="0" y="731073"/>
          <a:ext cx="6803753" cy="64759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Candidaturas independientes</a:t>
          </a:r>
        </a:p>
      </dsp:txBody>
      <dsp:txXfrm>
        <a:off x="31613" y="762686"/>
        <a:ext cx="6740527" cy="584369"/>
      </dsp:txXfrm>
    </dsp:sp>
    <dsp:sp modelId="{97522BF2-FBBF-42CF-87D8-12F449A6C96C}">
      <dsp:nvSpPr>
        <dsp:cNvPr id="0" name=""/>
        <dsp:cNvSpPr/>
      </dsp:nvSpPr>
      <dsp:spPr>
        <a:xfrm>
          <a:off x="0" y="1456428"/>
          <a:ext cx="6803753" cy="64759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Reelección </a:t>
          </a:r>
        </a:p>
      </dsp:txBody>
      <dsp:txXfrm>
        <a:off x="31613" y="1488041"/>
        <a:ext cx="6740527" cy="584369"/>
      </dsp:txXfrm>
    </dsp:sp>
    <dsp:sp modelId="{EA944D31-EE7F-4D34-A6C6-FC3ED0CD67E7}">
      <dsp:nvSpPr>
        <dsp:cNvPr id="0" name=""/>
        <dsp:cNvSpPr/>
      </dsp:nvSpPr>
      <dsp:spPr>
        <a:xfrm>
          <a:off x="0" y="2181783"/>
          <a:ext cx="6803753" cy="64759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Sistema uniformado de fiscalización</a:t>
          </a:r>
        </a:p>
      </dsp:txBody>
      <dsp:txXfrm>
        <a:off x="31613" y="2213396"/>
        <a:ext cx="6740527" cy="584369"/>
      </dsp:txXfrm>
    </dsp:sp>
    <dsp:sp modelId="{AFAA69E4-B7DE-4F1C-9FD5-95761D6389C6}">
      <dsp:nvSpPr>
        <dsp:cNvPr id="0" name=""/>
        <dsp:cNvSpPr/>
      </dsp:nvSpPr>
      <dsp:spPr>
        <a:xfrm>
          <a:off x="0" y="2907138"/>
          <a:ext cx="6803753" cy="64759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Modificaciones al PES</a:t>
          </a:r>
        </a:p>
      </dsp:txBody>
      <dsp:txXfrm>
        <a:off x="31613" y="2938751"/>
        <a:ext cx="6740527" cy="584369"/>
      </dsp:txXfrm>
    </dsp:sp>
    <dsp:sp modelId="{1A9CBB1E-0EFC-4322-ABC5-71273A30AB45}">
      <dsp:nvSpPr>
        <dsp:cNvPr id="0" name=""/>
        <dsp:cNvSpPr/>
      </dsp:nvSpPr>
      <dsp:spPr>
        <a:xfrm>
          <a:off x="0" y="3632493"/>
          <a:ext cx="6803753"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Nuevas causales de nulidad</a:t>
          </a:r>
        </a:p>
      </dsp:txBody>
      <dsp:txXfrm>
        <a:off x="31613" y="3664106"/>
        <a:ext cx="6740527"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15C9-FBDE-4EAA-A278-DC98CE017250}">
      <dsp:nvSpPr>
        <dsp:cNvPr id="0" name=""/>
        <dsp:cNvSpPr/>
      </dsp:nvSpPr>
      <dsp:spPr>
        <a:xfrm>
          <a:off x="0" y="131335"/>
          <a:ext cx="626364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1. La nación mexicana es para siempre libre e independiente del gobierno español y de cualquier otra potencia</a:t>
          </a:r>
          <a:endParaRPr lang="en-US" sz="1800" kern="1200"/>
        </a:p>
      </dsp:txBody>
      <dsp:txXfrm>
        <a:off x="49154" y="180489"/>
        <a:ext cx="6165332" cy="908623"/>
      </dsp:txXfrm>
    </dsp:sp>
    <dsp:sp modelId="{D51E2E96-55B8-47F2-AF21-8D2F902380B4}">
      <dsp:nvSpPr>
        <dsp:cNvPr id="0" name=""/>
        <dsp:cNvSpPr/>
      </dsp:nvSpPr>
      <dsp:spPr>
        <a:xfrm>
          <a:off x="0" y="1190107"/>
          <a:ext cx="6263640" cy="100693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3. La religión de la nación mexicana es y será perpetuamente la católica, apostólica y romana.</a:t>
          </a:r>
          <a:endParaRPr lang="en-US" sz="1800" kern="1200"/>
        </a:p>
      </dsp:txBody>
      <dsp:txXfrm>
        <a:off x="49154" y="1239261"/>
        <a:ext cx="6165332" cy="908623"/>
      </dsp:txXfrm>
    </dsp:sp>
    <dsp:sp modelId="{6946EA21-44DF-4324-AB85-4533B850040E}">
      <dsp:nvSpPr>
        <dsp:cNvPr id="0" name=""/>
        <dsp:cNvSpPr/>
      </dsp:nvSpPr>
      <dsp:spPr>
        <a:xfrm>
          <a:off x="0" y="2248878"/>
          <a:ext cx="6263640" cy="100693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4. La nación mexicana adopta para su gobierno la forma de república representativa popular federal.</a:t>
          </a:r>
          <a:endParaRPr lang="en-US" sz="1800" kern="1200"/>
        </a:p>
      </dsp:txBody>
      <dsp:txXfrm>
        <a:off x="49154" y="2298032"/>
        <a:ext cx="6165332" cy="908623"/>
      </dsp:txXfrm>
    </dsp:sp>
    <dsp:sp modelId="{0CCD5541-52DC-4894-955E-B669EF92166A}">
      <dsp:nvSpPr>
        <dsp:cNvPr id="0" name=""/>
        <dsp:cNvSpPr/>
      </dsp:nvSpPr>
      <dsp:spPr>
        <a:xfrm>
          <a:off x="0" y="3307649"/>
          <a:ext cx="6263640" cy="100693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6. Se divide el supremo poder de la federación para su ejercicio en legislativo, ejecutivo y judicial.</a:t>
          </a:r>
          <a:endParaRPr lang="en-US" sz="1800" kern="1200"/>
        </a:p>
      </dsp:txBody>
      <dsp:txXfrm>
        <a:off x="49154" y="3356803"/>
        <a:ext cx="6165332" cy="908623"/>
      </dsp:txXfrm>
    </dsp:sp>
    <dsp:sp modelId="{9D1D88B5-0523-48F4-89A7-C65E6621C857}">
      <dsp:nvSpPr>
        <dsp:cNvPr id="0" name=""/>
        <dsp:cNvSpPr/>
      </dsp:nvSpPr>
      <dsp:spPr>
        <a:xfrm>
          <a:off x="0" y="4366420"/>
          <a:ext cx="6263640"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a:t>9. Las cualidades de los electores se prescribirán constitucionalmenye por las legislaturas de los Estados, a las que también corresponde reglamentar las elecciones.</a:t>
          </a:r>
          <a:endParaRPr lang="en-US" sz="1800" kern="1200"/>
        </a:p>
      </dsp:txBody>
      <dsp:txXfrm>
        <a:off x="49154" y="4415574"/>
        <a:ext cx="6165332"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7679E-B7FA-4849-9A6D-AC0DA07CD28D}">
      <dsp:nvSpPr>
        <dsp:cNvPr id="0" name=""/>
        <dsp:cNvSpPr/>
      </dsp:nvSpPr>
      <dsp:spPr>
        <a:xfrm>
          <a:off x="0" y="0"/>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C77D7C-1068-4301-A560-E263EF08160F}">
      <dsp:nvSpPr>
        <dsp:cNvPr id="0" name=""/>
        <dsp:cNvSpPr/>
      </dsp:nvSpPr>
      <dsp:spPr>
        <a:xfrm>
          <a:off x="0" y="0"/>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dirty="0"/>
            <a:t>Los quince artículos de la primera ley, otorgaban la ciudadanía a aquellos que supieran leer y tuvieran un ingreso anual mínimo de 100 pesos, excepto para los trabajadores domésticos, quienes no tenían derecho a voto.</a:t>
          </a:r>
          <a:endParaRPr lang="en-US" sz="1200" kern="1200" dirty="0"/>
        </a:p>
      </dsp:txBody>
      <dsp:txXfrm>
        <a:off x="0" y="0"/>
        <a:ext cx="6586489" cy="553293"/>
      </dsp:txXfrm>
    </dsp:sp>
    <dsp:sp modelId="{E5DF8015-A419-4110-8B6D-440BA8330DC5}">
      <dsp:nvSpPr>
        <dsp:cNvPr id="0" name=""/>
        <dsp:cNvSpPr/>
      </dsp:nvSpPr>
      <dsp:spPr>
        <a:xfrm>
          <a:off x="0" y="553293"/>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5874A3-8730-4C47-B4EB-0C487443500B}">
      <dsp:nvSpPr>
        <dsp:cNvPr id="0" name=""/>
        <dsp:cNvSpPr/>
      </dsp:nvSpPr>
      <dsp:spPr>
        <a:xfrm>
          <a:off x="0" y="553293"/>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Está conformada por 15 artículos</a:t>
          </a:r>
          <a:endParaRPr lang="en-US" sz="1200" kern="1200"/>
        </a:p>
      </dsp:txBody>
      <dsp:txXfrm>
        <a:off x="0" y="553293"/>
        <a:ext cx="6586489" cy="553293"/>
      </dsp:txXfrm>
    </dsp:sp>
    <dsp:sp modelId="{7D815F3A-114B-4433-8304-20DC90A5B09F}">
      <dsp:nvSpPr>
        <dsp:cNvPr id="0" name=""/>
        <dsp:cNvSpPr/>
      </dsp:nvSpPr>
      <dsp:spPr>
        <a:xfrm>
          <a:off x="0" y="1106587"/>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CEA8A5-B0E1-4E66-A0BF-DC87A8389E7B}">
      <dsp:nvSpPr>
        <dsp:cNvPr id="0" name=""/>
        <dsp:cNvSpPr/>
      </dsp:nvSpPr>
      <dsp:spPr>
        <a:xfrm>
          <a:off x="0" y="1106587"/>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a) Establece los derechos de los ciudadanos.</a:t>
          </a:r>
          <a:endParaRPr lang="en-US" sz="1200" kern="1200"/>
        </a:p>
      </dsp:txBody>
      <dsp:txXfrm>
        <a:off x="0" y="1106587"/>
        <a:ext cx="6586489" cy="553293"/>
      </dsp:txXfrm>
    </dsp:sp>
    <dsp:sp modelId="{2E9FFCB2-1703-4697-BD05-949402B10C49}">
      <dsp:nvSpPr>
        <dsp:cNvPr id="0" name=""/>
        <dsp:cNvSpPr/>
      </dsp:nvSpPr>
      <dsp:spPr>
        <a:xfrm>
          <a:off x="0" y="1659880"/>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6A341F-1557-4FC2-A794-C267E6780BEB}">
      <dsp:nvSpPr>
        <dsp:cNvPr id="0" name=""/>
        <dsp:cNvSpPr/>
      </dsp:nvSpPr>
      <dsp:spPr>
        <a:xfrm>
          <a:off x="0" y="1659880"/>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b) Define los conceptos de nacionalidad y ciudadanía estableciendo la obligación de profesar la religión de su patria.</a:t>
          </a:r>
          <a:endParaRPr lang="en-US" sz="1200" kern="1200"/>
        </a:p>
      </dsp:txBody>
      <dsp:txXfrm>
        <a:off x="0" y="1659880"/>
        <a:ext cx="6586489" cy="553293"/>
      </dsp:txXfrm>
    </dsp:sp>
    <dsp:sp modelId="{BB38EA96-0472-442A-A4C1-02999D2764E7}">
      <dsp:nvSpPr>
        <dsp:cNvPr id="0" name=""/>
        <dsp:cNvSpPr/>
      </dsp:nvSpPr>
      <dsp:spPr>
        <a:xfrm>
          <a:off x="0" y="221317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5729AC-07CF-4D87-A269-35A0A95CB34B}">
      <dsp:nvSpPr>
        <dsp:cNvPr id="0" name=""/>
        <dsp:cNvSpPr/>
      </dsp:nvSpPr>
      <dsp:spPr>
        <a:xfrm>
          <a:off x="0" y="2213174"/>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c) La libertad de tránsito.</a:t>
          </a:r>
          <a:endParaRPr lang="en-US" sz="1200" kern="1200"/>
        </a:p>
      </dsp:txBody>
      <dsp:txXfrm>
        <a:off x="0" y="2213174"/>
        <a:ext cx="6586489" cy="553293"/>
      </dsp:txXfrm>
    </dsp:sp>
    <dsp:sp modelId="{E40A2AF8-41A4-4F98-8499-4B3A1BE3EF15}">
      <dsp:nvSpPr>
        <dsp:cNvPr id="0" name=""/>
        <dsp:cNvSpPr/>
      </dsp:nvSpPr>
      <dsp:spPr>
        <a:xfrm>
          <a:off x="0" y="2766468"/>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AD38E0-DBB6-4C52-9AB0-F4C16F7CEE56}">
      <dsp:nvSpPr>
        <dsp:cNvPr id="0" name=""/>
        <dsp:cNvSpPr/>
      </dsp:nvSpPr>
      <dsp:spPr>
        <a:xfrm>
          <a:off x="0" y="2766468"/>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d) La libertad de imprenta</a:t>
          </a:r>
          <a:endParaRPr lang="en-US" sz="1200" kern="1200"/>
        </a:p>
      </dsp:txBody>
      <dsp:txXfrm>
        <a:off x="0" y="2766468"/>
        <a:ext cx="6586489" cy="553293"/>
      </dsp:txXfrm>
    </dsp:sp>
    <dsp:sp modelId="{F00DCF89-2B05-448C-9B7F-FE44D8D6F173}">
      <dsp:nvSpPr>
        <dsp:cNvPr id="0" name=""/>
        <dsp:cNvSpPr/>
      </dsp:nvSpPr>
      <dsp:spPr>
        <a:xfrm>
          <a:off x="0" y="3319761"/>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3B909A-473D-4E11-9FED-F815E377843C}">
      <dsp:nvSpPr>
        <dsp:cNvPr id="0" name=""/>
        <dsp:cNvSpPr/>
      </dsp:nvSpPr>
      <dsp:spPr>
        <a:xfrm>
          <a:off x="0" y="3319761"/>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e) La inviolabilidad de la propiedad privada.</a:t>
          </a:r>
          <a:endParaRPr lang="en-US" sz="1200" kern="1200"/>
        </a:p>
      </dsp:txBody>
      <dsp:txXfrm>
        <a:off x="0" y="3319761"/>
        <a:ext cx="6586489" cy="553293"/>
      </dsp:txXfrm>
    </dsp:sp>
    <dsp:sp modelId="{63786BF3-4B53-46CD-B1B9-AB82464228FD}">
      <dsp:nvSpPr>
        <dsp:cNvPr id="0" name=""/>
        <dsp:cNvSpPr/>
      </dsp:nvSpPr>
      <dsp:spPr>
        <a:xfrm>
          <a:off x="0" y="3873055"/>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A8B889-80FD-443A-8EFD-772F2CEA39D5}">
      <dsp:nvSpPr>
        <dsp:cNvPr id="0" name=""/>
        <dsp:cNvSpPr/>
      </dsp:nvSpPr>
      <dsp:spPr>
        <a:xfrm>
          <a:off x="0" y="3873055"/>
          <a:ext cx="6586489" cy="55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t>f) La irretroactividad de la ley.</a:t>
          </a:r>
          <a:endParaRPr lang="en-US" sz="1200" kern="1200"/>
        </a:p>
      </dsp:txBody>
      <dsp:txXfrm>
        <a:off x="0" y="3873055"/>
        <a:ext cx="6586489" cy="553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5242B-B277-45DE-9F78-0B852F831F53}">
      <dsp:nvSpPr>
        <dsp:cNvPr id="0" name=""/>
        <dsp:cNvSpPr/>
      </dsp:nvSpPr>
      <dsp:spPr>
        <a:xfrm>
          <a:off x="460" y="1160411"/>
          <a:ext cx="1981814" cy="2378177"/>
        </a:xfrm>
        <a:prstGeom prst="roundRect">
          <a:avLst>
            <a:gd name="adj" fmla="val 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MX" sz="2200" kern="1200" dirty="0"/>
            <a:t>1830-1847</a:t>
          </a:r>
        </a:p>
      </dsp:txBody>
      <dsp:txXfrm rot="16200000">
        <a:off x="-776410" y="1937282"/>
        <a:ext cx="1950105" cy="396362"/>
      </dsp:txXfrm>
    </dsp:sp>
    <dsp:sp modelId="{60E457E5-98CA-4876-8868-9D97C88C20F4}">
      <dsp:nvSpPr>
        <dsp:cNvPr id="0" name=""/>
        <dsp:cNvSpPr/>
      </dsp:nvSpPr>
      <dsp:spPr>
        <a:xfrm>
          <a:off x="396823" y="1160411"/>
          <a:ext cx="1476451" cy="2378177"/>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s-MX" sz="1900" kern="1200" dirty="0"/>
            <a:t>Centralistas (Santa Anna) vs federalistas (Gómez Farías y Quintana Roo) </a:t>
          </a:r>
        </a:p>
      </dsp:txBody>
      <dsp:txXfrm>
        <a:off x="396823" y="1160411"/>
        <a:ext cx="1476451" cy="2378177"/>
      </dsp:txXfrm>
    </dsp:sp>
    <dsp:sp modelId="{19B2D144-A0D1-43D7-A141-717A79F34C50}">
      <dsp:nvSpPr>
        <dsp:cNvPr id="0" name=""/>
        <dsp:cNvSpPr/>
      </dsp:nvSpPr>
      <dsp:spPr>
        <a:xfrm>
          <a:off x="2051638" y="1160411"/>
          <a:ext cx="1981814" cy="2378177"/>
        </a:xfrm>
        <a:prstGeom prst="roundRect">
          <a:avLst>
            <a:gd name="adj" fmla="val 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MX" sz="2200" kern="1200" dirty="0"/>
            <a:t>1847-1857</a:t>
          </a:r>
        </a:p>
      </dsp:txBody>
      <dsp:txXfrm rot="16200000">
        <a:off x="1274767" y="1937282"/>
        <a:ext cx="1950105" cy="396362"/>
      </dsp:txXfrm>
    </dsp:sp>
    <dsp:sp modelId="{FBE00E99-CFAF-4555-B14E-C0010FDA343F}">
      <dsp:nvSpPr>
        <dsp:cNvPr id="0" name=""/>
        <dsp:cNvSpPr/>
      </dsp:nvSpPr>
      <dsp:spPr>
        <a:xfrm rot="5400000">
          <a:off x="1886820" y="3050256"/>
          <a:ext cx="349453" cy="297272"/>
        </a:xfrm>
        <a:prstGeom prst="flowChartExtra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97D40C1-93CA-4778-B111-C799BB32439F}">
      <dsp:nvSpPr>
        <dsp:cNvPr id="0" name=""/>
        <dsp:cNvSpPr/>
      </dsp:nvSpPr>
      <dsp:spPr>
        <a:xfrm>
          <a:off x="2448001" y="1160411"/>
          <a:ext cx="1476451" cy="2378177"/>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s-MX" sz="1900" kern="1200" dirty="0"/>
            <a:t>Liberales (moderados y radicales) vs conservadores</a:t>
          </a:r>
        </a:p>
      </dsp:txBody>
      <dsp:txXfrm>
        <a:off x="2448001" y="1160411"/>
        <a:ext cx="1476451" cy="2378177"/>
      </dsp:txXfrm>
    </dsp:sp>
    <dsp:sp modelId="{E2886487-D2D0-4B00-84C3-8D3B52177F38}">
      <dsp:nvSpPr>
        <dsp:cNvPr id="0" name=""/>
        <dsp:cNvSpPr/>
      </dsp:nvSpPr>
      <dsp:spPr>
        <a:xfrm>
          <a:off x="4102816" y="1160411"/>
          <a:ext cx="1981814" cy="2378177"/>
        </a:xfrm>
        <a:prstGeom prst="roundRect">
          <a:avLst>
            <a:gd name="adj" fmla="val 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MX" sz="2200" kern="1200" dirty="0"/>
            <a:t>1857-1873</a:t>
          </a:r>
        </a:p>
      </dsp:txBody>
      <dsp:txXfrm rot="16200000">
        <a:off x="3325944" y="1937282"/>
        <a:ext cx="1950105" cy="396362"/>
      </dsp:txXfrm>
    </dsp:sp>
    <dsp:sp modelId="{77289DFD-0FAF-4963-9A07-45CBA757D5EB}">
      <dsp:nvSpPr>
        <dsp:cNvPr id="0" name=""/>
        <dsp:cNvSpPr/>
      </dsp:nvSpPr>
      <dsp:spPr>
        <a:xfrm rot="5400000">
          <a:off x="3937998" y="3050256"/>
          <a:ext cx="349453" cy="297272"/>
        </a:xfrm>
        <a:prstGeom prst="flowChartExtra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7F9747C-FADB-4C0D-B3B1-ED033C57C14E}">
      <dsp:nvSpPr>
        <dsp:cNvPr id="0" name=""/>
        <dsp:cNvSpPr/>
      </dsp:nvSpPr>
      <dsp:spPr>
        <a:xfrm>
          <a:off x="4499179" y="1160411"/>
          <a:ext cx="1476451" cy="2378177"/>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s-MX" sz="1900" kern="1200" dirty="0"/>
            <a:t>Liberales civilistas o ministeriales Juárez y Lerdo) vs militaristas (Díaz) </a:t>
          </a:r>
        </a:p>
      </dsp:txBody>
      <dsp:txXfrm>
        <a:off x="4499179" y="1160411"/>
        <a:ext cx="1476451" cy="2378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99B1A-5C88-491B-BFA5-CBC125263D24}">
      <dsp:nvSpPr>
        <dsp:cNvPr id="0" name=""/>
        <dsp:cNvSpPr/>
      </dsp:nvSpPr>
      <dsp:spPr>
        <a:xfrm>
          <a:off x="118574" y="2986317"/>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1876</a:t>
          </a:r>
        </a:p>
      </dsp:txBody>
      <dsp:txXfrm>
        <a:off x="118574" y="2986317"/>
        <a:ext cx="944605" cy="628405"/>
      </dsp:txXfrm>
    </dsp:sp>
    <dsp:sp modelId="{0D4B0BCD-3E30-410C-BF8C-7073AD48D514}">
      <dsp:nvSpPr>
        <dsp:cNvPr id="0" name=""/>
        <dsp:cNvSpPr/>
      </dsp:nvSpPr>
      <dsp:spPr>
        <a:xfrm>
          <a:off x="0" y="2669333"/>
          <a:ext cx="5941499" cy="2224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479920F-5652-4EA2-AA1C-8DE4AD698E6C}">
      <dsp:nvSpPr>
        <dsp:cNvPr id="0" name=""/>
        <dsp:cNvSpPr/>
      </dsp:nvSpPr>
      <dsp:spPr>
        <a:xfrm>
          <a:off x="7857" y="681496"/>
          <a:ext cx="1166039" cy="1042447"/>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Política</a:t>
          </a:r>
          <a:r>
            <a:rPr lang="en-US" sz="1100" kern="1200" dirty="0"/>
            <a:t> de </a:t>
          </a:r>
          <a:r>
            <a:rPr lang="en-US" sz="1100" kern="1200" dirty="0" err="1"/>
            <a:t>conciliación</a:t>
          </a:r>
          <a:endParaRPr lang="en-US" sz="1100" kern="1200" dirty="0"/>
        </a:p>
        <a:p>
          <a:pPr marL="0" lvl="0" indent="0" algn="l" defTabSz="488950">
            <a:lnSpc>
              <a:spcPct val="90000"/>
            </a:lnSpc>
            <a:spcBef>
              <a:spcPct val="0"/>
            </a:spcBef>
            <a:spcAft>
              <a:spcPct val="35000"/>
            </a:spcAft>
            <a:buNone/>
          </a:pPr>
          <a:r>
            <a:rPr lang="en-US" sz="1100" kern="1200" dirty="0"/>
            <a:t>“</a:t>
          </a:r>
          <a:r>
            <a:rPr lang="en-US" sz="1100" kern="1200" dirty="0" err="1"/>
            <a:t>Mucha</a:t>
          </a:r>
          <a:r>
            <a:rPr lang="en-US" sz="1100" kern="1200" dirty="0"/>
            <a:t> </a:t>
          </a:r>
          <a:r>
            <a:rPr lang="en-US" sz="1100" kern="1200" dirty="0" err="1"/>
            <a:t>administración</a:t>
          </a:r>
          <a:r>
            <a:rPr lang="en-US" sz="1100" kern="1200" dirty="0"/>
            <a:t>, </a:t>
          </a:r>
          <a:r>
            <a:rPr lang="en-US" sz="1100" kern="1200" dirty="0" err="1"/>
            <a:t>poca</a:t>
          </a:r>
          <a:r>
            <a:rPr lang="en-US" sz="1100" kern="1200" dirty="0"/>
            <a:t> </a:t>
          </a:r>
          <a:r>
            <a:rPr lang="en-US" sz="1100" kern="1200" dirty="0" err="1"/>
            <a:t>política</a:t>
          </a:r>
          <a:r>
            <a:rPr lang="en-US" sz="1100" kern="1200" dirty="0"/>
            <a:t>”</a:t>
          </a:r>
        </a:p>
      </dsp:txBody>
      <dsp:txXfrm>
        <a:off x="7857" y="681496"/>
        <a:ext cx="1166039" cy="1042447"/>
      </dsp:txXfrm>
    </dsp:sp>
    <dsp:sp modelId="{55F7D554-3507-470D-BF33-F128BABF0838}">
      <dsp:nvSpPr>
        <dsp:cNvPr id="0" name=""/>
        <dsp:cNvSpPr/>
      </dsp:nvSpPr>
      <dsp:spPr>
        <a:xfrm>
          <a:off x="590877" y="1723944"/>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5C86126-96D6-4F67-9473-61C9B5BCAA65}">
      <dsp:nvSpPr>
        <dsp:cNvPr id="0" name=""/>
        <dsp:cNvSpPr/>
      </dsp:nvSpPr>
      <dsp:spPr>
        <a:xfrm>
          <a:off x="727311" y="1946389"/>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1880</a:t>
          </a:r>
        </a:p>
      </dsp:txBody>
      <dsp:txXfrm>
        <a:off x="727311" y="1946389"/>
        <a:ext cx="944605" cy="628405"/>
      </dsp:txXfrm>
    </dsp:sp>
    <dsp:sp modelId="{14253D6C-E92A-4839-98A2-A49EC2397F0F}">
      <dsp:nvSpPr>
        <dsp:cNvPr id="0" name=""/>
        <dsp:cNvSpPr/>
      </dsp:nvSpPr>
      <dsp:spPr>
        <a:xfrm>
          <a:off x="590877" y="3837167"/>
          <a:ext cx="1217473" cy="167170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Formación</a:t>
          </a:r>
          <a:r>
            <a:rPr lang="en-US" sz="1100" kern="1200" dirty="0"/>
            <a:t> de dos Corrientes: </a:t>
          </a:r>
          <a:r>
            <a:rPr lang="en-US" sz="1100" kern="1200" dirty="0" err="1"/>
            <a:t>Civilistas</a:t>
          </a:r>
          <a:r>
            <a:rPr lang="en-US" sz="1100" kern="1200" dirty="0"/>
            <a:t> (Partido </a:t>
          </a:r>
          <a:r>
            <a:rPr lang="en-US" sz="1100" kern="1200" dirty="0" err="1"/>
            <a:t>Constitucional</a:t>
          </a:r>
          <a:r>
            <a:rPr lang="en-US" sz="1100" kern="1200" dirty="0"/>
            <a:t> Liberal: Ignacio L. Vallarta, Justo Benítez, </a:t>
          </a:r>
          <a:r>
            <a:rPr lang="en-US" sz="1100" kern="1200" dirty="0" err="1"/>
            <a:t>Protasio</a:t>
          </a:r>
          <a:r>
            <a:rPr lang="en-US" sz="1100" kern="1200" dirty="0"/>
            <a:t> Tagle) y </a:t>
          </a:r>
          <a:r>
            <a:rPr lang="en-US" sz="1100" kern="1200" dirty="0" err="1"/>
            <a:t>militaristas</a:t>
          </a:r>
          <a:r>
            <a:rPr lang="en-US" sz="1100" kern="1200" dirty="0"/>
            <a:t> (Manuel González, </a:t>
          </a:r>
          <a:r>
            <a:rPr lang="en-US" sz="1100" kern="1200" dirty="0" err="1"/>
            <a:t>Gerónimo</a:t>
          </a:r>
          <a:r>
            <a:rPr lang="en-US" sz="1100" kern="1200" dirty="0"/>
            <a:t> Naranjo)</a:t>
          </a:r>
        </a:p>
      </dsp:txBody>
      <dsp:txXfrm>
        <a:off x="590877" y="3837167"/>
        <a:ext cx="1217473" cy="1671703"/>
      </dsp:txXfrm>
    </dsp:sp>
    <dsp:sp modelId="{0ACC5405-2F05-469F-9FC6-9CE050A0A8AD}">
      <dsp:nvSpPr>
        <dsp:cNvPr id="0" name=""/>
        <dsp:cNvSpPr/>
      </dsp:nvSpPr>
      <dsp:spPr>
        <a:xfrm>
          <a:off x="1199614" y="2891778"/>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18FABCB-50AF-49DD-9A5D-C3E8C1A3CED9}">
      <dsp:nvSpPr>
        <dsp:cNvPr id="0" name=""/>
        <dsp:cNvSpPr/>
      </dsp:nvSpPr>
      <dsp:spPr>
        <a:xfrm>
          <a:off x="521363"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DA9BA49E-33DA-45D8-8301-5D44C6A44DBE}">
      <dsp:nvSpPr>
        <dsp:cNvPr id="0" name=""/>
        <dsp:cNvSpPr/>
      </dsp:nvSpPr>
      <dsp:spPr>
        <a:xfrm>
          <a:off x="1130100"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3C57DF09-91F0-4031-93AA-FD6B7D5167A5}">
      <dsp:nvSpPr>
        <dsp:cNvPr id="0" name=""/>
        <dsp:cNvSpPr/>
      </dsp:nvSpPr>
      <dsp:spPr>
        <a:xfrm>
          <a:off x="1336048" y="2986317"/>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1886</a:t>
          </a:r>
        </a:p>
      </dsp:txBody>
      <dsp:txXfrm>
        <a:off x="1336048" y="2986317"/>
        <a:ext cx="944605" cy="628405"/>
      </dsp:txXfrm>
    </dsp:sp>
    <dsp:sp modelId="{A10B5B06-213C-4361-8333-6BA0216C1CF9}">
      <dsp:nvSpPr>
        <dsp:cNvPr id="0" name=""/>
        <dsp:cNvSpPr/>
      </dsp:nvSpPr>
      <dsp:spPr>
        <a:xfrm>
          <a:off x="1288817" y="511796"/>
          <a:ext cx="1039066" cy="121214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Formación</a:t>
          </a:r>
          <a:r>
            <a:rPr lang="en-US" sz="1100" kern="1200" dirty="0"/>
            <a:t> de un </a:t>
          </a:r>
          <a:r>
            <a:rPr lang="en-US" sz="1100" kern="1200" dirty="0" err="1"/>
            <a:t>partido</a:t>
          </a:r>
          <a:r>
            <a:rPr lang="en-US" sz="1100" kern="1200" dirty="0"/>
            <a:t> en forma de club</a:t>
          </a:r>
        </a:p>
        <a:p>
          <a:pPr marL="0" lvl="0" indent="0" algn="l" defTabSz="488950">
            <a:lnSpc>
              <a:spcPct val="90000"/>
            </a:lnSpc>
            <a:spcBef>
              <a:spcPct val="0"/>
            </a:spcBef>
            <a:spcAft>
              <a:spcPct val="35000"/>
            </a:spcAft>
            <a:buNone/>
          </a:pPr>
          <a:r>
            <a:rPr lang="en-US" sz="1100" kern="1200" dirty="0"/>
            <a:t>Amigos del </a:t>
          </a:r>
          <a:r>
            <a:rPr lang="en-US" sz="1100" kern="1200" dirty="0" err="1"/>
            <a:t>presidente</a:t>
          </a:r>
          <a:r>
            <a:rPr lang="en-US" sz="1100" kern="1200" dirty="0"/>
            <a:t> Díaz </a:t>
          </a:r>
        </a:p>
      </dsp:txBody>
      <dsp:txXfrm>
        <a:off x="1288817" y="511796"/>
        <a:ext cx="1039066" cy="1212148"/>
      </dsp:txXfrm>
    </dsp:sp>
    <dsp:sp modelId="{049B7C9A-EB5E-4373-97C1-64459F9116E4}">
      <dsp:nvSpPr>
        <dsp:cNvPr id="0" name=""/>
        <dsp:cNvSpPr/>
      </dsp:nvSpPr>
      <dsp:spPr>
        <a:xfrm>
          <a:off x="1808351" y="1723944"/>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F034F305-5BB7-41C2-A190-14FE7BAE4199}">
      <dsp:nvSpPr>
        <dsp:cNvPr id="0" name=""/>
        <dsp:cNvSpPr/>
      </dsp:nvSpPr>
      <dsp:spPr>
        <a:xfrm>
          <a:off x="1926426" y="1946389"/>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1888</a:t>
          </a:r>
        </a:p>
      </dsp:txBody>
      <dsp:txXfrm>
        <a:off x="1926426" y="1946389"/>
        <a:ext cx="944605" cy="628405"/>
      </dsp:txXfrm>
    </dsp:sp>
    <dsp:sp modelId="{2B543663-7515-4347-9895-CE84F5F9A970}">
      <dsp:nvSpPr>
        <dsp:cNvPr id="0" name=""/>
        <dsp:cNvSpPr/>
      </dsp:nvSpPr>
      <dsp:spPr>
        <a:xfrm>
          <a:off x="1879196" y="3837167"/>
          <a:ext cx="1039066" cy="169700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Formación</a:t>
          </a:r>
          <a:r>
            <a:rPr lang="en-US" sz="1100" kern="1200" dirty="0"/>
            <a:t> de un </a:t>
          </a:r>
          <a:r>
            <a:rPr lang="en-US" sz="1100" kern="1200" dirty="0" err="1"/>
            <a:t>partido</a:t>
          </a:r>
          <a:r>
            <a:rPr lang="en-US" sz="1100" kern="1200" dirty="0"/>
            <a:t> </a:t>
          </a:r>
          <a:r>
            <a:rPr lang="en-US" sz="1100" kern="1200" dirty="0" err="1"/>
            <a:t>oficial</a:t>
          </a:r>
          <a:r>
            <a:rPr lang="en-US" sz="1100" kern="1200" dirty="0"/>
            <a:t> y </a:t>
          </a:r>
          <a:r>
            <a:rPr lang="en-US" sz="1100" kern="1200" dirty="0" err="1"/>
            <a:t>uno</a:t>
          </a:r>
          <a:r>
            <a:rPr lang="en-US" sz="1100" kern="1200" dirty="0"/>
            <a:t> de </a:t>
          </a:r>
          <a:r>
            <a:rPr lang="en-US" sz="1100" kern="1200" dirty="0" err="1"/>
            <a:t>oposición</a:t>
          </a:r>
          <a:endParaRPr lang="en-US" sz="1100" kern="1200" dirty="0"/>
        </a:p>
        <a:p>
          <a:pPr marL="0" lvl="0" indent="0" algn="l" defTabSz="488950">
            <a:lnSpc>
              <a:spcPct val="90000"/>
            </a:lnSpc>
            <a:spcBef>
              <a:spcPct val="0"/>
            </a:spcBef>
            <a:spcAft>
              <a:spcPct val="35000"/>
            </a:spcAft>
            <a:buNone/>
          </a:pPr>
          <a:r>
            <a:rPr lang="en-US" sz="1100" kern="1200" dirty="0"/>
            <a:t>Partido </a:t>
          </a:r>
          <a:r>
            <a:rPr lang="en-US" sz="1100" kern="1200" dirty="0" err="1"/>
            <a:t>Antire-eleccionista</a:t>
          </a:r>
          <a:r>
            <a:rPr lang="en-US" sz="1100" kern="1200" dirty="0"/>
            <a:t> vs Unión Nacional</a:t>
          </a:r>
        </a:p>
      </dsp:txBody>
      <dsp:txXfrm>
        <a:off x="1879196" y="3837167"/>
        <a:ext cx="1039066" cy="1697008"/>
      </dsp:txXfrm>
    </dsp:sp>
    <dsp:sp modelId="{A931238E-6104-43D8-B6DB-FBBA80285049}">
      <dsp:nvSpPr>
        <dsp:cNvPr id="0" name=""/>
        <dsp:cNvSpPr/>
      </dsp:nvSpPr>
      <dsp:spPr>
        <a:xfrm>
          <a:off x="2398729" y="2891778"/>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F2919C8B-BBB7-4107-8DC2-0FF0D8B921A9}">
      <dsp:nvSpPr>
        <dsp:cNvPr id="0" name=""/>
        <dsp:cNvSpPr/>
      </dsp:nvSpPr>
      <dsp:spPr>
        <a:xfrm>
          <a:off x="1738837"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C06B50C7-BAA6-453D-9DDC-769A66916C3F}">
      <dsp:nvSpPr>
        <dsp:cNvPr id="0" name=""/>
        <dsp:cNvSpPr/>
      </dsp:nvSpPr>
      <dsp:spPr>
        <a:xfrm>
          <a:off x="2329215"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8C7E4D87-98DD-4002-B158-8D7ABD0D7CEA}">
      <dsp:nvSpPr>
        <dsp:cNvPr id="0" name=""/>
        <dsp:cNvSpPr/>
      </dsp:nvSpPr>
      <dsp:spPr>
        <a:xfrm>
          <a:off x="2516805" y="2986317"/>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1892</a:t>
          </a:r>
        </a:p>
      </dsp:txBody>
      <dsp:txXfrm>
        <a:off x="2516805" y="2986317"/>
        <a:ext cx="944605" cy="628405"/>
      </dsp:txXfrm>
    </dsp:sp>
    <dsp:sp modelId="{BFFB1F23-079C-4291-89EC-D4B83DD99538}">
      <dsp:nvSpPr>
        <dsp:cNvPr id="0" name=""/>
        <dsp:cNvSpPr/>
      </dsp:nvSpPr>
      <dsp:spPr>
        <a:xfrm>
          <a:off x="2469574" y="269366"/>
          <a:ext cx="1039066" cy="145457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Partido </a:t>
          </a:r>
          <a:r>
            <a:rPr lang="en-US" sz="1100" kern="1200" dirty="0" err="1"/>
            <a:t>oficial</a:t>
          </a:r>
          <a:r>
            <a:rPr lang="en-US" sz="1100" kern="1200" dirty="0"/>
            <a:t> y </a:t>
          </a:r>
          <a:r>
            <a:rPr lang="en-US" sz="1100" kern="1200" dirty="0" err="1"/>
            <a:t>partido</a:t>
          </a:r>
          <a:r>
            <a:rPr lang="en-US" sz="1100" kern="1200" dirty="0"/>
            <a:t> de </a:t>
          </a:r>
          <a:r>
            <a:rPr lang="en-US" sz="1100" kern="1200" dirty="0" err="1"/>
            <a:t>oposición</a:t>
          </a:r>
          <a:r>
            <a:rPr lang="en-US" sz="1100" kern="1200" dirty="0"/>
            <a:t>: Club </a:t>
          </a:r>
          <a:r>
            <a:rPr lang="en-US" sz="1100" kern="1200" dirty="0" err="1"/>
            <a:t>Democrático</a:t>
          </a:r>
          <a:r>
            <a:rPr lang="en-US" sz="1100" kern="1200" dirty="0"/>
            <a:t> Electoral vs Unión Nacional</a:t>
          </a:r>
        </a:p>
      </dsp:txBody>
      <dsp:txXfrm>
        <a:off x="2469574" y="269366"/>
        <a:ext cx="1039066" cy="1454578"/>
      </dsp:txXfrm>
    </dsp:sp>
    <dsp:sp modelId="{61C94E71-4239-4B44-812C-F4C0431D84D8}">
      <dsp:nvSpPr>
        <dsp:cNvPr id="0" name=""/>
        <dsp:cNvSpPr/>
      </dsp:nvSpPr>
      <dsp:spPr>
        <a:xfrm>
          <a:off x="2989107" y="1723944"/>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0C6785F-74BC-4E6D-871A-31A07AECDD1C}">
      <dsp:nvSpPr>
        <dsp:cNvPr id="0" name=""/>
        <dsp:cNvSpPr/>
      </dsp:nvSpPr>
      <dsp:spPr>
        <a:xfrm>
          <a:off x="3107183" y="1946389"/>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1896</a:t>
          </a:r>
        </a:p>
      </dsp:txBody>
      <dsp:txXfrm>
        <a:off x="3107183" y="1946389"/>
        <a:ext cx="944605" cy="628405"/>
      </dsp:txXfrm>
    </dsp:sp>
    <dsp:sp modelId="{D26A874D-F061-4BF6-BFDF-ACA174DD0E71}">
      <dsp:nvSpPr>
        <dsp:cNvPr id="0" name=""/>
        <dsp:cNvSpPr/>
      </dsp:nvSpPr>
      <dsp:spPr>
        <a:xfrm>
          <a:off x="3059953" y="3837167"/>
          <a:ext cx="1039066" cy="113941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Nueva </a:t>
          </a:r>
          <a:r>
            <a:rPr lang="en-US" sz="1100" kern="1200" dirty="0" err="1"/>
            <a:t>reelección</a:t>
          </a:r>
          <a:r>
            <a:rPr lang="en-US" sz="1100" kern="1200" dirty="0"/>
            <a:t> sin </a:t>
          </a:r>
          <a:r>
            <a:rPr lang="en-US" sz="1100" kern="1200" dirty="0" err="1"/>
            <a:t>oposición</a:t>
          </a:r>
          <a:r>
            <a:rPr lang="en-US" sz="1100" kern="1200" dirty="0"/>
            <a:t>: </a:t>
          </a:r>
          <a:r>
            <a:rPr lang="en-US" sz="1100" kern="1200" dirty="0" err="1"/>
            <a:t>Círculo</a:t>
          </a:r>
          <a:r>
            <a:rPr lang="en-US" sz="1100" kern="1200" dirty="0"/>
            <a:t> Nacional </a:t>
          </a:r>
          <a:r>
            <a:rPr lang="en-US" sz="1100" kern="1200" dirty="0" err="1"/>
            <a:t>Porfirista</a:t>
          </a:r>
          <a:endParaRPr lang="en-US" sz="1100" kern="1200" dirty="0"/>
        </a:p>
      </dsp:txBody>
      <dsp:txXfrm>
        <a:off x="3059953" y="3837167"/>
        <a:ext cx="1039066" cy="1139419"/>
      </dsp:txXfrm>
    </dsp:sp>
    <dsp:sp modelId="{B37ABFEB-A1DC-4622-80A4-E219FCDD4D21}">
      <dsp:nvSpPr>
        <dsp:cNvPr id="0" name=""/>
        <dsp:cNvSpPr/>
      </dsp:nvSpPr>
      <dsp:spPr>
        <a:xfrm>
          <a:off x="3579486" y="2891778"/>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1F2CD5A-3A65-4252-8CDA-BD747E783F7C}">
      <dsp:nvSpPr>
        <dsp:cNvPr id="0" name=""/>
        <dsp:cNvSpPr/>
      </dsp:nvSpPr>
      <dsp:spPr>
        <a:xfrm>
          <a:off x="2919594"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CE3786E6-1DC6-4A22-B4EA-94D7EB083E2E}">
      <dsp:nvSpPr>
        <dsp:cNvPr id="0" name=""/>
        <dsp:cNvSpPr/>
      </dsp:nvSpPr>
      <dsp:spPr>
        <a:xfrm>
          <a:off x="3509972"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AAF33FEE-202B-46EE-BDEB-9425DF2E682B}">
      <dsp:nvSpPr>
        <dsp:cNvPr id="0" name=""/>
        <dsp:cNvSpPr/>
      </dsp:nvSpPr>
      <dsp:spPr>
        <a:xfrm>
          <a:off x="3697562" y="2986317"/>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1901</a:t>
          </a:r>
        </a:p>
      </dsp:txBody>
      <dsp:txXfrm>
        <a:off x="3697562" y="2986317"/>
        <a:ext cx="944605" cy="628405"/>
      </dsp:txXfrm>
    </dsp:sp>
    <dsp:sp modelId="{4CCB005B-83FF-4162-AB5C-BE3DACBC8BA7}">
      <dsp:nvSpPr>
        <dsp:cNvPr id="0" name=""/>
        <dsp:cNvSpPr/>
      </dsp:nvSpPr>
      <dsp:spPr>
        <a:xfrm>
          <a:off x="3650331" y="0"/>
          <a:ext cx="1039066" cy="172394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Club Liberal </a:t>
          </a:r>
          <a:r>
            <a:rPr lang="en-US" sz="1100" kern="1200" dirty="0" err="1"/>
            <a:t>Ponciano</a:t>
          </a:r>
          <a:r>
            <a:rPr lang="en-US" sz="1100" kern="1200" dirty="0"/>
            <a:t> Arriaga</a:t>
          </a:r>
        </a:p>
        <a:p>
          <a:pPr marL="0" lvl="0" indent="0" algn="l" defTabSz="488950">
            <a:lnSpc>
              <a:spcPct val="90000"/>
            </a:lnSpc>
            <a:spcBef>
              <a:spcPct val="0"/>
            </a:spcBef>
            <a:spcAft>
              <a:spcPct val="35000"/>
            </a:spcAft>
            <a:buNone/>
          </a:pPr>
          <a:r>
            <a:rPr lang="en-US" sz="1100" kern="1200" dirty="0" err="1"/>
            <a:t>Convención</a:t>
          </a:r>
          <a:r>
            <a:rPr lang="en-US" sz="1100" kern="1200" dirty="0"/>
            <a:t> de </a:t>
          </a:r>
          <a:r>
            <a:rPr lang="en-US" sz="1100" kern="1200" dirty="0" err="1"/>
            <a:t>liberales</a:t>
          </a:r>
          <a:r>
            <a:rPr lang="en-US" sz="1100" kern="1200" dirty="0"/>
            <a:t> en San Luis Potosí</a:t>
          </a:r>
        </a:p>
        <a:p>
          <a:pPr marL="0" lvl="0" indent="0" algn="l" defTabSz="488950">
            <a:lnSpc>
              <a:spcPct val="90000"/>
            </a:lnSpc>
            <a:spcBef>
              <a:spcPct val="0"/>
            </a:spcBef>
            <a:spcAft>
              <a:spcPct val="35000"/>
            </a:spcAft>
            <a:buNone/>
          </a:pPr>
          <a:r>
            <a:rPr lang="en-US" sz="1100" kern="1200" dirty="0"/>
            <a:t>50 </a:t>
          </a:r>
          <a:r>
            <a:rPr lang="en-US" sz="1100" kern="1200" dirty="0" err="1"/>
            <a:t>clubes</a:t>
          </a:r>
          <a:r>
            <a:rPr lang="en-US" sz="1100" kern="1200" dirty="0"/>
            <a:t> locales (</a:t>
          </a:r>
          <a:r>
            <a:rPr lang="en-US" sz="1100" kern="1200" dirty="0" err="1"/>
            <a:t>Confederación</a:t>
          </a:r>
          <a:r>
            <a:rPr lang="en-US" sz="1100" kern="1200" dirty="0"/>
            <a:t> de </a:t>
          </a:r>
          <a:r>
            <a:rPr lang="en-US" sz="1100" kern="1200" dirty="0" err="1"/>
            <a:t>Clubes</a:t>
          </a:r>
          <a:r>
            <a:rPr lang="en-US" sz="1100" kern="1200" dirty="0"/>
            <a:t> </a:t>
          </a:r>
          <a:r>
            <a:rPr lang="en-US" sz="1100" kern="1200" dirty="0" err="1"/>
            <a:t>Liberales</a:t>
          </a:r>
          <a:r>
            <a:rPr lang="en-US" sz="1100" kern="1200" dirty="0"/>
            <a:t>)</a:t>
          </a:r>
        </a:p>
        <a:p>
          <a:pPr marL="0" lvl="0" indent="0" algn="l" defTabSz="488950">
            <a:lnSpc>
              <a:spcPct val="90000"/>
            </a:lnSpc>
            <a:spcBef>
              <a:spcPct val="0"/>
            </a:spcBef>
            <a:spcAft>
              <a:spcPct val="35000"/>
            </a:spcAft>
            <a:buNone/>
          </a:pPr>
          <a:r>
            <a:rPr lang="en-US" sz="1100" kern="1200" dirty="0"/>
            <a:t>La </a:t>
          </a:r>
          <a:r>
            <a:rPr lang="en-US" sz="1100" kern="1200" dirty="0" err="1"/>
            <a:t>represión</a:t>
          </a:r>
          <a:r>
            <a:rPr lang="en-US" sz="1100" kern="1200" dirty="0"/>
            <a:t> </a:t>
          </a:r>
          <a:r>
            <a:rPr lang="en-US" sz="1100" kern="1200" dirty="0" err="1"/>
            <a:t>dio</a:t>
          </a:r>
          <a:r>
            <a:rPr lang="en-US" sz="1100" kern="1200" dirty="0"/>
            <a:t> </a:t>
          </a:r>
          <a:r>
            <a:rPr lang="en-US" sz="1100" kern="1200" dirty="0" err="1"/>
            <a:t>paso</a:t>
          </a:r>
          <a:r>
            <a:rPr lang="en-US" sz="1100" kern="1200" dirty="0"/>
            <a:t> al </a:t>
          </a:r>
          <a:r>
            <a:rPr lang="en-US" sz="1100" kern="1200" dirty="0" err="1"/>
            <a:t>periódico</a:t>
          </a:r>
          <a:r>
            <a:rPr lang="en-US" sz="1100" kern="1200" dirty="0"/>
            <a:t> </a:t>
          </a:r>
          <a:r>
            <a:rPr lang="en-US" sz="1100" i="1" kern="1200" dirty="0" err="1"/>
            <a:t>Regeneración</a:t>
          </a:r>
          <a:endParaRPr lang="en-US" sz="1100" i="1" kern="1200" dirty="0"/>
        </a:p>
      </dsp:txBody>
      <dsp:txXfrm>
        <a:off x="3650331" y="0"/>
        <a:ext cx="1039066" cy="1723944"/>
      </dsp:txXfrm>
    </dsp:sp>
    <dsp:sp modelId="{C83517E2-4064-40C1-9B96-2E6736DCD3DD}">
      <dsp:nvSpPr>
        <dsp:cNvPr id="0" name=""/>
        <dsp:cNvSpPr/>
      </dsp:nvSpPr>
      <dsp:spPr>
        <a:xfrm>
          <a:off x="4169864" y="1723944"/>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F574620-B05E-4ACE-BEC8-A6F38FD8E2EE}">
      <dsp:nvSpPr>
        <dsp:cNvPr id="0" name=""/>
        <dsp:cNvSpPr/>
      </dsp:nvSpPr>
      <dsp:spPr>
        <a:xfrm>
          <a:off x="4287940" y="1946389"/>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1903</a:t>
          </a:r>
        </a:p>
      </dsp:txBody>
      <dsp:txXfrm>
        <a:off x="4287940" y="1946389"/>
        <a:ext cx="944605" cy="628405"/>
      </dsp:txXfrm>
    </dsp:sp>
    <dsp:sp modelId="{BB40B6B0-DFD8-49E7-8096-4BBED3459941}">
      <dsp:nvSpPr>
        <dsp:cNvPr id="0" name=""/>
        <dsp:cNvSpPr/>
      </dsp:nvSpPr>
      <dsp:spPr>
        <a:xfrm>
          <a:off x="4240710" y="3837167"/>
          <a:ext cx="1039066" cy="113941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Partido de </a:t>
          </a:r>
          <a:r>
            <a:rPr lang="en-US" sz="1100" kern="1200" dirty="0" err="1"/>
            <a:t>oposición</a:t>
          </a:r>
          <a:r>
            <a:rPr lang="en-US" sz="1100" kern="1200" dirty="0"/>
            <a:t> </a:t>
          </a:r>
          <a:r>
            <a:rPr lang="en-US" sz="1100" kern="1200" dirty="0" err="1"/>
            <a:t>seria</a:t>
          </a:r>
          <a:r>
            <a:rPr lang="en-US" sz="1100" kern="1200" dirty="0"/>
            <a:t>: </a:t>
          </a:r>
          <a:r>
            <a:rPr lang="en-US" sz="1100" kern="1200" dirty="0" err="1"/>
            <a:t>Redención</a:t>
          </a:r>
          <a:r>
            <a:rPr lang="en-US" sz="1100" kern="1200" dirty="0"/>
            <a:t> </a:t>
          </a:r>
          <a:r>
            <a:rPr lang="en-US" sz="1100" kern="1200" dirty="0" err="1"/>
            <a:t>Antireeleccionista</a:t>
          </a:r>
          <a:endParaRPr lang="en-US" sz="1100" kern="1200" dirty="0"/>
        </a:p>
      </dsp:txBody>
      <dsp:txXfrm>
        <a:off x="4240710" y="3837167"/>
        <a:ext cx="1039066" cy="1139419"/>
      </dsp:txXfrm>
    </dsp:sp>
    <dsp:sp modelId="{3AF53E62-F6E4-4A8C-A9B9-928802947AF5}">
      <dsp:nvSpPr>
        <dsp:cNvPr id="0" name=""/>
        <dsp:cNvSpPr/>
      </dsp:nvSpPr>
      <dsp:spPr>
        <a:xfrm>
          <a:off x="4760243" y="2891778"/>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ECFE27D-A9CC-4EA0-85D6-9D3B7A255557}">
      <dsp:nvSpPr>
        <dsp:cNvPr id="0" name=""/>
        <dsp:cNvSpPr/>
      </dsp:nvSpPr>
      <dsp:spPr>
        <a:xfrm>
          <a:off x="4100350"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49F70516-2A7F-45BB-B124-160F981A0439}">
      <dsp:nvSpPr>
        <dsp:cNvPr id="0" name=""/>
        <dsp:cNvSpPr/>
      </dsp:nvSpPr>
      <dsp:spPr>
        <a:xfrm>
          <a:off x="4690729"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06BE474D-DAAB-40E9-9C7D-E2716747393C}">
      <dsp:nvSpPr>
        <dsp:cNvPr id="0" name=""/>
        <dsp:cNvSpPr/>
      </dsp:nvSpPr>
      <dsp:spPr>
        <a:xfrm>
          <a:off x="4878318" y="2986317"/>
          <a:ext cx="944605" cy="6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1908</a:t>
          </a:r>
        </a:p>
      </dsp:txBody>
      <dsp:txXfrm>
        <a:off x="4878318" y="2986317"/>
        <a:ext cx="944605" cy="628405"/>
      </dsp:txXfrm>
    </dsp:sp>
    <dsp:sp modelId="{9E3A723F-651E-4C6F-AA87-66707CA6082C}">
      <dsp:nvSpPr>
        <dsp:cNvPr id="0" name=""/>
        <dsp:cNvSpPr/>
      </dsp:nvSpPr>
      <dsp:spPr>
        <a:xfrm>
          <a:off x="4831088" y="681496"/>
          <a:ext cx="1039066" cy="1042447"/>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Entrevista</a:t>
          </a:r>
          <a:r>
            <a:rPr lang="en-US" sz="1100" kern="1200" dirty="0"/>
            <a:t> Díaz-Creelman</a:t>
          </a:r>
        </a:p>
        <a:p>
          <a:pPr marL="0" lvl="0" indent="0" algn="l" defTabSz="488950">
            <a:lnSpc>
              <a:spcPct val="90000"/>
            </a:lnSpc>
            <a:spcBef>
              <a:spcPct val="0"/>
            </a:spcBef>
            <a:spcAft>
              <a:spcPct val="35000"/>
            </a:spcAft>
            <a:buNone/>
          </a:pPr>
          <a:r>
            <a:rPr lang="en-US" sz="1100" kern="1200" dirty="0"/>
            <a:t>Partido </a:t>
          </a:r>
          <a:r>
            <a:rPr lang="en-US" sz="1100" kern="1200" dirty="0" err="1"/>
            <a:t>Antire-eleccionista</a:t>
          </a:r>
          <a:endParaRPr lang="en-US" sz="1100" kern="1200" dirty="0"/>
        </a:p>
      </dsp:txBody>
      <dsp:txXfrm>
        <a:off x="4831088" y="681496"/>
        <a:ext cx="1039066" cy="1042447"/>
      </dsp:txXfrm>
    </dsp:sp>
    <dsp:sp modelId="{17A99A97-3406-4279-B631-05651E221795}">
      <dsp:nvSpPr>
        <dsp:cNvPr id="0" name=""/>
        <dsp:cNvSpPr/>
      </dsp:nvSpPr>
      <dsp:spPr>
        <a:xfrm>
          <a:off x="5350621" y="1723944"/>
          <a:ext cx="0" cy="94538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BFD920FD-3F5D-4D91-AA16-E7C2C78A6DCB}">
      <dsp:nvSpPr>
        <dsp:cNvPr id="0" name=""/>
        <dsp:cNvSpPr/>
      </dsp:nvSpPr>
      <dsp:spPr>
        <a:xfrm>
          <a:off x="5281107" y="2711042"/>
          <a:ext cx="139027" cy="13902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67108-AC0D-4421-99EF-3E05660143FD}">
      <dsp:nvSpPr>
        <dsp:cNvPr id="0" name=""/>
        <dsp:cNvSpPr/>
      </dsp:nvSpPr>
      <dsp:spPr>
        <a:xfrm rot="5400000">
          <a:off x="-174506" y="178617"/>
          <a:ext cx="1163376" cy="81436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1908</a:t>
          </a:r>
        </a:p>
      </dsp:txBody>
      <dsp:txXfrm rot="-5400000">
        <a:off x="1" y="411293"/>
        <a:ext cx="814363" cy="349013"/>
      </dsp:txXfrm>
    </dsp:sp>
    <dsp:sp modelId="{15EDFCFB-484F-4FF7-9977-2BA8A2755A7C}">
      <dsp:nvSpPr>
        <dsp:cNvPr id="0" name=""/>
        <dsp:cNvSpPr/>
      </dsp:nvSpPr>
      <dsp:spPr>
        <a:xfrm rot="5400000">
          <a:off x="3636606" y="-2818131"/>
          <a:ext cx="756194" cy="640068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Madero publica: </a:t>
          </a:r>
          <a:r>
            <a:rPr lang="es-MX" sz="1000" i="1" kern="1200" dirty="0"/>
            <a:t>La sucesión presidencial</a:t>
          </a:r>
        </a:p>
      </dsp:txBody>
      <dsp:txXfrm rot="-5400000">
        <a:off x="814363" y="41026"/>
        <a:ext cx="6363767" cy="682366"/>
      </dsp:txXfrm>
    </dsp:sp>
    <dsp:sp modelId="{D05B92A8-0C24-4FA8-89AE-A02DEB74F4AF}">
      <dsp:nvSpPr>
        <dsp:cNvPr id="0" name=""/>
        <dsp:cNvSpPr/>
      </dsp:nvSpPr>
      <dsp:spPr>
        <a:xfrm rot="5400000">
          <a:off x="-174506" y="1246262"/>
          <a:ext cx="1163376" cy="814363"/>
        </a:xfrm>
        <a:prstGeom prst="chevron">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1909</a:t>
          </a:r>
        </a:p>
      </dsp:txBody>
      <dsp:txXfrm rot="-5400000">
        <a:off x="1" y="1478938"/>
        <a:ext cx="814363" cy="349013"/>
      </dsp:txXfrm>
    </dsp:sp>
    <dsp:sp modelId="{9C828D36-53A0-465A-B14E-4828816B9688}">
      <dsp:nvSpPr>
        <dsp:cNvPr id="0" name=""/>
        <dsp:cNvSpPr/>
      </dsp:nvSpPr>
      <dsp:spPr>
        <a:xfrm rot="5400000">
          <a:off x="3636606" y="-1750486"/>
          <a:ext cx="756194" cy="6400681"/>
        </a:xfrm>
        <a:prstGeom prst="round2Same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Se forman cuatro partidos: El Democrático, el Reeleccionista, el Nacional Democrático y el </a:t>
          </a:r>
          <a:r>
            <a:rPr lang="es-MX" sz="1000" kern="1200" dirty="0" err="1"/>
            <a:t>Antireeleccionista</a:t>
          </a:r>
          <a:endParaRPr lang="es-MX" sz="1000" kern="1200" dirty="0"/>
        </a:p>
        <a:p>
          <a:pPr marL="57150" lvl="1" indent="-57150" algn="l" defTabSz="444500">
            <a:lnSpc>
              <a:spcPct val="90000"/>
            </a:lnSpc>
            <a:spcBef>
              <a:spcPct val="0"/>
            </a:spcBef>
            <a:spcAft>
              <a:spcPct val="15000"/>
            </a:spcAft>
            <a:buChar char="•"/>
          </a:pPr>
          <a:r>
            <a:rPr lang="es-MX" sz="1000" kern="1200" dirty="0"/>
            <a:t>El Partido </a:t>
          </a:r>
          <a:r>
            <a:rPr lang="es-MX" sz="1000" kern="1200" dirty="0" err="1"/>
            <a:t>Antireeleccionista</a:t>
          </a:r>
          <a:r>
            <a:rPr lang="es-MX" sz="1000" kern="1200" dirty="0"/>
            <a:t> fue el primer partido con organización moderna: base social, principios, programa político, organización de campañas</a:t>
          </a:r>
        </a:p>
      </dsp:txBody>
      <dsp:txXfrm rot="-5400000">
        <a:off x="814363" y="1108671"/>
        <a:ext cx="6363767" cy="682366"/>
      </dsp:txXfrm>
    </dsp:sp>
    <dsp:sp modelId="{271B4100-FE85-457D-8F6A-7A2BE5BA8859}">
      <dsp:nvSpPr>
        <dsp:cNvPr id="0" name=""/>
        <dsp:cNvSpPr/>
      </dsp:nvSpPr>
      <dsp:spPr>
        <a:xfrm rot="5400000">
          <a:off x="-174506" y="2313907"/>
          <a:ext cx="1163376" cy="814363"/>
        </a:xfrm>
        <a:prstGeom prst="chevron">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1910</a:t>
          </a:r>
        </a:p>
      </dsp:txBody>
      <dsp:txXfrm rot="-5400000">
        <a:off x="1" y="2546583"/>
        <a:ext cx="814363" cy="349013"/>
      </dsp:txXfrm>
    </dsp:sp>
    <dsp:sp modelId="{11150049-5290-418D-BA84-AF972CE73E8A}">
      <dsp:nvSpPr>
        <dsp:cNvPr id="0" name=""/>
        <dsp:cNvSpPr/>
      </dsp:nvSpPr>
      <dsp:spPr>
        <a:xfrm rot="5400000">
          <a:off x="3636606" y="-682842"/>
          <a:ext cx="756194" cy="6400681"/>
        </a:xfrm>
        <a:prstGeom prst="round2Same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kern="1200"/>
            <a:t>Díaz se proclama ganador de las elecciones y se desata la revolución</a:t>
          </a:r>
        </a:p>
      </dsp:txBody>
      <dsp:txXfrm rot="-5400000">
        <a:off x="814363" y="2176315"/>
        <a:ext cx="6363767" cy="682366"/>
      </dsp:txXfrm>
    </dsp:sp>
    <dsp:sp modelId="{92153695-00C3-49CA-B865-0C7979F277BA}">
      <dsp:nvSpPr>
        <dsp:cNvPr id="0" name=""/>
        <dsp:cNvSpPr/>
      </dsp:nvSpPr>
      <dsp:spPr>
        <a:xfrm rot="5400000">
          <a:off x="-174506" y="3381552"/>
          <a:ext cx="1163376" cy="814363"/>
        </a:xfrm>
        <a:prstGeom prst="chevron">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1911</a:t>
          </a:r>
        </a:p>
      </dsp:txBody>
      <dsp:txXfrm rot="-5400000">
        <a:off x="1" y="3614228"/>
        <a:ext cx="814363" cy="349013"/>
      </dsp:txXfrm>
    </dsp:sp>
    <dsp:sp modelId="{23BBF86F-A4C1-45C2-ACFE-2622EF703E54}">
      <dsp:nvSpPr>
        <dsp:cNvPr id="0" name=""/>
        <dsp:cNvSpPr/>
      </dsp:nvSpPr>
      <dsp:spPr>
        <a:xfrm rot="5400000">
          <a:off x="3636606" y="384802"/>
          <a:ext cx="756194" cy="6400681"/>
        </a:xfrm>
        <a:prstGeom prst="round2Same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Díaz Renuncia y se convoca a nuevas elecciones</a:t>
          </a:r>
        </a:p>
        <a:p>
          <a:pPr marL="57150" lvl="1" indent="-57150" algn="l" defTabSz="444500">
            <a:lnSpc>
              <a:spcPct val="90000"/>
            </a:lnSpc>
            <a:spcBef>
              <a:spcPct val="0"/>
            </a:spcBef>
            <a:spcAft>
              <a:spcPct val="15000"/>
            </a:spcAft>
            <a:buChar char="•"/>
          </a:pPr>
          <a:r>
            <a:rPr lang="es-MX" sz="1000" kern="1200" dirty="0"/>
            <a:t>Madero se postula por el Partido Constitucional Progresista y gana</a:t>
          </a:r>
        </a:p>
        <a:p>
          <a:pPr marL="57150" lvl="1" indent="-57150" algn="l" defTabSz="444500">
            <a:lnSpc>
              <a:spcPct val="90000"/>
            </a:lnSpc>
            <a:spcBef>
              <a:spcPct val="0"/>
            </a:spcBef>
            <a:spcAft>
              <a:spcPct val="15000"/>
            </a:spcAft>
            <a:buChar char="•"/>
          </a:pPr>
          <a:r>
            <a:rPr lang="es-MX" sz="1000" kern="1200" dirty="0"/>
            <a:t>Se fundan nuevos partidos: Liberal Radical, Popular Evolucionista, Católico y Liberal Nacional</a:t>
          </a:r>
        </a:p>
        <a:p>
          <a:pPr marL="57150" lvl="1" indent="-57150" algn="l" defTabSz="444500">
            <a:lnSpc>
              <a:spcPct val="90000"/>
            </a:lnSpc>
            <a:spcBef>
              <a:spcPct val="0"/>
            </a:spcBef>
            <a:spcAft>
              <a:spcPct val="15000"/>
            </a:spcAft>
            <a:buChar char="•"/>
          </a:pPr>
          <a:r>
            <a:rPr lang="es-MX" sz="1000" kern="1200" dirty="0"/>
            <a:t>Se promulga la primera ley electoral por parte de Madero</a:t>
          </a:r>
        </a:p>
      </dsp:txBody>
      <dsp:txXfrm rot="-5400000">
        <a:off x="814363" y="3243959"/>
        <a:ext cx="6363767" cy="682366"/>
      </dsp:txXfrm>
    </dsp:sp>
    <dsp:sp modelId="{E2CF9691-1DAF-4CEA-A454-AEB9E3A156AC}">
      <dsp:nvSpPr>
        <dsp:cNvPr id="0" name=""/>
        <dsp:cNvSpPr/>
      </dsp:nvSpPr>
      <dsp:spPr>
        <a:xfrm rot="5400000">
          <a:off x="-174506" y="4449197"/>
          <a:ext cx="1163376" cy="814363"/>
        </a:xfrm>
        <a:prstGeom prst="chevron">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1917</a:t>
          </a:r>
        </a:p>
      </dsp:txBody>
      <dsp:txXfrm rot="-5400000">
        <a:off x="1" y="4681873"/>
        <a:ext cx="814363" cy="349013"/>
      </dsp:txXfrm>
    </dsp:sp>
    <dsp:sp modelId="{F742B742-17F7-45CA-9C40-FBD583456FFE}">
      <dsp:nvSpPr>
        <dsp:cNvPr id="0" name=""/>
        <dsp:cNvSpPr/>
      </dsp:nvSpPr>
      <dsp:spPr>
        <a:xfrm rot="5400000">
          <a:off x="3636606" y="1452447"/>
          <a:ext cx="756194" cy="6400681"/>
        </a:xfrm>
        <a:prstGeom prst="round2Same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Se promulga la Constitución Política de los Estados Unidos Mexicanos</a:t>
          </a:r>
        </a:p>
        <a:p>
          <a:pPr marL="57150" lvl="1" indent="-57150" algn="l" defTabSz="444500">
            <a:lnSpc>
              <a:spcPct val="90000"/>
            </a:lnSpc>
            <a:spcBef>
              <a:spcPct val="0"/>
            </a:spcBef>
            <a:spcAft>
              <a:spcPct val="15000"/>
            </a:spcAft>
            <a:buChar char="•"/>
          </a:pPr>
          <a:r>
            <a:rPr lang="es-MX" sz="1000" kern="1200" dirty="0"/>
            <a:t>Se reconoce el </a:t>
          </a:r>
          <a:r>
            <a:rPr lang="es-MX" sz="1000" kern="1200"/>
            <a:t>sufragio universal</a:t>
          </a:r>
          <a:endParaRPr lang="es-MX" sz="1000" kern="1200" dirty="0"/>
        </a:p>
      </dsp:txBody>
      <dsp:txXfrm rot="-5400000">
        <a:off x="814363" y="4311604"/>
        <a:ext cx="6363767" cy="682366"/>
      </dsp:txXfrm>
    </dsp:sp>
    <dsp:sp modelId="{5EE749ED-6D3B-453C-A6BA-54A051AA82D6}">
      <dsp:nvSpPr>
        <dsp:cNvPr id="0" name=""/>
        <dsp:cNvSpPr/>
      </dsp:nvSpPr>
      <dsp:spPr>
        <a:xfrm rot="5400000">
          <a:off x="-174506" y="5516842"/>
          <a:ext cx="1163376" cy="814363"/>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1918</a:t>
          </a:r>
        </a:p>
      </dsp:txBody>
      <dsp:txXfrm rot="-5400000">
        <a:off x="1" y="5749518"/>
        <a:ext cx="814363" cy="349013"/>
      </dsp:txXfrm>
    </dsp:sp>
    <dsp:sp modelId="{BD5A3C63-C0CB-42F6-9850-CFF952D01CD0}">
      <dsp:nvSpPr>
        <dsp:cNvPr id="0" name=""/>
        <dsp:cNvSpPr/>
      </dsp:nvSpPr>
      <dsp:spPr>
        <a:xfrm rot="5400000">
          <a:off x="3636606" y="2520092"/>
          <a:ext cx="756194" cy="6400681"/>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MX" sz="1000" b="1" kern="1200" dirty="0"/>
            <a:t>Ley para la elección de poderes federales</a:t>
          </a:r>
          <a:endParaRPr lang="es-MX" sz="1000" kern="1200" dirty="0"/>
        </a:p>
        <a:p>
          <a:pPr marL="57150" lvl="1" indent="-57150" algn="l" defTabSz="444500">
            <a:lnSpc>
              <a:spcPct val="90000"/>
            </a:lnSpc>
            <a:spcBef>
              <a:spcPct val="0"/>
            </a:spcBef>
            <a:spcAft>
              <a:spcPct val="15000"/>
            </a:spcAft>
            <a:buChar char="•"/>
          </a:pPr>
          <a:r>
            <a:rPr lang="es-MX" sz="1000" kern="1200" dirty="0"/>
            <a:t>Se forman cuatro nuevos partidos: el Liberal Constitucionalista, el Nacional Cooperativista, el Laborista y el Nacional Agrarista</a:t>
          </a:r>
        </a:p>
      </dsp:txBody>
      <dsp:txXfrm rot="-5400000">
        <a:off x="814363" y="5379249"/>
        <a:ext cx="6363767" cy="6823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1651B-D6D9-4B5F-A8B2-83A947F0BAAA}">
      <dsp:nvSpPr>
        <dsp:cNvPr id="0" name=""/>
        <dsp:cNvSpPr/>
      </dsp:nvSpPr>
      <dsp:spPr>
        <a:xfrm>
          <a:off x="167716" y="1265"/>
          <a:ext cx="2289534" cy="827670"/>
        </a:xfrm>
        <a:prstGeom prst="roundRect">
          <a:avLst>
            <a:gd name="adj" fmla="val 10000"/>
          </a:avLst>
        </a:prstGeom>
        <a:solidFill>
          <a:schemeClr val="lt1">
            <a:hueOff val="0"/>
            <a:satOff val="0"/>
            <a:lumOff val="0"/>
            <a:alphaOff val="0"/>
          </a:schemeClr>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err="1"/>
            <a:t>Prohibición</a:t>
          </a:r>
          <a:r>
            <a:rPr lang="en-US" sz="1800" kern="1200" dirty="0"/>
            <a:t> de </a:t>
          </a:r>
          <a:r>
            <a:rPr lang="en-US" sz="1800" kern="1200" dirty="0" err="1"/>
            <a:t>reelección</a:t>
          </a:r>
          <a:r>
            <a:rPr lang="en-US" sz="1800" kern="1200" dirty="0"/>
            <a:t> </a:t>
          </a:r>
          <a:r>
            <a:rPr lang="en-US" sz="1800" kern="1200" dirty="0" err="1"/>
            <a:t>inmediata</a:t>
          </a:r>
          <a:r>
            <a:rPr lang="en-US" sz="1800" kern="1200" dirty="0"/>
            <a:t> de </a:t>
          </a:r>
          <a:r>
            <a:rPr lang="en-US" sz="1800" kern="1200" dirty="0" err="1"/>
            <a:t>legisladores</a:t>
          </a:r>
          <a:r>
            <a:rPr lang="en-US" sz="1800" kern="1200" dirty="0"/>
            <a:t>.</a:t>
          </a:r>
        </a:p>
      </dsp:txBody>
      <dsp:txXfrm>
        <a:off x="191958" y="25507"/>
        <a:ext cx="2241050" cy="779186"/>
      </dsp:txXfrm>
    </dsp:sp>
    <dsp:sp modelId="{7EC6E2FD-B485-4F71-9DB7-D30FA96A8985}">
      <dsp:nvSpPr>
        <dsp:cNvPr id="0" name=""/>
        <dsp:cNvSpPr/>
      </dsp:nvSpPr>
      <dsp:spPr>
        <a:xfrm>
          <a:off x="396669" y="828935"/>
          <a:ext cx="228953" cy="1133245"/>
        </a:xfrm>
        <a:custGeom>
          <a:avLst/>
          <a:gdLst/>
          <a:ahLst/>
          <a:cxnLst/>
          <a:rect l="0" t="0" r="0" b="0"/>
          <a:pathLst>
            <a:path>
              <a:moveTo>
                <a:pt x="0" y="0"/>
              </a:moveTo>
              <a:lnTo>
                <a:pt x="0" y="1133245"/>
              </a:lnTo>
              <a:lnTo>
                <a:pt x="228953" y="1133245"/>
              </a:lnTo>
            </a:path>
          </a:pathLst>
        </a:custGeom>
        <a:noFill/>
        <a:ln w="12700" cap="flat" cmpd="sng" algn="ctr">
          <a:solidFill>
            <a:srgbClr val="FFCC99"/>
          </a:solidFill>
          <a:prstDash val="solid"/>
          <a:miter lim="800000"/>
        </a:ln>
        <a:effectLst/>
      </dsp:spPr>
      <dsp:style>
        <a:lnRef idx="2">
          <a:scrgbClr r="0" g="0" b="0"/>
        </a:lnRef>
        <a:fillRef idx="0">
          <a:scrgbClr r="0" g="0" b="0"/>
        </a:fillRef>
        <a:effectRef idx="0">
          <a:scrgbClr r="0" g="0" b="0"/>
        </a:effectRef>
        <a:fontRef idx="minor"/>
      </dsp:style>
    </dsp:sp>
    <dsp:sp modelId="{49CE2E29-AC68-4B21-B5E3-254FEBFD325B}">
      <dsp:nvSpPr>
        <dsp:cNvPr id="0" name=""/>
        <dsp:cNvSpPr/>
      </dsp:nvSpPr>
      <dsp:spPr>
        <a:xfrm>
          <a:off x="625623" y="1035853"/>
          <a:ext cx="2111459" cy="1852656"/>
        </a:xfrm>
        <a:prstGeom prst="roundRect">
          <a:avLst>
            <a:gd name="adj" fmla="val 10000"/>
          </a:avLst>
        </a:prstGeom>
        <a:solidFill>
          <a:schemeClr val="accent3">
            <a:alpha val="90000"/>
          </a:schemeClr>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err="1"/>
            <a:t>Objetivo</a:t>
          </a:r>
          <a:r>
            <a:rPr lang="en-US" sz="1800" kern="1200" dirty="0"/>
            <a:t>: </a:t>
          </a:r>
          <a:r>
            <a:rPr lang="en-US" sz="1800" kern="1200" dirty="0" err="1"/>
            <a:t>evitar</a:t>
          </a:r>
          <a:r>
            <a:rPr lang="en-US" sz="1800" kern="1200" dirty="0"/>
            <a:t> la </a:t>
          </a:r>
          <a:r>
            <a:rPr lang="en-US" sz="1800" kern="1200" dirty="0" err="1"/>
            <a:t>prevalencia</a:t>
          </a:r>
          <a:r>
            <a:rPr lang="en-US" sz="1800" kern="1200" dirty="0"/>
            <a:t> de </a:t>
          </a:r>
          <a:r>
            <a:rPr lang="en-US" sz="1800" kern="1200" dirty="0" err="1"/>
            <a:t>oligarquías</a:t>
          </a:r>
          <a:r>
            <a:rPr lang="en-US" sz="1800" kern="1200" dirty="0"/>
            <a:t> </a:t>
          </a:r>
          <a:r>
            <a:rPr lang="en-US" sz="1800" kern="1200" dirty="0" err="1"/>
            <a:t>regionales</a:t>
          </a:r>
          <a:r>
            <a:rPr lang="en-US" sz="1800" kern="1200" dirty="0"/>
            <a:t>.</a:t>
          </a:r>
        </a:p>
      </dsp:txBody>
      <dsp:txXfrm>
        <a:off x="679885" y="1090115"/>
        <a:ext cx="2002935" cy="1744132"/>
      </dsp:txXfrm>
    </dsp:sp>
    <dsp:sp modelId="{7E2A4E99-02A3-4719-802F-D448382767E3}">
      <dsp:nvSpPr>
        <dsp:cNvPr id="0" name=""/>
        <dsp:cNvSpPr/>
      </dsp:nvSpPr>
      <dsp:spPr>
        <a:xfrm>
          <a:off x="2871085" y="1265"/>
          <a:ext cx="3389159" cy="82767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t>Discusión</a:t>
          </a:r>
          <a:r>
            <a:rPr lang="en-US" sz="1800" b="1" kern="1200" dirty="0"/>
            <a:t> </a:t>
          </a:r>
          <a:r>
            <a:rPr lang="en-US" sz="1800" b="1" kern="1200" dirty="0" err="1"/>
            <a:t>parlamentaria</a:t>
          </a:r>
          <a:r>
            <a:rPr lang="en-US" sz="1800" b="1" kern="1200" dirty="0"/>
            <a:t>: </a:t>
          </a:r>
        </a:p>
      </dsp:txBody>
      <dsp:txXfrm>
        <a:off x="2895327" y="25507"/>
        <a:ext cx="3340675" cy="779186"/>
      </dsp:txXfrm>
    </dsp:sp>
    <dsp:sp modelId="{8101EC4A-89EA-495C-83EF-ABA31913AD47}">
      <dsp:nvSpPr>
        <dsp:cNvPr id="0" name=""/>
        <dsp:cNvSpPr/>
      </dsp:nvSpPr>
      <dsp:spPr>
        <a:xfrm>
          <a:off x="3210001" y="828935"/>
          <a:ext cx="338915" cy="620752"/>
        </a:xfrm>
        <a:custGeom>
          <a:avLst/>
          <a:gdLst/>
          <a:ahLst/>
          <a:cxnLst/>
          <a:rect l="0" t="0" r="0" b="0"/>
          <a:pathLst>
            <a:path>
              <a:moveTo>
                <a:pt x="0" y="0"/>
              </a:moveTo>
              <a:lnTo>
                <a:pt x="0" y="620752"/>
              </a:lnTo>
              <a:lnTo>
                <a:pt x="338915" y="620752"/>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EDD02EF1-C562-450E-A11B-CD57A3B842B2}">
      <dsp:nvSpPr>
        <dsp:cNvPr id="0" name=""/>
        <dsp:cNvSpPr/>
      </dsp:nvSpPr>
      <dsp:spPr>
        <a:xfrm>
          <a:off x="3548917" y="1035853"/>
          <a:ext cx="4161790" cy="82767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just" defTabSz="800100" rtl="0">
            <a:lnSpc>
              <a:spcPct val="90000"/>
            </a:lnSpc>
            <a:spcBef>
              <a:spcPct val="0"/>
            </a:spcBef>
            <a:spcAft>
              <a:spcPct val="35000"/>
            </a:spcAft>
            <a:buNone/>
          </a:pPr>
          <a:r>
            <a:rPr lang="en-US" sz="1800" kern="1200" dirty="0"/>
            <a:t>a) </a:t>
          </a:r>
          <a:r>
            <a:rPr lang="en-US" sz="1800" kern="1200" dirty="0" err="1"/>
            <a:t>Dificultad</a:t>
          </a:r>
          <a:r>
            <a:rPr lang="en-US" sz="1800" kern="1200" dirty="0"/>
            <a:t> de </a:t>
          </a:r>
          <a:r>
            <a:rPr lang="en-US" sz="1800" kern="1200" dirty="0" err="1"/>
            <a:t>encontrar</a:t>
          </a:r>
          <a:r>
            <a:rPr lang="en-US" sz="1800" kern="1200" dirty="0"/>
            <a:t> </a:t>
          </a:r>
          <a:r>
            <a:rPr lang="en-US" sz="1800" kern="1200" dirty="0" err="1"/>
            <a:t>cada</a:t>
          </a:r>
          <a:r>
            <a:rPr lang="en-US" sz="1800" kern="1200" dirty="0"/>
            <a:t> </a:t>
          </a:r>
          <a:r>
            <a:rPr lang="en-US" sz="1800" kern="1200" dirty="0" err="1"/>
            <a:t>trienio</a:t>
          </a:r>
          <a:r>
            <a:rPr lang="en-US" sz="1800" kern="1200" dirty="0"/>
            <a:t> personas </a:t>
          </a:r>
          <a:r>
            <a:rPr lang="en-US" sz="1800" kern="1200" dirty="0" err="1"/>
            <a:t>aptas</a:t>
          </a:r>
          <a:r>
            <a:rPr lang="en-US" sz="1800" kern="1200" dirty="0"/>
            <a:t> para la </a:t>
          </a:r>
          <a:r>
            <a:rPr lang="en-US" sz="1800" kern="1200" dirty="0" err="1"/>
            <a:t>función</a:t>
          </a:r>
          <a:r>
            <a:rPr lang="en-US" sz="1800" kern="1200" dirty="0"/>
            <a:t> </a:t>
          </a:r>
          <a:r>
            <a:rPr lang="en-US" sz="1800" kern="1200" dirty="0" err="1"/>
            <a:t>legislativa</a:t>
          </a:r>
          <a:r>
            <a:rPr lang="en-US" sz="1800" kern="1200" dirty="0"/>
            <a:t>.</a:t>
          </a:r>
        </a:p>
      </dsp:txBody>
      <dsp:txXfrm>
        <a:off x="3573159" y="1060095"/>
        <a:ext cx="4113306" cy="779186"/>
      </dsp:txXfrm>
    </dsp:sp>
    <dsp:sp modelId="{A96488BD-2530-48B7-A9B3-BB8957681733}">
      <dsp:nvSpPr>
        <dsp:cNvPr id="0" name=""/>
        <dsp:cNvSpPr/>
      </dsp:nvSpPr>
      <dsp:spPr>
        <a:xfrm>
          <a:off x="3210001" y="828935"/>
          <a:ext cx="338915" cy="1655340"/>
        </a:xfrm>
        <a:custGeom>
          <a:avLst/>
          <a:gdLst/>
          <a:ahLst/>
          <a:cxnLst/>
          <a:rect l="0" t="0" r="0" b="0"/>
          <a:pathLst>
            <a:path>
              <a:moveTo>
                <a:pt x="0" y="0"/>
              </a:moveTo>
              <a:lnTo>
                <a:pt x="0" y="1655340"/>
              </a:lnTo>
              <a:lnTo>
                <a:pt x="338915" y="1655340"/>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DFB9E15B-9C4F-433C-917F-D3A171D6C400}">
      <dsp:nvSpPr>
        <dsp:cNvPr id="0" name=""/>
        <dsp:cNvSpPr/>
      </dsp:nvSpPr>
      <dsp:spPr>
        <a:xfrm>
          <a:off x="3548917" y="2070440"/>
          <a:ext cx="4204246" cy="82767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just" defTabSz="800100" rtl="0">
            <a:lnSpc>
              <a:spcPct val="90000"/>
            </a:lnSpc>
            <a:spcBef>
              <a:spcPct val="0"/>
            </a:spcBef>
            <a:spcAft>
              <a:spcPct val="35000"/>
            </a:spcAft>
            <a:buNone/>
          </a:pPr>
          <a:r>
            <a:rPr lang="en-US" sz="1800" kern="1200" dirty="0"/>
            <a:t>b) </a:t>
          </a:r>
          <a:r>
            <a:rPr lang="en-US" sz="1800" kern="1200" dirty="0" err="1"/>
            <a:t>Disminución</a:t>
          </a:r>
          <a:r>
            <a:rPr lang="en-US" sz="1800" kern="1200" dirty="0"/>
            <a:t> de la </a:t>
          </a:r>
          <a:r>
            <a:rPr lang="en-US" sz="1800" kern="1200" dirty="0" err="1"/>
            <a:t>fuerza</a:t>
          </a:r>
          <a:r>
            <a:rPr lang="en-US" sz="1800" kern="1200" dirty="0"/>
            <a:t> del </a:t>
          </a:r>
          <a:r>
            <a:rPr lang="en-US" sz="1800" kern="1200" dirty="0" err="1"/>
            <a:t>Legislativo</a:t>
          </a:r>
          <a:r>
            <a:rPr lang="en-US" sz="1800" kern="1200" dirty="0"/>
            <a:t>.</a:t>
          </a:r>
        </a:p>
      </dsp:txBody>
      <dsp:txXfrm>
        <a:off x="3573159" y="2094682"/>
        <a:ext cx="4155762" cy="779186"/>
      </dsp:txXfrm>
    </dsp:sp>
    <dsp:sp modelId="{2B28AC21-EF29-4D4D-A2AE-31B9D1DA7914}">
      <dsp:nvSpPr>
        <dsp:cNvPr id="0" name=""/>
        <dsp:cNvSpPr/>
      </dsp:nvSpPr>
      <dsp:spPr>
        <a:xfrm>
          <a:off x="3210001" y="828935"/>
          <a:ext cx="338915" cy="2689927"/>
        </a:xfrm>
        <a:custGeom>
          <a:avLst/>
          <a:gdLst/>
          <a:ahLst/>
          <a:cxnLst/>
          <a:rect l="0" t="0" r="0" b="0"/>
          <a:pathLst>
            <a:path>
              <a:moveTo>
                <a:pt x="0" y="0"/>
              </a:moveTo>
              <a:lnTo>
                <a:pt x="0" y="2689927"/>
              </a:lnTo>
              <a:lnTo>
                <a:pt x="338915" y="2689927"/>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ACB3AC12-3DB9-455C-B93F-2CDC610CE83B}">
      <dsp:nvSpPr>
        <dsp:cNvPr id="0" name=""/>
        <dsp:cNvSpPr/>
      </dsp:nvSpPr>
      <dsp:spPr>
        <a:xfrm>
          <a:off x="3548917" y="3105028"/>
          <a:ext cx="4204246" cy="82767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just" defTabSz="800100" rtl="0">
            <a:lnSpc>
              <a:spcPct val="90000"/>
            </a:lnSpc>
            <a:spcBef>
              <a:spcPct val="0"/>
            </a:spcBef>
            <a:spcAft>
              <a:spcPct val="35000"/>
            </a:spcAft>
            <a:buNone/>
          </a:pPr>
          <a:r>
            <a:rPr lang="en-US" sz="1800" kern="1200" dirty="0"/>
            <a:t>c) </a:t>
          </a:r>
          <a:r>
            <a:rPr lang="en-US" sz="1800" kern="1200" dirty="0" err="1"/>
            <a:t>Imposibilita</a:t>
          </a:r>
          <a:r>
            <a:rPr lang="en-US" sz="1800" kern="1200" dirty="0"/>
            <a:t> el </a:t>
          </a:r>
          <a:r>
            <a:rPr lang="en-US" sz="1800" kern="1200" dirty="0" err="1"/>
            <a:t>desarrollo</a:t>
          </a:r>
          <a:r>
            <a:rPr lang="en-US" sz="1800" kern="1200" dirty="0"/>
            <a:t> de la </a:t>
          </a:r>
          <a:r>
            <a:rPr lang="en-US" sz="1800" kern="1200" dirty="0" err="1"/>
            <a:t>oposición</a:t>
          </a:r>
          <a:r>
            <a:rPr lang="en-US" sz="1800" kern="1200" dirty="0"/>
            <a:t>.</a:t>
          </a:r>
        </a:p>
      </dsp:txBody>
      <dsp:txXfrm>
        <a:off x="3573159" y="3129270"/>
        <a:ext cx="4155762" cy="779186"/>
      </dsp:txXfrm>
    </dsp:sp>
    <dsp:sp modelId="{CDB17BA1-ACAA-4F3E-953D-60D495C7A3A1}">
      <dsp:nvSpPr>
        <dsp:cNvPr id="0" name=""/>
        <dsp:cNvSpPr/>
      </dsp:nvSpPr>
      <dsp:spPr>
        <a:xfrm>
          <a:off x="3210001" y="828935"/>
          <a:ext cx="338915" cy="3724515"/>
        </a:xfrm>
        <a:custGeom>
          <a:avLst/>
          <a:gdLst/>
          <a:ahLst/>
          <a:cxnLst/>
          <a:rect l="0" t="0" r="0" b="0"/>
          <a:pathLst>
            <a:path>
              <a:moveTo>
                <a:pt x="0" y="0"/>
              </a:moveTo>
              <a:lnTo>
                <a:pt x="0" y="3724515"/>
              </a:lnTo>
              <a:lnTo>
                <a:pt x="338915" y="3724515"/>
              </a:lnTo>
            </a:path>
          </a:pathLst>
        </a:custGeom>
        <a:no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2BB23B79-A97E-430A-9D81-060A94DEC468}">
      <dsp:nvSpPr>
        <dsp:cNvPr id="0" name=""/>
        <dsp:cNvSpPr/>
      </dsp:nvSpPr>
      <dsp:spPr>
        <a:xfrm>
          <a:off x="3548917" y="4139616"/>
          <a:ext cx="4173960" cy="82767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just" defTabSz="800100" rtl="0">
            <a:lnSpc>
              <a:spcPct val="90000"/>
            </a:lnSpc>
            <a:spcBef>
              <a:spcPct val="0"/>
            </a:spcBef>
            <a:spcAft>
              <a:spcPct val="35000"/>
            </a:spcAft>
            <a:buNone/>
          </a:pPr>
          <a:r>
            <a:rPr lang="en-US" sz="1800" kern="1200" dirty="0"/>
            <a:t>d) No </a:t>
          </a:r>
          <a:r>
            <a:rPr lang="en-US" sz="1800" kern="1200" dirty="0" err="1"/>
            <a:t>reelección</a:t>
          </a:r>
          <a:r>
            <a:rPr lang="en-US" sz="1800" kern="1200" dirty="0"/>
            <a:t> </a:t>
          </a:r>
          <a:r>
            <a:rPr lang="en-US" sz="1800" kern="1200" dirty="0" err="1"/>
            <a:t>como</a:t>
          </a:r>
          <a:r>
            <a:rPr lang="en-US" sz="1800" kern="1200" dirty="0"/>
            <a:t> </a:t>
          </a:r>
          <a:r>
            <a:rPr lang="en-US" sz="1800" kern="1200" dirty="0" err="1"/>
            <a:t>resguardo</a:t>
          </a:r>
          <a:r>
            <a:rPr lang="en-US" sz="1800" kern="1200" dirty="0"/>
            <a:t> del                                    	</a:t>
          </a:r>
          <a:r>
            <a:rPr lang="en-US" sz="1800" kern="1200" dirty="0" err="1"/>
            <a:t>voto</a:t>
          </a:r>
          <a:r>
            <a:rPr lang="en-US" sz="1800" kern="1200" dirty="0"/>
            <a:t> popular.</a:t>
          </a:r>
        </a:p>
      </dsp:txBody>
      <dsp:txXfrm>
        <a:off x="3573159" y="4163858"/>
        <a:ext cx="4125476" cy="779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0B30-BFBD-441A-BD2A-7F078ACDC515}">
      <dsp:nvSpPr>
        <dsp:cNvPr id="0" name=""/>
        <dsp:cNvSpPr/>
      </dsp:nvSpPr>
      <dsp:spPr>
        <a:xfrm>
          <a:off x="3160755" y="2908309"/>
          <a:ext cx="2175433" cy="2175433"/>
        </a:xfrm>
        <a:prstGeom prst="ellipse">
          <a:avLst/>
        </a:prstGeom>
        <a:solidFill>
          <a:schemeClr val="accent3"/>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s-MX" sz="2700" b="1" kern="1200" dirty="0">
              <a:solidFill>
                <a:schemeClr val="tx1"/>
              </a:solidFill>
            </a:rPr>
            <a:t>Reforma de 1964</a:t>
          </a:r>
        </a:p>
      </dsp:txBody>
      <dsp:txXfrm>
        <a:off x="3479340" y="3226894"/>
        <a:ext cx="1538263" cy="1538263"/>
      </dsp:txXfrm>
    </dsp:sp>
    <dsp:sp modelId="{CE39228A-3D12-482D-B0CB-F413811F9385}">
      <dsp:nvSpPr>
        <dsp:cNvPr id="0" name=""/>
        <dsp:cNvSpPr/>
      </dsp:nvSpPr>
      <dsp:spPr>
        <a:xfrm rot="10800000">
          <a:off x="1080112" y="374441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6540A27E-442E-49FB-B08E-D881AAF4EAB5}">
      <dsp:nvSpPr>
        <dsp:cNvPr id="0" name=""/>
        <dsp:cNvSpPr/>
      </dsp:nvSpPr>
      <dsp:spPr>
        <a:xfrm>
          <a:off x="18622" y="3169361"/>
          <a:ext cx="2066661" cy="1653329"/>
        </a:xfrm>
        <a:prstGeom prst="roundRect">
          <a:avLst>
            <a:gd name="adj" fmla="val 10000"/>
          </a:avLst>
        </a:prstGeom>
        <a:solidFill>
          <a:schemeClr val="accent3"/>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err="1">
              <a:solidFill>
                <a:schemeClr val="tx1"/>
              </a:solidFill>
            </a:rPr>
            <a:t>Permitir</a:t>
          </a:r>
          <a:r>
            <a:rPr lang="en-US" sz="1800" kern="1200" dirty="0">
              <a:solidFill>
                <a:schemeClr val="tx1"/>
              </a:solidFill>
            </a:rPr>
            <a:t> la </a:t>
          </a:r>
          <a:r>
            <a:rPr lang="en-US" sz="1800" kern="1200" dirty="0" err="1">
              <a:solidFill>
                <a:schemeClr val="tx1"/>
              </a:solidFill>
            </a:rPr>
            <a:t>reelección</a:t>
          </a:r>
          <a:r>
            <a:rPr lang="en-US" sz="1800" kern="1200" dirty="0">
              <a:solidFill>
                <a:schemeClr val="tx1"/>
              </a:solidFill>
            </a:rPr>
            <a:t> </a:t>
          </a:r>
          <a:r>
            <a:rPr lang="en-US" sz="1800" kern="1200" dirty="0" err="1">
              <a:solidFill>
                <a:schemeClr val="tx1"/>
              </a:solidFill>
            </a:rPr>
            <a:t>inmediata</a:t>
          </a:r>
          <a:r>
            <a:rPr lang="en-US" sz="1800" kern="1200" dirty="0">
              <a:solidFill>
                <a:schemeClr val="tx1"/>
              </a:solidFill>
            </a:rPr>
            <a:t> de </a:t>
          </a:r>
          <a:r>
            <a:rPr lang="en-US" sz="1800" kern="1200" dirty="0" err="1">
              <a:solidFill>
                <a:schemeClr val="tx1"/>
              </a:solidFill>
            </a:rPr>
            <a:t>diputados</a:t>
          </a:r>
          <a:r>
            <a:rPr lang="en-US" sz="1800" kern="1200" dirty="0">
              <a:solidFill>
                <a:schemeClr val="tx1"/>
              </a:solidFill>
            </a:rPr>
            <a:t> </a:t>
          </a:r>
          <a:r>
            <a:rPr lang="en-US" sz="1800" kern="1200" dirty="0" err="1">
              <a:solidFill>
                <a:schemeClr val="tx1"/>
              </a:solidFill>
            </a:rPr>
            <a:t>federales</a:t>
          </a:r>
          <a:r>
            <a:rPr lang="en-US" sz="1800" kern="1200" dirty="0">
              <a:solidFill>
                <a:schemeClr val="tx1"/>
              </a:solidFill>
            </a:rPr>
            <a:t> de forma </a:t>
          </a:r>
          <a:r>
            <a:rPr lang="en-US" sz="1800" kern="1200" dirty="0" err="1">
              <a:solidFill>
                <a:schemeClr val="tx1"/>
              </a:solidFill>
            </a:rPr>
            <a:t>indefinida</a:t>
          </a:r>
          <a:endParaRPr lang="es-MX" sz="1800" kern="1200" dirty="0">
            <a:solidFill>
              <a:schemeClr val="tx1"/>
            </a:solidFill>
          </a:endParaRPr>
        </a:p>
      </dsp:txBody>
      <dsp:txXfrm>
        <a:off x="67046" y="3217785"/>
        <a:ext cx="1969813" cy="1556481"/>
      </dsp:txXfrm>
    </dsp:sp>
    <dsp:sp modelId="{85E93624-52C1-41C3-94D3-D8D788D819E0}">
      <dsp:nvSpPr>
        <dsp:cNvPr id="0" name=""/>
        <dsp:cNvSpPr/>
      </dsp:nvSpPr>
      <dsp:spPr>
        <a:xfrm rot="13500000">
          <a:off x="1724509" y="2188705"/>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5C4B123B-5F79-4159-8379-919514112D93}">
      <dsp:nvSpPr>
        <dsp:cNvPr id="0" name=""/>
        <dsp:cNvSpPr/>
      </dsp:nvSpPr>
      <dsp:spPr>
        <a:xfrm>
          <a:off x="954861" y="909081"/>
          <a:ext cx="2066661" cy="1653329"/>
        </a:xfrm>
        <a:prstGeom prst="roundRect">
          <a:avLst>
            <a:gd name="adj" fmla="val 10000"/>
          </a:avLst>
        </a:prstGeom>
        <a:solidFill>
          <a:schemeClr val="accent3"/>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err="1">
              <a:solidFill>
                <a:schemeClr val="tx1"/>
              </a:solidFill>
            </a:rPr>
            <a:t>Partido</a:t>
          </a:r>
          <a:r>
            <a:rPr lang="en-US" sz="1800" kern="1200" dirty="0">
              <a:solidFill>
                <a:schemeClr val="tx1"/>
              </a:solidFill>
            </a:rPr>
            <a:t> Popular </a:t>
          </a:r>
          <a:r>
            <a:rPr lang="en-US" sz="1800" kern="1200" dirty="0" err="1">
              <a:solidFill>
                <a:schemeClr val="tx1"/>
              </a:solidFill>
            </a:rPr>
            <a:t>Socialista</a:t>
          </a:r>
          <a:r>
            <a:rPr lang="en-US" sz="1800" kern="1200" dirty="0">
              <a:solidFill>
                <a:schemeClr val="tx1"/>
              </a:solidFill>
            </a:rPr>
            <a:t> (PPS)</a:t>
          </a:r>
        </a:p>
      </dsp:txBody>
      <dsp:txXfrm>
        <a:off x="1003285" y="957505"/>
        <a:ext cx="1969813" cy="1556481"/>
      </dsp:txXfrm>
    </dsp:sp>
    <dsp:sp modelId="{FE9D98A0-FAC0-42EA-8F6C-CA101393A0EC}">
      <dsp:nvSpPr>
        <dsp:cNvPr id="0" name=""/>
        <dsp:cNvSpPr/>
      </dsp:nvSpPr>
      <dsp:spPr>
        <a:xfrm rot="16200000">
          <a:off x="3280221" y="154430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EAB893B8-6327-4DC7-8D1C-988A28E08048}">
      <dsp:nvSpPr>
        <dsp:cNvPr id="0" name=""/>
        <dsp:cNvSpPr/>
      </dsp:nvSpPr>
      <dsp:spPr>
        <a:xfrm>
          <a:off x="3215141" y="-27156"/>
          <a:ext cx="2066661" cy="1653329"/>
        </a:xfrm>
        <a:prstGeom prst="roundRect">
          <a:avLst>
            <a:gd name="adj" fmla="val 10000"/>
          </a:avLst>
        </a:prstGeom>
        <a:solidFill>
          <a:schemeClr val="accent3"/>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Vicente Lombardo </a:t>
          </a:r>
          <a:r>
            <a:rPr lang="en-US" sz="1800" kern="1200" dirty="0" err="1">
              <a:solidFill>
                <a:schemeClr val="tx1"/>
              </a:solidFill>
            </a:rPr>
            <a:t>Toledano</a:t>
          </a:r>
          <a:r>
            <a:rPr lang="en-US" sz="1800" kern="1200" dirty="0">
              <a:solidFill>
                <a:schemeClr val="tx1"/>
              </a:solidFill>
            </a:rPr>
            <a:t>: </a:t>
          </a:r>
          <a:r>
            <a:rPr lang="en-US" sz="1800" kern="1200" dirty="0" err="1">
              <a:solidFill>
                <a:schemeClr val="tx1"/>
              </a:solidFill>
            </a:rPr>
            <a:t>Profesionalizar</a:t>
          </a:r>
          <a:r>
            <a:rPr lang="en-US" sz="1800" kern="1200" dirty="0">
              <a:solidFill>
                <a:schemeClr val="tx1"/>
              </a:solidFill>
            </a:rPr>
            <a:t> a los </a:t>
          </a:r>
          <a:r>
            <a:rPr lang="en-US" sz="1800" kern="1200" dirty="0" err="1">
              <a:solidFill>
                <a:schemeClr val="tx1"/>
              </a:solidFill>
            </a:rPr>
            <a:t>diputados</a:t>
          </a:r>
          <a:r>
            <a:rPr lang="en-US" sz="1800" kern="1200" dirty="0">
              <a:solidFill>
                <a:schemeClr val="tx1"/>
              </a:solidFill>
            </a:rPr>
            <a:t> </a:t>
          </a:r>
        </a:p>
      </dsp:txBody>
      <dsp:txXfrm>
        <a:off x="3263565" y="21268"/>
        <a:ext cx="1969813" cy="1556481"/>
      </dsp:txXfrm>
    </dsp:sp>
    <dsp:sp modelId="{E8649346-2153-4076-8FC7-6787D0650DC4}">
      <dsp:nvSpPr>
        <dsp:cNvPr id="0" name=""/>
        <dsp:cNvSpPr/>
      </dsp:nvSpPr>
      <dsp:spPr>
        <a:xfrm rot="18900000">
          <a:off x="4835934" y="2188705"/>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81E97D7F-37CB-41B6-A4C3-35305DABDCE8}">
      <dsp:nvSpPr>
        <dsp:cNvPr id="0" name=""/>
        <dsp:cNvSpPr/>
      </dsp:nvSpPr>
      <dsp:spPr>
        <a:xfrm>
          <a:off x="5475420" y="909081"/>
          <a:ext cx="2066661" cy="1653329"/>
        </a:xfrm>
        <a:prstGeom prst="roundRect">
          <a:avLst>
            <a:gd name="adj" fmla="val 10000"/>
          </a:avLst>
        </a:prstGeom>
        <a:solidFill>
          <a:schemeClr val="accent3"/>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err="1">
              <a:solidFill>
                <a:schemeClr val="tx1"/>
              </a:solidFill>
            </a:rPr>
            <a:t>Dictamen</a:t>
          </a:r>
          <a:r>
            <a:rPr lang="en-US" sz="1800" kern="1200" dirty="0">
              <a:solidFill>
                <a:schemeClr val="tx1"/>
              </a:solidFill>
            </a:rPr>
            <a:t>: </a:t>
          </a:r>
          <a:r>
            <a:rPr lang="en-US" sz="1800" kern="1200" dirty="0" err="1">
              <a:solidFill>
                <a:schemeClr val="tx1"/>
              </a:solidFill>
            </a:rPr>
            <a:t>Limitó</a:t>
          </a:r>
          <a:r>
            <a:rPr lang="en-US" sz="1800" kern="1200" dirty="0">
              <a:solidFill>
                <a:schemeClr val="tx1"/>
              </a:solidFill>
            </a:rPr>
            <a:t> la </a:t>
          </a:r>
          <a:r>
            <a:rPr lang="en-US" sz="1800" kern="1200" dirty="0" err="1">
              <a:solidFill>
                <a:schemeClr val="tx1"/>
              </a:solidFill>
            </a:rPr>
            <a:t>reelección</a:t>
          </a:r>
          <a:r>
            <a:rPr lang="en-US" sz="1800" kern="1200" dirty="0">
              <a:solidFill>
                <a:schemeClr val="tx1"/>
              </a:solidFill>
            </a:rPr>
            <a:t> a dos </a:t>
          </a:r>
          <a:r>
            <a:rPr lang="en-US" sz="1800" kern="1200" dirty="0" err="1">
              <a:solidFill>
                <a:schemeClr val="tx1"/>
              </a:solidFill>
            </a:rPr>
            <a:t>periodos</a:t>
          </a:r>
          <a:r>
            <a:rPr lang="en-US" sz="1800" kern="1200" dirty="0">
              <a:solidFill>
                <a:schemeClr val="tx1"/>
              </a:solidFill>
            </a:rPr>
            <a:t> </a:t>
          </a:r>
          <a:r>
            <a:rPr lang="en-US" sz="1800" kern="1200" dirty="0" err="1">
              <a:solidFill>
                <a:schemeClr val="tx1"/>
              </a:solidFill>
            </a:rPr>
            <a:t>consecutivos</a:t>
          </a:r>
          <a:endParaRPr lang="en-US" sz="1800" kern="1200" dirty="0">
            <a:solidFill>
              <a:schemeClr val="tx1"/>
            </a:solidFill>
          </a:endParaRPr>
        </a:p>
      </dsp:txBody>
      <dsp:txXfrm>
        <a:off x="5523844" y="957505"/>
        <a:ext cx="1969813" cy="1556481"/>
      </dsp:txXfrm>
    </dsp:sp>
    <dsp:sp modelId="{C1C21157-6D88-4E82-9661-F3BD8E29E62D}">
      <dsp:nvSpPr>
        <dsp:cNvPr id="0" name=""/>
        <dsp:cNvSpPr/>
      </dsp:nvSpPr>
      <dsp:spPr>
        <a:xfrm>
          <a:off x="5480331" y="3744418"/>
          <a:ext cx="1992817" cy="619998"/>
        </a:xfrm>
        <a:prstGeom prst="leftArrow">
          <a:avLst>
            <a:gd name="adj1" fmla="val 60000"/>
            <a:gd name="adj2" fmla="val 50000"/>
          </a:avLst>
        </a:prstGeom>
        <a:solidFill>
          <a:srgbClr val="FFCC99"/>
        </a:solidFill>
        <a:ln>
          <a:solidFill>
            <a:srgbClr val="FFCC99"/>
          </a:solidFill>
        </a:ln>
        <a:effectLst/>
      </dsp:spPr>
      <dsp:style>
        <a:lnRef idx="0">
          <a:scrgbClr r="0" g="0" b="0"/>
        </a:lnRef>
        <a:fillRef idx="1">
          <a:scrgbClr r="0" g="0" b="0"/>
        </a:fillRef>
        <a:effectRef idx="0">
          <a:scrgbClr r="0" g="0" b="0"/>
        </a:effectRef>
        <a:fontRef idx="minor">
          <a:schemeClr val="lt1"/>
        </a:fontRef>
      </dsp:style>
    </dsp:sp>
    <dsp:sp modelId="{F25CCE42-3115-44E9-ACB2-2BDAFCA8952E}">
      <dsp:nvSpPr>
        <dsp:cNvPr id="0" name=""/>
        <dsp:cNvSpPr/>
      </dsp:nvSpPr>
      <dsp:spPr>
        <a:xfrm>
          <a:off x="6411659" y="2852327"/>
          <a:ext cx="2066661" cy="2287397"/>
        </a:xfrm>
        <a:prstGeom prst="roundRect">
          <a:avLst>
            <a:gd name="adj" fmla="val 10000"/>
          </a:avLst>
        </a:prstGeom>
        <a:solidFill>
          <a:schemeClr val="accent3"/>
        </a:solidFill>
        <a:ln w="12700" cap="flat" cmpd="sng" algn="ctr">
          <a:solidFill>
            <a:srgbClr val="FFCC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rtl="0">
            <a:lnSpc>
              <a:spcPct val="90000"/>
            </a:lnSpc>
            <a:spcBef>
              <a:spcPct val="0"/>
            </a:spcBef>
            <a:spcAft>
              <a:spcPct val="35000"/>
            </a:spcAft>
            <a:buNone/>
          </a:pPr>
          <a:r>
            <a:rPr lang="en-US" sz="1800" kern="1200" dirty="0" err="1">
              <a:solidFill>
                <a:schemeClr val="tx1"/>
              </a:solidFill>
            </a:rPr>
            <a:t>Consenso</a:t>
          </a:r>
          <a:r>
            <a:rPr lang="en-US" sz="1800" kern="1200" dirty="0">
              <a:solidFill>
                <a:schemeClr val="tx1"/>
              </a:solidFill>
            </a:rPr>
            <a:t> entre </a:t>
          </a:r>
          <a:r>
            <a:rPr lang="en-US" sz="1800" kern="1200" dirty="0" err="1">
              <a:solidFill>
                <a:schemeClr val="tx1"/>
              </a:solidFill>
            </a:rPr>
            <a:t>diputados</a:t>
          </a:r>
          <a:r>
            <a:rPr lang="en-US" sz="1800" kern="1200" dirty="0">
              <a:solidFill>
                <a:schemeClr val="tx1"/>
              </a:solidFill>
            </a:rPr>
            <a:t>: </a:t>
          </a:r>
        </a:p>
        <a:p>
          <a:pPr marL="171450" lvl="1" indent="-171450" algn="l" defTabSz="711200" rtl="0">
            <a:lnSpc>
              <a:spcPct val="90000"/>
            </a:lnSpc>
            <a:spcBef>
              <a:spcPct val="0"/>
            </a:spcBef>
            <a:spcAft>
              <a:spcPct val="15000"/>
            </a:spcAft>
            <a:buChar char="•"/>
          </a:pPr>
          <a:r>
            <a:rPr lang="en-US" sz="1600" kern="1200" dirty="0" err="1">
              <a:solidFill>
                <a:schemeClr val="tx1"/>
              </a:solidFill>
            </a:rPr>
            <a:t>Oradores</a:t>
          </a:r>
          <a:r>
            <a:rPr lang="en-US" sz="1600" kern="1200" dirty="0">
              <a:solidFill>
                <a:schemeClr val="tx1"/>
              </a:solidFill>
            </a:rPr>
            <a:t> del PPS, PAN, PARM y PRI </a:t>
          </a:r>
          <a:r>
            <a:rPr lang="en-US" sz="1600" kern="1200" dirty="0" err="1">
              <a:solidFill>
                <a:schemeClr val="tx1"/>
              </a:solidFill>
            </a:rPr>
            <a:t>hablaron</a:t>
          </a:r>
          <a:r>
            <a:rPr lang="en-US" sz="1600" kern="1200" dirty="0">
              <a:solidFill>
                <a:schemeClr val="tx1"/>
              </a:solidFill>
            </a:rPr>
            <a:t> a favor</a:t>
          </a:r>
        </a:p>
        <a:p>
          <a:pPr marL="171450" lvl="1" indent="-171450" algn="l" defTabSz="711200" rtl="0">
            <a:lnSpc>
              <a:spcPct val="90000"/>
            </a:lnSpc>
            <a:spcBef>
              <a:spcPct val="0"/>
            </a:spcBef>
            <a:spcAft>
              <a:spcPct val="15000"/>
            </a:spcAft>
            <a:buChar char="•"/>
          </a:pPr>
          <a:r>
            <a:rPr lang="en-US" sz="1600" kern="1200" dirty="0" err="1">
              <a:solidFill>
                <a:schemeClr val="tx1"/>
              </a:solidFill>
            </a:rPr>
            <a:t>Reelección</a:t>
          </a:r>
          <a:r>
            <a:rPr lang="en-US" sz="1600" kern="1200" dirty="0">
              <a:solidFill>
                <a:schemeClr val="tx1"/>
              </a:solidFill>
            </a:rPr>
            <a:t> </a:t>
          </a:r>
          <a:r>
            <a:rPr lang="en-US" sz="1600" kern="1200" dirty="0" err="1">
              <a:solidFill>
                <a:schemeClr val="tx1"/>
              </a:solidFill>
            </a:rPr>
            <a:t>legislativa</a:t>
          </a:r>
          <a:r>
            <a:rPr lang="en-US" sz="1600" kern="1200" dirty="0">
              <a:solidFill>
                <a:schemeClr val="tx1"/>
              </a:solidFill>
            </a:rPr>
            <a:t> </a:t>
          </a:r>
          <a:r>
            <a:rPr lang="en-US" sz="1600" kern="1200" dirty="0">
              <a:solidFill>
                <a:schemeClr val="tx1"/>
              </a:solidFill>
              <a:latin typeface="Arial"/>
              <a:cs typeface="Arial"/>
            </a:rPr>
            <a:t>≠</a:t>
          </a:r>
          <a:r>
            <a:rPr lang="en-US" sz="1600" kern="1200" dirty="0">
              <a:solidFill>
                <a:schemeClr val="tx1"/>
              </a:solidFill>
            </a:rPr>
            <a:t> </a:t>
          </a:r>
          <a:r>
            <a:rPr lang="en-US" sz="1600" kern="1200" dirty="0" err="1">
              <a:solidFill>
                <a:schemeClr val="tx1"/>
              </a:solidFill>
            </a:rPr>
            <a:t>presidencial</a:t>
          </a:r>
          <a:endParaRPr lang="en-US" sz="1600" kern="1200" dirty="0">
            <a:solidFill>
              <a:schemeClr val="tx1"/>
            </a:solidFill>
          </a:endParaRPr>
        </a:p>
      </dsp:txBody>
      <dsp:txXfrm>
        <a:off x="6472189" y="2912857"/>
        <a:ext cx="1945601" cy="21663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64CAB-DF2E-4FC6-8CA4-A661F120E17D}">
      <dsp:nvSpPr>
        <dsp:cNvPr id="0" name=""/>
        <dsp:cNvSpPr/>
      </dsp:nvSpPr>
      <dsp:spPr>
        <a:xfrm>
          <a:off x="2258094" y="1430443"/>
          <a:ext cx="487098" cy="91440"/>
        </a:xfrm>
        <a:custGeom>
          <a:avLst/>
          <a:gdLst/>
          <a:ahLst/>
          <a:cxnLst/>
          <a:rect l="0" t="0" r="0" b="0"/>
          <a:pathLst>
            <a:path>
              <a:moveTo>
                <a:pt x="0" y="45720"/>
              </a:moveTo>
              <a:lnTo>
                <a:pt x="487098" y="45720"/>
              </a:lnTo>
            </a:path>
          </a:pathLst>
        </a:custGeom>
        <a:noFill/>
        <a:ln w="12700" cap="flat" cmpd="sng" algn="ctr">
          <a:solidFill>
            <a:schemeClr val="accent1">
              <a:shade val="50000"/>
            </a:schemeClr>
          </a:solidFill>
          <a:prstDash val="solid"/>
          <a:miter lim="800000"/>
          <a:tailEnd type="arrow"/>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2488700" y="1473572"/>
        <a:ext cx="25884" cy="5182"/>
      </dsp:txXfrm>
    </dsp:sp>
    <dsp:sp modelId="{113B7182-595B-44FA-8834-C5AF427D61EE}">
      <dsp:nvSpPr>
        <dsp:cNvPr id="0" name=""/>
        <dsp:cNvSpPr/>
      </dsp:nvSpPr>
      <dsp:spPr>
        <a:xfrm>
          <a:off x="9031" y="720076"/>
          <a:ext cx="2250862" cy="1512174"/>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El </a:t>
          </a:r>
          <a:r>
            <a:rPr lang="en-US" sz="1800" kern="1200" dirty="0" err="1"/>
            <a:t>dictamen</a:t>
          </a:r>
          <a:r>
            <a:rPr lang="en-US" sz="1800" kern="1200" dirty="0"/>
            <a:t> se </a:t>
          </a:r>
          <a:r>
            <a:rPr lang="en-US" sz="1800" kern="1200" dirty="0" err="1"/>
            <a:t>aprobó</a:t>
          </a:r>
          <a:r>
            <a:rPr lang="en-US" sz="1800" kern="1200" dirty="0"/>
            <a:t> y se </a:t>
          </a:r>
          <a:r>
            <a:rPr lang="en-US" sz="1800" kern="1200" dirty="0" err="1"/>
            <a:t>turnó</a:t>
          </a:r>
          <a:r>
            <a:rPr lang="en-US" sz="1800" kern="1200" dirty="0"/>
            <a:t> a la </a:t>
          </a:r>
          <a:r>
            <a:rPr lang="en-US" sz="1800" kern="1200" dirty="0" err="1"/>
            <a:t>Cámara</a:t>
          </a:r>
          <a:r>
            <a:rPr lang="en-US" sz="1800" kern="1200" dirty="0"/>
            <a:t> de </a:t>
          </a:r>
          <a:r>
            <a:rPr lang="en-US" sz="1800" kern="1200" dirty="0" err="1"/>
            <a:t>Senadores</a:t>
          </a:r>
          <a:r>
            <a:rPr lang="en-US" sz="1800" kern="1200" dirty="0"/>
            <a:t> </a:t>
          </a:r>
          <a:endParaRPr lang="es-MX" sz="1800" kern="1200" dirty="0"/>
        </a:p>
      </dsp:txBody>
      <dsp:txXfrm>
        <a:off x="9031" y="720076"/>
        <a:ext cx="2250862" cy="1512174"/>
      </dsp:txXfrm>
    </dsp:sp>
    <dsp:sp modelId="{26795608-1ECE-4D25-BB97-077C4054077D}">
      <dsp:nvSpPr>
        <dsp:cNvPr id="0" name=""/>
        <dsp:cNvSpPr/>
      </dsp:nvSpPr>
      <dsp:spPr>
        <a:xfrm>
          <a:off x="5026655" y="1430443"/>
          <a:ext cx="487098" cy="91440"/>
        </a:xfrm>
        <a:custGeom>
          <a:avLst/>
          <a:gdLst/>
          <a:ahLst/>
          <a:cxnLst/>
          <a:rect l="0" t="0" r="0" b="0"/>
          <a:pathLst>
            <a:path>
              <a:moveTo>
                <a:pt x="0" y="45720"/>
              </a:moveTo>
              <a:lnTo>
                <a:pt x="487098" y="45720"/>
              </a:lnTo>
            </a:path>
          </a:pathLst>
        </a:custGeom>
        <a:noFill/>
        <a:ln w="12700" cap="flat" cmpd="sng" algn="ctr">
          <a:solidFill>
            <a:schemeClr val="accent1">
              <a:shade val="50000"/>
            </a:schemeClr>
          </a:solidFill>
          <a:prstDash val="solid"/>
          <a:miter lim="800000"/>
          <a:tailEnd type="arrow"/>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5257261" y="1473572"/>
        <a:ext cx="25884" cy="5182"/>
      </dsp:txXfrm>
    </dsp:sp>
    <dsp:sp modelId="{67157F6A-EAD2-42EA-91A3-A774474B36DB}">
      <dsp:nvSpPr>
        <dsp:cNvPr id="0" name=""/>
        <dsp:cNvSpPr/>
      </dsp:nvSpPr>
      <dsp:spPr>
        <a:xfrm>
          <a:off x="2777592" y="648073"/>
          <a:ext cx="2250862" cy="165618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Debate extra </a:t>
          </a:r>
          <a:r>
            <a:rPr lang="en-US" sz="1800" kern="1200" dirty="0" err="1"/>
            <a:t>legislativo</a:t>
          </a:r>
          <a:r>
            <a:rPr lang="en-US" sz="1800" kern="1200" dirty="0"/>
            <a:t> </a:t>
          </a:r>
          <a:r>
            <a:rPr lang="en-US" sz="1800" kern="1200" dirty="0" err="1"/>
            <a:t>manifestaba</a:t>
          </a:r>
          <a:r>
            <a:rPr lang="en-US" sz="1800" kern="1200" dirty="0"/>
            <a:t> </a:t>
          </a:r>
          <a:r>
            <a:rPr lang="en-US" sz="1800" kern="1200" dirty="0" err="1"/>
            <a:t>una</a:t>
          </a:r>
          <a:r>
            <a:rPr lang="en-US" sz="1800" kern="1200" dirty="0"/>
            <a:t> </a:t>
          </a:r>
          <a:r>
            <a:rPr lang="en-US" sz="1800" kern="1200" dirty="0" err="1"/>
            <a:t>negativa</a:t>
          </a:r>
          <a:r>
            <a:rPr lang="en-US" sz="1800" kern="1200" dirty="0"/>
            <a:t> a la </a:t>
          </a:r>
          <a:r>
            <a:rPr lang="en-US" sz="1800" kern="1200" dirty="0" err="1"/>
            <a:t>reelección</a:t>
          </a:r>
          <a:endParaRPr lang="en-US" sz="1800" kern="1200" dirty="0"/>
        </a:p>
      </dsp:txBody>
      <dsp:txXfrm>
        <a:off x="2777592" y="648073"/>
        <a:ext cx="2250862" cy="1656180"/>
      </dsp:txXfrm>
    </dsp:sp>
    <dsp:sp modelId="{AFE106F3-9044-4D04-8617-1774F01A01DB}">
      <dsp:nvSpPr>
        <dsp:cNvPr id="0" name=""/>
        <dsp:cNvSpPr/>
      </dsp:nvSpPr>
      <dsp:spPr>
        <a:xfrm>
          <a:off x="5546153" y="648073"/>
          <a:ext cx="3085775" cy="165618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err="1"/>
            <a:t>En</a:t>
          </a:r>
          <a:r>
            <a:rPr lang="en-US" sz="1800" kern="1200" dirty="0"/>
            <a:t> la </a:t>
          </a:r>
          <a:r>
            <a:rPr lang="en-US" sz="1800" kern="1200" dirty="0" err="1"/>
            <a:t>Asamblea</a:t>
          </a:r>
          <a:r>
            <a:rPr lang="en-US" sz="1800" kern="1200" dirty="0"/>
            <a:t> Nacional del PRI de </a:t>
          </a:r>
          <a:r>
            <a:rPr lang="en-US" sz="1800" kern="1200" dirty="0" err="1"/>
            <a:t>abril</a:t>
          </a:r>
          <a:r>
            <a:rPr lang="en-US" sz="1800" kern="1200" dirty="0"/>
            <a:t> de 1965, entre </a:t>
          </a:r>
          <a:r>
            <a:rPr lang="en-US" sz="1800" kern="1200" dirty="0" err="1"/>
            <a:t>miembros</a:t>
          </a:r>
          <a:r>
            <a:rPr lang="en-US" sz="1800" kern="1200" dirty="0"/>
            <a:t> del CEN se </a:t>
          </a:r>
          <a:r>
            <a:rPr lang="en-US" sz="1800" kern="1200" dirty="0" err="1"/>
            <a:t>suscribió</a:t>
          </a:r>
          <a:r>
            <a:rPr lang="en-US" sz="1800" kern="1200" dirty="0"/>
            <a:t> un </a:t>
          </a:r>
          <a:r>
            <a:rPr lang="en-US" sz="1800" kern="1200" dirty="0" err="1"/>
            <a:t>documento</a:t>
          </a:r>
          <a:r>
            <a:rPr lang="en-US" sz="1800" kern="1200" dirty="0"/>
            <a:t> </a:t>
          </a:r>
          <a:r>
            <a:rPr lang="en-US" sz="1800" kern="1200" dirty="0" err="1"/>
            <a:t>en</a:t>
          </a:r>
          <a:r>
            <a:rPr lang="en-US" sz="1800" kern="1200" dirty="0"/>
            <a:t> contra de la </a:t>
          </a:r>
          <a:r>
            <a:rPr lang="en-US" sz="1800" kern="1200" dirty="0" err="1"/>
            <a:t>reelección</a:t>
          </a:r>
          <a:r>
            <a:rPr lang="en-US" sz="1800" kern="1200" dirty="0"/>
            <a:t> de </a:t>
          </a:r>
          <a:r>
            <a:rPr lang="en-US" sz="1800" kern="1200" dirty="0" err="1"/>
            <a:t>diputados</a:t>
          </a:r>
          <a:r>
            <a:rPr lang="en-US" sz="1800" kern="1200" dirty="0"/>
            <a:t>. </a:t>
          </a:r>
        </a:p>
      </dsp:txBody>
      <dsp:txXfrm>
        <a:off x="5546153" y="648073"/>
        <a:ext cx="3085775" cy="165618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909C6-FBC0-480E-8A59-29B3C12AB43D}" type="datetimeFigureOut">
              <a:rPr lang="es-MX" smtClean="0"/>
              <a:t>07/03/2022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1A75C-CFDE-407B-B69C-D8CD1E5E6444}" type="slidenum">
              <a:rPr lang="es-MX" smtClean="0"/>
              <a:t>‹Nº›</a:t>
            </a:fld>
            <a:endParaRPr lang="es-MX"/>
          </a:p>
        </p:txBody>
      </p:sp>
    </p:spTree>
    <p:extLst>
      <p:ext uri="{BB962C8B-B14F-4D97-AF65-F5344CB8AC3E}">
        <p14:creationId xmlns:p14="http://schemas.microsoft.com/office/powerpoint/2010/main" val="228862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17970-FD4A-46AA-BB76-399DF225A0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C753078-635B-49D1-9507-ECAA7057B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7605A18-7C5E-4D1A-8584-2B869F16209F}"/>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5" name="Marcador de pie de página 4">
            <a:extLst>
              <a:ext uri="{FF2B5EF4-FFF2-40B4-BE49-F238E27FC236}">
                <a16:creationId xmlns:a16="http://schemas.microsoft.com/office/drawing/2014/main" id="{E2A59190-7D33-470D-A4A9-F4E74040976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BF5E1E-3CAD-414D-9157-C22942AEFEE9}"/>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406525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5F963-6AB5-410C-B0C3-FA6B2138746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4C2963C-0913-4283-8E0D-9CF4B0FD31D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C7D8626-C106-47A3-8BA2-FBEC272BAE09}"/>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5" name="Marcador de pie de página 4">
            <a:extLst>
              <a:ext uri="{FF2B5EF4-FFF2-40B4-BE49-F238E27FC236}">
                <a16:creationId xmlns:a16="http://schemas.microsoft.com/office/drawing/2014/main" id="{3279A6A3-F61D-449F-8D45-5EB5404F26A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2692E38-CB34-4EF5-8298-3A3943776C22}"/>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179084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6E25DC-3873-4F17-B8C2-0B70A48C8B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B6AB8E2-7940-4988-9DD1-140547DEDF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B34D3BF-1844-4328-AA95-0EF441882953}"/>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5" name="Marcador de pie de página 4">
            <a:extLst>
              <a:ext uri="{FF2B5EF4-FFF2-40B4-BE49-F238E27FC236}">
                <a16:creationId xmlns:a16="http://schemas.microsoft.com/office/drawing/2014/main" id="{21F3BF0A-5E23-4350-A2AE-9169BC88991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4843766-404B-47DA-8A8A-5411AB125D6A}"/>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84870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61F1-B125-482E-A012-1BF7058F64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31FF2F3-7F25-41EB-921A-96757F4E02E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FF387A-6AEA-426C-92EF-692C7503B6F8}"/>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5" name="Marcador de pie de página 4">
            <a:extLst>
              <a:ext uri="{FF2B5EF4-FFF2-40B4-BE49-F238E27FC236}">
                <a16:creationId xmlns:a16="http://schemas.microsoft.com/office/drawing/2014/main" id="{6096A1F5-BA93-4CAA-AECF-EEE132BAB8D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07C547-B974-4D6A-A1CF-2A8AF14DC2BA}"/>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177713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40DDB-A2F1-4350-804F-F8AA4EAA72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7DAD627-B849-49AB-98BF-7929CE58FD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DB841F-43B7-4E0B-8C25-3E2F30EA2417}"/>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5" name="Marcador de pie de página 4">
            <a:extLst>
              <a:ext uri="{FF2B5EF4-FFF2-40B4-BE49-F238E27FC236}">
                <a16:creationId xmlns:a16="http://schemas.microsoft.com/office/drawing/2014/main" id="{F3E43B66-F4D2-440D-B069-7C13B96B7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4844966-C852-4633-9137-0A5B5A461426}"/>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1618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AA073-F837-4FDA-92D5-846A60124A5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EF11BA5-0C7D-4F0A-B1B0-8B4B367601A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670EC99-AD28-4C73-888C-7FA3F28BA0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77100F8-BFDA-4A22-A26F-F8907955093A}"/>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6" name="Marcador de pie de página 5">
            <a:extLst>
              <a:ext uri="{FF2B5EF4-FFF2-40B4-BE49-F238E27FC236}">
                <a16:creationId xmlns:a16="http://schemas.microsoft.com/office/drawing/2014/main" id="{5BC580EA-2EAF-487A-822F-B8775F3AE0B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02FF61B-88F3-40BF-8B34-3E46707C0C3D}"/>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5420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B2660-E1DC-430D-B07C-278849412B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8903518-A0C2-4CCC-8E62-5CF2B39C3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D8C057E-610F-44B7-BF2D-6D6CDB82D7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946AF7C-D747-4BBF-B8F4-87532D6DE8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56632-27A2-4AB0-B2D1-408AE4B078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8833564-CC95-4075-B7B1-CA69CBAE6303}"/>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8" name="Marcador de pie de página 7">
            <a:extLst>
              <a:ext uri="{FF2B5EF4-FFF2-40B4-BE49-F238E27FC236}">
                <a16:creationId xmlns:a16="http://schemas.microsoft.com/office/drawing/2014/main" id="{C0FB4888-40F4-40DE-9644-D63B34674EA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DD9C7C6-258B-48D1-9393-37D9AF5BB39B}"/>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110764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B7228-A2F7-42DC-B9A1-3261CAF072D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A15FD06-3AFE-4086-B1FF-8982089B1D85}"/>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4" name="Marcador de pie de página 3">
            <a:extLst>
              <a:ext uri="{FF2B5EF4-FFF2-40B4-BE49-F238E27FC236}">
                <a16:creationId xmlns:a16="http://schemas.microsoft.com/office/drawing/2014/main" id="{43FF222E-C217-4359-8ECF-08DF04BDD78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72BD5C3-6499-499B-A4FF-45C419087F55}"/>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398956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E0BF01-C4C8-4DED-9E32-D7D470318C49}"/>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3" name="Marcador de pie de página 2">
            <a:extLst>
              <a:ext uri="{FF2B5EF4-FFF2-40B4-BE49-F238E27FC236}">
                <a16:creationId xmlns:a16="http://schemas.microsoft.com/office/drawing/2014/main" id="{1CFECCC3-78D9-48E1-BCDA-B4F7B026E26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AB55AB8-C67E-4644-848F-9BEAEB562B63}"/>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388826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047C8-98AB-4998-85D0-85AC7F4386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3842186-2BF0-4189-82E0-8CC9B1CF5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1CB6412-CA45-4EC3-A7FB-C5D6A8BCC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6FDCC4-833E-4029-9614-CD0461F18307}"/>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6" name="Marcador de pie de página 5">
            <a:extLst>
              <a:ext uri="{FF2B5EF4-FFF2-40B4-BE49-F238E27FC236}">
                <a16:creationId xmlns:a16="http://schemas.microsoft.com/office/drawing/2014/main" id="{D0B78456-A1DE-4D42-8006-363CB70E6E5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0698C20-5BFF-4B7B-A83D-1E5E56F6BEB3}"/>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6617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EC920-B5CD-4847-812E-EAD721695F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25BD4C8-A5CD-4ADC-AEDE-00B7991BE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880894B-E4BF-488E-8526-3E25D1D8C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9D3A4D-0F6E-4F47-ADC6-AB4F9007B697}"/>
              </a:ext>
            </a:extLst>
          </p:cNvPr>
          <p:cNvSpPr>
            <a:spLocks noGrp="1"/>
          </p:cNvSpPr>
          <p:nvPr>
            <p:ph type="dt" sz="half" idx="10"/>
          </p:nvPr>
        </p:nvSpPr>
        <p:spPr/>
        <p:txBody>
          <a:bodyPr/>
          <a:lstStyle/>
          <a:p>
            <a:fld id="{EA6447F1-2937-4043-953A-A607CD142CFF}" type="datetimeFigureOut">
              <a:rPr lang="es-MX" smtClean="0"/>
              <a:t>07/03/2022</a:t>
            </a:fld>
            <a:endParaRPr lang="es-MX"/>
          </a:p>
        </p:txBody>
      </p:sp>
      <p:sp>
        <p:nvSpPr>
          <p:cNvPr id="6" name="Marcador de pie de página 5">
            <a:extLst>
              <a:ext uri="{FF2B5EF4-FFF2-40B4-BE49-F238E27FC236}">
                <a16:creationId xmlns:a16="http://schemas.microsoft.com/office/drawing/2014/main" id="{074E96BE-20D6-47A3-AEC8-5FD3E1EEA9E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076554E-1A78-42C7-B936-A2F97C91DF45}"/>
              </a:ext>
            </a:extLst>
          </p:cNvPr>
          <p:cNvSpPr>
            <a:spLocks noGrp="1"/>
          </p:cNvSpPr>
          <p:nvPr>
            <p:ph type="sldNum" sz="quarter" idx="12"/>
          </p:nvPr>
        </p:nvSpPr>
        <p:spPr/>
        <p:txBody>
          <a:bodyPr/>
          <a:lstStyle/>
          <a:p>
            <a:fld id="{55DC3113-4530-4E17-BEBE-8A49F56F728B}" type="slidenum">
              <a:rPr lang="es-MX" smtClean="0"/>
              <a:t>‹Nº›</a:t>
            </a:fld>
            <a:endParaRPr lang="es-MX"/>
          </a:p>
        </p:txBody>
      </p:sp>
    </p:spTree>
    <p:extLst>
      <p:ext uri="{BB962C8B-B14F-4D97-AF65-F5344CB8AC3E}">
        <p14:creationId xmlns:p14="http://schemas.microsoft.com/office/powerpoint/2010/main" val="96255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9CA0F0-A74B-4064-8194-09B023E7A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A13B4DA-FE24-46F7-ADFB-9FE7C1588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1EE06AB-66C6-4716-99DC-04661BD2B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447F1-2937-4043-953A-A607CD142CFF}" type="datetimeFigureOut">
              <a:rPr lang="es-MX" smtClean="0"/>
              <a:t>07/03/2022</a:t>
            </a:fld>
            <a:endParaRPr lang="es-MX"/>
          </a:p>
        </p:txBody>
      </p:sp>
      <p:sp>
        <p:nvSpPr>
          <p:cNvPr id="5" name="Marcador de pie de página 4">
            <a:extLst>
              <a:ext uri="{FF2B5EF4-FFF2-40B4-BE49-F238E27FC236}">
                <a16:creationId xmlns:a16="http://schemas.microsoft.com/office/drawing/2014/main" id="{F247B1CA-6644-42D9-854F-CEF9535AA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1BCB478-3575-466E-BA42-CB75B1CA2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C3113-4530-4E17-BEBE-8A49F56F728B}" type="slidenum">
              <a:rPr lang="es-MX" smtClean="0"/>
              <a:t>‹Nº›</a:t>
            </a:fld>
            <a:endParaRPr lang="es-MX"/>
          </a:p>
        </p:txBody>
      </p:sp>
    </p:spTree>
    <p:extLst>
      <p:ext uri="{BB962C8B-B14F-4D97-AF65-F5344CB8AC3E}">
        <p14:creationId xmlns:p14="http://schemas.microsoft.com/office/powerpoint/2010/main" val="112578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youtube.com/watch?v=4xmF2soum0Q" TargetMode="External"/><Relationship Id="rId7" Type="http://schemas.openxmlformats.org/officeDocument/2006/relationships/diagramColors" Target="../diagrams/colors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E2BBF3A2-04F0-4BD9-84C1-0CCA9353C0EB}"/>
              </a:ext>
            </a:extLst>
          </p:cNvPr>
          <p:cNvSpPr>
            <a:spLocks noGrp="1"/>
          </p:cNvSpPr>
          <p:nvPr>
            <p:ph type="ctrTitle"/>
          </p:nvPr>
        </p:nvSpPr>
        <p:spPr>
          <a:xfrm>
            <a:off x="1301261" y="590062"/>
            <a:ext cx="5409655" cy="2838938"/>
          </a:xfrm>
        </p:spPr>
        <p:txBody>
          <a:bodyPr>
            <a:normAutofit fontScale="90000"/>
          </a:bodyPr>
          <a:lstStyle/>
          <a:p>
            <a:pPr algn="l"/>
            <a:r>
              <a:rPr lang="es-MX" sz="5600">
                <a:solidFill>
                  <a:srgbClr val="FFFFFF"/>
                </a:solidFill>
              </a:rPr>
              <a:t>Desarrollo histórico de la democracia en México</a:t>
            </a:r>
            <a:endParaRPr lang="es-MX" sz="5600" dirty="0">
              <a:solidFill>
                <a:srgbClr val="FFFFFF"/>
              </a:solidFill>
            </a:endParaRPr>
          </a:p>
        </p:txBody>
      </p:sp>
      <p:sp>
        <p:nvSpPr>
          <p:cNvPr id="3" name="Subtítulo 2">
            <a:extLst>
              <a:ext uri="{FF2B5EF4-FFF2-40B4-BE49-F238E27FC236}">
                <a16:creationId xmlns:a16="http://schemas.microsoft.com/office/drawing/2014/main" id="{874A2488-21AF-4FD3-8B42-41208F9E4A6D}"/>
              </a:ext>
            </a:extLst>
          </p:cNvPr>
          <p:cNvSpPr>
            <a:spLocks noGrp="1"/>
          </p:cNvSpPr>
          <p:nvPr>
            <p:ph type="subTitle" idx="1"/>
          </p:nvPr>
        </p:nvSpPr>
        <p:spPr>
          <a:xfrm>
            <a:off x="5642044" y="4698614"/>
            <a:ext cx="5088650" cy="1198120"/>
          </a:xfrm>
        </p:spPr>
        <p:txBody>
          <a:bodyPr>
            <a:normAutofit/>
          </a:bodyPr>
          <a:lstStyle/>
          <a:p>
            <a:pPr algn="r"/>
            <a:r>
              <a:rPr lang="es-MX" sz="2000" dirty="0">
                <a:solidFill>
                  <a:srgbClr val="FFFFFF"/>
                </a:solidFill>
              </a:rPr>
              <a:t>Rafael Caballero Álvarez</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C09C77A1-7C1F-4758-AE7E-80E299B82165}"/>
              </a:ext>
            </a:extLst>
          </p:cNvPr>
          <p:cNvSpPr/>
          <p:nvPr/>
        </p:nvSpPr>
        <p:spPr>
          <a:xfrm>
            <a:off x="3568939" y="3827630"/>
            <a:ext cx="6012031" cy="369332"/>
          </a:xfrm>
          <a:prstGeom prst="rect">
            <a:avLst/>
          </a:prstGeom>
        </p:spPr>
        <p:txBody>
          <a:bodyPr wrap="none">
            <a:spAutoFit/>
          </a:bodyPr>
          <a:lstStyle/>
          <a:p>
            <a:pPr algn="r"/>
            <a:r>
              <a:rPr lang="es-MX" dirty="0">
                <a:solidFill>
                  <a:srgbClr val="FFFFFF"/>
                </a:solidFill>
              </a:rPr>
              <a:t>DIPLOMADO EN MECANISMOS DE PARTICIPACIÓN CIUDADANA</a:t>
            </a:r>
          </a:p>
        </p:txBody>
      </p:sp>
    </p:spTree>
    <p:extLst>
      <p:ext uri="{BB962C8B-B14F-4D97-AF65-F5344CB8AC3E}">
        <p14:creationId xmlns:p14="http://schemas.microsoft.com/office/powerpoint/2010/main" val="169073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ángulo 1">
            <a:extLst>
              <a:ext uri="{FF2B5EF4-FFF2-40B4-BE49-F238E27FC236}">
                <a16:creationId xmlns:a16="http://schemas.microsoft.com/office/drawing/2014/main" id="{69D3CB79-4107-4968-8693-F416696BAA84}"/>
              </a:ext>
            </a:extLst>
          </p:cNvPr>
          <p:cNvSpPr/>
          <p:nvPr/>
        </p:nvSpPr>
        <p:spPr>
          <a:xfrm>
            <a:off x="838200" y="704088"/>
            <a:ext cx="3529953" cy="2980944"/>
          </a:xfrm>
          <a:prstGeom prst="rect">
            <a:avLst/>
          </a:prstGeom>
        </p:spPr>
        <p:txBody>
          <a:bodyPr vert="horz" lIns="91440" tIns="45720" rIns="91440" bIns="45720" rtlCol="0" anchor="ctr">
            <a:normAutofit/>
          </a:bodyPr>
          <a:lstStyle/>
          <a:p>
            <a:pPr>
              <a:lnSpc>
                <a:spcPct val="90000"/>
              </a:lnSpc>
              <a:spcBef>
                <a:spcPct val="0"/>
              </a:spcBef>
              <a:spcAft>
                <a:spcPts val="600"/>
              </a:spcAft>
              <a:buClr>
                <a:schemeClr val="tx1"/>
              </a:buClr>
              <a:buSzPct val="150000"/>
            </a:pPr>
            <a:r>
              <a:rPr lang="en-US" altLang="es-MX" sz="4400" b="1" kern="1200">
                <a:solidFill>
                  <a:schemeClr val="bg1"/>
                </a:solidFill>
                <a:latin typeface="+mj-lt"/>
                <a:ea typeface="+mj-ea"/>
                <a:cs typeface="+mj-cs"/>
              </a:rPr>
              <a:t>Línea del tiempo</a:t>
            </a:r>
          </a:p>
        </p:txBody>
      </p:sp>
      <p:sp>
        <p:nvSpPr>
          <p:cNvPr id="9218" name="Rectángulo 1"/>
          <p:cNvSpPr>
            <a:spLocks noChangeArrowheads="1"/>
          </p:cNvSpPr>
          <p:nvPr/>
        </p:nvSpPr>
        <p:spPr bwMode="auto">
          <a:xfrm>
            <a:off x="6212410" y="704088"/>
            <a:ext cx="5135293" cy="52486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1828 la elección para Presidente de la República dio el triunfo a Gómez Pedraza y surge la rebelión de Santa Anna, agravándose la lucha entre centralistas y federalistas.</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1833 Santa Anna es declarado Presidente; en 1836 es encarcelado y el Congreso expide las 7 leyes constitucionales.</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1843 se elaboraron las Bases Orgánicas, con un Congreso centralista moderado, de 68 miembros.</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Se restituye en 1847 la Constitución de 1824 y se busca el retorno de Santa Anna.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54085-72AF-46CA-AD77-7C8E62450511}"/>
              </a:ext>
            </a:extLst>
          </p:cNvPr>
          <p:cNvSpPr>
            <a:spLocks noGrp="1"/>
          </p:cNvSpPr>
          <p:nvPr>
            <p:ph type="title"/>
          </p:nvPr>
        </p:nvSpPr>
        <p:spPr>
          <a:xfrm>
            <a:off x="4965430" y="629268"/>
            <a:ext cx="6586491" cy="1286160"/>
          </a:xfrm>
        </p:spPr>
        <p:txBody>
          <a:bodyPr anchor="b">
            <a:normAutofit/>
          </a:bodyPr>
          <a:lstStyle/>
          <a:p>
            <a:r>
              <a:rPr lang="es-MX" sz="4100"/>
              <a:t>Siete Leyes Constitucionales de 1836</a:t>
            </a:r>
          </a:p>
        </p:txBody>
      </p:sp>
      <p:pic>
        <p:nvPicPr>
          <p:cNvPr id="5128" name="Picture 8" descr="Antonio López de Santa Anna - Wikipedia, la enciclopedia libre">
            <a:extLst>
              <a:ext uri="{FF2B5EF4-FFF2-40B4-BE49-F238E27FC236}">
                <a16:creationId xmlns:a16="http://schemas.microsoft.com/office/drawing/2014/main" id="{3A81438C-C9E1-46FD-8913-17E7CE13E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9" r="584"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138" name="Straight Connector 7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65845"/>
            </a:solidFill>
          </a:ln>
        </p:spPr>
        <p:style>
          <a:lnRef idx="1">
            <a:schemeClr val="accent1"/>
          </a:lnRef>
          <a:fillRef idx="0">
            <a:schemeClr val="accent1"/>
          </a:fillRef>
          <a:effectRef idx="0">
            <a:schemeClr val="accent1"/>
          </a:effectRef>
          <a:fontRef idx="minor">
            <a:schemeClr val="tx1"/>
          </a:fontRef>
        </p:style>
      </p:cxnSp>
      <p:graphicFrame>
        <p:nvGraphicFramePr>
          <p:cNvPr id="16" name="Marcador de contenido 5">
            <a:extLst>
              <a:ext uri="{FF2B5EF4-FFF2-40B4-BE49-F238E27FC236}">
                <a16:creationId xmlns:a16="http://schemas.microsoft.com/office/drawing/2014/main" id="{50EC9E6C-E08A-4C30-B0DB-DFE56F6D89A2}"/>
              </a:ext>
            </a:extLst>
          </p:cNvPr>
          <p:cNvGraphicFramePr>
            <a:graphicFrameLocks noGrp="1"/>
          </p:cNvGraphicFramePr>
          <p:nvPr>
            <p:ph idx="1"/>
            <p:extLst>
              <p:ext uri="{D42A27DB-BD31-4B8C-83A1-F6EECF244321}">
                <p14:modId xmlns:p14="http://schemas.microsoft.com/office/powerpoint/2010/main" val="408218644"/>
              </p:ext>
            </p:extLst>
          </p:nvPr>
        </p:nvGraphicFramePr>
        <p:xfrm>
          <a:off x="4965431" y="2115117"/>
          <a:ext cx="6586489" cy="442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68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2880EDE-BA85-48E4-8912-BBD901CB3928}"/>
              </a:ext>
            </a:extLst>
          </p:cNvPr>
          <p:cNvSpPr>
            <a:spLocks noGrp="1"/>
          </p:cNvSpPr>
          <p:nvPr>
            <p:ph type="title"/>
          </p:nvPr>
        </p:nvSpPr>
        <p:spPr>
          <a:xfrm>
            <a:off x="804672" y="640080"/>
            <a:ext cx="3282696" cy="5257800"/>
          </a:xfrm>
        </p:spPr>
        <p:txBody>
          <a:bodyPr>
            <a:normAutofit/>
          </a:bodyPr>
          <a:lstStyle/>
          <a:p>
            <a:r>
              <a:rPr lang="es-MX">
                <a:solidFill>
                  <a:schemeClr val="bg1"/>
                </a:solidFill>
              </a:rPr>
              <a:t>Bases de Organización Política de la República Mexicana de 1843</a:t>
            </a:r>
          </a:p>
        </p:txBody>
      </p:sp>
      <p:sp>
        <p:nvSpPr>
          <p:cNvPr id="3" name="Marcador de contenido 2">
            <a:extLst>
              <a:ext uri="{FF2B5EF4-FFF2-40B4-BE49-F238E27FC236}">
                <a16:creationId xmlns:a16="http://schemas.microsoft.com/office/drawing/2014/main" id="{B09A4196-8CE6-4FE6-9D41-6205796F76D1}"/>
              </a:ext>
            </a:extLst>
          </p:cNvPr>
          <p:cNvSpPr>
            <a:spLocks noGrp="1"/>
          </p:cNvSpPr>
          <p:nvPr>
            <p:ph idx="1"/>
          </p:nvPr>
        </p:nvSpPr>
        <p:spPr>
          <a:xfrm>
            <a:off x="5358384" y="640081"/>
            <a:ext cx="6024654" cy="5257800"/>
          </a:xfrm>
        </p:spPr>
        <p:txBody>
          <a:bodyPr anchor="ctr">
            <a:normAutofit/>
          </a:bodyPr>
          <a:lstStyle/>
          <a:p>
            <a:r>
              <a:rPr lang="es-MX" sz="2000"/>
              <a:t>7. Son habitantes de la República todos los que residen en puntos que ella reconoce por su territorio.</a:t>
            </a:r>
          </a:p>
          <a:p>
            <a:r>
              <a:rPr lang="es-MX" sz="2000"/>
              <a:t>8. Son obligaciones de los habitantes de la República observar la Constitución y las leyes y obedecer a las autoridades</a:t>
            </a:r>
          </a:p>
          <a:p>
            <a:r>
              <a:rPr lang="es-MX" sz="2000"/>
              <a:t>9. Derechos de los habitantes de la República:</a:t>
            </a:r>
          </a:p>
          <a:p>
            <a:pPr lvl="1"/>
            <a:r>
              <a:rPr lang="es-MX" sz="2000"/>
              <a:t> Ninguno es esclavo en el territorio de la nación y el que se introduzca se considerará en la clase de libre</a:t>
            </a:r>
          </a:p>
          <a:p>
            <a:pPr lvl="1"/>
            <a:r>
              <a:rPr lang="es-MX" sz="2000"/>
              <a:t>Ninguno puede ser molestado por sus opiniones: todos tienen derecho para imprimirlas y circularlas sin necesidad de previa calificación o censura.</a:t>
            </a:r>
          </a:p>
          <a:p>
            <a:pPr lvl="1"/>
            <a:r>
              <a:rPr lang="es-MX" sz="2000"/>
              <a:t>A ninguno se aprehenderá sino por mandato de algún funcionario a quien la ley dé autoridad para ello, excepto el caso de delito infraganti en que puede hacerlo cualquiera del pueblo.</a:t>
            </a:r>
          </a:p>
          <a:p>
            <a:pPr lvl="1"/>
            <a:endParaRPr lang="es-MX" sz="2000"/>
          </a:p>
        </p:txBody>
      </p:sp>
    </p:spTree>
    <p:extLst>
      <p:ext uri="{BB962C8B-B14F-4D97-AF65-F5344CB8AC3E}">
        <p14:creationId xmlns:p14="http://schemas.microsoft.com/office/powerpoint/2010/main" val="166223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880EDE-BA85-48E4-8912-BBD901CB3928}"/>
              </a:ext>
            </a:extLst>
          </p:cNvPr>
          <p:cNvSpPr>
            <a:spLocks noGrp="1"/>
          </p:cNvSpPr>
          <p:nvPr>
            <p:ph type="title"/>
          </p:nvPr>
        </p:nvSpPr>
        <p:spPr>
          <a:xfrm>
            <a:off x="1271588" y="662400"/>
            <a:ext cx="10055721" cy="1325563"/>
          </a:xfrm>
        </p:spPr>
        <p:txBody>
          <a:bodyPr anchor="t">
            <a:normAutofit/>
          </a:bodyPr>
          <a:lstStyle/>
          <a:p>
            <a:r>
              <a:rPr lang="es-MX" dirty="0"/>
              <a:t>Bases de Organización Política de la República Mexicana de 1843</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Marcador de contenido 2">
            <a:extLst>
              <a:ext uri="{FF2B5EF4-FFF2-40B4-BE49-F238E27FC236}">
                <a16:creationId xmlns:a16="http://schemas.microsoft.com/office/drawing/2014/main" id="{B09A4196-8CE6-4FE6-9D41-6205796F76D1}"/>
              </a:ext>
            </a:extLst>
          </p:cNvPr>
          <p:cNvSpPr>
            <a:spLocks noGrp="1"/>
          </p:cNvSpPr>
          <p:nvPr>
            <p:ph idx="1"/>
          </p:nvPr>
        </p:nvSpPr>
        <p:spPr>
          <a:xfrm>
            <a:off x="1251678" y="2286001"/>
            <a:ext cx="10089112" cy="3909599"/>
          </a:xfrm>
        </p:spPr>
        <p:txBody>
          <a:bodyPr>
            <a:normAutofit/>
          </a:bodyPr>
          <a:lstStyle/>
          <a:p>
            <a:r>
              <a:rPr lang="es-MX" sz="2000">
                <a:solidFill>
                  <a:schemeClr val="tx1">
                    <a:alpha val="60000"/>
                  </a:schemeClr>
                </a:solidFill>
              </a:rPr>
              <a:t>18. Son ciudadanos los mexicanos que hayan cumplido diez ocho años, siendo casados, y veintiuno si no lo han sido, y que tengan una renta anual de doscientos pesos por lo menos, procedente de capital físico, industria o trabajo personal honesto.</a:t>
            </a:r>
          </a:p>
          <a:p>
            <a:r>
              <a:rPr lang="es-MX" sz="2000">
                <a:solidFill>
                  <a:schemeClr val="tx1">
                    <a:alpha val="60000"/>
                  </a:schemeClr>
                </a:solidFill>
              </a:rPr>
              <a:t>19. Son derechos de los ciudadanos mexicanos, el de votar en las elecciones populares</a:t>
            </a:r>
          </a:p>
          <a:p>
            <a:r>
              <a:rPr lang="es-MX" sz="2000">
                <a:solidFill>
                  <a:schemeClr val="tx1">
                    <a:alpha val="60000"/>
                  </a:schemeClr>
                </a:solidFill>
              </a:rPr>
              <a:t>20. Son obligaciones del ciudadano</a:t>
            </a:r>
          </a:p>
          <a:p>
            <a:pPr lvl="1"/>
            <a:r>
              <a:rPr lang="es-MX" sz="2000">
                <a:solidFill>
                  <a:schemeClr val="tx1">
                    <a:alpha val="60000"/>
                  </a:schemeClr>
                </a:solidFill>
              </a:rPr>
              <a:t>Adscribirse en el padrón de su municipalidad</a:t>
            </a:r>
          </a:p>
          <a:p>
            <a:pPr lvl="1"/>
            <a:r>
              <a:rPr lang="es-MX" sz="2000">
                <a:solidFill>
                  <a:schemeClr val="tx1">
                    <a:alpha val="60000"/>
                  </a:schemeClr>
                </a:solidFill>
              </a:rPr>
              <a:t>Votar en las elecciones populares</a:t>
            </a:r>
          </a:p>
          <a:p>
            <a:pPr lvl="1"/>
            <a:r>
              <a:rPr lang="es-MX" sz="2000">
                <a:solidFill>
                  <a:schemeClr val="tx1">
                    <a:alpha val="60000"/>
                  </a:schemeClr>
                </a:solidFill>
              </a:rPr>
              <a:t>Desempeñar los cargos de elección popular, cuando no tenga impedimento físico o moral.</a:t>
            </a:r>
          </a:p>
          <a:p>
            <a:pPr lvl="1"/>
            <a:endParaRPr lang="es-MX" sz="2000">
              <a:solidFill>
                <a:schemeClr val="tx1">
                  <a:alpha val="60000"/>
                </a:schemeClr>
              </a:solidFill>
            </a:endParaRPr>
          </a:p>
          <a:p>
            <a:pPr lvl="1"/>
            <a:endParaRPr lang="es-MX" sz="2000">
              <a:solidFill>
                <a:schemeClr val="tx1">
                  <a:alpha val="60000"/>
                </a:schemeClr>
              </a:solidFill>
            </a:endParaRPr>
          </a:p>
          <a:p>
            <a:pPr lvl="1"/>
            <a:endParaRPr lang="es-MX" sz="2000">
              <a:solidFill>
                <a:schemeClr val="tx1">
                  <a:alpha val="60000"/>
                </a:schemeClr>
              </a:solidFill>
            </a:endParaRPr>
          </a:p>
        </p:txBody>
      </p:sp>
    </p:spTree>
    <p:extLst>
      <p:ext uri="{BB962C8B-B14F-4D97-AF65-F5344CB8AC3E}">
        <p14:creationId xmlns:p14="http://schemas.microsoft.com/office/powerpoint/2010/main" val="77571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06A4BDC-0CC4-4021-A0ED-8DA123604C47}"/>
              </a:ext>
            </a:extLst>
          </p:cNvPr>
          <p:cNvSpPr>
            <a:spLocks noGrp="1"/>
          </p:cNvSpPr>
          <p:nvPr>
            <p:ph type="title"/>
          </p:nvPr>
        </p:nvSpPr>
        <p:spPr>
          <a:xfrm>
            <a:off x="1137036" y="548640"/>
            <a:ext cx="9543405" cy="1188720"/>
          </a:xfrm>
        </p:spPr>
        <p:txBody>
          <a:bodyPr>
            <a:normAutofit/>
          </a:bodyPr>
          <a:lstStyle/>
          <a:p>
            <a:r>
              <a:rPr lang="es-MX" dirty="0">
                <a:solidFill>
                  <a:schemeClr val="tx1">
                    <a:lumMod val="85000"/>
                    <a:lumOff val="15000"/>
                  </a:schemeClr>
                </a:solidFill>
              </a:rPr>
              <a:t>Constitución de 1857</a:t>
            </a:r>
          </a:p>
        </p:txBody>
      </p:sp>
      <p:sp>
        <p:nvSpPr>
          <p:cNvPr id="3" name="Marcador de contenido 2">
            <a:extLst>
              <a:ext uri="{FF2B5EF4-FFF2-40B4-BE49-F238E27FC236}">
                <a16:creationId xmlns:a16="http://schemas.microsoft.com/office/drawing/2014/main" id="{094EC172-EACD-4E52-8831-A6F8A4C0E0FB}"/>
              </a:ext>
            </a:extLst>
          </p:cNvPr>
          <p:cNvSpPr>
            <a:spLocks noGrp="1"/>
          </p:cNvSpPr>
          <p:nvPr>
            <p:ph idx="1"/>
          </p:nvPr>
        </p:nvSpPr>
        <p:spPr>
          <a:xfrm>
            <a:off x="1957987" y="2431765"/>
            <a:ext cx="8276026" cy="3320031"/>
          </a:xfrm>
        </p:spPr>
        <p:txBody>
          <a:bodyPr anchor="ctr">
            <a:noAutofit/>
          </a:bodyPr>
          <a:lstStyle/>
          <a:p>
            <a:r>
              <a:rPr lang="es-MX" sz="1800" dirty="0">
                <a:solidFill>
                  <a:schemeClr val="tx1">
                    <a:lumMod val="85000"/>
                    <a:lumOff val="15000"/>
                  </a:schemeClr>
                </a:solidFill>
              </a:rPr>
              <a:t>1. El pueblo mexicano reconoce que los derechos del hombre son la base y el objeto de las instituciones sociales.</a:t>
            </a:r>
          </a:p>
          <a:p>
            <a:r>
              <a:rPr lang="es-MX" sz="1800" dirty="0">
                <a:solidFill>
                  <a:schemeClr val="tx1">
                    <a:lumMod val="85000"/>
                    <a:lumOff val="15000"/>
                  </a:schemeClr>
                </a:solidFill>
              </a:rPr>
              <a:t>2. En la República todos nacen libres.</a:t>
            </a:r>
          </a:p>
          <a:p>
            <a:r>
              <a:rPr lang="es-MX" sz="1800" dirty="0">
                <a:solidFill>
                  <a:schemeClr val="tx1">
                    <a:lumMod val="85000"/>
                    <a:lumOff val="15000"/>
                  </a:schemeClr>
                </a:solidFill>
              </a:rPr>
              <a:t>6. La manifestación de las ideas no puede ser objeto de ninguna inquisición judicial o administrativa.</a:t>
            </a:r>
          </a:p>
          <a:p>
            <a:r>
              <a:rPr lang="es-MX" sz="1800" dirty="0">
                <a:solidFill>
                  <a:schemeClr val="tx1">
                    <a:lumMod val="85000"/>
                    <a:lumOff val="15000"/>
                  </a:schemeClr>
                </a:solidFill>
              </a:rPr>
              <a:t>8. Es inviolable el derecho de petición, ejercido por escrito, de una manera pacífica y respetuosa; pero en materias políticas sólo pueden ejercerlo los ciudadanos de la República. A toda petición debe recaer un acuerdo escrito de la autoridad a quien se haya dirigido, y ésta tiene obligación de hacer conocer el resultado al peticionario.</a:t>
            </a:r>
          </a:p>
          <a:p>
            <a:r>
              <a:rPr lang="es-MX" sz="1800" dirty="0">
                <a:solidFill>
                  <a:schemeClr val="tx1">
                    <a:lumMod val="85000"/>
                    <a:lumOff val="15000"/>
                  </a:schemeClr>
                </a:solidFill>
              </a:rPr>
              <a:t>9. A nadie se le puede coartar el derecho de asociarse o de reunirse pacíficamente con cualquier objeto lícito; pero solamente los ciudadanos de la República pueden hacerlo para tomar parte en los asuntos políticos del país.</a:t>
            </a:r>
          </a:p>
          <a:p>
            <a:endParaRPr lang="es-MX" sz="18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14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B3786A0-8F40-44AC-9901-81AD126CE532}"/>
              </a:ext>
            </a:extLst>
          </p:cNvPr>
          <p:cNvSpPr>
            <a:spLocks noGrp="1"/>
          </p:cNvSpPr>
          <p:nvPr>
            <p:ph type="title"/>
          </p:nvPr>
        </p:nvSpPr>
        <p:spPr>
          <a:xfrm>
            <a:off x="833002" y="365125"/>
            <a:ext cx="10520702" cy="1325563"/>
          </a:xfrm>
        </p:spPr>
        <p:txBody>
          <a:bodyPr>
            <a:normAutofit/>
          </a:bodyPr>
          <a:lstStyle/>
          <a:p>
            <a:r>
              <a:rPr lang="es-MX" dirty="0">
                <a:solidFill>
                  <a:srgbClr val="FFFFFF"/>
                </a:solidFill>
              </a:rPr>
              <a:t>Constitución de 1857</a:t>
            </a:r>
          </a:p>
        </p:txBody>
      </p:sp>
      <p:sp>
        <p:nvSpPr>
          <p:cNvPr id="3" name="Marcador de contenido 2">
            <a:extLst>
              <a:ext uri="{FF2B5EF4-FFF2-40B4-BE49-F238E27FC236}">
                <a16:creationId xmlns:a16="http://schemas.microsoft.com/office/drawing/2014/main" id="{C35EF38D-A49E-4A65-9365-2FD142AA8F15}"/>
              </a:ext>
            </a:extLst>
          </p:cNvPr>
          <p:cNvSpPr>
            <a:spLocks noGrp="1"/>
          </p:cNvSpPr>
          <p:nvPr>
            <p:ph idx="1"/>
          </p:nvPr>
        </p:nvSpPr>
        <p:spPr>
          <a:xfrm>
            <a:off x="838201" y="2022601"/>
            <a:ext cx="10515598" cy="4154361"/>
          </a:xfrm>
        </p:spPr>
        <p:txBody>
          <a:bodyPr>
            <a:normAutofit/>
          </a:bodyPr>
          <a:lstStyle/>
          <a:p>
            <a:r>
              <a:rPr lang="es-MX" sz="1900" dirty="0">
                <a:solidFill>
                  <a:srgbClr val="FFFFFF"/>
                </a:solidFill>
              </a:rPr>
              <a:t>34. Son ciudadanos de la República todos los que, teniendo la calidad de mexicanos, reúnan además las siguientes:</a:t>
            </a:r>
          </a:p>
          <a:p>
            <a:pPr lvl="1"/>
            <a:r>
              <a:rPr lang="es-MX" sz="1900" dirty="0">
                <a:solidFill>
                  <a:srgbClr val="FFFFFF"/>
                </a:solidFill>
              </a:rPr>
              <a:t>Haber cumplido diez y ocho años siendo casados, o veintiuno si no lo son.</a:t>
            </a:r>
          </a:p>
          <a:p>
            <a:pPr lvl="1"/>
            <a:r>
              <a:rPr lang="es-MX" sz="1900" dirty="0">
                <a:solidFill>
                  <a:srgbClr val="FFFFFF"/>
                </a:solidFill>
              </a:rPr>
              <a:t>Tener un modo honesto de vivir</a:t>
            </a:r>
          </a:p>
          <a:p>
            <a:pPr lvl="1"/>
            <a:endParaRPr lang="es-MX" sz="1900" dirty="0">
              <a:solidFill>
                <a:srgbClr val="FFFFFF"/>
              </a:solidFill>
            </a:endParaRPr>
          </a:p>
          <a:p>
            <a:pPr lvl="1"/>
            <a:r>
              <a:rPr lang="es-MX" sz="1900" dirty="0">
                <a:solidFill>
                  <a:srgbClr val="FFFFFF"/>
                </a:solidFill>
              </a:rPr>
              <a:t>35 son prerrogativas del ciudadano:</a:t>
            </a:r>
          </a:p>
          <a:p>
            <a:pPr lvl="2"/>
            <a:r>
              <a:rPr lang="es-MX" sz="1900" dirty="0">
                <a:solidFill>
                  <a:srgbClr val="FFFFFF"/>
                </a:solidFill>
              </a:rPr>
              <a:t>Votar en las elecciones populares</a:t>
            </a:r>
          </a:p>
          <a:p>
            <a:pPr lvl="2"/>
            <a:r>
              <a:rPr lang="es-MX" sz="1900" dirty="0">
                <a:solidFill>
                  <a:srgbClr val="FFFFFF"/>
                </a:solidFill>
              </a:rPr>
              <a:t>Poder ser votado para todos los cargos de elección popular y nombrado para cualquier otro empleo o comisión.</a:t>
            </a:r>
          </a:p>
          <a:p>
            <a:pPr lvl="2"/>
            <a:r>
              <a:rPr lang="es-MX" sz="1900" dirty="0">
                <a:solidFill>
                  <a:srgbClr val="FFFFFF"/>
                </a:solidFill>
              </a:rPr>
              <a:t>Asociarse para tratar los asuntos políticos del país.</a:t>
            </a:r>
          </a:p>
          <a:p>
            <a:pPr lvl="2"/>
            <a:r>
              <a:rPr lang="es-MX" sz="1900" dirty="0">
                <a:solidFill>
                  <a:srgbClr val="FFFFFF"/>
                </a:solidFill>
              </a:rPr>
              <a:t>Tomar las armas del ejército o en la guardia nacional para la defensa de la República y de sus instituciones.</a:t>
            </a:r>
          </a:p>
          <a:p>
            <a:pPr lvl="2"/>
            <a:r>
              <a:rPr lang="es-MX" sz="1900" dirty="0">
                <a:solidFill>
                  <a:srgbClr val="FFFFFF"/>
                </a:solidFill>
              </a:rPr>
              <a:t>Ejercer en toda clase de negocios el derecho de petición.</a:t>
            </a:r>
          </a:p>
        </p:txBody>
      </p:sp>
    </p:spTree>
    <p:extLst>
      <p:ext uri="{BB962C8B-B14F-4D97-AF65-F5344CB8AC3E}">
        <p14:creationId xmlns:p14="http://schemas.microsoft.com/office/powerpoint/2010/main" val="265563468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4787E86-FA82-4580-9389-4E2E38548D20}"/>
              </a:ext>
            </a:extLst>
          </p:cNvPr>
          <p:cNvSpPr>
            <a:spLocks noGrp="1"/>
          </p:cNvSpPr>
          <p:nvPr>
            <p:ph type="title"/>
          </p:nvPr>
        </p:nvSpPr>
        <p:spPr>
          <a:xfrm>
            <a:off x="804672" y="640080"/>
            <a:ext cx="3282696" cy="5257800"/>
          </a:xfrm>
        </p:spPr>
        <p:txBody>
          <a:bodyPr vert="horz" lIns="91440" tIns="45720" rIns="91440" bIns="45720" rtlCol="0">
            <a:normAutofit/>
          </a:bodyPr>
          <a:lstStyle/>
          <a:p>
            <a:r>
              <a:rPr lang="en-US" kern="1200">
                <a:solidFill>
                  <a:schemeClr val="bg1"/>
                </a:solidFill>
                <a:latin typeface="+mj-lt"/>
                <a:ea typeface="+mj-ea"/>
                <a:cs typeface="+mj-cs"/>
              </a:rPr>
              <a:t>Constitución de 1857</a:t>
            </a:r>
          </a:p>
        </p:txBody>
      </p:sp>
      <p:sp>
        <p:nvSpPr>
          <p:cNvPr id="3" name="Marcador de contenido 2">
            <a:extLst>
              <a:ext uri="{FF2B5EF4-FFF2-40B4-BE49-F238E27FC236}">
                <a16:creationId xmlns:a16="http://schemas.microsoft.com/office/drawing/2014/main" id="{17CA691F-2976-4C7A-8C29-63CBE218E6E3}"/>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en-US" sz="1700"/>
              <a:t>36. Son obligaciones del ciudadano de la República:</a:t>
            </a:r>
          </a:p>
          <a:p>
            <a:pPr lvl="1"/>
            <a:r>
              <a:rPr lang="en-US" sz="1700"/>
              <a:t>Inscribirse en el padrón de su municipalidad, manifestando la propiedad que tiene o la industria, profesión o trabajo de que subsiste.</a:t>
            </a:r>
          </a:p>
          <a:p>
            <a:pPr lvl="1"/>
            <a:r>
              <a:rPr lang="en-US" sz="1700"/>
              <a:t>Alistarse en la guardia nacional.</a:t>
            </a:r>
          </a:p>
          <a:p>
            <a:pPr lvl="1"/>
            <a:r>
              <a:rPr lang="en-US" sz="1700"/>
              <a:t>Votar en las elecciones populares en el distrito que le corresponda.</a:t>
            </a:r>
          </a:p>
          <a:p>
            <a:pPr lvl="1"/>
            <a:r>
              <a:rPr lang="en-US" sz="1700"/>
              <a:t>Desempeñar los cargos de la elección popular de la Federación, que en ningún caso serán gratuitos.</a:t>
            </a:r>
          </a:p>
          <a:p>
            <a:r>
              <a:rPr lang="en-US" sz="1700"/>
              <a:t>39. La soberanía nacional reside esencial y originariamente en el pueblo. Todo poder público dimana del pueblo y se instituye para su beneficio. El pueblo tiene en todo tiempo el inalienable derecho de alterar o modificar su forma de gobierno.</a:t>
            </a:r>
          </a:p>
          <a:p>
            <a:r>
              <a:rPr lang="en-US" sz="1700"/>
              <a:t>40. Es voluntad del pueblo mexicano constituirse en una República representativa, democrática, federal, compuesta de Estados libres y soberanos en todo lo concerniente a su régimen interior; pero unificados en una Federación establecida según los principios de esta ley fundamental.</a:t>
            </a:r>
          </a:p>
          <a:p>
            <a:pPr lvl="1"/>
            <a:endParaRPr lang="en-US" sz="1700"/>
          </a:p>
        </p:txBody>
      </p:sp>
    </p:spTree>
    <p:extLst>
      <p:ext uri="{BB962C8B-B14F-4D97-AF65-F5344CB8AC3E}">
        <p14:creationId xmlns:p14="http://schemas.microsoft.com/office/powerpoint/2010/main" val="289924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394EBC8-7DA5-41E0-BFD9-2EF882FD585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 b="9997"/>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3DC2AD94-4EDE-42FC-95D5-C35A7D7E52AA}"/>
              </a:ext>
            </a:extLst>
          </p:cNvPr>
          <p:cNvSpPr>
            <a:spLocks noGrp="1"/>
          </p:cNvSpPr>
          <p:nvPr>
            <p:ph type="title"/>
          </p:nvPr>
        </p:nvSpPr>
        <p:spPr>
          <a:xfrm>
            <a:off x="1130271" y="1193800"/>
            <a:ext cx="3193050" cy="4699000"/>
          </a:xfrm>
        </p:spPr>
        <p:txBody>
          <a:bodyPr anchor="ctr">
            <a:normAutofit/>
          </a:bodyPr>
          <a:lstStyle/>
          <a:p>
            <a:r>
              <a:rPr lang="es-MX" b="1" dirty="0"/>
              <a:t>Liberalismo y reforma</a:t>
            </a:r>
          </a:p>
        </p:txBody>
      </p:sp>
      <p:graphicFrame>
        <p:nvGraphicFramePr>
          <p:cNvPr id="5" name="Marcador de contenido 4">
            <a:extLst>
              <a:ext uri="{FF2B5EF4-FFF2-40B4-BE49-F238E27FC236}">
                <a16:creationId xmlns:a16="http://schemas.microsoft.com/office/drawing/2014/main" id="{606FAC81-4D5E-4441-A346-23EAA75F9959}"/>
              </a:ext>
            </a:extLst>
          </p:cNvPr>
          <p:cNvGraphicFramePr>
            <a:graphicFrameLocks noGrp="1"/>
          </p:cNvGraphicFramePr>
          <p:nvPr>
            <p:ph idx="1"/>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12243A5C-B612-460E-A25F-49569B93B95B}"/>
              </a:ext>
            </a:extLst>
          </p:cNvPr>
          <p:cNvSpPr txBox="1"/>
          <p:nvPr/>
        </p:nvSpPr>
        <p:spPr>
          <a:xfrm>
            <a:off x="9071429" y="5515429"/>
            <a:ext cx="1990298" cy="623861"/>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37812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1 CuadroTexto"/>
          <p:cNvSpPr txBox="1">
            <a:spLocks noChangeArrowheads="1"/>
          </p:cNvSpPr>
          <p:nvPr/>
        </p:nvSpPr>
        <p:spPr bwMode="auto">
          <a:xfrm>
            <a:off x="1629751" y="934327"/>
            <a:ext cx="8924392" cy="1058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0000"/>
              </a:lnSpc>
              <a:spcBef>
                <a:spcPct val="0"/>
              </a:spcBef>
              <a:spcAft>
                <a:spcPts val="600"/>
              </a:spcAft>
              <a:buClr>
                <a:schemeClr val="tx1"/>
              </a:buClr>
              <a:buSzPct val="150000"/>
            </a:pPr>
            <a:r>
              <a:rPr lang="en-US" altLang="es-MX" sz="4400" b="1" kern="1200">
                <a:solidFill>
                  <a:schemeClr val="tx1"/>
                </a:solidFill>
                <a:latin typeface="+mj-lt"/>
                <a:ea typeface="+mj-ea"/>
                <a:cs typeface="+mj-cs"/>
              </a:rPr>
              <a:t>Línea del tiempo</a:t>
            </a:r>
          </a:p>
        </p:txBody>
      </p:sp>
      <p:sp>
        <p:nvSpPr>
          <p:cNvPr id="74" name="Freeform: Shape 73">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7" name="38 Rectángulo redondeado"/>
          <p:cNvSpPr>
            <a:spLocks noChangeArrowheads="1"/>
          </p:cNvSpPr>
          <p:nvPr/>
        </p:nvSpPr>
        <p:spPr bwMode="auto">
          <a:xfrm>
            <a:off x="1941207" y="2752316"/>
            <a:ext cx="8309586" cy="2756848"/>
          </a:xfrm>
          <a:prstGeom prst="roundRect">
            <a:avLst>
              <a:gd name="adj" fmla="val 16667"/>
            </a:avLst>
          </a:prstGeom>
        </p:spPr>
        <p:txBody>
          <a:bodyPr vert="horz" lIns="91440" tIns="45720" rIns="91440" bIns="45720" rtlCol="0">
            <a:normAutofit/>
          </a:bodyPr>
          <a:lstStyle>
            <a:lvl1pPr marL="273050" indent="-2730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indent="-228600">
              <a:lnSpc>
                <a:spcPct val="90000"/>
              </a:lnSpc>
              <a:spcBef>
                <a:spcPct val="50000"/>
              </a:spcBef>
              <a:buClr>
                <a:srgbClr val="561929"/>
              </a:buClr>
              <a:buSzPct val="120000"/>
              <a:buFont typeface="Arial" panose="020B0604020202020204" pitchFamily="34" charset="0"/>
              <a:buChar char="•"/>
            </a:pPr>
            <a:r>
              <a:rPr lang="en-US" altLang="es-MX" sz="1700">
                <a:latin typeface="+mn-lt"/>
                <a:ea typeface="+mn-ea"/>
              </a:rPr>
              <a:t>En 1848 se firma la paz con EUA. Y se perdió más de la mitad del territorio nacional</a:t>
            </a:r>
          </a:p>
          <a:p>
            <a:pPr indent="-228600">
              <a:lnSpc>
                <a:spcPct val="90000"/>
              </a:lnSpc>
              <a:spcBef>
                <a:spcPct val="50000"/>
              </a:spcBef>
              <a:buClr>
                <a:srgbClr val="561929"/>
              </a:buClr>
              <a:buSzPct val="120000"/>
              <a:buFont typeface="Arial" panose="020B0604020202020204" pitchFamily="34" charset="0"/>
              <a:buChar char="•"/>
            </a:pPr>
            <a:r>
              <a:rPr lang="en-US" altLang="es-MX" sz="1700">
                <a:latin typeface="+mn-lt"/>
                <a:ea typeface="+mn-ea"/>
              </a:rPr>
              <a:t>Santa Anna regresa a gobernar el país con apoyo de los conservadores, encabezados por Lucas Alamán. Santa Anna promulgó las Bases de la Administración de la República.</a:t>
            </a:r>
          </a:p>
          <a:p>
            <a:pPr indent="-228600">
              <a:lnSpc>
                <a:spcPct val="90000"/>
              </a:lnSpc>
              <a:spcBef>
                <a:spcPct val="50000"/>
              </a:spcBef>
              <a:buClr>
                <a:srgbClr val="561929"/>
              </a:buClr>
              <a:buSzPct val="120000"/>
              <a:buFont typeface="Arial" panose="020B0604020202020204" pitchFamily="34" charset="0"/>
              <a:buChar char="•"/>
            </a:pPr>
            <a:r>
              <a:rPr lang="en-US" altLang="es-MX" sz="1700">
                <a:latin typeface="+mn-lt"/>
                <a:ea typeface="+mn-ea"/>
              </a:rPr>
              <a:t>Se elaboró el Plan de Ayutla en contra de Santa Anna y se estableció un nuevo gobierno y una Constitución liberal la de 1857.</a:t>
            </a:r>
          </a:p>
          <a:p>
            <a:pPr indent="-228600">
              <a:lnSpc>
                <a:spcPct val="90000"/>
              </a:lnSpc>
              <a:spcBef>
                <a:spcPct val="50000"/>
              </a:spcBef>
              <a:buClr>
                <a:srgbClr val="561929"/>
              </a:buClr>
              <a:buSzPct val="120000"/>
              <a:buFont typeface="Arial" panose="020B0604020202020204" pitchFamily="34" charset="0"/>
              <a:buChar char="•"/>
            </a:pPr>
            <a:r>
              <a:rPr lang="en-US" altLang="es-MX" sz="1700">
                <a:latin typeface="+mn-lt"/>
                <a:ea typeface="+mn-ea"/>
              </a:rPr>
              <a:t>Oposición política y armada frente al nuevo gobierno liberal (Plan de Tacubaya).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38 Rectángulo redondeado"/>
          <p:cNvSpPr>
            <a:spLocks noChangeArrowheads="1"/>
          </p:cNvSpPr>
          <p:nvPr/>
        </p:nvSpPr>
        <p:spPr bwMode="auto">
          <a:xfrm>
            <a:off x="1992314" y="1452563"/>
            <a:ext cx="8207375" cy="4545012"/>
          </a:xfrm>
          <a:prstGeom prst="roundRect">
            <a:avLst>
              <a:gd name="adj" fmla="val 16667"/>
            </a:avLst>
          </a:prstGeom>
          <a:solidFill>
            <a:schemeClr val="bg1">
              <a:alpha val="5098"/>
            </a:schemeClr>
          </a:solidFill>
          <a:ln w="19050">
            <a:solidFill>
              <a:srgbClr val="04502E"/>
            </a:solidFill>
            <a:round/>
            <a:headEnd/>
            <a:tailEnd/>
          </a:ln>
        </p:spPr>
        <p:txBody>
          <a:bodyPr anchor="ctr">
            <a:spAutoFit/>
          </a:bodyPr>
          <a:lstStyle>
            <a:lvl1pPr marL="273050" indent="-2730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buClr>
                <a:srgbClr val="561929"/>
              </a:buClr>
              <a:buSzPct val="120000"/>
              <a:buFont typeface="Arial" pitchFamily="34" charset="0"/>
              <a:buChar char="•"/>
            </a:pPr>
            <a:r>
              <a:rPr lang="es-MX" altLang="es-MX">
                <a:solidFill>
                  <a:srgbClr val="000000"/>
                </a:solidFill>
              </a:rPr>
              <a:t>Estalla la guerra de Reforma entre liberales y conservadores (1858-1860) con el triunfo de los liberales.</a:t>
            </a:r>
          </a:p>
          <a:p>
            <a:pPr>
              <a:spcBef>
                <a:spcPct val="50000"/>
              </a:spcBef>
              <a:buClr>
                <a:srgbClr val="561929"/>
              </a:buClr>
              <a:buSzPct val="120000"/>
              <a:buFont typeface="Arial" pitchFamily="34" charset="0"/>
              <a:buChar char="•"/>
            </a:pPr>
            <a:r>
              <a:rPr lang="es-MX" altLang="es-MX">
                <a:solidFill>
                  <a:srgbClr val="000000"/>
                </a:solidFill>
              </a:rPr>
              <a:t>Se desarrolla la intervención francesa, enfrentando al Imperio de Maximiliano con la República defendida por Juárez (1862-1867)</a:t>
            </a:r>
          </a:p>
          <a:p>
            <a:pPr>
              <a:spcBef>
                <a:spcPct val="50000"/>
              </a:spcBef>
              <a:buClr>
                <a:srgbClr val="561929"/>
              </a:buClr>
              <a:buSzPct val="120000"/>
              <a:buFont typeface="Arial" pitchFamily="34" charset="0"/>
              <a:buChar char="•"/>
            </a:pPr>
            <a:r>
              <a:rPr lang="es-MX" altLang="es-MX">
                <a:solidFill>
                  <a:srgbClr val="000000"/>
                </a:solidFill>
              </a:rPr>
              <a:t>Triunfa la República liberal y se dan las reelecciones de Juárez y de Sebastián Lerdo de Tejada sucesivamente (1867-1876)</a:t>
            </a:r>
          </a:p>
          <a:p>
            <a:pPr>
              <a:spcBef>
                <a:spcPct val="50000"/>
              </a:spcBef>
              <a:buClr>
                <a:srgbClr val="561929"/>
              </a:buClr>
              <a:buSzPct val="120000"/>
              <a:buFont typeface="Arial" pitchFamily="34" charset="0"/>
              <a:buChar char="•"/>
            </a:pPr>
            <a:r>
              <a:rPr lang="es-MX" altLang="es-MX">
                <a:solidFill>
                  <a:srgbClr val="000000"/>
                </a:solidFill>
              </a:rPr>
              <a:t>Asume la presidencia Porfirio Díaz, de 1876 a 1880 y de 1884 hasta su derrocamiento en 1911. </a:t>
            </a:r>
          </a:p>
          <a:p>
            <a:pPr>
              <a:spcBef>
                <a:spcPct val="50000"/>
              </a:spcBef>
              <a:buClr>
                <a:srgbClr val="561929"/>
              </a:buClr>
              <a:buSzPct val="120000"/>
              <a:buFont typeface="Arial" pitchFamily="34" charset="0"/>
              <a:buChar char="•"/>
            </a:pPr>
            <a:r>
              <a:rPr lang="es-MX" altLang="es-MX">
                <a:solidFill>
                  <a:srgbClr val="000000"/>
                </a:solidFill>
              </a:rPr>
              <a:t>Se establece el principio de No Reelección y se regula el régimen de partidos políticos.</a:t>
            </a:r>
          </a:p>
          <a:p>
            <a:pPr>
              <a:spcBef>
                <a:spcPct val="50000"/>
              </a:spcBef>
              <a:buClr>
                <a:srgbClr val="561929"/>
              </a:buClr>
              <a:buSzPct val="120000"/>
              <a:buFont typeface="Arial" pitchFamily="34" charset="0"/>
              <a:buChar char="•"/>
            </a:pPr>
            <a:r>
              <a:rPr lang="es-MX" altLang="es-MX">
                <a:solidFill>
                  <a:srgbClr val="000000"/>
                </a:solidFill>
              </a:rPr>
              <a:t>Tensión entre el Estado y la iglesia. Amplia desigualdad social e inestabilidad económica por la crisis mundial.</a:t>
            </a:r>
          </a:p>
        </p:txBody>
      </p:sp>
      <p:sp>
        <p:nvSpPr>
          <p:cNvPr id="2" name="CuadroTexto 1">
            <a:extLst>
              <a:ext uri="{FF2B5EF4-FFF2-40B4-BE49-F238E27FC236}">
                <a16:creationId xmlns:a16="http://schemas.microsoft.com/office/drawing/2014/main" id="{81D523D0-15B7-42B0-9181-F4AC0DB1617C}"/>
              </a:ext>
            </a:extLst>
          </p:cNvPr>
          <p:cNvSpPr txBox="1"/>
          <p:nvPr/>
        </p:nvSpPr>
        <p:spPr>
          <a:xfrm>
            <a:off x="1477108" y="675759"/>
            <a:ext cx="3066757" cy="553998"/>
          </a:xfrm>
          <a:prstGeom prst="rect">
            <a:avLst/>
          </a:prstGeom>
          <a:noFill/>
        </p:spPr>
        <p:txBody>
          <a:bodyPr wrap="square" rtlCol="0">
            <a:spAutoFit/>
          </a:bodyPr>
          <a:lstStyle/>
          <a:p>
            <a:r>
              <a:rPr lang="es-MX" sz="3000" dirty="0"/>
              <a:t>Línea de tiempo</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A4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15C3F13-24E8-4D88-8243-206AFF70550E}"/>
              </a:ext>
            </a:extLst>
          </p:cNvPr>
          <p:cNvSpPr>
            <a:spLocks noGrp="1"/>
          </p:cNvSpPr>
          <p:nvPr>
            <p:ph type="title"/>
          </p:nvPr>
        </p:nvSpPr>
        <p:spPr>
          <a:xfrm>
            <a:off x="524256" y="516804"/>
            <a:ext cx="6594189" cy="1625210"/>
          </a:xfrm>
        </p:spPr>
        <p:txBody>
          <a:bodyPr>
            <a:normAutofit/>
          </a:bodyPr>
          <a:lstStyle/>
          <a:p>
            <a:r>
              <a:rPr lang="es-MX">
                <a:solidFill>
                  <a:srgbClr val="FFFFFF"/>
                </a:solidFill>
              </a:rPr>
              <a:t>Organización política prehispánica</a:t>
            </a:r>
          </a:p>
        </p:txBody>
      </p:sp>
      <p:sp>
        <p:nvSpPr>
          <p:cNvPr id="193" name="Rectangle 19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rámide social azteca - Qué es, definición y concepto | Economipedia">
            <a:extLst>
              <a:ext uri="{FF2B5EF4-FFF2-40B4-BE49-F238E27FC236}">
                <a16:creationId xmlns:a16="http://schemas.microsoft.com/office/drawing/2014/main" id="{53B0B047-6B17-4EC7-B655-B04A2B4CD6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021" y="2660287"/>
            <a:ext cx="6483355" cy="3646887"/>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Content Placeholder 1029">
            <a:extLst>
              <a:ext uri="{FF2B5EF4-FFF2-40B4-BE49-F238E27FC236}">
                <a16:creationId xmlns:a16="http://schemas.microsoft.com/office/drawing/2014/main" id="{533CD763-4171-4723-8322-D992C9CB867B}"/>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Fundación en 1325</a:t>
            </a:r>
          </a:p>
          <a:p>
            <a:r>
              <a:rPr lang="en-US" sz="2000" dirty="0">
                <a:solidFill>
                  <a:srgbClr val="FFFFFF"/>
                </a:solidFill>
              </a:rPr>
              <a:t>La </a:t>
            </a:r>
            <a:r>
              <a:rPr lang="en-US" sz="2000" dirty="0" err="1">
                <a:solidFill>
                  <a:srgbClr val="FFFFFF"/>
                </a:solidFill>
              </a:rPr>
              <a:t>organizaicón</a:t>
            </a:r>
            <a:r>
              <a:rPr lang="en-US" sz="2000" dirty="0">
                <a:solidFill>
                  <a:srgbClr val="FFFFFF"/>
                </a:solidFill>
              </a:rPr>
              <a:t> </a:t>
            </a:r>
            <a:r>
              <a:rPr lang="en-US" sz="2000" dirty="0" err="1">
                <a:solidFill>
                  <a:srgbClr val="FFFFFF"/>
                </a:solidFill>
              </a:rPr>
              <a:t>política</a:t>
            </a:r>
            <a:r>
              <a:rPr lang="en-US" sz="2000" dirty="0">
                <a:solidFill>
                  <a:srgbClr val="FFFFFF"/>
                </a:solidFill>
              </a:rPr>
              <a:t> era </a:t>
            </a:r>
            <a:r>
              <a:rPr lang="en-US" sz="2000" dirty="0" err="1">
                <a:solidFill>
                  <a:srgbClr val="FFFFFF"/>
                </a:solidFill>
              </a:rPr>
              <a:t>semejante</a:t>
            </a:r>
            <a:r>
              <a:rPr lang="en-US" sz="2000" dirty="0">
                <a:solidFill>
                  <a:srgbClr val="FFFFFF"/>
                </a:solidFill>
              </a:rPr>
              <a:t> al </a:t>
            </a:r>
            <a:r>
              <a:rPr lang="en-US" sz="2000" dirty="0" err="1">
                <a:solidFill>
                  <a:srgbClr val="FFFFFF"/>
                </a:solidFill>
              </a:rPr>
              <a:t>feudalismo</a:t>
            </a:r>
            <a:r>
              <a:rPr lang="en-US" sz="2000" dirty="0">
                <a:solidFill>
                  <a:srgbClr val="FFFFFF"/>
                </a:solidFill>
              </a:rPr>
              <a:t>, con </a:t>
            </a:r>
            <a:r>
              <a:rPr lang="en-US" sz="2000" dirty="0" err="1">
                <a:solidFill>
                  <a:srgbClr val="FFFFFF"/>
                </a:solidFill>
              </a:rPr>
              <a:t>predominancia</a:t>
            </a:r>
            <a:r>
              <a:rPr lang="en-US" sz="2000" dirty="0">
                <a:solidFill>
                  <a:srgbClr val="FFFFFF"/>
                </a:solidFill>
              </a:rPr>
              <a:t> de las </a:t>
            </a:r>
            <a:r>
              <a:rPr lang="en-US" sz="2000" dirty="0" err="1">
                <a:solidFill>
                  <a:srgbClr val="FFFFFF"/>
                </a:solidFill>
              </a:rPr>
              <a:t>clases</a:t>
            </a:r>
            <a:r>
              <a:rPr lang="en-US" sz="2000" dirty="0">
                <a:solidFill>
                  <a:srgbClr val="FFFFFF"/>
                </a:solidFill>
              </a:rPr>
              <a:t> noble, </a:t>
            </a:r>
            <a:r>
              <a:rPr lang="en-US" sz="2000" dirty="0" err="1">
                <a:solidFill>
                  <a:srgbClr val="FFFFFF"/>
                </a:solidFill>
              </a:rPr>
              <a:t>guerrera</a:t>
            </a:r>
            <a:r>
              <a:rPr lang="en-US" sz="2000" dirty="0">
                <a:solidFill>
                  <a:srgbClr val="FFFFFF"/>
                </a:solidFill>
              </a:rPr>
              <a:t> y religiosa</a:t>
            </a:r>
          </a:p>
          <a:p>
            <a:r>
              <a:rPr lang="en-US" sz="2000" dirty="0">
                <a:solidFill>
                  <a:srgbClr val="FFFFFF"/>
                </a:solidFill>
              </a:rPr>
              <a:t>Se </a:t>
            </a:r>
            <a:r>
              <a:rPr lang="en-US" sz="2000" dirty="0" err="1">
                <a:solidFill>
                  <a:srgbClr val="FFFFFF"/>
                </a:solidFill>
              </a:rPr>
              <a:t>erigió</a:t>
            </a:r>
            <a:r>
              <a:rPr lang="en-US" sz="2000" dirty="0">
                <a:solidFill>
                  <a:srgbClr val="FFFFFF"/>
                </a:solidFill>
              </a:rPr>
              <a:t> en </a:t>
            </a:r>
            <a:r>
              <a:rPr lang="en-US" sz="2000" dirty="0" err="1">
                <a:solidFill>
                  <a:srgbClr val="FFFFFF"/>
                </a:solidFill>
              </a:rPr>
              <a:t>imperio</a:t>
            </a:r>
            <a:r>
              <a:rPr lang="en-US" sz="2000" dirty="0">
                <a:solidFill>
                  <a:srgbClr val="FFFFFF"/>
                </a:solidFill>
              </a:rPr>
              <a:t> </a:t>
            </a:r>
            <a:r>
              <a:rPr lang="en-US" sz="2000" dirty="0" err="1">
                <a:solidFill>
                  <a:srgbClr val="FFFFFF"/>
                </a:solidFill>
              </a:rPr>
              <a:t>durante</a:t>
            </a:r>
            <a:r>
              <a:rPr lang="en-US" sz="2000" dirty="0">
                <a:solidFill>
                  <a:srgbClr val="FFFFFF"/>
                </a:solidFill>
              </a:rPr>
              <a:t> el period que </a:t>
            </a:r>
            <a:r>
              <a:rPr lang="en-US" sz="2000" dirty="0" err="1">
                <a:solidFill>
                  <a:srgbClr val="FFFFFF"/>
                </a:solidFill>
              </a:rPr>
              <a:t>va</a:t>
            </a:r>
            <a:r>
              <a:rPr lang="en-US" sz="2000" dirty="0">
                <a:solidFill>
                  <a:srgbClr val="FFFFFF"/>
                </a:solidFill>
              </a:rPr>
              <a:t> de 1430 a 1521</a:t>
            </a:r>
          </a:p>
          <a:p>
            <a:r>
              <a:rPr lang="en-US" sz="2000" dirty="0" err="1">
                <a:solidFill>
                  <a:srgbClr val="FFFFFF"/>
                </a:solidFill>
              </a:rPr>
              <a:t>Existía</a:t>
            </a:r>
            <a:r>
              <a:rPr lang="en-US" sz="2000" dirty="0">
                <a:solidFill>
                  <a:srgbClr val="FFFFFF"/>
                </a:solidFill>
              </a:rPr>
              <a:t> un </a:t>
            </a:r>
            <a:r>
              <a:rPr lang="en-US" sz="2000" dirty="0" err="1">
                <a:solidFill>
                  <a:srgbClr val="FFFFFF"/>
                </a:solidFill>
              </a:rPr>
              <a:t>enorme</a:t>
            </a:r>
            <a:r>
              <a:rPr lang="en-US" sz="2000" dirty="0">
                <a:solidFill>
                  <a:srgbClr val="FFFFFF"/>
                </a:solidFill>
              </a:rPr>
              <a:t> y bien </a:t>
            </a:r>
            <a:r>
              <a:rPr lang="en-US" sz="2000" dirty="0" err="1">
                <a:solidFill>
                  <a:srgbClr val="FFFFFF"/>
                </a:solidFill>
              </a:rPr>
              <a:t>coordinado</a:t>
            </a:r>
            <a:r>
              <a:rPr lang="en-US" sz="2000" dirty="0">
                <a:solidFill>
                  <a:srgbClr val="FFFFFF"/>
                </a:solidFill>
              </a:rPr>
              <a:t> </a:t>
            </a:r>
            <a:r>
              <a:rPr lang="en-US" sz="2000" dirty="0" err="1">
                <a:solidFill>
                  <a:srgbClr val="FFFFFF"/>
                </a:solidFill>
              </a:rPr>
              <a:t>sistema</a:t>
            </a:r>
            <a:r>
              <a:rPr lang="en-US" sz="2000" dirty="0">
                <a:solidFill>
                  <a:srgbClr val="FFFFFF"/>
                </a:solidFill>
              </a:rPr>
              <a:t> </a:t>
            </a:r>
            <a:r>
              <a:rPr lang="en-US" sz="2000" dirty="0" err="1">
                <a:solidFill>
                  <a:srgbClr val="FFFFFF"/>
                </a:solidFill>
              </a:rPr>
              <a:t>administrativo</a:t>
            </a:r>
            <a:r>
              <a:rPr lang="en-US" sz="2000" dirty="0">
                <a:solidFill>
                  <a:srgbClr val="FFFFFF"/>
                </a:solidFill>
              </a:rPr>
              <a:t> y de </a:t>
            </a:r>
            <a:r>
              <a:rPr lang="en-US" sz="2000" dirty="0" err="1">
                <a:solidFill>
                  <a:srgbClr val="FFFFFF"/>
                </a:solidFill>
              </a:rPr>
              <a:t>tributación</a:t>
            </a:r>
            <a:endParaRPr lang="en-US" sz="2000" dirty="0">
              <a:solidFill>
                <a:srgbClr val="FFFFFF"/>
              </a:solidFill>
            </a:endParaRPr>
          </a:p>
          <a:p>
            <a:r>
              <a:rPr lang="en-US" sz="2000" dirty="0">
                <a:solidFill>
                  <a:srgbClr val="FFFFFF"/>
                </a:solidFill>
              </a:rPr>
              <a:t>La </a:t>
            </a:r>
            <a:r>
              <a:rPr lang="en-US" sz="2000" dirty="0" err="1">
                <a:solidFill>
                  <a:srgbClr val="FFFFFF"/>
                </a:solidFill>
              </a:rPr>
              <a:t>movilidad</a:t>
            </a:r>
            <a:r>
              <a:rPr lang="en-US" sz="2000" dirty="0">
                <a:solidFill>
                  <a:srgbClr val="FFFFFF"/>
                </a:solidFill>
              </a:rPr>
              <a:t> social y </a:t>
            </a:r>
            <a:r>
              <a:rPr lang="en-US" sz="2000" dirty="0" err="1">
                <a:solidFill>
                  <a:srgbClr val="FFFFFF"/>
                </a:solidFill>
              </a:rPr>
              <a:t>política</a:t>
            </a:r>
            <a:r>
              <a:rPr lang="en-US" sz="2000" dirty="0">
                <a:solidFill>
                  <a:srgbClr val="FFFFFF"/>
                </a:solidFill>
              </a:rPr>
              <a:t> era </a:t>
            </a:r>
            <a:r>
              <a:rPr lang="en-US" sz="2000" dirty="0" err="1">
                <a:solidFill>
                  <a:srgbClr val="FFFFFF"/>
                </a:solidFill>
              </a:rPr>
              <a:t>prácticamente</a:t>
            </a:r>
            <a:r>
              <a:rPr lang="en-US" sz="2000" dirty="0">
                <a:solidFill>
                  <a:srgbClr val="FFFFFF"/>
                </a:solidFill>
              </a:rPr>
              <a:t> </a:t>
            </a:r>
            <a:r>
              <a:rPr lang="en-US" sz="2000" dirty="0" err="1">
                <a:solidFill>
                  <a:srgbClr val="FFFFFF"/>
                </a:solidFill>
              </a:rPr>
              <a:t>nula</a:t>
            </a: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289200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583EA09-B368-49A2-AABE-23B0C56B575B}"/>
              </a:ext>
            </a:extLst>
          </p:cNvPr>
          <p:cNvSpPr>
            <a:spLocks noGrp="1"/>
          </p:cNvSpPr>
          <p:nvPr>
            <p:ph type="title"/>
          </p:nvPr>
        </p:nvSpPr>
        <p:spPr>
          <a:xfrm>
            <a:off x="1451579" y="804519"/>
            <a:ext cx="9603275" cy="1049235"/>
          </a:xfrm>
        </p:spPr>
        <p:txBody>
          <a:bodyPr>
            <a:normAutofit/>
          </a:bodyPr>
          <a:lstStyle/>
          <a:p>
            <a:pPr algn="r"/>
            <a:r>
              <a:rPr lang="es-MX" b="1" dirty="0"/>
              <a:t>Porfiriato</a:t>
            </a:r>
          </a:p>
        </p:txBody>
      </p:sp>
      <p:pic>
        <p:nvPicPr>
          <p:cNvPr id="4098" name="Picture 2" descr="Quiénes eran Los Científicos que apoyaron al porfiriato?">
            <a:extLst>
              <a:ext uri="{FF2B5EF4-FFF2-40B4-BE49-F238E27FC236}">
                <a16:creationId xmlns:a16="http://schemas.microsoft.com/office/drawing/2014/main" id="{6DA6FB1E-EA7D-4DF1-8221-173FE68C1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0" r="5843"/>
          <a:stretch/>
        </p:blipFill>
        <p:spPr bwMode="auto">
          <a:xfrm>
            <a:off x="6277257"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6" name="Marcador de contenido 4">
            <a:extLst>
              <a:ext uri="{FF2B5EF4-FFF2-40B4-BE49-F238E27FC236}">
                <a16:creationId xmlns:a16="http://schemas.microsoft.com/office/drawing/2014/main" id="{AA517D97-8299-40A8-886E-2CAAD10AF784}"/>
              </a:ext>
            </a:extLst>
          </p:cNvPr>
          <p:cNvGraphicFramePr/>
          <p:nvPr/>
        </p:nvGraphicFramePr>
        <p:xfrm>
          <a:off x="140677" y="492369"/>
          <a:ext cx="5941499" cy="556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4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tículos - Elbibliote.com">
            <a:extLst>
              <a:ext uri="{FF2B5EF4-FFF2-40B4-BE49-F238E27FC236}">
                <a16:creationId xmlns:a16="http://schemas.microsoft.com/office/drawing/2014/main" id="{836C8992-5E4B-4413-9082-79BB68B46E4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 b="9271"/>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7849EF74-1C74-4625-AF88-1A3D15FA2134}"/>
              </a:ext>
            </a:extLst>
          </p:cNvPr>
          <p:cNvSpPr>
            <a:spLocks noGrp="1"/>
          </p:cNvSpPr>
          <p:nvPr>
            <p:ph type="title"/>
          </p:nvPr>
        </p:nvSpPr>
        <p:spPr>
          <a:xfrm>
            <a:off x="1130271" y="1193800"/>
            <a:ext cx="3193050" cy="4699000"/>
          </a:xfrm>
        </p:spPr>
        <p:txBody>
          <a:bodyPr anchor="ctr">
            <a:normAutofit/>
          </a:bodyPr>
          <a:lstStyle/>
          <a:p>
            <a:r>
              <a:rPr lang="es-MX" sz="2200"/>
              <a:t>Revolución y periodo posrevolucionario</a:t>
            </a:r>
          </a:p>
        </p:txBody>
      </p:sp>
      <p:graphicFrame>
        <p:nvGraphicFramePr>
          <p:cNvPr id="10" name="Marcador de contenido 9">
            <a:extLst>
              <a:ext uri="{FF2B5EF4-FFF2-40B4-BE49-F238E27FC236}">
                <a16:creationId xmlns:a16="http://schemas.microsoft.com/office/drawing/2014/main" id="{0AA5C850-F55A-4EDB-B31E-081E33A03479}"/>
              </a:ext>
            </a:extLst>
          </p:cNvPr>
          <p:cNvGraphicFramePr>
            <a:graphicFrameLocks noGrp="1"/>
          </p:cNvGraphicFramePr>
          <p:nvPr>
            <p:ph idx="1"/>
          </p:nvPr>
        </p:nvGraphicFramePr>
        <p:xfrm>
          <a:off x="4976636" y="228601"/>
          <a:ext cx="7215045" cy="650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75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11 CuadroTexto"/>
          <p:cNvSpPr txBox="1">
            <a:spLocks noChangeArrowheads="1"/>
          </p:cNvSpPr>
          <p:nvPr/>
        </p:nvSpPr>
        <p:spPr bwMode="auto">
          <a:xfrm>
            <a:off x="838201" y="345810"/>
            <a:ext cx="5120561"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0"/>
              </a:spcBef>
              <a:spcAft>
                <a:spcPts val="600"/>
              </a:spcAft>
            </a:pPr>
            <a:r>
              <a:rPr lang="en-US" altLang="es-MX" sz="4400" b="1" kern="1200">
                <a:solidFill>
                  <a:schemeClr val="tx1"/>
                </a:solidFill>
                <a:latin typeface="+mj-lt"/>
                <a:ea typeface="+mj-ea"/>
                <a:cs typeface="+mj-cs"/>
              </a:rPr>
              <a:t>Línea de tiempo</a:t>
            </a:r>
          </a:p>
        </p:txBody>
      </p:sp>
      <p:sp>
        <p:nvSpPr>
          <p:cNvPr id="29700" name="38 Rectángulo redondeado"/>
          <p:cNvSpPr>
            <a:spLocks noChangeArrowheads="1"/>
          </p:cNvSpPr>
          <p:nvPr/>
        </p:nvSpPr>
        <p:spPr bwMode="auto">
          <a:xfrm>
            <a:off x="838201" y="1825625"/>
            <a:ext cx="5092194" cy="4351338"/>
          </a:xfrm>
          <a:prstGeom prst="roundRect">
            <a:avLst>
              <a:gd name="adj" fmla="val 16667"/>
            </a:avLst>
          </a:prstGeom>
        </p:spPr>
        <p:txBody>
          <a:bodyPr vert="horz" lIns="91440" tIns="45720" rIns="91440" bIns="45720" rtlCol="0">
            <a:normAutofit/>
          </a:bodyPr>
          <a:lstStyle>
            <a:lvl1pPr marL="273050" indent="-2730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Clima de inseguridad generalizado después de la Revolución.</a:t>
            </a:r>
          </a:p>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A partir del 1 de diciembre de 1916 se reúne el Congreso Constituyente mediante convocatoria a elecciones expedida por Venustiano Carranza.</a:t>
            </a:r>
          </a:p>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El 5 de febrero de 1917 se promulga la nueva Constitución, vigente hasta la actualidad. </a:t>
            </a:r>
          </a:p>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Al periodo de 1929 a 1934 se le conoce como el “maximato” en el cual, Plutarco Elías Calles ejerció su domino como jefe máximo de los revolucionarios mexicanos. </a:t>
            </a:r>
          </a:p>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En 1934 asume la presidencia Lázaro Cárdenas. En su política nacionalista fueron tres rubros los más importantes: el agrarismo, la educación socialista y la política indigenista. </a:t>
            </a:r>
          </a:p>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Expropiación petrolera en1938 y transformación del PNR en el PRM, se unen la CNC y la CROC al partido oficial.  El partido se convierte en el PRI en 1946.</a:t>
            </a:r>
          </a:p>
          <a:p>
            <a:pPr indent="-228600">
              <a:lnSpc>
                <a:spcPct val="90000"/>
              </a:lnSpc>
              <a:spcBef>
                <a:spcPct val="50000"/>
              </a:spcBef>
              <a:buClr>
                <a:srgbClr val="561929"/>
              </a:buClr>
              <a:buSzPct val="120000"/>
              <a:buFont typeface="Arial" panose="020B0604020202020204" pitchFamily="34" charset="0"/>
              <a:buChar char="•"/>
            </a:pPr>
            <a:r>
              <a:rPr lang="en-US" altLang="es-MX" sz="1300">
                <a:latin typeface="+mn-lt"/>
                <a:ea typeface="+mn-ea"/>
              </a:rPr>
              <a:t>Se desarrolla el proceso de la sustitución de la ruta armada por la ruta política-electoral para competir por el poder.</a:t>
            </a:r>
          </a:p>
        </p:txBody>
      </p:sp>
      <p:sp>
        <p:nvSpPr>
          <p:cNvPr id="77" name="Oval 7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146" name="Picture 2" descr="Plutarco Elías Calles - Wikipedia, la enciclopedia libre">
            <a:extLst>
              <a:ext uri="{FF2B5EF4-FFF2-40B4-BE49-F238E27FC236}">
                <a16:creationId xmlns:a16="http://schemas.microsoft.com/office/drawing/2014/main" id="{861B5E7D-0E8D-402F-BA0E-86EDA6E2B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6522"/>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9" name="Arc 7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148" name="Picture 4" descr="Lázaro Cárdenas - Wikipedia, la enciclopedia libre">
            <a:extLst>
              <a:ext uri="{FF2B5EF4-FFF2-40B4-BE49-F238E27FC236}">
                <a16:creationId xmlns:a16="http://schemas.microsoft.com/office/drawing/2014/main" id="{F27A0823-0C96-4ED6-B51C-6CFEBB695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26" r="-2" b="30655"/>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674938" y="549276"/>
            <a:ext cx="799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chemeClr val="tx1"/>
              </a:buClr>
              <a:buSzPct val="150000"/>
              <a:buFont typeface="Wingdings" pitchFamily="2" charset="2"/>
              <a:buNone/>
            </a:pPr>
            <a:r>
              <a:rPr lang="es-MX" altLang="es-MX" sz="2400" b="1"/>
              <a:t>Comisión Federal de Vigilancia Electoral (1946-1950)</a:t>
            </a:r>
            <a:endParaRPr lang="es-ES" altLang="es-MX" sz="2400" b="1"/>
          </a:p>
        </p:txBody>
      </p:sp>
      <p:sp>
        <p:nvSpPr>
          <p:cNvPr id="145409" name="Rectangle 1"/>
          <p:cNvSpPr>
            <a:spLocks noChangeArrowheads="1"/>
          </p:cNvSpPr>
          <p:nvPr/>
        </p:nvSpPr>
        <p:spPr bwMode="auto">
          <a:xfrm>
            <a:off x="1774825" y="3049588"/>
            <a:ext cx="1358900" cy="1192212"/>
          </a:xfrm>
          <a:prstGeom prst="roundRect">
            <a:avLst/>
          </a:prstGeom>
          <a:solidFill>
            <a:srgbClr val="B3B3B3">
              <a:alpha val="20000"/>
            </a:srgbClr>
          </a:solidFill>
          <a:ln w="9525" cap="flat" cmpd="sng" algn="ctr">
            <a:solidFill>
              <a:schemeClr val="tx1"/>
            </a:solidFill>
            <a:prstDash val="solid"/>
            <a:miter lim="800000"/>
            <a:headEnd/>
            <a:tailEnd/>
          </a:ln>
          <a:effectLst/>
        </p:spPr>
        <p:txBody>
          <a:bodyPr anchor="ctr">
            <a:spAutoFit/>
          </a:bodyPr>
          <a:lstStyle/>
          <a:p>
            <a:pPr>
              <a:spcBef>
                <a:spcPct val="20000"/>
              </a:spcBef>
              <a:buClr>
                <a:schemeClr val="tx1"/>
              </a:buClr>
              <a:buSzPct val="150000"/>
              <a:buFont typeface="Wingdings" pitchFamily="2" charset="2"/>
              <a:buNone/>
              <a:defRPr/>
            </a:pPr>
            <a:r>
              <a:rPr lang="es-MX" sz="1600" b="1" dirty="0">
                <a:ea typeface="Calibri" pitchFamily="34" charset="0"/>
                <a:cs typeface="Arial" charset="0"/>
              </a:rPr>
              <a:t>Comisión Federal de Vigilancia Electoral</a:t>
            </a:r>
            <a:endParaRPr lang="es-MX" sz="1600" b="1" dirty="0">
              <a:ea typeface="ＭＳ Ｐゴシック" charset="-128"/>
              <a:cs typeface="Arial" charset="0"/>
            </a:endParaRPr>
          </a:p>
        </p:txBody>
      </p:sp>
      <p:sp>
        <p:nvSpPr>
          <p:cNvPr id="6" name="5 Rectángulo redondeado"/>
          <p:cNvSpPr/>
          <p:nvPr/>
        </p:nvSpPr>
        <p:spPr>
          <a:xfrm>
            <a:off x="3376614" y="1671638"/>
            <a:ext cx="3500437" cy="3975100"/>
          </a:xfrm>
          <a:prstGeom prst="roundRect">
            <a:avLst/>
          </a:prstGeom>
          <a:solidFill>
            <a:srgbClr val="FFC000">
              <a:alpha val="8000"/>
            </a:srgbClr>
          </a:solidFill>
          <a:ln>
            <a:solidFill>
              <a:schemeClr val="tx1"/>
            </a:solidFill>
          </a:ln>
        </p:spPr>
        <p:txBody>
          <a:bodyPr anchor="ctr">
            <a:spAutoFit/>
          </a:bodyPr>
          <a:lstStyle/>
          <a:p>
            <a:pPr marL="85725" indent="-85725">
              <a:lnSpc>
                <a:spcPts val="1680"/>
              </a:lnSpc>
              <a:spcBef>
                <a:spcPct val="20000"/>
              </a:spcBef>
              <a:buClr>
                <a:schemeClr val="tx1"/>
              </a:buClr>
              <a:buSzPct val="120000"/>
              <a:buFont typeface="Arial" pitchFamily="34" charset="0"/>
              <a:buChar char="•"/>
              <a:defRPr/>
            </a:pPr>
            <a:r>
              <a:rPr lang="es-MX" sz="1600" dirty="0">
                <a:latin typeface="Arial" charset="0"/>
                <a:ea typeface="ＭＳ Ｐゴシック" charset="-128"/>
                <a:cs typeface="Arial" charset="0"/>
              </a:rPr>
              <a:t> 2 comisionados del Poder Ejecutivo: el Secretario de Gobernación (como Presidente de la Comisión) y otro miembro del gabinete.</a:t>
            </a:r>
          </a:p>
          <a:p>
            <a:pPr marL="85725" indent="-85725">
              <a:lnSpc>
                <a:spcPts val="1680"/>
              </a:lnSpc>
              <a:spcBef>
                <a:spcPct val="20000"/>
              </a:spcBef>
              <a:buClr>
                <a:schemeClr val="tx1"/>
              </a:buClr>
              <a:buSzPct val="120000"/>
              <a:defRPr/>
            </a:pPr>
            <a:endParaRPr lang="es-MX" sz="1600" dirty="0">
              <a:latin typeface="Arial" charset="0"/>
              <a:ea typeface="ＭＳ Ｐゴシック" charset="-128"/>
              <a:cs typeface="Arial" charset="0"/>
            </a:endParaRPr>
          </a:p>
          <a:p>
            <a:pPr marL="82550" indent="-82550">
              <a:lnSpc>
                <a:spcPts val="1680"/>
              </a:lnSpc>
              <a:spcBef>
                <a:spcPct val="20000"/>
              </a:spcBef>
              <a:buClr>
                <a:schemeClr val="tx1"/>
              </a:buClr>
              <a:buSzPct val="120000"/>
              <a:buFont typeface="Arial" pitchFamily="34" charset="0"/>
              <a:buChar char="•"/>
              <a:defRPr/>
            </a:pPr>
            <a:r>
              <a:rPr lang="es-MX" sz="1600" dirty="0">
                <a:latin typeface="Arial" charset="0"/>
                <a:ea typeface="ＭＳ Ｐゴシック" charset="-128"/>
                <a:cs typeface="Arial" charset="0"/>
              </a:rPr>
              <a:t> 2 comisionados de los partidos nacionales con mayor votación.</a:t>
            </a:r>
          </a:p>
          <a:p>
            <a:pPr marL="82550" indent="-82550">
              <a:lnSpc>
                <a:spcPts val="1680"/>
              </a:lnSpc>
              <a:spcBef>
                <a:spcPct val="20000"/>
              </a:spcBef>
              <a:buClr>
                <a:schemeClr val="tx1"/>
              </a:buClr>
              <a:buSzPct val="120000"/>
              <a:defRPr/>
            </a:pPr>
            <a:endParaRPr lang="es-MX" sz="1600" dirty="0">
              <a:latin typeface="Arial" charset="0"/>
              <a:ea typeface="ＭＳ Ｐゴシック" charset="-128"/>
              <a:cs typeface="Arial" charset="0"/>
            </a:endParaRPr>
          </a:p>
          <a:p>
            <a:pPr marL="82550" indent="-82550">
              <a:lnSpc>
                <a:spcPts val="1680"/>
              </a:lnSpc>
              <a:spcBef>
                <a:spcPct val="20000"/>
              </a:spcBef>
              <a:buClr>
                <a:schemeClr val="tx1"/>
              </a:buClr>
              <a:buSzPct val="120000"/>
              <a:buFont typeface="Arial" pitchFamily="34" charset="0"/>
              <a:buChar char="•"/>
              <a:defRPr/>
            </a:pPr>
            <a:r>
              <a:rPr lang="es-MX" sz="1600" dirty="0">
                <a:latin typeface="Arial" charset="0"/>
                <a:ea typeface="ＭＳ Ｐゴシック" charset="-128"/>
                <a:cs typeface="Arial" charset="0"/>
              </a:rPr>
              <a:t> 2 miembros del Poder Legislativo: un senador y un diputado.</a:t>
            </a:r>
          </a:p>
          <a:p>
            <a:pPr marL="82550" indent="-82550">
              <a:lnSpc>
                <a:spcPts val="1680"/>
              </a:lnSpc>
              <a:spcBef>
                <a:spcPct val="20000"/>
              </a:spcBef>
              <a:buClr>
                <a:schemeClr val="tx1"/>
              </a:buClr>
              <a:buSzPct val="120000"/>
              <a:defRPr/>
            </a:pPr>
            <a:endParaRPr lang="es-MX" sz="1600" dirty="0">
              <a:latin typeface="Arial" charset="0"/>
              <a:ea typeface="ＭＳ Ｐゴシック" charset="-128"/>
              <a:cs typeface="Arial" charset="0"/>
            </a:endParaRPr>
          </a:p>
          <a:p>
            <a:pPr marL="82550" indent="-82550">
              <a:lnSpc>
                <a:spcPts val="1680"/>
              </a:lnSpc>
              <a:spcBef>
                <a:spcPct val="20000"/>
              </a:spcBef>
              <a:buClr>
                <a:schemeClr val="tx1"/>
              </a:buClr>
              <a:buSzPct val="120000"/>
              <a:buFont typeface="Arial" pitchFamily="34" charset="0"/>
              <a:buChar char="•"/>
              <a:defRPr/>
            </a:pPr>
            <a:r>
              <a:rPr lang="es-MX" sz="1600" dirty="0">
                <a:latin typeface="Arial" charset="0"/>
                <a:ea typeface="ＭＳ Ｐゴシック" charset="-128"/>
                <a:cs typeface="Arial" charset="0"/>
              </a:rPr>
              <a:t> Un Secretario: el Notario Público más antiguo del D.F.</a:t>
            </a:r>
          </a:p>
        </p:txBody>
      </p:sp>
      <p:sp>
        <p:nvSpPr>
          <p:cNvPr id="24" name="23 Rectángulo redondeado"/>
          <p:cNvSpPr/>
          <p:nvPr/>
        </p:nvSpPr>
        <p:spPr>
          <a:xfrm>
            <a:off x="7119939" y="1570039"/>
            <a:ext cx="3297237" cy="1362075"/>
          </a:xfrm>
          <a:prstGeom prst="roundRect">
            <a:avLst/>
          </a:prstGeom>
          <a:solidFill>
            <a:srgbClr val="92D050">
              <a:alpha val="25000"/>
            </a:srgbClr>
          </a:solidFill>
          <a:ln>
            <a:solidFill>
              <a:schemeClr val="tx1"/>
            </a:solidFill>
          </a:ln>
        </p:spPr>
        <p:txBody>
          <a:bodyPr anchor="ctr">
            <a:spAutoFit/>
          </a:bodyPr>
          <a:lstStyle/>
          <a:p>
            <a:pPr marL="82550" indent="-82550" algn="just">
              <a:lnSpc>
                <a:spcPts val="1680"/>
              </a:lnSpc>
              <a:spcBef>
                <a:spcPct val="20000"/>
              </a:spcBef>
              <a:buClr>
                <a:schemeClr val="tx1"/>
              </a:buClr>
              <a:buSzPct val="120000"/>
              <a:buFont typeface="Arial" pitchFamily="34" charset="0"/>
              <a:buChar char="•"/>
              <a:defRPr/>
            </a:pPr>
            <a:r>
              <a:rPr lang="es-MX" sz="1600" dirty="0">
                <a:latin typeface="Arial" charset="0"/>
                <a:ea typeface="ＭＳ Ｐゴシック" charset="-128"/>
                <a:cs typeface="Arial" charset="0"/>
              </a:rPr>
              <a:t> Coordinar y vigilar las elecciones federales.</a:t>
            </a:r>
          </a:p>
          <a:p>
            <a:pPr marL="85725" indent="-85725" algn="just">
              <a:lnSpc>
                <a:spcPts val="1680"/>
              </a:lnSpc>
              <a:spcBef>
                <a:spcPct val="20000"/>
              </a:spcBef>
              <a:buClr>
                <a:schemeClr val="tx1"/>
              </a:buClr>
              <a:buSzPct val="120000"/>
              <a:buFont typeface="Arial" pitchFamily="34" charset="0"/>
              <a:buChar char="•"/>
              <a:defRPr/>
            </a:pPr>
            <a:r>
              <a:rPr lang="es-MX" sz="1600" dirty="0">
                <a:latin typeface="Arial" charset="0"/>
                <a:ea typeface="ＭＳ Ｐゴシック" charset="-128"/>
                <a:cs typeface="Arial" charset="0"/>
              </a:rPr>
              <a:t> Instalar el </a:t>
            </a:r>
            <a:r>
              <a:rPr lang="es-MX" sz="1600" b="1" dirty="0">
                <a:latin typeface="Arial" charset="0"/>
                <a:ea typeface="ＭＳ Ｐゴシック" charset="-128"/>
                <a:cs typeface="Arial" charset="0"/>
              </a:rPr>
              <a:t>Consejo del Padrón Electoral</a:t>
            </a:r>
            <a:r>
              <a:rPr lang="es-MX" sz="1600" dirty="0">
                <a:latin typeface="Arial" charset="0"/>
                <a:ea typeface="ＭＳ Ｐゴシック" charset="-128"/>
                <a:cs typeface="Arial" charset="0"/>
              </a:rPr>
              <a:t> y vigilar el  desarrollo de sus labores.</a:t>
            </a:r>
          </a:p>
        </p:txBody>
      </p:sp>
      <p:sp>
        <p:nvSpPr>
          <p:cNvPr id="33798" name="24 Rectángulo redondeado"/>
          <p:cNvSpPr>
            <a:spLocks noChangeArrowheads="1"/>
          </p:cNvSpPr>
          <p:nvPr/>
        </p:nvSpPr>
        <p:spPr bwMode="auto">
          <a:xfrm>
            <a:off x="7119939" y="3643314"/>
            <a:ext cx="3297237" cy="1844675"/>
          </a:xfrm>
          <a:prstGeom prst="roundRect">
            <a:avLst>
              <a:gd name="adj" fmla="val 16667"/>
            </a:avLst>
          </a:prstGeom>
          <a:solidFill>
            <a:srgbClr val="00804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20000"/>
              <a:buFont typeface="Arial" pitchFamily="34" charset="0"/>
              <a:buChar char="•"/>
            </a:pPr>
            <a:r>
              <a:rPr lang="es-MX" altLang="es-MX" sz="1600"/>
              <a:t> Resolver consultas sobre el funcionamiento de las comisiones locales electorales.</a:t>
            </a:r>
          </a:p>
          <a:p>
            <a:pPr algn="just">
              <a:lnSpc>
                <a:spcPts val="1675"/>
              </a:lnSpc>
              <a:spcBef>
                <a:spcPct val="20000"/>
              </a:spcBef>
              <a:buClr>
                <a:schemeClr val="tx1"/>
              </a:buClr>
              <a:buSzPct val="120000"/>
              <a:buFont typeface="Arial" pitchFamily="34" charset="0"/>
              <a:buChar char="•"/>
            </a:pPr>
            <a:r>
              <a:rPr lang="es-MX" altLang="es-MX" sz="1600"/>
              <a:t> Hacer recomendaciones sobre actuaciones de las comisiones locales electorales y los comités electorales distritales.</a:t>
            </a:r>
          </a:p>
        </p:txBody>
      </p:sp>
      <p:sp>
        <p:nvSpPr>
          <p:cNvPr id="33799" name="16 Abrir llave"/>
          <p:cNvSpPr>
            <a:spLocks/>
          </p:cNvSpPr>
          <p:nvPr/>
        </p:nvSpPr>
        <p:spPr bwMode="auto">
          <a:xfrm>
            <a:off x="3206750" y="1801813"/>
            <a:ext cx="71438" cy="3714750"/>
          </a:xfrm>
          <a:prstGeom prst="leftBrace">
            <a:avLst>
              <a:gd name="adj1" fmla="val 8426"/>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sz="1600" b="1"/>
          </a:p>
        </p:txBody>
      </p:sp>
      <p:sp>
        <p:nvSpPr>
          <p:cNvPr id="33800" name="16 Abrir llave"/>
          <p:cNvSpPr>
            <a:spLocks/>
          </p:cNvSpPr>
          <p:nvPr/>
        </p:nvSpPr>
        <p:spPr bwMode="auto">
          <a:xfrm>
            <a:off x="6950076" y="1428750"/>
            <a:ext cx="144463" cy="4464050"/>
          </a:xfrm>
          <a:prstGeom prst="leftBrace">
            <a:avLst>
              <a:gd name="adj1" fmla="val 844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sz="1600" b="1"/>
          </a:p>
        </p:txBody>
      </p:sp>
    </p:spTree>
    <p:extLst>
      <p:ext uri="{BB962C8B-B14F-4D97-AF65-F5344CB8AC3E}">
        <p14:creationId xmlns:p14="http://schemas.microsoft.com/office/powerpoint/2010/main" val="165251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631950" y="1616076"/>
            <a:ext cx="1428750" cy="919163"/>
          </a:xfrm>
          <a:prstGeom prst="roundRect">
            <a:avLst>
              <a:gd name="adj" fmla="val 16667"/>
            </a:avLst>
          </a:prstGeom>
          <a:solidFill>
            <a:srgbClr val="B3B3B3">
              <a:alpha val="20000"/>
            </a:srgbClr>
          </a:solidFill>
          <a:ln w="9525" algn="ctr">
            <a:solidFill>
              <a:schemeClr val="tx1"/>
            </a:solidFill>
            <a:miter lim="800000"/>
            <a:headEnd/>
            <a:tailEnd/>
          </a:ln>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chemeClr val="tx1"/>
              </a:buClr>
              <a:buSzPct val="150000"/>
              <a:buFont typeface="Wingdings" pitchFamily="2" charset="2"/>
              <a:buNone/>
            </a:pPr>
            <a:r>
              <a:rPr lang="es-MX" altLang="es-MX" sz="1600" b="1"/>
              <a:t>Comisiones locales electorales</a:t>
            </a:r>
          </a:p>
        </p:txBody>
      </p:sp>
      <p:sp>
        <p:nvSpPr>
          <p:cNvPr id="34819" name="13 Rectángulo redondeado"/>
          <p:cNvSpPr>
            <a:spLocks noChangeArrowheads="1"/>
          </p:cNvSpPr>
          <p:nvPr/>
        </p:nvSpPr>
        <p:spPr bwMode="auto">
          <a:xfrm>
            <a:off x="3287714" y="1049338"/>
            <a:ext cx="3240087" cy="2006600"/>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20000"/>
              <a:buFont typeface="Arial" pitchFamily="34" charset="0"/>
              <a:buChar char="•"/>
            </a:pPr>
            <a:r>
              <a:rPr lang="es-MX" altLang="es-MX" sz="1300"/>
              <a:t>3 ciudadanos, propuestos en común acuerdo por los partidos políticos.</a:t>
            </a:r>
          </a:p>
          <a:p>
            <a:pPr algn="just" eaLnBrk="1" hangingPunct="1">
              <a:spcBef>
                <a:spcPct val="20000"/>
              </a:spcBef>
              <a:buClr>
                <a:schemeClr val="tx1"/>
              </a:buClr>
              <a:buSzPct val="120000"/>
              <a:buFont typeface="Arial" pitchFamily="34" charset="0"/>
              <a:buChar char="•"/>
            </a:pPr>
            <a:r>
              <a:rPr lang="es-MX" altLang="es-MX" sz="1300"/>
              <a:t>2 comisionados por partido, con voto.</a:t>
            </a:r>
          </a:p>
          <a:p>
            <a:pPr algn="just" eaLnBrk="1" hangingPunct="1">
              <a:spcBef>
                <a:spcPct val="20000"/>
              </a:spcBef>
              <a:buClr>
                <a:schemeClr val="tx1"/>
              </a:buClr>
              <a:buSzPct val="120000"/>
              <a:buFont typeface="Arial" pitchFamily="34" charset="0"/>
              <a:buChar char="•"/>
            </a:pPr>
            <a:r>
              <a:rPr lang="es-MX" altLang="es-MX" sz="1300"/>
              <a:t>Presidente, nombrado por  la Comisión Federal.</a:t>
            </a:r>
          </a:p>
          <a:p>
            <a:pPr algn="just" eaLnBrk="1" hangingPunct="1">
              <a:spcBef>
                <a:spcPct val="20000"/>
              </a:spcBef>
              <a:buClr>
                <a:schemeClr val="tx1"/>
              </a:buClr>
              <a:buSzPct val="120000"/>
              <a:buFont typeface="Arial" pitchFamily="34" charset="0"/>
              <a:buChar char="•"/>
            </a:pPr>
            <a:r>
              <a:rPr lang="es-MX" altLang="es-MX" sz="1300"/>
              <a:t>Secretario: Notario Público de la capital de la entidad, con más de un año de ejercicio.</a:t>
            </a:r>
          </a:p>
        </p:txBody>
      </p:sp>
      <p:sp>
        <p:nvSpPr>
          <p:cNvPr id="34820" name="14 Rectángulo redondeado"/>
          <p:cNvSpPr>
            <a:spLocks noChangeArrowheads="1"/>
          </p:cNvSpPr>
          <p:nvPr/>
        </p:nvSpPr>
        <p:spPr bwMode="auto">
          <a:xfrm>
            <a:off x="6742113" y="1052513"/>
            <a:ext cx="3675062" cy="544512"/>
          </a:xfrm>
          <a:prstGeom prst="roundRect">
            <a:avLst>
              <a:gd name="adj" fmla="val 16667"/>
            </a:avLst>
          </a:prstGeom>
          <a:solidFill>
            <a:srgbClr val="92D050">
              <a:alpha val="25098"/>
            </a:srgbClr>
          </a:solidFill>
          <a:ln w="9525">
            <a:solidFill>
              <a:schemeClr val="tx1"/>
            </a:solidFill>
            <a:round/>
            <a:headEnd/>
            <a:tailEnd/>
          </a:ln>
        </p:spPr>
        <p:txBody>
          <a:bodyPr anchor="ctr">
            <a:spAutoFit/>
          </a:bodyPr>
          <a:lstStyle>
            <a:lvl1pPr marL="3175" indent="-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pPr>
            <a:r>
              <a:rPr lang="es-MX" altLang="es-MX" sz="1300"/>
              <a:t>Preparación, desarrollo y vigilancia del proceso electoral en sus entidades.</a:t>
            </a:r>
          </a:p>
        </p:txBody>
      </p:sp>
      <p:sp>
        <p:nvSpPr>
          <p:cNvPr id="34821" name="24 Rectángulo redondeado"/>
          <p:cNvSpPr>
            <a:spLocks noChangeArrowheads="1"/>
          </p:cNvSpPr>
          <p:nvPr/>
        </p:nvSpPr>
        <p:spPr bwMode="auto">
          <a:xfrm>
            <a:off x="6742113" y="1700214"/>
            <a:ext cx="3675062" cy="1474787"/>
          </a:xfrm>
          <a:prstGeom prst="roundRect">
            <a:avLst>
              <a:gd name="adj" fmla="val 16667"/>
            </a:avLst>
          </a:prstGeom>
          <a:solidFill>
            <a:srgbClr val="00804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chemeClr val="tx1"/>
              </a:buClr>
              <a:buSzPct val="120000"/>
              <a:buFont typeface="Arial" pitchFamily="34" charset="0"/>
              <a:buChar char="•"/>
            </a:pPr>
            <a:r>
              <a:rPr lang="es-MX" altLang="es-MX" sz="1300"/>
              <a:t>Resolver controversias sobre el funcionamiento de los comités electorales distritales.</a:t>
            </a:r>
          </a:p>
          <a:p>
            <a:pPr algn="just">
              <a:spcBef>
                <a:spcPct val="20000"/>
              </a:spcBef>
              <a:buClr>
                <a:schemeClr val="tx1"/>
              </a:buClr>
              <a:buSzPct val="120000"/>
              <a:buFont typeface="Arial" pitchFamily="34" charset="0"/>
              <a:buChar char="•"/>
            </a:pPr>
            <a:r>
              <a:rPr lang="es-MX" altLang="es-MX" sz="1300"/>
              <a:t>Revisar actos de los comités electorales distritales, sobre reclamaciones contra sus decisiones en el proceso electoral.</a:t>
            </a:r>
          </a:p>
        </p:txBody>
      </p:sp>
      <p:sp>
        <p:nvSpPr>
          <p:cNvPr id="34822" name="18 Abrir llave"/>
          <p:cNvSpPr>
            <a:spLocks/>
          </p:cNvSpPr>
          <p:nvPr/>
        </p:nvSpPr>
        <p:spPr bwMode="auto">
          <a:xfrm>
            <a:off x="3143251" y="981076"/>
            <a:ext cx="73025" cy="2087563"/>
          </a:xfrm>
          <a:prstGeom prst="leftBrace">
            <a:avLst>
              <a:gd name="adj1" fmla="val 8206"/>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34823" name="19 Abrir llave"/>
          <p:cNvSpPr>
            <a:spLocks/>
          </p:cNvSpPr>
          <p:nvPr/>
        </p:nvSpPr>
        <p:spPr bwMode="auto">
          <a:xfrm>
            <a:off x="6600826" y="981076"/>
            <a:ext cx="142875" cy="2232025"/>
          </a:xfrm>
          <a:prstGeom prst="leftBrace">
            <a:avLst>
              <a:gd name="adj1" fmla="val 8245"/>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9" name="Rectangle 1"/>
          <p:cNvSpPr>
            <a:spLocks noChangeArrowheads="1"/>
          </p:cNvSpPr>
          <p:nvPr/>
        </p:nvSpPr>
        <p:spPr bwMode="auto">
          <a:xfrm>
            <a:off x="1631950" y="4338638"/>
            <a:ext cx="1214438" cy="817562"/>
          </a:xfrm>
          <a:prstGeom prst="roundRect">
            <a:avLst/>
          </a:prstGeom>
          <a:solidFill>
            <a:srgbClr val="B3B3B3">
              <a:alpha val="20000"/>
            </a:srgbClr>
          </a:solidFill>
          <a:ln w="9525" cap="flat" cmpd="sng" algn="ctr">
            <a:solidFill>
              <a:schemeClr val="tx1"/>
            </a:solidFill>
            <a:prstDash val="solid"/>
            <a:miter lim="800000"/>
            <a:headEnd/>
            <a:tailEnd/>
          </a:ln>
          <a:effectLst/>
        </p:spPr>
        <p:txBody>
          <a:bodyPr anchor="ctr">
            <a:spAutoFit/>
          </a:bodyPr>
          <a:lstStyle/>
          <a:p>
            <a:pPr>
              <a:spcBef>
                <a:spcPct val="20000"/>
              </a:spcBef>
              <a:buClr>
                <a:schemeClr val="tx1"/>
              </a:buClr>
              <a:buSzPct val="150000"/>
              <a:buFont typeface="Wingdings" pitchFamily="2" charset="2"/>
              <a:buNone/>
              <a:defRPr/>
            </a:pPr>
            <a:r>
              <a:rPr lang="es-MX" sz="1400" b="1" dirty="0">
                <a:latin typeface="+mj-lt"/>
                <a:ea typeface="Calibri" pitchFamily="34" charset="0"/>
                <a:cs typeface="Arial" charset="0"/>
              </a:rPr>
              <a:t>Comités electorales distritales</a:t>
            </a:r>
            <a:endParaRPr lang="es-MX" sz="1400" b="1" dirty="0">
              <a:latin typeface="Arial" charset="0"/>
              <a:ea typeface="ＭＳ Ｐゴシック" charset="-128"/>
              <a:cs typeface="Arial" charset="0"/>
            </a:endParaRPr>
          </a:p>
        </p:txBody>
      </p:sp>
      <p:sp>
        <p:nvSpPr>
          <p:cNvPr id="34825" name="13 Rectángulo redondeado"/>
          <p:cNvSpPr>
            <a:spLocks noChangeArrowheads="1"/>
          </p:cNvSpPr>
          <p:nvPr/>
        </p:nvSpPr>
        <p:spPr bwMode="auto">
          <a:xfrm>
            <a:off x="3071814" y="3695700"/>
            <a:ext cx="1728787" cy="2101850"/>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tx1"/>
              </a:buClr>
              <a:buSzPct val="120000"/>
              <a:buFont typeface="Arial" pitchFamily="34" charset="0"/>
              <a:buChar char="•"/>
            </a:pPr>
            <a:r>
              <a:rPr lang="es-MX" altLang="es-MX" sz="1300"/>
              <a:t> 2 comisionados de los partidos políticos.</a:t>
            </a:r>
          </a:p>
          <a:p>
            <a:pPr eaLnBrk="1" hangingPunct="1">
              <a:spcBef>
                <a:spcPct val="20000"/>
              </a:spcBef>
              <a:buClr>
                <a:schemeClr val="tx1"/>
              </a:buClr>
              <a:buSzPct val="120000"/>
              <a:buFont typeface="Arial" pitchFamily="34" charset="0"/>
              <a:buChar char="•"/>
            </a:pPr>
            <a:r>
              <a:rPr lang="es-MX" altLang="es-MX" sz="1300"/>
              <a:t> 3 ciudadanos del Distrito, propuestos en común acuerdo por los partidos políticos.</a:t>
            </a:r>
          </a:p>
        </p:txBody>
      </p:sp>
      <p:sp>
        <p:nvSpPr>
          <p:cNvPr id="34826" name="10 Rectángulo redondeado"/>
          <p:cNvSpPr>
            <a:spLocks noChangeArrowheads="1"/>
          </p:cNvSpPr>
          <p:nvPr/>
        </p:nvSpPr>
        <p:spPr bwMode="auto">
          <a:xfrm>
            <a:off x="4989513" y="3348038"/>
            <a:ext cx="5499100" cy="1784350"/>
          </a:xfrm>
          <a:prstGeom prst="roundRect">
            <a:avLst>
              <a:gd name="adj" fmla="val 16667"/>
            </a:avLst>
          </a:prstGeom>
          <a:solidFill>
            <a:srgbClr val="92D050">
              <a:alpha val="2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tx1"/>
              </a:buClr>
              <a:buSzPct val="120000"/>
              <a:buFont typeface="Arial" pitchFamily="34" charset="0"/>
              <a:buChar char="•"/>
            </a:pPr>
            <a:r>
              <a:rPr lang="es-MX" altLang="es-MX" sz="1300"/>
              <a:t>Organización, desarrollo y vigilancia del proceso electoral en su distrito.</a:t>
            </a:r>
          </a:p>
          <a:p>
            <a:pPr eaLnBrk="1" hangingPunct="1">
              <a:spcBef>
                <a:spcPct val="20000"/>
              </a:spcBef>
              <a:buClr>
                <a:schemeClr val="tx1"/>
              </a:buClr>
              <a:buSzPct val="120000"/>
              <a:buFont typeface="Arial" pitchFamily="34" charset="0"/>
              <a:buChar char="•"/>
            </a:pPr>
            <a:r>
              <a:rPr lang="es-MX" altLang="es-MX" sz="1300"/>
              <a:t>Hacer la división territorial del distrito en secciones electorales para  instalar las casillas.</a:t>
            </a:r>
          </a:p>
          <a:p>
            <a:pPr eaLnBrk="1" hangingPunct="1">
              <a:spcBef>
                <a:spcPct val="20000"/>
              </a:spcBef>
              <a:buClr>
                <a:schemeClr val="tx1"/>
              </a:buClr>
              <a:buSzPct val="120000"/>
              <a:buFont typeface="Arial" pitchFamily="34" charset="0"/>
              <a:buChar char="•"/>
            </a:pPr>
            <a:r>
              <a:rPr lang="es-MX" altLang="es-MX" sz="1300"/>
              <a:t>Convocar a partidos políticos para designar miembros de las mesas de casilla (Presidente, Secretario, sus suplentes y 2 escrutadores).</a:t>
            </a:r>
          </a:p>
          <a:p>
            <a:pPr eaLnBrk="1" hangingPunct="1">
              <a:spcBef>
                <a:spcPct val="20000"/>
              </a:spcBef>
              <a:buClr>
                <a:schemeClr val="tx1"/>
              </a:buClr>
              <a:buSzPct val="120000"/>
              <a:buFont typeface="Arial" pitchFamily="34" charset="0"/>
              <a:buChar char="•"/>
            </a:pPr>
            <a:r>
              <a:rPr lang="es-MX" altLang="es-MX" sz="1300"/>
              <a:t>Instalar  juntas computadoras.</a:t>
            </a:r>
          </a:p>
        </p:txBody>
      </p:sp>
      <p:sp>
        <p:nvSpPr>
          <p:cNvPr id="34827" name="24 Rectángulo redondeado"/>
          <p:cNvSpPr>
            <a:spLocks noChangeArrowheads="1"/>
          </p:cNvSpPr>
          <p:nvPr/>
        </p:nvSpPr>
        <p:spPr bwMode="auto">
          <a:xfrm>
            <a:off x="4989513" y="5254626"/>
            <a:ext cx="5427662" cy="766763"/>
          </a:xfrm>
          <a:prstGeom prst="roundRect">
            <a:avLst>
              <a:gd name="adj" fmla="val 16667"/>
            </a:avLst>
          </a:prstGeom>
          <a:solidFill>
            <a:srgbClr val="008040">
              <a:alpha val="5098"/>
            </a:srgbClr>
          </a:solidFill>
          <a:ln w="9525">
            <a:solidFill>
              <a:schemeClr val="tx1"/>
            </a:solidFill>
            <a:round/>
            <a:headEnd/>
            <a:tailEnd/>
          </a:ln>
        </p:spPr>
        <p:txBody>
          <a:bodyPr anchor="ctr">
            <a:spAutoFit/>
          </a:bodyPr>
          <a:lstStyle>
            <a:lvl1pPr indent="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chemeClr val="tx1"/>
              </a:buClr>
              <a:buSzPct val="150000"/>
            </a:pPr>
            <a:r>
              <a:rPr lang="es-MX" altLang="es-MX" sz="1300"/>
              <a:t>Proceder en casos de reclamaciones presentadas por partidos políticos o  ciudadanos, sobre la inclusión de votantes en la lista electoral o modificación del padrón electoral.</a:t>
            </a:r>
          </a:p>
        </p:txBody>
      </p:sp>
      <p:sp>
        <p:nvSpPr>
          <p:cNvPr id="34828" name="19 Abrir llave"/>
          <p:cNvSpPr>
            <a:spLocks/>
          </p:cNvSpPr>
          <p:nvPr/>
        </p:nvSpPr>
        <p:spPr bwMode="auto">
          <a:xfrm>
            <a:off x="4873626" y="3357564"/>
            <a:ext cx="142875" cy="2714625"/>
          </a:xfrm>
          <a:prstGeom prst="leftBrace">
            <a:avLst>
              <a:gd name="adj1" fmla="val 826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34829" name="18 Abrir llave"/>
          <p:cNvSpPr>
            <a:spLocks/>
          </p:cNvSpPr>
          <p:nvPr/>
        </p:nvSpPr>
        <p:spPr bwMode="auto">
          <a:xfrm>
            <a:off x="2927351" y="3716338"/>
            <a:ext cx="144463" cy="2089150"/>
          </a:xfrm>
          <a:prstGeom prst="leftBrace">
            <a:avLst>
              <a:gd name="adj1" fmla="val 830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34830" name="Text Box 5"/>
          <p:cNvSpPr txBox="1">
            <a:spLocks noChangeArrowheads="1"/>
          </p:cNvSpPr>
          <p:nvPr/>
        </p:nvSpPr>
        <p:spPr bwMode="auto">
          <a:xfrm>
            <a:off x="2794000" y="549276"/>
            <a:ext cx="787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chemeClr val="tx1"/>
              </a:buClr>
              <a:buSzPct val="150000"/>
              <a:buFont typeface="Wingdings" pitchFamily="2" charset="2"/>
              <a:buNone/>
            </a:pPr>
            <a:r>
              <a:rPr lang="es-MX" altLang="es-MX" sz="2400" b="1"/>
              <a:t>Comisión Federal de Vigilancia Electoral (1946-1950)</a:t>
            </a:r>
            <a:endParaRPr lang="es-ES" altLang="es-MX" sz="2400" b="1"/>
          </a:p>
        </p:txBody>
      </p:sp>
    </p:spTree>
    <p:extLst>
      <p:ext uri="{BB962C8B-B14F-4D97-AF65-F5344CB8AC3E}">
        <p14:creationId xmlns:p14="http://schemas.microsoft.com/office/powerpoint/2010/main" val="387468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351089" y="1333500"/>
            <a:ext cx="4752975" cy="1449388"/>
          </a:xfrm>
          <a:prstGeom prst="roundRect">
            <a:avLst>
              <a:gd name="adj" fmla="val 16667"/>
            </a:avLst>
          </a:prstGeom>
          <a:solidFill>
            <a:srgbClr val="B3B3B3">
              <a:alpha val="20000"/>
            </a:srgbClr>
          </a:solidFill>
          <a:ln w="9525" algn="ctr">
            <a:solidFill>
              <a:schemeClr val="tx1"/>
            </a:solidFill>
            <a:miter lim="800000"/>
            <a:headEnd/>
            <a:tailEnd/>
          </a:ln>
        </p:spPr>
        <p:txBody>
          <a:bodyPr anchor="ctr">
            <a:spAutoFit/>
          </a:bodyPr>
          <a:lstStyle/>
          <a:p>
            <a:pPr algn="ctr">
              <a:spcBef>
                <a:spcPct val="20000"/>
              </a:spcBef>
              <a:buClr>
                <a:schemeClr val="tx1"/>
              </a:buClr>
              <a:buSzPct val="150000"/>
              <a:buFont typeface="Wingdings" pitchFamily="2" charset="2"/>
              <a:buNone/>
              <a:defRPr/>
            </a:pPr>
            <a:r>
              <a:rPr lang="es-MX" sz="1600" b="1" dirty="0">
                <a:ea typeface="ＭＳ Ｐゴシック" charset="-128"/>
              </a:rPr>
              <a:t>Registro de Electores</a:t>
            </a:r>
          </a:p>
          <a:p>
            <a:pPr marL="82550" indent="-82550">
              <a:lnSpc>
                <a:spcPts val="1675"/>
              </a:lnSpc>
              <a:spcBef>
                <a:spcPct val="20000"/>
              </a:spcBef>
              <a:buClr>
                <a:schemeClr val="tx1"/>
              </a:buClr>
              <a:buSzPct val="120000"/>
              <a:buFont typeface="Arial" pitchFamily="34" charset="0"/>
              <a:buChar char="•"/>
              <a:defRPr/>
            </a:pPr>
            <a:r>
              <a:rPr lang="es-MX" sz="1600" dirty="0">
                <a:ea typeface="ＭＳ Ｐゴシック" charset="-128"/>
              </a:rPr>
              <a:t>Organismo técnico, federal y dependiente de la </a:t>
            </a:r>
            <a:r>
              <a:rPr lang="es-MX" sz="1600" b="1" dirty="0">
                <a:ea typeface="ＭＳ Ｐゴシック" charset="-128"/>
              </a:rPr>
              <a:t>Comisión Federal de Vigilancia Electoral.</a:t>
            </a:r>
          </a:p>
          <a:p>
            <a:pPr marL="82550" indent="-82550">
              <a:lnSpc>
                <a:spcPts val="1675"/>
              </a:lnSpc>
              <a:spcBef>
                <a:spcPct val="20000"/>
              </a:spcBef>
              <a:buClr>
                <a:schemeClr val="tx1"/>
              </a:buClr>
              <a:buSzPct val="120000"/>
              <a:buFont typeface="Arial" pitchFamily="34" charset="0"/>
              <a:buChar char="•"/>
              <a:defRPr/>
            </a:pPr>
            <a:r>
              <a:rPr lang="es-MX" sz="1600" dirty="0">
                <a:ea typeface="ＭＳ Ｐゴシック" charset="-128"/>
              </a:rPr>
              <a:t>Bajo responsabilidad del Consejo del Padrón Electoral.</a:t>
            </a:r>
          </a:p>
        </p:txBody>
      </p:sp>
      <p:sp>
        <p:nvSpPr>
          <p:cNvPr id="35843" name="13 Rectángulo redondeado"/>
          <p:cNvSpPr>
            <a:spLocks noChangeArrowheads="1"/>
          </p:cNvSpPr>
          <p:nvPr/>
        </p:nvSpPr>
        <p:spPr bwMode="auto">
          <a:xfrm>
            <a:off x="7391401" y="1754188"/>
            <a:ext cx="3097213" cy="639762"/>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20000"/>
              <a:buFont typeface="Arial" pitchFamily="34" charset="0"/>
              <a:buChar char="•"/>
            </a:pPr>
            <a:r>
              <a:rPr lang="es-MX" altLang="es-MX" sz="1600"/>
              <a:t>Director General de Correos </a:t>
            </a:r>
          </a:p>
          <a:p>
            <a:pPr algn="just">
              <a:lnSpc>
                <a:spcPts val="1675"/>
              </a:lnSpc>
              <a:spcBef>
                <a:spcPct val="20000"/>
              </a:spcBef>
              <a:buClr>
                <a:schemeClr val="tx1"/>
              </a:buClr>
              <a:buSzPct val="120000"/>
              <a:buFont typeface="Arial" pitchFamily="34" charset="0"/>
              <a:buChar char="•"/>
            </a:pPr>
            <a:r>
              <a:rPr lang="es-MX" altLang="es-MX" sz="1600"/>
              <a:t>Director General de Población</a:t>
            </a:r>
          </a:p>
        </p:txBody>
      </p:sp>
      <p:sp>
        <p:nvSpPr>
          <p:cNvPr id="35844" name="18 Abrir llave"/>
          <p:cNvSpPr>
            <a:spLocks/>
          </p:cNvSpPr>
          <p:nvPr/>
        </p:nvSpPr>
        <p:spPr bwMode="auto">
          <a:xfrm flipH="1">
            <a:off x="7104063" y="1381126"/>
            <a:ext cx="215900" cy="1306513"/>
          </a:xfrm>
          <a:prstGeom prst="leftBrace">
            <a:avLst>
              <a:gd name="adj1" fmla="val 834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sz="2000" b="1"/>
          </a:p>
        </p:txBody>
      </p:sp>
      <p:sp>
        <p:nvSpPr>
          <p:cNvPr id="35845" name="Text Box 5"/>
          <p:cNvSpPr txBox="1">
            <a:spLocks noChangeArrowheads="1"/>
          </p:cNvSpPr>
          <p:nvPr/>
        </p:nvSpPr>
        <p:spPr bwMode="auto">
          <a:xfrm>
            <a:off x="2135188" y="549275"/>
            <a:ext cx="85328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chemeClr val="tx1"/>
              </a:buClr>
              <a:buSzPct val="150000"/>
              <a:buFont typeface="Wingdings" pitchFamily="2" charset="2"/>
              <a:buNone/>
            </a:pPr>
            <a:r>
              <a:rPr lang="es-MX" altLang="es-MX" sz="2200" b="1"/>
              <a:t>Comisión Federal de Vigilancia Electoral y Colegios Electorales (1946-1950)</a:t>
            </a:r>
            <a:endParaRPr lang="es-ES" altLang="es-MX" sz="2200" b="1"/>
          </a:p>
        </p:txBody>
      </p:sp>
      <p:sp>
        <p:nvSpPr>
          <p:cNvPr id="9" name="Rectangle 1"/>
          <p:cNvSpPr>
            <a:spLocks noChangeArrowheads="1"/>
          </p:cNvSpPr>
          <p:nvPr/>
        </p:nvSpPr>
        <p:spPr bwMode="auto">
          <a:xfrm>
            <a:off x="2135189" y="3587750"/>
            <a:ext cx="1214437" cy="647700"/>
          </a:xfrm>
          <a:prstGeom prst="roundRect">
            <a:avLst/>
          </a:prstGeom>
          <a:solidFill>
            <a:srgbClr val="B3B3B3">
              <a:alpha val="20000"/>
            </a:srgbClr>
          </a:solidFill>
          <a:ln w="9525" cap="flat" cmpd="sng" algn="ctr">
            <a:solidFill>
              <a:schemeClr val="tx1"/>
            </a:solidFill>
            <a:prstDash val="solid"/>
            <a:miter lim="800000"/>
            <a:headEnd/>
            <a:tailEnd/>
          </a:ln>
          <a:effectLst/>
        </p:spPr>
        <p:txBody>
          <a:bodyPr anchor="ctr">
            <a:spAutoFit/>
          </a:bodyPr>
          <a:lstStyle/>
          <a:p>
            <a:pPr>
              <a:spcBef>
                <a:spcPct val="20000"/>
              </a:spcBef>
              <a:buClr>
                <a:schemeClr val="tx1"/>
              </a:buClr>
              <a:buSzPct val="150000"/>
              <a:buFont typeface="Wingdings" pitchFamily="2" charset="2"/>
              <a:buNone/>
              <a:defRPr/>
            </a:pPr>
            <a:r>
              <a:rPr lang="es-MX" sz="1600" b="1" dirty="0">
                <a:latin typeface="+mj-lt"/>
                <a:ea typeface="Calibri" pitchFamily="34" charset="0"/>
                <a:cs typeface="Arial" charset="0"/>
              </a:rPr>
              <a:t>Colegio Electoral </a:t>
            </a:r>
          </a:p>
        </p:txBody>
      </p:sp>
      <p:sp>
        <p:nvSpPr>
          <p:cNvPr id="11" name="Rectangle 1"/>
          <p:cNvSpPr>
            <a:spLocks noChangeArrowheads="1"/>
          </p:cNvSpPr>
          <p:nvPr/>
        </p:nvSpPr>
        <p:spPr bwMode="auto">
          <a:xfrm>
            <a:off x="2135189" y="4945063"/>
            <a:ext cx="1214437" cy="647700"/>
          </a:xfrm>
          <a:prstGeom prst="roundRect">
            <a:avLst/>
          </a:prstGeom>
          <a:solidFill>
            <a:srgbClr val="B3B3B3">
              <a:alpha val="20000"/>
            </a:srgbClr>
          </a:solidFill>
          <a:ln w="9525" cap="flat" cmpd="sng" algn="ctr">
            <a:solidFill>
              <a:schemeClr val="tx1"/>
            </a:solidFill>
            <a:prstDash val="solid"/>
            <a:miter lim="800000"/>
            <a:headEnd/>
            <a:tailEnd/>
          </a:ln>
          <a:effectLst/>
        </p:spPr>
        <p:txBody>
          <a:bodyPr anchor="ctr">
            <a:spAutoFit/>
          </a:bodyPr>
          <a:lstStyle/>
          <a:p>
            <a:pPr>
              <a:buClr>
                <a:schemeClr val="tx1"/>
              </a:buClr>
              <a:buSzPct val="150000"/>
              <a:defRPr/>
            </a:pPr>
            <a:r>
              <a:rPr lang="es-MX" sz="1600" b="1" dirty="0">
                <a:latin typeface="+mj-lt"/>
                <a:ea typeface="Calibri" pitchFamily="34" charset="0"/>
                <a:cs typeface="Arial" charset="0"/>
              </a:rPr>
              <a:t>Colegio </a:t>
            </a:r>
          </a:p>
          <a:p>
            <a:pPr>
              <a:buClr>
                <a:schemeClr val="tx1"/>
              </a:buClr>
              <a:buSzPct val="150000"/>
              <a:defRPr/>
            </a:pPr>
            <a:r>
              <a:rPr lang="es-MX" sz="1600" b="1" dirty="0">
                <a:latin typeface="+mj-lt"/>
                <a:ea typeface="Calibri" pitchFamily="34" charset="0"/>
                <a:cs typeface="Arial" charset="0"/>
              </a:rPr>
              <a:t>Electoral</a:t>
            </a:r>
          </a:p>
        </p:txBody>
      </p:sp>
      <p:sp>
        <p:nvSpPr>
          <p:cNvPr id="35848" name="24 Rectángulo redondeado"/>
          <p:cNvSpPr>
            <a:spLocks noChangeArrowheads="1"/>
          </p:cNvSpPr>
          <p:nvPr/>
        </p:nvSpPr>
        <p:spPr bwMode="auto">
          <a:xfrm>
            <a:off x="5375276" y="3222625"/>
            <a:ext cx="4752975" cy="1417638"/>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2550" indent="-825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1675"/>
              </a:lnSpc>
              <a:spcBef>
                <a:spcPct val="20000"/>
              </a:spcBef>
              <a:buClr>
                <a:schemeClr val="tx1"/>
              </a:buClr>
              <a:buSzPct val="120000"/>
              <a:buFont typeface="Arial" pitchFamily="34" charset="0"/>
              <a:buChar char="•"/>
            </a:pPr>
            <a:r>
              <a:rPr lang="es-MX" altLang="es-MX" sz="1600"/>
              <a:t> Calificar la elección de sus propios miembros.</a:t>
            </a:r>
          </a:p>
          <a:p>
            <a:pPr>
              <a:lnSpc>
                <a:spcPts val="1675"/>
              </a:lnSpc>
              <a:spcBef>
                <a:spcPct val="20000"/>
              </a:spcBef>
              <a:buClr>
                <a:schemeClr val="tx1"/>
              </a:buClr>
              <a:buSzPct val="120000"/>
              <a:buFont typeface="Arial" pitchFamily="34" charset="0"/>
              <a:buChar char="•"/>
            </a:pPr>
            <a:r>
              <a:rPr lang="es-MX" altLang="es-MX" sz="1600"/>
              <a:t> Calificar la elección del presidente de la República.</a:t>
            </a:r>
          </a:p>
          <a:p>
            <a:pPr>
              <a:lnSpc>
                <a:spcPts val="1675"/>
              </a:lnSpc>
              <a:spcBef>
                <a:spcPct val="20000"/>
              </a:spcBef>
              <a:buClr>
                <a:schemeClr val="tx1"/>
              </a:buClr>
              <a:buSzPct val="120000"/>
              <a:buFont typeface="Arial" pitchFamily="34" charset="0"/>
              <a:buChar char="•"/>
            </a:pPr>
            <a:r>
              <a:rPr lang="es-MX" altLang="es-MX" sz="1600"/>
              <a:t> Declarar la nulidad de la elección en caso que se estimen irregularidades.</a:t>
            </a:r>
          </a:p>
        </p:txBody>
      </p:sp>
      <p:sp>
        <p:nvSpPr>
          <p:cNvPr id="35849" name="24 Rectángulo redondeado"/>
          <p:cNvSpPr>
            <a:spLocks noChangeArrowheads="1"/>
          </p:cNvSpPr>
          <p:nvPr/>
        </p:nvSpPr>
        <p:spPr bwMode="auto">
          <a:xfrm>
            <a:off x="5375276" y="4852989"/>
            <a:ext cx="4752975" cy="879475"/>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2550" indent="-825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1675"/>
              </a:lnSpc>
              <a:spcBef>
                <a:spcPct val="20000"/>
              </a:spcBef>
              <a:buClr>
                <a:schemeClr val="tx1"/>
              </a:buClr>
              <a:buSzPct val="120000"/>
              <a:buFont typeface="Arial" pitchFamily="34" charset="0"/>
              <a:buChar char="•"/>
            </a:pPr>
            <a:r>
              <a:rPr lang="es-MX" altLang="es-MX" sz="1600"/>
              <a:t> Calificar la elección de sus propios miembros.</a:t>
            </a:r>
          </a:p>
          <a:p>
            <a:pPr>
              <a:lnSpc>
                <a:spcPts val="1675"/>
              </a:lnSpc>
              <a:spcBef>
                <a:spcPct val="20000"/>
              </a:spcBef>
              <a:buClr>
                <a:schemeClr val="tx1"/>
              </a:buClr>
              <a:buSzPct val="120000"/>
              <a:buFont typeface="Arial" pitchFamily="34" charset="0"/>
              <a:buChar char="•"/>
            </a:pPr>
            <a:r>
              <a:rPr lang="es-MX" altLang="es-MX" sz="1600"/>
              <a:t> Declarar la nulidad de la elección en caso que se estimen irregularidades.</a:t>
            </a:r>
          </a:p>
        </p:txBody>
      </p:sp>
      <p:sp>
        <p:nvSpPr>
          <p:cNvPr id="35850" name="13 Rectángulo redondeado"/>
          <p:cNvSpPr>
            <a:spLocks noChangeArrowheads="1"/>
          </p:cNvSpPr>
          <p:nvPr/>
        </p:nvSpPr>
        <p:spPr bwMode="auto">
          <a:xfrm>
            <a:off x="3648076" y="3622675"/>
            <a:ext cx="1439863" cy="584200"/>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indent="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1675"/>
              </a:lnSpc>
              <a:spcBef>
                <a:spcPct val="20000"/>
              </a:spcBef>
              <a:buClr>
                <a:schemeClr val="tx1"/>
              </a:buClr>
              <a:buSzPct val="150000"/>
            </a:pPr>
            <a:r>
              <a:rPr lang="es-MX" altLang="es-MX" sz="1600"/>
              <a:t>Cámara de Diputados</a:t>
            </a:r>
          </a:p>
        </p:txBody>
      </p:sp>
      <p:sp>
        <p:nvSpPr>
          <p:cNvPr id="35851" name="13 Rectángulo redondeado"/>
          <p:cNvSpPr>
            <a:spLocks noChangeArrowheads="1"/>
          </p:cNvSpPr>
          <p:nvPr/>
        </p:nvSpPr>
        <p:spPr bwMode="auto">
          <a:xfrm>
            <a:off x="3649664" y="4981575"/>
            <a:ext cx="1438275" cy="584200"/>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indent="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1675"/>
              </a:lnSpc>
              <a:spcBef>
                <a:spcPct val="20000"/>
              </a:spcBef>
              <a:buClr>
                <a:schemeClr val="tx1"/>
              </a:buClr>
              <a:buSzPct val="150000"/>
            </a:pPr>
            <a:r>
              <a:rPr lang="es-MX" altLang="es-MX" sz="1600"/>
              <a:t>Cámara de Senadores</a:t>
            </a:r>
          </a:p>
        </p:txBody>
      </p:sp>
      <p:cxnSp>
        <p:nvCxnSpPr>
          <p:cNvPr id="35852" name="27 Conector recto de flecha"/>
          <p:cNvCxnSpPr>
            <a:cxnSpLocks noChangeShapeType="1"/>
          </p:cNvCxnSpPr>
          <p:nvPr/>
        </p:nvCxnSpPr>
        <p:spPr bwMode="auto">
          <a:xfrm>
            <a:off x="5087939" y="3908425"/>
            <a:ext cx="287337" cy="1588"/>
          </a:xfrm>
          <a:prstGeom prst="straightConnector1">
            <a:avLst/>
          </a:prstGeom>
          <a:noFill/>
          <a:ln w="6350" algn="ctr">
            <a:solidFill>
              <a:srgbClr val="04502E"/>
            </a:solidFill>
            <a:round/>
            <a:headEnd/>
            <a:tailEnd type="arrow" w="med" len="med"/>
          </a:ln>
          <a:extLst>
            <a:ext uri="{909E8E84-426E-40DD-AFC4-6F175D3DCCD1}">
              <a14:hiddenFill xmlns:a14="http://schemas.microsoft.com/office/drawing/2010/main">
                <a:noFill/>
              </a14:hiddenFill>
            </a:ext>
          </a:extLst>
        </p:spPr>
      </p:cxnSp>
      <p:cxnSp>
        <p:nvCxnSpPr>
          <p:cNvPr id="35853" name="27 Conector recto de flecha"/>
          <p:cNvCxnSpPr>
            <a:cxnSpLocks noChangeShapeType="1"/>
          </p:cNvCxnSpPr>
          <p:nvPr/>
        </p:nvCxnSpPr>
        <p:spPr bwMode="auto">
          <a:xfrm flipV="1">
            <a:off x="5087939" y="5278439"/>
            <a:ext cx="287337" cy="1587"/>
          </a:xfrm>
          <a:prstGeom prst="straightConnector1">
            <a:avLst/>
          </a:prstGeom>
          <a:noFill/>
          <a:ln w="6350" algn="ctr">
            <a:solidFill>
              <a:srgbClr val="04502E"/>
            </a:solidFill>
            <a:round/>
            <a:headEnd/>
            <a:tailEnd type="arrow" w="med" len="med"/>
          </a:ln>
          <a:extLst>
            <a:ext uri="{909E8E84-426E-40DD-AFC4-6F175D3DCCD1}">
              <a14:hiddenFill xmlns:a14="http://schemas.microsoft.com/office/drawing/2010/main">
                <a:noFill/>
              </a14:hiddenFill>
            </a:ext>
          </a:extLst>
        </p:spPr>
      </p:cxnSp>
      <p:sp>
        <p:nvSpPr>
          <p:cNvPr id="35854" name="19 Abrir llave"/>
          <p:cNvSpPr>
            <a:spLocks/>
          </p:cNvSpPr>
          <p:nvPr/>
        </p:nvSpPr>
        <p:spPr bwMode="auto">
          <a:xfrm>
            <a:off x="3432176" y="3549651"/>
            <a:ext cx="144463" cy="684213"/>
          </a:xfrm>
          <a:prstGeom prst="leftBrace">
            <a:avLst>
              <a:gd name="adj1" fmla="val 8288"/>
              <a:gd name="adj2" fmla="val 50000"/>
            </a:avLst>
          </a:prstGeom>
          <a:noFill/>
          <a:ln w="9525" algn="ctr">
            <a:solidFill>
              <a:schemeClr val="tx1">
                <a:alpha val="7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tx1"/>
              </a:buClr>
              <a:buSzPct val="150000"/>
              <a:buFont typeface="Wingdings" pitchFamily="2" charset="2"/>
              <a:buNone/>
            </a:pPr>
            <a:endParaRPr lang="es-MX" altLang="es-MX" sz="2000" b="1"/>
          </a:p>
        </p:txBody>
      </p:sp>
      <p:sp>
        <p:nvSpPr>
          <p:cNvPr id="35855" name="19 Abrir llave"/>
          <p:cNvSpPr>
            <a:spLocks/>
          </p:cNvSpPr>
          <p:nvPr/>
        </p:nvSpPr>
        <p:spPr bwMode="auto">
          <a:xfrm>
            <a:off x="3432176" y="4918076"/>
            <a:ext cx="144463" cy="684213"/>
          </a:xfrm>
          <a:prstGeom prst="leftBrace">
            <a:avLst>
              <a:gd name="adj1" fmla="val 8288"/>
              <a:gd name="adj2" fmla="val 50000"/>
            </a:avLst>
          </a:prstGeom>
          <a:noFill/>
          <a:ln w="9525" algn="ctr">
            <a:solidFill>
              <a:schemeClr val="tx1">
                <a:alpha val="7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tx1"/>
              </a:buClr>
              <a:buSzPct val="150000"/>
              <a:buFont typeface="Wingdings" pitchFamily="2" charset="2"/>
              <a:buNone/>
            </a:pPr>
            <a:endParaRPr lang="es-MX" altLang="es-MX" sz="2000" b="1"/>
          </a:p>
        </p:txBody>
      </p:sp>
    </p:spTree>
    <p:extLst>
      <p:ext uri="{BB962C8B-B14F-4D97-AF65-F5344CB8AC3E}">
        <p14:creationId xmlns:p14="http://schemas.microsoft.com/office/powerpoint/2010/main" val="127894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2" name="1 Diagrama"/>
          <p:cNvGraphicFramePr/>
          <p:nvPr/>
        </p:nvGraphicFramePr>
        <p:xfrm>
          <a:off x="1991544" y="1340768"/>
          <a:ext cx="792088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dondear rectángulo de esquina diagonal"/>
          <p:cNvSpPr/>
          <p:nvPr/>
        </p:nvSpPr>
        <p:spPr>
          <a:xfrm>
            <a:off x="1847528" y="4678248"/>
            <a:ext cx="3096344" cy="1296144"/>
          </a:xfrm>
          <a:prstGeom prst="round2Diag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err="1">
                <a:solidFill>
                  <a:schemeClr val="tx1"/>
                </a:solidFill>
              </a:rPr>
              <a:t>Resultó</a:t>
            </a:r>
            <a:r>
              <a:rPr lang="en-US" sz="1600" dirty="0">
                <a:solidFill>
                  <a:schemeClr val="tx1"/>
                </a:solidFill>
              </a:rPr>
              <a:t> en el </a:t>
            </a:r>
            <a:r>
              <a:rPr lang="en-US" sz="1600" dirty="0" err="1">
                <a:solidFill>
                  <a:schemeClr val="tx1"/>
                </a:solidFill>
              </a:rPr>
              <a:t>debilitamiento</a:t>
            </a:r>
            <a:r>
              <a:rPr lang="en-US" sz="1600" dirty="0">
                <a:solidFill>
                  <a:schemeClr val="tx1"/>
                </a:solidFill>
              </a:rPr>
              <a:t> de </a:t>
            </a:r>
            <a:r>
              <a:rPr lang="en-US" sz="1600" dirty="0" err="1">
                <a:solidFill>
                  <a:schemeClr val="tx1"/>
                </a:solidFill>
              </a:rPr>
              <a:t>liderazgos</a:t>
            </a:r>
            <a:r>
              <a:rPr lang="en-US" sz="1600" dirty="0">
                <a:solidFill>
                  <a:schemeClr val="tx1"/>
                </a:solidFill>
              </a:rPr>
              <a:t> </a:t>
            </a:r>
            <a:r>
              <a:rPr lang="en-US" sz="1600" dirty="0" err="1">
                <a:solidFill>
                  <a:schemeClr val="tx1"/>
                </a:solidFill>
              </a:rPr>
              <a:t>regionales</a:t>
            </a:r>
            <a:r>
              <a:rPr lang="en-US" sz="1600" dirty="0">
                <a:solidFill>
                  <a:schemeClr val="tx1"/>
                </a:solidFill>
              </a:rPr>
              <a:t> e </a:t>
            </a:r>
            <a:r>
              <a:rPr lang="en-US" sz="1600" dirty="0" err="1">
                <a:solidFill>
                  <a:schemeClr val="tx1"/>
                </a:solidFill>
              </a:rPr>
              <a:t>influyó</a:t>
            </a:r>
            <a:r>
              <a:rPr lang="en-US" sz="1600" dirty="0">
                <a:solidFill>
                  <a:schemeClr val="tx1"/>
                </a:solidFill>
              </a:rPr>
              <a:t> en la </a:t>
            </a:r>
            <a:r>
              <a:rPr lang="en-US" sz="1600" dirty="0" err="1">
                <a:solidFill>
                  <a:schemeClr val="tx1"/>
                </a:solidFill>
              </a:rPr>
              <a:t>creación</a:t>
            </a:r>
            <a:r>
              <a:rPr lang="en-US" sz="1600" dirty="0">
                <a:solidFill>
                  <a:schemeClr val="tx1"/>
                </a:solidFill>
              </a:rPr>
              <a:t> del </a:t>
            </a:r>
            <a:r>
              <a:rPr lang="en-US" sz="1600" dirty="0" err="1">
                <a:solidFill>
                  <a:schemeClr val="tx1"/>
                </a:solidFill>
              </a:rPr>
              <a:t>presidencialismo</a:t>
            </a:r>
            <a:r>
              <a:rPr lang="en-US" sz="1600" dirty="0">
                <a:solidFill>
                  <a:schemeClr val="tx1"/>
                </a:solidFill>
              </a:rPr>
              <a:t> </a:t>
            </a:r>
            <a:r>
              <a:rPr lang="en-US" sz="1600" dirty="0" err="1">
                <a:solidFill>
                  <a:schemeClr val="tx1"/>
                </a:solidFill>
              </a:rPr>
              <a:t>mexicano</a:t>
            </a:r>
            <a:r>
              <a:rPr lang="en-US" sz="1600" dirty="0">
                <a:solidFill>
                  <a:schemeClr val="tx1"/>
                </a:solidFill>
              </a:rPr>
              <a:t>.</a:t>
            </a:r>
            <a:endParaRPr lang="es-MX" sz="1200" dirty="0"/>
          </a:p>
        </p:txBody>
      </p:sp>
      <p:sp>
        <p:nvSpPr>
          <p:cNvPr id="8" name="Shape 125"/>
          <p:cNvSpPr txBox="1">
            <a:spLocks/>
          </p:cNvSpPr>
          <p:nvPr/>
        </p:nvSpPr>
        <p:spPr>
          <a:xfrm>
            <a:off x="2351584" y="548681"/>
            <a:ext cx="8229600" cy="6389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pPr algn="r"/>
            <a:r>
              <a:rPr lang="en-US" sz="3200" b="1" dirty="0" err="1">
                <a:solidFill>
                  <a:srgbClr val="0E502B"/>
                </a:solidFill>
              </a:rPr>
              <a:t>Reforma</a:t>
            </a:r>
            <a:r>
              <a:rPr lang="en-US" sz="3200" b="1" dirty="0">
                <a:solidFill>
                  <a:srgbClr val="0E502B"/>
                </a:solidFill>
              </a:rPr>
              <a:t> no </a:t>
            </a:r>
            <a:r>
              <a:rPr lang="en-US" sz="3200" b="1" dirty="0" err="1">
                <a:solidFill>
                  <a:srgbClr val="0E502B"/>
                </a:solidFill>
              </a:rPr>
              <a:t>reeleccionista</a:t>
            </a:r>
            <a:r>
              <a:rPr lang="en-US" sz="3200" b="1" dirty="0">
                <a:solidFill>
                  <a:srgbClr val="0E502B"/>
                </a:solidFill>
              </a:rPr>
              <a:t> de 1933</a:t>
            </a:r>
          </a:p>
        </p:txBody>
      </p:sp>
      <p:sp>
        <p:nvSpPr>
          <p:cNvPr id="5" name="4 Flecha abajo"/>
          <p:cNvSpPr/>
          <p:nvPr/>
        </p:nvSpPr>
        <p:spPr>
          <a:xfrm>
            <a:off x="3143672" y="4221088"/>
            <a:ext cx="360040" cy="360040"/>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838904" y="476672"/>
            <a:ext cx="8820472" cy="400500"/>
          </a:xfrm>
          <a:prstGeom prst="rect">
            <a:avLst/>
          </a:prstGeom>
        </p:spPr>
        <p:txBody>
          <a:bodyPr vert="horz" lIns="91425" tIns="91425" rIns="91425" bIns="91425" rtlCol="0" anchor="t" anchorCtr="0">
            <a:noAutofit/>
          </a:bodyPr>
          <a:lstStyle/>
          <a:p>
            <a:pPr algn="r">
              <a:spcBef>
                <a:spcPts val="0"/>
              </a:spcBef>
              <a:buClr>
                <a:schemeClr val="dk1"/>
              </a:buClr>
              <a:buSzPct val="25000"/>
            </a:pPr>
            <a:r>
              <a:rPr lang="en-US" sz="3200" b="1" dirty="0" err="1">
                <a:solidFill>
                  <a:srgbClr val="0E502B"/>
                </a:solidFill>
              </a:rPr>
              <a:t>Esfuerzos</a:t>
            </a:r>
            <a:r>
              <a:rPr lang="en-US" sz="3200" b="1" dirty="0">
                <a:solidFill>
                  <a:srgbClr val="0E502B"/>
                </a:solidFill>
              </a:rPr>
              <a:t> </a:t>
            </a:r>
            <a:r>
              <a:rPr lang="en-US" sz="3200" b="1" dirty="0" err="1">
                <a:solidFill>
                  <a:srgbClr val="0E502B"/>
                </a:solidFill>
              </a:rPr>
              <a:t>parlamentarios</a:t>
            </a:r>
            <a:r>
              <a:rPr lang="en-US" sz="3200" b="1" dirty="0">
                <a:solidFill>
                  <a:srgbClr val="0E502B"/>
                </a:solidFill>
              </a:rPr>
              <a:t> </a:t>
            </a:r>
            <a:r>
              <a:rPr lang="en-US" sz="3200" b="1" dirty="0" err="1">
                <a:solidFill>
                  <a:srgbClr val="0E502B"/>
                </a:solidFill>
              </a:rPr>
              <a:t>por</a:t>
            </a:r>
            <a:r>
              <a:rPr lang="en-US" sz="3200" b="1" dirty="0">
                <a:solidFill>
                  <a:srgbClr val="0E502B"/>
                </a:solidFill>
              </a:rPr>
              <a:t> </a:t>
            </a:r>
            <a:r>
              <a:rPr lang="en-US" sz="3200" b="1" dirty="0" err="1">
                <a:solidFill>
                  <a:srgbClr val="0E502B"/>
                </a:solidFill>
              </a:rPr>
              <a:t>reincorporarla</a:t>
            </a:r>
            <a:endParaRPr lang="en-US" sz="3200" b="1" dirty="0">
              <a:solidFill>
                <a:srgbClr val="0E502B"/>
              </a:solidFill>
            </a:endParaRPr>
          </a:p>
          <a:p>
            <a:pPr>
              <a:spcBef>
                <a:spcPts val="0"/>
              </a:spcBef>
              <a:buClr>
                <a:schemeClr val="dk1"/>
              </a:buClr>
              <a:buSzPct val="61111"/>
            </a:pPr>
            <a:endParaRPr sz="2400" dirty="0">
              <a:solidFill>
                <a:schemeClr val="dk1"/>
              </a:solidFill>
            </a:endParaRPr>
          </a:p>
        </p:txBody>
      </p:sp>
      <p:graphicFrame>
        <p:nvGraphicFramePr>
          <p:cNvPr id="2" name="1 Diagrama"/>
          <p:cNvGraphicFramePr/>
          <p:nvPr/>
        </p:nvGraphicFramePr>
        <p:xfrm>
          <a:off x="1703512" y="1196752"/>
          <a:ext cx="84969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1991544" y="692696"/>
            <a:ext cx="8229600" cy="5085000"/>
          </a:xfrm>
          <a:prstGeom prst="rect">
            <a:avLst/>
          </a:prstGeom>
        </p:spPr>
        <p:txBody>
          <a:bodyPr vert="horz" lIns="91425" tIns="91425" rIns="91425" bIns="91425" rtlCol="0" anchor="t" anchorCtr="0">
            <a:noAutofit/>
          </a:bodyPr>
          <a:lstStyle/>
          <a:p>
            <a:pPr algn="ctr">
              <a:spcBef>
                <a:spcPts val="0"/>
              </a:spcBef>
              <a:buNone/>
            </a:pPr>
            <a:r>
              <a:rPr lang="en-US" b="1" dirty="0" err="1"/>
              <a:t>Reforma</a:t>
            </a:r>
            <a:r>
              <a:rPr lang="en-US" b="1" dirty="0"/>
              <a:t> </a:t>
            </a:r>
            <a:r>
              <a:rPr lang="en-US" b="1" dirty="0" err="1"/>
              <a:t>reeleccionista</a:t>
            </a:r>
            <a:r>
              <a:rPr lang="en-US" b="1" dirty="0"/>
              <a:t> de 1964</a:t>
            </a:r>
          </a:p>
        </p:txBody>
      </p:sp>
      <p:graphicFrame>
        <p:nvGraphicFramePr>
          <p:cNvPr id="2" name="1 Diagrama"/>
          <p:cNvGraphicFramePr/>
          <p:nvPr/>
        </p:nvGraphicFramePr>
        <p:xfrm>
          <a:off x="1847528" y="1340768"/>
          <a:ext cx="864096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nvGraphicFramePr>
        <p:xfrm>
          <a:off x="2495600" y="3325440"/>
          <a:ext cx="7272808" cy="348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6 Grupo"/>
          <p:cNvGrpSpPr/>
          <p:nvPr/>
        </p:nvGrpSpPr>
        <p:grpSpPr>
          <a:xfrm>
            <a:off x="5735960" y="5013176"/>
            <a:ext cx="1512168" cy="91440"/>
            <a:chOff x="5026655" y="1430443"/>
            <a:chExt cx="487098" cy="91440"/>
          </a:xfrm>
        </p:grpSpPr>
        <p:sp>
          <p:nvSpPr>
            <p:cNvPr id="8" name="Conector recto 3"/>
            <p:cNvSpPr/>
            <p:nvPr/>
          </p:nvSpPr>
          <p:spPr>
            <a:xfrm>
              <a:off x="5026655" y="1430443"/>
              <a:ext cx="487098" cy="91440"/>
            </a:xfrm>
            <a:custGeom>
              <a:avLst/>
              <a:gdLst/>
              <a:ahLst/>
              <a:cxnLst/>
              <a:rect l="0" t="0" r="0" b="0"/>
              <a:pathLst>
                <a:path>
                  <a:moveTo>
                    <a:pt x="0" y="45720"/>
                  </a:moveTo>
                  <a:lnTo>
                    <a:pt x="487098" y="45720"/>
                  </a:lnTo>
                </a:path>
              </a:pathLst>
            </a:custGeom>
            <a:noFill/>
            <a:ln>
              <a:tailEnd type="arrow"/>
            </a:ln>
          </p:spPr>
          <p:style>
            <a:lnRef idx="2">
              <a:schemeClr val="accent1">
                <a:shade val="50000"/>
              </a:schemeClr>
            </a:lnRef>
            <a:fillRef idx="1">
              <a:schemeClr val="accent1"/>
            </a:fillRef>
            <a:effectRef idx="0">
              <a:schemeClr val="accent1"/>
            </a:effectRef>
            <a:fontRef idx="minor">
              <a:schemeClr val="tx1">
                <a:hueOff val="0"/>
                <a:satOff val="0"/>
                <a:lumOff val="0"/>
                <a:alphaOff val="0"/>
              </a:schemeClr>
            </a:fontRef>
          </p:style>
        </p:sp>
        <p:sp>
          <p:nvSpPr>
            <p:cNvPr id="9" name="Conector recto 4"/>
            <p:cNvSpPr/>
            <p:nvPr/>
          </p:nvSpPr>
          <p:spPr>
            <a:xfrm>
              <a:off x="5257261" y="1473572"/>
              <a:ext cx="25884" cy="51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800100">
                <a:lnSpc>
                  <a:spcPct val="90000"/>
                </a:lnSpc>
                <a:spcBef>
                  <a:spcPct val="0"/>
                </a:spcBef>
                <a:spcAft>
                  <a:spcPct val="35000"/>
                </a:spcAft>
              </a:pPr>
              <a:endParaRPr lang="es-MX"/>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74121" y="752475"/>
            <a:ext cx="79255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dirty="0">
                <a:cs typeface="Times New Roman" pitchFamily="18" charset="0"/>
              </a:rPr>
              <a:t>Historia de los candidatos independientes en México</a:t>
            </a:r>
          </a:p>
          <a:p>
            <a:pPr algn="r" eaLnBrk="1" hangingPunct="1"/>
            <a:r>
              <a:rPr lang="es-MX" altLang="es-MX" sz="2000" i="1" dirty="0">
                <a:cs typeface="Times New Roman" pitchFamily="18" charset="0"/>
              </a:rPr>
              <a:t>(1 de 2)</a:t>
            </a:r>
            <a:endParaRPr lang="es-ES" altLang="es-MX" sz="2400" i="1" dirty="0"/>
          </a:p>
        </p:txBody>
      </p:sp>
      <p:graphicFrame>
        <p:nvGraphicFramePr>
          <p:cNvPr id="6" name="5 Diagrama"/>
          <p:cNvGraphicFramePr/>
          <p:nvPr/>
        </p:nvGraphicFramePr>
        <p:xfrm>
          <a:off x="1993079" y="1556792"/>
          <a:ext cx="8351393"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3270" y="3813120"/>
            <a:ext cx="4282971" cy="24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41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75" name="Freeform: Shape 74">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6A2723F3-42D2-440F-8B19-2082BCEF8D5A}"/>
              </a:ext>
            </a:extLst>
          </p:cNvPr>
          <p:cNvSpPr>
            <a:spLocks noGrp="1"/>
          </p:cNvSpPr>
          <p:nvPr>
            <p:ph type="title"/>
          </p:nvPr>
        </p:nvSpPr>
        <p:spPr>
          <a:xfrm>
            <a:off x="765051" y="662400"/>
            <a:ext cx="3384000" cy="1492132"/>
          </a:xfrm>
        </p:spPr>
        <p:txBody>
          <a:bodyPr anchor="t">
            <a:normAutofit/>
          </a:bodyPr>
          <a:lstStyle/>
          <a:p>
            <a:r>
              <a:rPr lang="es-MX">
                <a:solidFill>
                  <a:schemeClr val="bg1"/>
                </a:solidFill>
              </a:rPr>
              <a:t>Conquista y virreinato</a:t>
            </a:r>
          </a:p>
        </p:txBody>
      </p:sp>
      <p:sp>
        <p:nvSpPr>
          <p:cNvPr id="3" name="Marcador de contenido 2">
            <a:extLst>
              <a:ext uri="{FF2B5EF4-FFF2-40B4-BE49-F238E27FC236}">
                <a16:creationId xmlns:a16="http://schemas.microsoft.com/office/drawing/2014/main" id="{3C680DCC-2AA4-4C12-AF9D-6432CF9EA151}"/>
              </a:ext>
            </a:extLst>
          </p:cNvPr>
          <p:cNvSpPr>
            <a:spLocks noGrp="1"/>
          </p:cNvSpPr>
          <p:nvPr>
            <p:ph idx="1"/>
          </p:nvPr>
        </p:nvSpPr>
        <p:spPr>
          <a:xfrm>
            <a:off x="765051" y="2286000"/>
            <a:ext cx="3384000" cy="3844800"/>
          </a:xfrm>
        </p:spPr>
        <p:txBody>
          <a:bodyPr>
            <a:normAutofit/>
          </a:bodyPr>
          <a:lstStyle/>
          <a:p>
            <a:r>
              <a:rPr lang="es-MX" sz="1700">
                <a:solidFill>
                  <a:schemeClr val="bg1">
                    <a:alpha val="60000"/>
                  </a:schemeClr>
                </a:solidFill>
              </a:rPr>
              <a:t>Caída de Tenochtitlan en 1521.</a:t>
            </a:r>
          </a:p>
          <a:p>
            <a:r>
              <a:rPr lang="es-MX" sz="1700">
                <a:solidFill>
                  <a:schemeClr val="bg1">
                    <a:alpha val="60000"/>
                  </a:schemeClr>
                </a:solidFill>
              </a:rPr>
              <a:t>Hernán Cortés es nombrado gobernador y capitán general de Nueva España.</a:t>
            </a:r>
          </a:p>
          <a:p>
            <a:r>
              <a:rPr lang="es-MX" sz="1700">
                <a:solidFill>
                  <a:schemeClr val="bg1">
                    <a:alpha val="60000"/>
                  </a:schemeClr>
                </a:solidFill>
              </a:rPr>
              <a:t>En 1527 se instaura la Real Audiencia por cédula real: primera audiencia a cargo de Nuño Beltrán de Guzmán; segunda audiencia comienza funciones en 1531 y fue presidida por Sebastián Ramírez de Fuenleal.</a:t>
            </a:r>
          </a:p>
          <a:p>
            <a:r>
              <a:rPr lang="es-MX" sz="1700">
                <a:solidFill>
                  <a:schemeClr val="bg1">
                    <a:alpha val="60000"/>
                  </a:schemeClr>
                </a:solidFill>
              </a:rPr>
              <a:t>En 1535 comienza el virreynato</a:t>
            </a:r>
          </a:p>
          <a:p>
            <a:endParaRPr lang="es-MX" sz="1700">
              <a:solidFill>
                <a:schemeClr val="bg1">
                  <a:alpha val="60000"/>
                </a:schemeClr>
              </a:solidFill>
            </a:endParaRPr>
          </a:p>
          <a:p>
            <a:endParaRPr lang="es-MX" sz="1700">
              <a:solidFill>
                <a:schemeClr val="bg1">
                  <a:alpha val="60000"/>
                </a:schemeClr>
              </a:solidFill>
            </a:endParaRPr>
          </a:p>
        </p:txBody>
      </p:sp>
      <p:pic>
        <p:nvPicPr>
          <p:cNvPr id="2050" name="Picture 2" descr="piramide organizacion politica de la nueva españa">
            <a:extLst>
              <a:ext uri="{FF2B5EF4-FFF2-40B4-BE49-F238E27FC236}">
                <a16:creationId xmlns:a16="http://schemas.microsoft.com/office/drawing/2014/main" id="{7DB86843-733C-4DEC-AD7E-F25BD572EC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1015808"/>
            <a:ext cx="6014185" cy="482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02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74121" y="752475"/>
            <a:ext cx="79255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dirty="0">
                <a:cs typeface="Times New Roman" pitchFamily="18" charset="0"/>
              </a:rPr>
              <a:t>Historia de los candidatos independientes en México</a:t>
            </a:r>
          </a:p>
          <a:p>
            <a:pPr algn="r" eaLnBrk="1" hangingPunct="1"/>
            <a:r>
              <a:rPr lang="es-MX" altLang="es-MX" sz="2000" i="1" dirty="0">
                <a:cs typeface="Times New Roman" pitchFamily="18" charset="0"/>
              </a:rPr>
              <a:t>(2 de 2)</a:t>
            </a:r>
            <a:endParaRPr lang="es-ES" altLang="es-MX" sz="2000" i="1" dirty="0"/>
          </a:p>
        </p:txBody>
      </p:sp>
      <p:graphicFrame>
        <p:nvGraphicFramePr>
          <p:cNvPr id="6" name="5 Diagrama"/>
          <p:cNvGraphicFramePr/>
          <p:nvPr/>
        </p:nvGraphicFramePr>
        <p:xfrm>
          <a:off x="1993079" y="1556792"/>
          <a:ext cx="8351393"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283" y="4221088"/>
            <a:ext cx="3311815" cy="220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440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6 Rectángulo"/>
          <p:cNvSpPr>
            <a:spLocks noChangeArrowheads="1"/>
          </p:cNvSpPr>
          <p:nvPr/>
        </p:nvSpPr>
        <p:spPr bwMode="auto">
          <a:xfrm>
            <a:off x="6454775" y="1436689"/>
            <a:ext cx="3386138" cy="638175"/>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20000"/>
              <a:buFont typeface="Arial" pitchFamily="34" charset="0"/>
              <a:buChar char="•"/>
            </a:pPr>
            <a:r>
              <a:rPr lang="es-MX" altLang="es-MX" sz="1600"/>
              <a:t>Recurso de inconformidad</a:t>
            </a:r>
          </a:p>
          <a:p>
            <a:pPr algn="just">
              <a:lnSpc>
                <a:spcPts val="1675"/>
              </a:lnSpc>
              <a:spcBef>
                <a:spcPct val="20000"/>
              </a:spcBef>
              <a:buClr>
                <a:schemeClr val="tx1"/>
              </a:buClr>
              <a:buSzPct val="120000"/>
              <a:buFont typeface="Arial" pitchFamily="34" charset="0"/>
              <a:buChar char="•"/>
            </a:pPr>
            <a:r>
              <a:rPr lang="es-MX" altLang="es-MX" sz="1600"/>
              <a:t>Recurso de aclaración (en 1982)</a:t>
            </a:r>
          </a:p>
        </p:txBody>
      </p:sp>
      <p:sp>
        <p:nvSpPr>
          <p:cNvPr id="44035" name="8 Rectángulo"/>
          <p:cNvSpPr>
            <a:spLocks noChangeArrowheads="1"/>
          </p:cNvSpPr>
          <p:nvPr/>
        </p:nvSpPr>
        <p:spPr bwMode="auto">
          <a:xfrm>
            <a:off x="6454775" y="3141663"/>
            <a:ext cx="3386138" cy="342900"/>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50000"/>
            </a:pPr>
            <a:r>
              <a:rPr lang="es-MX" altLang="es-MX" sz="1600"/>
              <a:t>Recurso de revocación</a:t>
            </a:r>
          </a:p>
        </p:txBody>
      </p:sp>
      <p:sp>
        <p:nvSpPr>
          <p:cNvPr id="44036" name="10 Rectángulo"/>
          <p:cNvSpPr>
            <a:spLocks noChangeArrowheads="1"/>
          </p:cNvSpPr>
          <p:nvPr/>
        </p:nvSpPr>
        <p:spPr bwMode="auto">
          <a:xfrm>
            <a:off x="6454775" y="2300288"/>
            <a:ext cx="3386138" cy="342900"/>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50000"/>
            </a:pPr>
            <a:r>
              <a:rPr lang="es-MX" altLang="es-MX" sz="1600"/>
              <a:t>Recurso de queja</a:t>
            </a:r>
          </a:p>
        </p:txBody>
      </p:sp>
      <p:sp>
        <p:nvSpPr>
          <p:cNvPr id="44037" name="12 Rectángulo"/>
          <p:cNvSpPr>
            <a:spLocks noChangeArrowheads="1"/>
          </p:cNvSpPr>
          <p:nvPr/>
        </p:nvSpPr>
        <p:spPr bwMode="auto">
          <a:xfrm>
            <a:off x="6454775" y="3836989"/>
            <a:ext cx="3386138" cy="638175"/>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20000"/>
              <a:buFont typeface="Arial" pitchFamily="34" charset="0"/>
              <a:buChar char="•"/>
            </a:pPr>
            <a:r>
              <a:rPr lang="es-MX" altLang="es-MX" sz="1600"/>
              <a:t>Recurso de protesta</a:t>
            </a:r>
          </a:p>
          <a:p>
            <a:pPr algn="just">
              <a:lnSpc>
                <a:spcPts val="1675"/>
              </a:lnSpc>
              <a:spcBef>
                <a:spcPct val="20000"/>
              </a:spcBef>
              <a:buClr>
                <a:schemeClr val="tx1"/>
              </a:buClr>
              <a:buSzPct val="120000"/>
              <a:buFont typeface="Arial" pitchFamily="34" charset="0"/>
              <a:buChar char="•"/>
            </a:pPr>
            <a:r>
              <a:rPr lang="es-MX" altLang="es-MX" sz="1600"/>
              <a:t>Recurso de revocación</a:t>
            </a:r>
          </a:p>
        </p:txBody>
      </p:sp>
      <p:sp>
        <p:nvSpPr>
          <p:cNvPr id="44038" name="14 Rectángulo"/>
          <p:cNvSpPr>
            <a:spLocks noChangeArrowheads="1"/>
          </p:cNvSpPr>
          <p:nvPr/>
        </p:nvSpPr>
        <p:spPr bwMode="auto">
          <a:xfrm>
            <a:off x="6454775" y="5607050"/>
            <a:ext cx="3386138" cy="342900"/>
          </a:xfrm>
          <a:prstGeom prst="roundRect">
            <a:avLst>
              <a:gd name="adj" fmla="val 16667"/>
            </a:avLst>
          </a:prstGeom>
          <a:solidFill>
            <a:srgbClr val="92D050">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50000"/>
            </a:pPr>
            <a:r>
              <a:rPr lang="es-MX" altLang="es-MX" sz="1600"/>
              <a:t>Recurso de reclamación</a:t>
            </a:r>
          </a:p>
        </p:txBody>
      </p:sp>
      <p:sp>
        <p:nvSpPr>
          <p:cNvPr id="16" name="Rectangle 1"/>
          <p:cNvSpPr>
            <a:spLocks noChangeArrowheads="1"/>
          </p:cNvSpPr>
          <p:nvPr/>
        </p:nvSpPr>
        <p:spPr bwMode="auto">
          <a:xfrm>
            <a:off x="2454275" y="1582739"/>
            <a:ext cx="3500438" cy="339725"/>
          </a:xfrm>
          <a:prstGeom prst="roundRect">
            <a:avLst>
              <a:gd name="adj" fmla="val 16667"/>
            </a:avLst>
          </a:prstGeom>
          <a:solidFill>
            <a:schemeClr val="bg1">
              <a:lumMod val="75000"/>
              <a:alpha val="20000"/>
            </a:schemeClr>
          </a:solidFill>
          <a:ln w="9525" algn="ctr">
            <a:solidFill>
              <a:schemeClr val="tx1"/>
            </a:solidFill>
            <a:miter lim="800000"/>
            <a:headEnd/>
            <a:tailEnd/>
          </a:ln>
        </p:spPr>
        <p:txBody>
          <a:bodyPr anchor="ctr">
            <a:spAutoFit/>
          </a:bodyPr>
          <a:lstStyle/>
          <a:p>
            <a:pPr eaLnBrk="1" hangingPunct="1">
              <a:spcBef>
                <a:spcPct val="20000"/>
              </a:spcBef>
              <a:buClr>
                <a:schemeClr val="tx1"/>
              </a:buClr>
              <a:buSzPct val="150000"/>
              <a:buFont typeface="Wingdings" pitchFamily="2" charset="2"/>
              <a:buNone/>
              <a:defRPr/>
            </a:pPr>
            <a:r>
              <a:rPr lang="es-MX" sz="1400" b="1" dirty="0">
                <a:latin typeface="Arial" charset="0"/>
                <a:ea typeface="ＭＳ Ｐゴシック" charset="-128"/>
                <a:cs typeface="Arial" charset="0"/>
              </a:rPr>
              <a:t>Registro Nacional de Electorales</a:t>
            </a:r>
          </a:p>
        </p:txBody>
      </p:sp>
      <p:sp>
        <p:nvSpPr>
          <p:cNvPr id="17" name="Rectangle 1"/>
          <p:cNvSpPr>
            <a:spLocks noChangeArrowheads="1"/>
          </p:cNvSpPr>
          <p:nvPr/>
        </p:nvSpPr>
        <p:spPr bwMode="auto">
          <a:xfrm>
            <a:off x="2454275" y="2214564"/>
            <a:ext cx="3500438" cy="579437"/>
          </a:xfrm>
          <a:prstGeom prst="roundRect">
            <a:avLst>
              <a:gd name="adj" fmla="val 16667"/>
            </a:avLst>
          </a:prstGeom>
          <a:solidFill>
            <a:schemeClr val="bg1">
              <a:lumMod val="75000"/>
              <a:alpha val="20000"/>
            </a:schemeClr>
          </a:solidFill>
          <a:ln w="9525" algn="ctr">
            <a:solidFill>
              <a:schemeClr val="tx1"/>
            </a:solidFill>
            <a:miter lim="800000"/>
            <a:headEnd/>
            <a:tailEnd/>
          </a:ln>
        </p:spPr>
        <p:txBody>
          <a:bodyPr anchor="ctr">
            <a:spAutoFit/>
          </a:bodyPr>
          <a:lstStyle/>
          <a:p>
            <a:pPr eaLnBrk="1" hangingPunct="1">
              <a:spcBef>
                <a:spcPct val="20000"/>
              </a:spcBef>
              <a:buClr>
                <a:schemeClr val="tx1"/>
              </a:buClr>
              <a:buSzPct val="150000"/>
              <a:buFont typeface="Wingdings" pitchFamily="2" charset="2"/>
              <a:buNone/>
              <a:defRPr/>
            </a:pPr>
            <a:r>
              <a:rPr lang="es-MX" sz="1400" b="1" dirty="0">
                <a:latin typeface="Arial" charset="0"/>
                <a:ea typeface="Calibri" pitchFamily="34" charset="0"/>
                <a:cs typeface="Arial" charset="0"/>
              </a:rPr>
              <a:t>Colegio Electoral de la Cámara de Diputados</a:t>
            </a:r>
            <a:r>
              <a:rPr lang="es-MX" sz="1400" b="1" dirty="0">
                <a:latin typeface="Calibri"/>
                <a:ea typeface="Calibri" pitchFamily="34" charset="0"/>
                <a:cs typeface="Arial" charset="0"/>
              </a:rPr>
              <a:t> </a:t>
            </a:r>
            <a:endParaRPr lang="es-MX" sz="1400" b="1" dirty="0">
              <a:latin typeface="Arial" charset="0"/>
              <a:ea typeface="ＭＳ Ｐゴシック" charset="-128"/>
              <a:cs typeface="Arial" charset="0"/>
            </a:endParaRPr>
          </a:p>
        </p:txBody>
      </p:sp>
      <p:sp>
        <p:nvSpPr>
          <p:cNvPr id="18" name="Rectangle 1"/>
          <p:cNvSpPr>
            <a:spLocks noChangeArrowheads="1"/>
          </p:cNvSpPr>
          <p:nvPr/>
        </p:nvSpPr>
        <p:spPr bwMode="auto">
          <a:xfrm>
            <a:off x="2454275" y="3016251"/>
            <a:ext cx="3500438" cy="627063"/>
          </a:xfrm>
          <a:prstGeom prst="roundRect">
            <a:avLst>
              <a:gd name="adj" fmla="val 16667"/>
            </a:avLst>
          </a:prstGeom>
          <a:solidFill>
            <a:schemeClr val="bg1">
              <a:lumMod val="75000"/>
              <a:alpha val="20000"/>
            </a:schemeClr>
          </a:solidFill>
          <a:ln w="9525" algn="ctr">
            <a:solidFill>
              <a:schemeClr val="tx1"/>
            </a:solidFill>
            <a:miter lim="800000"/>
            <a:headEnd/>
            <a:tailEnd/>
          </a:ln>
        </p:spPr>
        <p:txBody>
          <a:bodyPr anchor="ctr">
            <a:spAutoFit/>
          </a:bodyPr>
          <a:lstStyle/>
          <a:p>
            <a:pPr eaLnBrk="1" hangingPunct="1">
              <a:spcBef>
                <a:spcPct val="20000"/>
              </a:spcBef>
              <a:buClr>
                <a:schemeClr val="tx1"/>
              </a:buClr>
              <a:buSzPct val="150000"/>
              <a:buFont typeface="Wingdings" pitchFamily="2" charset="2"/>
              <a:buNone/>
              <a:defRPr/>
            </a:pPr>
            <a:r>
              <a:rPr lang="es-MX" sz="1400" b="1" dirty="0">
                <a:latin typeface="Arial" charset="0"/>
                <a:ea typeface="ＭＳ Ｐゴシック" charset="-128"/>
                <a:cs typeface="Arial" charset="0"/>
              </a:rPr>
              <a:t>Comisión Federal Electoral </a:t>
            </a:r>
          </a:p>
          <a:p>
            <a:pPr eaLnBrk="1" hangingPunct="1">
              <a:spcBef>
                <a:spcPct val="20000"/>
              </a:spcBef>
              <a:buClr>
                <a:schemeClr val="tx1"/>
              </a:buClr>
              <a:buSzPct val="150000"/>
              <a:buFont typeface="Wingdings" pitchFamily="2" charset="2"/>
              <a:buNone/>
              <a:defRPr/>
            </a:pPr>
            <a:r>
              <a:rPr lang="es-MX" sz="1400" b="1" dirty="0">
                <a:latin typeface="Arial" charset="0"/>
                <a:ea typeface="ＭＳ Ｐゴシック" charset="-128"/>
                <a:cs typeface="Arial" charset="0"/>
              </a:rPr>
              <a:t>Comisión Local Electoral</a:t>
            </a:r>
          </a:p>
        </p:txBody>
      </p:sp>
      <p:sp>
        <p:nvSpPr>
          <p:cNvPr id="19" name="Rectangle 1"/>
          <p:cNvSpPr>
            <a:spLocks noChangeArrowheads="1"/>
          </p:cNvSpPr>
          <p:nvPr/>
        </p:nvSpPr>
        <p:spPr bwMode="auto">
          <a:xfrm>
            <a:off x="2454275" y="3998913"/>
            <a:ext cx="3500438" cy="341312"/>
          </a:xfrm>
          <a:prstGeom prst="roundRect">
            <a:avLst>
              <a:gd name="adj" fmla="val 16667"/>
            </a:avLst>
          </a:prstGeom>
          <a:solidFill>
            <a:schemeClr val="bg1">
              <a:lumMod val="75000"/>
              <a:alpha val="20000"/>
            </a:schemeClr>
          </a:solidFill>
          <a:ln w="9525" algn="ctr">
            <a:solidFill>
              <a:schemeClr val="tx1"/>
            </a:solidFill>
            <a:miter lim="800000"/>
            <a:headEnd/>
            <a:tailEnd/>
          </a:ln>
        </p:spPr>
        <p:txBody>
          <a:bodyPr anchor="ctr">
            <a:spAutoFit/>
          </a:bodyPr>
          <a:lstStyle/>
          <a:p>
            <a:pPr eaLnBrk="1" hangingPunct="1">
              <a:spcBef>
                <a:spcPct val="20000"/>
              </a:spcBef>
              <a:buClr>
                <a:schemeClr val="tx1"/>
              </a:buClr>
              <a:buSzPct val="150000"/>
              <a:buFont typeface="Wingdings" pitchFamily="2" charset="2"/>
              <a:buNone/>
              <a:defRPr/>
            </a:pPr>
            <a:r>
              <a:rPr lang="es-MX" sz="1400" b="1" dirty="0">
                <a:latin typeface="Arial" charset="0"/>
                <a:ea typeface="ＭＳ Ｐゴシック" charset="-128"/>
                <a:cs typeface="Arial" charset="0"/>
              </a:rPr>
              <a:t>Comité</a:t>
            </a:r>
            <a:r>
              <a:rPr lang="es-MX" sz="1400" b="1" dirty="0">
                <a:latin typeface="Calibri" pitchFamily="34" charset="0"/>
                <a:ea typeface="ＭＳ Ｐゴシック" charset="-128"/>
                <a:cs typeface="Arial" charset="0"/>
              </a:rPr>
              <a:t> </a:t>
            </a:r>
            <a:r>
              <a:rPr lang="es-MX" sz="1400" b="1" dirty="0">
                <a:latin typeface="Arial" charset="0"/>
                <a:ea typeface="ＭＳ Ｐゴシック" charset="-128"/>
                <a:cs typeface="Arial" charset="0"/>
              </a:rPr>
              <a:t>Distrital Electoral </a:t>
            </a:r>
          </a:p>
        </p:txBody>
      </p:sp>
      <p:sp>
        <p:nvSpPr>
          <p:cNvPr id="20" name="Rectangle 1"/>
          <p:cNvSpPr>
            <a:spLocks noChangeArrowheads="1"/>
          </p:cNvSpPr>
          <p:nvPr/>
        </p:nvSpPr>
        <p:spPr bwMode="auto">
          <a:xfrm>
            <a:off x="2454275" y="5632451"/>
            <a:ext cx="3500438" cy="341313"/>
          </a:xfrm>
          <a:prstGeom prst="roundRect">
            <a:avLst>
              <a:gd name="adj" fmla="val 16667"/>
            </a:avLst>
          </a:prstGeom>
          <a:solidFill>
            <a:schemeClr val="bg1">
              <a:lumMod val="75000"/>
              <a:alpha val="20000"/>
            </a:schemeClr>
          </a:solidFill>
          <a:ln w="9525" algn="ctr">
            <a:solidFill>
              <a:schemeClr val="tx1"/>
            </a:solidFill>
            <a:miter lim="800000"/>
            <a:headEnd/>
            <a:tailEnd/>
          </a:ln>
        </p:spPr>
        <p:txBody>
          <a:bodyPr anchor="ctr">
            <a:spAutoFit/>
          </a:bodyPr>
          <a:lstStyle/>
          <a:p>
            <a:pPr eaLnBrk="1" hangingPunct="1">
              <a:spcBef>
                <a:spcPct val="20000"/>
              </a:spcBef>
              <a:buClr>
                <a:schemeClr val="tx1"/>
              </a:buClr>
              <a:buSzPct val="150000"/>
              <a:buFont typeface="Wingdings" pitchFamily="2" charset="2"/>
              <a:buNone/>
              <a:defRPr/>
            </a:pPr>
            <a:r>
              <a:rPr lang="es-MX" sz="1400" b="1" dirty="0">
                <a:latin typeface="Arial" charset="0"/>
                <a:ea typeface="ＭＳ Ｐゴシック" charset="-128"/>
                <a:cs typeface="Arial" charset="0"/>
              </a:rPr>
              <a:t>Suprema Corte Justicia de la Nación</a:t>
            </a:r>
          </a:p>
        </p:txBody>
      </p:sp>
      <p:sp>
        <p:nvSpPr>
          <p:cNvPr id="44044" name="20 CuadroTexto"/>
          <p:cNvSpPr txBox="1">
            <a:spLocks noChangeArrowheads="1"/>
          </p:cNvSpPr>
          <p:nvPr/>
        </p:nvSpPr>
        <p:spPr bwMode="auto">
          <a:xfrm>
            <a:off x="6311900" y="908051"/>
            <a:ext cx="2819400" cy="339725"/>
          </a:xfrm>
          <a:prstGeom prst="rect">
            <a:avLst/>
          </a:prstGeom>
          <a:solidFill>
            <a:srgbClr val="92D05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r>
              <a:rPr lang="es-MX" altLang="es-MX" sz="1600" b="1"/>
              <a:t>Funciones jurisdiccionales</a:t>
            </a:r>
          </a:p>
        </p:txBody>
      </p:sp>
      <p:sp>
        <p:nvSpPr>
          <p:cNvPr id="44045" name="28 Abrir llave"/>
          <p:cNvSpPr>
            <a:spLocks/>
          </p:cNvSpPr>
          <p:nvPr/>
        </p:nvSpPr>
        <p:spPr bwMode="auto">
          <a:xfrm>
            <a:off x="6192838" y="1428750"/>
            <a:ext cx="144462" cy="642938"/>
          </a:xfrm>
          <a:prstGeom prst="leftBrace">
            <a:avLst>
              <a:gd name="adj1" fmla="val 824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44046" name="31 Abrir llave"/>
          <p:cNvSpPr>
            <a:spLocks/>
          </p:cNvSpPr>
          <p:nvPr/>
        </p:nvSpPr>
        <p:spPr bwMode="auto">
          <a:xfrm>
            <a:off x="6167439" y="3786188"/>
            <a:ext cx="142875" cy="785812"/>
          </a:xfrm>
          <a:prstGeom prst="leftBrace">
            <a:avLst>
              <a:gd name="adj1" fmla="val 830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pPr>
            <a:endParaRPr lang="es-MX" altLang="es-MX" b="1"/>
          </a:p>
        </p:txBody>
      </p:sp>
      <p:sp>
        <p:nvSpPr>
          <p:cNvPr id="44047" name="28 Abrir llave"/>
          <p:cNvSpPr>
            <a:spLocks/>
          </p:cNvSpPr>
          <p:nvPr/>
        </p:nvSpPr>
        <p:spPr bwMode="auto">
          <a:xfrm>
            <a:off x="6192838" y="2214563"/>
            <a:ext cx="144462" cy="500062"/>
          </a:xfrm>
          <a:prstGeom prst="leftBrace">
            <a:avLst>
              <a:gd name="adj1" fmla="val 826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44048" name="28 Abrir llave"/>
          <p:cNvSpPr>
            <a:spLocks/>
          </p:cNvSpPr>
          <p:nvPr/>
        </p:nvSpPr>
        <p:spPr bwMode="auto">
          <a:xfrm>
            <a:off x="6192838" y="3068638"/>
            <a:ext cx="144462" cy="431800"/>
          </a:xfrm>
          <a:prstGeom prst="leftBrace">
            <a:avLst>
              <a:gd name="adj1" fmla="val 824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44049" name="28 Abrir llave"/>
          <p:cNvSpPr>
            <a:spLocks/>
          </p:cNvSpPr>
          <p:nvPr/>
        </p:nvSpPr>
        <p:spPr bwMode="auto">
          <a:xfrm>
            <a:off x="6192838" y="5521325"/>
            <a:ext cx="144462" cy="571500"/>
          </a:xfrm>
          <a:prstGeom prst="leftBrace">
            <a:avLst>
              <a:gd name="adj1" fmla="val 824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endParaRPr lang="es-MX" altLang="es-MX" b="1"/>
          </a:p>
        </p:txBody>
      </p:sp>
      <p:sp>
        <p:nvSpPr>
          <p:cNvPr id="44050" name="1 CuadroTexto"/>
          <p:cNvSpPr txBox="1">
            <a:spLocks noChangeArrowheads="1"/>
          </p:cNvSpPr>
          <p:nvPr/>
        </p:nvSpPr>
        <p:spPr bwMode="auto">
          <a:xfrm>
            <a:off x="1720850" y="476251"/>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tx1"/>
              </a:buClr>
              <a:buSzPct val="150000"/>
              <a:buFont typeface="Wingdings" pitchFamily="2" charset="2"/>
              <a:buNone/>
            </a:pPr>
            <a:r>
              <a:rPr lang="es-MX" altLang="es-MX" sz="2400" b="1"/>
              <a:t>Comisión Federal Electoral (1977-1985)</a:t>
            </a:r>
          </a:p>
        </p:txBody>
      </p:sp>
      <p:sp>
        <p:nvSpPr>
          <p:cNvPr id="44051" name="Rectangle 4"/>
          <p:cNvSpPr>
            <a:spLocks noChangeArrowheads="1"/>
          </p:cNvSpPr>
          <p:nvPr/>
        </p:nvSpPr>
        <p:spPr bwMode="auto">
          <a:xfrm>
            <a:off x="2495551" y="4797425"/>
            <a:ext cx="7345363" cy="584200"/>
          </a:xfrm>
          <a:prstGeom prst="roundRect">
            <a:avLst>
              <a:gd name="adj" fmla="val 16667"/>
            </a:avLst>
          </a:prstGeom>
          <a:solidFill>
            <a:srgbClr val="993366">
              <a:alpha val="5098"/>
            </a:srgbClr>
          </a:solidFill>
          <a:ln w="9525">
            <a:solidFill>
              <a:schemeClr val="tx1"/>
            </a:solidFill>
            <a:round/>
            <a:headEnd/>
            <a:tailEnd/>
          </a:ln>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chemeClr val="tx1"/>
              </a:buClr>
              <a:buSzPct val="150000"/>
            </a:pPr>
            <a:r>
              <a:rPr lang="es-MX" altLang="es-MX" sz="1600"/>
              <a:t>Recurso de revisión: de segunda instancia, conoce el superior jerárquico inmediato del organismo responsable.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El doloroso recuerdo de los sismos de 1985 y 2017 | Capital 21 | NOTICIAS">
            <a:extLst>
              <a:ext uri="{FF2B5EF4-FFF2-40B4-BE49-F238E27FC236}">
                <a16:creationId xmlns:a16="http://schemas.microsoft.com/office/drawing/2014/main" id="{36039101-7AAC-41A9-998F-7D5B41D216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0" r="16737"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Voces México">
            <a:extLst>
              <a:ext uri="{FF2B5EF4-FFF2-40B4-BE49-F238E27FC236}">
                <a16:creationId xmlns:a16="http://schemas.microsoft.com/office/drawing/2014/main" id="{CD8B5E00-D5E3-48FF-B16C-BF57F529C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839" b="-1"/>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A 50 AÑOS . [DOSSIER] El 68 mexicano: Tlatelolco">
            <a:extLst>
              <a:ext uri="{FF2B5EF4-FFF2-40B4-BE49-F238E27FC236}">
                <a16:creationId xmlns:a16="http://schemas.microsoft.com/office/drawing/2014/main" id="{9744F05F-E556-4FE1-86C4-07B965952D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58" r="-1" b="19034"/>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7" name="Freeform: Shape 8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9" name="Freeform: Shape 8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2" name="11 CuadroTexto"/>
          <p:cNvSpPr txBox="1">
            <a:spLocks noChangeArrowheads="1"/>
          </p:cNvSpPr>
          <p:nvPr/>
        </p:nvSpPr>
        <p:spPr bwMode="auto">
          <a:xfrm>
            <a:off x="448056" y="685800"/>
            <a:ext cx="4922338"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0"/>
              </a:spcBef>
              <a:spcAft>
                <a:spcPts val="600"/>
              </a:spcAft>
            </a:pPr>
            <a:r>
              <a:rPr lang="en-US" altLang="es-MX" sz="3400" b="1" kern="1200">
                <a:solidFill>
                  <a:schemeClr val="tx1"/>
                </a:solidFill>
                <a:latin typeface="+mj-lt"/>
                <a:ea typeface="+mj-ea"/>
                <a:cs typeface="+mj-cs"/>
              </a:rPr>
              <a:t>Línea del tiempo</a:t>
            </a:r>
          </a:p>
        </p:txBody>
      </p:sp>
      <p:sp>
        <p:nvSpPr>
          <p:cNvPr id="91" name="Rectangle 9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1" name="38 Rectángulo redondeado"/>
          <p:cNvSpPr>
            <a:spLocks noChangeArrowheads="1"/>
          </p:cNvSpPr>
          <p:nvPr/>
        </p:nvSpPr>
        <p:spPr bwMode="auto">
          <a:xfrm>
            <a:off x="438911" y="2364788"/>
            <a:ext cx="4922338" cy="3666744"/>
          </a:xfrm>
          <a:prstGeom prst="roundRect">
            <a:avLst>
              <a:gd name="adj" fmla="val 16667"/>
            </a:avLst>
          </a:prstGeom>
        </p:spPr>
        <p:txBody>
          <a:bodyPr vert="horz" lIns="91440" tIns="45720" rIns="91440" bIns="45720" rtlCol="0">
            <a:noAutofit/>
          </a:bodyPr>
          <a:lstStyle>
            <a:lvl1pPr marL="273050" indent="-2730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En 1946 Miguel </a:t>
            </a:r>
            <a:r>
              <a:rPr lang="en-US" altLang="es-MX" sz="1200" dirty="0" err="1">
                <a:latin typeface="+mn-lt"/>
                <a:ea typeface="+mn-ea"/>
              </a:rPr>
              <a:t>Alemán</a:t>
            </a:r>
            <a:r>
              <a:rPr lang="en-US" altLang="es-MX" sz="1200" dirty="0">
                <a:latin typeface="+mn-lt"/>
                <a:ea typeface="+mn-ea"/>
              </a:rPr>
              <a:t> Valdés </a:t>
            </a:r>
            <a:r>
              <a:rPr lang="en-US" altLang="es-MX" sz="1200" dirty="0" err="1">
                <a:latin typeface="+mn-lt"/>
                <a:ea typeface="+mn-ea"/>
              </a:rPr>
              <a:t>fue</a:t>
            </a:r>
            <a:r>
              <a:rPr lang="en-US" altLang="es-MX" sz="1200" dirty="0">
                <a:latin typeface="+mn-lt"/>
                <a:ea typeface="+mn-ea"/>
              </a:rPr>
              <a:t> el primer </a:t>
            </a:r>
            <a:r>
              <a:rPr lang="en-US" altLang="es-MX" sz="1200" dirty="0" err="1">
                <a:latin typeface="+mn-lt"/>
                <a:ea typeface="+mn-ea"/>
              </a:rPr>
              <a:t>presidente</a:t>
            </a:r>
            <a:r>
              <a:rPr lang="en-US" altLang="es-MX" sz="1200" dirty="0">
                <a:latin typeface="+mn-lt"/>
                <a:ea typeface="+mn-ea"/>
              </a:rPr>
              <a:t> de la </a:t>
            </a:r>
            <a:r>
              <a:rPr lang="en-US" altLang="es-MX" sz="1200" dirty="0" err="1">
                <a:latin typeface="+mn-lt"/>
                <a:ea typeface="+mn-ea"/>
              </a:rPr>
              <a:t>República</a:t>
            </a:r>
            <a:r>
              <a:rPr lang="en-US" altLang="es-MX" sz="1200" dirty="0">
                <a:latin typeface="+mn-lt"/>
                <a:ea typeface="+mn-ea"/>
              </a:rPr>
              <a:t> no </a:t>
            </a:r>
            <a:r>
              <a:rPr lang="en-US" altLang="es-MX" sz="1200" dirty="0" err="1">
                <a:latin typeface="+mn-lt"/>
                <a:ea typeface="+mn-ea"/>
              </a:rPr>
              <a:t>militar</a:t>
            </a:r>
            <a:r>
              <a:rPr lang="en-US" altLang="es-MX" sz="1200" dirty="0">
                <a:latin typeface="+mn-lt"/>
                <a:ea typeface="+mn-ea"/>
              </a:rPr>
              <a:t>.</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En 1948 México es </a:t>
            </a:r>
            <a:r>
              <a:rPr lang="en-US" altLang="es-MX" sz="1200" dirty="0" err="1">
                <a:latin typeface="+mn-lt"/>
                <a:ea typeface="+mn-ea"/>
              </a:rPr>
              <a:t>miembro</a:t>
            </a:r>
            <a:r>
              <a:rPr lang="en-US" altLang="es-MX" sz="1200" dirty="0">
                <a:latin typeface="+mn-lt"/>
                <a:ea typeface="+mn-ea"/>
              </a:rPr>
              <a:t> de la </a:t>
            </a:r>
            <a:r>
              <a:rPr lang="en-US" altLang="es-MX" sz="1200" dirty="0" err="1">
                <a:latin typeface="+mn-lt"/>
                <a:ea typeface="+mn-ea"/>
              </a:rPr>
              <a:t>Organización</a:t>
            </a:r>
            <a:r>
              <a:rPr lang="en-US" altLang="es-MX" sz="1200" dirty="0">
                <a:latin typeface="+mn-lt"/>
                <a:ea typeface="+mn-ea"/>
              </a:rPr>
              <a:t> de </a:t>
            </a:r>
            <a:r>
              <a:rPr lang="en-US" altLang="es-MX" sz="1200" dirty="0" err="1">
                <a:latin typeface="+mn-lt"/>
                <a:ea typeface="+mn-ea"/>
              </a:rPr>
              <a:t>Estados</a:t>
            </a:r>
            <a:r>
              <a:rPr lang="en-US" altLang="es-MX" sz="1200" dirty="0">
                <a:latin typeface="+mn-lt"/>
                <a:ea typeface="+mn-ea"/>
              </a:rPr>
              <a:t> Americanos.</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En 1952 </a:t>
            </a:r>
            <a:r>
              <a:rPr lang="en-US" altLang="es-MX" sz="1200" dirty="0" err="1">
                <a:latin typeface="+mn-lt"/>
                <a:ea typeface="+mn-ea"/>
              </a:rPr>
              <a:t>gana</a:t>
            </a:r>
            <a:r>
              <a:rPr lang="en-US" altLang="es-MX" sz="1200" dirty="0">
                <a:latin typeface="+mn-lt"/>
                <a:ea typeface="+mn-ea"/>
              </a:rPr>
              <a:t> la </a:t>
            </a:r>
            <a:r>
              <a:rPr lang="en-US" altLang="es-MX" sz="1200" dirty="0" err="1">
                <a:latin typeface="+mn-lt"/>
                <a:ea typeface="+mn-ea"/>
              </a:rPr>
              <a:t>presidencia</a:t>
            </a:r>
            <a:r>
              <a:rPr lang="en-US" altLang="es-MX" sz="1200" dirty="0">
                <a:latin typeface="+mn-lt"/>
                <a:ea typeface="+mn-ea"/>
              </a:rPr>
              <a:t> Adolfo Ruiz Cortines. La </a:t>
            </a:r>
            <a:r>
              <a:rPr lang="en-US" altLang="es-MX" sz="1200" dirty="0" err="1">
                <a:latin typeface="+mn-lt"/>
                <a:ea typeface="+mn-ea"/>
              </a:rPr>
              <a:t>oposición</a:t>
            </a:r>
            <a:r>
              <a:rPr lang="en-US" altLang="es-MX" sz="1200" dirty="0">
                <a:latin typeface="+mn-lt"/>
                <a:ea typeface="+mn-ea"/>
              </a:rPr>
              <a:t> </a:t>
            </a:r>
            <a:r>
              <a:rPr lang="en-US" altLang="es-MX" sz="1200" dirty="0" err="1">
                <a:latin typeface="+mn-lt"/>
                <a:ea typeface="+mn-ea"/>
              </a:rPr>
              <a:t>realiza</a:t>
            </a:r>
            <a:r>
              <a:rPr lang="en-US" altLang="es-MX" sz="1200" dirty="0">
                <a:latin typeface="+mn-lt"/>
                <a:ea typeface="+mn-ea"/>
              </a:rPr>
              <a:t> un </a:t>
            </a:r>
            <a:r>
              <a:rPr lang="en-US" altLang="es-MX" sz="1200" dirty="0" err="1">
                <a:latin typeface="+mn-lt"/>
                <a:ea typeface="+mn-ea"/>
              </a:rPr>
              <a:t>mitin</a:t>
            </a:r>
            <a:r>
              <a:rPr lang="en-US" altLang="es-MX" sz="1200" dirty="0">
                <a:latin typeface="+mn-lt"/>
                <a:ea typeface="+mn-ea"/>
              </a:rPr>
              <a:t> </a:t>
            </a:r>
            <a:r>
              <a:rPr lang="en-US" altLang="es-MX" sz="1200" dirty="0" err="1">
                <a:latin typeface="+mn-lt"/>
                <a:ea typeface="+mn-ea"/>
              </a:rPr>
              <a:t>denunciando</a:t>
            </a:r>
            <a:r>
              <a:rPr lang="en-US" altLang="es-MX" sz="1200" dirty="0">
                <a:latin typeface="+mn-lt"/>
                <a:ea typeface="+mn-ea"/>
              </a:rPr>
              <a:t> </a:t>
            </a:r>
            <a:r>
              <a:rPr lang="en-US" altLang="es-MX" sz="1200" dirty="0" err="1">
                <a:latin typeface="+mn-lt"/>
                <a:ea typeface="+mn-ea"/>
              </a:rPr>
              <a:t>fraude</a:t>
            </a:r>
            <a:r>
              <a:rPr lang="en-US" altLang="es-MX" sz="1200" dirty="0">
                <a:latin typeface="+mn-lt"/>
                <a:ea typeface="+mn-ea"/>
              </a:rPr>
              <a:t> electoral.</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En 1968 </a:t>
            </a:r>
            <a:r>
              <a:rPr lang="en-US" altLang="es-MX" sz="1200" dirty="0" err="1">
                <a:latin typeface="+mn-lt"/>
                <a:ea typeface="+mn-ea"/>
              </a:rPr>
              <a:t>fuerzas</a:t>
            </a:r>
            <a:r>
              <a:rPr lang="en-US" altLang="es-MX" sz="1200" dirty="0">
                <a:latin typeface="+mn-lt"/>
                <a:ea typeface="+mn-ea"/>
              </a:rPr>
              <a:t> armadas </a:t>
            </a:r>
            <a:r>
              <a:rPr lang="en-US" altLang="es-MX" sz="1200" dirty="0" err="1">
                <a:latin typeface="+mn-lt"/>
                <a:ea typeface="+mn-ea"/>
              </a:rPr>
              <a:t>reprimen</a:t>
            </a:r>
            <a:r>
              <a:rPr lang="en-US" altLang="es-MX" sz="1200" dirty="0">
                <a:latin typeface="+mn-lt"/>
                <a:ea typeface="+mn-ea"/>
              </a:rPr>
              <a:t> un </a:t>
            </a:r>
            <a:r>
              <a:rPr lang="en-US" altLang="es-MX" sz="1200" dirty="0" err="1">
                <a:latin typeface="+mn-lt"/>
                <a:ea typeface="+mn-ea"/>
              </a:rPr>
              <a:t>mitin</a:t>
            </a:r>
            <a:r>
              <a:rPr lang="en-US" altLang="es-MX" sz="1200" dirty="0">
                <a:latin typeface="+mn-lt"/>
                <a:ea typeface="+mn-ea"/>
              </a:rPr>
              <a:t> </a:t>
            </a:r>
            <a:r>
              <a:rPr lang="en-US" altLang="es-MX" sz="1200" dirty="0" err="1">
                <a:latin typeface="+mn-lt"/>
                <a:ea typeface="+mn-ea"/>
              </a:rPr>
              <a:t>estudiantil</a:t>
            </a:r>
            <a:r>
              <a:rPr lang="en-US" altLang="es-MX" sz="1200" dirty="0">
                <a:latin typeface="+mn-lt"/>
                <a:ea typeface="+mn-ea"/>
              </a:rPr>
              <a:t> en la plaza de las Tres </a:t>
            </a:r>
            <a:r>
              <a:rPr lang="en-US" altLang="es-MX" sz="1200" dirty="0" err="1">
                <a:latin typeface="+mn-lt"/>
                <a:ea typeface="+mn-ea"/>
              </a:rPr>
              <a:t>Culturas</a:t>
            </a:r>
            <a:r>
              <a:rPr lang="en-US" altLang="es-MX" sz="1200" dirty="0">
                <a:latin typeface="+mn-lt"/>
                <a:ea typeface="+mn-ea"/>
              </a:rPr>
              <a:t> de Tlatelolco. En 1970 Luis </a:t>
            </a:r>
            <a:r>
              <a:rPr lang="en-US" altLang="es-MX" sz="1200" dirty="0" err="1">
                <a:latin typeface="+mn-lt"/>
                <a:ea typeface="+mn-ea"/>
              </a:rPr>
              <a:t>Echeverría</a:t>
            </a:r>
            <a:r>
              <a:rPr lang="en-US" altLang="es-MX" sz="1200" dirty="0">
                <a:latin typeface="+mn-lt"/>
                <a:ea typeface="+mn-ea"/>
              </a:rPr>
              <a:t> </a:t>
            </a:r>
            <a:r>
              <a:rPr lang="en-US" altLang="es-MX" sz="1200" dirty="0" err="1">
                <a:latin typeface="+mn-lt"/>
                <a:ea typeface="+mn-ea"/>
              </a:rPr>
              <a:t>gana</a:t>
            </a:r>
            <a:r>
              <a:rPr lang="en-US" altLang="es-MX" sz="1200" dirty="0">
                <a:latin typeface="+mn-lt"/>
                <a:ea typeface="+mn-ea"/>
              </a:rPr>
              <a:t> las </a:t>
            </a:r>
            <a:r>
              <a:rPr lang="en-US" altLang="es-MX" sz="1200" dirty="0" err="1">
                <a:latin typeface="+mn-lt"/>
                <a:ea typeface="+mn-ea"/>
              </a:rPr>
              <a:t>elecciones</a:t>
            </a:r>
            <a:r>
              <a:rPr lang="en-US" altLang="es-MX" sz="1200" dirty="0">
                <a:latin typeface="+mn-lt"/>
                <a:ea typeface="+mn-ea"/>
              </a:rPr>
              <a:t> </a:t>
            </a:r>
            <a:r>
              <a:rPr lang="en-US" altLang="es-MX" sz="1200" dirty="0" err="1">
                <a:latin typeface="+mn-lt"/>
                <a:ea typeface="+mn-ea"/>
              </a:rPr>
              <a:t>presidenciales</a:t>
            </a:r>
            <a:r>
              <a:rPr lang="en-US" altLang="es-MX" sz="1200" dirty="0">
                <a:latin typeface="+mn-lt"/>
                <a:ea typeface="+mn-ea"/>
              </a:rPr>
              <a:t> con un gran </a:t>
            </a:r>
            <a:r>
              <a:rPr lang="en-US" altLang="es-MX" sz="1200" dirty="0" err="1">
                <a:latin typeface="+mn-lt"/>
                <a:ea typeface="+mn-ea"/>
              </a:rPr>
              <a:t>descontento</a:t>
            </a:r>
            <a:r>
              <a:rPr lang="en-US" altLang="es-MX" sz="1200" dirty="0">
                <a:latin typeface="+mn-lt"/>
                <a:ea typeface="+mn-ea"/>
              </a:rPr>
              <a:t> social.</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En 1976 José López Portillo </a:t>
            </a:r>
            <a:r>
              <a:rPr lang="en-US" altLang="es-MX" sz="1200" dirty="0" err="1">
                <a:latin typeface="+mn-lt"/>
                <a:ea typeface="+mn-ea"/>
              </a:rPr>
              <a:t>compite</a:t>
            </a:r>
            <a:r>
              <a:rPr lang="en-US" altLang="es-MX" sz="1200" dirty="0">
                <a:latin typeface="+mn-lt"/>
                <a:ea typeface="+mn-ea"/>
              </a:rPr>
              <a:t> </a:t>
            </a:r>
            <a:r>
              <a:rPr lang="en-US" altLang="es-MX" sz="1200" dirty="0" err="1">
                <a:latin typeface="+mn-lt"/>
                <a:ea typeface="+mn-ea"/>
              </a:rPr>
              <a:t>como</a:t>
            </a:r>
            <a:r>
              <a:rPr lang="en-US" altLang="es-MX" sz="1200" dirty="0">
                <a:latin typeface="+mn-lt"/>
                <a:ea typeface="+mn-ea"/>
              </a:rPr>
              <a:t> </a:t>
            </a:r>
            <a:r>
              <a:rPr lang="en-US" altLang="es-MX" sz="1200" dirty="0" err="1">
                <a:latin typeface="+mn-lt"/>
                <a:ea typeface="+mn-ea"/>
              </a:rPr>
              <a:t>candidato</a:t>
            </a:r>
            <a:r>
              <a:rPr lang="en-US" altLang="es-MX" sz="1200" dirty="0">
                <a:latin typeface="+mn-lt"/>
                <a:ea typeface="+mn-ea"/>
              </a:rPr>
              <a:t> </a:t>
            </a:r>
            <a:r>
              <a:rPr lang="en-US" altLang="es-MX" sz="1200" dirty="0" err="1">
                <a:latin typeface="+mn-lt"/>
                <a:ea typeface="+mn-ea"/>
              </a:rPr>
              <a:t>único</a:t>
            </a:r>
            <a:r>
              <a:rPr lang="en-US" altLang="es-MX" sz="1200" dirty="0">
                <a:latin typeface="+mn-lt"/>
                <a:ea typeface="+mn-ea"/>
              </a:rPr>
              <a:t> a la Presidencia de la </a:t>
            </a:r>
            <a:r>
              <a:rPr lang="en-US" altLang="es-MX" sz="1200" dirty="0" err="1">
                <a:latin typeface="+mn-lt"/>
                <a:ea typeface="+mn-ea"/>
              </a:rPr>
              <a:t>República</a:t>
            </a:r>
            <a:r>
              <a:rPr lang="en-US" altLang="es-MX" sz="1200" dirty="0">
                <a:latin typeface="+mn-lt"/>
                <a:ea typeface="+mn-ea"/>
              </a:rPr>
              <a:t>,  lo que </a:t>
            </a:r>
            <a:r>
              <a:rPr lang="en-US" altLang="es-MX" sz="1200" dirty="0" err="1">
                <a:latin typeface="+mn-lt"/>
                <a:ea typeface="+mn-ea"/>
              </a:rPr>
              <a:t>impulsó</a:t>
            </a:r>
            <a:r>
              <a:rPr lang="en-US" altLang="es-MX" sz="1200" dirty="0">
                <a:latin typeface="+mn-lt"/>
                <a:ea typeface="+mn-ea"/>
              </a:rPr>
              <a:t> al </a:t>
            </a:r>
            <a:r>
              <a:rPr lang="en-US" altLang="es-MX" sz="1200" dirty="0" err="1">
                <a:latin typeface="+mn-lt"/>
                <a:ea typeface="+mn-ea"/>
              </a:rPr>
              <a:t>gobierno</a:t>
            </a:r>
            <a:r>
              <a:rPr lang="en-US" altLang="es-MX" sz="1200" dirty="0">
                <a:latin typeface="+mn-lt"/>
                <a:ea typeface="+mn-ea"/>
              </a:rPr>
              <a:t> a </a:t>
            </a:r>
            <a:r>
              <a:rPr lang="en-US" altLang="es-MX" sz="1200" dirty="0" err="1">
                <a:latin typeface="+mn-lt"/>
                <a:ea typeface="+mn-ea"/>
              </a:rPr>
              <a:t>reformar</a:t>
            </a:r>
            <a:r>
              <a:rPr lang="en-US" altLang="es-MX" sz="1200" dirty="0">
                <a:latin typeface="+mn-lt"/>
                <a:ea typeface="+mn-ea"/>
              </a:rPr>
              <a:t> la ley para </a:t>
            </a:r>
            <a:r>
              <a:rPr lang="en-US" altLang="es-MX" sz="1200" dirty="0" err="1">
                <a:latin typeface="+mn-lt"/>
                <a:ea typeface="+mn-ea"/>
              </a:rPr>
              <a:t>incentivar</a:t>
            </a:r>
            <a:r>
              <a:rPr lang="en-US" altLang="es-MX" sz="1200" dirty="0">
                <a:latin typeface="+mn-lt"/>
                <a:ea typeface="+mn-ea"/>
              </a:rPr>
              <a:t> la </a:t>
            </a:r>
            <a:r>
              <a:rPr lang="en-US" altLang="es-MX" sz="1200" dirty="0" err="1">
                <a:latin typeface="+mn-lt"/>
                <a:ea typeface="+mn-ea"/>
              </a:rPr>
              <a:t>participación</a:t>
            </a:r>
            <a:r>
              <a:rPr lang="en-US" altLang="es-MX" sz="1200" dirty="0">
                <a:latin typeface="+mn-lt"/>
                <a:ea typeface="+mn-ea"/>
              </a:rPr>
              <a:t> de </a:t>
            </a:r>
            <a:r>
              <a:rPr lang="en-US" altLang="es-MX" sz="1200" dirty="0" err="1">
                <a:latin typeface="+mn-lt"/>
                <a:ea typeface="+mn-ea"/>
              </a:rPr>
              <a:t>partidos</a:t>
            </a:r>
            <a:r>
              <a:rPr lang="en-US" altLang="es-MX" sz="1200" dirty="0">
                <a:latin typeface="+mn-lt"/>
                <a:ea typeface="+mn-ea"/>
              </a:rPr>
              <a:t> y </a:t>
            </a:r>
            <a:r>
              <a:rPr lang="en-US" altLang="es-MX" sz="1200" dirty="0" err="1">
                <a:latin typeface="+mn-lt"/>
                <a:ea typeface="+mn-ea"/>
              </a:rPr>
              <a:t>organizaciones</a:t>
            </a:r>
            <a:r>
              <a:rPr lang="en-US" altLang="es-MX" sz="1200" dirty="0">
                <a:latin typeface="+mn-lt"/>
                <a:ea typeface="+mn-ea"/>
              </a:rPr>
              <a:t> </a:t>
            </a:r>
            <a:r>
              <a:rPr lang="en-US" altLang="es-MX" sz="1200" dirty="0" err="1">
                <a:latin typeface="+mn-lt"/>
                <a:ea typeface="+mn-ea"/>
              </a:rPr>
              <a:t>políticas</a:t>
            </a:r>
            <a:r>
              <a:rPr lang="en-US" altLang="es-MX" sz="1200" dirty="0">
                <a:latin typeface="+mn-lt"/>
                <a:ea typeface="+mn-ea"/>
              </a:rPr>
              <a:t> en las </a:t>
            </a:r>
            <a:r>
              <a:rPr lang="en-US" altLang="es-MX" sz="1200" dirty="0" err="1">
                <a:latin typeface="+mn-lt"/>
                <a:ea typeface="+mn-ea"/>
              </a:rPr>
              <a:t>contiendas</a:t>
            </a:r>
            <a:r>
              <a:rPr lang="en-US" altLang="es-MX" sz="1200" dirty="0">
                <a:latin typeface="+mn-lt"/>
                <a:ea typeface="+mn-ea"/>
              </a:rPr>
              <a:t> </a:t>
            </a:r>
            <a:r>
              <a:rPr lang="en-US" altLang="es-MX" sz="1200" dirty="0" err="1">
                <a:latin typeface="+mn-lt"/>
                <a:ea typeface="+mn-ea"/>
              </a:rPr>
              <a:t>electorales</a:t>
            </a:r>
            <a:r>
              <a:rPr lang="en-US" altLang="es-MX" sz="1200" dirty="0">
                <a:latin typeface="+mn-lt"/>
                <a:ea typeface="+mn-ea"/>
              </a:rPr>
              <a:t>.</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El Partido </a:t>
            </a:r>
            <a:r>
              <a:rPr lang="en-US" altLang="es-MX" sz="1200" dirty="0" err="1">
                <a:latin typeface="+mn-lt"/>
                <a:ea typeface="+mn-ea"/>
              </a:rPr>
              <a:t>Comunista</a:t>
            </a:r>
            <a:r>
              <a:rPr lang="en-US" altLang="es-MX" sz="1200" dirty="0">
                <a:latin typeface="+mn-lt"/>
                <a:ea typeface="+mn-ea"/>
              </a:rPr>
              <a:t> </a:t>
            </a:r>
            <a:r>
              <a:rPr lang="en-US" altLang="es-MX" sz="1200" dirty="0" err="1">
                <a:latin typeface="+mn-lt"/>
                <a:ea typeface="+mn-ea"/>
              </a:rPr>
              <a:t>Mexicano</a:t>
            </a:r>
            <a:r>
              <a:rPr lang="en-US" altLang="es-MX" sz="1200" dirty="0">
                <a:latin typeface="+mn-lt"/>
                <a:ea typeface="+mn-ea"/>
              </a:rPr>
              <a:t> </a:t>
            </a:r>
            <a:r>
              <a:rPr lang="en-US" altLang="es-MX" sz="1200" dirty="0" err="1">
                <a:latin typeface="+mn-lt"/>
                <a:ea typeface="+mn-ea"/>
              </a:rPr>
              <a:t>obtuvo</a:t>
            </a:r>
            <a:r>
              <a:rPr lang="en-US" altLang="es-MX" sz="1200" dirty="0">
                <a:latin typeface="+mn-lt"/>
                <a:ea typeface="+mn-ea"/>
              </a:rPr>
              <a:t> </a:t>
            </a:r>
            <a:r>
              <a:rPr lang="en-US" altLang="es-MX" sz="1200" dirty="0" err="1">
                <a:latin typeface="+mn-lt"/>
                <a:ea typeface="+mn-ea"/>
              </a:rPr>
              <a:t>su</a:t>
            </a:r>
            <a:r>
              <a:rPr lang="en-US" altLang="es-MX" sz="1200" dirty="0">
                <a:latin typeface="+mn-lt"/>
                <a:ea typeface="+mn-ea"/>
              </a:rPr>
              <a:t> </a:t>
            </a:r>
            <a:r>
              <a:rPr lang="en-US" altLang="es-MX" sz="1200" dirty="0" err="1">
                <a:latin typeface="+mn-lt"/>
                <a:ea typeface="+mn-ea"/>
              </a:rPr>
              <a:t>registro</a:t>
            </a:r>
            <a:r>
              <a:rPr lang="en-US" altLang="es-MX" sz="1200" dirty="0">
                <a:latin typeface="+mn-lt"/>
                <a:ea typeface="+mn-ea"/>
              </a:rPr>
              <a:t>, </a:t>
            </a:r>
            <a:r>
              <a:rPr lang="en-US" altLang="es-MX" sz="1200" dirty="0" err="1">
                <a:latin typeface="+mn-lt"/>
                <a:ea typeface="+mn-ea"/>
              </a:rPr>
              <a:t>financiamiento</a:t>
            </a:r>
            <a:r>
              <a:rPr lang="en-US" altLang="es-MX" sz="1200" dirty="0">
                <a:latin typeface="+mn-lt"/>
                <a:ea typeface="+mn-ea"/>
              </a:rPr>
              <a:t> </a:t>
            </a:r>
            <a:r>
              <a:rPr lang="en-US" altLang="es-MX" sz="1200" dirty="0" err="1">
                <a:latin typeface="+mn-lt"/>
                <a:ea typeface="+mn-ea"/>
              </a:rPr>
              <a:t>público</a:t>
            </a:r>
            <a:r>
              <a:rPr lang="en-US" altLang="es-MX" sz="1200" dirty="0">
                <a:latin typeface="+mn-lt"/>
                <a:ea typeface="+mn-ea"/>
              </a:rPr>
              <a:t> y </a:t>
            </a:r>
            <a:r>
              <a:rPr lang="en-US" altLang="es-MX" sz="1200" dirty="0" err="1">
                <a:latin typeface="+mn-lt"/>
                <a:ea typeface="+mn-ea"/>
              </a:rPr>
              <a:t>representantes</a:t>
            </a:r>
            <a:r>
              <a:rPr lang="en-US" altLang="es-MX" sz="1200" dirty="0">
                <a:latin typeface="+mn-lt"/>
                <a:ea typeface="+mn-ea"/>
              </a:rPr>
              <a:t> en la </a:t>
            </a:r>
            <a:r>
              <a:rPr lang="en-US" altLang="es-MX" sz="1200" dirty="0" err="1">
                <a:latin typeface="+mn-lt"/>
                <a:ea typeface="+mn-ea"/>
              </a:rPr>
              <a:t>Cámara</a:t>
            </a:r>
            <a:r>
              <a:rPr lang="en-US" altLang="es-MX" sz="1200" dirty="0">
                <a:latin typeface="+mn-lt"/>
                <a:ea typeface="+mn-ea"/>
              </a:rPr>
              <a:t> de </a:t>
            </a:r>
            <a:r>
              <a:rPr lang="en-US" altLang="es-MX" sz="1200" dirty="0" err="1">
                <a:latin typeface="+mn-lt"/>
                <a:ea typeface="+mn-ea"/>
              </a:rPr>
              <a:t>Diputados</a:t>
            </a:r>
            <a:r>
              <a:rPr lang="en-US" altLang="es-MX" sz="1200" dirty="0">
                <a:latin typeface="+mn-lt"/>
                <a:ea typeface="+mn-ea"/>
              </a:rPr>
              <a:t>. </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El PRI </a:t>
            </a:r>
            <a:r>
              <a:rPr lang="en-US" altLang="es-MX" sz="1200" dirty="0" err="1">
                <a:latin typeface="+mn-lt"/>
                <a:ea typeface="+mn-ea"/>
              </a:rPr>
              <a:t>perdió</a:t>
            </a:r>
            <a:r>
              <a:rPr lang="en-US" altLang="es-MX" sz="1200" dirty="0">
                <a:latin typeface="+mn-lt"/>
                <a:ea typeface="+mn-ea"/>
              </a:rPr>
              <a:t> </a:t>
            </a:r>
            <a:r>
              <a:rPr lang="en-US" altLang="es-MX" sz="1200" dirty="0" err="1">
                <a:latin typeface="+mn-lt"/>
                <a:ea typeface="+mn-ea"/>
              </a:rPr>
              <a:t>credibilidad</a:t>
            </a:r>
            <a:r>
              <a:rPr lang="en-US" altLang="es-MX" sz="1200" dirty="0">
                <a:latin typeface="+mn-lt"/>
                <a:ea typeface="+mn-ea"/>
              </a:rPr>
              <a:t> </a:t>
            </a:r>
            <a:r>
              <a:rPr lang="en-US" altLang="es-MX" sz="1200" dirty="0" err="1">
                <a:latin typeface="+mn-lt"/>
                <a:ea typeface="+mn-ea"/>
              </a:rPr>
              <a:t>después</a:t>
            </a:r>
            <a:r>
              <a:rPr lang="en-US" altLang="es-MX" sz="1200" dirty="0">
                <a:latin typeface="+mn-lt"/>
                <a:ea typeface="+mn-ea"/>
              </a:rPr>
              <a:t> de una gran crisis </a:t>
            </a:r>
            <a:r>
              <a:rPr lang="en-US" altLang="es-MX" sz="1200" dirty="0" err="1">
                <a:latin typeface="+mn-lt"/>
                <a:ea typeface="+mn-ea"/>
              </a:rPr>
              <a:t>económica</a:t>
            </a:r>
            <a:r>
              <a:rPr lang="en-US" altLang="es-MX" sz="1200" dirty="0">
                <a:latin typeface="+mn-lt"/>
                <a:ea typeface="+mn-ea"/>
              </a:rPr>
              <a:t> de 1982 y de las </a:t>
            </a:r>
            <a:r>
              <a:rPr lang="en-US" altLang="es-MX" sz="1200" dirty="0" err="1">
                <a:latin typeface="+mn-lt"/>
                <a:ea typeface="+mn-ea"/>
              </a:rPr>
              <a:t>consecuencias</a:t>
            </a:r>
            <a:r>
              <a:rPr lang="en-US" altLang="es-MX" sz="1200" dirty="0">
                <a:latin typeface="+mn-lt"/>
                <a:ea typeface="+mn-ea"/>
              </a:rPr>
              <a:t> del </a:t>
            </a:r>
            <a:r>
              <a:rPr lang="en-US" altLang="es-MX" sz="1200" dirty="0" err="1">
                <a:latin typeface="+mn-lt"/>
                <a:ea typeface="+mn-ea"/>
              </a:rPr>
              <a:t>terremoto</a:t>
            </a:r>
            <a:r>
              <a:rPr lang="en-US" altLang="es-MX" sz="1200" dirty="0">
                <a:latin typeface="+mn-lt"/>
                <a:ea typeface="+mn-ea"/>
              </a:rPr>
              <a:t> de 1985. </a:t>
            </a:r>
          </a:p>
          <a:p>
            <a:pPr indent="-228600">
              <a:lnSpc>
                <a:spcPct val="90000"/>
              </a:lnSpc>
              <a:spcBef>
                <a:spcPct val="50000"/>
              </a:spcBef>
              <a:buClr>
                <a:srgbClr val="561929"/>
              </a:buClr>
              <a:buSzPct val="120000"/>
              <a:buFont typeface="Arial" panose="020B0604020202020204" pitchFamily="34" charset="0"/>
              <a:buChar char="•"/>
            </a:pPr>
            <a:r>
              <a:rPr lang="en-US" altLang="es-MX" sz="1200" dirty="0">
                <a:latin typeface="+mn-lt"/>
                <a:ea typeface="+mn-ea"/>
              </a:rPr>
              <a:t>En las </a:t>
            </a:r>
            <a:r>
              <a:rPr lang="en-US" altLang="es-MX" sz="1200" dirty="0" err="1">
                <a:latin typeface="+mn-lt"/>
                <a:ea typeface="+mn-ea"/>
              </a:rPr>
              <a:t>elecciones</a:t>
            </a:r>
            <a:r>
              <a:rPr lang="en-US" altLang="es-MX" sz="1200" dirty="0">
                <a:latin typeface="+mn-lt"/>
                <a:ea typeface="+mn-ea"/>
              </a:rPr>
              <a:t> federales de </a:t>
            </a:r>
            <a:r>
              <a:rPr lang="en-US" altLang="es-MX" sz="1200" dirty="0" err="1">
                <a:latin typeface="+mn-lt"/>
                <a:ea typeface="+mn-ea"/>
              </a:rPr>
              <a:t>diputados</a:t>
            </a:r>
            <a:r>
              <a:rPr lang="en-US" altLang="es-MX" sz="1200" dirty="0">
                <a:latin typeface="+mn-lt"/>
                <a:ea typeface="+mn-ea"/>
              </a:rPr>
              <a:t> y </a:t>
            </a:r>
            <a:r>
              <a:rPr lang="en-US" altLang="es-MX" sz="1200" dirty="0" err="1">
                <a:latin typeface="+mn-lt"/>
                <a:ea typeface="+mn-ea"/>
              </a:rPr>
              <a:t>senadores</a:t>
            </a:r>
            <a:r>
              <a:rPr lang="en-US" altLang="es-MX" sz="1200" dirty="0">
                <a:latin typeface="+mn-lt"/>
                <a:ea typeface="+mn-ea"/>
              </a:rPr>
              <a:t> de 1985 se </a:t>
            </a:r>
            <a:r>
              <a:rPr lang="en-US" altLang="es-MX" sz="1200" dirty="0" err="1">
                <a:latin typeface="+mn-lt"/>
                <a:ea typeface="+mn-ea"/>
              </a:rPr>
              <a:t>registró</a:t>
            </a:r>
            <a:r>
              <a:rPr lang="en-US" altLang="es-MX" sz="1200" dirty="0">
                <a:latin typeface="+mn-lt"/>
                <a:ea typeface="+mn-ea"/>
              </a:rPr>
              <a:t> un </a:t>
            </a:r>
            <a:r>
              <a:rPr lang="en-US" altLang="es-MX" sz="1200" dirty="0" err="1">
                <a:latin typeface="+mn-lt"/>
                <a:ea typeface="+mn-ea"/>
              </a:rPr>
              <a:t>abstencionismo</a:t>
            </a:r>
            <a:r>
              <a:rPr lang="en-US" altLang="es-MX" sz="1200" dirty="0">
                <a:latin typeface="+mn-lt"/>
                <a:ea typeface="+mn-ea"/>
              </a:rPr>
              <a:t> de 50%.</a:t>
            </a:r>
          </a:p>
        </p:txBody>
      </p:sp>
    </p:spTree>
    <p:extLst>
      <p:ext uri="{BB962C8B-B14F-4D97-AF65-F5344CB8AC3E}">
        <p14:creationId xmlns:p14="http://schemas.microsoft.com/office/powerpoint/2010/main" val="2048149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3500E414-8188-430B-92FF-6C5126254726}"/>
              </a:ext>
            </a:extLst>
          </p:cNvPr>
          <p:cNvSpPr>
            <a:spLocks noGrp="1"/>
          </p:cNvSpPr>
          <p:nvPr>
            <p:ph type="title"/>
          </p:nvPr>
        </p:nvSpPr>
        <p:spPr>
          <a:xfrm>
            <a:off x="3045213" y="731520"/>
            <a:ext cx="6089904" cy="1426464"/>
          </a:xfrm>
        </p:spPr>
        <p:txBody>
          <a:bodyPr>
            <a:normAutofit/>
          </a:bodyPr>
          <a:lstStyle/>
          <a:p>
            <a:pPr algn="ctr"/>
            <a:r>
              <a:rPr lang="es-MX">
                <a:solidFill>
                  <a:srgbClr val="FFFFFF"/>
                </a:solidFill>
              </a:rPr>
              <a:t>Transición y consolidación  democrática</a:t>
            </a:r>
          </a:p>
        </p:txBody>
      </p:sp>
      <p:sp>
        <p:nvSpPr>
          <p:cNvPr id="12"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a 8">
            <a:extLst>
              <a:ext uri="{FF2B5EF4-FFF2-40B4-BE49-F238E27FC236}">
                <a16:creationId xmlns:a16="http://schemas.microsoft.com/office/drawing/2014/main" id="{155C29C1-3A02-4EE2-9AF1-3B084A41F531}"/>
              </a:ext>
            </a:extLst>
          </p:cNvPr>
          <p:cNvGraphicFramePr>
            <a:graphicFrameLocks noGrp="1"/>
          </p:cNvGraphicFramePr>
          <p:nvPr>
            <p:ph idx="1"/>
            <p:extLst>
              <p:ext uri="{D42A27DB-BD31-4B8C-83A1-F6EECF244321}">
                <p14:modId xmlns:p14="http://schemas.microsoft.com/office/powerpoint/2010/main" val="2060093714"/>
              </p:ext>
            </p:extLst>
          </p:nvPr>
        </p:nvGraphicFramePr>
        <p:xfrm>
          <a:off x="788988" y="2902058"/>
          <a:ext cx="10598153" cy="3076361"/>
        </p:xfrm>
        <a:graphic>
          <a:graphicData uri="http://schemas.openxmlformats.org/drawingml/2006/table">
            <a:tbl>
              <a:tblPr firstRow="1" bandRow="1">
                <a:solidFill>
                  <a:srgbClr val="F2F2F2">
                    <a:alpha val="45098"/>
                  </a:srgbClr>
                </a:solidFill>
                <a:tableStyleId>{5C22544A-7EE6-4342-B048-85BDC9FD1C3A}</a:tableStyleId>
              </a:tblPr>
              <a:tblGrid>
                <a:gridCol w="1752229">
                  <a:extLst>
                    <a:ext uri="{9D8B030D-6E8A-4147-A177-3AD203B41FA5}">
                      <a16:colId xmlns:a16="http://schemas.microsoft.com/office/drawing/2014/main" val="3685342008"/>
                    </a:ext>
                  </a:extLst>
                </a:gridCol>
                <a:gridCol w="1736056">
                  <a:extLst>
                    <a:ext uri="{9D8B030D-6E8A-4147-A177-3AD203B41FA5}">
                      <a16:colId xmlns:a16="http://schemas.microsoft.com/office/drawing/2014/main" val="2210850181"/>
                    </a:ext>
                  </a:extLst>
                </a:gridCol>
                <a:gridCol w="1930078">
                  <a:extLst>
                    <a:ext uri="{9D8B030D-6E8A-4147-A177-3AD203B41FA5}">
                      <a16:colId xmlns:a16="http://schemas.microsoft.com/office/drawing/2014/main" val="1983515197"/>
                    </a:ext>
                  </a:extLst>
                </a:gridCol>
                <a:gridCol w="1673069">
                  <a:extLst>
                    <a:ext uri="{9D8B030D-6E8A-4147-A177-3AD203B41FA5}">
                      <a16:colId xmlns:a16="http://schemas.microsoft.com/office/drawing/2014/main" val="1770645439"/>
                    </a:ext>
                  </a:extLst>
                </a:gridCol>
                <a:gridCol w="1898118">
                  <a:extLst>
                    <a:ext uri="{9D8B030D-6E8A-4147-A177-3AD203B41FA5}">
                      <a16:colId xmlns:a16="http://schemas.microsoft.com/office/drawing/2014/main" val="2972501069"/>
                    </a:ext>
                  </a:extLst>
                </a:gridCol>
                <a:gridCol w="1608603">
                  <a:extLst>
                    <a:ext uri="{9D8B030D-6E8A-4147-A177-3AD203B41FA5}">
                      <a16:colId xmlns:a16="http://schemas.microsoft.com/office/drawing/2014/main" val="2316416521"/>
                    </a:ext>
                  </a:extLst>
                </a:gridCol>
              </a:tblGrid>
              <a:tr h="345896">
                <a:tc>
                  <a:txBody>
                    <a:bodyPr/>
                    <a:lstStyle/>
                    <a:p>
                      <a:pPr algn="ctr"/>
                      <a:r>
                        <a:rPr lang="es-MX" sz="1300" b="0" cap="none" spc="0">
                          <a:solidFill>
                            <a:schemeClr val="bg1"/>
                          </a:solidFill>
                        </a:rPr>
                        <a:t>1977</a:t>
                      </a:r>
                    </a:p>
                  </a:txBody>
                  <a:tcPr marL="76925" marR="76925" marT="76925" marB="38462"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s-MX" sz="1300" b="0" cap="none" spc="0">
                          <a:solidFill>
                            <a:schemeClr val="bg1"/>
                          </a:solidFill>
                        </a:rPr>
                        <a:t>1987</a:t>
                      </a:r>
                    </a:p>
                  </a:txBody>
                  <a:tcPr marL="76925" marR="76925" marT="76925" marB="38462"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s-MX" sz="1300" b="0" cap="none" spc="0">
                          <a:solidFill>
                            <a:schemeClr val="bg1"/>
                          </a:solidFill>
                        </a:rPr>
                        <a:t>1989</a:t>
                      </a:r>
                    </a:p>
                  </a:txBody>
                  <a:tcPr marL="76925" marR="76925" marT="76925" marB="38462"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s-MX" sz="1300" b="0" cap="none" spc="0">
                          <a:solidFill>
                            <a:schemeClr val="bg1"/>
                          </a:solidFill>
                        </a:rPr>
                        <a:t>1993</a:t>
                      </a:r>
                    </a:p>
                  </a:txBody>
                  <a:tcPr marL="76925" marR="76925" marT="76925" marB="38462"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s-MX" sz="1300" b="0" cap="none" spc="0">
                          <a:solidFill>
                            <a:schemeClr val="bg1"/>
                          </a:solidFill>
                        </a:rPr>
                        <a:t>1996</a:t>
                      </a:r>
                    </a:p>
                  </a:txBody>
                  <a:tcPr marL="76925" marR="76925" marT="76925" marB="38462"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s-MX" sz="1300" b="0" cap="none" spc="0">
                          <a:solidFill>
                            <a:schemeClr val="bg1"/>
                          </a:solidFill>
                        </a:rPr>
                        <a:t>2007</a:t>
                      </a:r>
                    </a:p>
                  </a:txBody>
                  <a:tcPr marL="76925" marR="76925" marT="76925" marB="38462"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475944073"/>
                  </a:ext>
                </a:extLst>
              </a:tr>
              <a:tr h="2730465">
                <a:tc>
                  <a:txBody>
                    <a:bodyPr/>
                    <a:lstStyle/>
                    <a:p>
                      <a:pPr marL="285750" indent="-285750">
                        <a:buFont typeface="Arial" panose="020B0604020202020204" pitchFamily="34" charset="0"/>
                        <a:buChar char="•"/>
                      </a:pPr>
                      <a:r>
                        <a:rPr lang="es-MX" sz="1300" cap="none" spc="0">
                          <a:solidFill>
                            <a:schemeClr val="tx1"/>
                          </a:solidFill>
                        </a:rPr>
                        <a:t>Entidades de interés público</a:t>
                      </a:r>
                    </a:p>
                    <a:p>
                      <a:pPr marL="285750" indent="-285750">
                        <a:buFont typeface="Arial" panose="020B0604020202020204" pitchFamily="34" charset="0"/>
                        <a:buChar char="•"/>
                      </a:pPr>
                      <a:r>
                        <a:rPr lang="es-MX" sz="1300" cap="none" spc="0">
                          <a:solidFill>
                            <a:schemeClr val="tx1"/>
                          </a:solidFill>
                        </a:rPr>
                        <a:t>Se promulga la Ley Federal de Organizaciones Políticas y Procesos Electorales</a:t>
                      </a:r>
                    </a:p>
                    <a:p>
                      <a:pPr marL="285750" indent="-285750">
                        <a:buFont typeface="Arial" panose="020B0604020202020204" pitchFamily="34" charset="0"/>
                        <a:buChar char="•"/>
                      </a:pPr>
                      <a:r>
                        <a:rPr lang="es-MX" sz="1300" cap="none" spc="0">
                          <a:solidFill>
                            <a:schemeClr val="tx1"/>
                          </a:solidFill>
                        </a:rPr>
                        <a:t>Se incorpora la representación proporcional </a:t>
                      </a:r>
                    </a:p>
                  </a:txBody>
                  <a:tcPr marL="76925" marR="76925" marT="76925" marB="38462">
                    <a:lnL w="12700" cmpd="sng">
                      <a:noFill/>
                      <a:prstDash val="solid"/>
                    </a:lnL>
                    <a:lnR w="12700" cmpd="sng">
                      <a:noFill/>
                      <a:prstDash val="solid"/>
                    </a:lnR>
                    <a:lnT w="38100" cmpd="sng">
                      <a:noFill/>
                    </a:lnT>
                    <a:lnB w="12700" cmpd="sng">
                      <a:noFill/>
                      <a:prstDash val="solid"/>
                    </a:lnB>
                    <a:solidFill>
                      <a:srgbClr val="F2F2F2">
                        <a:alpha val="45098"/>
                      </a:srgbClr>
                    </a:solidFill>
                  </a:tcPr>
                </a:tc>
                <a:tc>
                  <a:txBody>
                    <a:bodyPr/>
                    <a:lstStyle/>
                    <a:p>
                      <a:pPr marL="285750" indent="-285750">
                        <a:buFont typeface="Arial" panose="020B0604020202020204" pitchFamily="34" charset="0"/>
                        <a:buChar char="•"/>
                      </a:pPr>
                      <a:r>
                        <a:rPr lang="es-MX" sz="1300" cap="none" spc="0">
                          <a:solidFill>
                            <a:schemeClr val="tx1"/>
                          </a:solidFill>
                        </a:rPr>
                        <a:t>Se promulga el Código Federal Electoral</a:t>
                      </a:r>
                    </a:p>
                    <a:p>
                      <a:pPr marL="285750" indent="-285750">
                        <a:buFont typeface="Arial" panose="020B0604020202020204" pitchFamily="34" charset="0"/>
                        <a:buChar char="•"/>
                      </a:pPr>
                      <a:r>
                        <a:rPr lang="es-MX" sz="1300" cap="none" spc="0">
                          <a:solidFill>
                            <a:schemeClr val="tx1"/>
                          </a:solidFill>
                        </a:rPr>
                        <a:t>Se crea el TRICOEL</a:t>
                      </a:r>
                    </a:p>
                    <a:p>
                      <a:pPr marL="285750" indent="-285750">
                        <a:buFont typeface="Arial" panose="020B0604020202020204" pitchFamily="34" charset="0"/>
                        <a:buChar char="•"/>
                      </a:pPr>
                      <a:r>
                        <a:rPr lang="es-MX" sz="1300" cap="none" spc="0">
                          <a:solidFill>
                            <a:schemeClr val="tx1"/>
                          </a:solidFill>
                        </a:rPr>
                        <a:t>La Cámara de Diputados aumentó de 400 a 500</a:t>
                      </a:r>
                    </a:p>
                    <a:p>
                      <a:pPr marL="285750" indent="-285750">
                        <a:buFont typeface="Arial" panose="020B0604020202020204" pitchFamily="34" charset="0"/>
                        <a:buChar char="•"/>
                      </a:pPr>
                      <a:r>
                        <a:rPr lang="es-MX" sz="1300" cap="none" spc="0">
                          <a:solidFill>
                            <a:schemeClr val="tx1"/>
                          </a:solidFill>
                        </a:rPr>
                        <a:t>Se incorpora la cláusula de gobernabilidad</a:t>
                      </a:r>
                    </a:p>
                    <a:p>
                      <a:pPr marL="285750" indent="-285750">
                        <a:buFont typeface="Arial" panose="020B0604020202020204" pitchFamily="34" charset="0"/>
                        <a:buChar char="•"/>
                      </a:pPr>
                      <a:endParaRPr lang="es-MX" sz="1300" cap="none" spc="0">
                        <a:solidFill>
                          <a:schemeClr val="tx1"/>
                        </a:solidFill>
                      </a:endParaRPr>
                    </a:p>
                  </a:txBody>
                  <a:tcPr marL="76925" marR="76925" marT="76925" marB="38462">
                    <a:lnL w="12700" cmpd="sng">
                      <a:noFill/>
                      <a:prstDash val="solid"/>
                    </a:lnL>
                    <a:lnR w="12700" cmpd="sng">
                      <a:noFill/>
                      <a:prstDash val="solid"/>
                    </a:lnR>
                    <a:lnT w="38100" cmpd="sng">
                      <a:noFill/>
                    </a:lnT>
                    <a:lnB w="12700" cmpd="sng">
                      <a:noFill/>
                      <a:prstDash val="solid"/>
                    </a:lnB>
                    <a:solidFill>
                      <a:srgbClr val="F2F2F2">
                        <a:alpha val="45098"/>
                      </a:srgbClr>
                    </a:solidFill>
                  </a:tcPr>
                </a:tc>
                <a:tc>
                  <a:txBody>
                    <a:bodyPr/>
                    <a:lstStyle/>
                    <a:p>
                      <a:pPr marL="285750" indent="-285750">
                        <a:buFont typeface="Arial" panose="020B0604020202020204" pitchFamily="34" charset="0"/>
                        <a:buChar char="•"/>
                      </a:pPr>
                      <a:r>
                        <a:rPr lang="es-MX" sz="1300" cap="none" spc="0">
                          <a:solidFill>
                            <a:schemeClr val="tx1"/>
                          </a:solidFill>
                        </a:rPr>
                        <a:t>Se establece el proceso electoral como una función estatal y pública</a:t>
                      </a:r>
                    </a:p>
                    <a:p>
                      <a:pPr marL="285750" indent="-285750">
                        <a:buFont typeface="Arial" panose="020B0604020202020204" pitchFamily="34" charset="0"/>
                        <a:buChar char="•"/>
                      </a:pPr>
                      <a:r>
                        <a:rPr lang="es-MX" sz="1300" cap="none" spc="0">
                          <a:solidFill>
                            <a:schemeClr val="tx1"/>
                          </a:solidFill>
                        </a:rPr>
                        <a:t>Se modifican las reglas de financiamiento y acceso a medios de comunicación </a:t>
                      </a:r>
                    </a:p>
                    <a:p>
                      <a:pPr marL="285750" indent="-285750">
                        <a:buFont typeface="Arial" panose="020B0604020202020204" pitchFamily="34" charset="0"/>
                        <a:buChar char="•"/>
                      </a:pPr>
                      <a:r>
                        <a:rPr lang="es-MX" sz="1300" cap="none" spc="0">
                          <a:solidFill>
                            <a:schemeClr val="tx1"/>
                          </a:solidFill>
                        </a:rPr>
                        <a:t>Se aprueba el COFIPE</a:t>
                      </a:r>
                    </a:p>
                    <a:p>
                      <a:pPr marL="285750" indent="-285750">
                        <a:buFont typeface="Arial" panose="020B0604020202020204" pitchFamily="34" charset="0"/>
                        <a:buChar char="•"/>
                      </a:pPr>
                      <a:r>
                        <a:rPr lang="es-MX" sz="1300" cap="none" spc="0">
                          <a:solidFill>
                            <a:schemeClr val="tx1"/>
                          </a:solidFill>
                        </a:rPr>
                        <a:t>Se crean el IFE y el TRIFE</a:t>
                      </a:r>
                    </a:p>
                  </a:txBody>
                  <a:tcPr marL="76925" marR="76925" marT="76925" marB="38462">
                    <a:lnL w="12700" cmpd="sng">
                      <a:noFill/>
                      <a:prstDash val="solid"/>
                    </a:lnL>
                    <a:lnR w="12700" cmpd="sng">
                      <a:noFill/>
                      <a:prstDash val="solid"/>
                    </a:lnR>
                    <a:lnT w="38100" cmpd="sng">
                      <a:noFill/>
                    </a:lnT>
                    <a:lnB w="12700" cmpd="sng">
                      <a:noFill/>
                      <a:prstDash val="solid"/>
                    </a:lnB>
                    <a:solidFill>
                      <a:srgbClr val="F2F2F2">
                        <a:alpha val="45098"/>
                      </a:srgbClr>
                    </a:solidFill>
                  </a:tcPr>
                </a:tc>
                <a:tc>
                  <a:txBody>
                    <a:bodyPr/>
                    <a:lstStyle/>
                    <a:p>
                      <a:pPr marL="285750" indent="-285750">
                        <a:buFont typeface="Arial" panose="020B0604020202020204" pitchFamily="34" charset="0"/>
                        <a:buChar char="•"/>
                      </a:pPr>
                      <a:r>
                        <a:rPr lang="es-MX" sz="1300" cap="none" spc="0">
                          <a:solidFill>
                            <a:schemeClr val="tx1"/>
                          </a:solidFill>
                        </a:rPr>
                        <a:t>Concluye el proceso de autocalificación electoral</a:t>
                      </a:r>
                    </a:p>
                    <a:p>
                      <a:pPr marL="285750" indent="-285750">
                        <a:buFont typeface="Arial" panose="020B0604020202020204" pitchFamily="34" charset="0"/>
                        <a:buChar char="•"/>
                      </a:pPr>
                      <a:r>
                        <a:rPr lang="es-MX" sz="1300" cap="none" spc="0">
                          <a:solidFill>
                            <a:schemeClr val="tx1"/>
                          </a:solidFill>
                        </a:rPr>
                        <a:t>Se elimina la cláusula de gobernabilidad</a:t>
                      </a:r>
                    </a:p>
                  </a:txBody>
                  <a:tcPr marL="76925" marR="76925" marT="76925" marB="38462">
                    <a:lnL w="12700" cmpd="sng">
                      <a:noFill/>
                      <a:prstDash val="solid"/>
                    </a:lnL>
                    <a:lnR w="12700" cmpd="sng">
                      <a:noFill/>
                      <a:prstDash val="solid"/>
                    </a:lnR>
                    <a:lnT w="38100" cmpd="sng">
                      <a:noFill/>
                    </a:lnT>
                    <a:lnB w="12700" cmpd="sng">
                      <a:noFill/>
                      <a:prstDash val="solid"/>
                    </a:lnB>
                    <a:solidFill>
                      <a:srgbClr val="F2F2F2">
                        <a:alpha val="45098"/>
                      </a:srgbClr>
                    </a:solidFill>
                  </a:tcPr>
                </a:tc>
                <a:tc>
                  <a:txBody>
                    <a:bodyPr/>
                    <a:lstStyle/>
                    <a:p>
                      <a:pPr marL="285750" indent="-285750">
                        <a:buFont typeface="Arial" panose="020B0604020202020204" pitchFamily="34" charset="0"/>
                        <a:buChar char="•"/>
                      </a:pPr>
                      <a:r>
                        <a:rPr lang="es-MX" sz="1300" cap="none" spc="0">
                          <a:solidFill>
                            <a:schemeClr val="tx1"/>
                          </a:solidFill>
                        </a:rPr>
                        <a:t>Se otorga autonomía al INE</a:t>
                      </a:r>
                    </a:p>
                    <a:p>
                      <a:pPr marL="285750" indent="-285750">
                        <a:buFont typeface="Arial" panose="020B0604020202020204" pitchFamily="34" charset="0"/>
                        <a:buChar char="•"/>
                      </a:pPr>
                      <a:r>
                        <a:rPr lang="es-MX" sz="1300" cap="none" spc="0">
                          <a:solidFill>
                            <a:schemeClr val="tx1"/>
                          </a:solidFill>
                        </a:rPr>
                        <a:t>Desaparece el TRIFE y el Tribunal Electoral se incorpora al Poder Judicial de la Federación</a:t>
                      </a:r>
                    </a:p>
                    <a:p>
                      <a:pPr marL="285750" indent="-285750">
                        <a:buFont typeface="Arial" panose="020B0604020202020204" pitchFamily="34" charset="0"/>
                        <a:buChar char="•"/>
                      </a:pPr>
                      <a:r>
                        <a:rPr lang="es-MX" sz="1300" cap="none" spc="0">
                          <a:solidFill>
                            <a:schemeClr val="tx1"/>
                          </a:solidFill>
                        </a:rPr>
                        <a:t>Se fortalecen las prerrogativas de financiamiento y acceso a medios</a:t>
                      </a:r>
                    </a:p>
                  </a:txBody>
                  <a:tcPr marL="76925" marR="76925" marT="76925" marB="38462">
                    <a:lnL w="12700" cmpd="sng">
                      <a:noFill/>
                      <a:prstDash val="solid"/>
                    </a:lnL>
                    <a:lnR w="12700" cmpd="sng">
                      <a:noFill/>
                      <a:prstDash val="solid"/>
                    </a:lnR>
                    <a:lnT w="38100" cmpd="sng">
                      <a:noFill/>
                    </a:lnT>
                    <a:lnB w="12700" cmpd="sng">
                      <a:noFill/>
                      <a:prstDash val="solid"/>
                    </a:lnB>
                    <a:solidFill>
                      <a:srgbClr val="F2F2F2">
                        <a:alpha val="45098"/>
                      </a:srgbClr>
                    </a:solidFill>
                  </a:tcPr>
                </a:tc>
                <a:tc>
                  <a:txBody>
                    <a:bodyPr/>
                    <a:lstStyle/>
                    <a:p>
                      <a:pPr marL="285750" indent="-285750">
                        <a:buFont typeface="Arial" panose="020B0604020202020204" pitchFamily="34" charset="0"/>
                        <a:buChar char="•"/>
                      </a:pPr>
                      <a:r>
                        <a:rPr lang="es-MX" sz="1300" cap="none" spc="0">
                          <a:solidFill>
                            <a:schemeClr val="tx1"/>
                          </a:solidFill>
                        </a:rPr>
                        <a:t>Se gesta el modelo de comunicación política</a:t>
                      </a:r>
                    </a:p>
                    <a:p>
                      <a:pPr marL="285750" indent="-285750">
                        <a:buFont typeface="Arial" panose="020B0604020202020204" pitchFamily="34" charset="0"/>
                        <a:buChar char="•"/>
                      </a:pPr>
                      <a:r>
                        <a:rPr lang="es-MX" sz="1300" cap="none" spc="0">
                          <a:solidFill>
                            <a:schemeClr val="tx1"/>
                          </a:solidFill>
                        </a:rPr>
                        <a:t>Se fortalecen los mecanismos de fiscalización y acceso a medios</a:t>
                      </a:r>
                    </a:p>
                  </a:txBody>
                  <a:tcPr marL="76925" marR="76925" marT="76925" marB="38462">
                    <a:lnL w="12700" cmpd="sng">
                      <a:noFill/>
                      <a:prstDash val="solid"/>
                    </a:lnL>
                    <a:lnR w="12700" cmpd="sng">
                      <a:noFill/>
                      <a:prstDash val="solid"/>
                    </a:lnR>
                    <a:lnT w="38100" cmpd="sng">
                      <a:noFill/>
                    </a:lnT>
                    <a:lnB w="12700" cmpd="sng">
                      <a:noFill/>
                      <a:prstDash val="solid"/>
                    </a:lnB>
                    <a:solidFill>
                      <a:srgbClr val="F2F2F2">
                        <a:alpha val="45098"/>
                      </a:srgbClr>
                    </a:solidFill>
                  </a:tcPr>
                </a:tc>
                <a:extLst>
                  <a:ext uri="{0D108BD9-81ED-4DB2-BD59-A6C34878D82A}">
                    <a16:rowId xmlns:a16="http://schemas.microsoft.com/office/drawing/2014/main" val="1539455387"/>
                  </a:ext>
                </a:extLst>
              </a:tr>
            </a:tbl>
          </a:graphicData>
        </a:graphic>
      </p:graphicFrame>
    </p:spTree>
    <p:extLst>
      <p:ext uri="{BB962C8B-B14F-4D97-AF65-F5344CB8AC3E}">
        <p14:creationId xmlns:p14="http://schemas.microsoft.com/office/powerpoint/2010/main" val="1225963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B2E530-27BD-4206-8645-C4ABC271D296}"/>
              </a:ext>
            </a:extLst>
          </p:cNvPr>
          <p:cNvPicPr>
            <a:picLocks noChangeAspect="1"/>
          </p:cNvPicPr>
          <p:nvPr/>
        </p:nvPicPr>
        <p:blipFill rotWithShape="1">
          <a:blip r:embed="rId2"/>
          <a:srcRect l="22900" r="26311" b="2"/>
          <a:stretch/>
        </p:blipFill>
        <p:spPr>
          <a:xfrm>
            <a:off x="7992976" y="1843283"/>
            <a:ext cx="3374810" cy="4285807"/>
          </a:xfrm>
          <a:prstGeom prst="rect">
            <a:avLst/>
          </a:prstGeom>
          <a:ln>
            <a:noFill/>
          </a:ln>
          <a:effectLst>
            <a:softEdge rad="112500"/>
          </a:effectLst>
        </p:spPr>
      </p:pic>
      <p:sp useBgFill="1">
        <p:nvSpPr>
          <p:cNvPr id="19" name="Rectangle 18">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75E59B-19CC-4B4A-AFFE-8D836884A109}"/>
              </a:ext>
            </a:extLst>
          </p:cNvPr>
          <p:cNvSpPr>
            <a:spLocks noGrp="1"/>
          </p:cNvSpPr>
          <p:nvPr>
            <p:ph type="title"/>
          </p:nvPr>
        </p:nvSpPr>
        <p:spPr>
          <a:xfrm>
            <a:off x="838200" y="329934"/>
            <a:ext cx="10515600" cy="1341634"/>
          </a:xfrm>
        </p:spPr>
        <p:txBody>
          <a:bodyPr vert="horz" lIns="91440" tIns="45720" rIns="91440" bIns="45720" rtlCol="0" anchor="ctr">
            <a:normAutofit/>
          </a:bodyPr>
          <a:lstStyle/>
          <a:p>
            <a:r>
              <a:rPr lang="en-US" sz="4000" b="1" dirty="0" err="1"/>
              <a:t>Reforma</a:t>
            </a:r>
            <a:r>
              <a:rPr lang="en-US" sz="4000" b="1" dirty="0"/>
              <a:t> 2014</a:t>
            </a:r>
          </a:p>
        </p:txBody>
      </p:sp>
      <p:sp>
        <p:nvSpPr>
          <p:cNvPr id="7" name="CuadroTexto 6">
            <a:extLst>
              <a:ext uri="{FF2B5EF4-FFF2-40B4-BE49-F238E27FC236}">
                <a16:creationId xmlns:a16="http://schemas.microsoft.com/office/drawing/2014/main" id="{413F4008-40ED-4404-A1F0-D4D92C2E9F32}"/>
              </a:ext>
            </a:extLst>
          </p:cNvPr>
          <p:cNvSpPr txBox="1"/>
          <p:nvPr/>
        </p:nvSpPr>
        <p:spPr>
          <a:xfrm>
            <a:off x="8341476" y="2020922"/>
            <a:ext cx="3026310" cy="28161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MX" dirty="0"/>
              <a:t>Ley General de Instituciones y Procedimientos Electorales</a:t>
            </a:r>
          </a:p>
          <a:p>
            <a:pPr marL="285750" indent="-285750">
              <a:spcAft>
                <a:spcPts val="600"/>
              </a:spcAft>
              <a:buFont typeface="Arial" panose="020B0604020202020204" pitchFamily="34" charset="0"/>
              <a:buChar char="•"/>
            </a:pPr>
            <a:r>
              <a:rPr lang="es-MX" dirty="0"/>
              <a:t>Ley General del Partidos Políticos</a:t>
            </a:r>
          </a:p>
          <a:p>
            <a:pPr marL="285750" indent="-285750">
              <a:spcAft>
                <a:spcPts val="600"/>
              </a:spcAft>
              <a:buFont typeface="Arial" panose="020B0604020202020204" pitchFamily="34" charset="0"/>
              <a:buChar char="•"/>
            </a:pPr>
            <a:r>
              <a:rPr lang="es-MX" dirty="0"/>
              <a:t>Ley Federal de Consulta Popular</a:t>
            </a:r>
          </a:p>
          <a:p>
            <a:pPr marL="285750" indent="-285750">
              <a:spcAft>
                <a:spcPts val="600"/>
              </a:spcAft>
              <a:buFont typeface="Arial" panose="020B0604020202020204" pitchFamily="34" charset="0"/>
              <a:buChar char="•"/>
            </a:pPr>
            <a:r>
              <a:rPr lang="es-MX" dirty="0"/>
              <a:t>Ley General de Delitos Electorales</a:t>
            </a:r>
          </a:p>
        </p:txBody>
      </p:sp>
      <p:graphicFrame>
        <p:nvGraphicFramePr>
          <p:cNvPr id="6" name="Marcador de contenido 5">
            <a:extLst>
              <a:ext uri="{FF2B5EF4-FFF2-40B4-BE49-F238E27FC236}">
                <a16:creationId xmlns:a16="http://schemas.microsoft.com/office/drawing/2014/main" id="{D9ADE1A2-B9BD-499D-A565-2D6C1A9B7B63}"/>
              </a:ext>
            </a:extLst>
          </p:cNvPr>
          <p:cNvGraphicFramePr>
            <a:graphicFrameLocks noGrp="1"/>
          </p:cNvGraphicFramePr>
          <p:nvPr>
            <p:ph idx="1"/>
            <p:extLst>
              <p:ext uri="{D42A27DB-BD31-4B8C-83A1-F6EECF244321}">
                <p14:modId xmlns:p14="http://schemas.microsoft.com/office/powerpoint/2010/main" val="641603747"/>
              </p:ext>
            </p:extLst>
          </p:nvPr>
        </p:nvGraphicFramePr>
        <p:xfrm>
          <a:off x="831987" y="1843283"/>
          <a:ext cx="6803753" cy="428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6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E3BE94-E628-4B12-9836-9E9C3924C3B8}"/>
              </a:ext>
            </a:extLst>
          </p:cNvPr>
          <p:cNvSpPr>
            <a:spLocks noGrp="1"/>
          </p:cNvSpPr>
          <p:nvPr>
            <p:ph type="title"/>
          </p:nvPr>
        </p:nvSpPr>
        <p:spPr>
          <a:xfrm>
            <a:off x="838201" y="365125"/>
            <a:ext cx="5251316" cy="1807305"/>
          </a:xfrm>
        </p:spPr>
        <p:txBody>
          <a:bodyPr>
            <a:normAutofit/>
          </a:bodyPr>
          <a:lstStyle/>
          <a:p>
            <a:r>
              <a:rPr lang="es-MX"/>
              <a:t>El movimiento insurgente</a:t>
            </a:r>
          </a:p>
        </p:txBody>
      </p:sp>
      <p:sp>
        <p:nvSpPr>
          <p:cNvPr id="3" name="Marcador de contenido 2">
            <a:extLst>
              <a:ext uri="{FF2B5EF4-FFF2-40B4-BE49-F238E27FC236}">
                <a16:creationId xmlns:a16="http://schemas.microsoft.com/office/drawing/2014/main" id="{A0802544-A4C0-4703-B233-47FD3DC6099D}"/>
              </a:ext>
            </a:extLst>
          </p:cNvPr>
          <p:cNvSpPr>
            <a:spLocks noGrp="1"/>
          </p:cNvSpPr>
          <p:nvPr>
            <p:ph idx="1"/>
          </p:nvPr>
        </p:nvSpPr>
        <p:spPr>
          <a:xfrm>
            <a:off x="838200" y="2333297"/>
            <a:ext cx="4619621" cy="3843666"/>
          </a:xfrm>
        </p:spPr>
        <p:txBody>
          <a:bodyPr>
            <a:normAutofit/>
          </a:bodyPr>
          <a:lstStyle/>
          <a:p>
            <a:r>
              <a:rPr lang="es-MX" sz="1400"/>
              <a:t>Inequidades entre criollos y peninsulares</a:t>
            </a:r>
          </a:p>
          <a:p>
            <a:r>
              <a:rPr lang="es-MX" sz="1400"/>
              <a:t>Sometimiento de mestizos, indígenas y otros grupos.</a:t>
            </a:r>
          </a:p>
          <a:p>
            <a:r>
              <a:rPr lang="es-MX" sz="1400"/>
              <a:t>“Viva nuestra Madre Santísima de Guadalupe. Viva Fernando VII y muera el mal gobierno…”</a:t>
            </a:r>
          </a:p>
          <a:p>
            <a:r>
              <a:rPr lang="es-MX" sz="1400"/>
              <a:t>Hidalgo publicó un bando aboliendo la esclavitud, derogó los tributos a las castas, eliminó los estancos de la pólvora y del tabaco, así como las cajas de comunidad y pensiones que se exigían a los indígenas.</a:t>
            </a:r>
          </a:p>
          <a:p>
            <a:r>
              <a:rPr lang="es-MX" sz="1400"/>
              <a:t>La batalla del Monte de las cruces marcó una división entre los insurgentes, quienes se disgregaron y luego huyeron al norte.</a:t>
            </a:r>
          </a:p>
          <a:p>
            <a:r>
              <a:rPr lang="es-MX" sz="1400"/>
              <a:t>Fueron capturados en Coahuila, trasladados a Chihuahua para ser ejecutados y sus restos fueron exhibidos en Guanajuato.</a:t>
            </a:r>
          </a:p>
        </p:txBody>
      </p:sp>
      <p:pic>
        <p:nvPicPr>
          <p:cNvPr id="3074" name="Picture 2" descr="Un grupo de personas disfrazadas posando&#10;&#10;Descripción generada automáticamente">
            <a:extLst>
              <a:ext uri="{FF2B5EF4-FFF2-40B4-BE49-F238E27FC236}">
                <a16:creationId xmlns:a16="http://schemas.microsoft.com/office/drawing/2014/main" id="{CEC276A5-8797-4CFC-AA00-13BEEDCC9C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35" r="3368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9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p:cNvSpPr txBox="1">
            <a:spLocks noChangeArrowheads="1"/>
          </p:cNvSpPr>
          <p:nvPr/>
        </p:nvSpPr>
        <p:spPr bwMode="auto">
          <a:xfrm>
            <a:off x="2578100" y="476251"/>
            <a:ext cx="8089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buFont typeface="Wingdings" pitchFamily="2" charset="2"/>
              <a:buNone/>
            </a:pPr>
            <a:r>
              <a:rPr lang="es-MX" altLang="es-MX" sz="2200" b="1">
                <a:solidFill>
                  <a:schemeClr val="tx2"/>
                </a:solidFill>
              </a:rPr>
              <a:t>Juntas electorales y las Cortes. Constitución de 1812</a:t>
            </a:r>
            <a:endParaRPr lang="es-ES" altLang="es-MX" sz="2200" b="1">
              <a:solidFill>
                <a:schemeClr val="tx2"/>
              </a:solidFill>
            </a:endParaRPr>
          </a:p>
        </p:txBody>
      </p:sp>
      <p:sp>
        <p:nvSpPr>
          <p:cNvPr id="10243" name="4 Rectángulo redondeado"/>
          <p:cNvSpPr>
            <a:spLocks noChangeArrowheads="1"/>
          </p:cNvSpPr>
          <p:nvPr/>
        </p:nvSpPr>
        <p:spPr bwMode="auto">
          <a:xfrm>
            <a:off x="1952626" y="2028825"/>
            <a:ext cx="2214563" cy="592138"/>
          </a:xfrm>
          <a:prstGeom prst="roundRect">
            <a:avLst>
              <a:gd name="adj" fmla="val 16667"/>
            </a:avLst>
          </a:prstGeom>
          <a:solidFill>
            <a:srgbClr val="B3B3B3">
              <a:alpha val="20000"/>
            </a:srgbClr>
          </a:solidFill>
          <a:ln w="9525" algn="ctr">
            <a:solidFill>
              <a:schemeClr val="tx1"/>
            </a:solidFill>
            <a:miter lim="800000"/>
            <a:headEnd/>
            <a:tailEnd/>
          </a:ln>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20000"/>
              </a:spcBef>
              <a:buClr>
                <a:srgbClr val="000000"/>
              </a:buClr>
              <a:buSzPct val="150000"/>
              <a:buFont typeface="Wingdings" pitchFamily="2" charset="2"/>
              <a:buNone/>
            </a:pPr>
            <a:r>
              <a:rPr lang="es-MX" altLang="es-MX" sz="1600" b="1">
                <a:solidFill>
                  <a:srgbClr val="000000"/>
                </a:solidFill>
              </a:rPr>
              <a:t>Juntas electorales de parroquia</a:t>
            </a:r>
          </a:p>
        </p:txBody>
      </p:sp>
      <p:sp>
        <p:nvSpPr>
          <p:cNvPr id="10244" name="6 Rectángulo redondeado"/>
          <p:cNvSpPr>
            <a:spLocks noChangeArrowheads="1"/>
          </p:cNvSpPr>
          <p:nvPr/>
        </p:nvSpPr>
        <p:spPr bwMode="auto">
          <a:xfrm>
            <a:off x="1952626" y="3409950"/>
            <a:ext cx="2214563" cy="592138"/>
          </a:xfrm>
          <a:prstGeom prst="roundRect">
            <a:avLst>
              <a:gd name="adj" fmla="val 16667"/>
            </a:avLst>
          </a:prstGeom>
          <a:solidFill>
            <a:srgbClr val="B3B3B3">
              <a:alpha val="20000"/>
            </a:srgbClr>
          </a:solidFill>
          <a:ln w="9525" algn="ctr">
            <a:solidFill>
              <a:schemeClr val="tx1"/>
            </a:solidFill>
            <a:miter lim="800000"/>
            <a:headEnd/>
            <a:tailEnd/>
          </a:ln>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20000"/>
              </a:spcBef>
              <a:buClr>
                <a:srgbClr val="000000"/>
              </a:buClr>
              <a:buSzPct val="150000"/>
              <a:buFont typeface="Wingdings" pitchFamily="2" charset="2"/>
              <a:buNone/>
            </a:pPr>
            <a:r>
              <a:rPr lang="es-MX" altLang="es-MX" sz="1600" b="1">
                <a:solidFill>
                  <a:srgbClr val="000000"/>
                </a:solidFill>
              </a:rPr>
              <a:t>Juntas electorales de partido </a:t>
            </a:r>
          </a:p>
        </p:txBody>
      </p:sp>
      <p:sp>
        <p:nvSpPr>
          <p:cNvPr id="10245" name="7 Rectángulo redondeado"/>
          <p:cNvSpPr>
            <a:spLocks noChangeArrowheads="1"/>
          </p:cNvSpPr>
          <p:nvPr/>
        </p:nvSpPr>
        <p:spPr bwMode="auto">
          <a:xfrm>
            <a:off x="1952626" y="4581525"/>
            <a:ext cx="2214563" cy="592138"/>
          </a:xfrm>
          <a:prstGeom prst="roundRect">
            <a:avLst>
              <a:gd name="adj" fmla="val 16667"/>
            </a:avLst>
          </a:prstGeom>
          <a:solidFill>
            <a:srgbClr val="B3B3B3">
              <a:alpha val="20000"/>
            </a:srgbClr>
          </a:solidFill>
          <a:ln w="9525" algn="ctr">
            <a:solidFill>
              <a:schemeClr val="tx1"/>
            </a:solidFill>
            <a:miter lim="800000"/>
            <a:headEnd/>
            <a:tailEnd/>
          </a:ln>
        </p:spPr>
        <p:txBody>
          <a:bodyPr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20000"/>
              </a:spcBef>
              <a:buClr>
                <a:srgbClr val="000000"/>
              </a:buClr>
              <a:buSzPct val="150000"/>
              <a:buFont typeface="Wingdings" pitchFamily="2" charset="2"/>
              <a:buNone/>
            </a:pPr>
            <a:r>
              <a:rPr lang="es-MX" altLang="es-MX" sz="1600" b="1">
                <a:solidFill>
                  <a:srgbClr val="000000"/>
                </a:solidFill>
              </a:rPr>
              <a:t>Juntas electorales de provincia </a:t>
            </a:r>
          </a:p>
        </p:txBody>
      </p:sp>
      <p:sp>
        <p:nvSpPr>
          <p:cNvPr id="10246" name="9 Rectángulo redondeado"/>
          <p:cNvSpPr>
            <a:spLocks noChangeArrowheads="1"/>
          </p:cNvSpPr>
          <p:nvPr/>
        </p:nvSpPr>
        <p:spPr bwMode="auto">
          <a:xfrm>
            <a:off x="4595814" y="3189289"/>
            <a:ext cx="2143125" cy="1176337"/>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rgbClr val="000000"/>
              </a:buClr>
              <a:buSzPct val="120000"/>
              <a:buFont typeface="Arial" pitchFamily="34" charset="0"/>
              <a:buChar char="•"/>
            </a:pPr>
            <a:r>
              <a:rPr lang="es-MX" altLang="es-MX" sz="1600">
                <a:solidFill>
                  <a:srgbClr val="000000"/>
                </a:solidFill>
              </a:rPr>
              <a:t> Presidente/Cura párroco</a:t>
            </a:r>
          </a:p>
          <a:p>
            <a:pPr algn="just">
              <a:lnSpc>
                <a:spcPts val="1675"/>
              </a:lnSpc>
              <a:spcBef>
                <a:spcPct val="20000"/>
              </a:spcBef>
              <a:buClr>
                <a:srgbClr val="000000"/>
              </a:buClr>
              <a:buSzPct val="120000"/>
              <a:buFont typeface="Arial" pitchFamily="34" charset="0"/>
              <a:buChar char="•"/>
            </a:pPr>
            <a:r>
              <a:rPr lang="es-MX" altLang="es-MX" sz="1600">
                <a:solidFill>
                  <a:srgbClr val="000000"/>
                </a:solidFill>
              </a:rPr>
              <a:t> 2 escrutadores</a:t>
            </a:r>
          </a:p>
          <a:p>
            <a:pPr algn="just">
              <a:lnSpc>
                <a:spcPts val="1675"/>
              </a:lnSpc>
              <a:spcBef>
                <a:spcPct val="20000"/>
              </a:spcBef>
              <a:buClr>
                <a:srgbClr val="000000"/>
              </a:buClr>
              <a:buSzPct val="120000"/>
              <a:buFont typeface="Arial" pitchFamily="34" charset="0"/>
              <a:buChar char="•"/>
            </a:pPr>
            <a:r>
              <a:rPr lang="es-MX" altLang="es-MX" sz="1600">
                <a:solidFill>
                  <a:srgbClr val="000000"/>
                </a:solidFill>
              </a:rPr>
              <a:t> 1 secretario    </a:t>
            </a:r>
          </a:p>
        </p:txBody>
      </p:sp>
      <p:sp>
        <p:nvSpPr>
          <p:cNvPr id="10247" name="10 Rectángulo redondeado"/>
          <p:cNvSpPr>
            <a:spLocks noChangeArrowheads="1"/>
          </p:cNvSpPr>
          <p:nvPr/>
        </p:nvSpPr>
        <p:spPr bwMode="auto">
          <a:xfrm>
            <a:off x="4800600" y="1557338"/>
            <a:ext cx="1727200" cy="342900"/>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rgbClr val="000000"/>
              </a:buClr>
              <a:buSzPct val="150000"/>
            </a:pPr>
            <a:r>
              <a:rPr lang="es-MX" altLang="es-MX" sz="1600">
                <a:solidFill>
                  <a:srgbClr val="000000"/>
                </a:solidFill>
              </a:rPr>
              <a:t>Compromisarios </a:t>
            </a:r>
          </a:p>
        </p:txBody>
      </p:sp>
      <p:sp>
        <p:nvSpPr>
          <p:cNvPr id="10248" name="15 Rectángulo redondeado"/>
          <p:cNvSpPr>
            <a:spLocks noChangeArrowheads="1"/>
          </p:cNvSpPr>
          <p:nvPr/>
        </p:nvSpPr>
        <p:spPr bwMode="auto">
          <a:xfrm>
            <a:off x="4800600" y="4919663"/>
            <a:ext cx="1582738" cy="584200"/>
          </a:xfrm>
          <a:prstGeom prst="roundRect">
            <a:avLst>
              <a:gd name="adj" fmla="val 16667"/>
            </a:avLst>
          </a:prstGeom>
          <a:solidFill>
            <a:srgbClr val="FFC000">
              <a:alpha val="7843"/>
            </a:srgbClr>
          </a:solidFill>
          <a:ln w="9525">
            <a:solidFill>
              <a:schemeClr val="tx1"/>
            </a:solidFill>
            <a:round/>
            <a:headEnd/>
            <a:tailEnd/>
          </a:ln>
        </p:spPr>
        <p:txBody>
          <a:bodyPr anchor="ctr">
            <a:spAutoFit/>
          </a:bodyPr>
          <a:lstStyle>
            <a:lvl1pPr indent="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ts val="1675"/>
              </a:lnSpc>
              <a:spcBef>
                <a:spcPct val="20000"/>
              </a:spcBef>
              <a:buClr>
                <a:srgbClr val="000000"/>
              </a:buClr>
              <a:buSzPct val="150000"/>
            </a:pPr>
            <a:r>
              <a:rPr lang="es-MX" altLang="es-MX" sz="1600">
                <a:solidFill>
                  <a:srgbClr val="000000"/>
                </a:solidFill>
              </a:rPr>
              <a:t>Comisión certificadora </a:t>
            </a:r>
          </a:p>
        </p:txBody>
      </p:sp>
      <p:sp>
        <p:nvSpPr>
          <p:cNvPr id="10249" name="20 CuadroTexto"/>
          <p:cNvSpPr>
            <a:spLocks noChangeArrowheads="1"/>
          </p:cNvSpPr>
          <p:nvPr/>
        </p:nvSpPr>
        <p:spPr bwMode="auto">
          <a:xfrm>
            <a:off x="7167563" y="2092325"/>
            <a:ext cx="3321050" cy="3322638"/>
          </a:xfrm>
          <a:prstGeom prst="roundRect">
            <a:avLst>
              <a:gd name="adj" fmla="val 16667"/>
            </a:avLst>
          </a:prstGeom>
          <a:solidFill>
            <a:srgbClr val="69B781">
              <a:alpha val="25098"/>
            </a:srgbClr>
          </a:solidFill>
          <a:ln w="9525">
            <a:solidFill>
              <a:schemeClr val="tx1"/>
            </a:solidFill>
            <a:round/>
            <a:headEnd/>
            <a:tailEnd/>
          </a:ln>
        </p:spPr>
        <p:txBody>
          <a:bodyPr anchor="ctr">
            <a:spAutoFit/>
          </a:bodyPr>
          <a:lstStyle>
            <a:lvl1pPr marL="82550" indent="-825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1675"/>
              </a:lnSpc>
              <a:spcBef>
                <a:spcPct val="20000"/>
              </a:spcBef>
              <a:buClr>
                <a:srgbClr val="000000"/>
              </a:buClr>
              <a:buSzPct val="120000"/>
              <a:buFont typeface="Arial" pitchFamily="34" charset="0"/>
              <a:buChar char="•"/>
            </a:pPr>
            <a:r>
              <a:rPr lang="es-MX" altLang="es-MX" sz="1600">
                <a:solidFill>
                  <a:srgbClr val="000000"/>
                </a:solidFill>
              </a:rPr>
              <a:t> Instalarse como autoridades responsables.</a:t>
            </a:r>
          </a:p>
          <a:p>
            <a:pPr>
              <a:lnSpc>
                <a:spcPts val="1675"/>
              </a:lnSpc>
              <a:spcBef>
                <a:spcPct val="20000"/>
              </a:spcBef>
              <a:buClr>
                <a:srgbClr val="000000"/>
              </a:buClr>
              <a:buSzPct val="120000"/>
              <a:buFont typeface="Arial" pitchFamily="34" charset="0"/>
              <a:buChar char="•"/>
            </a:pPr>
            <a:r>
              <a:rPr lang="es-MX" altLang="es-MX" sz="1600">
                <a:solidFill>
                  <a:srgbClr val="000000"/>
                </a:solidFill>
              </a:rPr>
              <a:t> Registrar a los participantes.</a:t>
            </a:r>
          </a:p>
          <a:p>
            <a:pPr>
              <a:lnSpc>
                <a:spcPts val="1675"/>
              </a:lnSpc>
              <a:spcBef>
                <a:spcPct val="20000"/>
              </a:spcBef>
              <a:buClr>
                <a:srgbClr val="000000"/>
              </a:buClr>
              <a:buSzPct val="120000"/>
              <a:buFont typeface="Arial" pitchFamily="34" charset="0"/>
              <a:buChar char="•"/>
            </a:pPr>
            <a:r>
              <a:rPr lang="es-MX" altLang="es-MX" sz="1600">
                <a:solidFill>
                  <a:srgbClr val="000000"/>
                </a:solidFill>
              </a:rPr>
              <a:t> Verificar las certificaciones de cada etapa.</a:t>
            </a:r>
          </a:p>
          <a:p>
            <a:pPr>
              <a:lnSpc>
                <a:spcPts val="1675"/>
              </a:lnSpc>
              <a:spcBef>
                <a:spcPct val="20000"/>
              </a:spcBef>
              <a:buClr>
                <a:srgbClr val="000000"/>
              </a:buClr>
              <a:buSzPct val="120000"/>
              <a:buFont typeface="Arial" pitchFamily="34" charset="0"/>
              <a:buChar char="•"/>
            </a:pPr>
            <a:r>
              <a:rPr lang="es-MX" altLang="es-MX" sz="1600">
                <a:solidFill>
                  <a:srgbClr val="000000"/>
                </a:solidFill>
              </a:rPr>
              <a:t> Contar los votos.</a:t>
            </a:r>
          </a:p>
          <a:p>
            <a:pPr>
              <a:lnSpc>
                <a:spcPts val="1675"/>
              </a:lnSpc>
              <a:spcBef>
                <a:spcPct val="20000"/>
              </a:spcBef>
              <a:buClr>
                <a:srgbClr val="000000"/>
              </a:buClr>
              <a:buSzPct val="120000"/>
              <a:buFont typeface="Arial" pitchFamily="34" charset="0"/>
              <a:buChar char="•"/>
            </a:pPr>
            <a:r>
              <a:rPr lang="es-MX" altLang="es-MX" sz="1600">
                <a:solidFill>
                  <a:srgbClr val="000000"/>
                </a:solidFill>
              </a:rPr>
              <a:t> Publicar resultados en las imprentas.</a:t>
            </a:r>
          </a:p>
          <a:p>
            <a:pPr>
              <a:lnSpc>
                <a:spcPts val="1675"/>
              </a:lnSpc>
              <a:spcBef>
                <a:spcPct val="20000"/>
              </a:spcBef>
              <a:buClr>
                <a:srgbClr val="000000"/>
              </a:buClr>
              <a:buSzPct val="120000"/>
              <a:buFont typeface="Arial" pitchFamily="34" charset="0"/>
              <a:buChar char="•"/>
            </a:pPr>
            <a:r>
              <a:rPr lang="es-MX" altLang="es-MX" sz="1600">
                <a:solidFill>
                  <a:srgbClr val="000000"/>
                </a:solidFill>
              </a:rPr>
              <a:t> Extender las actas de resultados. </a:t>
            </a:r>
          </a:p>
          <a:p>
            <a:pPr>
              <a:lnSpc>
                <a:spcPts val="1675"/>
              </a:lnSpc>
              <a:spcBef>
                <a:spcPct val="20000"/>
              </a:spcBef>
              <a:buClr>
                <a:srgbClr val="000000"/>
              </a:buClr>
              <a:buSzPct val="120000"/>
              <a:buFont typeface="Arial" pitchFamily="34" charset="0"/>
              <a:buChar char="•"/>
            </a:pPr>
            <a:r>
              <a:rPr lang="es-MX" altLang="es-MX" sz="1600">
                <a:solidFill>
                  <a:srgbClr val="000000"/>
                </a:solidFill>
              </a:rPr>
              <a:t> Remitir los resultados a la autoridad superior.</a:t>
            </a:r>
          </a:p>
        </p:txBody>
      </p:sp>
      <p:sp>
        <p:nvSpPr>
          <p:cNvPr id="10250" name="17 Rectángulo"/>
          <p:cNvSpPr>
            <a:spLocks noChangeArrowheads="1"/>
          </p:cNvSpPr>
          <p:nvPr/>
        </p:nvSpPr>
        <p:spPr bwMode="auto">
          <a:xfrm>
            <a:off x="7239000" y="5605464"/>
            <a:ext cx="2744788" cy="344487"/>
          </a:xfrm>
          <a:prstGeom prst="roundRect">
            <a:avLst>
              <a:gd name="adj" fmla="val 16667"/>
            </a:avLst>
          </a:prstGeom>
          <a:solidFill>
            <a:srgbClr val="993366">
              <a:alpha val="5098"/>
            </a:srgbClr>
          </a:solidFill>
          <a:ln w="9525">
            <a:solidFill>
              <a:schemeClr val="tx1"/>
            </a:solidFill>
            <a:round/>
            <a:headEnd/>
            <a:tailEnd/>
          </a:ln>
        </p:spPr>
        <p:txBody>
          <a:bodyPr anchor="ctr">
            <a:spAutoFit/>
          </a:bodyPr>
          <a:lstStyle>
            <a:lvl1pPr marL="85725" indent="-8572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rgbClr val="000000"/>
              </a:buClr>
              <a:buSzPct val="150000"/>
            </a:pPr>
            <a:r>
              <a:rPr lang="es-MX" altLang="es-MX" sz="1600">
                <a:solidFill>
                  <a:srgbClr val="000000"/>
                </a:solidFill>
              </a:rPr>
              <a:t>Resolver quejas</a:t>
            </a:r>
          </a:p>
        </p:txBody>
      </p:sp>
      <p:sp>
        <p:nvSpPr>
          <p:cNvPr id="10251" name="18 CuadroTexto"/>
          <p:cNvSpPr txBox="1">
            <a:spLocks noChangeArrowheads="1"/>
          </p:cNvSpPr>
          <p:nvPr/>
        </p:nvSpPr>
        <p:spPr bwMode="auto">
          <a:xfrm>
            <a:off x="1952625" y="2635250"/>
            <a:ext cx="2127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000000"/>
              </a:buClr>
              <a:buSzPct val="150000"/>
              <a:buFont typeface="Wingdings" pitchFamily="2" charset="2"/>
              <a:buNone/>
            </a:pPr>
            <a:r>
              <a:rPr lang="es-MX" altLang="es-MX" sz="1200">
                <a:solidFill>
                  <a:srgbClr val="000000"/>
                </a:solidFill>
              </a:rPr>
              <a:t>Por cada 150 ciudadanos avecindados y residentes se elige un elector parroquial.</a:t>
            </a:r>
          </a:p>
        </p:txBody>
      </p:sp>
      <p:sp>
        <p:nvSpPr>
          <p:cNvPr id="10252" name="19 Abrir llave"/>
          <p:cNvSpPr>
            <a:spLocks/>
          </p:cNvSpPr>
          <p:nvPr/>
        </p:nvSpPr>
        <p:spPr bwMode="auto">
          <a:xfrm>
            <a:off x="6881813" y="2117725"/>
            <a:ext cx="150812" cy="3327400"/>
          </a:xfrm>
          <a:prstGeom prst="leftBrace">
            <a:avLst>
              <a:gd name="adj1" fmla="val 827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7429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90000"/>
              </a:lnSpc>
              <a:spcBef>
                <a:spcPct val="20000"/>
              </a:spcBef>
              <a:buClr>
                <a:schemeClr val="tx1"/>
              </a:buClr>
              <a:buSzPct val="150000"/>
              <a:buFont typeface="Wingdings" pitchFamily="2" charset="2"/>
              <a:buNone/>
            </a:pPr>
            <a:endParaRPr lang="es-MX" altLang="es-MX" sz="1400" b="1">
              <a:solidFill>
                <a:srgbClr val="000000"/>
              </a:solidFill>
            </a:endParaRPr>
          </a:p>
        </p:txBody>
      </p:sp>
      <p:sp>
        <p:nvSpPr>
          <p:cNvPr id="10253" name="20 CuadroTexto"/>
          <p:cNvSpPr txBox="1">
            <a:spLocks noChangeArrowheads="1"/>
          </p:cNvSpPr>
          <p:nvPr/>
        </p:nvSpPr>
        <p:spPr bwMode="auto">
          <a:xfrm>
            <a:off x="1938338" y="4000501"/>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000000"/>
              </a:buClr>
              <a:buSzPct val="150000"/>
              <a:buFont typeface="Wingdings" pitchFamily="2" charset="2"/>
              <a:buNone/>
            </a:pPr>
            <a:r>
              <a:rPr lang="es-MX" altLang="es-MX" sz="1200">
                <a:solidFill>
                  <a:srgbClr val="000000"/>
                </a:solidFill>
              </a:rPr>
              <a:t>Se eligen 3 electores por cada Diputado de las Cortes.</a:t>
            </a:r>
          </a:p>
        </p:txBody>
      </p:sp>
      <p:sp>
        <p:nvSpPr>
          <p:cNvPr id="10254" name="21 CuadroTexto"/>
          <p:cNvSpPr txBox="1">
            <a:spLocks noChangeArrowheads="1"/>
          </p:cNvSpPr>
          <p:nvPr/>
        </p:nvSpPr>
        <p:spPr bwMode="auto">
          <a:xfrm>
            <a:off x="1938338" y="515461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000000"/>
              </a:buClr>
              <a:buSzPct val="150000"/>
              <a:buFont typeface="Wingdings" pitchFamily="2" charset="2"/>
              <a:buNone/>
            </a:pPr>
            <a:r>
              <a:rPr lang="es-MX" altLang="es-MX" sz="1200">
                <a:solidFill>
                  <a:srgbClr val="000000"/>
                </a:solidFill>
              </a:rPr>
              <a:t>Se eligen a  los representantes de la nación.</a:t>
            </a:r>
          </a:p>
        </p:txBody>
      </p:sp>
      <p:sp>
        <p:nvSpPr>
          <p:cNvPr id="10255" name="31 Cerrar llave"/>
          <p:cNvSpPr>
            <a:spLocks/>
          </p:cNvSpPr>
          <p:nvPr/>
        </p:nvSpPr>
        <p:spPr bwMode="auto">
          <a:xfrm>
            <a:off x="4295776" y="2028826"/>
            <a:ext cx="157163" cy="3560763"/>
          </a:xfrm>
          <a:prstGeom prst="rightBrace">
            <a:avLst>
              <a:gd name="adj1" fmla="val 839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7429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90000"/>
              </a:lnSpc>
              <a:spcBef>
                <a:spcPct val="20000"/>
              </a:spcBef>
              <a:buClr>
                <a:schemeClr val="tx1"/>
              </a:buClr>
              <a:buSzPct val="150000"/>
              <a:buFont typeface="Wingdings" pitchFamily="2" charset="2"/>
              <a:buNone/>
            </a:pPr>
            <a:endParaRPr lang="es-MX" altLang="es-MX" sz="1400">
              <a:solidFill>
                <a:srgbClr val="000000"/>
              </a:solidFill>
            </a:endParaRPr>
          </a:p>
        </p:txBody>
      </p:sp>
      <p:sp>
        <p:nvSpPr>
          <p:cNvPr id="16" name="15 Rectángulo"/>
          <p:cNvSpPr/>
          <p:nvPr/>
        </p:nvSpPr>
        <p:spPr>
          <a:xfrm>
            <a:off x="1666844" y="2132856"/>
            <a:ext cx="357190" cy="36933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hangingPunct="1">
              <a:spcBef>
                <a:spcPct val="20000"/>
              </a:spcBef>
              <a:buClr>
                <a:srgbClr val="000000"/>
              </a:buClr>
              <a:buSzPct val="150000"/>
              <a:buFont typeface="Wingdings" pitchFamily="2" charset="2"/>
              <a:buNone/>
              <a:defRPr/>
            </a:pPr>
            <a:r>
              <a:rPr lang="es-ES" b="1" spc="150" dirty="0">
                <a:ln w="11430"/>
                <a:solidFill>
                  <a:schemeClr val="bg1">
                    <a:lumMod val="65000"/>
                  </a:schemeClr>
                </a:solidFill>
                <a:latin typeface="Arial" charset="0"/>
                <a:ea typeface="ＭＳ Ｐゴシック" charset="-128"/>
                <a:cs typeface="Arial" charset="0"/>
              </a:rPr>
              <a:t>1</a:t>
            </a:r>
          </a:p>
        </p:txBody>
      </p:sp>
      <p:sp>
        <p:nvSpPr>
          <p:cNvPr id="17" name="16 Rectángulo"/>
          <p:cNvSpPr/>
          <p:nvPr/>
        </p:nvSpPr>
        <p:spPr>
          <a:xfrm>
            <a:off x="1666844" y="3563724"/>
            <a:ext cx="357190" cy="36933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hangingPunct="1">
              <a:spcBef>
                <a:spcPct val="20000"/>
              </a:spcBef>
              <a:buClr>
                <a:srgbClr val="000000"/>
              </a:buClr>
              <a:buSzPct val="150000"/>
              <a:defRPr/>
            </a:pPr>
            <a:r>
              <a:rPr lang="es-ES" b="1" spc="150" dirty="0">
                <a:ln w="11430"/>
                <a:solidFill>
                  <a:schemeClr val="bg1">
                    <a:lumMod val="65000"/>
                  </a:schemeClr>
                </a:solidFill>
                <a:latin typeface="Arial" charset="0"/>
                <a:ea typeface="ＭＳ Ｐゴシック" charset="-128"/>
                <a:cs typeface="Arial" charset="0"/>
              </a:rPr>
              <a:t>2</a:t>
            </a:r>
          </a:p>
        </p:txBody>
      </p:sp>
      <p:sp>
        <p:nvSpPr>
          <p:cNvPr id="18" name="17 Rectángulo"/>
          <p:cNvSpPr/>
          <p:nvPr/>
        </p:nvSpPr>
        <p:spPr>
          <a:xfrm>
            <a:off x="1666844" y="4653136"/>
            <a:ext cx="357190" cy="36933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hangingPunct="1">
              <a:spcBef>
                <a:spcPct val="20000"/>
              </a:spcBef>
              <a:buClr>
                <a:srgbClr val="000000"/>
              </a:buClr>
              <a:buSzPct val="150000"/>
              <a:buFont typeface="Wingdings" pitchFamily="2" charset="2"/>
              <a:buNone/>
              <a:defRPr/>
            </a:pPr>
            <a:r>
              <a:rPr lang="es-ES" b="1" spc="150" dirty="0">
                <a:ln w="11430"/>
                <a:solidFill>
                  <a:schemeClr val="bg1">
                    <a:lumMod val="65000"/>
                  </a:schemeClr>
                </a:solidFill>
                <a:latin typeface="Arial" charset="0"/>
                <a:ea typeface="ＭＳ Ｐゴシック" charset="-128"/>
                <a:cs typeface="Arial" charset="0"/>
              </a:rPr>
              <a:t>3</a:t>
            </a:r>
          </a:p>
        </p:txBody>
      </p:sp>
      <p:sp>
        <p:nvSpPr>
          <p:cNvPr id="10259" name="23 CuadroTexto"/>
          <p:cNvSpPr txBox="1">
            <a:spLocks noChangeArrowheads="1"/>
          </p:cNvSpPr>
          <p:nvPr/>
        </p:nvSpPr>
        <p:spPr bwMode="auto">
          <a:xfrm>
            <a:off x="1906588" y="971550"/>
            <a:ext cx="4621212"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chemeClr val="tx1"/>
              </a:buClr>
              <a:buSzPct val="150000"/>
              <a:buFont typeface="Wingdings" pitchFamily="2" charset="2"/>
              <a:buNone/>
            </a:pPr>
            <a:r>
              <a:rPr lang="es-MX" altLang="es-MX" b="1">
                <a:solidFill>
                  <a:srgbClr val="0E502B"/>
                </a:solidFill>
              </a:rPr>
              <a:t>Elecciones para diputados de las Cortes</a:t>
            </a:r>
          </a:p>
        </p:txBody>
      </p:sp>
      <p:cxnSp>
        <p:nvCxnSpPr>
          <p:cNvPr id="10260" name="25 Forma"/>
          <p:cNvCxnSpPr>
            <a:cxnSpLocks noChangeShapeType="1"/>
            <a:stCxn id="10243" idx="0"/>
            <a:endCxn id="10247" idx="1"/>
          </p:cNvCxnSpPr>
          <p:nvPr/>
        </p:nvCxnSpPr>
        <p:spPr bwMode="auto">
          <a:xfrm rot="5400000" flipH="1" flipV="1">
            <a:off x="3780632" y="1008857"/>
            <a:ext cx="300037" cy="1739900"/>
          </a:xfrm>
          <a:prstGeom prst="bentConnector2">
            <a:avLst/>
          </a:prstGeom>
          <a:noFill/>
          <a:ln w="12700" algn="ctr">
            <a:solidFill>
              <a:srgbClr val="0E502B"/>
            </a:solidFill>
            <a:round/>
            <a:headEnd/>
            <a:tailEnd type="arrow" w="med" len="med"/>
          </a:ln>
          <a:extLst>
            <a:ext uri="{909E8E84-426E-40DD-AFC4-6F175D3DCCD1}">
              <a14:hiddenFill xmlns:a14="http://schemas.microsoft.com/office/drawing/2010/main">
                <a:noFill/>
              </a14:hiddenFill>
            </a:ext>
          </a:extLst>
        </p:spPr>
      </p:cxnSp>
      <p:cxnSp>
        <p:nvCxnSpPr>
          <p:cNvPr id="10261" name="29 Forma"/>
          <p:cNvCxnSpPr>
            <a:cxnSpLocks noChangeShapeType="1"/>
            <a:stCxn id="10248" idx="2"/>
            <a:endCxn id="10250" idx="1"/>
          </p:cNvCxnSpPr>
          <p:nvPr/>
        </p:nvCxnSpPr>
        <p:spPr bwMode="auto">
          <a:xfrm rot="16200000" flipH="1">
            <a:off x="6278563" y="4816476"/>
            <a:ext cx="273050" cy="1647825"/>
          </a:xfrm>
          <a:prstGeom prst="bentConnector2">
            <a:avLst/>
          </a:prstGeom>
          <a:noFill/>
          <a:ln w="12700" algn="ctr">
            <a:solidFill>
              <a:srgbClr val="0E502B"/>
            </a:solidFill>
            <a:round/>
            <a:headEnd/>
            <a:tailEnd type="arrow" w="med" len="med"/>
          </a:ln>
          <a:extLst>
            <a:ext uri="{909E8E84-426E-40DD-AFC4-6F175D3DCCD1}">
              <a14:hiddenFill xmlns:a14="http://schemas.microsoft.com/office/drawing/2010/main">
                <a:noFill/>
              </a14:hiddenFill>
            </a:ext>
          </a:extLst>
        </p:spPr>
      </p:cxnSp>
      <p:sp>
        <p:nvSpPr>
          <p:cNvPr id="10262" name="20 CuadroTexto"/>
          <p:cNvSpPr>
            <a:spLocks noChangeArrowheads="1"/>
          </p:cNvSpPr>
          <p:nvPr/>
        </p:nvSpPr>
        <p:spPr bwMode="auto">
          <a:xfrm>
            <a:off x="7167564" y="1557338"/>
            <a:ext cx="2744787" cy="342900"/>
          </a:xfrm>
          <a:prstGeom prst="roundRect">
            <a:avLst>
              <a:gd name="adj" fmla="val 16667"/>
            </a:avLst>
          </a:prstGeom>
          <a:solidFill>
            <a:srgbClr val="69B781">
              <a:alpha val="25098"/>
            </a:srgbClr>
          </a:solidFill>
          <a:ln w="9525">
            <a:solidFill>
              <a:schemeClr val="tx1"/>
            </a:solidFill>
            <a:round/>
            <a:headEnd/>
            <a:tailEnd/>
          </a:ln>
        </p:spPr>
        <p:txBody>
          <a:bodyPr anchor="ctr">
            <a:spAutoFit/>
          </a:bodyPr>
          <a:lstStyle>
            <a:lvl1pPr marL="82550" indent="-825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ts val="1675"/>
              </a:lnSpc>
              <a:spcBef>
                <a:spcPct val="20000"/>
              </a:spcBef>
              <a:buClr>
                <a:srgbClr val="000000"/>
              </a:buClr>
              <a:buSzPct val="150000"/>
            </a:pPr>
            <a:r>
              <a:rPr lang="es-MX" altLang="es-MX" sz="1600">
                <a:solidFill>
                  <a:srgbClr val="000000"/>
                </a:solidFill>
              </a:rPr>
              <a:t>Elegir al elector parroquial</a:t>
            </a:r>
          </a:p>
        </p:txBody>
      </p:sp>
      <p:cxnSp>
        <p:nvCxnSpPr>
          <p:cNvPr id="10263" name="37 Conector recto de flecha"/>
          <p:cNvCxnSpPr>
            <a:cxnSpLocks noChangeShapeType="1"/>
            <a:stCxn id="10247" idx="3"/>
            <a:endCxn id="10262" idx="1"/>
          </p:cNvCxnSpPr>
          <p:nvPr/>
        </p:nvCxnSpPr>
        <p:spPr bwMode="auto">
          <a:xfrm>
            <a:off x="6527801" y="1728789"/>
            <a:ext cx="639763" cy="1587"/>
          </a:xfrm>
          <a:prstGeom prst="straightConnector1">
            <a:avLst/>
          </a:prstGeom>
          <a:noFill/>
          <a:ln w="12700" algn="ctr">
            <a:solidFill>
              <a:srgbClr val="0E502B"/>
            </a:solidFill>
            <a:round/>
            <a:headEnd/>
            <a:tailEnd type="arrow" w="med" len="med"/>
          </a:ln>
          <a:extLst>
            <a:ext uri="{909E8E84-426E-40DD-AFC4-6F175D3DCCD1}">
              <a14:hiddenFill xmlns:a14="http://schemas.microsoft.com/office/drawing/2010/main">
                <a:noFill/>
              </a14:hiddenFill>
            </a:ext>
          </a:extLst>
        </p:spPr>
      </p:cxnSp>
      <p:sp>
        <p:nvSpPr>
          <p:cNvPr id="10264" name="24 Flecha abajo"/>
          <p:cNvSpPr>
            <a:spLocks noChangeArrowheads="1"/>
          </p:cNvSpPr>
          <p:nvPr/>
        </p:nvSpPr>
        <p:spPr bwMode="auto">
          <a:xfrm>
            <a:off x="5448300" y="4438651"/>
            <a:ext cx="287338" cy="331313"/>
          </a:xfrm>
          <a:prstGeom prst="downArrow">
            <a:avLst>
              <a:gd name="adj1" fmla="val 50000"/>
              <a:gd name="adj2" fmla="val 49945"/>
            </a:avLst>
          </a:prstGeom>
          <a:solidFill>
            <a:srgbClr val="0E502B">
              <a:alpha val="50195"/>
            </a:srgbClr>
          </a:solidFill>
          <a:ln w="9525" algn="ctr">
            <a:solidFill>
              <a:schemeClr val="tx1"/>
            </a:solidFill>
            <a:round/>
            <a:headEnd/>
            <a:tailEnd/>
          </a:ln>
        </p:spPr>
        <p:txBody>
          <a:bodyPr lIns="90000" tIns="46800" rIns="90000" bIns="46800">
            <a:spAutoFit/>
          </a:bodyPr>
          <a:lstStyle>
            <a:lvl1pPr marL="742950" indent="-2857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spcBef>
                <a:spcPct val="50000"/>
              </a:spcBef>
              <a:buClr>
                <a:schemeClr val="tx1"/>
              </a:buClr>
              <a:buSzPct val="150000"/>
              <a:buFont typeface="Wingdings" pitchFamily="2" charset="2"/>
              <a:buNone/>
            </a:pPr>
            <a:endParaRPr lang="es-MX" altLang="es-MX" sz="12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434" name="Rectángulo 1"/>
          <p:cNvSpPr>
            <a:spLocks noChangeArrowheads="1"/>
          </p:cNvSpPr>
          <p:nvPr/>
        </p:nvSpPr>
        <p:spPr bwMode="auto">
          <a:xfrm>
            <a:off x="762000" y="2279018"/>
            <a:ext cx="5314543" cy="33759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tabLst>
                <a:tab pos="100806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100806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100806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100806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100806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0806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0806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0806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08063" algn="l"/>
              </a:tabLst>
              <a:defRPr>
                <a:solidFill>
                  <a:schemeClr val="tx1"/>
                </a:solidFill>
                <a:latin typeface="Arial" panose="020B0604020202020204" pitchFamily="34" charset="0"/>
                <a:ea typeface="ＭＳ Ｐゴシック" panose="020B0600070205080204" pitchFamily="34" charset="-128"/>
              </a:defRPr>
            </a:lvl9pPr>
          </a:lstStyle>
          <a:p>
            <a:pPr indent="-228600">
              <a:lnSpc>
                <a:spcPct val="90000"/>
              </a:lnSpc>
              <a:spcAft>
                <a:spcPts val="1000"/>
              </a:spcAft>
              <a:buFont typeface="Arial" panose="020B0604020202020204" pitchFamily="34" charset="0"/>
              <a:buChar char="•"/>
              <a:defRPr/>
            </a:pPr>
            <a:r>
              <a:rPr lang="en-US" altLang="es-MX" sz="1700" b="1">
                <a:latin typeface="+mn-lt"/>
                <a:ea typeface="+mn-ea"/>
              </a:rPr>
              <a:t>Decreto Constitucional para la Libertad de la América Mexicana (Constitución de Apatzingán) 22 de octubre de 1814.</a:t>
            </a:r>
          </a:p>
          <a:p>
            <a:pPr indent="-228600">
              <a:lnSpc>
                <a:spcPct val="90000"/>
              </a:lnSpc>
              <a:spcAft>
                <a:spcPts val="1000"/>
              </a:spcAft>
              <a:buFont typeface="Arial" panose="020B0604020202020204" pitchFamily="34" charset="0"/>
              <a:buChar char="•"/>
              <a:defRPr/>
            </a:pPr>
            <a:endParaRPr lang="en-US" altLang="es-MX" sz="1700" b="1">
              <a:latin typeface="+mn-lt"/>
              <a:ea typeface="+mn-ea"/>
            </a:endParaRPr>
          </a:p>
          <a:p>
            <a:pPr indent="-228600">
              <a:lnSpc>
                <a:spcPct val="90000"/>
              </a:lnSpc>
              <a:spcAft>
                <a:spcPts val="1000"/>
              </a:spcAft>
              <a:buFont typeface="Arial" panose="020B0604020202020204" pitchFamily="34" charset="0"/>
              <a:buChar char="•"/>
              <a:defRPr/>
            </a:pPr>
            <a:r>
              <a:rPr lang="en-US" altLang="es-MX" sz="1700">
                <a:latin typeface="+mn-lt"/>
                <a:ea typeface="+mn-ea"/>
              </a:rPr>
              <a:t>Declara el principio de soberanía popular y establece un régimen republicano con división de tres poderes, en el que el Poder Ejecutivo (Supremo Gobierno) se deposita en tres personas y reproduce el sistema de elección indirecta a tres niveles (parroquia, partido y provincia) de la Constitución de Cádiz, en este caso, para nombrar a los diputados al Supremo Congreso.</a:t>
            </a:r>
          </a:p>
          <a:p>
            <a:pPr indent="-228600">
              <a:lnSpc>
                <a:spcPct val="90000"/>
              </a:lnSpc>
              <a:spcAft>
                <a:spcPts val="1000"/>
              </a:spcAft>
              <a:buFont typeface="Arial" panose="020B0604020202020204" pitchFamily="34" charset="0"/>
              <a:buChar char="•"/>
              <a:defRPr/>
            </a:pPr>
            <a:r>
              <a:rPr lang="en-US" altLang="es-MX" sz="1700">
                <a:latin typeface="+mn-lt"/>
                <a:ea typeface="+mn-ea"/>
              </a:rPr>
              <a:t>Artículos: 5, 44, 48, 61 y 132</a:t>
            </a: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Natalicio de el Siervo de la Nación, José María Morelos y Pavón - 24 Horas">
            <a:extLst>
              <a:ext uri="{FF2B5EF4-FFF2-40B4-BE49-F238E27FC236}">
                <a16:creationId xmlns:a16="http://schemas.microsoft.com/office/drawing/2014/main" id="{BF6D3AEB-B5A1-4427-B60C-BFE4362FEB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90" r="17071"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AC1E580-B03B-4D1A-B9A1-DEB4F3AEC91D}"/>
              </a:ext>
            </a:extLst>
          </p:cNvPr>
          <p:cNvSpPr>
            <a:spLocks noGrp="1"/>
          </p:cNvSpPr>
          <p:nvPr>
            <p:ph type="title"/>
          </p:nvPr>
        </p:nvSpPr>
        <p:spPr>
          <a:xfrm>
            <a:off x="1130271" y="1193800"/>
            <a:ext cx="3193050" cy="4699000"/>
          </a:xfrm>
        </p:spPr>
        <p:txBody>
          <a:bodyPr anchor="ctr">
            <a:normAutofit/>
          </a:bodyPr>
          <a:lstStyle/>
          <a:p>
            <a:r>
              <a:rPr lang="es-MX" sz="3000" dirty="0"/>
              <a:t>Independencia </a:t>
            </a:r>
          </a:p>
        </p:txBody>
      </p:sp>
      <p:sp>
        <p:nvSpPr>
          <p:cNvPr id="8" name="Rectángulo 7">
            <a:extLst>
              <a:ext uri="{FF2B5EF4-FFF2-40B4-BE49-F238E27FC236}">
                <a16:creationId xmlns:a16="http://schemas.microsoft.com/office/drawing/2014/main" id="{AB7A52DA-1220-4AD5-90F2-D77D3DAEFC80}"/>
              </a:ext>
            </a:extLst>
          </p:cNvPr>
          <p:cNvSpPr/>
          <p:nvPr/>
        </p:nvSpPr>
        <p:spPr>
          <a:xfrm>
            <a:off x="758282" y="1600200"/>
            <a:ext cx="3480133" cy="4609068"/>
          </a:xfrm>
          <a:prstGeom prst="rect">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5" name="Marcador de contenido 4">
            <a:extLst>
              <a:ext uri="{FF2B5EF4-FFF2-40B4-BE49-F238E27FC236}">
                <a16:creationId xmlns:a16="http://schemas.microsoft.com/office/drawing/2014/main" id="{5A6823A3-F510-4A82-8F4E-A00C97723DCD}"/>
              </a:ext>
            </a:extLst>
          </p:cNvPr>
          <p:cNvGraphicFramePr>
            <a:graphicFrameLocks noGrp="1"/>
          </p:cNvGraphicFramePr>
          <p:nvPr>
            <p:ph idx="1"/>
          </p:nvPr>
        </p:nvGraphicFramePr>
        <p:xfrm>
          <a:off x="2926080" y="0"/>
          <a:ext cx="9596894"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a:extLst>
              <a:ext uri="{FF2B5EF4-FFF2-40B4-BE49-F238E27FC236}">
                <a16:creationId xmlns:a16="http://schemas.microsoft.com/office/drawing/2014/main" id="{217E2D64-7958-40C2-A2F4-9FB3B77803FD}"/>
              </a:ext>
            </a:extLst>
          </p:cNvPr>
          <p:cNvSpPr txBox="1"/>
          <p:nvPr/>
        </p:nvSpPr>
        <p:spPr>
          <a:xfrm>
            <a:off x="897996" y="360597"/>
            <a:ext cx="3657600" cy="461665"/>
          </a:xfrm>
          <a:prstGeom prst="rect">
            <a:avLst/>
          </a:prstGeom>
          <a:noFill/>
        </p:spPr>
        <p:txBody>
          <a:bodyPr wrap="square" rtlCol="0">
            <a:spAutoFit/>
          </a:bodyPr>
          <a:lstStyle/>
          <a:p>
            <a:r>
              <a:rPr lang="es-MX" sz="2400" b="1" dirty="0"/>
              <a:t>México independiente</a:t>
            </a:r>
          </a:p>
        </p:txBody>
      </p:sp>
    </p:spTree>
    <p:extLst>
      <p:ext uri="{BB962C8B-B14F-4D97-AF65-F5344CB8AC3E}">
        <p14:creationId xmlns:p14="http://schemas.microsoft.com/office/powerpoint/2010/main" val="306141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299CFD4-FCB9-4660-A5AF-8E0773149821}"/>
              </a:ext>
            </a:extLst>
          </p:cNvPr>
          <p:cNvSpPr>
            <a:spLocks noGrp="1"/>
          </p:cNvSpPr>
          <p:nvPr>
            <p:ph type="title"/>
          </p:nvPr>
        </p:nvSpPr>
        <p:spPr>
          <a:xfrm>
            <a:off x="524741" y="620392"/>
            <a:ext cx="3808268" cy="5504688"/>
          </a:xfrm>
        </p:spPr>
        <p:txBody>
          <a:bodyPr>
            <a:normAutofit/>
          </a:bodyPr>
          <a:lstStyle/>
          <a:p>
            <a:r>
              <a:rPr lang="es-MX" sz="5600">
                <a:solidFill>
                  <a:schemeClr val="bg1"/>
                </a:solidFill>
              </a:rPr>
              <a:t>Constitución de 1824</a:t>
            </a:r>
          </a:p>
        </p:txBody>
      </p:sp>
      <p:graphicFrame>
        <p:nvGraphicFramePr>
          <p:cNvPr id="5" name="Marcador de contenido 2">
            <a:extLst>
              <a:ext uri="{FF2B5EF4-FFF2-40B4-BE49-F238E27FC236}">
                <a16:creationId xmlns:a16="http://schemas.microsoft.com/office/drawing/2014/main" id="{20F9CD44-633E-4AB0-B194-04538153F2B8}"/>
              </a:ext>
            </a:extLst>
          </p:cNvPr>
          <p:cNvGraphicFramePr>
            <a:graphicFrameLocks noGrp="1"/>
          </p:cNvGraphicFramePr>
          <p:nvPr>
            <p:ph idx="1"/>
            <p:extLst>
              <p:ext uri="{D42A27DB-BD31-4B8C-83A1-F6EECF244321}">
                <p14:modId xmlns:p14="http://schemas.microsoft.com/office/powerpoint/2010/main" val="39509329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01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1 CuadroTexto"/>
          <p:cNvSpPr txBox="1">
            <a:spLocks noChangeArrowheads="1"/>
          </p:cNvSpPr>
          <p:nvPr/>
        </p:nvSpPr>
        <p:spPr bwMode="auto">
          <a:xfrm>
            <a:off x="804672" y="640080"/>
            <a:ext cx="3282696" cy="5257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0"/>
              </a:spcBef>
              <a:spcAft>
                <a:spcPts val="600"/>
              </a:spcAft>
              <a:buClr>
                <a:schemeClr val="tx1"/>
              </a:buClr>
              <a:buSzPct val="150000"/>
            </a:pPr>
            <a:r>
              <a:rPr lang="en-US" altLang="es-MX" sz="4400" b="1" kern="1200" dirty="0" err="1">
                <a:solidFill>
                  <a:schemeClr val="bg1"/>
                </a:solidFill>
                <a:latin typeface="+mj-lt"/>
                <a:ea typeface="+mj-ea"/>
                <a:cs typeface="+mj-cs"/>
              </a:rPr>
              <a:t>Línea</a:t>
            </a:r>
            <a:r>
              <a:rPr lang="en-US" altLang="es-MX" sz="4400" b="1" kern="1200" dirty="0">
                <a:solidFill>
                  <a:schemeClr val="bg1"/>
                </a:solidFill>
                <a:latin typeface="+mj-lt"/>
                <a:ea typeface="+mj-ea"/>
                <a:cs typeface="+mj-cs"/>
              </a:rPr>
              <a:t> del </a:t>
            </a:r>
            <a:r>
              <a:rPr lang="en-US" altLang="es-MX" sz="4400" b="1" kern="1200" dirty="0" err="1">
                <a:solidFill>
                  <a:schemeClr val="bg1"/>
                </a:solidFill>
                <a:latin typeface="+mj-lt"/>
                <a:ea typeface="+mj-ea"/>
                <a:cs typeface="+mj-cs"/>
              </a:rPr>
              <a:t>tiempo</a:t>
            </a:r>
            <a:endParaRPr lang="en-US" altLang="es-MX" sz="4400" b="1" kern="1200" dirty="0">
              <a:solidFill>
                <a:schemeClr val="bg1"/>
              </a:solidFill>
              <a:latin typeface="+mj-lt"/>
              <a:ea typeface="+mj-ea"/>
              <a:cs typeface="+mj-cs"/>
            </a:endParaRPr>
          </a:p>
        </p:txBody>
      </p:sp>
      <p:sp>
        <p:nvSpPr>
          <p:cNvPr id="8195" name="38 Rectángulo redondeado"/>
          <p:cNvSpPr>
            <a:spLocks noChangeArrowheads="1"/>
          </p:cNvSpPr>
          <p:nvPr/>
        </p:nvSpPr>
        <p:spPr bwMode="auto">
          <a:xfrm>
            <a:off x="5358384" y="640081"/>
            <a:ext cx="6024654" cy="5257800"/>
          </a:xfrm>
          <a:prstGeom prst="roundRect">
            <a:avLst>
              <a:gd name="adj" fmla="val 0"/>
            </a:avLst>
          </a:prstGeom>
        </p:spPr>
        <p:txBody>
          <a:bodyPr vert="horz" lIns="91440" tIns="45720" rIns="91440" bIns="45720" rtlCol="0" anchor="ctr">
            <a:normAutofit/>
          </a:bodyPr>
          <a:lstStyle>
            <a:lvl1pPr marL="273050" indent="-2730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1810 surge el movimiento insurgente de independencia.</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1812 se promulgó la llamada Constitución de Cádiz</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1813 se dieron a conocer los “Sentimientos de la Nación”..</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1814 se promulgó la llamada Constitución de Apatzingán.</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1821, se proclama la independencia, después del Pan de Iguala y de negociaciones con Iturbide, quien se corona Emperador de México el 21 de julio de 1822.</a:t>
            </a:r>
          </a:p>
          <a:p>
            <a:pPr indent="-228600">
              <a:lnSpc>
                <a:spcPct val="90000"/>
              </a:lnSpc>
              <a:spcAft>
                <a:spcPts val="600"/>
              </a:spcAft>
              <a:buClr>
                <a:srgbClr val="561929"/>
              </a:buClr>
              <a:buSzPct val="120000"/>
              <a:buFont typeface="Arial" panose="020B0604020202020204" pitchFamily="34" charset="0"/>
              <a:buChar char="•"/>
            </a:pPr>
            <a:r>
              <a:rPr lang="en-US" altLang="es-MX" sz="2200">
                <a:latin typeface="+mn-lt"/>
                <a:ea typeface="+mn-ea"/>
              </a:rPr>
              <a:t>En 1824 el Constituyente proclama el pacto federal y la Constitución Federal de los Estados Unidos Mexicanos.</a:t>
            </a:r>
          </a:p>
        </p:txBody>
      </p:sp>
    </p:spTree>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TotalTime>
  <Words>3655</Words>
  <Application>Microsoft Office PowerPoint</Application>
  <PresentationFormat>Panorámica</PresentationFormat>
  <Paragraphs>351</Paragraphs>
  <Slides>34</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Calibri Light</vt:lpstr>
      <vt:lpstr>Wingdings</vt:lpstr>
      <vt:lpstr>Tema de Office</vt:lpstr>
      <vt:lpstr>Desarrollo histórico de la democracia en México</vt:lpstr>
      <vt:lpstr>Organización política prehispánica</vt:lpstr>
      <vt:lpstr>Conquista y virreinato</vt:lpstr>
      <vt:lpstr>El movimiento insurgente</vt:lpstr>
      <vt:lpstr>Presentación de PowerPoint</vt:lpstr>
      <vt:lpstr>Presentación de PowerPoint</vt:lpstr>
      <vt:lpstr>Independencia </vt:lpstr>
      <vt:lpstr>Constitución de 1824</vt:lpstr>
      <vt:lpstr>Presentación de PowerPoint</vt:lpstr>
      <vt:lpstr>Presentación de PowerPoint</vt:lpstr>
      <vt:lpstr>Siete Leyes Constitucionales de 1836</vt:lpstr>
      <vt:lpstr>Bases de Organización Política de la República Mexicana de 1843</vt:lpstr>
      <vt:lpstr>Bases de Organización Política de la República Mexicana de 1843</vt:lpstr>
      <vt:lpstr>Constitución de 1857</vt:lpstr>
      <vt:lpstr>Constitución de 1857</vt:lpstr>
      <vt:lpstr>Constitución de 1857</vt:lpstr>
      <vt:lpstr>Liberalismo y reforma</vt:lpstr>
      <vt:lpstr>Presentación de PowerPoint</vt:lpstr>
      <vt:lpstr>Presentación de PowerPoint</vt:lpstr>
      <vt:lpstr>Porfiriato</vt:lpstr>
      <vt:lpstr>Revolución y periodo posrevolucionario</vt:lpstr>
      <vt:lpstr>Presentación de PowerPoint</vt:lpstr>
      <vt:lpstr>Presentación de PowerPoint</vt:lpstr>
      <vt:lpstr>Presentación de PowerPoint</vt:lpstr>
      <vt:lpstr>Presentación de PowerPoint</vt:lpstr>
      <vt:lpstr>Presentación de PowerPoint</vt:lpstr>
      <vt:lpstr>Esfuerzos parlamentarios por reincorporarla </vt:lpstr>
      <vt:lpstr>Presentación de PowerPoint</vt:lpstr>
      <vt:lpstr>Presentación de PowerPoint</vt:lpstr>
      <vt:lpstr>Presentación de PowerPoint</vt:lpstr>
      <vt:lpstr>Presentación de PowerPoint</vt:lpstr>
      <vt:lpstr>Presentación de PowerPoint</vt:lpstr>
      <vt:lpstr>Transición y consolidación  democrática</vt:lpstr>
      <vt:lpstr>Reforma 2014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histórico de la democracia en México</dc:title>
  <dc:creator>Rafael Caballero Álvarez</dc:creator>
  <cp:lastModifiedBy>Luis Octavio Vado Grajales</cp:lastModifiedBy>
  <cp:revision>1</cp:revision>
  <dcterms:created xsi:type="dcterms:W3CDTF">2022-02-16T23:59:50Z</dcterms:created>
  <dcterms:modified xsi:type="dcterms:W3CDTF">2022-03-08T02:16:36Z</dcterms:modified>
</cp:coreProperties>
</file>