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2" r:id="rId9"/>
    <p:sldId id="264" r:id="rId10"/>
    <p:sldId id="265" r:id="rId11"/>
    <p:sldId id="266" r:id="rId12"/>
    <p:sldId id="267" r:id="rId13"/>
    <p:sldId id="268" r:id="rId14"/>
    <p:sldId id="269" r:id="rId15"/>
    <p:sldId id="270" r:id="rId16"/>
    <p:sldId id="271" r:id="rId17"/>
    <p:sldId id="272" r:id="rId18"/>
    <p:sldId id="273" r:id="rId19"/>
    <p:sldId id="274"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71DFCE-D90F-4BE2-B3F5-72FB21AD92CE}" v="32" dt="2026-03-04T05:09:35.4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48" d="100"/>
          <a:sy n="48" d="100"/>
        </p:scale>
        <p:origin x="67" y="7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51"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ía de Lourdes Gabriela Cossío Deschamps" userId="6a3fa9ea-eb94-4fbd-8904-cd03722abb81" providerId="ADAL" clId="{FC7183F9-0B86-4A5A-80FD-048A7E6A6F7A}"/>
    <pc:docChg chg="undo custSel addSld delSld modSld sldOrd">
      <pc:chgData name="María de Lourdes Gabriela Cossío Deschamps" userId="6a3fa9ea-eb94-4fbd-8904-cd03722abb81" providerId="ADAL" clId="{FC7183F9-0B86-4A5A-80FD-048A7E6A6F7A}" dt="2026-03-04T05:17:02.388" v="5034" actId="27636"/>
      <pc:docMkLst>
        <pc:docMk/>
      </pc:docMkLst>
      <pc:sldChg chg="delSp mod">
        <pc:chgData name="María de Lourdes Gabriela Cossío Deschamps" userId="6a3fa9ea-eb94-4fbd-8904-cd03722abb81" providerId="ADAL" clId="{FC7183F9-0B86-4A5A-80FD-048A7E6A6F7A}" dt="2026-03-04T00:13:05.101" v="139" actId="478"/>
        <pc:sldMkLst>
          <pc:docMk/>
          <pc:sldMk cId="455666881" sldId="256"/>
        </pc:sldMkLst>
        <pc:spChg chg="del">
          <ac:chgData name="María de Lourdes Gabriela Cossío Deschamps" userId="6a3fa9ea-eb94-4fbd-8904-cd03722abb81" providerId="ADAL" clId="{FC7183F9-0B86-4A5A-80FD-048A7E6A6F7A}" dt="2026-03-04T00:13:05.101" v="139" actId="478"/>
          <ac:spMkLst>
            <pc:docMk/>
            <pc:sldMk cId="455666881" sldId="256"/>
            <ac:spMk id="3" creationId="{D2F717B6-8588-32AB-3196-554A60499CF9}"/>
          </ac:spMkLst>
        </pc:spChg>
      </pc:sldChg>
      <pc:sldChg chg="addSp delSp modSp mod setBg">
        <pc:chgData name="María de Lourdes Gabriela Cossío Deschamps" userId="6a3fa9ea-eb94-4fbd-8904-cd03722abb81" providerId="ADAL" clId="{FC7183F9-0B86-4A5A-80FD-048A7E6A6F7A}" dt="2026-03-04T00:00:30.330" v="88" actId="255"/>
        <pc:sldMkLst>
          <pc:docMk/>
          <pc:sldMk cId="2281200701" sldId="257"/>
        </pc:sldMkLst>
        <pc:spChg chg="mod">
          <ac:chgData name="María de Lourdes Gabriela Cossío Deschamps" userId="6a3fa9ea-eb94-4fbd-8904-cd03722abb81" providerId="ADAL" clId="{FC7183F9-0B86-4A5A-80FD-048A7E6A6F7A}" dt="2026-03-04T00:00:30.330" v="88" actId="255"/>
          <ac:spMkLst>
            <pc:docMk/>
            <pc:sldMk cId="2281200701" sldId="257"/>
            <ac:spMk id="2" creationId="{56AB930C-EC45-CE9C-1C35-4085E5893DB7}"/>
          </ac:spMkLst>
        </pc:spChg>
        <pc:spChg chg="del">
          <ac:chgData name="María de Lourdes Gabriela Cossío Deschamps" userId="6a3fa9ea-eb94-4fbd-8904-cd03722abb81" providerId="ADAL" clId="{FC7183F9-0B86-4A5A-80FD-048A7E6A6F7A}" dt="2026-03-03T23:59:13.372" v="1" actId="26606"/>
          <ac:spMkLst>
            <pc:docMk/>
            <pc:sldMk cId="2281200701" sldId="257"/>
            <ac:spMk id="3" creationId="{504B852E-3273-60DE-CC39-2AA8F221D310}"/>
          </ac:spMkLst>
        </pc:spChg>
        <pc:spChg chg="add">
          <ac:chgData name="María de Lourdes Gabriela Cossío Deschamps" userId="6a3fa9ea-eb94-4fbd-8904-cd03722abb81" providerId="ADAL" clId="{FC7183F9-0B86-4A5A-80FD-048A7E6A6F7A}" dt="2026-03-03T23:59:13.372" v="1" actId="26606"/>
          <ac:spMkLst>
            <pc:docMk/>
            <pc:sldMk cId="2281200701" sldId="257"/>
            <ac:spMk id="9" creationId="{1ACA2EA0-FFD3-42EC-9406-B595015ED96E}"/>
          </ac:spMkLst>
        </pc:spChg>
        <pc:spChg chg="add">
          <ac:chgData name="María de Lourdes Gabriela Cossío Deschamps" userId="6a3fa9ea-eb94-4fbd-8904-cd03722abb81" providerId="ADAL" clId="{FC7183F9-0B86-4A5A-80FD-048A7E6A6F7A}" dt="2026-03-03T23:59:13.372" v="1" actId="26606"/>
          <ac:spMkLst>
            <pc:docMk/>
            <pc:sldMk cId="2281200701" sldId="257"/>
            <ac:spMk id="11" creationId="{D5288BCE-665C-472A-8C43-664BCFA31E43}"/>
          </ac:spMkLst>
        </pc:spChg>
        <pc:spChg chg="add">
          <ac:chgData name="María de Lourdes Gabriela Cossío Deschamps" userId="6a3fa9ea-eb94-4fbd-8904-cd03722abb81" providerId="ADAL" clId="{FC7183F9-0B86-4A5A-80FD-048A7E6A6F7A}" dt="2026-03-03T23:59:13.372" v="1" actId="26606"/>
          <ac:spMkLst>
            <pc:docMk/>
            <pc:sldMk cId="2281200701" sldId="257"/>
            <ac:spMk id="13" creationId="{46C57131-53A7-4C1A-BEA8-25F06A06AD29}"/>
          </ac:spMkLst>
        </pc:spChg>
        <pc:picChg chg="add mod">
          <ac:chgData name="María de Lourdes Gabriela Cossío Deschamps" userId="6a3fa9ea-eb94-4fbd-8904-cd03722abb81" providerId="ADAL" clId="{FC7183F9-0B86-4A5A-80FD-048A7E6A6F7A}" dt="2026-03-03T23:58:42.994" v="0"/>
          <ac:picMkLst>
            <pc:docMk/>
            <pc:sldMk cId="2281200701" sldId="257"/>
            <ac:picMk id="4" creationId="{F37E57D4-B1D3-DB59-B410-BE30785ED896}"/>
          </ac:picMkLst>
        </pc:picChg>
      </pc:sldChg>
      <pc:sldChg chg="addSp delSp modSp new mod setBg">
        <pc:chgData name="María de Lourdes Gabriela Cossío Deschamps" userId="6a3fa9ea-eb94-4fbd-8904-cd03722abb81" providerId="ADAL" clId="{FC7183F9-0B86-4A5A-80FD-048A7E6A6F7A}" dt="2026-03-04T00:53:57.036" v="162" actId="1076"/>
        <pc:sldMkLst>
          <pc:docMk/>
          <pc:sldMk cId="1341468462" sldId="258"/>
        </pc:sldMkLst>
        <pc:spChg chg="mod">
          <ac:chgData name="María de Lourdes Gabriela Cossío Deschamps" userId="6a3fa9ea-eb94-4fbd-8904-cd03722abb81" providerId="ADAL" clId="{FC7183F9-0B86-4A5A-80FD-048A7E6A6F7A}" dt="2026-03-04T00:53:57.036" v="162" actId="1076"/>
          <ac:spMkLst>
            <pc:docMk/>
            <pc:sldMk cId="1341468462" sldId="258"/>
            <ac:spMk id="2" creationId="{54E5FFC4-AEC3-8287-BE70-949BD059A2FB}"/>
          </ac:spMkLst>
        </pc:spChg>
        <pc:spChg chg="del mod">
          <ac:chgData name="María de Lourdes Gabriela Cossío Deschamps" userId="6a3fa9ea-eb94-4fbd-8904-cd03722abb81" providerId="ADAL" clId="{FC7183F9-0B86-4A5A-80FD-048A7E6A6F7A}" dt="2026-03-04T00:34:09.799" v="140"/>
          <ac:spMkLst>
            <pc:docMk/>
            <pc:sldMk cId="1341468462" sldId="258"/>
            <ac:spMk id="3" creationId="{121E44AC-357D-98F8-F9F9-635E7E7445BE}"/>
          </ac:spMkLst>
        </pc:spChg>
        <pc:spChg chg="add del">
          <ac:chgData name="María de Lourdes Gabriela Cossío Deschamps" userId="6a3fa9ea-eb94-4fbd-8904-cd03722abb81" providerId="ADAL" clId="{FC7183F9-0B86-4A5A-80FD-048A7E6A6F7A}" dt="2026-03-04T00:52:30.191" v="152" actId="26606"/>
          <ac:spMkLst>
            <pc:docMk/>
            <pc:sldMk cId="1341468462" sldId="258"/>
            <ac:spMk id="9" creationId="{2029D5AD-8348-4446-B191-6A9B6FE03F21}"/>
          </ac:spMkLst>
        </pc:spChg>
        <pc:spChg chg="add del">
          <ac:chgData name="María de Lourdes Gabriela Cossío Deschamps" userId="6a3fa9ea-eb94-4fbd-8904-cd03722abb81" providerId="ADAL" clId="{FC7183F9-0B86-4A5A-80FD-048A7E6A6F7A}" dt="2026-03-04T00:52:30.191" v="152" actId="26606"/>
          <ac:spMkLst>
            <pc:docMk/>
            <pc:sldMk cId="1341468462" sldId="258"/>
            <ac:spMk id="11" creationId="{A3F395A2-2B64-4749-BD93-2F159C7E1FB5}"/>
          </ac:spMkLst>
        </pc:spChg>
        <pc:spChg chg="add del">
          <ac:chgData name="María de Lourdes Gabriela Cossío Deschamps" userId="6a3fa9ea-eb94-4fbd-8904-cd03722abb81" providerId="ADAL" clId="{FC7183F9-0B86-4A5A-80FD-048A7E6A6F7A}" dt="2026-03-04T00:52:30.191" v="152" actId="26606"/>
          <ac:spMkLst>
            <pc:docMk/>
            <pc:sldMk cId="1341468462" sldId="258"/>
            <ac:spMk id="13" creationId="{5CF0135B-EAB8-4CA0-896C-2D897ECD28BC}"/>
          </ac:spMkLst>
        </pc:spChg>
        <pc:spChg chg="add del">
          <ac:chgData name="María de Lourdes Gabriela Cossío Deschamps" userId="6a3fa9ea-eb94-4fbd-8904-cd03722abb81" providerId="ADAL" clId="{FC7183F9-0B86-4A5A-80FD-048A7E6A6F7A}" dt="2026-03-04T00:52:30.191" v="152" actId="26606"/>
          <ac:spMkLst>
            <pc:docMk/>
            <pc:sldMk cId="1341468462" sldId="258"/>
            <ac:spMk id="15" creationId="{92C3387C-D24F-4737-8A37-1DC5CFF09CFA}"/>
          </ac:spMkLst>
        </pc:spChg>
        <pc:spChg chg="add del">
          <ac:chgData name="María de Lourdes Gabriela Cossío Deschamps" userId="6a3fa9ea-eb94-4fbd-8904-cd03722abb81" providerId="ADAL" clId="{FC7183F9-0B86-4A5A-80FD-048A7E6A6F7A}" dt="2026-03-04T00:53:30.605" v="158" actId="26606"/>
          <ac:spMkLst>
            <pc:docMk/>
            <pc:sldMk cId="1341468462" sldId="258"/>
            <ac:spMk id="20" creationId="{D4771268-CB57-404A-9271-370EB28F6090}"/>
          </ac:spMkLst>
        </pc:spChg>
        <pc:spChg chg="add del mod">
          <ac:chgData name="María de Lourdes Gabriela Cossío Deschamps" userId="6a3fa9ea-eb94-4fbd-8904-cd03722abb81" providerId="ADAL" clId="{FC7183F9-0B86-4A5A-80FD-048A7E6A6F7A}" dt="2026-03-04T00:53:52.011" v="161" actId="478"/>
          <ac:spMkLst>
            <pc:docMk/>
            <pc:sldMk cId="1341468462" sldId="258"/>
            <ac:spMk id="24" creationId="{968CA861-E2A5-AE01-BDD5-6D579EF17303}"/>
          </ac:spMkLst>
        </pc:spChg>
        <pc:picChg chg="add mod">
          <ac:chgData name="María de Lourdes Gabriela Cossío Deschamps" userId="6a3fa9ea-eb94-4fbd-8904-cd03722abb81" providerId="ADAL" clId="{FC7183F9-0B86-4A5A-80FD-048A7E6A6F7A}" dt="2026-03-04T00:00:48.464" v="90"/>
          <ac:picMkLst>
            <pc:docMk/>
            <pc:sldMk cId="1341468462" sldId="258"/>
            <ac:picMk id="4" creationId="{41EFED36-6361-6B47-EFE3-D08E31E92A0B}"/>
          </ac:picMkLst>
        </pc:picChg>
        <pc:picChg chg="add mod">
          <ac:chgData name="María de Lourdes Gabriela Cossío Deschamps" userId="6a3fa9ea-eb94-4fbd-8904-cd03722abb81" providerId="ADAL" clId="{FC7183F9-0B86-4A5A-80FD-048A7E6A6F7A}" dt="2026-03-04T00:53:43.134" v="159" actId="14100"/>
          <ac:picMkLst>
            <pc:docMk/>
            <pc:sldMk cId="1341468462" sldId="258"/>
            <ac:picMk id="5" creationId="{0B89ED56-066D-16FA-5A43-26A02F273A1E}"/>
          </ac:picMkLst>
        </pc:picChg>
        <pc:cxnChg chg="add">
          <ac:chgData name="María de Lourdes Gabriela Cossío Deschamps" userId="6a3fa9ea-eb94-4fbd-8904-cd03722abb81" providerId="ADAL" clId="{FC7183F9-0B86-4A5A-80FD-048A7E6A6F7A}" dt="2026-03-04T00:53:30.605" v="158" actId="26606"/>
          <ac:cxnSpMkLst>
            <pc:docMk/>
            <pc:sldMk cId="1341468462" sldId="258"/>
            <ac:cxnSpMk id="27" creationId="{1503BFE4-729B-D9D0-C17B-501E6AF1127A}"/>
          </ac:cxnSpMkLst>
        </pc:cxnChg>
      </pc:sldChg>
      <pc:sldChg chg="addSp delSp modSp new mod setBg">
        <pc:chgData name="María de Lourdes Gabriela Cossío Deschamps" userId="6a3fa9ea-eb94-4fbd-8904-cd03722abb81" providerId="ADAL" clId="{FC7183F9-0B86-4A5A-80FD-048A7E6A6F7A}" dt="2026-03-04T00:57:05.219" v="172" actId="1076"/>
        <pc:sldMkLst>
          <pc:docMk/>
          <pc:sldMk cId="3022800471" sldId="259"/>
        </pc:sldMkLst>
        <pc:spChg chg="mod">
          <ac:chgData name="María de Lourdes Gabriela Cossío Deschamps" userId="6a3fa9ea-eb94-4fbd-8904-cd03722abb81" providerId="ADAL" clId="{FC7183F9-0B86-4A5A-80FD-048A7E6A6F7A}" dt="2026-03-04T00:57:05.219" v="172" actId="1076"/>
          <ac:spMkLst>
            <pc:docMk/>
            <pc:sldMk cId="3022800471" sldId="259"/>
            <ac:spMk id="2" creationId="{975EC37C-5D98-5139-1388-4C9EA4241FBA}"/>
          </ac:spMkLst>
        </pc:spChg>
        <pc:spChg chg="del mod">
          <ac:chgData name="María de Lourdes Gabriela Cossío Deschamps" userId="6a3fa9ea-eb94-4fbd-8904-cd03722abb81" providerId="ADAL" clId="{FC7183F9-0B86-4A5A-80FD-048A7E6A6F7A}" dt="2026-03-04T00:54:33.883" v="165" actId="26606"/>
          <ac:spMkLst>
            <pc:docMk/>
            <pc:sldMk cId="3022800471" sldId="259"/>
            <ac:spMk id="3" creationId="{23B146CC-0A03-4FAA-87D5-1B1BF3492618}"/>
          </ac:spMkLst>
        </pc:spChg>
        <pc:spChg chg="add">
          <ac:chgData name="María de Lourdes Gabriela Cossío Deschamps" userId="6a3fa9ea-eb94-4fbd-8904-cd03722abb81" providerId="ADAL" clId="{FC7183F9-0B86-4A5A-80FD-048A7E6A6F7A}" dt="2026-03-04T00:54:33.883" v="165" actId="26606"/>
          <ac:spMkLst>
            <pc:docMk/>
            <pc:sldMk cId="3022800471" sldId="259"/>
            <ac:spMk id="10" creationId="{53B021B3-DE93-4AB7-8A18-CF5F1CED88B8}"/>
          </ac:spMkLst>
        </pc:spChg>
        <pc:spChg chg="add">
          <ac:chgData name="María de Lourdes Gabriela Cossío Deschamps" userId="6a3fa9ea-eb94-4fbd-8904-cd03722abb81" providerId="ADAL" clId="{FC7183F9-0B86-4A5A-80FD-048A7E6A6F7A}" dt="2026-03-04T00:54:33.883" v="165" actId="26606"/>
          <ac:spMkLst>
            <pc:docMk/>
            <pc:sldMk cId="3022800471" sldId="259"/>
            <ac:spMk id="12" creationId="{52D502E5-F6B4-4D58-B4AE-FC466FF15EE8}"/>
          </ac:spMkLst>
        </pc:spChg>
        <pc:spChg chg="add">
          <ac:chgData name="María de Lourdes Gabriela Cossío Deschamps" userId="6a3fa9ea-eb94-4fbd-8904-cd03722abb81" providerId="ADAL" clId="{FC7183F9-0B86-4A5A-80FD-048A7E6A6F7A}" dt="2026-03-04T00:54:33.883" v="165" actId="26606"/>
          <ac:spMkLst>
            <pc:docMk/>
            <pc:sldMk cId="3022800471" sldId="259"/>
            <ac:spMk id="14" creationId="{9DECDBF4-02B6-4BB4-B65B-B8107AD6A9E8}"/>
          </ac:spMkLst>
        </pc:spChg>
        <pc:graphicFrameChg chg="add mod">
          <ac:chgData name="María de Lourdes Gabriela Cossío Deschamps" userId="6a3fa9ea-eb94-4fbd-8904-cd03722abb81" providerId="ADAL" clId="{FC7183F9-0B86-4A5A-80FD-048A7E6A6F7A}" dt="2026-03-04T00:56:14.310" v="169" actId="1076"/>
          <ac:graphicFrameMkLst>
            <pc:docMk/>
            <pc:sldMk cId="3022800471" sldId="259"/>
            <ac:graphicFrameMk id="6" creationId="{18A8E064-48F5-DEA8-481F-C050D0315B6C}"/>
          </ac:graphicFrameMkLst>
        </pc:graphicFrameChg>
        <pc:picChg chg="add mod">
          <ac:chgData name="María de Lourdes Gabriela Cossío Deschamps" userId="6a3fa9ea-eb94-4fbd-8904-cd03722abb81" providerId="ADAL" clId="{FC7183F9-0B86-4A5A-80FD-048A7E6A6F7A}" dt="2026-03-04T00:54:24.828" v="164"/>
          <ac:picMkLst>
            <pc:docMk/>
            <pc:sldMk cId="3022800471" sldId="259"/>
            <ac:picMk id="4" creationId="{166996F7-2503-3081-D569-78DA20D905A4}"/>
          </ac:picMkLst>
        </pc:picChg>
      </pc:sldChg>
      <pc:sldChg chg="addSp modSp new mod setBg">
        <pc:chgData name="María de Lourdes Gabriela Cossío Deschamps" userId="6a3fa9ea-eb94-4fbd-8904-cd03722abb81" providerId="ADAL" clId="{FC7183F9-0B86-4A5A-80FD-048A7E6A6F7A}" dt="2026-03-04T01:18:46.072" v="318" actId="1076"/>
        <pc:sldMkLst>
          <pc:docMk/>
          <pc:sldMk cId="2709185070" sldId="260"/>
        </pc:sldMkLst>
        <pc:spChg chg="mod">
          <ac:chgData name="María de Lourdes Gabriela Cossío Deschamps" userId="6a3fa9ea-eb94-4fbd-8904-cd03722abb81" providerId="ADAL" clId="{FC7183F9-0B86-4A5A-80FD-048A7E6A6F7A}" dt="2026-03-04T01:18:46.072" v="318" actId="1076"/>
          <ac:spMkLst>
            <pc:docMk/>
            <pc:sldMk cId="2709185070" sldId="260"/>
            <ac:spMk id="2" creationId="{2ADE63F8-3439-081B-7424-E31F53E36F0F}"/>
          </ac:spMkLst>
        </pc:spChg>
        <pc:spChg chg="mod">
          <ac:chgData name="María de Lourdes Gabriela Cossío Deschamps" userId="6a3fa9ea-eb94-4fbd-8904-cd03722abb81" providerId="ADAL" clId="{FC7183F9-0B86-4A5A-80FD-048A7E6A6F7A}" dt="2026-03-04T01:18:25.991" v="315" actId="27636"/>
          <ac:spMkLst>
            <pc:docMk/>
            <pc:sldMk cId="2709185070" sldId="260"/>
            <ac:spMk id="3" creationId="{B8C6BFE2-75BA-E396-D8DC-D5AC150771B2}"/>
          </ac:spMkLst>
        </pc:spChg>
        <pc:spChg chg="add">
          <ac:chgData name="María de Lourdes Gabriela Cossío Deschamps" userId="6a3fa9ea-eb94-4fbd-8904-cd03722abb81" providerId="ADAL" clId="{FC7183F9-0B86-4A5A-80FD-048A7E6A6F7A}" dt="2026-03-04T00:58:31.057" v="176" actId="26606"/>
          <ac:spMkLst>
            <pc:docMk/>
            <pc:sldMk cId="2709185070" sldId="260"/>
            <ac:spMk id="9" creationId="{DAF1966E-FD40-4A4A-B61B-C4DF7FA05F06}"/>
          </ac:spMkLst>
        </pc:spChg>
        <pc:spChg chg="add">
          <ac:chgData name="María de Lourdes Gabriela Cossío Deschamps" userId="6a3fa9ea-eb94-4fbd-8904-cd03722abb81" providerId="ADAL" clId="{FC7183F9-0B86-4A5A-80FD-048A7E6A6F7A}" dt="2026-03-04T00:58:31.057" v="176" actId="26606"/>
          <ac:spMkLst>
            <pc:docMk/>
            <pc:sldMk cId="2709185070" sldId="260"/>
            <ac:spMk id="11" creationId="{047BFA19-D45E-416B-A404-7AF2F3F27017}"/>
          </ac:spMkLst>
        </pc:spChg>
        <pc:spChg chg="add">
          <ac:chgData name="María de Lourdes Gabriela Cossío Deschamps" userId="6a3fa9ea-eb94-4fbd-8904-cd03722abb81" providerId="ADAL" clId="{FC7183F9-0B86-4A5A-80FD-048A7E6A6F7A}" dt="2026-03-04T00:58:31.057" v="176" actId="26606"/>
          <ac:spMkLst>
            <pc:docMk/>
            <pc:sldMk cId="2709185070" sldId="260"/>
            <ac:spMk id="13" creationId="{8E0105E7-23DB-4CF2-8258-FF47C7620F6E}"/>
          </ac:spMkLst>
        </pc:spChg>
        <pc:spChg chg="add">
          <ac:chgData name="María de Lourdes Gabriela Cossío Deschamps" userId="6a3fa9ea-eb94-4fbd-8904-cd03722abb81" providerId="ADAL" clId="{FC7183F9-0B86-4A5A-80FD-048A7E6A6F7A}" dt="2026-03-04T00:58:31.057" v="176" actId="26606"/>
          <ac:spMkLst>
            <pc:docMk/>
            <pc:sldMk cId="2709185070" sldId="260"/>
            <ac:spMk id="15" creationId="{074B4F7D-14B2-478B-8BF5-01E4E0C5D263}"/>
          </ac:spMkLst>
        </pc:spChg>
        <pc:picChg chg="add mod">
          <ac:chgData name="María de Lourdes Gabriela Cossío Deschamps" userId="6a3fa9ea-eb94-4fbd-8904-cd03722abb81" providerId="ADAL" clId="{FC7183F9-0B86-4A5A-80FD-048A7E6A6F7A}" dt="2026-03-04T00:58:14.216" v="175"/>
          <ac:picMkLst>
            <pc:docMk/>
            <pc:sldMk cId="2709185070" sldId="260"/>
            <ac:picMk id="4" creationId="{A9D85C11-E55E-B466-561E-32AE4E7958E7}"/>
          </ac:picMkLst>
        </pc:picChg>
      </pc:sldChg>
      <pc:sldChg chg="modSp add mod">
        <pc:chgData name="María de Lourdes Gabriela Cossío Deschamps" userId="6a3fa9ea-eb94-4fbd-8904-cd03722abb81" providerId="ADAL" clId="{FC7183F9-0B86-4A5A-80FD-048A7E6A6F7A}" dt="2026-03-04T01:20:43.552" v="324"/>
        <pc:sldMkLst>
          <pc:docMk/>
          <pc:sldMk cId="3244586426" sldId="261"/>
        </pc:sldMkLst>
        <pc:spChg chg="mod">
          <ac:chgData name="María de Lourdes Gabriela Cossío Deschamps" userId="6a3fa9ea-eb94-4fbd-8904-cd03722abb81" providerId="ADAL" clId="{FC7183F9-0B86-4A5A-80FD-048A7E6A6F7A}" dt="2026-03-04T01:20:43.552" v="324"/>
          <ac:spMkLst>
            <pc:docMk/>
            <pc:sldMk cId="3244586426" sldId="261"/>
            <ac:spMk id="3" creationId="{F7378229-D0AE-4765-51EF-BA346D5FF7A6}"/>
          </ac:spMkLst>
        </pc:spChg>
      </pc:sldChg>
      <pc:sldChg chg="addSp delSp modSp new mod setBg">
        <pc:chgData name="María de Lourdes Gabriela Cossío Deschamps" userId="6a3fa9ea-eb94-4fbd-8904-cd03722abb81" providerId="ADAL" clId="{FC7183F9-0B86-4A5A-80FD-048A7E6A6F7A}" dt="2026-03-04T01:38:56.820" v="736" actId="1076"/>
        <pc:sldMkLst>
          <pc:docMk/>
          <pc:sldMk cId="366455211" sldId="262"/>
        </pc:sldMkLst>
        <pc:spChg chg="mod">
          <ac:chgData name="María de Lourdes Gabriela Cossío Deschamps" userId="6a3fa9ea-eb94-4fbd-8904-cd03722abb81" providerId="ADAL" clId="{FC7183F9-0B86-4A5A-80FD-048A7E6A6F7A}" dt="2026-03-04T01:37:57.888" v="733" actId="1076"/>
          <ac:spMkLst>
            <pc:docMk/>
            <pc:sldMk cId="366455211" sldId="262"/>
            <ac:spMk id="2" creationId="{C5780A49-7D2A-4888-D937-9FD48C8077F6}"/>
          </ac:spMkLst>
        </pc:spChg>
        <pc:spChg chg="del mod">
          <ac:chgData name="María de Lourdes Gabriela Cossío Deschamps" userId="6a3fa9ea-eb94-4fbd-8904-cd03722abb81" providerId="ADAL" clId="{FC7183F9-0B86-4A5A-80FD-048A7E6A6F7A}" dt="2026-03-04T01:35:31.837" v="716" actId="26606"/>
          <ac:spMkLst>
            <pc:docMk/>
            <pc:sldMk cId="366455211" sldId="262"/>
            <ac:spMk id="3" creationId="{AC3CEAF1-5255-0771-A0B9-E21199B23ED6}"/>
          </ac:spMkLst>
        </pc:spChg>
        <pc:spChg chg="add">
          <ac:chgData name="María de Lourdes Gabriela Cossío Deschamps" userId="6a3fa9ea-eb94-4fbd-8904-cd03722abb81" providerId="ADAL" clId="{FC7183F9-0B86-4A5A-80FD-048A7E6A6F7A}" dt="2026-03-04T01:35:31.837" v="716" actId="26606"/>
          <ac:spMkLst>
            <pc:docMk/>
            <pc:sldMk cId="366455211" sldId="262"/>
            <ac:spMk id="11" creationId="{39F23E05-E5C5-497C-A842-7BD21B207609}"/>
          </ac:spMkLst>
        </pc:spChg>
        <pc:graphicFrameChg chg="add mod">
          <ac:chgData name="María de Lourdes Gabriela Cossío Deschamps" userId="6a3fa9ea-eb94-4fbd-8904-cd03722abb81" providerId="ADAL" clId="{FC7183F9-0B86-4A5A-80FD-048A7E6A6F7A}" dt="2026-03-04T01:38:56.820" v="736" actId="1076"/>
          <ac:graphicFrameMkLst>
            <pc:docMk/>
            <pc:sldMk cId="366455211" sldId="262"/>
            <ac:graphicFrameMk id="6" creationId="{7799F0B8-DB99-2EBC-BC8A-0C6F03560D56}"/>
          </ac:graphicFrameMkLst>
        </pc:graphicFrameChg>
        <pc:picChg chg="add mod">
          <ac:chgData name="María de Lourdes Gabriela Cossío Deschamps" userId="6a3fa9ea-eb94-4fbd-8904-cd03722abb81" providerId="ADAL" clId="{FC7183F9-0B86-4A5A-80FD-048A7E6A6F7A}" dt="2026-03-04T01:21:33.298" v="326"/>
          <ac:picMkLst>
            <pc:docMk/>
            <pc:sldMk cId="366455211" sldId="262"/>
            <ac:picMk id="4" creationId="{1C01F8B8-CDF3-F8C1-DF87-BB10CFCE0BAB}"/>
          </ac:picMkLst>
        </pc:picChg>
        <pc:picChg chg="add del">
          <ac:chgData name="María de Lourdes Gabriela Cossío Deschamps" userId="6a3fa9ea-eb94-4fbd-8904-cd03722abb81" providerId="ADAL" clId="{FC7183F9-0B86-4A5A-80FD-048A7E6A6F7A}" dt="2026-03-04T01:35:36.734" v="717" actId="478"/>
          <ac:picMkLst>
            <pc:docMk/>
            <pc:sldMk cId="366455211" sldId="262"/>
            <ac:picMk id="7" creationId="{6EBE3225-89A9-7343-9701-872F2ABFC7A1}"/>
          </ac:picMkLst>
        </pc:picChg>
      </pc:sldChg>
      <pc:sldChg chg="addSp delSp modSp new mod setBg">
        <pc:chgData name="María de Lourdes Gabriela Cossío Deschamps" userId="6a3fa9ea-eb94-4fbd-8904-cd03722abb81" providerId="ADAL" clId="{FC7183F9-0B86-4A5A-80FD-048A7E6A6F7A}" dt="2026-03-04T01:30:02.303" v="607" actId="1076"/>
        <pc:sldMkLst>
          <pc:docMk/>
          <pc:sldMk cId="1379089756" sldId="263"/>
        </pc:sldMkLst>
        <pc:spChg chg="mod">
          <ac:chgData name="María de Lourdes Gabriela Cossío Deschamps" userId="6a3fa9ea-eb94-4fbd-8904-cd03722abb81" providerId="ADAL" clId="{FC7183F9-0B86-4A5A-80FD-048A7E6A6F7A}" dt="2026-03-04T01:30:02.303" v="607" actId="1076"/>
          <ac:spMkLst>
            <pc:docMk/>
            <pc:sldMk cId="1379089756" sldId="263"/>
            <ac:spMk id="2" creationId="{2A258280-40D2-13E7-A555-F58F54ED81AE}"/>
          </ac:spMkLst>
        </pc:spChg>
        <pc:spChg chg="del">
          <ac:chgData name="María de Lourdes Gabriela Cossío Deschamps" userId="6a3fa9ea-eb94-4fbd-8904-cd03722abb81" providerId="ADAL" clId="{FC7183F9-0B86-4A5A-80FD-048A7E6A6F7A}" dt="2026-03-04T01:23:33.052" v="329" actId="26606"/>
          <ac:spMkLst>
            <pc:docMk/>
            <pc:sldMk cId="1379089756" sldId="263"/>
            <ac:spMk id="3" creationId="{3596B522-32B6-9908-1804-3F26044ED0AC}"/>
          </ac:spMkLst>
        </pc:spChg>
        <pc:spChg chg="add mod">
          <ac:chgData name="María de Lourdes Gabriela Cossío Deschamps" userId="6a3fa9ea-eb94-4fbd-8904-cd03722abb81" providerId="ADAL" clId="{FC7183F9-0B86-4A5A-80FD-048A7E6A6F7A}" dt="2026-03-04T01:29:30.844" v="598" actId="1076"/>
          <ac:spMkLst>
            <pc:docMk/>
            <pc:sldMk cId="1379089756" sldId="263"/>
            <ac:spMk id="5" creationId="{C996E5ED-9264-71DF-9F08-AFE9147A1C94}"/>
          </ac:spMkLst>
        </pc:spChg>
        <pc:spChg chg="add">
          <ac:chgData name="María de Lourdes Gabriela Cossío Deschamps" userId="6a3fa9ea-eb94-4fbd-8904-cd03722abb81" providerId="ADAL" clId="{FC7183F9-0B86-4A5A-80FD-048A7E6A6F7A}" dt="2026-03-04T01:23:33.052" v="329" actId="26606"/>
          <ac:spMkLst>
            <pc:docMk/>
            <pc:sldMk cId="1379089756" sldId="263"/>
            <ac:spMk id="9" creationId="{5463EB0A-3D7C-4AA5-BFA5-8EE5B4BA5624}"/>
          </ac:spMkLst>
        </pc:spChg>
        <pc:spChg chg="add">
          <ac:chgData name="María de Lourdes Gabriela Cossío Deschamps" userId="6a3fa9ea-eb94-4fbd-8904-cd03722abb81" providerId="ADAL" clId="{FC7183F9-0B86-4A5A-80FD-048A7E6A6F7A}" dt="2026-03-04T01:23:33.052" v="329" actId="26606"/>
          <ac:spMkLst>
            <pc:docMk/>
            <pc:sldMk cId="1379089756" sldId="263"/>
            <ac:spMk id="11" creationId="{7945AD00-F967-454D-A4B2-39ABA5C88C20}"/>
          </ac:spMkLst>
        </pc:spChg>
        <pc:spChg chg="add">
          <ac:chgData name="María de Lourdes Gabriela Cossío Deschamps" userId="6a3fa9ea-eb94-4fbd-8904-cd03722abb81" providerId="ADAL" clId="{FC7183F9-0B86-4A5A-80FD-048A7E6A6F7A}" dt="2026-03-04T01:23:33.052" v="329" actId="26606"/>
          <ac:spMkLst>
            <pc:docMk/>
            <pc:sldMk cId="1379089756" sldId="263"/>
            <ac:spMk id="13" creationId="{E9BC5B79-B912-427C-8219-E3E50943FCDE}"/>
          </ac:spMkLst>
        </pc:spChg>
        <pc:picChg chg="add mod">
          <ac:chgData name="María de Lourdes Gabriela Cossío Deschamps" userId="6a3fa9ea-eb94-4fbd-8904-cd03722abb81" providerId="ADAL" clId="{FC7183F9-0B86-4A5A-80FD-048A7E6A6F7A}" dt="2026-03-04T01:23:14.410" v="328"/>
          <ac:picMkLst>
            <pc:docMk/>
            <pc:sldMk cId="1379089756" sldId="263"/>
            <ac:picMk id="4" creationId="{ECC02D4C-DC40-A0D5-FE97-489F734D8BEB}"/>
          </ac:picMkLst>
        </pc:picChg>
      </pc:sldChg>
      <pc:sldChg chg="addSp modSp new mod setBg">
        <pc:chgData name="María de Lourdes Gabriela Cossío Deschamps" userId="6a3fa9ea-eb94-4fbd-8904-cd03722abb81" providerId="ADAL" clId="{FC7183F9-0B86-4A5A-80FD-048A7E6A6F7A}" dt="2026-03-04T01:46:30.732" v="749" actId="123"/>
        <pc:sldMkLst>
          <pc:docMk/>
          <pc:sldMk cId="2955659042" sldId="264"/>
        </pc:sldMkLst>
        <pc:spChg chg="mod">
          <ac:chgData name="María de Lourdes Gabriela Cossío Deschamps" userId="6a3fa9ea-eb94-4fbd-8904-cd03722abb81" providerId="ADAL" clId="{FC7183F9-0B86-4A5A-80FD-048A7E6A6F7A}" dt="2026-03-04T01:43:22.803" v="746" actId="255"/>
          <ac:spMkLst>
            <pc:docMk/>
            <pc:sldMk cId="2955659042" sldId="264"/>
            <ac:spMk id="2" creationId="{C4F34940-9F68-089E-BA2D-0BD133D3253A}"/>
          </ac:spMkLst>
        </pc:spChg>
        <pc:spChg chg="mod">
          <ac:chgData name="María de Lourdes Gabriela Cossío Deschamps" userId="6a3fa9ea-eb94-4fbd-8904-cd03722abb81" providerId="ADAL" clId="{FC7183F9-0B86-4A5A-80FD-048A7E6A6F7A}" dt="2026-03-04T01:46:30.732" v="749" actId="123"/>
          <ac:spMkLst>
            <pc:docMk/>
            <pc:sldMk cId="2955659042" sldId="264"/>
            <ac:spMk id="3" creationId="{CC94DE19-3C02-8AB4-3401-0D566D18D121}"/>
          </ac:spMkLst>
        </pc:spChg>
        <pc:spChg chg="add">
          <ac:chgData name="María de Lourdes Gabriela Cossío Deschamps" userId="6a3fa9ea-eb94-4fbd-8904-cd03722abb81" providerId="ADAL" clId="{FC7183F9-0B86-4A5A-80FD-048A7E6A6F7A}" dt="2026-03-04T01:40:24.405" v="740" actId="26606"/>
          <ac:spMkLst>
            <pc:docMk/>
            <pc:sldMk cId="2955659042" sldId="264"/>
            <ac:spMk id="9" creationId="{AC17DE74-01C9-4859-B65A-85CF999E8580}"/>
          </ac:spMkLst>
        </pc:spChg>
        <pc:spChg chg="add">
          <ac:chgData name="María de Lourdes Gabriela Cossío Deschamps" userId="6a3fa9ea-eb94-4fbd-8904-cd03722abb81" providerId="ADAL" clId="{FC7183F9-0B86-4A5A-80FD-048A7E6A6F7A}" dt="2026-03-04T01:40:24.405" v="740" actId="26606"/>
          <ac:spMkLst>
            <pc:docMk/>
            <pc:sldMk cId="2955659042" sldId="264"/>
            <ac:spMk id="11" creationId="{068C0432-0E90-4CC1-8CD3-D44A90DF07EF}"/>
          </ac:spMkLst>
        </pc:spChg>
        <pc:picChg chg="add mod">
          <ac:chgData name="María de Lourdes Gabriela Cossío Deschamps" userId="6a3fa9ea-eb94-4fbd-8904-cd03722abb81" providerId="ADAL" clId="{FC7183F9-0B86-4A5A-80FD-048A7E6A6F7A}" dt="2026-03-04T01:39:48.846" v="739"/>
          <ac:picMkLst>
            <pc:docMk/>
            <pc:sldMk cId="2955659042" sldId="264"/>
            <ac:picMk id="4" creationId="{BFC7CE55-A354-1CFC-6665-83A72D2C5BCF}"/>
          </ac:picMkLst>
        </pc:picChg>
      </pc:sldChg>
      <pc:sldChg chg="addSp modSp new mod ord setBg">
        <pc:chgData name="María de Lourdes Gabriela Cossío Deschamps" userId="6a3fa9ea-eb94-4fbd-8904-cd03722abb81" providerId="ADAL" clId="{FC7183F9-0B86-4A5A-80FD-048A7E6A6F7A}" dt="2026-03-04T02:20:54.358" v="1266" actId="12"/>
        <pc:sldMkLst>
          <pc:docMk/>
          <pc:sldMk cId="4158848968" sldId="265"/>
        </pc:sldMkLst>
        <pc:spChg chg="mod">
          <ac:chgData name="María de Lourdes Gabriela Cossío Deschamps" userId="6a3fa9ea-eb94-4fbd-8904-cd03722abb81" providerId="ADAL" clId="{FC7183F9-0B86-4A5A-80FD-048A7E6A6F7A}" dt="2026-03-04T01:49:50.124" v="823" actId="122"/>
          <ac:spMkLst>
            <pc:docMk/>
            <pc:sldMk cId="4158848968" sldId="265"/>
            <ac:spMk id="2" creationId="{77BBC71D-A48B-7FDD-236A-259CFDA62FEE}"/>
          </ac:spMkLst>
        </pc:spChg>
        <pc:spChg chg="mod">
          <ac:chgData name="María de Lourdes Gabriela Cossío Deschamps" userId="6a3fa9ea-eb94-4fbd-8904-cd03722abb81" providerId="ADAL" clId="{FC7183F9-0B86-4A5A-80FD-048A7E6A6F7A}" dt="2026-03-04T02:20:54.358" v="1266" actId="12"/>
          <ac:spMkLst>
            <pc:docMk/>
            <pc:sldMk cId="4158848968" sldId="265"/>
            <ac:spMk id="3" creationId="{E6D4D5EA-007D-B2FD-3190-C0BFEED2BAC9}"/>
          </ac:spMkLst>
        </pc:spChg>
        <pc:spChg chg="add">
          <ac:chgData name="María de Lourdes Gabriela Cossío Deschamps" userId="6a3fa9ea-eb94-4fbd-8904-cd03722abb81" providerId="ADAL" clId="{FC7183F9-0B86-4A5A-80FD-048A7E6A6F7A}" dt="2026-03-04T01:48:04.010" v="755" actId="26606"/>
          <ac:spMkLst>
            <pc:docMk/>
            <pc:sldMk cId="4158848968" sldId="265"/>
            <ac:spMk id="9" creationId="{100EDD19-6802-4EC3-95CE-CFFAB042CFD6}"/>
          </ac:spMkLst>
        </pc:spChg>
        <pc:spChg chg="add">
          <ac:chgData name="María de Lourdes Gabriela Cossío Deschamps" userId="6a3fa9ea-eb94-4fbd-8904-cd03722abb81" providerId="ADAL" clId="{FC7183F9-0B86-4A5A-80FD-048A7E6A6F7A}" dt="2026-03-04T01:48:04.010" v="755" actId="26606"/>
          <ac:spMkLst>
            <pc:docMk/>
            <pc:sldMk cId="4158848968" sldId="265"/>
            <ac:spMk id="11" creationId="{DB17E863-922E-4C26-BD64-E8FD41D28661}"/>
          </ac:spMkLst>
        </pc:spChg>
        <pc:picChg chg="add mod">
          <ac:chgData name="María de Lourdes Gabriela Cossío Deschamps" userId="6a3fa9ea-eb94-4fbd-8904-cd03722abb81" providerId="ADAL" clId="{FC7183F9-0B86-4A5A-80FD-048A7E6A6F7A}" dt="2026-03-04T01:47:05.716" v="754"/>
          <ac:picMkLst>
            <pc:docMk/>
            <pc:sldMk cId="4158848968" sldId="265"/>
            <ac:picMk id="4" creationId="{D406A175-CE8A-0312-C4F9-6639539AF9FF}"/>
          </ac:picMkLst>
        </pc:picChg>
      </pc:sldChg>
      <pc:sldChg chg="modSp add mod">
        <pc:chgData name="María de Lourdes Gabriela Cossío Deschamps" userId="6a3fa9ea-eb94-4fbd-8904-cd03722abb81" providerId="ADAL" clId="{FC7183F9-0B86-4A5A-80FD-048A7E6A6F7A}" dt="2026-03-04T02:24:21.563" v="1455" actId="20577"/>
        <pc:sldMkLst>
          <pc:docMk/>
          <pc:sldMk cId="2408244237" sldId="266"/>
        </pc:sldMkLst>
        <pc:spChg chg="mod">
          <ac:chgData name="María de Lourdes Gabriela Cossío Deschamps" userId="6a3fa9ea-eb94-4fbd-8904-cd03722abb81" providerId="ADAL" clId="{FC7183F9-0B86-4A5A-80FD-048A7E6A6F7A}" dt="2026-03-04T02:24:21.563" v="1455" actId="20577"/>
          <ac:spMkLst>
            <pc:docMk/>
            <pc:sldMk cId="2408244237" sldId="266"/>
            <ac:spMk id="3" creationId="{AA2484D6-907E-C47F-7DE4-A8725BE95916}"/>
          </ac:spMkLst>
        </pc:spChg>
      </pc:sldChg>
      <pc:sldChg chg="addSp delSp modSp new mod setBg">
        <pc:chgData name="María de Lourdes Gabriela Cossío Deschamps" userId="6a3fa9ea-eb94-4fbd-8904-cd03722abb81" providerId="ADAL" clId="{FC7183F9-0B86-4A5A-80FD-048A7E6A6F7A}" dt="2026-03-04T02:37:40.278" v="1835" actId="20577"/>
        <pc:sldMkLst>
          <pc:docMk/>
          <pc:sldMk cId="4178943094" sldId="267"/>
        </pc:sldMkLst>
        <pc:spChg chg="del mod">
          <ac:chgData name="María de Lourdes Gabriela Cossío Deschamps" userId="6a3fa9ea-eb94-4fbd-8904-cd03722abb81" providerId="ADAL" clId="{FC7183F9-0B86-4A5A-80FD-048A7E6A6F7A}" dt="2026-03-04T02:27:17.793" v="1473" actId="478"/>
          <ac:spMkLst>
            <pc:docMk/>
            <pc:sldMk cId="4178943094" sldId="267"/>
            <ac:spMk id="2" creationId="{F44A8E09-D9B9-F7AC-9490-8E8AD9523500}"/>
          </ac:spMkLst>
        </pc:spChg>
        <pc:spChg chg="mod">
          <ac:chgData name="María de Lourdes Gabriela Cossío Deschamps" userId="6a3fa9ea-eb94-4fbd-8904-cd03722abb81" providerId="ADAL" clId="{FC7183F9-0B86-4A5A-80FD-048A7E6A6F7A}" dt="2026-03-04T02:26:52.196" v="1472" actId="14100"/>
          <ac:spMkLst>
            <pc:docMk/>
            <pc:sldMk cId="4178943094" sldId="267"/>
            <ac:spMk id="3" creationId="{9B848777-DD37-95FC-5F58-5889871B32C6}"/>
          </ac:spMkLst>
        </pc:spChg>
        <pc:spChg chg="add mod">
          <ac:chgData name="María de Lourdes Gabriela Cossío Deschamps" userId="6a3fa9ea-eb94-4fbd-8904-cd03722abb81" providerId="ADAL" clId="{FC7183F9-0B86-4A5A-80FD-048A7E6A6F7A}" dt="2026-03-04T02:37:40.278" v="1835" actId="20577"/>
          <ac:spMkLst>
            <pc:docMk/>
            <pc:sldMk cId="4178943094" sldId="267"/>
            <ac:spMk id="5" creationId="{EAEE6531-CC1C-A2E4-93D1-CA8B2470ADD8}"/>
          </ac:spMkLst>
        </pc:spChg>
        <pc:spChg chg="add">
          <ac:chgData name="María de Lourdes Gabriela Cossío Deschamps" userId="6a3fa9ea-eb94-4fbd-8904-cd03722abb81" providerId="ADAL" clId="{FC7183F9-0B86-4A5A-80FD-048A7E6A6F7A}" dt="2026-03-04T02:25:55.025" v="1458" actId="26606"/>
          <ac:spMkLst>
            <pc:docMk/>
            <pc:sldMk cId="4178943094" sldId="267"/>
            <ac:spMk id="9" creationId="{4D24BFD5-D814-402B-B6C4-EEF6AE14B0F2}"/>
          </ac:spMkLst>
        </pc:spChg>
        <pc:spChg chg="add">
          <ac:chgData name="María de Lourdes Gabriela Cossío Deschamps" userId="6a3fa9ea-eb94-4fbd-8904-cd03722abb81" providerId="ADAL" clId="{FC7183F9-0B86-4A5A-80FD-048A7E6A6F7A}" dt="2026-03-04T02:25:55.025" v="1458" actId="26606"/>
          <ac:spMkLst>
            <pc:docMk/>
            <pc:sldMk cId="4178943094" sldId="267"/>
            <ac:spMk id="11" creationId="{36FED7E8-9A97-475F-9FA4-113410D4433B}"/>
          </ac:spMkLst>
        </pc:spChg>
        <pc:spChg chg="add">
          <ac:chgData name="María de Lourdes Gabriela Cossío Deschamps" userId="6a3fa9ea-eb94-4fbd-8904-cd03722abb81" providerId="ADAL" clId="{FC7183F9-0B86-4A5A-80FD-048A7E6A6F7A}" dt="2026-03-04T02:25:55.025" v="1458" actId="26606"/>
          <ac:spMkLst>
            <pc:docMk/>
            <pc:sldMk cId="4178943094" sldId="267"/>
            <ac:spMk id="13" creationId="{2A39B854-4B6C-4F7F-A602-6F97770CED70}"/>
          </ac:spMkLst>
        </pc:spChg>
        <pc:picChg chg="add mod">
          <ac:chgData name="María de Lourdes Gabriela Cossío Deschamps" userId="6a3fa9ea-eb94-4fbd-8904-cd03722abb81" providerId="ADAL" clId="{FC7183F9-0B86-4A5A-80FD-048A7E6A6F7A}" dt="2026-03-04T02:25:50.386" v="1457"/>
          <ac:picMkLst>
            <pc:docMk/>
            <pc:sldMk cId="4178943094" sldId="267"/>
            <ac:picMk id="4" creationId="{AF440748-4127-A8B0-5EA2-1BA73256D049}"/>
          </ac:picMkLst>
        </pc:picChg>
      </pc:sldChg>
      <pc:sldChg chg="modSp add mod">
        <pc:chgData name="María de Lourdes Gabriela Cossío Deschamps" userId="6a3fa9ea-eb94-4fbd-8904-cd03722abb81" providerId="ADAL" clId="{FC7183F9-0B86-4A5A-80FD-048A7E6A6F7A}" dt="2026-03-04T02:40:43.595" v="2093" actId="1076"/>
        <pc:sldMkLst>
          <pc:docMk/>
          <pc:sldMk cId="1171178660" sldId="268"/>
        </pc:sldMkLst>
        <pc:spChg chg="mod">
          <ac:chgData name="María de Lourdes Gabriela Cossío Deschamps" userId="6a3fa9ea-eb94-4fbd-8904-cd03722abb81" providerId="ADAL" clId="{FC7183F9-0B86-4A5A-80FD-048A7E6A6F7A}" dt="2026-03-04T02:40:43.595" v="2093" actId="1076"/>
          <ac:spMkLst>
            <pc:docMk/>
            <pc:sldMk cId="1171178660" sldId="268"/>
            <ac:spMk id="5" creationId="{6E8F3B07-EE25-E5B6-CED9-EAB0218EC518}"/>
          </ac:spMkLst>
        </pc:spChg>
      </pc:sldChg>
      <pc:sldChg chg="modSp add mod">
        <pc:chgData name="María de Lourdes Gabriela Cossío Deschamps" userId="6a3fa9ea-eb94-4fbd-8904-cd03722abb81" providerId="ADAL" clId="{FC7183F9-0B86-4A5A-80FD-048A7E6A6F7A}" dt="2026-03-04T02:47:57.551" v="2337" actId="1076"/>
        <pc:sldMkLst>
          <pc:docMk/>
          <pc:sldMk cId="487893475" sldId="269"/>
        </pc:sldMkLst>
        <pc:spChg chg="mod">
          <ac:chgData name="María de Lourdes Gabriela Cossío Deschamps" userId="6a3fa9ea-eb94-4fbd-8904-cd03722abb81" providerId="ADAL" clId="{FC7183F9-0B86-4A5A-80FD-048A7E6A6F7A}" dt="2026-03-04T02:47:36.299" v="2335" actId="255"/>
          <ac:spMkLst>
            <pc:docMk/>
            <pc:sldMk cId="487893475" sldId="269"/>
            <ac:spMk id="3" creationId="{CC1DA962-1858-A2EA-2986-317F01A8A73F}"/>
          </ac:spMkLst>
        </pc:spChg>
        <pc:spChg chg="mod">
          <ac:chgData name="María de Lourdes Gabriela Cossío Deschamps" userId="6a3fa9ea-eb94-4fbd-8904-cd03722abb81" providerId="ADAL" clId="{FC7183F9-0B86-4A5A-80FD-048A7E6A6F7A}" dt="2026-03-04T02:47:57.551" v="2337" actId="1076"/>
          <ac:spMkLst>
            <pc:docMk/>
            <pc:sldMk cId="487893475" sldId="269"/>
            <ac:spMk id="5" creationId="{18899628-5BC8-11EB-CC63-7D2E42971DD6}"/>
          </ac:spMkLst>
        </pc:spChg>
      </pc:sldChg>
      <pc:sldChg chg="addSp delSp modSp add mod">
        <pc:chgData name="María de Lourdes Gabriela Cossío Deschamps" userId="6a3fa9ea-eb94-4fbd-8904-cd03722abb81" providerId="ADAL" clId="{FC7183F9-0B86-4A5A-80FD-048A7E6A6F7A}" dt="2026-03-04T03:21:54.425" v="3022" actId="20577"/>
        <pc:sldMkLst>
          <pc:docMk/>
          <pc:sldMk cId="1638700389" sldId="270"/>
        </pc:sldMkLst>
        <pc:spChg chg="add mod">
          <ac:chgData name="María de Lourdes Gabriela Cossío Deschamps" userId="6a3fa9ea-eb94-4fbd-8904-cd03722abb81" providerId="ADAL" clId="{FC7183F9-0B86-4A5A-80FD-048A7E6A6F7A}" dt="2026-03-04T02:55:15.480" v="2426" actId="1076"/>
          <ac:spMkLst>
            <pc:docMk/>
            <pc:sldMk cId="1638700389" sldId="270"/>
            <ac:spMk id="2" creationId="{90C2B6DE-2251-9EC7-8EB7-27A9EEE1100B}"/>
          </ac:spMkLst>
        </pc:spChg>
        <pc:spChg chg="mod">
          <ac:chgData name="María de Lourdes Gabriela Cossío Deschamps" userId="6a3fa9ea-eb94-4fbd-8904-cd03722abb81" providerId="ADAL" clId="{FC7183F9-0B86-4A5A-80FD-048A7E6A6F7A}" dt="2026-03-04T03:21:54.425" v="3022" actId="20577"/>
          <ac:spMkLst>
            <pc:docMk/>
            <pc:sldMk cId="1638700389" sldId="270"/>
            <ac:spMk id="3" creationId="{4487CBE2-EE6F-627B-4C67-04A689B8A96D}"/>
          </ac:spMkLst>
        </pc:spChg>
        <pc:spChg chg="del mod">
          <ac:chgData name="María de Lourdes Gabriela Cossío Deschamps" userId="6a3fa9ea-eb94-4fbd-8904-cd03722abb81" providerId="ADAL" clId="{FC7183F9-0B86-4A5A-80FD-048A7E6A6F7A}" dt="2026-03-04T02:52:18.372" v="2376"/>
          <ac:spMkLst>
            <pc:docMk/>
            <pc:sldMk cId="1638700389" sldId="270"/>
            <ac:spMk id="5" creationId="{DA5827F0-F37D-4400-2A20-6527CA68DEB7}"/>
          </ac:spMkLst>
        </pc:spChg>
        <pc:spChg chg="del">
          <ac:chgData name="María de Lourdes Gabriela Cossío Deschamps" userId="6a3fa9ea-eb94-4fbd-8904-cd03722abb81" providerId="ADAL" clId="{FC7183F9-0B86-4A5A-80FD-048A7E6A6F7A}" dt="2026-03-04T02:51:32.139" v="2367" actId="26606"/>
          <ac:spMkLst>
            <pc:docMk/>
            <pc:sldMk cId="1638700389" sldId="270"/>
            <ac:spMk id="9" creationId="{6E66D4A5-F8B1-9D15-7E1E-6D066D9A99C1}"/>
          </ac:spMkLst>
        </pc:spChg>
        <pc:spChg chg="del">
          <ac:chgData name="María de Lourdes Gabriela Cossío Deschamps" userId="6a3fa9ea-eb94-4fbd-8904-cd03722abb81" providerId="ADAL" clId="{FC7183F9-0B86-4A5A-80FD-048A7E6A6F7A}" dt="2026-03-04T02:51:32.139" v="2367" actId="26606"/>
          <ac:spMkLst>
            <pc:docMk/>
            <pc:sldMk cId="1638700389" sldId="270"/>
            <ac:spMk id="11" creationId="{C736D8E9-4A0D-2E3A-7228-43D0D426A77B}"/>
          </ac:spMkLst>
        </pc:spChg>
        <pc:spChg chg="del">
          <ac:chgData name="María de Lourdes Gabriela Cossío Deschamps" userId="6a3fa9ea-eb94-4fbd-8904-cd03722abb81" providerId="ADAL" clId="{FC7183F9-0B86-4A5A-80FD-048A7E6A6F7A}" dt="2026-03-04T02:51:32.139" v="2367" actId="26606"/>
          <ac:spMkLst>
            <pc:docMk/>
            <pc:sldMk cId="1638700389" sldId="270"/>
            <ac:spMk id="13" creationId="{DB5FF5BC-1CE8-9053-8FF3-62599759E7A6}"/>
          </ac:spMkLst>
        </pc:spChg>
        <pc:spChg chg="add">
          <ac:chgData name="María de Lourdes Gabriela Cossío Deschamps" userId="6a3fa9ea-eb94-4fbd-8904-cd03722abb81" providerId="ADAL" clId="{FC7183F9-0B86-4A5A-80FD-048A7E6A6F7A}" dt="2026-03-04T02:51:32.139" v="2367" actId="26606"/>
          <ac:spMkLst>
            <pc:docMk/>
            <pc:sldMk cId="1638700389" sldId="270"/>
            <ac:spMk id="18" creationId="{943CAA20-3569-4189-9E48-239A229A86CA}"/>
          </ac:spMkLst>
        </pc:spChg>
        <pc:spChg chg="add">
          <ac:chgData name="María de Lourdes Gabriela Cossío Deschamps" userId="6a3fa9ea-eb94-4fbd-8904-cd03722abb81" providerId="ADAL" clId="{FC7183F9-0B86-4A5A-80FD-048A7E6A6F7A}" dt="2026-03-04T02:51:32.139" v="2367" actId="26606"/>
          <ac:spMkLst>
            <pc:docMk/>
            <pc:sldMk cId="1638700389" sldId="270"/>
            <ac:spMk id="20" creationId="{DA542B6D-E775-4832-91DC-2D20F857813A}"/>
          </ac:spMkLst>
        </pc:spChg>
      </pc:sldChg>
      <pc:sldChg chg="addSp modSp new mod setBg">
        <pc:chgData name="María de Lourdes Gabriela Cossío Deschamps" userId="6a3fa9ea-eb94-4fbd-8904-cd03722abb81" providerId="ADAL" clId="{FC7183F9-0B86-4A5A-80FD-048A7E6A6F7A}" dt="2026-03-04T02:58:23.890" v="2464" actId="1076"/>
        <pc:sldMkLst>
          <pc:docMk/>
          <pc:sldMk cId="1713910950" sldId="271"/>
        </pc:sldMkLst>
        <pc:spChg chg="mod">
          <ac:chgData name="María de Lourdes Gabriela Cossío Deschamps" userId="6a3fa9ea-eb94-4fbd-8904-cd03722abb81" providerId="ADAL" clId="{FC7183F9-0B86-4A5A-80FD-048A7E6A6F7A}" dt="2026-03-04T02:58:23.890" v="2464" actId="1076"/>
          <ac:spMkLst>
            <pc:docMk/>
            <pc:sldMk cId="1713910950" sldId="271"/>
            <ac:spMk id="2" creationId="{882488E0-FEC2-E6A7-3C6F-47460B2696D6}"/>
          </ac:spMkLst>
        </pc:spChg>
        <pc:spChg chg="mod">
          <ac:chgData name="María de Lourdes Gabriela Cossío Deschamps" userId="6a3fa9ea-eb94-4fbd-8904-cd03722abb81" providerId="ADAL" clId="{FC7183F9-0B86-4A5A-80FD-048A7E6A6F7A}" dt="2026-03-04T02:58:12.856" v="2462" actId="1076"/>
          <ac:spMkLst>
            <pc:docMk/>
            <pc:sldMk cId="1713910950" sldId="271"/>
            <ac:spMk id="3" creationId="{8BDA0C0A-BEB8-8442-D1FB-11BB8E08349B}"/>
          </ac:spMkLst>
        </pc:spChg>
        <pc:spChg chg="add">
          <ac:chgData name="María de Lourdes Gabriela Cossío Deschamps" userId="6a3fa9ea-eb94-4fbd-8904-cd03722abb81" providerId="ADAL" clId="{FC7183F9-0B86-4A5A-80FD-048A7E6A6F7A}" dt="2026-03-04T02:55:51.055" v="2430" actId="26606"/>
          <ac:spMkLst>
            <pc:docMk/>
            <pc:sldMk cId="1713910950" sldId="271"/>
            <ac:spMk id="9" creationId="{AC17DE74-01C9-4859-B65A-85CF999E8580}"/>
          </ac:spMkLst>
        </pc:spChg>
        <pc:spChg chg="add">
          <ac:chgData name="María de Lourdes Gabriela Cossío Deschamps" userId="6a3fa9ea-eb94-4fbd-8904-cd03722abb81" providerId="ADAL" clId="{FC7183F9-0B86-4A5A-80FD-048A7E6A6F7A}" dt="2026-03-04T02:55:51.055" v="2430" actId="26606"/>
          <ac:spMkLst>
            <pc:docMk/>
            <pc:sldMk cId="1713910950" sldId="271"/>
            <ac:spMk id="11" creationId="{068C0432-0E90-4CC1-8CD3-D44A90DF07EF}"/>
          </ac:spMkLst>
        </pc:spChg>
        <pc:picChg chg="add mod">
          <ac:chgData name="María de Lourdes Gabriela Cossío Deschamps" userId="6a3fa9ea-eb94-4fbd-8904-cd03722abb81" providerId="ADAL" clId="{FC7183F9-0B86-4A5A-80FD-048A7E6A6F7A}" dt="2026-03-04T02:55:46.587" v="2429"/>
          <ac:picMkLst>
            <pc:docMk/>
            <pc:sldMk cId="1713910950" sldId="271"/>
            <ac:picMk id="4" creationId="{6E8F0415-35C5-7A13-448C-9ABA0EC3D005}"/>
          </ac:picMkLst>
        </pc:picChg>
      </pc:sldChg>
      <pc:sldChg chg="modSp add mod">
        <pc:chgData name="María de Lourdes Gabriela Cossío Deschamps" userId="6a3fa9ea-eb94-4fbd-8904-cd03722abb81" providerId="ADAL" clId="{FC7183F9-0B86-4A5A-80FD-048A7E6A6F7A}" dt="2026-03-04T03:04:58.060" v="2674" actId="20577"/>
        <pc:sldMkLst>
          <pc:docMk/>
          <pc:sldMk cId="577286083" sldId="272"/>
        </pc:sldMkLst>
        <pc:spChg chg="mod">
          <ac:chgData name="María de Lourdes Gabriela Cossío Deschamps" userId="6a3fa9ea-eb94-4fbd-8904-cd03722abb81" providerId="ADAL" clId="{FC7183F9-0B86-4A5A-80FD-048A7E6A6F7A}" dt="2026-03-04T03:01:22.880" v="2511" actId="1076"/>
          <ac:spMkLst>
            <pc:docMk/>
            <pc:sldMk cId="577286083" sldId="272"/>
            <ac:spMk id="2" creationId="{AB447E37-6EF0-1D34-788F-822D7416A3D6}"/>
          </ac:spMkLst>
        </pc:spChg>
        <pc:spChg chg="mod">
          <ac:chgData name="María de Lourdes Gabriela Cossío Deschamps" userId="6a3fa9ea-eb94-4fbd-8904-cd03722abb81" providerId="ADAL" clId="{FC7183F9-0B86-4A5A-80FD-048A7E6A6F7A}" dt="2026-03-04T03:04:58.060" v="2674" actId="20577"/>
          <ac:spMkLst>
            <pc:docMk/>
            <pc:sldMk cId="577286083" sldId="272"/>
            <ac:spMk id="3" creationId="{9B400CB9-3983-FB25-AEB6-73140ACFD004}"/>
          </ac:spMkLst>
        </pc:spChg>
      </pc:sldChg>
      <pc:sldChg chg="addSp modSp new mod setBg">
        <pc:chgData name="María de Lourdes Gabriela Cossío Deschamps" userId="6a3fa9ea-eb94-4fbd-8904-cd03722abb81" providerId="ADAL" clId="{FC7183F9-0B86-4A5A-80FD-048A7E6A6F7A}" dt="2026-03-04T03:16:36.805" v="2809" actId="1036"/>
        <pc:sldMkLst>
          <pc:docMk/>
          <pc:sldMk cId="1600742631" sldId="273"/>
        </pc:sldMkLst>
        <pc:spChg chg="mod">
          <ac:chgData name="María de Lourdes Gabriela Cossío Deschamps" userId="6a3fa9ea-eb94-4fbd-8904-cd03722abb81" providerId="ADAL" clId="{FC7183F9-0B86-4A5A-80FD-048A7E6A6F7A}" dt="2026-03-04T03:11:32.788" v="2726" actId="20577"/>
          <ac:spMkLst>
            <pc:docMk/>
            <pc:sldMk cId="1600742631" sldId="273"/>
            <ac:spMk id="2" creationId="{AEB399EB-E5FE-D745-7A12-82C1C8D13DC0}"/>
          </ac:spMkLst>
        </pc:spChg>
        <pc:spChg chg="mod">
          <ac:chgData name="María de Lourdes Gabriela Cossío Deschamps" userId="6a3fa9ea-eb94-4fbd-8904-cd03722abb81" providerId="ADAL" clId="{FC7183F9-0B86-4A5A-80FD-048A7E6A6F7A}" dt="2026-03-04T03:16:36.805" v="2809" actId="1036"/>
          <ac:spMkLst>
            <pc:docMk/>
            <pc:sldMk cId="1600742631" sldId="273"/>
            <ac:spMk id="3" creationId="{D0189227-8C5A-1DF1-E964-8A54B7031A78}"/>
          </ac:spMkLst>
        </pc:spChg>
        <pc:spChg chg="add">
          <ac:chgData name="María de Lourdes Gabriela Cossío Deschamps" userId="6a3fa9ea-eb94-4fbd-8904-cd03722abb81" providerId="ADAL" clId="{FC7183F9-0B86-4A5A-80FD-048A7E6A6F7A}" dt="2026-03-04T03:10:20.377" v="2678" actId="26606"/>
          <ac:spMkLst>
            <pc:docMk/>
            <pc:sldMk cId="1600742631" sldId="273"/>
            <ac:spMk id="9" creationId="{777A147A-9ED8-46B4-8660-1B3C2AA880B5}"/>
          </ac:spMkLst>
        </pc:spChg>
        <pc:spChg chg="add">
          <ac:chgData name="María de Lourdes Gabriela Cossío Deschamps" userId="6a3fa9ea-eb94-4fbd-8904-cd03722abb81" providerId="ADAL" clId="{FC7183F9-0B86-4A5A-80FD-048A7E6A6F7A}" dt="2026-03-04T03:10:20.377" v="2678" actId="26606"/>
          <ac:spMkLst>
            <pc:docMk/>
            <pc:sldMk cId="1600742631" sldId="273"/>
            <ac:spMk id="11" creationId="{5D6C15A0-C087-4593-8414-2B4EC1CDC3DE}"/>
          </ac:spMkLst>
        </pc:spChg>
        <pc:picChg chg="add mod">
          <ac:chgData name="María de Lourdes Gabriela Cossío Deschamps" userId="6a3fa9ea-eb94-4fbd-8904-cd03722abb81" providerId="ADAL" clId="{FC7183F9-0B86-4A5A-80FD-048A7E6A6F7A}" dt="2026-03-04T03:08:57.538" v="2677"/>
          <ac:picMkLst>
            <pc:docMk/>
            <pc:sldMk cId="1600742631" sldId="273"/>
            <ac:picMk id="4" creationId="{99F0F058-1336-F6E9-61DA-96DC84A2E3F0}"/>
          </ac:picMkLst>
        </pc:picChg>
      </pc:sldChg>
      <pc:sldChg chg="modSp add mod ord">
        <pc:chgData name="María de Lourdes Gabriela Cossío Deschamps" userId="6a3fa9ea-eb94-4fbd-8904-cd03722abb81" providerId="ADAL" clId="{FC7183F9-0B86-4A5A-80FD-048A7E6A6F7A}" dt="2026-03-04T03:27:32.564" v="3027"/>
        <pc:sldMkLst>
          <pc:docMk/>
          <pc:sldMk cId="3394539373" sldId="274"/>
        </pc:sldMkLst>
        <pc:spChg chg="mod">
          <ac:chgData name="María de Lourdes Gabriela Cossío Deschamps" userId="6a3fa9ea-eb94-4fbd-8904-cd03722abb81" providerId="ADAL" clId="{FC7183F9-0B86-4A5A-80FD-048A7E6A6F7A}" dt="2026-03-04T03:21:30.040" v="3018" actId="20577"/>
          <ac:spMkLst>
            <pc:docMk/>
            <pc:sldMk cId="3394539373" sldId="274"/>
            <ac:spMk id="3" creationId="{284F6093-E0E7-7672-77AC-54EC7158B986}"/>
          </ac:spMkLst>
        </pc:spChg>
      </pc:sldChg>
      <pc:sldChg chg="modSp add del mod ord">
        <pc:chgData name="María de Lourdes Gabriela Cossío Deschamps" userId="6a3fa9ea-eb94-4fbd-8904-cd03722abb81" providerId="ADAL" clId="{FC7183F9-0B86-4A5A-80FD-048A7E6A6F7A}" dt="2026-03-04T03:35:01.033" v="3112" actId="47"/>
        <pc:sldMkLst>
          <pc:docMk/>
          <pc:sldMk cId="2681311587" sldId="275"/>
        </pc:sldMkLst>
        <pc:spChg chg="mod">
          <ac:chgData name="María de Lourdes Gabriela Cossío Deschamps" userId="6a3fa9ea-eb94-4fbd-8904-cd03722abb81" providerId="ADAL" clId="{FC7183F9-0B86-4A5A-80FD-048A7E6A6F7A}" dt="2026-03-04T03:28:40.071" v="3090" actId="20577"/>
          <ac:spMkLst>
            <pc:docMk/>
            <pc:sldMk cId="2681311587" sldId="275"/>
            <ac:spMk id="3" creationId="{05A79083-2806-F41C-C5AA-445C051F6FD1}"/>
          </ac:spMkLst>
        </pc:spChg>
        <pc:spChg chg="mod">
          <ac:chgData name="María de Lourdes Gabriela Cossío Deschamps" userId="6a3fa9ea-eb94-4fbd-8904-cd03722abb81" providerId="ADAL" clId="{FC7183F9-0B86-4A5A-80FD-048A7E6A6F7A}" dt="2026-03-04T03:30:14.083" v="3096" actId="1076"/>
          <ac:spMkLst>
            <pc:docMk/>
            <pc:sldMk cId="2681311587" sldId="275"/>
            <ac:spMk id="5" creationId="{06BCBD73-E976-B877-B1A7-4BF8B5FDE6C2}"/>
          </ac:spMkLst>
        </pc:spChg>
      </pc:sldChg>
      <pc:sldChg chg="modSp add mod ord">
        <pc:chgData name="María de Lourdes Gabriela Cossío Deschamps" userId="6a3fa9ea-eb94-4fbd-8904-cd03722abb81" providerId="ADAL" clId="{FC7183F9-0B86-4A5A-80FD-048A7E6A6F7A}" dt="2026-03-04T03:32:06.352" v="3111" actId="1076"/>
        <pc:sldMkLst>
          <pc:docMk/>
          <pc:sldMk cId="603257198" sldId="276"/>
        </pc:sldMkLst>
        <pc:spChg chg="mod">
          <ac:chgData name="María de Lourdes Gabriela Cossío Deschamps" userId="6a3fa9ea-eb94-4fbd-8904-cd03722abb81" providerId="ADAL" clId="{FC7183F9-0B86-4A5A-80FD-048A7E6A6F7A}" dt="2026-03-04T03:31:10.925" v="3100"/>
          <ac:spMkLst>
            <pc:docMk/>
            <pc:sldMk cId="603257198" sldId="276"/>
            <ac:spMk id="2" creationId="{5B9E0AE4-7A11-8E7A-0649-20FCF73A4DBE}"/>
          </ac:spMkLst>
        </pc:spChg>
        <pc:spChg chg="mod">
          <ac:chgData name="María de Lourdes Gabriela Cossío Deschamps" userId="6a3fa9ea-eb94-4fbd-8904-cd03722abb81" providerId="ADAL" clId="{FC7183F9-0B86-4A5A-80FD-048A7E6A6F7A}" dt="2026-03-04T03:32:06.352" v="3111" actId="1076"/>
          <ac:spMkLst>
            <pc:docMk/>
            <pc:sldMk cId="603257198" sldId="276"/>
            <ac:spMk id="3" creationId="{AF74725A-B9D5-F4D3-D474-9C65445448CE}"/>
          </ac:spMkLst>
        </pc:spChg>
      </pc:sldChg>
      <pc:sldChg chg="addSp delSp modSp new mod setBg">
        <pc:chgData name="María de Lourdes Gabriela Cossío Deschamps" userId="6a3fa9ea-eb94-4fbd-8904-cd03722abb81" providerId="ADAL" clId="{FC7183F9-0B86-4A5A-80FD-048A7E6A6F7A}" dt="2026-03-04T03:37:58.874" v="3138" actId="1076"/>
        <pc:sldMkLst>
          <pc:docMk/>
          <pc:sldMk cId="3333196652" sldId="277"/>
        </pc:sldMkLst>
        <pc:spChg chg="mod">
          <ac:chgData name="María de Lourdes Gabriela Cossío Deschamps" userId="6a3fa9ea-eb94-4fbd-8904-cd03722abb81" providerId="ADAL" clId="{FC7183F9-0B86-4A5A-80FD-048A7E6A6F7A}" dt="2026-03-04T03:37:58.874" v="3138" actId="1076"/>
          <ac:spMkLst>
            <pc:docMk/>
            <pc:sldMk cId="3333196652" sldId="277"/>
            <ac:spMk id="2" creationId="{DB9C7D59-F0B7-B6AE-F0EE-2C8B9544FB40}"/>
          </ac:spMkLst>
        </pc:spChg>
        <pc:spChg chg="del mod">
          <ac:chgData name="María de Lourdes Gabriela Cossío Deschamps" userId="6a3fa9ea-eb94-4fbd-8904-cd03722abb81" providerId="ADAL" clId="{FC7183F9-0B86-4A5A-80FD-048A7E6A6F7A}" dt="2026-03-04T03:37:04.308" v="3116" actId="478"/>
          <ac:spMkLst>
            <pc:docMk/>
            <pc:sldMk cId="3333196652" sldId="277"/>
            <ac:spMk id="3" creationId="{29929855-CD12-E52A-BFF6-BC4CF570B071}"/>
          </ac:spMkLst>
        </pc:spChg>
        <pc:spChg chg="add">
          <ac:chgData name="María de Lourdes Gabriela Cossío Deschamps" userId="6a3fa9ea-eb94-4fbd-8904-cd03722abb81" providerId="ADAL" clId="{FC7183F9-0B86-4A5A-80FD-048A7E6A6F7A}" dt="2026-03-04T03:36:48.934" v="3115" actId="26606"/>
          <ac:spMkLst>
            <pc:docMk/>
            <pc:sldMk cId="3333196652" sldId="277"/>
            <ac:spMk id="9" creationId="{32D45EE4-C4F0-4F72-B1C6-39F596D138A9}"/>
          </ac:spMkLst>
        </pc:spChg>
        <pc:spChg chg="add">
          <ac:chgData name="María de Lourdes Gabriela Cossío Deschamps" userId="6a3fa9ea-eb94-4fbd-8904-cd03722abb81" providerId="ADAL" clId="{FC7183F9-0B86-4A5A-80FD-048A7E6A6F7A}" dt="2026-03-04T03:36:48.934" v="3115" actId="26606"/>
          <ac:spMkLst>
            <pc:docMk/>
            <pc:sldMk cId="3333196652" sldId="277"/>
            <ac:spMk id="11" creationId="{8C459BAD-4279-4A9D-B0C5-662C5F5ED21F}"/>
          </ac:spMkLst>
        </pc:spChg>
        <pc:spChg chg="add">
          <ac:chgData name="María de Lourdes Gabriela Cossío Deschamps" userId="6a3fa9ea-eb94-4fbd-8904-cd03722abb81" providerId="ADAL" clId="{FC7183F9-0B86-4A5A-80FD-048A7E6A6F7A}" dt="2026-03-04T03:36:48.934" v="3115" actId="26606"/>
          <ac:spMkLst>
            <pc:docMk/>
            <pc:sldMk cId="3333196652" sldId="277"/>
            <ac:spMk id="13" creationId="{0953BC39-9D68-40BE-BF3C-5C4EB782AF94}"/>
          </ac:spMkLst>
        </pc:spChg>
        <pc:picChg chg="add mod">
          <ac:chgData name="María de Lourdes Gabriela Cossío Deschamps" userId="6a3fa9ea-eb94-4fbd-8904-cd03722abb81" providerId="ADAL" clId="{FC7183F9-0B86-4A5A-80FD-048A7E6A6F7A}" dt="2026-03-04T03:35:54.275" v="3114"/>
          <ac:picMkLst>
            <pc:docMk/>
            <pc:sldMk cId="3333196652" sldId="277"/>
            <ac:picMk id="4" creationId="{413151F1-874E-B68E-BFC2-F806F5EB5344}"/>
          </ac:picMkLst>
        </pc:picChg>
      </pc:sldChg>
      <pc:sldChg chg="addSp modSp new mod setBg">
        <pc:chgData name="María de Lourdes Gabriela Cossío Deschamps" userId="6a3fa9ea-eb94-4fbd-8904-cd03722abb81" providerId="ADAL" clId="{FC7183F9-0B86-4A5A-80FD-048A7E6A6F7A}" dt="2026-03-04T03:41:57.662" v="3180" actId="1076"/>
        <pc:sldMkLst>
          <pc:docMk/>
          <pc:sldMk cId="566957689" sldId="278"/>
        </pc:sldMkLst>
        <pc:spChg chg="mod">
          <ac:chgData name="María de Lourdes Gabriela Cossío Deschamps" userId="6a3fa9ea-eb94-4fbd-8904-cd03722abb81" providerId="ADAL" clId="{FC7183F9-0B86-4A5A-80FD-048A7E6A6F7A}" dt="2026-03-04T03:39:27.447" v="3152" actId="1076"/>
          <ac:spMkLst>
            <pc:docMk/>
            <pc:sldMk cId="566957689" sldId="278"/>
            <ac:spMk id="2" creationId="{51593F15-2598-95F9-53A3-C2535B2C0DCB}"/>
          </ac:spMkLst>
        </pc:spChg>
        <pc:spChg chg="mod">
          <ac:chgData name="María de Lourdes Gabriela Cossío Deschamps" userId="6a3fa9ea-eb94-4fbd-8904-cd03722abb81" providerId="ADAL" clId="{FC7183F9-0B86-4A5A-80FD-048A7E6A6F7A}" dt="2026-03-04T03:41:57.662" v="3180" actId="1076"/>
          <ac:spMkLst>
            <pc:docMk/>
            <pc:sldMk cId="566957689" sldId="278"/>
            <ac:spMk id="3" creationId="{95747B37-60B6-4C4F-9537-EA679498EB8E}"/>
          </ac:spMkLst>
        </pc:spChg>
        <pc:spChg chg="add">
          <ac:chgData name="María de Lourdes Gabriela Cossío Deschamps" userId="6a3fa9ea-eb94-4fbd-8904-cd03722abb81" providerId="ADAL" clId="{FC7183F9-0B86-4A5A-80FD-048A7E6A6F7A}" dt="2026-03-04T03:38:50.824" v="3142" actId="26606"/>
          <ac:spMkLst>
            <pc:docMk/>
            <pc:sldMk cId="566957689" sldId="278"/>
            <ac:spMk id="9" creationId="{100EDD19-6802-4EC3-95CE-CFFAB042CFD6}"/>
          </ac:spMkLst>
        </pc:spChg>
        <pc:spChg chg="add">
          <ac:chgData name="María de Lourdes Gabriela Cossío Deschamps" userId="6a3fa9ea-eb94-4fbd-8904-cd03722abb81" providerId="ADAL" clId="{FC7183F9-0B86-4A5A-80FD-048A7E6A6F7A}" dt="2026-03-04T03:38:50.824" v="3142" actId="26606"/>
          <ac:spMkLst>
            <pc:docMk/>
            <pc:sldMk cId="566957689" sldId="278"/>
            <ac:spMk id="11" creationId="{DB17E863-922E-4C26-BD64-E8FD41D28661}"/>
          </ac:spMkLst>
        </pc:spChg>
        <pc:picChg chg="add mod">
          <ac:chgData name="María de Lourdes Gabriela Cossío Deschamps" userId="6a3fa9ea-eb94-4fbd-8904-cd03722abb81" providerId="ADAL" clId="{FC7183F9-0B86-4A5A-80FD-048A7E6A6F7A}" dt="2026-03-04T03:38:45.750" v="3141"/>
          <ac:picMkLst>
            <pc:docMk/>
            <pc:sldMk cId="566957689" sldId="278"/>
            <ac:picMk id="4" creationId="{6A1C71A8-9FD7-D0B0-414B-1ADC1D9C2F39}"/>
          </ac:picMkLst>
        </pc:picChg>
      </pc:sldChg>
      <pc:sldChg chg="modSp add mod">
        <pc:chgData name="María de Lourdes Gabriela Cossío Deschamps" userId="6a3fa9ea-eb94-4fbd-8904-cd03722abb81" providerId="ADAL" clId="{FC7183F9-0B86-4A5A-80FD-048A7E6A6F7A}" dt="2026-03-04T03:53:59.517" v="3457" actId="255"/>
        <pc:sldMkLst>
          <pc:docMk/>
          <pc:sldMk cId="4064805687" sldId="279"/>
        </pc:sldMkLst>
        <pc:spChg chg="mod">
          <ac:chgData name="María de Lourdes Gabriela Cossío Deschamps" userId="6a3fa9ea-eb94-4fbd-8904-cd03722abb81" providerId="ADAL" clId="{FC7183F9-0B86-4A5A-80FD-048A7E6A6F7A}" dt="2026-03-04T03:42:46.719" v="3203" actId="14100"/>
          <ac:spMkLst>
            <pc:docMk/>
            <pc:sldMk cId="4064805687" sldId="279"/>
            <ac:spMk id="2" creationId="{3E316116-21DF-F9B4-6B37-B92F05581E40}"/>
          </ac:spMkLst>
        </pc:spChg>
        <pc:spChg chg="mod">
          <ac:chgData name="María de Lourdes Gabriela Cossío Deschamps" userId="6a3fa9ea-eb94-4fbd-8904-cd03722abb81" providerId="ADAL" clId="{FC7183F9-0B86-4A5A-80FD-048A7E6A6F7A}" dt="2026-03-04T03:53:59.517" v="3457" actId="255"/>
          <ac:spMkLst>
            <pc:docMk/>
            <pc:sldMk cId="4064805687" sldId="279"/>
            <ac:spMk id="3" creationId="{D1DF3BE4-F9FD-CA2C-7423-D9A90B94BE94}"/>
          </ac:spMkLst>
        </pc:spChg>
      </pc:sldChg>
      <pc:sldChg chg="modSp add mod">
        <pc:chgData name="María de Lourdes Gabriela Cossío Deschamps" userId="6a3fa9ea-eb94-4fbd-8904-cd03722abb81" providerId="ADAL" clId="{FC7183F9-0B86-4A5A-80FD-048A7E6A6F7A}" dt="2026-03-04T04:00:45.839" v="3612" actId="27636"/>
        <pc:sldMkLst>
          <pc:docMk/>
          <pc:sldMk cId="3589386791" sldId="280"/>
        </pc:sldMkLst>
        <pc:spChg chg="mod">
          <ac:chgData name="María de Lourdes Gabriela Cossío Deschamps" userId="6a3fa9ea-eb94-4fbd-8904-cd03722abb81" providerId="ADAL" clId="{FC7183F9-0B86-4A5A-80FD-048A7E6A6F7A}" dt="2026-03-04T04:00:45.839" v="3612" actId="27636"/>
          <ac:spMkLst>
            <pc:docMk/>
            <pc:sldMk cId="3589386791" sldId="280"/>
            <ac:spMk id="3" creationId="{DB389DFB-6327-7CAA-E2DD-A751D7D8C05B}"/>
          </ac:spMkLst>
        </pc:spChg>
      </pc:sldChg>
      <pc:sldChg chg="modSp add mod">
        <pc:chgData name="María de Lourdes Gabriela Cossío Deschamps" userId="6a3fa9ea-eb94-4fbd-8904-cd03722abb81" providerId="ADAL" clId="{FC7183F9-0B86-4A5A-80FD-048A7E6A6F7A}" dt="2026-03-04T03:59:25.847" v="3607" actId="20577"/>
        <pc:sldMkLst>
          <pc:docMk/>
          <pc:sldMk cId="2507899432" sldId="281"/>
        </pc:sldMkLst>
        <pc:spChg chg="mod">
          <ac:chgData name="María de Lourdes Gabriela Cossío Deschamps" userId="6a3fa9ea-eb94-4fbd-8904-cd03722abb81" providerId="ADAL" clId="{FC7183F9-0B86-4A5A-80FD-048A7E6A6F7A}" dt="2026-03-04T03:59:25.847" v="3607" actId="20577"/>
          <ac:spMkLst>
            <pc:docMk/>
            <pc:sldMk cId="2507899432" sldId="281"/>
            <ac:spMk id="3" creationId="{14C0AAD7-846A-7661-05A7-D03565801263}"/>
          </ac:spMkLst>
        </pc:spChg>
      </pc:sldChg>
      <pc:sldChg chg="modSp add mod ord">
        <pc:chgData name="María de Lourdes Gabriela Cossío Deschamps" userId="6a3fa9ea-eb94-4fbd-8904-cd03722abb81" providerId="ADAL" clId="{FC7183F9-0B86-4A5A-80FD-048A7E6A6F7A}" dt="2026-03-04T04:04:17.985" v="3627"/>
        <pc:sldMkLst>
          <pc:docMk/>
          <pc:sldMk cId="1795781437" sldId="282"/>
        </pc:sldMkLst>
        <pc:spChg chg="mod">
          <ac:chgData name="María de Lourdes Gabriela Cossío Deschamps" userId="6a3fa9ea-eb94-4fbd-8904-cd03722abb81" providerId="ADAL" clId="{FC7183F9-0B86-4A5A-80FD-048A7E6A6F7A}" dt="2026-03-04T04:03:20.181" v="3622" actId="1076"/>
          <ac:spMkLst>
            <pc:docMk/>
            <pc:sldMk cId="1795781437" sldId="282"/>
            <ac:spMk id="3" creationId="{EAABEAC7-C1AB-B88C-8634-26EA30047C71}"/>
          </ac:spMkLst>
        </pc:spChg>
      </pc:sldChg>
      <pc:sldChg chg="modSp add mod ord">
        <pc:chgData name="María de Lourdes Gabriela Cossío Deschamps" userId="6a3fa9ea-eb94-4fbd-8904-cd03722abb81" providerId="ADAL" clId="{FC7183F9-0B86-4A5A-80FD-048A7E6A6F7A}" dt="2026-03-04T04:08:39.474" v="3887" actId="14100"/>
        <pc:sldMkLst>
          <pc:docMk/>
          <pc:sldMk cId="4269695791" sldId="283"/>
        </pc:sldMkLst>
        <pc:spChg chg="mod">
          <ac:chgData name="María de Lourdes Gabriela Cossío Deschamps" userId="6a3fa9ea-eb94-4fbd-8904-cd03722abb81" providerId="ADAL" clId="{FC7183F9-0B86-4A5A-80FD-048A7E6A6F7A}" dt="2026-03-04T04:04:43.677" v="3653" actId="20577"/>
          <ac:spMkLst>
            <pc:docMk/>
            <pc:sldMk cId="4269695791" sldId="283"/>
            <ac:spMk id="2" creationId="{A2C5068E-DB9E-0325-A30C-845709BBAA36}"/>
          </ac:spMkLst>
        </pc:spChg>
        <pc:spChg chg="mod">
          <ac:chgData name="María de Lourdes Gabriela Cossío Deschamps" userId="6a3fa9ea-eb94-4fbd-8904-cd03722abb81" providerId="ADAL" clId="{FC7183F9-0B86-4A5A-80FD-048A7E6A6F7A}" dt="2026-03-04T04:08:39.474" v="3887" actId="14100"/>
          <ac:spMkLst>
            <pc:docMk/>
            <pc:sldMk cId="4269695791" sldId="283"/>
            <ac:spMk id="3" creationId="{B248200D-B038-7EE1-FFFC-EF8F5C5C1C47}"/>
          </ac:spMkLst>
        </pc:spChg>
      </pc:sldChg>
      <pc:sldChg chg="modSp add mod">
        <pc:chgData name="María de Lourdes Gabriela Cossío Deschamps" userId="6a3fa9ea-eb94-4fbd-8904-cd03722abb81" providerId="ADAL" clId="{FC7183F9-0B86-4A5A-80FD-048A7E6A6F7A}" dt="2026-03-04T04:11:39.330" v="3928"/>
        <pc:sldMkLst>
          <pc:docMk/>
          <pc:sldMk cId="1866371980" sldId="284"/>
        </pc:sldMkLst>
        <pc:spChg chg="mod">
          <ac:chgData name="María de Lourdes Gabriela Cossío Deschamps" userId="6a3fa9ea-eb94-4fbd-8904-cd03722abb81" providerId="ADAL" clId="{FC7183F9-0B86-4A5A-80FD-048A7E6A6F7A}" dt="2026-03-04T04:10:07.192" v="3920" actId="20577"/>
          <ac:spMkLst>
            <pc:docMk/>
            <pc:sldMk cId="1866371980" sldId="284"/>
            <ac:spMk id="2" creationId="{3A294A3F-FD87-C8CA-B5EC-27A0E83A69C6}"/>
          </ac:spMkLst>
        </pc:spChg>
        <pc:spChg chg="mod">
          <ac:chgData name="María de Lourdes Gabriela Cossío Deschamps" userId="6a3fa9ea-eb94-4fbd-8904-cd03722abb81" providerId="ADAL" clId="{FC7183F9-0B86-4A5A-80FD-048A7E6A6F7A}" dt="2026-03-04T04:11:39.330" v="3928"/>
          <ac:spMkLst>
            <pc:docMk/>
            <pc:sldMk cId="1866371980" sldId="284"/>
            <ac:spMk id="3" creationId="{BDDDB98B-DF68-63B6-2B16-C76146C7DCC8}"/>
          </ac:spMkLst>
        </pc:spChg>
      </pc:sldChg>
      <pc:sldChg chg="modSp add mod ord">
        <pc:chgData name="María de Lourdes Gabriela Cossío Deschamps" userId="6a3fa9ea-eb94-4fbd-8904-cd03722abb81" providerId="ADAL" clId="{FC7183F9-0B86-4A5A-80FD-048A7E6A6F7A}" dt="2026-03-04T04:16:29.845" v="3973" actId="1076"/>
        <pc:sldMkLst>
          <pc:docMk/>
          <pc:sldMk cId="1878937852" sldId="285"/>
        </pc:sldMkLst>
        <pc:spChg chg="mod">
          <ac:chgData name="María de Lourdes Gabriela Cossío Deschamps" userId="6a3fa9ea-eb94-4fbd-8904-cd03722abb81" providerId="ADAL" clId="{FC7183F9-0B86-4A5A-80FD-048A7E6A6F7A}" dt="2026-03-04T04:14:25.645" v="3964" actId="14100"/>
          <ac:spMkLst>
            <pc:docMk/>
            <pc:sldMk cId="1878937852" sldId="285"/>
            <ac:spMk id="3" creationId="{B2579135-5B6A-3DC7-C150-FC634A423186}"/>
          </ac:spMkLst>
        </pc:spChg>
        <pc:spChg chg="mod">
          <ac:chgData name="María de Lourdes Gabriela Cossío Deschamps" userId="6a3fa9ea-eb94-4fbd-8904-cd03722abb81" providerId="ADAL" clId="{FC7183F9-0B86-4A5A-80FD-048A7E6A6F7A}" dt="2026-03-04T04:16:29.845" v="3973" actId="1076"/>
          <ac:spMkLst>
            <pc:docMk/>
            <pc:sldMk cId="1878937852" sldId="285"/>
            <ac:spMk id="5" creationId="{173067D8-8611-1C21-EAF7-DBF1E98C5F65}"/>
          </ac:spMkLst>
        </pc:spChg>
      </pc:sldChg>
      <pc:sldChg chg="modSp add mod ord">
        <pc:chgData name="María de Lourdes Gabriela Cossío Deschamps" userId="6a3fa9ea-eb94-4fbd-8904-cd03722abb81" providerId="ADAL" clId="{FC7183F9-0B86-4A5A-80FD-048A7E6A6F7A}" dt="2026-03-04T04:18:36.972" v="3998" actId="20577"/>
        <pc:sldMkLst>
          <pc:docMk/>
          <pc:sldMk cId="43025539" sldId="286"/>
        </pc:sldMkLst>
        <pc:spChg chg="mod">
          <ac:chgData name="María de Lourdes Gabriela Cossío Deschamps" userId="6a3fa9ea-eb94-4fbd-8904-cd03722abb81" providerId="ADAL" clId="{FC7183F9-0B86-4A5A-80FD-048A7E6A6F7A}" dt="2026-03-04T04:18:36.972" v="3998" actId="20577"/>
          <ac:spMkLst>
            <pc:docMk/>
            <pc:sldMk cId="43025539" sldId="286"/>
            <ac:spMk id="2" creationId="{C2C95219-7AA5-65ED-F20C-C5060DF776EE}"/>
          </ac:spMkLst>
        </pc:spChg>
      </pc:sldChg>
      <pc:sldChg chg="modSp add mod ord">
        <pc:chgData name="María de Lourdes Gabriela Cossío Deschamps" userId="6a3fa9ea-eb94-4fbd-8904-cd03722abb81" providerId="ADAL" clId="{FC7183F9-0B86-4A5A-80FD-048A7E6A6F7A}" dt="2026-03-04T04:45:08.911" v="4040" actId="1076"/>
        <pc:sldMkLst>
          <pc:docMk/>
          <pc:sldMk cId="597403540" sldId="287"/>
        </pc:sldMkLst>
        <pc:spChg chg="mod">
          <ac:chgData name="María de Lourdes Gabriela Cossío Deschamps" userId="6a3fa9ea-eb94-4fbd-8904-cd03722abb81" providerId="ADAL" clId="{FC7183F9-0B86-4A5A-80FD-048A7E6A6F7A}" dt="2026-03-04T04:43:20.503" v="4013" actId="122"/>
          <ac:spMkLst>
            <pc:docMk/>
            <pc:sldMk cId="597403540" sldId="287"/>
            <ac:spMk id="2" creationId="{F704885B-5712-09A4-FE27-F238C71C5243}"/>
          </ac:spMkLst>
        </pc:spChg>
        <pc:spChg chg="mod">
          <ac:chgData name="María de Lourdes Gabriela Cossío Deschamps" userId="6a3fa9ea-eb94-4fbd-8904-cd03722abb81" providerId="ADAL" clId="{FC7183F9-0B86-4A5A-80FD-048A7E6A6F7A}" dt="2026-03-04T04:45:08.911" v="4040" actId="1076"/>
          <ac:spMkLst>
            <pc:docMk/>
            <pc:sldMk cId="597403540" sldId="287"/>
            <ac:spMk id="3" creationId="{A90C53AE-52C1-6716-D629-EDD37885512A}"/>
          </ac:spMkLst>
        </pc:spChg>
      </pc:sldChg>
      <pc:sldChg chg="modSp add mod">
        <pc:chgData name="María de Lourdes Gabriela Cossío Deschamps" userId="6a3fa9ea-eb94-4fbd-8904-cd03722abb81" providerId="ADAL" clId="{FC7183F9-0B86-4A5A-80FD-048A7E6A6F7A}" dt="2026-03-04T04:48:42.459" v="4115" actId="20577"/>
        <pc:sldMkLst>
          <pc:docMk/>
          <pc:sldMk cId="1895398241" sldId="288"/>
        </pc:sldMkLst>
        <pc:spChg chg="mod">
          <ac:chgData name="María de Lourdes Gabriela Cossío Deschamps" userId="6a3fa9ea-eb94-4fbd-8904-cd03722abb81" providerId="ADAL" clId="{FC7183F9-0B86-4A5A-80FD-048A7E6A6F7A}" dt="2026-03-04T04:48:02.395" v="4111" actId="20577"/>
          <ac:spMkLst>
            <pc:docMk/>
            <pc:sldMk cId="1895398241" sldId="288"/>
            <ac:spMk id="2" creationId="{29CE519D-296A-A7AB-EF5D-5D03484057FF}"/>
          </ac:spMkLst>
        </pc:spChg>
        <pc:spChg chg="mod">
          <ac:chgData name="María de Lourdes Gabriela Cossío Deschamps" userId="6a3fa9ea-eb94-4fbd-8904-cd03722abb81" providerId="ADAL" clId="{FC7183F9-0B86-4A5A-80FD-048A7E6A6F7A}" dt="2026-03-04T04:48:42.459" v="4115" actId="20577"/>
          <ac:spMkLst>
            <pc:docMk/>
            <pc:sldMk cId="1895398241" sldId="288"/>
            <ac:spMk id="3" creationId="{0494448E-E720-FB3B-7483-97772BD11E26}"/>
          </ac:spMkLst>
        </pc:spChg>
      </pc:sldChg>
      <pc:sldChg chg="modSp add mod">
        <pc:chgData name="María de Lourdes Gabriela Cossío Deschamps" userId="6a3fa9ea-eb94-4fbd-8904-cd03722abb81" providerId="ADAL" clId="{FC7183F9-0B86-4A5A-80FD-048A7E6A6F7A}" dt="2026-03-04T04:51:14.447" v="4158" actId="113"/>
        <pc:sldMkLst>
          <pc:docMk/>
          <pc:sldMk cId="3455505960" sldId="289"/>
        </pc:sldMkLst>
        <pc:spChg chg="mod">
          <ac:chgData name="María de Lourdes Gabriela Cossío Deschamps" userId="6a3fa9ea-eb94-4fbd-8904-cd03722abb81" providerId="ADAL" clId="{FC7183F9-0B86-4A5A-80FD-048A7E6A6F7A}" dt="2026-03-04T04:49:11.019" v="4121" actId="20577"/>
          <ac:spMkLst>
            <pc:docMk/>
            <pc:sldMk cId="3455505960" sldId="289"/>
            <ac:spMk id="2" creationId="{03E9B7EC-1BFB-5448-EA22-958500EE2B1E}"/>
          </ac:spMkLst>
        </pc:spChg>
        <pc:spChg chg="mod">
          <ac:chgData name="María de Lourdes Gabriela Cossío Deschamps" userId="6a3fa9ea-eb94-4fbd-8904-cd03722abb81" providerId="ADAL" clId="{FC7183F9-0B86-4A5A-80FD-048A7E6A6F7A}" dt="2026-03-04T04:51:14.447" v="4158" actId="113"/>
          <ac:spMkLst>
            <pc:docMk/>
            <pc:sldMk cId="3455505960" sldId="289"/>
            <ac:spMk id="3" creationId="{68848DEF-6E0A-949F-FFAB-D8118AD22C86}"/>
          </ac:spMkLst>
        </pc:spChg>
      </pc:sldChg>
      <pc:sldChg chg="modSp add mod">
        <pc:chgData name="María de Lourdes Gabriela Cossío Deschamps" userId="6a3fa9ea-eb94-4fbd-8904-cd03722abb81" providerId="ADAL" clId="{FC7183F9-0B86-4A5A-80FD-048A7E6A6F7A}" dt="2026-03-04T04:55:29.683" v="4352" actId="20577"/>
        <pc:sldMkLst>
          <pc:docMk/>
          <pc:sldMk cId="107793137" sldId="290"/>
        </pc:sldMkLst>
        <pc:spChg chg="mod">
          <ac:chgData name="María de Lourdes Gabriela Cossío Deschamps" userId="6a3fa9ea-eb94-4fbd-8904-cd03722abb81" providerId="ADAL" clId="{FC7183F9-0B86-4A5A-80FD-048A7E6A6F7A}" dt="2026-03-04T04:55:29.683" v="4352" actId="20577"/>
          <ac:spMkLst>
            <pc:docMk/>
            <pc:sldMk cId="107793137" sldId="290"/>
            <ac:spMk id="3" creationId="{875E9A57-56F8-DBD2-3FBD-88D984EA3685}"/>
          </ac:spMkLst>
        </pc:spChg>
      </pc:sldChg>
      <pc:sldChg chg="modSp add mod ord">
        <pc:chgData name="María de Lourdes Gabriela Cossío Deschamps" userId="6a3fa9ea-eb94-4fbd-8904-cd03722abb81" providerId="ADAL" clId="{FC7183F9-0B86-4A5A-80FD-048A7E6A6F7A}" dt="2026-03-04T04:53:50.212" v="4201"/>
        <pc:sldMkLst>
          <pc:docMk/>
          <pc:sldMk cId="3244517416" sldId="291"/>
        </pc:sldMkLst>
        <pc:spChg chg="mod">
          <ac:chgData name="María de Lourdes Gabriela Cossío Deschamps" userId="6a3fa9ea-eb94-4fbd-8904-cd03722abb81" providerId="ADAL" clId="{FC7183F9-0B86-4A5A-80FD-048A7E6A6F7A}" dt="2026-03-04T04:53:24.491" v="4200" actId="20577"/>
          <ac:spMkLst>
            <pc:docMk/>
            <pc:sldMk cId="3244517416" sldId="291"/>
            <ac:spMk id="2" creationId="{C0EF8052-C258-D1FB-BD1B-7CB4C80AF24E}"/>
          </ac:spMkLst>
        </pc:spChg>
        <pc:spChg chg="mod">
          <ac:chgData name="María de Lourdes Gabriela Cossío Deschamps" userId="6a3fa9ea-eb94-4fbd-8904-cd03722abb81" providerId="ADAL" clId="{FC7183F9-0B86-4A5A-80FD-048A7E6A6F7A}" dt="2026-03-04T04:53:50.212" v="4201"/>
          <ac:spMkLst>
            <pc:docMk/>
            <pc:sldMk cId="3244517416" sldId="291"/>
            <ac:spMk id="3" creationId="{68E9653B-A0A5-6BD6-C90B-924A109A82E2}"/>
          </ac:spMkLst>
        </pc:spChg>
      </pc:sldChg>
      <pc:sldChg chg="modSp add mod">
        <pc:chgData name="María de Lourdes Gabriela Cossío Deschamps" userId="6a3fa9ea-eb94-4fbd-8904-cd03722abb81" providerId="ADAL" clId="{FC7183F9-0B86-4A5A-80FD-048A7E6A6F7A}" dt="2026-03-04T05:02:20.685" v="4688" actId="1076"/>
        <pc:sldMkLst>
          <pc:docMk/>
          <pc:sldMk cId="3070557512" sldId="292"/>
        </pc:sldMkLst>
        <pc:spChg chg="mod">
          <ac:chgData name="María de Lourdes Gabriela Cossío Deschamps" userId="6a3fa9ea-eb94-4fbd-8904-cd03722abb81" providerId="ADAL" clId="{FC7183F9-0B86-4A5A-80FD-048A7E6A6F7A}" dt="2026-03-04T04:56:42.363" v="4368" actId="20577"/>
          <ac:spMkLst>
            <pc:docMk/>
            <pc:sldMk cId="3070557512" sldId="292"/>
            <ac:spMk id="2" creationId="{08263A29-7310-D958-2243-AD175231BB68}"/>
          </ac:spMkLst>
        </pc:spChg>
        <pc:spChg chg="mod">
          <ac:chgData name="María de Lourdes Gabriela Cossío Deschamps" userId="6a3fa9ea-eb94-4fbd-8904-cd03722abb81" providerId="ADAL" clId="{FC7183F9-0B86-4A5A-80FD-048A7E6A6F7A}" dt="2026-03-04T05:02:20.685" v="4688" actId="1076"/>
          <ac:spMkLst>
            <pc:docMk/>
            <pc:sldMk cId="3070557512" sldId="292"/>
            <ac:spMk id="3" creationId="{47D020B7-8F02-4F13-F5C5-1EFE3685636E}"/>
          </ac:spMkLst>
        </pc:spChg>
      </pc:sldChg>
      <pc:sldChg chg="modSp add mod ord">
        <pc:chgData name="María de Lourdes Gabriela Cossío Deschamps" userId="6a3fa9ea-eb94-4fbd-8904-cd03722abb81" providerId="ADAL" clId="{FC7183F9-0B86-4A5A-80FD-048A7E6A6F7A}" dt="2026-03-04T05:05:17.686" v="4743" actId="1076"/>
        <pc:sldMkLst>
          <pc:docMk/>
          <pc:sldMk cId="3972751829" sldId="293"/>
        </pc:sldMkLst>
        <pc:spChg chg="mod">
          <ac:chgData name="María de Lourdes Gabriela Cossío Deschamps" userId="6a3fa9ea-eb94-4fbd-8904-cd03722abb81" providerId="ADAL" clId="{FC7183F9-0B86-4A5A-80FD-048A7E6A6F7A}" dt="2026-03-04T05:04:55.214" v="4739" actId="20577"/>
          <ac:spMkLst>
            <pc:docMk/>
            <pc:sldMk cId="3972751829" sldId="293"/>
            <ac:spMk id="2" creationId="{6BD56763-8C5A-424A-56FA-344DCAC158A0}"/>
          </ac:spMkLst>
        </pc:spChg>
        <pc:spChg chg="mod">
          <ac:chgData name="María de Lourdes Gabriela Cossío Deschamps" userId="6a3fa9ea-eb94-4fbd-8904-cd03722abb81" providerId="ADAL" clId="{FC7183F9-0B86-4A5A-80FD-048A7E6A6F7A}" dt="2026-03-04T05:05:17.686" v="4743" actId="1076"/>
          <ac:spMkLst>
            <pc:docMk/>
            <pc:sldMk cId="3972751829" sldId="293"/>
            <ac:spMk id="3" creationId="{2457FE9A-D8B0-EBC0-1C83-5A88804D976E}"/>
          </ac:spMkLst>
        </pc:spChg>
      </pc:sldChg>
      <pc:sldChg chg="modSp add mod">
        <pc:chgData name="María de Lourdes Gabriela Cossío Deschamps" userId="6a3fa9ea-eb94-4fbd-8904-cd03722abb81" providerId="ADAL" clId="{FC7183F9-0B86-4A5A-80FD-048A7E6A6F7A}" dt="2026-03-04T05:06:42.306" v="4767"/>
        <pc:sldMkLst>
          <pc:docMk/>
          <pc:sldMk cId="601370573" sldId="294"/>
        </pc:sldMkLst>
        <pc:spChg chg="mod">
          <ac:chgData name="María de Lourdes Gabriela Cossío Deschamps" userId="6a3fa9ea-eb94-4fbd-8904-cd03722abb81" providerId="ADAL" clId="{FC7183F9-0B86-4A5A-80FD-048A7E6A6F7A}" dt="2026-03-04T05:05:42.021" v="4766" actId="20577"/>
          <ac:spMkLst>
            <pc:docMk/>
            <pc:sldMk cId="601370573" sldId="294"/>
            <ac:spMk id="2" creationId="{CC7D4DF6-6564-4B8C-8BBE-CCFA08BDE4B2}"/>
          </ac:spMkLst>
        </pc:spChg>
        <pc:spChg chg="mod">
          <ac:chgData name="María de Lourdes Gabriela Cossío Deschamps" userId="6a3fa9ea-eb94-4fbd-8904-cd03722abb81" providerId="ADAL" clId="{FC7183F9-0B86-4A5A-80FD-048A7E6A6F7A}" dt="2026-03-04T05:06:42.306" v="4767"/>
          <ac:spMkLst>
            <pc:docMk/>
            <pc:sldMk cId="601370573" sldId="294"/>
            <ac:spMk id="3" creationId="{96D39244-903D-64E3-BA91-45029BEDA2F0}"/>
          </ac:spMkLst>
        </pc:spChg>
      </pc:sldChg>
      <pc:sldChg chg="modSp add mod">
        <pc:chgData name="María de Lourdes Gabriela Cossío Deschamps" userId="6a3fa9ea-eb94-4fbd-8904-cd03722abb81" providerId="ADAL" clId="{FC7183F9-0B86-4A5A-80FD-048A7E6A6F7A}" dt="2026-03-04T05:08:44.332" v="4804" actId="14100"/>
        <pc:sldMkLst>
          <pc:docMk/>
          <pc:sldMk cId="320627585" sldId="295"/>
        </pc:sldMkLst>
        <pc:spChg chg="mod">
          <ac:chgData name="María de Lourdes Gabriela Cossío Deschamps" userId="6a3fa9ea-eb94-4fbd-8904-cd03722abb81" providerId="ADAL" clId="{FC7183F9-0B86-4A5A-80FD-048A7E6A6F7A}" dt="2026-03-04T05:08:16.479" v="4802" actId="20577"/>
          <ac:spMkLst>
            <pc:docMk/>
            <pc:sldMk cId="320627585" sldId="295"/>
            <ac:spMk id="2" creationId="{738570C1-8042-802C-6A07-3300DFA6BF8A}"/>
          </ac:spMkLst>
        </pc:spChg>
        <pc:spChg chg="mod">
          <ac:chgData name="María de Lourdes Gabriela Cossío Deschamps" userId="6a3fa9ea-eb94-4fbd-8904-cd03722abb81" providerId="ADAL" clId="{FC7183F9-0B86-4A5A-80FD-048A7E6A6F7A}" dt="2026-03-04T05:08:44.332" v="4804" actId="14100"/>
          <ac:spMkLst>
            <pc:docMk/>
            <pc:sldMk cId="320627585" sldId="295"/>
            <ac:spMk id="3" creationId="{FC5C3AB3-6BD1-E5AB-3555-0D5FD5E1D742}"/>
          </ac:spMkLst>
        </pc:spChg>
      </pc:sldChg>
      <pc:sldChg chg="modSp add mod">
        <pc:chgData name="María de Lourdes Gabriela Cossío Deschamps" userId="6a3fa9ea-eb94-4fbd-8904-cd03722abb81" providerId="ADAL" clId="{FC7183F9-0B86-4A5A-80FD-048A7E6A6F7A}" dt="2026-03-04T05:10:23.435" v="4811" actId="1076"/>
        <pc:sldMkLst>
          <pc:docMk/>
          <pc:sldMk cId="860537179" sldId="296"/>
        </pc:sldMkLst>
        <pc:spChg chg="mod">
          <ac:chgData name="María de Lourdes Gabriela Cossío Deschamps" userId="6a3fa9ea-eb94-4fbd-8904-cd03722abb81" providerId="ADAL" clId="{FC7183F9-0B86-4A5A-80FD-048A7E6A6F7A}" dt="2026-03-04T05:10:23.435" v="4811" actId="1076"/>
          <ac:spMkLst>
            <pc:docMk/>
            <pc:sldMk cId="860537179" sldId="296"/>
            <ac:spMk id="2" creationId="{01497ABD-B60D-4910-30E2-1057C2009BF5}"/>
          </ac:spMkLst>
        </pc:spChg>
        <pc:spChg chg="mod">
          <ac:chgData name="María de Lourdes Gabriela Cossío Deschamps" userId="6a3fa9ea-eb94-4fbd-8904-cd03722abb81" providerId="ADAL" clId="{FC7183F9-0B86-4A5A-80FD-048A7E6A6F7A}" dt="2026-03-04T05:10:14.397" v="4810" actId="1076"/>
          <ac:spMkLst>
            <pc:docMk/>
            <pc:sldMk cId="860537179" sldId="296"/>
            <ac:spMk id="3" creationId="{0C35598D-A95C-0536-D96A-B7E6F9DC68F3}"/>
          </ac:spMkLst>
        </pc:spChg>
      </pc:sldChg>
      <pc:sldChg chg="modSp add mod">
        <pc:chgData name="María de Lourdes Gabriela Cossío Deschamps" userId="6a3fa9ea-eb94-4fbd-8904-cd03722abb81" providerId="ADAL" clId="{FC7183F9-0B86-4A5A-80FD-048A7E6A6F7A}" dt="2026-03-04T05:11:45.192" v="4843" actId="14100"/>
        <pc:sldMkLst>
          <pc:docMk/>
          <pc:sldMk cId="1897317469" sldId="297"/>
        </pc:sldMkLst>
        <pc:spChg chg="mod">
          <ac:chgData name="María de Lourdes Gabriela Cossío Deschamps" userId="6a3fa9ea-eb94-4fbd-8904-cd03722abb81" providerId="ADAL" clId="{FC7183F9-0B86-4A5A-80FD-048A7E6A6F7A}" dt="2026-03-04T05:11:03.717" v="4841" actId="20577"/>
          <ac:spMkLst>
            <pc:docMk/>
            <pc:sldMk cId="1897317469" sldId="297"/>
            <ac:spMk id="2" creationId="{C71E6661-AEED-C9E4-2BF2-8A02B0062275}"/>
          </ac:spMkLst>
        </pc:spChg>
        <pc:spChg chg="mod">
          <ac:chgData name="María de Lourdes Gabriela Cossío Deschamps" userId="6a3fa9ea-eb94-4fbd-8904-cd03722abb81" providerId="ADAL" clId="{FC7183F9-0B86-4A5A-80FD-048A7E6A6F7A}" dt="2026-03-04T05:11:45.192" v="4843" actId="14100"/>
          <ac:spMkLst>
            <pc:docMk/>
            <pc:sldMk cId="1897317469" sldId="297"/>
            <ac:spMk id="3" creationId="{33427BF0-1C10-1F42-BB6C-A4D93418E933}"/>
          </ac:spMkLst>
        </pc:spChg>
      </pc:sldChg>
      <pc:sldChg chg="modSp add mod">
        <pc:chgData name="María de Lourdes Gabriela Cossío Deschamps" userId="6a3fa9ea-eb94-4fbd-8904-cd03722abb81" providerId="ADAL" clId="{FC7183F9-0B86-4A5A-80FD-048A7E6A6F7A}" dt="2026-03-04T05:14:37.438" v="4937" actId="20577"/>
        <pc:sldMkLst>
          <pc:docMk/>
          <pc:sldMk cId="3198920251" sldId="298"/>
        </pc:sldMkLst>
        <pc:spChg chg="mod">
          <ac:chgData name="María de Lourdes Gabriela Cossío Deschamps" userId="6a3fa9ea-eb94-4fbd-8904-cd03722abb81" providerId="ADAL" clId="{FC7183F9-0B86-4A5A-80FD-048A7E6A6F7A}" dt="2026-03-04T05:13:21.301" v="4895" actId="20577"/>
          <ac:spMkLst>
            <pc:docMk/>
            <pc:sldMk cId="3198920251" sldId="298"/>
            <ac:spMk id="2" creationId="{76BC7053-FF01-E3B5-86D1-F43F73EF6A40}"/>
          </ac:spMkLst>
        </pc:spChg>
        <pc:spChg chg="mod">
          <ac:chgData name="María de Lourdes Gabriela Cossío Deschamps" userId="6a3fa9ea-eb94-4fbd-8904-cd03722abb81" providerId="ADAL" clId="{FC7183F9-0B86-4A5A-80FD-048A7E6A6F7A}" dt="2026-03-04T05:14:37.438" v="4937" actId="20577"/>
          <ac:spMkLst>
            <pc:docMk/>
            <pc:sldMk cId="3198920251" sldId="298"/>
            <ac:spMk id="3" creationId="{41B44C02-B6B4-EE50-1825-FDD9989A9FB6}"/>
          </ac:spMkLst>
        </pc:spChg>
      </pc:sldChg>
      <pc:sldChg chg="modSp add mod">
        <pc:chgData name="María de Lourdes Gabriela Cossío Deschamps" userId="6a3fa9ea-eb94-4fbd-8904-cd03722abb81" providerId="ADAL" clId="{FC7183F9-0B86-4A5A-80FD-048A7E6A6F7A}" dt="2026-03-04T05:15:58.562" v="4993" actId="1076"/>
        <pc:sldMkLst>
          <pc:docMk/>
          <pc:sldMk cId="2760973193" sldId="299"/>
        </pc:sldMkLst>
        <pc:spChg chg="mod">
          <ac:chgData name="María de Lourdes Gabriela Cossío Deschamps" userId="6a3fa9ea-eb94-4fbd-8904-cd03722abb81" providerId="ADAL" clId="{FC7183F9-0B86-4A5A-80FD-048A7E6A6F7A}" dt="2026-03-04T05:15:25.698" v="4989" actId="20577"/>
          <ac:spMkLst>
            <pc:docMk/>
            <pc:sldMk cId="2760973193" sldId="299"/>
            <ac:spMk id="2" creationId="{A12A7A76-E1BF-A410-2EC9-F4CC072E011D}"/>
          </ac:spMkLst>
        </pc:spChg>
        <pc:spChg chg="mod">
          <ac:chgData name="María de Lourdes Gabriela Cossío Deschamps" userId="6a3fa9ea-eb94-4fbd-8904-cd03722abb81" providerId="ADAL" clId="{FC7183F9-0B86-4A5A-80FD-048A7E6A6F7A}" dt="2026-03-04T05:15:58.562" v="4993" actId="1076"/>
          <ac:spMkLst>
            <pc:docMk/>
            <pc:sldMk cId="2760973193" sldId="299"/>
            <ac:spMk id="3" creationId="{903AF384-3C9E-A9FF-1917-C75CAD9444DE}"/>
          </ac:spMkLst>
        </pc:spChg>
      </pc:sldChg>
      <pc:sldChg chg="modSp add mod">
        <pc:chgData name="María de Lourdes Gabriela Cossío Deschamps" userId="6a3fa9ea-eb94-4fbd-8904-cd03722abb81" providerId="ADAL" clId="{FC7183F9-0B86-4A5A-80FD-048A7E6A6F7A}" dt="2026-03-04T05:17:02.388" v="5034" actId="27636"/>
        <pc:sldMkLst>
          <pc:docMk/>
          <pc:sldMk cId="2767698626" sldId="300"/>
        </pc:sldMkLst>
        <pc:spChg chg="mod">
          <ac:chgData name="María de Lourdes Gabriela Cossío Deschamps" userId="6a3fa9ea-eb94-4fbd-8904-cd03722abb81" providerId="ADAL" clId="{FC7183F9-0B86-4A5A-80FD-048A7E6A6F7A}" dt="2026-03-04T05:16:34.406" v="5032" actId="20577"/>
          <ac:spMkLst>
            <pc:docMk/>
            <pc:sldMk cId="2767698626" sldId="300"/>
            <ac:spMk id="2" creationId="{455C95B9-99EE-D7FE-9F25-FC6769C60071}"/>
          </ac:spMkLst>
        </pc:spChg>
        <pc:spChg chg="mod">
          <ac:chgData name="María de Lourdes Gabriela Cossío Deschamps" userId="6a3fa9ea-eb94-4fbd-8904-cd03722abb81" providerId="ADAL" clId="{FC7183F9-0B86-4A5A-80FD-048A7E6A6F7A}" dt="2026-03-04T05:17:02.388" v="5034" actId="27636"/>
          <ac:spMkLst>
            <pc:docMk/>
            <pc:sldMk cId="2767698626" sldId="300"/>
            <ac:spMk id="3" creationId="{8B940B67-E181-A451-0F0E-428CB4CEB392}"/>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ata2.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2A722B66-A50D-4BE4-B113-B1866408B770}"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44AF86AA-AD55-4238-9B7D-A360D86C2AFC}">
      <dgm:prSet/>
      <dgm:spPr/>
      <dgm:t>
        <a:bodyPr/>
        <a:lstStyle/>
        <a:p>
          <a:r>
            <a:rPr lang="es-MX" dirty="0"/>
            <a:t>Instalación y Apertura: Comienza a las 7:30 am con la instalación de casillas por los funcionarios y a las 8:00 am se abren para que la ciudadanía vote.</a:t>
          </a:r>
          <a:endParaRPr lang="en-US" dirty="0"/>
        </a:p>
      </dgm:t>
    </dgm:pt>
    <dgm:pt modelId="{50C70CFB-59DE-4F29-AAF6-64E217327545}" type="parTrans" cxnId="{59873DD6-4DF2-4A98-92EB-455C7043DB56}">
      <dgm:prSet/>
      <dgm:spPr/>
      <dgm:t>
        <a:bodyPr/>
        <a:lstStyle/>
        <a:p>
          <a:endParaRPr lang="en-US"/>
        </a:p>
      </dgm:t>
    </dgm:pt>
    <dgm:pt modelId="{BA133708-C876-4E71-971C-3B26BD73202C}" type="sibTrans" cxnId="{59873DD6-4DF2-4A98-92EB-455C7043DB56}">
      <dgm:prSet/>
      <dgm:spPr/>
      <dgm:t>
        <a:bodyPr/>
        <a:lstStyle/>
        <a:p>
          <a:endParaRPr lang="en-US"/>
        </a:p>
      </dgm:t>
    </dgm:pt>
    <dgm:pt modelId="{172388F9-62D6-47B6-9F42-2D46EB2AC3B3}">
      <dgm:prSet/>
      <dgm:spPr/>
      <dgm:t>
        <a:bodyPr/>
        <a:lstStyle/>
        <a:p>
          <a:r>
            <a:rPr lang="es-MX" dirty="0"/>
            <a:t>Cierre y Conteo: La votación cierra a las 6:00 pm (o cuando vote el último elector formado), seguido por el conteo de votos y llenado de actas.</a:t>
          </a:r>
          <a:endParaRPr lang="en-US" dirty="0"/>
        </a:p>
      </dgm:t>
    </dgm:pt>
    <dgm:pt modelId="{7D1AC1C3-3FDB-4C54-B48F-632FDF34303A}" type="parTrans" cxnId="{7045BF8A-B50F-444F-9559-F9ED528CD5EC}">
      <dgm:prSet/>
      <dgm:spPr/>
      <dgm:t>
        <a:bodyPr/>
        <a:lstStyle/>
        <a:p>
          <a:endParaRPr lang="en-US"/>
        </a:p>
      </dgm:t>
    </dgm:pt>
    <dgm:pt modelId="{AF5AB524-E9E4-4564-B22D-DCFE82DC2F9F}" type="sibTrans" cxnId="{7045BF8A-B50F-444F-9559-F9ED528CD5EC}">
      <dgm:prSet/>
      <dgm:spPr/>
      <dgm:t>
        <a:bodyPr/>
        <a:lstStyle/>
        <a:p>
          <a:endParaRPr lang="en-US"/>
        </a:p>
      </dgm:t>
    </dgm:pt>
    <dgm:pt modelId="{05A4D7CA-CC0C-4632-A6BB-E06BFA0DDBC6}">
      <dgm:prSet/>
      <dgm:spPr/>
      <dgm:t>
        <a:bodyPr/>
        <a:lstStyle/>
        <a:p>
          <a:r>
            <a:rPr lang="es-MX" dirty="0"/>
            <a:t>Publicación y Registro: Los resultados se publican fuera de la casilla, y posteriormente se entregan y registran en el Consejo Distrital para los resultados preliminares.</a:t>
          </a:r>
          <a:endParaRPr lang="en-US" dirty="0"/>
        </a:p>
      </dgm:t>
    </dgm:pt>
    <dgm:pt modelId="{FB062369-9EBD-42EC-A697-1AF20F0A003C}" type="parTrans" cxnId="{CD2885CA-3EBC-4633-9D8E-9962B3D146B2}">
      <dgm:prSet/>
      <dgm:spPr/>
      <dgm:t>
        <a:bodyPr/>
        <a:lstStyle/>
        <a:p>
          <a:endParaRPr lang="en-US"/>
        </a:p>
      </dgm:t>
    </dgm:pt>
    <dgm:pt modelId="{0E6CC7E3-7D0D-4344-8B51-508508BACAA4}" type="sibTrans" cxnId="{CD2885CA-3EBC-4633-9D8E-9962B3D146B2}">
      <dgm:prSet/>
      <dgm:spPr/>
      <dgm:t>
        <a:bodyPr/>
        <a:lstStyle/>
        <a:p>
          <a:endParaRPr lang="en-US"/>
        </a:p>
      </dgm:t>
    </dgm:pt>
    <dgm:pt modelId="{A5216701-CA11-4E65-867C-84117F35AA60}" type="pres">
      <dgm:prSet presAssocID="{2A722B66-A50D-4BE4-B113-B1866408B770}" presName="root" presStyleCnt="0">
        <dgm:presLayoutVars>
          <dgm:dir/>
          <dgm:resizeHandles val="exact"/>
        </dgm:presLayoutVars>
      </dgm:prSet>
      <dgm:spPr/>
    </dgm:pt>
    <dgm:pt modelId="{79F52AA0-612F-4D9E-AE20-00281876924D}" type="pres">
      <dgm:prSet presAssocID="{44AF86AA-AD55-4238-9B7D-A360D86C2AFC}" presName="compNode" presStyleCnt="0"/>
      <dgm:spPr/>
    </dgm:pt>
    <dgm:pt modelId="{7A4B9BC1-5DCE-4232-9025-CB41ABF01485}" type="pres">
      <dgm:prSet presAssocID="{44AF86AA-AD55-4238-9B7D-A360D86C2AFC}" presName="bgRect" presStyleLbl="bgShp" presStyleIdx="0" presStyleCnt="3"/>
      <dgm:spPr>
        <a:solidFill>
          <a:schemeClr val="accent5">
            <a:lumMod val="60000"/>
            <a:lumOff val="40000"/>
          </a:schemeClr>
        </a:solidFill>
      </dgm:spPr>
    </dgm:pt>
    <dgm:pt modelId="{FCB03486-7C4C-47DE-90F2-6FF35D3B692F}" type="pres">
      <dgm:prSet presAssocID="{44AF86AA-AD55-4238-9B7D-A360D86C2AF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intura"/>
        </a:ext>
      </dgm:extLst>
    </dgm:pt>
    <dgm:pt modelId="{5FFD378F-3A4D-408C-B006-B83EA0340244}" type="pres">
      <dgm:prSet presAssocID="{44AF86AA-AD55-4238-9B7D-A360D86C2AFC}" presName="spaceRect" presStyleCnt="0"/>
      <dgm:spPr/>
    </dgm:pt>
    <dgm:pt modelId="{71789E10-BB17-4E0B-8B04-EDB18F844252}" type="pres">
      <dgm:prSet presAssocID="{44AF86AA-AD55-4238-9B7D-A360D86C2AFC}" presName="parTx" presStyleLbl="revTx" presStyleIdx="0" presStyleCnt="3">
        <dgm:presLayoutVars>
          <dgm:chMax val="0"/>
          <dgm:chPref val="0"/>
        </dgm:presLayoutVars>
      </dgm:prSet>
      <dgm:spPr/>
    </dgm:pt>
    <dgm:pt modelId="{3E14AB71-5028-42BC-B453-A87452DFE230}" type="pres">
      <dgm:prSet presAssocID="{BA133708-C876-4E71-971C-3B26BD73202C}" presName="sibTrans" presStyleCnt="0"/>
      <dgm:spPr/>
    </dgm:pt>
    <dgm:pt modelId="{A7403095-2EF4-49C1-B28B-2BB2F077533D}" type="pres">
      <dgm:prSet presAssocID="{172388F9-62D6-47B6-9F42-2D46EB2AC3B3}" presName="compNode" presStyleCnt="0"/>
      <dgm:spPr/>
    </dgm:pt>
    <dgm:pt modelId="{E611D26C-D835-444A-8558-245438B654F2}" type="pres">
      <dgm:prSet presAssocID="{172388F9-62D6-47B6-9F42-2D46EB2AC3B3}" presName="bgRect" presStyleLbl="bgShp" presStyleIdx="1" presStyleCnt="3"/>
      <dgm:spPr>
        <a:solidFill>
          <a:schemeClr val="accent3">
            <a:lumMod val="60000"/>
            <a:lumOff val="40000"/>
          </a:schemeClr>
        </a:solidFill>
      </dgm:spPr>
    </dgm:pt>
    <dgm:pt modelId="{498D9B73-9773-4D8F-A335-FFD207310B4B}" type="pres">
      <dgm:prSet presAssocID="{172388F9-62D6-47B6-9F42-2D46EB2AC3B3}"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pping Hands"/>
        </a:ext>
      </dgm:extLst>
    </dgm:pt>
    <dgm:pt modelId="{92FE6B2E-9838-4BAC-95A2-335DF7D3ABA6}" type="pres">
      <dgm:prSet presAssocID="{172388F9-62D6-47B6-9F42-2D46EB2AC3B3}" presName="spaceRect" presStyleCnt="0"/>
      <dgm:spPr/>
    </dgm:pt>
    <dgm:pt modelId="{89B747B7-6150-426A-95C9-E0D96FA5EB8E}" type="pres">
      <dgm:prSet presAssocID="{172388F9-62D6-47B6-9F42-2D46EB2AC3B3}" presName="parTx" presStyleLbl="revTx" presStyleIdx="1" presStyleCnt="3">
        <dgm:presLayoutVars>
          <dgm:chMax val="0"/>
          <dgm:chPref val="0"/>
        </dgm:presLayoutVars>
      </dgm:prSet>
      <dgm:spPr/>
    </dgm:pt>
    <dgm:pt modelId="{2BA863DB-C78F-4C9C-A8DB-3747A89A3267}" type="pres">
      <dgm:prSet presAssocID="{AF5AB524-E9E4-4564-B22D-DCFE82DC2F9F}" presName="sibTrans" presStyleCnt="0"/>
      <dgm:spPr/>
    </dgm:pt>
    <dgm:pt modelId="{F15D289A-41A2-466D-8D80-090F209EB5EF}" type="pres">
      <dgm:prSet presAssocID="{05A4D7CA-CC0C-4632-A6BB-E06BFA0DDBC6}" presName="compNode" presStyleCnt="0"/>
      <dgm:spPr/>
    </dgm:pt>
    <dgm:pt modelId="{94C6F912-DA01-47A1-B434-622893CE5E5F}" type="pres">
      <dgm:prSet presAssocID="{05A4D7CA-CC0C-4632-A6BB-E06BFA0DDBC6}" presName="bgRect" presStyleLbl="bgShp" presStyleIdx="2" presStyleCnt="3"/>
      <dgm:spPr/>
    </dgm:pt>
    <dgm:pt modelId="{376B94D0-67BF-4F5F-A119-226D80881AAD}" type="pres">
      <dgm:prSet presAssocID="{05A4D7CA-CC0C-4632-A6BB-E06BFA0DDBC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cumento"/>
        </a:ext>
      </dgm:extLst>
    </dgm:pt>
    <dgm:pt modelId="{9F72E2B6-C301-4D0B-B6F9-44FFFFEA0015}" type="pres">
      <dgm:prSet presAssocID="{05A4D7CA-CC0C-4632-A6BB-E06BFA0DDBC6}" presName="spaceRect" presStyleCnt="0"/>
      <dgm:spPr/>
    </dgm:pt>
    <dgm:pt modelId="{CDB6F9FB-3949-4AF8-8190-8F0232A3FB3E}" type="pres">
      <dgm:prSet presAssocID="{05A4D7CA-CC0C-4632-A6BB-E06BFA0DDBC6}" presName="parTx" presStyleLbl="revTx" presStyleIdx="2" presStyleCnt="3">
        <dgm:presLayoutVars>
          <dgm:chMax val="0"/>
          <dgm:chPref val="0"/>
        </dgm:presLayoutVars>
      </dgm:prSet>
      <dgm:spPr/>
    </dgm:pt>
  </dgm:ptLst>
  <dgm:cxnLst>
    <dgm:cxn modelId="{0E0B0730-255F-43CB-B98E-8E2B3CC74C13}" type="presOf" srcId="{05A4D7CA-CC0C-4632-A6BB-E06BFA0DDBC6}" destId="{CDB6F9FB-3949-4AF8-8190-8F0232A3FB3E}" srcOrd="0" destOrd="0" presId="urn:microsoft.com/office/officeart/2018/2/layout/IconVerticalSolidList"/>
    <dgm:cxn modelId="{FAB42E42-FD87-4EA0-9941-6AF8D696B567}" type="presOf" srcId="{172388F9-62D6-47B6-9F42-2D46EB2AC3B3}" destId="{89B747B7-6150-426A-95C9-E0D96FA5EB8E}" srcOrd="0" destOrd="0" presId="urn:microsoft.com/office/officeart/2018/2/layout/IconVerticalSolidList"/>
    <dgm:cxn modelId="{D9218445-B88B-4D72-9E1A-D36BCDDED3ED}" type="presOf" srcId="{44AF86AA-AD55-4238-9B7D-A360D86C2AFC}" destId="{71789E10-BB17-4E0B-8B04-EDB18F844252}" srcOrd="0" destOrd="0" presId="urn:microsoft.com/office/officeart/2018/2/layout/IconVerticalSolidList"/>
    <dgm:cxn modelId="{7045BF8A-B50F-444F-9559-F9ED528CD5EC}" srcId="{2A722B66-A50D-4BE4-B113-B1866408B770}" destId="{172388F9-62D6-47B6-9F42-2D46EB2AC3B3}" srcOrd="1" destOrd="0" parTransId="{7D1AC1C3-3FDB-4C54-B48F-632FDF34303A}" sibTransId="{AF5AB524-E9E4-4564-B22D-DCFE82DC2F9F}"/>
    <dgm:cxn modelId="{47D9E1A3-29DC-48CE-B56E-B4B6626C2823}" type="presOf" srcId="{2A722B66-A50D-4BE4-B113-B1866408B770}" destId="{A5216701-CA11-4E65-867C-84117F35AA60}" srcOrd="0" destOrd="0" presId="urn:microsoft.com/office/officeart/2018/2/layout/IconVerticalSolidList"/>
    <dgm:cxn modelId="{CD2885CA-3EBC-4633-9D8E-9962B3D146B2}" srcId="{2A722B66-A50D-4BE4-B113-B1866408B770}" destId="{05A4D7CA-CC0C-4632-A6BB-E06BFA0DDBC6}" srcOrd="2" destOrd="0" parTransId="{FB062369-9EBD-42EC-A697-1AF20F0A003C}" sibTransId="{0E6CC7E3-7D0D-4344-8B51-508508BACAA4}"/>
    <dgm:cxn modelId="{59873DD6-4DF2-4A98-92EB-455C7043DB56}" srcId="{2A722B66-A50D-4BE4-B113-B1866408B770}" destId="{44AF86AA-AD55-4238-9B7D-A360D86C2AFC}" srcOrd="0" destOrd="0" parTransId="{50C70CFB-59DE-4F29-AAF6-64E217327545}" sibTransId="{BA133708-C876-4E71-971C-3B26BD73202C}"/>
    <dgm:cxn modelId="{74D19977-B2BC-4586-9589-6E126EB07B36}" type="presParOf" srcId="{A5216701-CA11-4E65-867C-84117F35AA60}" destId="{79F52AA0-612F-4D9E-AE20-00281876924D}" srcOrd="0" destOrd="0" presId="urn:microsoft.com/office/officeart/2018/2/layout/IconVerticalSolidList"/>
    <dgm:cxn modelId="{842F3648-8A31-4F1E-9E14-9FA31C5D916D}" type="presParOf" srcId="{79F52AA0-612F-4D9E-AE20-00281876924D}" destId="{7A4B9BC1-5DCE-4232-9025-CB41ABF01485}" srcOrd="0" destOrd="0" presId="urn:microsoft.com/office/officeart/2018/2/layout/IconVerticalSolidList"/>
    <dgm:cxn modelId="{C536EAD0-0B89-4005-A6F2-0F8961F0416C}" type="presParOf" srcId="{79F52AA0-612F-4D9E-AE20-00281876924D}" destId="{FCB03486-7C4C-47DE-90F2-6FF35D3B692F}" srcOrd="1" destOrd="0" presId="urn:microsoft.com/office/officeart/2018/2/layout/IconVerticalSolidList"/>
    <dgm:cxn modelId="{80014DDF-59EB-4C81-B76C-B4DCA5717AEC}" type="presParOf" srcId="{79F52AA0-612F-4D9E-AE20-00281876924D}" destId="{5FFD378F-3A4D-408C-B006-B83EA0340244}" srcOrd="2" destOrd="0" presId="urn:microsoft.com/office/officeart/2018/2/layout/IconVerticalSolidList"/>
    <dgm:cxn modelId="{09E5E6A0-679D-4F18-9A00-4071CF24EA38}" type="presParOf" srcId="{79F52AA0-612F-4D9E-AE20-00281876924D}" destId="{71789E10-BB17-4E0B-8B04-EDB18F844252}" srcOrd="3" destOrd="0" presId="urn:microsoft.com/office/officeart/2018/2/layout/IconVerticalSolidList"/>
    <dgm:cxn modelId="{70DE063D-5091-4D50-8E10-C2998F193C24}" type="presParOf" srcId="{A5216701-CA11-4E65-867C-84117F35AA60}" destId="{3E14AB71-5028-42BC-B453-A87452DFE230}" srcOrd="1" destOrd="0" presId="urn:microsoft.com/office/officeart/2018/2/layout/IconVerticalSolidList"/>
    <dgm:cxn modelId="{6E0E8305-E6D9-40AB-BA0B-FA97A771AFA5}" type="presParOf" srcId="{A5216701-CA11-4E65-867C-84117F35AA60}" destId="{A7403095-2EF4-49C1-B28B-2BB2F077533D}" srcOrd="2" destOrd="0" presId="urn:microsoft.com/office/officeart/2018/2/layout/IconVerticalSolidList"/>
    <dgm:cxn modelId="{E3A8BCBF-2ACA-4058-92F9-06A85E6F27BF}" type="presParOf" srcId="{A7403095-2EF4-49C1-B28B-2BB2F077533D}" destId="{E611D26C-D835-444A-8558-245438B654F2}" srcOrd="0" destOrd="0" presId="urn:microsoft.com/office/officeart/2018/2/layout/IconVerticalSolidList"/>
    <dgm:cxn modelId="{6A964A4C-ABB8-4A10-BFE2-0D8BF0630C48}" type="presParOf" srcId="{A7403095-2EF4-49C1-B28B-2BB2F077533D}" destId="{498D9B73-9773-4D8F-A335-FFD207310B4B}" srcOrd="1" destOrd="0" presId="urn:microsoft.com/office/officeart/2018/2/layout/IconVerticalSolidList"/>
    <dgm:cxn modelId="{E2EFC206-E899-45D5-A1D7-FD19B20C2A45}" type="presParOf" srcId="{A7403095-2EF4-49C1-B28B-2BB2F077533D}" destId="{92FE6B2E-9838-4BAC-95A2-335DF7D3ABA6}" srcOrd="2" destOrd="0" presId="urn:microsoft.com/office/officeart/2018/2/layout/IconVerticalSolidList"/>
    <dgm:cxn modelId="{226CFBB0-584A-493F-BE4F-065C6577CA31}" type="presParOf" srcId="{A7403095-2EF4-49C1-B28B-2BB2F077533D}" destId="{89B747B7-6150-426A-95C9-E0D96FA5EB8E}" srcOrd="3" destOrd="0" presId="urn:microsoft.com/office/officeart/2018/2/layout/IconVerticalSolidList"/>
    <dgm:cxn modelId="{D1900001-F3CF-4F00-9F8A-774D48F331C3}" type="presParOf" srcId="{A5216701-CA11-4E65-867C-84117F35AA60}" destId="{2BA863DB-C78F-4C9C-A8DB-3747A89A3267}" srcOrd="3" destOrd="0" presId="urn:microsoft.com/office/officeart/2018/2/layout/IconVerticalSolidList"/>
    <dgm:cxn modelId="{1AE6A14A-561B-4856-8C5C-2BD02320E420}" type="presParOf" srcId="{A5216701-CA11-4E65-867C-84117F35AA60}" destId="{F15D289A-41A2-466D-8D80-090F209EB5EF}" srcOrd="4" destOrd="0" presId="urn:microsoft.com/office/officeart/2018/2/layout/IconVerticalSolidList"/>
    <dgm:cxn modelId="{9D6541C1-7337-4E1E-A4FB-524B4EED0E2B}" type="presParOf" srcId="{F15D289A-41A2-466D-8D80-090F209EB5EF}" destId="{94C6F912-DA01-47A1-B434-622893CE5E5F}" srcOrd="0" destOrd="0" presId="urn:microsoft.com/office/officeart/2018/2/layout/IconVerticalSolidList"/>
    <dgm:cxn modelId="{FF2ABEDF-21F9-4882-940C-CB2B7B6F8261}" type="presParOf" srcId="{F15D289A-41A2-466D-8D80-090F209EB5EF}" destId="{376B94D0-67BF-4F5F-A119-226D80881AAD}" srcOrd="1" destOrd="0" presId="urn:microsoft.com/office/officeart/2018/2/layout/IconVerticalSolidList"/>
    <dgm:cxn modelId="{7DB142D8-168E-4288-BC70-EC3365C166CF}" type="presParOf" srcId="{F15D289A-41A2-466D-8D80-090F209EB5EF}" destId="{9F72E2B6-C301-4D0B-B6F9-44FFFFEA0015}" srcOrd="2" destOrd="0" presId="urn:microsoft.com/office/officeart/2018/2/layout/IconVerticalSolidList"/>
    <dgm:cxn modelId="{EDE63597-D253-43F8-9518-51EB57FD54F1}" type="presParOf" srcId="{F15D289A-41A2-466D-8D80-090F209EB5EF}" destId="{CDB6F9FB-3949-4AF8-8190-8F0232A3FB3E}"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CB696A8-6BA7-4E7A-876E-F130D4C3C8BC}"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1B3D0AA6-C6D9-4B1A-9F6A-DEADF863F96F}">
      <dgm:prSet custT="1"/>
      <dgm:spPr/>
      <dgm:t>
        <a:bodyPr/>
        <a:lstStyle/>
        <a:p>
          <a:r>
            <a:rPr lang="es-MX" sz="2400" dirty="0"/>
            <a:t>El lugar, la fecha y la hora en que se inicia el acto de instalación</a:t>
          </a:r>
          <a:endParaRPr lang="en-US" sz="2400" dirty="0"/>
        </a:p>
      </dgm:t>
    </dgm:pt>
    <dgm:pt modelId="{AB0618F6-EEDD-4C44-AE75-6C35D4985636}" type="parTrans" cxnId="{75748C04-CE40-428E-AA88-D7209E669341}">
      <dgm:prSet/>
      <dgm:spPr/>
      <dgm:t>
        <a:bodyPr/>
        <a:lstStyle/>
        <a:p>
          <a:endParaRPr lang="en-US"/>
        </a:p>
      </dgm:t>
    </dgm:pt>
    <dgm:pt modelId="{E4F95A86-734C-4B64-9227-0FF725C24FE2}" type="sibTrans" cxnId="{75748C04-CE40-428E-AA88-D7209E669341}">
      <dgm:prSet/>
      <dgm:spPr/>
      <dgm:t>
        <a:bodyPr/>
        <a:lstStyle/>
        <a:p>
          <a:endParaRPr lang="en-US"/>
        </a:p>
      </dgm:t>
    </dgm:pt>
    <dgm:pt modelId="{5E79AC1A-85EE-41D4-9D0C-E5D7AD662A83}">
      <dgm:prSet custT="1"/>
      <dgm:spPr/>
      <dgm:t>
        <a:bodyPr/>
        <a:lstStyle/>
        <a:p>
          <a:r>
            <a:rPr lang="es-MX" sz="2000" dirty="0"/>
            <a:t>El nombre completo y firma autógrafa de las personas que actúan como funcionarios de casilla</a:t>
          </a:r>
          <a:endParaRPr lang="en-US" sz="2000" dirty="0"/>
        </a:p>
      </dgm:t>
    </dgm:pt>
    <dgm:pt modelId="{58DE2BC3-A97C-4FA4-8525-A0161D366EC3}" type="parTrans" cxnId="{AC2C935B-15AE-49FA-BDB0-E9616C2462DC}">
      <dgm:prSet/>
      <dgm:spPr/>
      <dgm:t>
        <a:bodyPr/>
        <a:lstStyle/>
        <a:p>
          <a:endParaRPr lang="en-US"/>
        </a:p>
      </dgm:t>
    </dgm:pt>
    <dgm:pt modelId="{AE81E4AF-B141-4D81-BE0E-097C764B5166}" type="sibTrans" cxnId="{AC2C935B-15AE-49FA-BDB0-E9616C2462DC}">
      <dgm:prSet/>
      <dgm:spPr/>
      <dgm:t>
        <a:bodyPr/>
        <a:lstStyle/>
        <a:p>
          <a:endParaRPr lang="en-US"/>
        </a:p>
      </dgm:t>
    </dgm:pt>
    <dgm:pt modelId="{98D67282-05B4-4DC3-B20A-676E9DDA0186}">
      <dgm:prSet custT="1"/>
      <dgm:spPr/>
      <dgm:t>
        <a:bodyPr/>
        <a:lstStyle/>
        <a:p>
          <a:r>
            <a:rPr lang="es-MX" sz="2000" dirty="0"/>
            <a:t>El número de boletas recibidas para cada elección en la casilla que corresponda, consignando en el acta los números de folios</a:t>
          </a:r>
          <a:endParaRPr lang="en-US" sz="2000" dirty="0"/>
        </a:p>
      </dgm:t>
    </dgm:pt>
    <dgm:pt modelId="{48ED9517-0F69-4DAA-8E2C-2E5FF366803C}" type="parTrans" cxnId="{0B0A8263-B6C1-48E5-8869-4F863CC66CE9}">
      <dgm:prSet/>
      <dgm:spPr/>
      <dgm:t>
        <a:bodyPr/>
        <a:lstStyle/>
        <a:p>
          <a:endParaRPr lang="en-US"/>
        </a:p>
      </dgm:t>
    </dgm:pt>
    <dgm:pt modelId="{407CF777-052B-40CE-830E-E4DC22C852E2}" type="sibTrans" cxnId="{0B0A8263-B6C1-48E5-8869-4F863CC66CE9}">
      <dgm:prSet/>
      <dgm:spPr/>
      <dgm:t>
        <a:bodyPr/>
        <a:lstStyle/>
        <a:p>
          <a:endParaRPr lang="en-US"/>
        </a:p>
      </dgm:t>
    </dgm:pt>
    <dgm:pt modelId="{EFD98E10-41BB-48BF-A88B-4F88AADFF75B}">
      <dgm:prSet custT="1"/>
      <dgm:spPr/>
      <dgm:t>
        <a:bodyPr/>
        <a:lstStyle/>
        <a:p>
          <a:r>
            <a:rPr lang="es-MX" sz="1600" dirty="0"/>
            <a:t>Que las urnas se armaron o abrieron en presencia de los funcionarios y representantes presentes para comprobar que estaban vacías y que se colocaron en una mesa o lugar adecuado a la vista de los electores y representantes de los partidos políticos y de Candidatos Independientes</a:t>
          </a:r>
          <a:endParaRPr lang="en-US" sz="1600" dirty="0"/>
        </a:p>
      </dgm:t>
    </dgm:pt>
    <dgm:pt modelId="{A82E4A45-1096-4708-9160-2550318F64D4}" type="parTrans" cxnId="{C30955BC-DE1D-49C1-8ED4-7BE35AF67AB5}">
      <dgm:prSet/>
      <dgm:spPr/>
      <dgm:t>
        <a:bodyPr/>
        <a:lstStyle/>
        <a:p>
          <a:endParaRPr lang="en-US"/>
        </a:p>
      </dgm:t>
    </dgm:pt>
    <dgm:pt modelId="{9652A87B-41FD-46FD-A2B1-085618FE5A4B}" type="sibTrans" cxnId="{C30955BC-DE1D-49C1-8ED4-7BE35AF67AB5}">
      <dgm:prSet/>
      <dgm:spPr/>
      <dgm:t>
        <a:bodyPr/>
        <a:lstStyle/>
        <a:p>
          <a:endParaRPr lang="en-US"/>
        </a:p>
      </dgm:t>
    </dgm:pt>
    <dgm:pt modelId="{CEA4CB51-8BA4-4DE2-86D1-9ADE93339784}">
      <dgm:prSet/>
      <dgm:spPr/>
      <dgm:t>
        <a:bodyPr/>
        <a:lstStyle/>
        <a:p>
          <a:r>
            <a:rPr lang="es-MX" dirty="0"/>
            <a:t>Una relación de los incidentes suscitados, si los hubiere</a:t>
          </a:r>
          <a:endParaRPr lang="en-US" dirty="0"/>
        </a:p>
      </dgm:t>
    </dgm:pt>
    <dgm:pt modelId="{57021A06-FAFE-42A1-BF1E-4D584CBD31BF}" type="parTrans" cxnId="{201A8FF7-BE4E-46B7-B621-1B5DD2888B33}">
      <dgm:prSet/>
      <dgm:spPr/>
      <dgm:t>
        <a:bodyPr/>
        <a:lstStyle/>
        <a:p>
          <a:endParaRPr lang="en-US"/>
        </a:p>
      </dgm:t>
    </dgm:pt>
    <dgm:pt modelId="{0E972431-707A-4A1E-82E4-9DC305EE4641}" type="sibTrans" cxnId="{201A8FF7-BE4E-46B7-B621-1B5DD2888B33}">
      <dgm:prSet/>
      <dgm:spPr/>
      <dgm:t>
        <a:bodyPr/>
        <a:lstStyle/>
        <a:p>
          <a:endParaRPr lang="en-US"/>
        </a:p>
      </dgm:t>
    </dgm:pt>
    <dgm:pt modelId="{1479C0AC-0A47-401F-8622-886BBF1E83F2}">
      <dgm:prSet/>
      <dgm:spPr/>
      <dgm:t>
        <a:bodyPr/>
        <a:lstStyle/>
        <a:p>
          <a:r>
            <a:rPr lang="es-MX" dirty="0"/>
            <a:t>En su caso, la causa por la que se cambió de ubicación la casilla.</a:t>
          </a:r>
          <a:endParaRPr lang="en-US" dirty="0"/>
        </a:p>
      </dgm:t>
    </dgm:pt>
    <dgm:pt modelId="{D8C5FBCF-959A-4316-B65E-B45248A8E944}" type="parTrans" cxnId="{B5F33BE1-EA60-4274-BB29-F34800566E2B}">
      <dgm:prSet/>
      <dgm:spPr/>
      <dgm:t>
        <a:bodyPr/>
        <a:lstStyle/>
        <a:p>
          <a:endParaRPr lang="en-US"/>
        </a:p>
      </dgm:t>
    </dgm:pt>
    <dgm:pt modelId="{955DEDD5-E2C8-45E1-90FD-58C755BF906C}" type="sibTrans" cxnId="{B5F33BE1-EA60-4274-BB29-F34800566E2B}">
      <dgm:prSet/>
      <dgm:spPr/>
      <dgm:t>
        <a:bodyPr/>
        <a:lstStyle/>
        <a:p>
          <a:endParaRPr lang="en-US"/>
        </a:p>
      </dgm:t>
    </dgm:pt>
    <dgm:pt modelId="{0B5D388D-622D-42CC-80DF-77C347763A17}" type="pres">
      <dgm:prSet presAssocID="{DCB696A8-6BA7-4E7A-876E-F130D4C3C8BC}" presName="root" presStyleCnt="0">
        <dgm:presLayoutVars>
          <dgm:dir/>
          <dgm:resizeHandles val="exact"/>
        </dgm:presLayoutVars>
      </dgm:prSet>
      <dgm:spPr/>
    </dgm:pt>
    <dgm:pt modelId="{C4A7F2C9-8643-4A82-AEE3-4323D95DAC85}" type="pres">
      <dgm:prSet presAssocID="{1B3D0AA6-C6D9-4B1A-9F6A-DEADF863F96F}" presName="compNode" presStyleCnt="0"/>
      <dgm:spPr/>
    </dgm:pt>
    <dgm:pt modelId="{BF31A03B-4C57-410A-8BF7-99E54BE19154}" type="pres">
      <dgm:prSet presAssocID="{1B3D0AA6-C6D9-4B1A-9F6A-DEADF863F96F}" presName="bgRect" presStyleLbl="bgShp" presStyleIdx="0" presStyleCnt="6"/>
      <dgm:spPr/>
    </dgm:pt>
    <dgm:pt modelId="{2279A604-6E5C-4E1D-9394-91C4C4AA44BD}" type="pres">
      <dgm:prSet presAssocID="{1B3D0AA6-C6D9-4B1A-9F6A-DEADF863F96F}"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rcador"/>
        </a:ext>
      </dgm:extLst>
    </dgm:pt>
    <dgm:pt modelId="{AE584DCC-C8FC-4B6A-BF52-BD17058CA0E6}" type="pres">
      <dgm:prSet presAssocID="{1B3D0AA6-C6D9-4B1A-9F6A-DEADF863F96F}" presName="spaceRect" presStyleCnt="0"/>
      <dgm:spPr/>
    </dgm:pt>
    <dgm:pt modelId="{E28BD778-D7F3-4D29-8D7A-4FDAAB9D0A2E}" type="pres">
      <dgm:prSet presAssocID="{1B3D0AA6-C6D9-4B1A-9F6A-DEADF863F96F}" presName="parTx" presStyleLbl="revTx" presStyleIdx="0" presStyleCnt="6">
        <dgm:presLayoutVars>
          <dgm:chMax val="0"/>
          <dgm:chPref val="0"/>
        </dgm:presLayoutVars>
      </dgm:prSet>
      <dgm:spPr/>
    </dgm:pt>
    <dgm:pt modelId="{3A442097-A4DA-4130-AC81-1DEA589F08CD}" type="pres">
      <dgm:prSet presAssocID="{E4F95A86-734C-4B64-9227-0FF725C24FE2}" presName="sibTrans" presStyleCnt="0"/>
      <dgm:spPr/>
    </dgm:pt>
    <dgm:pt modelId="{128E0F21-FDCC-4527-82B6-940E8368FA3C}" type="pres">
      <dgm:prSet presAssocID="{5E79AC1A-85EE-41D4-9D0C-E5D7AD662A83}" presName="compNode" presStyleCnt="0"/>
      <dgm:spPr/>
    </dgm:pt>
    <dgm:pt modelId="{1498F21E-677D-4B87-B46F-2DF8C83B978A}" type="pres">
      <dgm:prSet presAssocID="{5E79AC1A-85EE-41D4-9D0C-E5D7AD662A83}" presName="bgRect" presStyleLbl="bgShp" presStyleIdx="1" presStyleCnt="6"/>
      <dgm:spPr/>
    </dgm:pt>
    <dgm:pt modelId="{38A9630C-28B2-4025-882A-6CCBA02C83DE}" type="pres">
      <dgm:prSet presAssocID="{5E79AC1A-85EE-41D4-9D0C-E5D7AD662A83}"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rca de verificación"/>
        </a:ext>
      </dgm:extLst>
    </dgm:pt>
    <dgm:pt modelId="{FFB97B46-9FA3-49D8-B322-FE8B428DBDF6}" type="pres">
      <dgm:prSet presAssocID="{5E79AC1A-85EE-41D4-9D0C-E5D7AD662A83}" presName="spaceRect" presStyleCnt="0"/>
      <dgm:spPr/>
    </dgm:pt>
    <dgm:pt modelId="{2A186F8B-43EF-4FA1-80A3-45D972840CA9}" type="pres">
      <dgm:prSet presAssocID="{5E79AC1A-85EE-41D4-9D0C-E5D7AD662A83}" presName="parTx" presStyleLbl="revTx" presStyleIdx="1" presStyleCnt="6">
        <dgm:presLayoutVars>
          <dgm:chMax val="0"/>
          <dgm:chPref val="0"/>
        </dgm:presLayoutVars>
      </dgm:prSet>
      <dgm:spPr/>
    </dgm:pt>
    <dgm:pt modelId="{465DF4C9-7527-4DB3-BAB5-C7A7F4DA798B}" type="pres">
      <dgm:prSet presAssocID="{AE81E4AF-B141-4D81-BE0E-097C764B5166}" presName="sibTrans" presStyleCnt="0"/>
      <dgm:spPr/>
    </dgm:pt>
    <dgm:pt modelId="{DB8ADEF3-8BBF-48CC-920D-35DCFB484589}" type="pres">
      <dgm:prSet presAssocID="{98D67282-05B4-4DC3-B20A-676E9DDA0186}" presName="compNode" presStyleCnt="0"/>
      <dgm:spPr/>
    </dgm:pt>
    <dgm:pt modelId="{60C7CBAB-F4DD-47BD-9A6B-4BFC65039A16}" type="pres">
      <dgm:prSet presAssocID="{98D67282-05B4-4DC3-B20A-676E9DDA0186}" presName="bgRect" presStyleLbl="bgShp" presStyleIdx="2" presStyleCnt="6"/>
      <dgm:spPr/>
    </dgm:pt>
    <dgm:pt modelId="{0A7113BE-8AF2-445D-B0CE-DEF3FF39088A}" type="pres">
      <dgm:prSet presAssocID="{98D67282-05B4-4DC3-B20A-676E9DDA0186}"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aja"/>
        </a:ext>
      </dgm:extLst>
    </dgm:pt>
    <dgm:pt modelId="{6A214D5F-FED8-4039-9B75-023CA725EF40}" type="pres">
      <dgm:prSet presAssocID="{98D67282-05B4-4DC3-B20A-676E9DDA0186}" presName="spaceRect" presStyleCnt="0"/>
      <dgm:spPr/>
    </dgm:pt>
    <dgm:pt modelId="{450EF5C6-7424-451D-AEA0-59A25D067B40}" type="pres">
      <dgm:prSet presAssocID="{98D67282-05B4-4DC3-B20A-676E9DDA0186}" presName="parTx" presStyleLbl="revTx" presStyleIdx="2" presStyleCnt="6">
        <dgm:presLayoutVars>
          <dgm:chMax val="0"/>
          <dgm:chPref val="0"/>
        </dgm:presLayoutVars>
      </dgm:prSet>
      <dgm:spPr/>
    </dgm:pt>
    <dgm:pt modelId="{B0AF3B43-54A9-40D3-BD95-4CF5C942C5A2}" type="pres">
      <dgm:prSet presAssocID="{407CF777-052B-40CE-830E-E4DC22C852E2}" presName="sibTrans" presStyleCnt="0"/>
      <dgm:spPr/>
    </dgm:pt>
    <dgm:pt modelId="{C710397B-FB08-40D2-AF22-330CBE96DEBE}" type="pres">
      <dgm:prSet presAssocID="{EFD98E10-41BB-48BF-A88B-4F88AADFF75B}" presName="compNode" presStyleCnt="0"/>
      <dgm:spPr/>
    </dgm:pt>
    <dgm:pt modelId="{D2E1AF3F-FBA8-41F3-90AB-2B25AFDA2200}" type="pres">
      <dgm:prSet presAssocID="{EFD98E10-41BB-48BF-A88B-4F88AADFF75B}" presName="bgRect" presStyleLbl="bgShp" presStyleIdx="3" presStyleCnt="6"/>
      <dgm:spPr/>
    </dgm:pt>
    <dgm:pt modelId="{AEE97883-D0CB-4C2C-8419-FA65FFBC6F5C}" type="pres">
      <dgm:prSet presAssocID="{EFD98E10-41BB-48BF-A88B-4F88AADFF75B}"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édico"/>
        </a:ext>
      </dgm:extLst>
    </dgm:pt>
    <dgm:pt modelId="{F7A9F0DA-4B51-4BF0-BA10-98826A181A4D}" type="pres">
      <dgm:prSet presAssocID="{EFD98E10-41BB-48BF-A88B-4F88AADFF75B}" presName="spaceRect" presStyleCnt="0"/>
      <dgm:spPr/>
    </dgm:pt>
    <dgm:pt modelId="{5319C5F0-0026-4A22-B34E-A185A7426653}" type="pres">
      <dgm:prSet presAssocID="{EFD98E10-41BB-48BF-A88B-4F88AADFF75B}" presName="parTx" presStyleLbl="revTx" presStyleIdx="3" presStyleCnt="6">
        <dgm:presLayoutVars>
          <dgm:chMax val="0"/>
          <dgm:chPref val="0"/>
        </dgm:presLayoutVars>
      </dgm:prSet>
      <dgm:spPr/>
    </dgm:pt>
    <dgm:pt modelId="{BB6841BA-4AA3-4B27-A885-84871EDDA33A}" type="pres">
      <dgm:prSet presAssocID="{9652A87B-41FD-46FD-A2B1-085618FE5A4B}" presName="sibTrans" presStyleCnt="0"/>
      <dgm:spPr/>
    </dgm:pt>
    <dgm:pt modelId="{45CC21C5-D7C5-4E4A-8863-B896C417D65F}" type="pres">
      <dgm:prSet presAssocID="{CEA4CB51-8BA4-4DE2-86D1-9ADE93339784}" presName="compNode" presStyleCnt="0"/>
      <dgm:spPr/>
    </dgm:pt>
    <dgm:pt modelId="{8C2BA1F7-9E0C-401A-8D37-64D49B71904B}" type="pres">
      <dgm:prSet presAssocID="{CEA4CB51-8BA4-4DE2-86D1-9ADE93339784}" presName="bgRect" presStyleLbl="bgShp" presStyleIdx="4" presStyleCnt="6"/>
      <dgm:spPr/>
    </dgm:pt>
    <dgm:pt modelId="{243D8E56-91A8-4153-871E-08ED82D6821E}" type="pres">
      <dgm:prSet presAssocID="{CEA4CB51-8BA4-4DE2-86D1-9ADE93339784}"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Irritante"/>
        </a:ext>
      </dgm:extLst>
    </dgm:pt>
    <dgm:pt modelId="{1BC34DD4-67E3-4A18-9C35-9602180CF24C}" type="pres">
      <dgm:prSet presAssocID="{CEA4CB51-8BA4-4DE2-86D1-9ADE93339784}" presName="spaceRect" presStyleCnt="0"/>
      <dgm:spPr/>
    </dgm:pt>
    <dgm:pt modelId="{EBE5C19B-7842-458B-AFE5-C581B0FED873}" type="pres">
      <dgm:prSet presAssocID="{CEA4CB51-8BA4-4DE2-86D1-9ADE93339784}" presName="parTx" presStyleLbl="revTx" presStyleIdx="4" presStyleCnt="6">
        <dgm:presLayoutVars>
          <dgm:chMax val="0"/>
          <dgm:chPref val="0"/>
        </dgm:presLayoutVars>
      </dgm:prSet>
      <dgm:spPr/>
    </dgm:pt>
    <dgm:pt modelId="{2D62FC61-B37C-4D0D-8FC9-541E462C5EF2}" type="pres">
      <dgm:prSet presAssocID="{0E972431-707A-4A1E-82E4-9DC305EE4641}" presName="sibTrans" presStyleCnt="0"/>
      <dgm:spPr/>
    </dgm:pt>
    <dgm:pt modelId="{86609A87-E4A8-4E90-8002-B846A3874ECA}" type="pres">
      <dgm:prSet presAssocID="{1479C0AC-0A47-401F-8622-886BBF1E83F2}" presName="compNode" presStyleCnt="0"/>
      <dgm:spPr/>
    </dgm:pt>
    <dgm:pt modelId="{324F4B04-723E-4747-B2E9-BB9E4D49EDED}" type="pres">
      <dgm:prSet presAssocID="{1479C0AC-0A47-401F-8622-886BBF1E83F2}" presName="bgRect" presStyleLbl="bgShp" presStyleIdx="5" presStyleCnt="6"/>
      <dgm:spPr/>
    </dgm:pt>
    <dgm:pt modelId="{C02F782C-6468-4EB7-9744-F62CC8703113}" type="pres">
      <dgm:prSet presAssocID="{1479C0AC-0A47-401F-8622-886BBF1E83F2}"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ox trolley"/>
        </a:ext>
      </dgm:extLst>
    </dgm:pt>
    <dgm:pt modelId="{D4A6C842-78A8-41C5-96F7-1069093CC7B2}" type="pres">
      <dgm:prSet presAssocID="{1479C0AC-0A47-401F-8622-886BBF1E83F2}" presName="spaceRect" presStyleCnt="0"/>
      <dgm:spPr/>
    </dgm:pt>
    <dgm:pt modelId="{1CCF5257-DE7B-41F7-9E62-D1E3E8EF766E}" type="pres">
      <dgm:prSet presAssocID="{1479C0AC-0A47-401F-8622-886BBF1E83F2}" presName="parTx" presStyleLbl="revTx" presStyleIdx="5" presStyleCnt="6">
        <dgm:presLayoutVars>
          <dgm:chMax val="0"/>
          <dgm:chPref val="0"/>
        </dgm:presLayoutVars>
      </dgm:prSet>
      <dgm:spPr/>
    </dgm:pt>
  </dgm:ptLst>
  <dgm:cxnLst>
    <dgm:cxn modelId="{75748C04-CE40-428E-AA88-D7209E669341}" srcId="{DCB696A8-6BA7-4E7A-876E-F130D4C3C8BC}" destId="{1B3D0AA6-C6D9-4B1A-9F6A-DEADF863F96F}" srcOrd="0" destOrd="0" parTransId="{AB0618F6-EEDD-4C44-AE75-6C35D4985636}" sibTransId="{E4F95A86-734C-4B64-9227-0FF725C24FE2}"/>
    <dgm:cxn modelId="{A23D7826-D80A-45D8-88A9-2E0E8E7632A3}" type="presOf" srcId="{98D67282-05B4-4DC3-B20A-676E9DDA0186}" destId="{450EF5C6-7424-451D-AEA0-59A25D067B40}" srcOrd="0" destOrd="0" presId="urn:microsoft.com/office/officeart/2018/2/layout/IconVerticalSolidList"/>
    <dgm:cxn modelId="{AC2C935B-15AE-49FA-BDB0-E9616C2462DC}" srcId="{DCB696A8-6BA7-4E7A-876E-F130D4C3C8BC}" destId="{5E79AC1A-85EE-41D4-9D0C-E5D7AD662A83}" srcOrd="1" destOrd="0" parTransId="{58DE2BC3-A97C-4FA4-8525-A0161D366EC3}" sibTransId="{AE81E4AF-B141-4D81-BE0E-097C764B5166}"/>
    <dgm:cxn modelId="{0B0A8263-B6C1-48E5-8869-4F863CC66CE9}" srcId="{DCB696A8-6BA7-4E7A-876E-F130D4C3C8BC}" destId="{98D67282-05B4-4DC3-B20A-676E9DDA0186}" srcOrd="2" destOrd="0" parTransId="{48ED9517-0F69-4DAA-8E2C-2E5FF366803C}" sibTransId="{407CF777-052B-40CE-830E-E4DC22C852E2}"/>
    <dgm:cxn modelId="{BB8ED54D-C181-4105-ABCA-87A621D333AE}" type="presOf" srcId="{EFD98E10-41BB-48BF-A88B-4F88AADFF75B}" destId="{5319C5F0-0026-4A22-B34E-A185A7426653}" srcOrd="0" destOrd="0" presId="urn:microsoft.com/office/officeart/2018/2/layout/IconVerticalSolidList"/>
    <dgm:cxn modelId="{710B3B75-56BA-41D8-A154-E8739F74D8CA}" type="presOf" srcId="{5E79AC1A-85EE-41D4-9D0C-E5D7AD662A83}" destId="{2A186F8B-43EF-4FA1-80A3-45D972840CA9}" srcOrd="0" destOrd="0" presId="urn:microsoft.com/office/officeart/2018/2/layout/IconVerticalSolidList"/>
    <dgm:cxn modelId="{44FA2C76-1278-4A61-B5FE-7AD6BC448B73}" type="presOf" srcId="{DCB696A8-6BA7-4E7A-876E-F130D4C3C8BC}" destId="{0B5D388D-622D-42CC-80DF-77C347763A17}" srcOrd="0" destOrd="0" presId="urn:microsoft.com/office/officeart/2018/2/layout/IconVerticalSolidList"/>
    <dgm:cxn modelId="{4ED5E6AA-4BC5-45C4-9B31-4DDD6D80B2E4}" type="presOf" srcId="{1B3D0AA6-C6D9-4B1A-9F6A-DEADF863F96F}" destId="{E28BD778-D7F3-4D29-8D7A-4FDAAB9D0A2E}" srcOrd="0" destOrd="0" presId="urn:microsoft.com/office/officeart/2018/2/layout/IconVerticalSolidList"/>
    <dgm:cxn modelId="{874535B8-0B02-4660-A9A0-E06D2037F85D}" type="presOf" srcId="{1479C0AC-0A47-401F-8622-886BBF1E83F2}" destId="{1CCF5257-DE7B-41F7-9E62-D1E3E8EF766E}" srcOrd="0" destOrd="0" presId="urn:microsoft.com/office/officeart/2018/2/layout/IconVerticalSolidList"/>
    <dgm:cxn modelId="{C30955BC-DE1D-49C1-8ED4-7BE35AF67AB5}" srcId="{DCB696A8-6BA7-4E7A-876E-F130D4C3C8BC}" destId="{EFD98E10-41BB-48BF-A88B-4F88AADFF75B}" srcOrd="3" destOrd="0" parTransId="{A82E4A45-1096-4708-9160-2550318F64D4}" sibTransId="{9652A87B-41FD-46FD-A2B1-085618FE5A4B}"/>
    <dgm:cxn modelId="{59226BD4-2570-4851-98AD-A8BD0BD567A0}" type="presOf" srcId="{CEA4CB51-8BA4-4DE2-86D1-9ADE93339784}" destId="{EBE5C19B-7842-458B-AFE5-C581B0FED873}" srcOrd="0" destOrd="0" presId="urn:microsoft.com/office/officeart/2018/2/layout/IconVerticalSolidList"/>
    <dgm:cxn modelId="{B5F33BE1-EA60-4274-BB29-F34800566E2B}" srcId="{DCB696A8-6BA7-4E7A-876E-F130D4C3C8BC}" destId="{1479C0AC-0A47-401F-8622-886BBF1E83F2}" srcOrd="5" destOrd="0" parTransId="{D8C5FBCF-959A-4316-B65E-B45248A8E944}" sibTransId="{955DEDD5-E2C8-45E1-90FD-58C755BF906C}"/>
    <dgm:cxn modelId="{201A8FF7-BE4E-46B7-B621-1B5DD2888B33}" srcId="{DCB696A8-6BA7-4E7A-876E-F130D4C3C8BC}" destId="{CEA4CB51-8BA4-4DE2-86D1-9ADE93339784}" srcOrd="4" destOrd="0" parTransId="{57021A06-FAFE-42A1-BF1E-4D584CBD31BF}" sibTransId="{0E972431-707A-4A1E-82E4-9DC305EE4641}"/>
    <dgm:cxn modelId="{88BAB154-B469-42C3-8FB5-6CAA03E9CF52}" type="presParOf" srcId="{0B5D388D-622D-42CC-80DF-77C347763A17}" destId="{C4A7F2C9-8643-4A82-AEE3-4323D95DAC85}" srcOrd="0" destOrd="0" presId="urn:microsoft.com/office/officeart/2018/2/layout/IconVerticalSolidList"/>
    <dgm:cxn modelId="{82E0F2B7-F5C0-4D75-8FB0-695B671D3B54}" type="presParOf" srcId="{C4A7F2C9-8643-4A82-AEE3-4323D95DAC85}" destId="{BF31A03B-4C57-410A-8BF7-99E54BE19154}" srcOrd="0" destOrd="0" presId="urn:microsoft.com/office/officeart/2018/2/layout/IconVerticalSolidList"/>
    <dgm:cxn modelId="{46131A00-5E88-4E1D-9D10-C94F1A7CBB5A}" type="presParOf" srcId="{C4A7F2C9-8643-4A82-AEE3-4323D95DAC85}" destId="{2279A604-6E5C-4E1D-9394-91C4C4AA44BD}" srcOrd="1" destOrd="0" presId="urn:microsoft.com/office/officeart/2018/2/layout/IconVerticalSolidList"/>
    <dgm:cxn modelId="{0C95216B-B7D9-4FCE-8858-AD93C74F3918}" type="presParOf" srcId="{C4A7F2C9-8643-4A82-AEE3-4323D95DAC85}" destId="{AE584DCC-C8FC-4B6A-BF52-BD17058CA0E6}" srcOrd="2" destOrd="0" presId="urn:microsoft.com/office/officeart/2018/2/layout/IconVerticalSolidList"/>
    <dgm:cxn modelId="{C6E34517-38EB-4D8D-B891-33FC7D64FE4C}" type="presParOf" srcId="{C4A7F2C9-8643-4A82-AEE3-4323D95DAC85}" destId="{E28BD778-D7F3-4D29-8D7A-4FDAAB9D0A2E}" srcOrd="3" destOrd="0" presId="urn:microsoft.com/office/officeart/2018/2/layout/IconVerticalSolidList"/>
    <dgm:cxn modelId="{FFF33BDF-6BB6-47E5-AD27-30BC3A0FE03E}" type="presParOf" srcId="{0B5D388D-622D-42CC-80DF-77C347763A17}" destId="{3A442097-A4DA-4130-AC81-1DEA589F08CD}" srcOrd="1" destOrd="0" presId="urn:microsoft.com/office/officeart/2018/2/layout/IconVerticalSolidList"/>
    <dgm:cxn modelId="{DDC43CE0-625C-4AA2-B7DB-27482E7E6DC7}" type="presParOf" srcId="{0B5D388D-622D-42CC-80DF-77C347763A17}" destId="{128E0F21-FDCC-4527-82B6-940E8368FA3C}" srcOrd="2" destOrd="0" presId="urn:microsoft.com/office/officeart/2018/2/layout/IconVerticalSolidList"/>
    <dgm:cxn modelId="{BB0E5D13-5142-4F4F-9B1D-96D3D2AC30DC}" type="presParOf" srcId="{128E0F21-FDCC-4527-82B6-940E8368FA3C}" destId="{1498F21E-677D-4B87-B46F-2DF8C83B978A}" srcOrd="0" destOrd="0" presId="urn:microsoft.com/office/officeart/2018/2/layout/IconVerticalSolidList"/>
    <dgm:cxn modelId="{D75C0F29-5663-4564-B819-4D45EA5C2C8D}" type="presParOf" srcId="{128E0F21-FDCC-4527-82B6-940E8368FA3C}" destId="{38A9630C-28B2-4025-882A-6CCBA02C83DE}" srcOrd="1" destOrd="0" presId="urn:microsoft.com/office/officeart/2018/2/layout/IconVerticalSolidList"/>
    <dgm:cxn modelId="{711E71CA-6091-46DE-9744-17FC0DC83204}" type="presParOf" srcId="{128E0F21-FDCC-4527-82B6-940E8368FA3C}" destId="{FFB97B46-9FA3-49D8-B322-FE8B428DBDF6}" srcOrd="2" destOrd="0" presId="urn:microsoft.com/office/officeart/2018/2/layout/IconVerticalSolidList"/>
    <dgm:cxn modelId="{0204576A-6D75-441E-AB8A-EC5CF2E62146}" type="presParOf" srcId="{128E0F21-FDCC-4527-82B6-940E8368FA3C}" destId="{2A186F8B-43EF-4FA1-80A3-45D972840CA9}" srcOrd="3" destOrd="0" presId="urn:microsoft.com/office/officeart/2018/2/layout/IconVerticalSolidList"/>
    <dgm:cxn modelId="{37DFC3E9-F3F9-4F53-8C83-D344DD3BAE7D}" type="presParOf" srcId="{0B5D388D-622D-42CC-80DF-77C347763A17}" destId="{465DF4C9-7527-4DB3-BAB5-C7A7F4DA798B}" srcOrd="3" destOrd="0" presId="urn:microsoft.com/office/officeart/2018/2/layout/IconVerticalSolidList"/>
    <dgm:cxn modelId="{2A4C584A-C893-4C6E-9099-21B6458AEBA7}" type="presParOf" srcId="{0B5D388D-622D-42CC-80DF-77C347763A17}" destId="{DB8ADEF3-8BBF-48CC-920D-35DCFB484589}" srcOrd="4" destOrd="0" presId="urn:microsoft.com/office/officeart/2018/2/layout/IconVerticalSolidList"/>
    <dgm:cxn modelId="{845EB3BE-F668-4526-957C-63CE6C05A83C}" type="presParOf" srcId="{DB8ADEF3-8BBF-48CC-920D-35DCFB484589}" destId="{60C7CBAB-F4DD-47BD-9A6B-4BFC65039A16}" srcOrd="0" destOrd="0" presId="urn:microsoft.com/office/officeart/2018/2/layout/IconVerticalSolidList"/>
    <dgm:cxn modelId="{3FDAFC90-E4CF-4363-89D3-FD9304B3178D}" type="presParOf" srcId="{DB8ADEF3-8BBF-48CC-920D-35DCFB484589}" destId="{0A7113BE-8AF2-445D-B0CE-DEF3FF39088A}" srcOrd="1" destOrd="0" presId="urn:microsoft.com/office/officeart/2018/2/layout/IconVerticalSolidList"/>
    <dgm:cxn modelId="{31A4898B-9524-4042-AA19-BD72087641AE}" type="presParOf" srcId="{DB8ADEF3-8BBF-48CC-920D-35DCFB484589}" destId="{6A214D5F-FED8-4039-9B75-023CA725EF40}" srcOrd="2" destOrd="0" presId="urn:microsoft.com/office/officeart/2018/2/layout/IconVerticalSolidList"/>
    <dgm:cxn modelId="{A6BCF538-37E9-4067-B092-A995C591174D}" type="presParOf" srcId="{DB8ADEF3-8BBF-48CC-920D-35DCFB484589}" destId="{450EF5C6-7424-451D-AEA0-59A25D067B40}" srcOrd="3" destOrd="0" presId="urn:microsoft.com/office/officeart/2018/2/layout/IconVerticalSolidList"/>
    <dgm:cxn modelId="{8FA351EC-7494-4231-B26F-649E82054175}" type="presParOf" srcId="{0B5D388D-622D-42CC-80DF-77C347763A17}" destId="{B0AF3B43-54A9-40D3-BD95-4CF5C942C5A2}" srcOrd="5" destOrd="0" presId="urn:microsoft.com/office/officeart/2018/2/layout/IconVerticalSolidList"/>
    <dgm:cxn modelId="{115B7BED-F728-4E18-9D71-E8CE960ABACC}" type="presParOf" srcId="{0B5D388D-622D-42CC-80DF-77C347763A17}" destId="{C710397B-FB08-40D2-AF22-330CBE96DEBE}" srcOrd="6" destOrd="0" presId="urn:microsoft.com/office/officeart/2018/2/layout/IconVerticalSolidList"/>
    <dgm:cxn modelId="{29E66558-AC4B-4475-9365-4137B89C0264}" type="presParOf" srcId="{C710397B-FB08-40D2-AF22-330CBE96DEBE}" destId="{D2E1AF3F-FBA8-41F3-90AB-2B25AFDA2200}" srcOrd="0" destOrd="0" presId="urn:microsoft.com/office/officeart/2018/2/layout/IconVerticalSolidList"/>
    <dgm:cxn modelId="{B5A212A9-B79E-429C-85F3-1E46F75ECD5A}" type="presParOf" srcId="{C710397B-FB08-40D2-AF22-330CBE96DEBE}" destId="{AEE97883-D0CB-4C2C-8419-FA65FFBC6F5C}" srcOrd="1" destOrd="0" presId="urn:microsoft.com/office/officeart/2018/2/layout/IconVerticalSolidList"/>
    <dgm:cxn modelId="{B60FF9A4-48AB-4BCC-9A46-5E379575DF70}" type="presParOf" srcId="{C710397B-FB08-40D2-AF22-330CBE96DEBE}" destId="{F7A9F0DA-4B51-4BF0-BA10-98826A181A4D}" srcOrd="2" destOrd="0" presId="urn:microsoft.com/office/officeart/2018/2/layout/IconVerticalSolidList"/>
    <dgm:cxn modelId="{88C75EB9-26F2-4F46-8CE4-D65876B7FBE2}" type="presParOf" srcId="{C710397B-FB08-40D2-AF22-330CBE96DEBE}" destId="{5319C5F0-0026-4A22-B34E-A185A7426653}" srcOrd="3" destOrd="0" presId="urn:microsoft.com/office/officeart/2018/2/layout/IconVerticalSolidList"/>
    <dgm:cxn modelId="{4FC8F29B-D703-44F1-ADF4-1C6174C58D52}" type="presParOf" srcId="{0B5D388D-622D-42CC-80DF-77C347763A17}" destId="{BB6841BA-4AA3-4B27-A885-84871EDDA33A}" srcOrd="7" destOrd="0" presId="urn:microsoft.com/office/officeart/2018/2/layout/IconVerticalSolidList"/>
    <dgm:cxn modelId="{8CB7E8F6-C38F-45A4-AE12-8EE9BCBC53C3}" type="presParOf" srcId="{0B5D388D-622D-42CC-80DF-77C347763A17}" destId="{45CC21C5-D7C5-4E4A-8863-B896C417D65F}" srcOrd="8" destOrd="0" presId="urn:microsoft.com/office/officeart/2018/2/layout/IconVerticalSolidList"/>
    <dgm:cxn modelId="{47BD42EF-F247-4B10-AC09-BDAF70796B63}" type="presParOf" srcId="{45CC21C5-D7C5-4E4A-8863-B896C417D65F}" destId="{8C2BA1F7-9E0C-401A-8D37-64D49B71904B}" srcOrd="0" destOrd="0" presId="urn:microsoft.com/office/officeart/2018/2/layout/IconVerticalSolidList"/>
    <dgm:cxn modelId="{9F92E7F4-5A27-411B-9BCB-ECCB6D8310CF}" type="presParOf" srcId="{45CC21C5-D7C5-4E4A-8863-B896C417D65F}" destId="{243D8E56-91A8-4153-871E-08ED82D6821E}" srcOrd="1" destOrd="0" presId="urn:microsoft.com/office/officeart/2018/2/layout/IconVerticalSolidList"/>
    <dgm:cxn modelId="{30F4F3ED-9A25-4FAE-B4ED-9B52692271B7}" type="presParOf" srcId="{45CC21C5-D7C5-4E4A-8863-B896C417D65F}" destId="{1BC34DD4-67E3-4A18-9C35-9602180CF24C}" srcOrd="2" destOrd="0" presId="urn:microsoft.com/office/officeart/2018/2/layout/IconVerticalSolidList"/>
    <dgm:cxn modelId="{704C61A9-E9C1-423E-A172-6D99DFD4C035}" type="presParOf" srcId="{45CC21C5-D7C5-4E4A-8863-B896C417D65F}" destId="{EBE5C19B-7842-458B-AFE5-C581B0FED873}" srcOrd="3" destOrd="0" presId="urn:microsoft.com/office/officeart/2018/2/layout/IconVerticalSolidList"/>
    <dgm:cxn modelId="{AA17C580-B5DF-49E0-B731-7E90EF527F58}" type="presParOf" srcId="{0B5D388D-622D-42CC-80DF-77C347763A17}" destId="{2D62FC61-B37C-4D0D-8FC9-541E462C5EF2}" srcOrd="9" destOrd="0" presId="urn:microsoft.com/office/officeart/2018/2/layout/IconVerticalSolidList"/>
    <dgm:cxn modelId="{0D781948-232E-45A7-B445-EC1DF92216E6}" type="presParOf" srcId="{0B5D388D-622D-42CC-80DF-77C347763A17}" destId="{86609A87-E4A8-4E90-8002-B846A3874ECA}" srcOrd="10" destOrd="0" presId="urn:microsoft.com/office/officeart/2018/2/layout/IconVerticalSolidList"/>
    <dgm:cxn modelId="{9A1003D5-1165-4971-9A72-A065412A5CA8}" type="presParOf" srcId="{86609A87-E4A8-4E90-8002-B846A3874ECA}" destId="{324F4B04-723E-4747-B2E9-BB9E4D49EDED}" srcOrd="0" destOrd="0" presId="urn:microsoft.com/office/officeart/2018/2/layout/IconVerticalSolidList"/>
    <dgm:cxn modelId="{FA51141E-2ECE-4852-A35A-2042CB064D81}" type="presParOf" srcId="{86609A87-E4A8-4E90-8002-B846A3874ECA}" destId="{C02F782C-6468-4EB7-9744-F62CC8703113}" srcOrd="1" destOrd="0" presId="urn:microsoft.com/office/officeart/2018/2/layout/IconVerticalSolidList"/>
    <dgm:cxn modelId="{3CBA52E5-30BB-4F51-A87B-F47608BA13A9}" type="presParOf" srcId="{86609A87-E4A8-4E90-8002-B846A3874ECA}" destId="{D4A6C842-78A8-41C5-96F7-1069093CC7B2}" srcOrd="2" destOrd="0" presId="urn:microsoft.com/office/officeart/2018/2/layout/IconVerticalSolidList"/>
    <dgm:cxn modelId="{00466E68-68F1-4855-AC69-92E035B365BD}" type="presParOf" srcId="{86609A87-E4A8-4E90-8002-B846A3874ECA}" destId="{1CCF5257-DE7B-41F7-9E62-D1E3E8EF766E}"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4B9BC1-5DCE-4232-9025-CB41ABF01485}">
      <dsp:nvSpPr>
        <dsp:cNvPr id="0" name=""/>
        <dsp:cNvSpPr/>
      </dsp:nvSpPr>
      <dsp:spPr>
        <a:xfrm>
          <a:off x="0" y="472"/>
          <a:ext cx="10166683" cy="1105372"/>
        </a:xfrm>
        <a:prstGeom prst="roundRect">
          <a:avLst>
            <a:gd name="adj" fmla="val 10000"/>
          </a:avLst>
        </a:prstGeom>
        <a:solidFill>
          <a:schemeClr val="accent5">
            <a:lumMod val="60000"/>
            <a:lumOff val="40000"/>
          </a:schemeClr>
        </a:solidFill>
        <a:ln>
          <a:noFill/>
        </a:ln>
        <a:effectLst/>
      </dsp:spPr>
      <dsp:style>
        <a:lnRef idx="0">
          <a:scrgbClr r="0" g="0" b="0"/>
        </a:lnRef>
        <a:fillRef idx="1">
          <a:scrgbClr r="0" g="0" b="0"/>
        </a:fillRef>
        <a:effectRef idx="0">
          <a:scrgbClr r="0" g="0" b="0"/>
        </a:effectRef>
        <a:fontRef idx="minor"/>
      </dsp:style>
    </dsp:sp>
    <dsp:sp modelId="{FCB03486-7C4C-47DE-90F2-6FF35D3B692F}">
      <dsp:nvSpPr>
        <dsp:cNvPr id="0" name=""/>
        <dsp:cNvSpPr/>
      </dsp:nvSpPr>
      <dsp:spPr>
        <a:xfrm>
          <a:off x="334375" y="249181"/>
          <a:ext cx="607954" cy="60795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1789E10-BB17-4E0B-8B04-EDB18F844252}">
      <dsp:nvSpPr>
        <dsp:cNvPr id="0" name=""/>
        <dsp:cNvSpPr/>
      </dsp:nvSpPr>
      <dsp:spPr>
        <a:xfrm>
          <a:off x="1276704" y="472"/>
          <a:ext cx="8889979" cy="1105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985" tIns="116985" rIns="116985" bIns="116985" numCol="1" spcCol="1270" anchor="ctr" anchorCtr="0">
          <a:noAutofit/>
        </a:bodyPr>
        <a:lstStyle/>
        <a:p>
          <a:pPr marL="0" lvl="0" indent="0" algn="l" defTabSz="889000">
            <a:lnSpc>
              <a:spcPct val="90000"/>
            </a:lnSpc>
            <a:spcBef>
              <a:spcPct val="0"/>
            </a:spcBef>
            <a:spcAft>
              <a:spcPct val="35000"/>
            </a:spcAft>
            <a:buNone/>
          </a:pPr>
          <a:r>
            <a:rPr lang="es-MX" sz="2000" kern="1200" dirty="0"/>
            <a:t>Instalación y Apertura: Comienza a las 7:30 am con la instalación de casillas por los funcionarios y a las 8:00 am se abren para que la ciudadanía vote.</a:t>
          </a:r>
          <a:endParaRPr lang="en-US" sz="2000" kern="1200" dirty="0"/>
        </a:p>
      </dsp:txBody>
      <dsp:txXfrm>
        <a:off x="1276704" y="472"/>
        <a:ext cx="8889979" cy="1105372"/>
      </dsp:txXfrm>
    </dsp:sp>
    <dsp:sp modelId="{E611D26C-D835-444A-8558-245438B654F2}">
      <dsp:nvSpPr>
        <dsp:cNvPr id="0" name=""/>
        <dsp:cNvSpPr/>
      </dsp:nvSpPr>
      <dsp:spPr>
        <a:xfrm>
          <a:off x="0" y="1382187"/>
          <a:ext cx="10166683" cy="1105372"/>
        </a:xfrm>
        <a:prstGeom prst="roundRect">
          <a:avLst>
            <a:gd name="adj" fmla="val 10000"/>
          </a:avLst>
        </a:prstGeom>
        <a:solidFill>
          <a:schemeClr val="accent3">
            <a:lumMod val="60000"/>
            <a:lumOff val="40000"/>
          </a:schemeClr>
        </a:solidFill>
        <a:ln>
          <a:noFill/>
        </a:ln>
        <a:effectLst/>
      </dsp:spPr>
      <dsp:style>
        <a:lnRef idx="0">
          <a:scrgbClr r="0" g="0" b="0"/>
        </a:lnRef>
        <a:fillRef idx="1">
          <a:scrgbClr r="0" g="0" b="0"/>
        </a:fillRef>
        <a:effectRef idx="0">
          <a:scrgbClr r="0" g="0" b="0"/>
        </a:effectRef>
        <a:fontRef idx="minor"/>
      </dsp:style>
    </dsp:sp>
    <dsp:sp modelId="{498D9B73-9773-4D8F-A335-FFD207310B4B}">
      <dsp:nvSpPr>
        <dsp:cNvPr id="0" name=""/>
        <dsp:cNvSpPr/>
      </dsp:nvSpPr>
      <dsp:spPr>
        <a:xfrm>
          <a:off x="334375" y="1630896"/>
          <a:ext cx="607954" cy="60795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9B747B7-6150-426A-95C9-E0D96FA5EB8E}">
      <dsp:nvSpPr>
        <dsp:cNvPr id="0" name=""/>
        <dsp:cNvSpPr/>
      </dsp:nvSpPr>
      <dsp:spPr>
        <a:xfrm>
          <a:off x="1276704" y="1382187"/>
          <a:ext cx="8889979" cy="1105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985" tIns="116985" rIns="116985" bIns="116985" numCol="1" spcCol="1270" anchor="ctr" anchorCtr="0">
          <a:noAutofit/>
        </a:bodyPr>
        <a:lstStyle/>
        <a:p>
          <a:pPr marL="0" lvl="0" indent="0" algn="l" defTabSz="889000">
            <a:lnSpc>
              <a:spcPct val="90000"/>
            </a:lnSpc>
            <a:spcBef>
              <a:spcPct val="0"/>
            </a:spcBef>
            <a:spcAft>
              <a:spcPct val="35000"/>
            </a:spcAft>
            <a:buNone/>
          </a:pPr>
          <a:r>
            <a:rPr lang="es-MX" sz="2000" kern="1200" dirty="0"/>
            <a:t>Cierre y Conteo: La votación cierra a las 6:00 pm (o cuando vote el último elector formado), seguido por el conteo de votos y llenado de actas.</a:t>
          </a:r>
          <a:endParaRPr lang="en-US" sz="2000" kern="1200" dirty="0"/>
        </a:p>
      </dsp:txBody>
      <dsp:txXfrm>
        <a:off x="1276704" y="1382187"/>
        <a:ext cx="8889979" cy="1105372"/>
      </dsp:txXfrm>
    </dsp:sp>
    <dsp:sp modelId="{94C6F912-DA01-47A1-B434-622893CE5E5F}">
      <dsp:nvSpPr>
        <dsp:cNvPr id="0" name=""/>
        <dsp:cNvSpPr/>
      </dsp:nvSpPr>
      <dsp:spPr>
        <a:xfrm>
          <a:off x="0" y="2763902"/>
          <a:ext cx="10166683" cy="110537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6B94D0-67BF-4F5F-A119-226D80881AAD}">
      <dsp:nvSpPr>
        <dsp:cNvPr id="0" name=""/>
        <dsp:cNvSpPr/>
      </dsp:nvSpPr>
      <dsp:spPr>
        <a:xfrm>
          <a:off x="334375" y="3012611"/>
          <a:ext cx="607954" cy="60795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DB6F9FB-3949-4AF8-8190-8F0232A3FB3E}">
      <dsp:nvSpPr>
        <dsp:cNvPr id="0" name=""/>
        <dsp:cNvSpPr/>
      </dsp:nvSpPr>
      <dsp:spPr>
        <a:xfrm>
          <a:off x="1276704" y="2763902"/>
          <a:ext cx="8889979" cy="1105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985" tIns="116985" rIns="116985" bIns="116985" numCol="1" spcCol="1270" anchor="ctr" anchorCtr="0">
          <a:noAutofit/>
        </a:bodyPr>
        <a:lstStyle/>
        <a:p>
          <a:pPr marL="0" lvl="0" indent="0" algn="l" defTabSz="889000">
            <a:lnSpc>
              <a:spcPct val="90000"/>
            </a:lnSpc>
            <a:spcBef>
              <a:spcPct val="0"/>
            </a:spcBef>
            <a:spcAft>
              <a:spcPct val="35000"/>
            </a:spcAft>
            <a:buNone/>
          </a:pPr>
          <a:r>
            <a:rPr lang="es-MX" sz="2000" kern="1200" dirty="0"/>
            <a:t>Publicación y Registro: Los resultados se publican fuera de la casilla, y posteriormente se entregan y registran en el Consejo Distrital para los resultados preliminares.</a:t>
          </a:r>
          <a:endParaRPr lang="en-US" sz="2000" kern="1200" dirty="0"/>
        </a:p>
      </dsp:txBody>
      <dsp:txXfrm>
        <a:off x="1276704" y="2763902"/>
        <a:ext cx="8889979" cy="11053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31A03B-4C57-410A-8BF7-99E54BE19154}">
      <dsp:nvSpPr>
        <dsp:cNvPr id="0" name=""/>
        <dsp:cNvSpPr/>
      </dsp:nvSpPr>
      <dsp:spPr>
        <a:xfrm>
          <a:off x="0" y="4110"/>
          <a:ext cx="10391274" cy="67636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79A604-6E5C-4E1D-9394-91C4C4AA44BD}">
      <dsp:nvSpPr>
        <dsp:cNvPr id="0" name=""/>
        <dsp:cNvSpPr/>
      </dsp:nvSpPr>
      <dsp:spPr>
        <a:xfrm>
          <a:off x="204601" y="156292"/>
          <a:ext cx="372365" cy="37200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28BD778-D7F3-4D29-8D7A-4FDAAB9D0A2E}">
      <dsp:nvSpPr>
        <dsp:cNvPr id="0" name=""/>
        <dsp:cNvSpPr/>
      </dsp:nvSpPr>
      <dsp:spPr>
        <a:xfrm>
          <a:off x="781568" y="4110"/>
          <a:ext cx="9597669" cy="6975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19" tIns="73819" rIns="73819" bIns="73819" numCol="1" spcCol="1270" anchor="ctr" anchorCtr="0">
          <a:noAutofit/>
        </a:bodyPr>
        <a:lstStyle/>
        <a:p>
          <a:pPr marL="0" lvl="0" indent="0" algn="l" defTabSz="1066800">
            <a:lnSpc>
              <a:spcPct val="90000"/>
            </a:lnSpc>
            <a:spcBef>
              <a:spcPct val="0"/>
            </a:spcBef>
            <a:spcAft>
              <a:spcPct val="35000"/>
            </a:spcAft>
            <a:buNone/>
          </a:pPr>
          <a:r>
            <a:rPr lang="es-MX" sz="2400" kern="1200" dirty="0"/>
            <a:t>El lugar, la fecha y la hora en que se inicia el acto de instalación</a:t>
          </a:r>
          <a:endParaRPr lang="en-US" sz="2400" kern="1200" dirty="0"/>
        </a:p>
      </dsp:txBody>
      <dsp:txXfrm>
        <a:off x="781568" y="4110"/>
        <a:ext cx="9597669" cy="697504"/>
      </dsp:txXfrm>
    </dsp:sp>
    <dsp:sp modelId="{1498F21E-677D-4B87-B46F-2DF8C83B978A}">
      <dsp:nvSpPr>
        <dsp:cNvPr id="0" name=""/>
        <dsp:cNvSpPr/>
      </dsp:nvSpPr>
      <dsp:spPr>
        <a:xfrm>
          <a:off x="0" y="875990"/>
          <a:ext cx="10391274" cy="67636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A9630C-28B2-4025-882A-6CCBA02C83DE}">
      <dsp:nvSpPr>
        <dsp:cNvPr id="0" name=""/>
        <dsp:cNvSpPr/>
      </dsp:nvSpPr>
      <dsp:spPr>
        <a:xfrm>
          <a:off x="204601" y="1028173"/>
          <a:ext cx="372365" cy="37200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A186F8B-43EF-4FA1-80A3-45D972840CA9}">
      <dsp:nvSpPr>
        <dsp:cNvPr id="0" name=""/>
        <dsp:cNvSpPr/>
      </dsp:nvSpPr>
      <dsp:spPr>
        <a:xfrm>
          <a:off x="781568" y="875990"/>
          <a:ext cx="9597669" cy="6975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19" tIns="73819" rIns="73819" bIns="73819" numCol="1" spcCol="1270" anchor="ctr" anchorCtr="0">
          <a:noAutofit/>
        </a:bodyPr>
        <a:lstStyle/>
        <a:p>
          <a:pPr marL="0" lvl="0" indent="0" algn="l" defTabSz="889000">
            <a:lnSpc>
              <a:spcPct val="90000"/>
            </a:lnSpc>
            <a:spcBef>
              <a:spcPct val="0"/>
            </a:spcBef>
            <a:spcAft>
              <a:spcPct val="35000"/>
            </a:spcAft>
            <a:buNone/>
          </a:pPr>
          <a:r>
            <a:rPr lang="es-MX" sz="2000" kern="1200" dirty="0"/>
            <a:t>El nombre completo y firma autógrafa de las personas que actúan como funcionarios de casilla</a:t>
          </a:r>
          <a:endParaRPr lang="en-US" sz="2000" kern="1200" dirty="0"/>
        </a:p>
      </dsp:txBody>
      <dsp:txXfrm>
        <a:off x="781568" y="875990"/>
        <a:ext cx="9597669" cy="697504"/>
      </dsp:txXfrm>
    </dsp:sp>
    <dsp:sp modelId="{60C7CBAB-F4DD-47BD-9A6B-4BFC65039A16}">
      <dsp:nvSpPr>
        <dsp:cNvPr id="0" name=""/>
        <dsp:cNvSpPr/>
      </dsp:nvSpPr>
      <dsp:spPr>
        <a:xfrm>
          <a:off x="0" y="1747871"/>
          <a:ext cx="10391274" cy="676367"/>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7113BE-8AF2-445D-B0CE-DEF3FF39088A}">
      <dsp:nvSpPr>
        <dsp:cNvPr id="0" name=""/>
        <dsp:cNvSpPr/>
      </dsp:nvSpPr>
      <dsp:spPr>
        <a:xfrm>
          <a:off x="204601" y="1900053"/>
          <a:ext cx="372365" cy="37200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50EF5C6-7424-451D-AEA0-59A25D067B40}">
      <dsp:nvSpPr>
        <dsp:cNvPr id="0" name=""/>
        <dsp:cNvSpPr/>
      </dsp:nvSpPr>
      <dsp:spPr>
        <a:xfrm>
          <a:off x="781568" y="1747871"/>
          <a:ext cx="9597669" cy="6975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19" tIns="73819" rIns="73819" bIns="73819" numCol="1" spcCol="1270" anchor="ctr" anchorCtr="0">
          <a:noAutofit/>
        </a:bodyPr>
        <a:lstStyle/>
        <a:p>
          <a:pPr marL="0" lvl="0" indent="0" algn="l" defTabSz="889000">
            <a:lnSpc>
              <a:spcPct val="90000"/>
            </a:lnSpc>
            <a:spcBef>
              <a:spcPct val="0"/>
            </a:spcBef>
            <a:spcAft>
              <a:spcPct val="35000"/>
            </a:spcAft>
            <a:buNone/>
          </a:pPr>
          <a:r>
            <a:rPr lang="es-MX" sz="2000" kern="1200" dirty="0"/>
            <a:t>El número de boletas recibidas para cada elección en la casilla que corresponda, consignando en el acta los números de folios</a:t>
          </a:r>
          <a:endParaRPr lang="en-US" sz="2000" kern="1200" dirty="0"/>
        </a:p>
      </dsp:txBody>
      <dsp:txXfrm>
        <a:off x="781568" y="1747871"/>
        <a:ext cx="9597669" cy="697504"/>
      </dsp:txXfrm>
    </dsp:sp>
    <dsp:sp modelId="{D2E1AF3F-FBA8-41F3-90AB-2B25AFDA2200}">
      <dsp:nvSpPr>
        <dsp:cNvPr id="0" name=""/>
        <dsp:cNvSpPr/>
      </dsp:nvSpPr>
      <dsp:spPr>
        <a:xfrm>
          <a:off x="0" y="2619751"/>
          <a:ext cx="10391274" cy="676367"/>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E97883-D0CB-4C2C-8419-FA65FFBC6F5C}">
      <dsp:nvSpPr>
        <dsp:cNvPr id="0" name=""/>
        <dsp:cNvSpPr/>
      </dsp:nvSpPr>
      <dsp:spPr>
        <a:xfrm>
          <a:off x="204601" y="2771934"/>
          <a:ext cx="372365" cy="37200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319C5F0-0026-4A22-B34E-A185A7426653}">
      <dsp:nvSpPr>
        <dsp:cNvPr id="0" name=""/>
        <dsp:cNvSpPr/>
      </dsp:nvSpPr>
      <dsp:spPr>
        <a:xfrm>
          <a:off x="781568" y="2619751"/>
          <a:ext cx="9597669" cy="6975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19" tIns="73819" rIns="73819" bIns="73819" numCol="1" spcCol="1270" anchor="ctr" anchorCtr="0">
          <a:noAutofit/>
        </a:bodyPr>
        <a:lstStyle/>
        <a:p>
          <a:pPr marL="0" lvl="0" indent="0" algn="l" defTabSz="711200">
            <a:lnSpc>
              <a:spcPct val="90000"/>
            </a:lnSpc>
            <a:spcBef>
              <a:spcPct val="0"/>
            </a:spcBef>
            <a:spcAft>
              <a:spcPct val="35000"/>
            </a:spcAft>
            <a:buNone/>
          </a:pPr>
          <a:r>
            <a:rPr lang="es-MX" sz="1600" kern="1200" dirty="0"/>
            <a:t>Que las urnas se armaron o abrieron en presencia de los funcionarios y representantes presentes para comprobar que estaban vacías y que se colocaron en una mesa o lugar adecuado a la vista de los electores y representantes de los partidos políticos y de Candidatos Independientes</a:t>
          </a:r>
          <a:endParaRPr lang="en-US" sz="1600" kern="1200" dirty="0"/>
        </a:p>
      </dsp:txBody>
      <dsp:txXfrm>
        <a:off x="781568" y="2619751"/>
        <a:ext cx="9597669" cy="697504"/>
      </dsp:txXfrm>
    </dsp:sp>
    <dsp:sp modelId="{8C2BA1F7-9E0C-401A-8D37-64D49B71904B}">
      <dsp:nvSpPr>
        <dsp:cNvPr id="0" name=""/>
        <dsp:cNvSpPr/>
      </dsp:nvSpPr>
      <dsp:spPr>
        <a:xfrm>
          <a:off x="0" y="3491632"/>
          <a:ext cx="10391274" cy="676367"/>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3D8E56-91A8-4153-871E-08ED82D6821E}">
      <dsp:nvSpPr>
        <dsp:cNvPr id="0" name=""/>
        <dsp:cNvSpPr/>
      </dsp:nvSpPr>
      <dsp:spPr>
        <a:xfrm>
          <a:off x="204601" y="3643814"/>
          <a:ext cx="372365" cy="37200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BE5C19B-7842-458B-AFE5-C581B0FED873}">
      <dsp:nvSpPr>
        <dsp:cNvPr id="0" name=""/>
        <dsp:cNvSpPr/>
      </dsp:nvSpPr>
      <dsp:spPr>
        <a:xfrm>
          <a:off x="781568" y="3491632"/>
          <a:ext cx="9597669" cy="6975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19" tIns="73819" rIns="73819" bIns="73819" numCol="1" spcCol="1270" anchor="ctr" anchorCtr="0">
          <a:noAutofit/>
        </a:bodyPr>
        <a:lstStyle/>
        <a:p>
          <a:pPr marL="0" lvl="0" indent="0" algn="l" defTabSz="844550">
            <a:lnSpc>
              <a:spcPct val="90000"/>
            </a:lnSpc>
            <a:spcBef>
              <a:spcPct val="0"/>
            </a:spcBef>
            <a:spcAft>
              <a:spcPct val="35000"/>
            </a:spcAft>
            <a:buNone/>
          </a:pPr>
          <a:r>
            <a:rPr lang="es-MX" sz="1900" kern="1200" dirty="0"/>
            <a:t>Una relación de los incidentes suscitados, si los hubiere</a:t>
          </a:r>
          <a:endParaRPr lang="en-US" sz="1900" kern="1200" dirty="0"/>
        </a:p>
      </dsp:txBody>
      <dsp:txXfrm>
        <a:off x="781568" y="3491632"/>
        <a:ext cx="9597669" cy="697504"/>
      </dsp:txXfrm>
    </dsp:sp>
    <dsp:sp modelId="{324F4B04-723E-4747-B2E9-BB9E4D49EDED}">
      <dsp:nvSpPr>
        <dsp:cNvPr id="0" name=""/>
        <dsp:cNvSpPr/>
      </dsp:nvSpPr>
      <dsp:spPr>
        <a:xfrm>
          <a:off x="0" y="4363512"/>
          <a:ext cx="10391274" cy="67636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2F782C-6468-4EB7-9744-F62CC8703113}">
      <dsp:nvSpPr>
        <dsp:cNvPr id="0" name=""/>
        <dsp:cNvSpPr/>
      </dsp:nvSpPr>
      <dsp:spPr>
        <a:xfrm>
          <a:off x="204601" y="4515695"/>
          <a:ext cx="372365" cy="372002"/>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CCF5257-DE7B-41F7-9E62-D1E3E8EF766E}">
      <dsp:nvSpPr>
        <dsp:cNvPr id="0" name=""/>
        <dsp:cNvSpPr/>
      </dsp:nvSpPr>
      <dsp:spPr>
        <a:xfrm>
          <a:off x="781568" y="4363512"/>
          <a:ext cx="9597669" cy="6975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819" tIns="73819" rIns="73819" bIns="73819" numCol="1" spcCol="1270" anchor="ctr" anchorCtr="0">
          <a:noAutofit/>
        </a:bodyPr>
        <a:lstStyle/>
        <a:p>
          <a:pPr marL="0" lvl="0" indent="0" algn="l" defTabSz="844550">
            <a:lnSpc>
              <a:spcPct val="90000"/>
            </a:lnSpc>
            <a:spcBef>
              <a:spcPct val="0"/>
            </a:spcBef>
            <a:spcAft>
              <a:spcPct val="35000"/>
            </a:spcAft>
            <a:buNone/>
          </a:pPr>
          <a:r>
            <a:rPr lang="es-MX" sz="1900" kern="1200" dirty="0"/>
            <a:t>En su caso, la causa por la que se cambió de ubicación la casilla.</a:t>
          </a:r>
          <a:endParaRPr lang="en-US" sz="1900" kern="1200" dirty="0"/>
        </a:p>
      </dsp:txBody>
      <dsp:txXfrm>
        <a:off x="781568" y="4363512"/>
        <a:ext cx="9597669" cy="69750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FF0196-892E-8323-B130-9F99A9A6AC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931D3BEC-103F-F4ED-0A32-2EBC8A924B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0CC7BD3F-78A2-380A-973E-6938DA6DD441}"/>
              </a:ext>
            </a:extLst>
          </p:cNvPr>
          <p:cNvSpPr>
            <a:spLocks noGrp="1"/>
          </p:cNvSpPr>
          <p:nvPr>
            <p:ph type="dt" sz="half" idx="10"/>
          </p:nvPr>
        </p:nvSpPr>
        <p:spPr/>
        <p:txBody>
          <a:bodyPr/>
          <a:lstStyle/>
          <a:p>
            <a:fld id="{C22FA9BF-F459-495B-A10F-E890A815D7AF}" type="datetimeFigureOut">
              <a:rPr lang="es-MX" smtClean="0"/>
              <a:t>03/03/2026</a:t>
            </a:fld>
            <a:endParaRPr lang="es-MX" dirty="0"/>
          </a:p>
        </p:txBody>
      </p:sp>
      <p:sp>
        <p:nvSpPr>
          <p:cNvPr id="5" name="Marcador de pie de página 4">
            <a:extLst>
              <a:ext uri="{FF2B5EF4-FFF2-40B4-BE49-F238E27FC236}">
                <a16:creationId xmlns:a16="http://schemas.microsoft.com/office/drawing/2014/main" id="{2FC832E6-BCB9-D513-3074-EE6F1B6DF2A0}"/>
              </a:ext>
            </a:extLst>
          </p:cNvPr>
          <p:cNvSpPr>
            <a:spLocks noGrp="1"/>
          </p:cNvSpPr>
          <p:nvPr>
            <p:ph type="ftr" sz="quarter" idx="11"/>
          </p:nvPr>
        </p:nvSpPr>
        <p:spPr/>
        <p:txBody>
          <a:bodyPr/>
          <a:lstStyle/>
          <a:p>
            <a:endParaRPr lang="es-MX" dirty="0"/>
          </a:p>
        </p:txBody>
      </p:sp>
      <p:sp>
        <p:nvSpPr>
          <p:cNvPr id="6" name="Marcador de número de diapositiva 5">
            <a:extLst>
              <a:ext uri="{FF2B5EF4-FFF2-40B4-BE49-F238E27FC236}">
                <a16:creationId xmlns:a16="http://schemas.microsoft.com/office/drawing/2014/main" id="{7E926518-242B-7CFA-A4A6-475B581B6169}"/>
              </a:ext>
            </a:extLst>
          </p:cNvPr>
          <p:cNvSpPr>
            <a:spLocks noGrp="1"/>
          </p:cNvSpPr>
          <p:nvPr>
            <p:ph type="sldNum" sz="quarter" idx="12"/>
          </p:nvPr>
        </p:nvSpPr>
        <p:spPr/>
        <p:txBody>
          <a:bodyPr/>
          <a:lstStyle/>
          <a:p>
            <a:fld id="{CACCD738-83AE-459D-AD60-CF0048701139}" type="slidenum">
              <a:rPr lang="es-MX" smtClean="0"/>
              <a:t>‹Nº›</a:t>
            </a:fld>
            <a:endParaRPr lang="es-MX" dirty="0"/>
          </a:p>
        </p:txBody>
      </p:sp>
    </p:spTree>
    <p:extLst>
      <p:ext uri="{BB962C8B-B14F-4D97-AF65-F5344CB8AC3E}">
        <p14:creationId xmlns:p14="http://schemas.microsoft.com/office/powerpoint/2010/main" val="30925662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9C3F7D-1F72-21FA-B273-3F0464247886}"/>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1789E60F-714E-87C2-FC97-7BD32CF1425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AA60159B-0E49-8F51-F7E9-FE688EDFCA9E}"/>
              </a:ext>
            </a:extLst>
          </p:cNvPr>
          <p:cNvSpPr>
            <a:spLocks noGrp="1"/>
          </p:cNvSpPr>
          <p:nvPr>
            <p:ph type="dt" sz="half" idx="10"/>
          </p:nvPr>
        </p:nvSpPr>
        <p:spPr/>
        <p:txBody>
          <a:bodyPr/>
          <a:lstStyle/>
          <a:p>
            <a:fld id="{C22FA9BF-F459-495B-A10F-E890A815D7AF}" type="datetimeFigureOut">
              <a:rPr lang="es-MX" smtClean="0"/>
              <a:t>03/03/2026</a:t>
            </a:fld>
            <a:endParaRPr lang="es-MX" dirty="0"/>
          </a:p>
        </p:txBody>
      </p:sp>
      <p:sp>
        <p:nvSpPr>
          <p:cNvPr id="5" name="Marcador de pie de página 4">
            <a:extLst>
              <a:ext uri="{FF2B5EF4-FFF2-40B4-BE49-F238E27FC236}">
                <a16:creationId xmlns:a16="http://schemas.microsoft.com/office/drawing/2014/main" id="{DADF0D75-4FBD-886D-E494-51826D05945A}"/>
              </a:ext>
            </a:extLst>
          </p:cNvPr>
          <p:cNvSpPr>
            <a:spLocks noGrp="1"/>
          </p:cNvSpPr>
          <p:nvPr>
            <p:ph type="ftr" sz="quarter" idx="11"/>
          </p:nvPr>
        </p:nvSpPr>
        <p:spPr/>
        <p:txBody>
          <a:bodyPr/>
          <a:lstStyle/>
          <a:p>
            <a:endParaRPr lang="es-MX" dirty="0"/>
          </a:p>
        </p:txBody>
      </p:sp>
      <p:sp>
        <p:nvSpPr>
          <p:cNvPr id="6" name="Marcador de número de diapositiva 5">
            <a:extLst>
              <a:ext uri="{FF2B5EF4-FFF2-40B4-BE49-F238E27FC236}">
                <a16:creationId xmlns:a16="http://schemas.microsoft.com/office/drawing/2014/main" id="{23E70372-DB5A-0468-AF70-28310547CDD3}"/>
              </a:ext>
            </a:extLst>
          </p:cNvPr>
          <p:cNvSpPr>
            <a:spLocks noGrp="1"/>
          </p:cNvSpPr>
          <p:nvPr>
            <p:ph type="sldNum" sz="quarter" idx="12"/>
          </p:nvPr>
        </p:nvSpPr>
        <p:spPr/>
        <p:txBody>
          <a:bodyPr/>
          <a:lstStyle/>
          <a:p>
            <a:fld id="{CACCD738-83AE-459D-AD60-CF0048701139}" type="slidenum">
              <a:rPr lang="es-MX" smtClean="0"/>
              <a:t>‹Nº›</a:t>
            </a:fld>
            <a:endParaRPr lang="es-MX" dirty="0"/>
          </a:p>
        </p:txBody>
      </p:sp>
    </p:spTree>
    <p:extLst>
      <p:ext uri="{BB962C8B-B14F-4D97-AF65-F5344CB8AC3E}">
        <p14:creationId xmlns:p14="http://schemas.microsoft.com/office/powerpoint/2010/main" val="2369621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3DAC60F-C79D-E3EA-CEB6-85BB35F2491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3154A158-A021-2D8A-C5FE-B43F5B906B70}"/>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D12BA043-C809-2931-E858-E1103C42FF53}"/>
              </a:ext>
            </a:extLst>
          </p:cNvPr>
          <p:cNvSpPr>
            <a:spLocks noGrp="1"/>
          </p:cNvSpPr>
          <p:nvPr>
            <p:ph type="dt" sz="half" idx="10"/>
          </p:nvPr>
        </p:nvSpPr>
        <p:spPr/>
        <p:txBody>
          <a:bodyPr/>
          <a:lstStyle/>
          <a:p>
            <a:fld id="{C22FA9BF-F459-495B-A10F-E890A815D7AF}" type="datetimeFigureOut">
              <a:rPr lang="es-MX" smtClean="0"/>
              <a:t>03/03/2026</a:t>
            </a:fld>
            <a:endParaRPr lang="es-MX" dirty="0"/>
          </a:p>
        </p:txBody>
      </p:sp>
      <p:sp>
        <p:nvSpPr>
          <p:cNvPr id="5" name="Marcador de pie de página 4">
            <a:extLst>
              <a:ext uri="{FF2B5EF4-FFF2-40B4-BE49-F238E27FC236}">
                <a16:creationId xmlns:a16="http://schemas.microsoft.com/office/drawing/2014/main" id="{99875A1C-720E-A8C6-783B-7AA170DC0F03}"/>
              </a:ext>
            </a:extLst>
          </p:cNvPr>
          <p:cNvSpPr>
            <a:spLocks noGrp="1"/>
          </p:cNvSpPr>
          <p:nvPr>
            <p:ph type="ftr" sz="quarter" idx="11"/>
          </p:nvPr>
        </p:nvSpPr>
        <p:spPr/>
        <p:txBody>
          <a:bodyPr/>
          <a:lstStyle/>
          <a:p>
            <a:endParaRPr lang="es-MX" dirty="0"/>
          </a:p>
        </p:txBody>
      </p:sp>
      <p:sp>
        <p:nvSpPr>
          <p:cNvPr id="6" name="Marcador de número de diapositiva 5">
            <a:extLst>
              <a:ext uri="{FF2B5EF4-FFF2-40B4-BE49-F238E27FC236}">
                <a16:creationId xmlns:a16="http://schemas.microsoft.com/office/drawing/2014/main" id="{6752DD34-50F7-16E7-32FF-C0CA5594A19E}"/>
              </a:ext>
            </a:extLst>
          </p:cNvPr>
          <p:cNvSpPr>
            <a:spLocks noGrp="1"/>
          </p:cNvSpPr>
          <p:nvPr>
            <p:ph type="sldNum" sz="quarter" idx="12"/>
          </p:nvPr>
        </p:nvSpPr>
        <p:spPr/>
        <p:txBody>
          <a:bodyPr/>
          <a:lstStyle/>
          <a:p>
            <a:fld id="{CACCD738-83AE-459D-AD60-CF0048701139}" type="slidenum">
              <a:rPr lang="es-MX" smtClean="0"/>
              <a:t>‹Nº›</a:t>
            </a:fld>
            <a:endParaRPr lang="es-MX" dirty="0"/>
          </a:p>
        </p:txBody>
      </p:sp>
    </p:spTree>
    <p:extLst>
      <p:ext uri="{BB962C8B-B14F-4D97-AF65-F5344CB8AC3E}">
        <p14:creationId xmlns:p14="http://schemas.microsoft.com/office/powerpoint/2010/main" val="2071168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15D50E-15B1-C7D8-7BE5-5108216EC3EA}"/>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DBC0986F-11BF-8E4E-F1C2-42720FD7BBA9}"/>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1E742231-72CB-D009-FDC8-0E1F1971EEE0}"/>
              </a:ext>
            </a:extLst>
          </p:cNvPr>
          <p:cNvSpPr>
            <a:spLocks noGrp="1"/>
          </p:cNvSpPr>
          <p:nvPr>
            <p:ph type="dt" sz="half" idx="10"/>
          </p:nvPr>
        </p:nvSpPr>
        <p:spPr/>
        <p:txBody>
          <a:bodyPr/>
          <a:lstStyle/>
          <a:p>
            <a:fld id="{C22FA9BF-F459-495B-A10F-E890A815D7AF}" type="datetimeFigureOut">
              <a:rPr lang="es-MX" smtClean="0"/>
              <a:t>03/03/2026</a:t>
            </a:fld>
            <a:endParaRPr lang="es-MX" dirty="0"/>
          </a:p>
        </p:txBody>
      </p:sp>
      <p:sp>
        <p:nvSpPr>
          <p:cNvPr id="5" name="Marcador de pie de página 4">
            <a:extLst>
              <a:ext uri="{FF2B5EF4-FFF2-40B4-BE49-F238E27FC236}">
                <a16:creationId xmlns:a16="http://schemas.microsoft.com/office/drawing/2014/main" id="{CCCDD59B-B3B4-F52E-58E7-A859428BD747}"/>
              </a:ext>
            </a:extLst>
          </p:cNvPr>
          <p:cNvSpPr>
            <a:spLocks noGrp="1"/>
          </p:cNvSpPr>
          <p:nvPr>
            <p:ph type="ftr" sz="quarter" idx="11"/>
          </p:nvPr>
        </p:nvSpPr>
        <p:spPr/>
        <p:txBody>
          <a:bodyPr/>
          <a:lstStyle/>
          <a:p>
            <a:endParaRPr lang="es-MX" dirty="0"/>
          </a:p>
        </p:txBody>
      </p:sp>
      <p:sp>
        <p:nvSpPr>
          <p:cNvPr id="6" name="Marcador de número de diapositiva 5">
            <a:extLst>
              <a:ext uri="{FF2B5EF4-FFF2-40B4-BE49-F238E27FC236}">
                <a16:creationId xmlns:a16="http://schemas.microsoft.com/office/drawing/2014/main" id="{83422423-75CE-8E86-4A77-347D08D35E44}"/>
              </a:ext>
            </a:extLst>
          </p:cNvPr>
          <p:cNvSpPr>
            <a:spLocks noGrp="1"/>
          </p:cNvSpPr>
          <p:nvPr>
            <p:ph type="sldNum" sz="quarter" idx="12"/>
          </p:nvPr>
        </p:nvSpPr>
        <p:spPr/>
        <p:txBody>
          <a:bodyPr/>
          <a:lstStyle/>
          <a:p>
            <a:fld id="{CACCD738-83AE-459D-AD60-CF0048701139}" type="slidenum">
              <a:rPr lang="es-MX" smtClean="0"/>
              <a:t>‹Nº›</a:t>
            </a:fld>
            <a:endParaRPr lang="es-MX" dirty="0"/>
          </a:p>
        </p:txBody>
      </p:sp>
    </p:spTree>
    <p:extLst>
      <p:ext uri="{BB962C8B-B14F-4D97-AF65-F5344CB8AC3E}">
        <p14:creationId xmlns:p14="http://schemas.microsoft.com/office/powerpoint/2010/main" val="1039731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6F68D2-1BC4-D0AF-6766-F56D7FF4635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092EAC7B-0294-75ED-8C4C-03C39E65D86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293FD08-65A3-D7CE-73FF-04C974E81304}"/>
              </a:ext>
            </a:extLst>
          </p:cNvPr>
          <p:cNvSpPr>
            <a:spLocks noGrp="1"/>
          </p:cNvSpPr>
          <p:nvPr>
            <p:ph type="dt" sz="half" idx="10"/>
          </p:nvPr>
        </p:nvSpPr>
        <p:spPr/>
        <p:txBody>
          <a:bodyPr/>
          <a:lstStyle/>
          <a:p>
            <a:fld id="{C22FA9BF-F459-495B-A10F-E890A815D7AF}" type="datetimeFigureOut">
              <a:rPr lang="es-MX" smtClean="0"/>
              <a:t>03/03/2026</a:t>
            </a:fld>
            <a:endParaRPr lang="es-MX" dirty="0"/>
          </a:p>
        </p:txBody>
      </p:sp>
      <p:sp>
        <p:nvSpPr>
          <p:cNvPr id="5" name="Marcador de pie de página 4">
            <a:extLst>
              <a:ext uri="{FF2B5EF4-FFF2-40B4-BE49-F238E27FC236}">
                <a16:creationId xmlns:a16="http://schemas.microsoft.com/office/drawing/2014/main" id="{2F5277A6-5758-862D-20A0-F1FDC7792263}"/>
              </a:ext>
            </a:extLst>
          </p:cNvPr>
          <p:cNvSpPr>
            <a:spLocks noGrp="1"/>
          </p:cNvSpPr>
          <p:nvPr>
            <p:ph type="ftr" sz="quarter" idx="11"/>
          </p:nvPr>
        </p:nvSpPr>
        <p:spPr/>
        <p:txBody>
          <a:bodyPr/>
          <a:lstStyle/>
          <a:p>
            <a:endParaRPr lang="es-MX" dirty="0"/>
          </a:p>
        </p:txBody>
      </p:sp>
      <p:sp>
        <p:nvSpPr>
          <p:cNvPr id="6" name="Marcador de número de diapositiva 5">
            <a:extLst>
              <a:ext uri="{FF2B5EF4-FFF2-40B4-BE49-F238E27FC236}">
                <a16:creationId xmlns:a16="http://schemas.microsoft.com/office/drawing/2014/main" id="{BF2A3271-C60F-CB73-4511-57EDC82C8B21}"/>
              </a:ext>
            </a:extLst>
          </p:cNvPr>
          <p:cNvSpPr>
            <a:spLocks noGrp="1"/>
          </p:cNvSpPr>
          <p:nvPr>
            <p:ph type="sldNum" sz="quarter" idx="12"/>
          </p:nvPr>
        </p:nvSpPr>
        <p:spPr/>
        <p:txBody>
          <a:bodyPr/>
          <a:lstStyle/>
          <a:p>
            <a:fld id="{CACCD738-83AE-459D-AD60-CF0048701139}" type="slidenum">
              <a:rPr lang="es-MX" smtClean="0"/>
              <a:t>‹Nº›</a:t>
            </a:fld>
            <a:endParaRPr lang="es-MX" dirty="0"/>
          </a:p>
        </p:txBody>
      </p:sp>
    </p:spTree>
    <p:extLst>
      <p:ext uri="{BB962C8B-B14F-4D97-AF65-F5344CB8AC3E}">
        <p14:creationId xmlns:p14="http://schemas.microsoft.com/office/powerpoint/2010/main" val="236771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36DB3A-2C18-370E-A65F-879F928A7320}"/>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A467EFCA-7060-1549-256D-82D562B06D2D}"/>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8B54C112-0595-5B9B-4F5F-B6D6D2281F2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E5BC189C-21BF-D8C1-C38A-DCA768660EE4}"/>
              </a:ext>
            </a:extLst>
          </p:cNvPr>
          <p:cNvSpPr>
            <a:spLocks noGrp="1"/>
          </p:cNvSpPr>
          <p:nvPr>
            <p:ph type="dt" sz="half" idx="10"/>
          </p:nvPr>
        </p:nvSpPr>
        <p:spPr/>
        <p:txBody>
          <a:bodyPr/>
          <a:lstStyle/>
          <a:p>
            <a:fld id="{C22FA9BF-F459-495B-A10F-E890A815D7AF}" type="datetimeFigureOut">
              <a:rPr lang="es-MX" smtClean="0"/>
              <a:t>03/03/2026</a:t>
            </a:fld>
            <a:endParaRPr lang="es-MX" dirty="0"/>
          </a:p>
        </p:txBody>
      </p:sp>
      <p:sp>
        <p:nvSpPr>
          <p:cNvPr id="6" name="Marcador de pie de página 5">
            <a:extLst>
              <a:ext uri="{FF2B5EF4-FFF2-40B4-BE49-F238E27FC236}">
                <a16:creationId xmlns:a16="http://schemas.microsoft.com/office/drawing/2014/main" id="{4D616A4C-B960-A375-BC5C-170B0103AAB5}"/>
              </a:ext>
            </a:extLst>
          </p:cNvPr>
          <p:cNvSpPr>
            <a:spLocks noGrp="1"/>
          </p:cNvSpPr>
          <p:nvPr>
            <p:ph type="ftr" sz="quarter" idx="11"/>
          </p:nvPr>
        </p:nvSpPr>
        <p:spPr/>
        <p:txBody>
          <a:bodyPr/>
          <a:lstStyle/>
          <a:p>
            <a:endParaRPr lang="es-MX" dirty="0"/>
          </a:p>
        </p:txBody>
      </p:sp>
      <p:sp>
        <p:nvSpPr>
          <p:cNvPr id="7" name="Marcador de número de diapositiva 6">
            <a:extLst>
              <a:ext uri="{FF2B5EF4-FFF2-40B4-BE49-F238E27FC236}">
                <a16:creationId xmlns:a16="http://schemas.microsoft.com/office/drawing/2014/main" id="{B003D89F-C0A9-9ED7-DF45-646345018182}"/>
              </a:ext>
            </a:extLst>
          </p:cNvPr>
          <p:cNvSpPr>
            <a:spLocks noGrp="1"/>
          </p:cNvSpPr>
          <p:nvPr>
            <p:ph type="sldNum" sz="quarter" idx="12"/>
          </p:nvPr>
        </p:nvSpPr>
        <p:spPr/>
        <p:txBody>
          <a:bodyPr/>
          <a:lstStyle/>
          <a:p>
            <a:fld id="{CACCD738-83AE-459D-AD60-CF0048701139}" type="slidenum">
              <a:rPr lang="es-MX" smtClean="0"/>
              <a:t>‹Nº›</a:t>
            </a:fld>
            <a:endParaRPr lang="es-MX" dirty="0"/>
          </a:p>
        </p:txBody>
      </p:sp>
    </p:spTree>
    <p:extLst>
      <p:ext uri="{BB962C8B-B14F-4D97-AF65-F5344CB8AC3E}">
        <p14:creationId xmlns:p14="http://schemas.microsoft.com/office/powerpoint/2010/main" val="2772039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D1CD9B-F8F4-C059-F36D-97D41116D127}"/>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A60B763B-DB45-FC59-B261-7DE4E447FD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2CB24FE5-7801-3D2F-137F-93DFDD0E325E}"/>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A766C31A-ADE4-9FC9-918C-468A0FA647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68CCB8BB-07EF-7C3D-71A5-B71007359FF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C1375419-A9C5-3D60-5E8B-F4AF1B7C223C}"/>
              </a:ext>
            </a:extLst>
          </p:cNvPr>
          <p:cNvSpPr>
            <a:spLocks noGrp="1"/>
          </p:cNvSpPr>
          <p:nvPr>
            <p:ph type="dt" sz="half" idx="10"/>
          </p:nvPr>
        </p:nvSpPr>
        <p:spPr/>
        <p:txBody>
          <a:bodyPr/>
          <a:lstStyle/>
          <a:p>
            <a:fld id="{C22FA9BF-F459-495B-A10F-E890A815D7AF}" type="datetimeFigureOut">
              <a:rPr lang="es-MX" smtClean="0"/>
              <a:t>03/03/2026</a:t>
            </a:fld>
            <a:endParaRPr lang="es-MX" dirty="0"/>
          </a:p>
        </p:txBody>
      </p:sp>
      <p:sp>
        <p:nvSpPr>
          <p:cNvPr id="8" name="Marcador de pie de página 7">
            <a:extLst>
              <a:ext uri="{FF2B5EF4-FFF2-40B4-BE49-F238E27FC236}">
                <a16:creationId xmlns:a16="http://schemas.microsoft.com/office/drawing/2014/main" id="{98BE7A14-E865-AF24-E273-CB55FD4D379A}"/>
              </a:ext>
            </a:extLst>
          </p:cNvPr>
          <p:cNvSpPr>
            <a:spLocks noGrp="1"/>
          </p:cNvSpPr>
          <p:nvPr>
            <p:ph type="ftr" sz="quarter" idx="11"/>
          </p:nvPr>
        </p:nvSpPr>
        <p:spPr/>
        <p:txBody>
          <a:bodyPr/>
          <a:lstStyle/>
          <a:p>
            <a:endParaRPr lang="es-MX" dirty="0"/>
          </a:p>
        </p:txBody>
      </p:sp>
      <p:sp>
        <p:nvSpPr>
          <p:cNvPr id="9" name="Marcador de número de diapositiva 8">
            <a:extLst>
              <a:ext uri="{FF2B5EF4-FFF2-40B4-BE49-F238E27FC236}">
                <a16:creationId xmlns:a16="http://schemas.microsoft.com/office/drawing/2014/main" id="{31FD49F8-AA60-FCF3-30A3-18725DD630F4}"/>
              </a:ext>
            </a:extLst>
          </p:cNvPr>
          <p:cNvSpPr>
            <a:spLocks noGrp="1"/>
          </p:cNvSpPr>
          <p:nvPr>
            <p:ph type="sldNum" sz="quarter" idx="12"/>
          </p:nvPr>
        </p:nvSpPr>
        <p:spPr/>
        <p:txBody>
          <a:bodyPr/>
          <a:lstStyle/>
          <a:p>
            <a:fld id="{CACCD738-83AE-459D-AD60-CF0048701139}" type="slidenum">
              <a:rPr lang="es-MX" smtClean="0"/>
              <a:t>‹Nº›</a:t>
            </a:fld>
            <a:endParaRPr lang="es-MX" dirty="0"/>
          </a:p>
        </p:txBody>
      </p:sp>
    </p:spTree>
    <p:extLst>
      <p:ext uri="{BB962C8B-B14F-4D97-AF65-F5344CB8AC3E}">
        <p14:creationId xmlns:p14="http://schemas.microsoft.com/office/powerpoint/2010/main" val="332668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211459-37C7-F4C0-2B22-5D042741CDAE}"/>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007C67B2-1CA2-1590-C912-945B3951EDFA}"/>
              </a:ext>
            </a:extLst>
          </p:cNvPr>
          <p:cNvSpPr>
            <a:spLocks noGrp="1"/>
          </p:cNvSpPr>
          <p:nvPr>
            <p:ph type="dt" sz="half" idx="10"/>
          </p:nvPr>
        </p:nvSpPr>
        <p:spPr/>
        <p:txBody>
          <a:bodyPr/>
          <a:lstStyle/>
          <a:p>
            <a:fld id="{C22FA9BF-F459-495B-A10F-E890A815D7AF}" type="datetimeFigureOut">
              <a:rPr lang="es-MX" smtClean="0"/>
              <a:t>03/03/2026</a:t>
            </a:fld>
            <a:endParaRPr lang="es-MX" dirty="0"/>
          </a:p>
        </p:txBody>
      </p:sp>
      <p:sp>
        <p:nvSpPr>
          <p:cNvPr id="4" name="Marcador de pie de página 3">
            <a:extLst>
              <a:ext uri="{FF2B5EF4-FFF2-40B4-BE49-F238E27FC236}">
                <a16:creationId xmlns:a16="http://schemas.microsoft.com/office/drawing/2014/main" id="{DB607ED3-0824-D42E-C49D-89301C6FC008}"/>
              </a:ext>
            </a:extLst>
          </p:cNvPr>
          <p:cNvSpPr>
            <a:spLocks noGrp="1"/>
          </p:cNvSpPr>
          <p:nvPr>
            <p:ph type="ftr" sz="quarter" idx="11"/>
          </p:nvPr>
        </p:nvSpPr>
        <p:spPr/>
        <p:txBody>
          <a:bodyPr/>
          <a:lstStyle/>
          <a:p>
            <a:endParaRPr lang="es-MX" dirty="0"/>
          </a:p>
        </p:txBody>
      </p:sp>
      <p:sp>
        <p:nvSpPr>
          <p:cNvPr id="5" name="Marcador de número de diapositiva 4">
            <a:extLst>
              <a:ext uri="{FF2B5EF4-FFF2-40B4-BE49-F238E27FC236}">
                <a16:creationId xmlns:a16="http://schemas.microsoft.com/office/drawing/2014/main" id="{999346B7-465D-0234-0D60-48C302352378}"/>
              </a:ext>
            </a:extLst>
          </p:cNvPr>
          <p:cNvSpPr>
            <a:spLocks noGrp="1"/>
          </p:cNvSpPr>
          <p:nvPr>
            <p:ph type="sldNum" sz="quarter" idx="12"/>
          </p:nvPr>
        </p:nvSpPr>
        <p:spPr/>
        <p:txBody>
          <a:bodyPr/>
          <a:lstStyle/>
          <a:p>
            <a:fld id="{CACCD738-83AE-459D-AD60-CF0048701139}" type="slidenum">
              <a:rPr lang="es-MX" smtClean="0"/>
              <a:t>‹Nº›</a:t>
            </a:fld>
            <a:endParaRPr lang="es-MX" dirty="0"/>
          </a:p>
        </p:txBody>
      </p:sp>
    </p:spTree>
    <p:extLst>
      <p:ext uri="{BB962C8B-B14F-4D97-AF65-F5344CB8AC3E}">
        <p14:creationId xmlns:p14="http://schemas.microsoft.com/office/powerpoint/2010/main" val="20308915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2EC439AE-E4F8-F5FC-951A-03CD97324FBF}"/>
              </a:ext>
            </a:extLst>
          </p:cNvPr>
          <p:cNvSpPr>
            <a:spLocks noGrp="1"/>
          </p:cNvSpPr>
          <p:nvPr>
            <p:ph type="dt" sz="half" idx="10"/>
          </p:nvPr>
        </p:nvSpPr>
        <p:spPr/>
        <p:txBody>
          <a:bodyPr/>
          <a:lstStyle/>
          <a:p>
            <a:fld id="{C22FA9BF-F459-495B-A10F-E890A815D7AF}" type="datetimeFigureOut">
              <a:rPr lang="es-MX" smtClean="0"/>
              <a:t>03/03/2026</a:t>
            </a:fld>
            <a:endParaRPr lang="es-MX" dirty="0"/>
          </a:p>
        </p:txBody>
      </p:sp>
      <p:sp>
        <p:nvSpPr>
          <p:cNvPr id="3" name="Marcador de pie de página 2">
            <a:extLst>
              <a:ext uri="{FF2B5EF4-FFF2-40B4-BE49-F238E27FC236}">
                <a16:creationId xmlns:a16="http://schemas.microsoft.com/office/drawing/2014/main" id="{3663EDCE-7E01-37D7-CFAA-1743170FB3F0}"/>
              </a:ext>
            </a:extLst>
          </p:cNvPr>
          <p:cNvSpPr>
            <a:spLocks noGrp="1"/>
          </p:cNvSpPr>
          <p:nvPr>
            <p:ph type="ftr" sz="quarter" idx="11"/>
          </p:nvPr>
        </p:nvSpPr>
        <p:spPr/>
        <p:txBody>
          <a:bodyPr/>
          <a:lstStyle/>
          <a:p>
            <a:endParaRPr lang="es-MX" dirty="0"/>
          </a:p>
        </p:txBody>
      </p:sp>
      <p:sp>
        <p:nvSpPr>
          <p:cNvPr id="4" name="Marcador de número de diapositiva 3">
            <a:extLst>
              <a:ext uri="{FF2B5EF4-FFF2-40B4-BE49-F238E27FC236}">
                <a16:creationId xmlns:a16="http://schemas.microsoft.com/office/drawing/2014/main" id="{4FD0E7A3-D958-7953-71B0-4B8226FFF2BB}"/>
              </a:ext>
            </a:extLst>
          </p:cNvPr>
          <p:cNvSpPr>
            <a:spLocks noGrp="1"/>
          </p:cNvSpPr>
          <p:nvPr>
            <p:ph type="sldNum" sz="quarter" idx="12"/>
          </p:nvPr>
        </p:nvSpPr>
        <p:spPr/>
        <p:txBody>
          <a:bodyPr/>
          <a:lstStyle/>
          <a:p>
            <a:fld id="{CACCD738-83AE-459D-AD60-CF0048701139}" type="slidenum">
              <a:rPr lang="es-MX" smtClean="0"/>
              <a:t>‹Nº›</a:t>
            </a:fld>
            <a:endParaRPr lang="es-MX" dirty="0"/>
          </a:p>
        </p:txBody>
      </p:sp>
    </p:spTree>
    <p:extLst>
      <p:ext uri="{BB962C8B-B14F-4D97-AF65-F5344CB8AC3E}">
        <p14:creationId xmlns:p14="http://schemas.microsoft.com/office/powerpoint/2010/main" val="445535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EBBA25-B71D-748F-27E0-A3E8D718668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74551708-C6B7-2617-E19C-657415261C3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FD70DBB4-B58E-C1B4-E07A-9607425391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0A16867-79B6-819C-70D6-A97A66E3C0F9}"/>
              </a:ext>
            </a:extLst>
          </p:cNvPr>
          <p:cNvSpPr>
            <a:spLocks noGrp="1"/>
          </p:cNvSpPr>
          <p:nvPr>
            <p:ph type="dt" sz="half" idx="10"/>
          </p:nvPr>
        </p:nvSpPr>
        <p:spPr/>
        <p:txBody>
          <a:bodyPr/>
          <a:lstStyle/>
          <a:p>
            <a:fld id="{C22FA9BF-F459-495B-A10F-E890A815D7AF}" type="datetimeFigureOut">
              <a:rPr lang="es-MX" smtClean="0"/>
              <a:t>03/03/2026</a:t>
            </a:fld>
            <a:endParaRPr lang="es-MX" dirty="0"/>
          </a:p>
        </p:txBody>
      </p:sp>
      <p:sp>
        <p:nvSpPr>
          <p:cNvPr id="6" name="Marcador de pie de página 5">
            <a:extLst>
              <a:ext uri="{FF2B5EF4-FFF2-40B4-BE49-F238E27FC236}">
                <a16:creationId xmlns:a16="http://schemas.microsoft.com/office/drawing/2014/main" id="{4996DF19-D2C5-2C6E-98FD-929692648129}"/>
              </a:ext>
            </a:extLst>
          </p:cNvPr>
          <p:cNvSpPr>
            <a:spLocks noGrp="1"/>
          </p:cNvSpPr>
          <p:nvPr>
            <p:ph type="ftr" sz="quarter" idx="11"/>
          </p:nvPr>
        </p:nvSpPr>
        <p:spPr/>
        <p:txBody>
          <a:bodyPr/>
          <a:lstStyle/>
          <a:p>
            <a:endParaRPr lang="es-MX" dirty="0"/>
          </a:p>
        </p:txBody>
      </p:sp>
      <p:sp>
        <p:nvSpPr>
          <p:cNvPr id="7" name="Marcador de número de diapositiva 6">
            <a:extLst>
              <a:ext uri="{FF2B5EF4-FFF2-40B4-BE49-F238E27FC236}">
                <a16:creationId xmlns:a16="http://schemas.microsoft.com/office/drawing/2014/main" id="{E94052DA-6A7F-DE92-7EBC-8F10751666DD}"/>
              </a:ext>
            </a:extLst>
          </p:cNvPr>
          <p:cNvSpPr>
            <a:spLocks noGrp="1"/>
          </p:cNvSpPr>
          <p:nvPr>
            <p:ph type="sldNum" sz="quarter" idx="12"/>
          </p:nvPr>
        </p:nvSpPr>
        <p:spPr/>
        <p:txBody>
          <a:bodyPr/>
          <a:lstStyle/>
          <a:p>
            <a:fld id="{CACCD738-83AE-459D-AD60-CF0048701139}" type="slidenum">
              <a:rPr lang="es-MX" smtClean="0"/>
              <a:t>‹Nº›</a:t>
            </a:fld>
            <a:endParaRPr lang="es-MX" dirty="0"/>
          </a:p>
        </p:txBody>
      </p:sp>
    </p:spTree>
    <p:extLst>
      <p:ext uri="{BB962C8B-B14F-4D97-AF65-F5344CB8AC3E}">
        <p14:creationId xmlns:p14="http://schemas.microsoft.com/office/powerpoint/2010/main" val="3003072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60B4A2-DCBB-F550-6DC7-7A3F7A72C60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10F2A670-48B9-E1DA-1E07-57CFE5F7D9D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dirty="0"/>
          </a:p>
        </p:txBody>
      </p:sp>
      <p:sp>
        <p:nvSpPr>
          <p:cNvPr id="4" name="Marcador de texto 3">
            <a:extLst>
              <a:ext uri="{FF2B5EF4-FFF2-40B4-BE49-F238E27FC236}">
                <a16:creationId xmlns:a16="http://schemas.microsoft.com/office/drawing/2014/main" id="{FA3B7F38-D7B4-BE94-48E9-872D3510BD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1B35873-2A46-CE3D-CD6F-EA90A587B69E}"/>
              </a:ext>
            </a:extLst>
          </p:cNvPr>
          <p:cNvSpPr>
            <a:spLocks noGrp="1"/>
          </p:cNvSpPr>
          <p:nvPr>
            <p:ph type="dt" sz="half" idx="10"/>
          </p:nvPr>
        </p:nvSpPr>
        <p:spPr/>
        <p:txBody>
          <a:bodyPr/>
          <a:lstStyle/>
          <a:p>
            <a:fld id="{C22FA9BF-F459-495B-A10F-E890A815D7AF}" type="datetimeFigureOut">
              <a:rPr lang="es-MX" smtClean="0"/>
              <a:t>03/03/2026</a:t>
            </a:fld>
            <a:endParaRPr lang="es-MX" dirty="0"/>
          </a:p>
        </p:txBody>
      </p:sp>
      <p:sp>
        <p:nvSpPr>
          <p:cNvPr id="6" name="Marcador de pie de página 5">
            <a:extLst>
              <a:ext uri="{FF2B5EF4-FFF2-40B4-BE49-F238E27FC236}">
                <a16:creationId xmlns:a16="http://schemas.microsoft.com/office/drawing/2014/main" id="{F827CBB9-DE85-8E60-8178-C00D118FF0B1}"/>
              </a:ext>
            </a:extLst>
          </p:cNvPr>
          <p:cNvSpPr>
            <a:spLocks noGrp="1"/>
          </p:cNvSpPr>
          <p:nvPr>
            <p:ph type="ftr" sz="quarter" idx="11"/>
          </p:nvPr>
        </p:nvSpPr>
        <p:spPr/>
        <p:txBody>
          <a:bodyPr/>
          <a:lstStyle/>
          <a:p>
            <a:endParaRPr lang="es-MX" dirty="0"/>
          </a:p>
        </p:txBody>
      </p:sp>
      <p:sp>
        <p:nvSpPr>
          <p:cNvPr id="7" name="Marcador de número de diapositiva 6">
            <a:extLst>
              <a:ext uri="{FF2B5EF4-FFF2-40B4-BE49-F238E27FC236}">
                <a16:creationId xmlns:a16="http://schemas.microsoft.com/office/drawing/2014/main" id="{A00C9090-E3F3-938F-977E-20566CAE755B}"/>
              </a:ext>
            </a:extLst>
          </p:cNvPr>
          <p:cNvSpPr>
            <a:spLocks noGrp="1"/>
          </p:cNvSpPr>
          <p:nvPr>
            <p:ph type="sldNum" sz="quarter" idx="12"/>
          </p:nvPr>
        </p:nvSpPr>
        <p:spPr/>
        <p:txBody>
          <a:bodyPr/>
          <a:lstStyle/>
          <a:p>
            <a:fld id="{CACCD738-83AE-459D-AD60-CF0048701139}" type="slidenum">
              <a:rPr lang="es-MX" smtClean="0"/>
              <a:t>‹Nº›</a:t>
            </a:fld>
            <a:endParaRPr lang="es-MX" dirty="0"/>
          </a:p>
        </p:txBody>
      </p:sp>
    </p:spTree>
    <p:extLst>
      <p:ext uri="{BB962C8B-B14F-4D97-AF65-F5344CB8AC3E}">
        <p14:creationId xmlns:p14="http://schemas.microsoft.com/office/powerpoint/2010/main" val="568008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D849EA3A-9E6A-25A1-26B5-FBB0051AAE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4FBC0178-3ABB-0F6B-FCB5-59E57E6D9E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42AF8B30-7C76-B9AA-1BC8-8B359E5BC0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22FA9BF-F459-495B-A10F-E890A815D7AF}" type="datetimeFigureOut">
              <a:rPr lang="es-MX" smtClean="0"/>
              <a:t>03/03/2026</a:t>
            </a:fld>
            <a:endParaRPr lang="es-MX" dirty="0"/>
          </a:p>
        </p:txBody>
      </p:sp>
      <p:sp>
        <p:nvSpPr>
          <p:cNvPr id="5" name="Marcador de pie de página 4">
            <a:extLst>
              <a:ext uri="{FF2B5EF4-FFF2-40B4-BE49-F238E27FC236}">
                <a16:creationId xmlns:a16="http://schemas.microsoft.com/office/drawing/2014/main" id="{64B88A29-99AA-BD34-77ED-B5F319D375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MX" dirty="0"/>
          </a:p>
        </p:txBody>
      </p:sp>
      <p:sp>
        <p:nvSpPr>
          <p:cNvPr id="6" name="Marcador de número de diapositiva 5">
            <a:extLst>
              <a:ext uri="{FF2B5EF4-FFF2-40B4-BE49-F238E27FC236}">
                <a16:creationId xmlns:a16="http://schemas.microsoft.com/office/drawing/2014/main" id="{E90C8A1F-03D5-8749-7828-5BE70C3B8E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ACCD738-83AE-459D-AD60-CF0048701139}" type="slidenum">
              <a:rPr lang="es-MX" smtClean="0"/>
              <a:t>‹Nº›</a:t>
            </a:fld>
            <a:endParaRPr lang="es-MX" dirty="0"/>
          </a:p>
        </p:txBody>
      </p:sp>
    </p:spTree>
    <p:extLst>
      <p:ext uri="{BB962C8B-B14F-4D97-AF65-F5344CB8AC3E}">
        <p14:creationId xmlns:p14="http://schemas.microsoft.com/office/powerpoint/2010/main" val="11299517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ACA2EA0-FFD3-42EC-9406-B595015ED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D5288BCE-665C-472A-8C43-664BCFA31E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8762" y="1247775"/>
            <a:ext cx="9144000" cy="3007447"/>
          </a:xfrm>
          <a:prstGeom prst="rect">
            <a:avLst/>
          </a:prstGeom>
          <a:solidFill>
            <a:schemeClr val="bg1"/>
          </a:solidFill>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2" name="Título 1">
            <a:extLst>
              <a:ext uri="{FF2B5EF4-FFF2-40B4-BE49-F238E27FC236}">
                <a16:creationId xmlns:a16="http://schemas.microsoft.com/office/drawing/2014/main" id="{366A05C7-AAFC-B6E6-88EF-73A457ADA9C6}"/>
              </a:ext>
            </a:extLst>
          </p:cNvPr>
          <p:cNvSpPr>
            <a:spLocks noGrp="1"/>
          </p:cNvSpPr>
          <p:nvPr>
            <p:ph type="ctrTitle"/>
          </p:nvPr>
        </p:nvSpPr>
        <p:spPr>
          <a:xfrm>
            <a:off x="1804989" y="1442172"/>
            <a:ext cx="8641038" cy="2177328"/>
          </a:xfrm>
        </p:spPr>
        <p:txBody>
          <a:bodyPr anchor="ctr">
            <a:normAutofit/>
          </a:bodyPr>
          <a:lstStyle/>
          <a:p>
            <a:r>
              <a:rPr lang="es-MX" dirty="0"/>
              <a:t>PLANEACIÓN ELECTORAL</a:t>
            </a:r>
          </a:p>
        </p:txBody>
      </p:sp>
      <p:sp>
        <p:nvSpPr>
          <p:cNvPr id="12" name="Rectangle: Rounded Corners 11">
            <a:extLst>
              <a:ext uri="{FF2B5EF4-FFF2-40B4-BE49-F238E27FC236}">
                <a16:creationId xmlns:a16="http://schemas.microsoft.com/office/drawing/2014/main" id="{46C57131-53A7-4C1A-BEA8-25F06A06AD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87872" y="3912322"/>
            <a:ext cx="7225780"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556668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7BBC71D-A48B-7FDD-236A-259CFDA62FEE}"/>
              </a:ext>
            </a:extLst>
          </p:cNvPr>
          <p:cNvSpPr>
            <a:spLocks noGrp="1"/>
          </p:cNvSpPr>
          <p:nvPr>
            <p:ph type="title"/>
          </p:nvPr>
        </p:nvSpPr>
        <p:spPr>
          <a:xfrm>
            <a:off x="838200" y="365125"/>
            <a:ext cx="10515600" cy="1325563"/>
          </a:xfrm>
        </p:spPr>
        <p:txBody>
          <a:bodyPr>
            <a:normAutofit/>
          </a:bodyPr>
          <a:lstStyle/>
          <a:p>
            <a:pPr algn="ctr"/>
            <a:r>
              <a:rPr lang="es-MX" sz="4000" dirty="0"/>
              <a:t>¿QUÉ PASA SI NO SE INSTALA LA CASILLA?</a:t>
            </a:r>
          </a:p>
        </p:txBody>
      </p:sp>
      <p:sp>
        <p:nvSpPr>
          <p:cNvPr id="11"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E6D4D5EA-007D-B2FD-3190-C0BFEED2BAC9}"/>
              </a:ext>
            </a:extLst>
          </p:cNvPr>
          <p:cNvSpPr>
            <a:spLocks noGrp="1"/>
          </p:cNvSpPr>
          <p:nvPr>
            <p:ph idx="1"/>
          </p:nvPr>
        </p:nvSpPr>
        <p:spPr>
          <a:xfrm>
            <a:off x="838200" y="1929384"/>
            <a:ext cx="10515600" cy="4251960"/>
          </a:xfrm>
        </p:spPr>
        <p:txBody>
          <a:bodyPr>
            <a:normAutofit fontScale="92500" lnSpcReduction="10000"/>
          </a:bodyPr>
          <a:lstStyle/>
          <a:p>
            <a:pPr marL="0" indent="0" algn="just">
              <a:buNone/>
            </a:pPr>
            <a:r>
              <a:rPr lang="es-MX" sz="2600" dirty="0"/>
              <a:t>Si no se instala pasadas las 8:15 </a:t>
            </a:r>
            <a:r>
              <a:rPr lang="es-MX" sz="2600" dirty="0" err="1"/>
              <a:t>hrs</a:t>
            </a:r>
            <a:r>
              <a:rPr lang="es-MX" sz="2600" dirty="0"/>
              <a:t>.</a:t>
            </a:r>
          </a:p>
          <a:p>
            <a:pPr algn="just"/>
            <a:r>
              <a:rPr lang="es-MX" sz="2600" dirty="0"/>
              <a:t>El Presidente designará a los funcionarios atendiendo a los propietarios presentes y a los suplentes sino entre los electores que se encuentren en la casilla.</a:t>
            </a:r>
          </a:p>
          <a:p>
            <a:pPr algn="just"/>
            <a:r>
              <a:rPr lang="es-MX" sz="2600" dirty="0"/>
              <a:t>Si hay ausencia del Presidente, el Secretario asumirá sus funciones e integrará en los términos anteriores.</a:t>
            </a:r>
          </a:p>
          <a:p>
            <a:pPr algn="just"/>
            <a:r>
              <a:rPr lang="es-MX" sz="2600" dirty="0"/>
              <a:t>En ausencia de ambos, los escrutadores tomarán los cargos.</a:t>
            </a:r>
          </a:p>
          <a:p>
            <a:pPr algn="just"/>
            <a:r>
              <a:rPr lang="es-MX" sz="2600" dirty="0"/>
              <a:t>Si sólo hubiese suplentes, estos asumirán los cargos.</a:t>
            </a:r>
          </a:p>
          <a:p>
            <a:pPr algn="just"/>
            <a:r>
              <a:rPr lang="es-MX" sz="2600" dirty="0"/>
              <a:t>Si no asistiera ninguno de los funcionarios de la casilla, el consejo distrital tomará las medidas necesarias para la instalación de la misma y designará al personal encargado de ejecutarlas y cerciorarse de su instalación;</a:t>
            </a:r>
          </a:p>
        </p:txBody>
      </p:sp>
      <p:pic>
        <p:nvPicPr>
          <p:cNvPr id="4" name="Imagen 3" descr="Logotipo&#10;&#10;El contenido generado por IA puede ser incorrecto.">
            <a:extLst>
              <a:ext uri="{FF2B5EF4-FFF2-40B4-BE49-F238E27FC236}">
                <a16:creationId xmlns:a16="http://schemas.microsoft.com/office/drawing/2014/main" id="{D406A175-CE8A-0312-C4F9-6639539AF9FF}"/>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4158848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5A43935-B5BE-149B-1579-496962A23145}"/>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975F5D0-1464-9FBA-0C8D-DC93D6557E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22079B5-E1F4-C8FD-1974-54CC8BAB5A58}"/>
              </a:ext>
            </a:extLst>
          </p:cNvPr>
          <p:cNvSpPr>
            <a:spLocks noGrp="1"/>
          </p:cNvSpPr>
          <p:nvPr>
            <p:ph type="title"/>
          </p:nvPr>
        </p:nvSpPr>
        <p:spPr>
          <a:xfrm>
            <a:off x="838200" y="365125"/>
            <a:ext cx="10515600" cy="1325563"/>
          </a:xfrm>
        </p:spPr>
        <p:txBody>
          <a:bodyPr>
            <a:normAutofit/>
          </a:bodyPr>
          <a:lstStyle/>
          <a:p>
            <a:pPr algn="ctr"/>
            <a:r>
              <a:rPr lang="es-MX" sz="4000" dirty="0"/>
              <a:t>¿QUÉ PASA SI NO SE INSTALA LA CASILLA?</a:t>
            </a:r>
          </a:p>
        </p:txBody>
      </p:sp>
      <p:sp>
        <p:nvSpPr>
          <p:cNvPr id="11" name="sketch line">
            <a:extLst>
              <a:ext uri="{FF2B5EF4-FFF2-40B4-BE49-F238E27FC236}">
                <a16:creationId xmlns:a16="http://schemas.microsoft.com/office/drawing/2014/main" id="{9F86C6A4-C506-AD4F-24F1-D406AAA1AD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AA2484D6-907E-C47F-7DE4-A8725BE95916}"/>
              </a:ext>
            </a:extLst>
          </p:cNvPr>
          <p:cNvSpPr>
            <a:spLocks noGrp="1"/>
          </p:cNvSpPr>
          <p:nvPr>
            <p:ph idx="1"/>
          </p:nvPr>
        </p:nvSpPr>
        <p:spPr>
          <a:xfrm>
            <a:off x="838200" y="1929384"/>
            <a:ext cx="10515600" cy="4251960"/>
          </a:xfrm>
        </p:spPr>
        <p:txBody>
          <a:bodyPr>
            <a:normAutofit/>
          </a:bodyPr>
          <a:lstStyle/>
          <a:p>
            <a:pPr algn="just"/>
            <a:r>
              <a:rPr lang="es-MX" sz="2600" dirty="0"/>
              <a:t>Cuando por razones de distancia o de dificultad de las comunicaciones, no sea posible la intervención oportuna del personal del Instituto designado, a las 10:00 horas, los representantes de los partidos políticos y de Candidatos Independientes ante las mesas directivas de casilla designarán, por mayoría, a los funcionarios necesarios para integrar las casillas de entre los electores presentes, verificando previamente que se encuentren inscritos en la lista nominal de electores de la sección correspondiente y cuenten con credencial para votar. En este supuesto, se requerirá la presencia de un juez o notario para dar fe de los hechos, y sino basta con la aprobación de común acuerdo de los funcionarios.</a:t>
            </a:r>
          </a:p>
        </p:txBody>
      </p:sp>
      <p:pic>
        <p:nvPicPr>
          <p:cNvPr id="4" name="Imagen 3" descr="Logotipo&#10;&#10;El contenido generado por IA puede ser incorrecto.">
            <a:extLst>
              <a:ext uri="{FF2B5EF4-FFF2-40B4-BE49-F238E27FC236}">
                <a16:creationId xmlns:a16="http://schemas.microsoft.com/office/drawing/2014/main" id="{CB3EE1CD-66B4-CE73-3ABF-8F3D61D59F17}"/>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24082442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D24BFD5-D814-402B-B6C4-EEF6AE14B0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6FED7E8-9A97-475F-9FA4-113410D443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06139" y="1031284"/>
            <a:ext cx="3647661" cy="4436126"/>
          </a:xfrm>
          <a:custGeom>
            <a:avLst/>
            <a:gdLst>
              <a:gd name="csX0" fmla="*/ 0 w 3647661"/>
              <a:gd name="csY0" fmla="*/ 0 h 4436126"/>
              <a:gd name="csX1" fmla="*/ 498514 w 3647661"/>
              <a:gd name="csY1" fmla="*/ 0 h 4436126"/>
              <a:gd name="csX2" fmla="*/ 1069981 w 3647661"/>
              <a:gd name="csY2" fmla="*/ 0 h 4436126"/>
              <a:gd name="csX3" fmla="*/ 1714401 w 3647661"/>
              <a:gd name="csY3" fmla="*/ 0 h 4436126"/>
              <a:gd name="csX4" fmla="*/ 2285868 w 3647661"/>
              <a:gd name="csY4" fmla="*/ 0 h 4436126"/>
              <a:gd name="csX5" fmla="*/ 2784381 w 3647661"/>
              <a:gd name="csY5" fmla="*/ 0 h 4436126"/>
              <a:gd name="csX6" fmla="*/ 3647661 w 3647661"/>
              <a:gd name="csY6" fmla="*/ 0 h 4436126"/>
              <a:gd name="csX7" fmla="*/ 3647661 w 3647661"/>
              <a:gd name="csY7" fmla="*/ 633732 h 4436126"/>
              <a:gd name="csX8" fmla="*/ 3647661 w 3647661"/>
              <a:gd name="csY8" fmla="*/ 1267465 h 4436126"/>
              <a:gd name="csX9" fmla="*/ 3647661 w 3647661"/>
              <a:gd name="csY9" fmla="*/ 1768113 h 4436126"/>
              <a:gd name="csX10" fmla="*/ 3647661 w 3647661"/>
              <a:gd name="csY10" fmla="*/ 2446207 h 4436126"/>
              <a:gd name="csX11" fmla="*/ 3647661 w 3647661"/>
              <a:gd name="csY11" fmla="*/ 2946855 h 4436126"/>
              <a:gd name="csX12" fmla="*/ 3647661 w 3647661"/>
              <a:gd name="csY12" fmla="*/ 3580587 h 4436126"/>
              <a:gd name="csX13" fmla="*/ 3647661 w 3647661"/>
              <a:gd name="csY13" fmla="*/ 4436126 h 4436126"/>
              <a:gd name="csX14" fmla="*/ 3039718 w 3647661"/>
              <a:gd name="csY14" fmla="*/ 4436126 h 4436126"/>
              <a:gd name="csX15" fmla="*/ 2431774 w 3647661"/>
              <a:gd name="csY15" fmla="*/ 4436126 h 4436126"/>
              <a:gd name="csX16" fmla="*/ 1823831 w 3647661"/>
              <a:gd name="csY16" fmla="*/ 4436126 h 4436126"/>
              <a:gd name="csX17" fmla="*/ 1288840 w 3647661"/>
              <a:gd name="csY17" fmla="*/ 4436126 h 4436126"/>
              <a:gd name="csX18" fmla="*/ 607943 w 3647661"/>
              <a:gd name="csY18" fmla="*/ 4436126 h 4436126"/>
              <a:gd name="csX19" fmla="*/ 0 w 3647661"/>
              <a:gd name="csY19" fmla="*/ 4436126 h 4436126"/>
              <a:gd name="csX20" fmla="*/ 0 w 3647661"/>
              <a:gd name="csY20" fmla="*/ 3758032 h 4436126"/>
              <a:gd name="csX21" fmla="*/ 0 w 3647661"/>
              <a:gd name="csY21" fmla="*/ 3035578 h 4436126"/>
              <a:gd name="csX22" fmla="*/ 0 w 3647661"/>
              <a:gd name="csY22" fmla="*/ 2401845 h 4436126"/>
              <a:gd name="csX23" fmla="*/ 0 w 3647661"/>
              <a:gd name="csY23" fmla="*/ 1768113 h 4436126"/>
              <a:gd name="csX24" fmla="*/ 0 w 3647661"/>
              <a:gd name="csY24" fmla="*/ 1178742 h 4436126"/>
              <a:gd name="csX25" fmla="*/ 0 w 3647661"/>
              <a:gd name="csY25" fmla="*/ 589371 h 4436126"/>
              <a:gd name="csX26" fmla="*/ 0 w 3647661"/>
              <a:gd name="csY26" fmla="*/ 0 h 44361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3647661" h="4436126" fill="none" extrusionOk="0">
                <a:moveTo>
                  <a:pt x="0" y="0"/>
                </a:moveTo>
                <a:cubicBezTo>
                  <a:pt x="116158" y="-16963"/>
                  <a:pt x="364681" y="-4006"/>
                  <a:pt x="498514" y="0"/>
                </a:cubicBezTo>
                <a:cubicBezTo>
                  <a:pt x="632347" y="4006"/>
                  <a:pt x="950865" y="15164"/>
                  <a:pt x="1069981" y="0"/>
                </a:cubicBezTo>
                <a:cubicBezTo>
                  <a:pt x="1189097" y="-15164"/>
                  <a:pt x="1556518" y="-23132"/>
                  <a:pt x="1714401" y="0"/>
                </a:cubicBezTo>
                <a:cubicBezTo>
                  <a:pt x="1872284" y="23132"/>
                  <a:pt x="2015985" y="9364"/>
                  <a:pt x="2285868" y="0"/>
                </a:cubicBezTo>
                <a:cubicBezTo>
                  <a:pt x="2555751" y="-9364"/>
                  <a:pt x="2555148" y="14141"/>
                  <a:pt x="2784381" y="0"/>
                </a:cubicBezTo>
                <a:cubicBezTo>
                  <a:pt x="3013614" y="-14141"/>
                  <a:pt x="3216105" y="-3763"/>
                  <a:pt x="3647661" y="0"/>
                </a:cubicBezTo>
                <a:cubicBezTo>
                  <a:pt x="3623206" y="221859"/>
                  <a:pt x="3622213" y="458853"/>
                  <a:pt x="3647661" y="633732"/>
                </a:cubicBezTo>
                <a:cubicBezTo>
                  <a:pt x="3673109" y="808611"/>
                  <a:pt x="3674779" y="1138417"/>
                  <a:pt x="3647661" y="1267465"/>
                </a:cubicBezTo>
                <a:cubicBezTo>
                  <a:pt x="3620543" y="1396513"/>
                  <a:pt x="3664792" y="1625185"/>
                  <a:pt x="3647661" y="1768113"/>
                </a:cubicBezTo>
                <a:cubicBezTo>
                  <a:pt x="3630530" y="1911041"/>
                  <a:pt x="3671056" y="2135008"/>
                  <a:pt x="3647661" y="2446207"/>
                </a:cubicBezTo>
                <a:cubicBezTo>
                  <a:pt x="3624266" y="2757406"/>
                  <a:pt x="3642702" y="2713342"/>
                  <a:pt x="3647661" y="2946855"/>
                </a:cubicBezTo>
                <a:cubicBezTo>
                  <a:pt x="3652620" y="3180368"/>
                  <a:pt x="3664319" y="3290221"/>
                  <a:pt x="3647661" y="3580587"/>
                </a:cubicBezTo>
                <a:cubicBezTo>
                  <a:pt x="3631003" y="3870953"/>
                  <a:pt x="3617531" y="4259425"/>
                  <a:pt x="3647661" y="4436126"/>
                </a:cubicBezTo>
                <a:cubicBezTo>
                  <a:pt x="3523929" y="4410412"/>
                  <a:pt x="3241413" y="4436068"/>
                  <a:pt x="3039718" y="4436126"/>
                </a:cubicBezTo>
                <a:cubicBezTo>
                  <a:pt x="2838023" y="4436184"/>
                  <a:pt x="2630387" y="4431142"/>
                  <a:pt x="2431774" y="4436126"/>
                </a:cubicBezTo>
                <a:cubicBezTo>
                  <a:pt x="2233161" y="4441110"/>
                  <a:pt x="2003296" y="4449826"/>
                  <a:pt x="1823831" y="4436126"/>
                </a:cubicBezTo>
                <a:cubicBezTo>
                  <a:pt x="1644366" y="4422426"/>
                  <a:pt x="1399453" y="4442442"/>
                  <a:pt x="1288840" y="4436126"/>
                </a:cubicBezTo>
                <a:cubicBezTo>
                  <a:pt x="1178227" y="4429810"/>
                  <a:pt x="793482" y="4411099"/>
                  <a:pt x="607943" y="4436126"/>
                </a:cubicBezTo>
                <a:cubicBezTo>
                  <a:pt x="422404" y="4461153"/>
                  <a:pt x="158703" y="4453091"/>
                  <a:pt x="0" y="4436126"/>
                </a:cubicBezTo>
                <a:cubicBezTo>
                  <a:pt x="8129" y="4099466"/>
                  <a:pt x="23502" y="4014012"/>
                  <a:pt x="0" y="3758032"/>
                </a:cubicBezTo>
                <a:cubicBezTo>
                  <a:pt x="-23502" y="3502052"/>
                  <a:pt x="8018" y="3295661"/>
                  <a:pt x="0" y="3035578"/>
                </a:cubicBezTo>
                <a:cubicBezTo>
                  <a:pt x="-8018" y="2775495"/>
                  <a:pt x="-8720" y="2595880"/>
                  <a:pt x="0" y="2401845"/>
                </a:cubicBezTo>
                <a:cubicBezTo>
                  <a:pt x="8720" y="2207810"/>
                  <a:pt x="9279" y="1982551"/>
                  <a:pt x="0" y="1768113"/>
                </a:cubicBezTo>
                <a:cubicBezTo>
                  <a:pt x="-9279" y="1553675"/>
                  <a:pt x="7090" y="1354447"/>
                  <a:pt x="0" y="1178742"/>
                </a:cubicBezTo>
                <a:cubicBezTo>
                  <a:pt x="-7090" y="1003037"/>
                  <a:pt x="-23786" y="768334"/>
                  <a:pt x="0" y="589371"/>
                </a:cubicBezTo>
                <a:cubicBezTo>
                  <a:pt x="23786" y="410408"/>
                  <a:pt x="-16955" y="242082"/>
                  <a:pt x="0" y="0"/>
                </a:cubicBezTo>
                <a:close/>
              </a:path>
              <a:path w="3647661" h="4436126" stroke="0" extrusionOk="0">
                <a:moveTo>
                  <a:pt x="0" y="0"/>
                </a:moveTo>
                <a:cubicBezTo>
                  <a:pt x="171149" y="-7244"/>
                  <a:pt x="374684" y="2591"/>
                  <a:pt x="534990" y="0"/>
                </a:cubicBezTo>
                <a:cubicBezTo>
                  <a:pt x="695296" y="-2591"/>
                  <a:pt x="907320" y="7483"/>
                  <a:pt x="1069981" y="0"/>
                </a:cubicBezTo>
                <a:cubicBezTo>
                  <a:pt x="1232642" y="-7483"/>
                  <a:pt x="1543604" y="-26203"/>
                  <a:pt x="1677924" y="0"/>
                </a:cubicBezTo>
                <a:cubicBezTo>
                  <a:pt x="1812244" y="26203"/>
                  <a:pt x="2140632" y="31361"/>
                  <a:pt x="2322344" y="0"/>
                </a:cubicBezTo>
                <a:cubicBezTo>
                  <a:pt x="2504056" y="-31361"/>
                  <a:pt x="2658834" y="3381"/>
                  <a:pt x="2893811" y="0"/>
                </a:cubicBezTo>
                <a:cubicBezTo>
                  <a:pt x="3128788" y="-3381"/>
                  <a:pt x="3338741" y="-10376"/>
                  <a:pt x="3647661" y="0"/>
                </a:cubicBezTo>
                <a:cubicBezTo>
                  <a:pt x="3628986" y="244498"/>
                  <a:pt x="3624774" y="362520"/>
                  <a:pt x="3647661" y="545010"/>
                </a:cubicBezTo>
                <a:cubicBezTo>
                  <a:pt x="3670549" y="727500"/>
                  <a:pt x="3619543" y="968439"/>
                  <a:pt x="3647661" y="1134381"/>
                </a:cubicBezTo>
                <a:cubicBezTo>
                  <a:pt x="3675779" y="1300323"/>
                  <a:pt x="3670065" y="1646297"/>
                  <a:pt x="3647661" y="1856836"/>
                </a:cubicBezTo>
                <a:cubicBezTo>
                  <a:pt x="3625257" y="2067375"/>
                  <a:pt x="3632904" y="2315399"/>
                  <a:pt x="3647661" y="2490568"/>
                </a:cubicBezTo>
                <a:cubicBezTo>
                  <a:pt x="3662418" y="2665737"/>
                  <a:pt x="3616073" y="2880164"/>
                  <a:pt x="3647661" y="3124300"/>
                </a:cubicBezTo>
                <a:cubicBezTo>
                  <a:pt x="3679249" y="3368436"/>
                  <a:pt x="3677361" y="3519722"/>
                  <a:pt x="3647661" y="3758032"/>
                </a:cubicBezTo>
                <a:cubicBezTo>
                  <a:pt x="3617961" y="3996342"/>
                  <a:pt x="3615180" y="4147465"/>
                  <a:pt x="3647661" y="4436126"/>
                </a:cubicBezTo>
                <a:cubicBezTo>
                  <a:pt x="3506685" y="4421969"/>
                  <a:pt x="3266652" y="4433618"/>
                  <a:pt x="3149147" y="4436126"/>
                </a:cubicBezTo>
                <a:cubicBezTo>
                  <a:pt x="3031642" y="4438634"/>
                  <a:pt x="2832267" y="4432536"/>
                  <a:pt x="2650634" y="4436126"/>
                </a:cubicBezTo>
                <a:cubicBezTo>
                  <a:pt x="2469001" y="4439716"/>
                  <a:pt x="2324677" y="4416284"/>
                  <a:pt x="2042690" y="4436126"/>
                </a:cubicBezTo>
                <a:cubicBezTo>
                  <a:pt x="1760703" y="4455968"/>
                  <a:pt x="1686949" y="4416099"/>
                  <a:pt x="1398270" y="4436126"/>
                </a:cubicBezTo>
                <a:cubicBezTo>
                  <a:pt x="1109591" y="4456153"/>
                  <a:pt x="1071585" y="4455485"/>
                  <a:pt x="899756" y="4436126"/>
                </a:cubicBezTo>
                <a:cubicBezTo>
                  <a:pt x="727927" y="4416767"/>
                  <a:pt x="344407" y="4430463"/>
                  <a:pt x="0" y="4436126"/>
                </a:cubicBezTo>
                <a:cubicBezTo>
                  <a:pt x="5440" y="4303018"/>
                  <a:pt x="91" y="4161914"/>
                  <a:pt x="0" y="3891116"/>
                </a:cubicBezTo>
                <a:cubicBezTo>
                  <a:pt x="-91" y="3620318"/>
                  <a:pt x="-11601" y="3462294"/>
                  <a:pt x="0" y="3301745"/>
                </a:cubicBezTo>
                <a:cubicBezTo>
                  <a:pt x="11601" y="3141196"/>
                  <a:pt x="22776" y="2916996"/>
                  <a:pt x="0" y="2756735"/>
                </a:cubicBezTo>
                <a:cubicBezTo>
                  <a:pt x="-22776" y="2596474"/>
                  <a:pt x="5257" y="2440491"/>
                  <a:pt x="0" y="2256087"/>
                </a:cubicBezTo>
                <a:cubicBezTo>
                  <a:pt x="-5257" y="2071683"/>
                  <a:pt x="20189" y="1902567"/>
                  <a:pt x="0" y="1666716"/>
                </a:cubicBezTo>
                <a:cubicBezTo>
                  <a:pt x="-20189" y="1430865"/>
                  <a:pt x="-21241" y="1161108"/>
                  <a:pt x="0" y="988622"/>
                </a:cubicBezTo>
                <a:cubicBezTo>
                  <a:pt x="21241" y="816136"/>
                  <a:pt x="17108" y="406740"/>
                  <a:pt x="0" y="0"/>
                </a:cubicBezTo>
                <a:close/>
              </a:path>
            </a:pathLst>
          </a:custGeom>
          <a:solidFill>
            <a:schemeClr val="accent2"/>
          </a:solidFill>
          <a:ln w="57150">
            <a:solidFill>
              <a:schemeClr val="accent2"/>
            </a:solidFill>
            <a:extLst>
              <a:ext uri="{C807C97D-BFC1-408E-A445-0C87EB9F89A2}">
                <ask:lineSketchStyleProps xmlns:ask="http://schemas.microsoft.com/office/drawing/2018/sketchyshapes" sd="68728339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ítulo 2">
            <a:extLst>
              <a:ext uri="{FF2B5EF4-FFF2-40B4-BE49-F238E27FC236}">
                <a16:creationId xmlns:a16="http://schemas.microsoft.com/office/drawing/2014/main" id="{9B848777-DD37-95FC-5F58-5889871B32C6}"/>
              </a:ext>
            </a:extLst>
          </p:cNvPr>
          <p:cNvSpPr>
            <a:spLocks noGrp="1"/>
          </p:cNvSpPr>
          <p:nvPr>
            <p:ph type="subTitle" idx="1"/>
          </p:nvPr>
        </p:nvSpPr>
        <p:spPr>
          <a:xfrm>
            <a:off x="7928114" y="1232453"/>
            <a:ext cx="3200400" cy="2713906"/>
          </a:xfrm>
        </p:spPr>
        <p:txBody>
          <a:bodyPr anchor="b">
            <a:normAutofit/>
          </a:bodyPr>
          <a:lstStyle/>
          <a:p>
            <a:r>
              <a:rPr lang="es-MX" sz="4400" dirty="0">
                <a:solidFill>
                  <a:srgbClr val="FFFFFF"/>
                </a:solidFill>
              </a:rPr>
              <a:t>LA VOTACIÓN</a:t>
            </a:r>
          </a:p>
        </p:txBody>
      </p:sp>
      <p:sp>
        <p:nvSpPr>
          <p:cNvPr id="13" name="sketch line">
            <a:extLst>
              <a:ext uri="{FF2B5EF4-FFF2-40B4-BE49-F238E27FC236}">
                <a16:creationId xmlns:a16="http://schemas.microsoft.com/office/drawing/2014/main" id="{2A39B854-4B6C-4F7F-A602-6F97770CED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5439978"/>
            <a:ext cx="6281928" cy="18288"/>
          </a:xfrm>
          <a:custGeom>
            <a:avLst/>
            <a:gdLst>
              <a:gd name="csX0" fmla="*/ 0 w 6281928"/>
              <a:gd name="csY0" fmla="*/ 0 h 18288"/>
              <a:gd name="csX1" fmla="*/ 572353 w 6281928"/>
              <a:gd name="csY1" fmla="*/ 0 h 18288"/>
              <a:gd name="csX2" fmla="*/ 1207526 w 6281928"/>
              <a:gd name="csY2" fmla="*/ 0 h 18288"/>
              <a:gd name="csX3" fmla="*/ 1779880 w 6281928"/>
              <a:gd name="csY3" fmla="*/ 0 h 18288"/>
              <a:gd name="csX4" fmla="*/ 2540691 w 6281928"/>
              <a:gd name="csY4" fmla="*/ 0 h 18288"/>
              <a:gd name="csX5" fmla="*/ 3238683 w 6281928"/>
              <a:gd name="csY5" fmla="*/ 0 h 18288"/>
              <a:gd name="csX6" fmla="*/ 3936675 w 6281928"/>
              <a:gd name="csY6" fmla="*/ 0 h 18288"/>
              <a:gd name="csX7" fmla="*/ 4760305 w 6281928"/>
              <a:gd name="csY7" fmla="*/ 0 h 18288"/>
              <a:gd name="csX8" fmla="*/ 5521117 w 6281928"/>
              <a:gd name="csY8" fmla="*/ 0 h 18288"/>
              <a:gd name="csX9" fmla="*/ 6281928 w 6281928"/>
              <a:gd name="csY9" fmla="*/ 0 h 18288"/>
              <a:gd name="csX10" fmla="*/ 6281928 w 6281928"/>
              <a:gd name="csY10" fmla="*/ 18288 h 18288"/>
              <a:gd name="csX11" fmla="*/ 5772394 w 6281928"/>
              <a:gd name="csY11" fmla="*/ 18288 h 18288"/>
              <a:gd name="csX12" fmla="*/ 5200040 w 6281928"/>
              <a:gd name="csY12" fmla="*/ 18288 h 18288"/>
              <a:gd name="csX13" fmla="*/ 4439229 w 6281928"/>
              <a:gd name="csY13" fmla="*/ 18288 h 18288"/>
              <a:gd name="csX14" fmla="*/ 3615599 w 6281928"/>
              <a:gd name="csY14" fmla="*/ 18288 h 18288"/>
              <a:gd name="csX15" fmla="*/ 2980426 w 6281928"/>
              <a:gd name="csY15" fmla="*/ 18288 h 18288"/>
              <a:gd name="csX16" fmla="*/ 2156795 w 6281928"/>
              <a:gd name="csY16" fmla="*/ 18288 h 18288"/>
              <a:gd name="csX17" fmla="*/ 1584442 w 6281928"/>
              <a:gd name="csY17" fmla="*/ 18288 h 18288"/>
              <a:gd name="csX18" fmla="*/ 1074908 w 6281928"/>
              <a:gd name="csY18" fmla="*/ 18288 h 18288"/>
              <a:gd name="csX19" fmla="*/ 0 w 6281928"/>
              <a:gd name="csY19" fmla="*/ 18288 h 18288"/>
              <a:gd name="csX20" fmla="*/ 0 w 6281928"/>
              <a:gd name="csY20"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6281928" h="18288" fill="none" extrusionOk="0">
                <a:moveTo>
                  <a:pt x="0" y="0"/>
                </a:moveTo>
                <a:cubicBezTo>
                  <a:pt x="205960" y="24870"/>
                  <a:pt x="343550" y="5918"/>
                  <a:pt x="572353" y="0"/>
                </a:cubicBezTo>
                <a:cubicBezTo>
                  <a:pt x="801156" y="-5918"/>
                  <a:pt x="1015649" y="-11381"/>
                  <a:pt x="1207526" y="0"/>
                </a:cubicBezTo>
                <a:cubicBezTo>
                  <a:pt x="1399403" y="11381"/>
                  <a:pt x="1549725" y="7866"/>
                  <a:pt x="1779880" y="0"/>
                </a:cubicBezTo>
                <a:cubicBezTo>
                  <a:pt x="2010035" y="-7866"/>
                  <a:pt x="2190674" y="12826"/>
                  <a:pt x="2540691" y="0"/>
                </a:cubicBezTo>
                <a:cubicBezTo>
                  <a:pt x="2890708" y="-12826"/>
                  <a:pt x="3025718" y="-18534"/>
                  <a:pt x="3238683" y="0"/>
                </a:cubicBezTo>
                <a:cubicBezTo>
                  <a:pt x="3451648" y="18534"/>
                  <a:pt x="3603947" y="14884"/>
                  <a:pt x="3936675" y="0"/>
                </a:cubicBezTo>
                <a:cubicBezTo>
                  <a:pt x="4269403" y="-14884"/>
                  <a:pt x="4480718" y="-24607"/>
                  <a:pt x="4760305" y="0"/>
                </a:cubicBezTo>
                <a:cubicBezTo>
                  <a:pt x="5039892" y="24607"/>
                  <a:pt x="5359549" y="-31311"/>
                  <a:pt x="5521117" y="0"/>
                </a:cubicBezTo>
                <a:cubicBezTo>
                  <a:pt x="5682685" y="31311"/>
                  <a:pt x="5986067" y="-12593"/>
                  <a:pt x="6281928" y="0"/>
                </a:cubicBezTo>
                <a:cubicBezTo>
                  <a:pt x="6282307" y="7355"/>
                  <a:pt x="6282212" y="10249"/>
                  <a:pt x="6281928" y="18288"/>
                </a:cubicBezTo>
                <a:cubicBezTo>
                  <a:pt x="6078981" y="8428"/>
                  <a:pt x="5961061" y="2290"/>
                  <a:pt x="5772394" y="18288"/>
                </a:cubicBezTo>
                <a:cubicBezTo>
                  <a:pt x="5583727" y="34286"/>
                  <a:pt x="5329968" y="24208"/>
                  <a:pt x="5200040" y="18288"/>
                </a:cubicBezTo>
                <a:cubicBezTo>
                  <a:pt x="5070112" y="12368"/>
                  <a:pt x="4793288" y="21070"/>
                  <a:pt x="4439229" y="18288"/>
                </a:cubicBezTo>
                <a:cubicBezTo>
                  <a:pt x="4085170" y="15506"/>
                  <a:pt x="3813765" y="-16466"/>
                  <a:pt x="3615599" y="18288"/>
                </a:cubicBezTo>
                <a:cubicBezTo>
                  <a:pt x="3417433" y="53042"/>
                  <a:pt x="3133643" y="20727"/>
                  <a:pt x="2980426" y="18288"/>
                </a:cubicBezTo>
                <a:cubicBezTo>
                  <a:pt x="2827209" y="15849"/>
                  <a:pt x="2380685" y="51850"/>
                  <a:pt x="2156795" y="18288"/>
                </a:cubicBezTo>
                <a:cubicBezTo>
                  <a:pt x="1932905" y="-15274"/>
                  <a:pt x="1716744" y="-1398"/>
                  <a:pt x="1584442" y="18288"/>
                </a:cubicBezTo>
                <a:cubicBezTo>
                  <a:pt x="1452140" y="37974"/>
                  <a:pt x="1280887" y="12750"/>
                  <a:pt x="1074908" y="18288"/>
                </a:cubicBezTo>
                <a:cubicBezTo>
                  <a:pt x="868929" y="23826"/>
                  <a:pt x="318124" y="-17878"/>
                  <a:pt x="0" y="18288"/>
                </a:cubicBezTo>
                <a:cubicBezTo>
                  <a:pt x="-384" y="12702"/>
                  <a:pt x="-513" y="4636"/>
                  <a:pt x="0" y="0"/>
                </a:cubicBezTo>
                <a:close/>
              </a:path>
              <a:path w="6281928" h="18288" stroke="0" extrusionOk="0">
                <a:moveTo>
                  <a:pt x="0" y="0"/>
                </a:moveTo>
                <a:cubicBezTo>
                  <a:pt x="135290" y="27650"/>
                  <a:pt x="488372" y="4391"/>
                  <a:pt x="635173" y="0"/>
                </a:cubicBezTo>
                <a:cubicBezTo>
                  <a:pt x="781974" y="-4391"/>
                  <a:pt x="992816" y="14310"/>
                  <a:pt x="1144707" y="0"/>
                </a:cubicBezTo>
                <a:cubicBezTo>
                  <a:pt x="1296598" y="-14310"/>
                  <a:pt x="1796462" y="-1258"/>
                  <a:pt x="1968337" y="0"/>
                </a:cubicBezTo>
                <a:cubicBezTo>
                  <a:pt x="2140212" y="1258"/>
                  <a:pt x="2343376" y="-12852"/>
                  <a:pt x="2603510" y="0"/>
                </a:cubicBezTo>
                <a:cubicBezTo>
                  <a:pt x="2863644" y="12852"/>
                  <a:pt x="2935073" y="-10591"/>
                  <a:pt x="3238683" y="0"/>
                </a:cubicBezTo>
                <a:cubicBezTo>
                  <a:pt x="3542293" y="10591"/>
                  <a:pt x="3731676" y="3538"/>
                  <a:pt x="4062313" y="0"/>
                </a:cubicBezTo>
                <a:cubicBezTo>
                  <a:pt x="4392950" y="-3538"/>
                  <a:pt x="4440715" y="28126"/>
                  <a:pt x="4634667" y="0"/>
                </a:cubicBezTo>
                <a:cubicBezTo>
                  <a:pt x="4828619" y="-28126"/>
                  <a:pt x="5052661" y="8974"/>
                  <a:pt x="5458297" y="0"/>
                </a:cubicBezTo>
                <a:cubicBezTo>
                  <a:pt x="5863933" y="-8974"/>
                  <a:pt x="5906900" y="-24516"/>
                  <a:pt x="6281928" y="0"/>
                </a:cubicBezTo>
                <a:cubicBezTo>
                  <a:pt x="6282268" y="5688"/>
                  <a:pt x="6281759" y="13142"/>
                  <a:pt x="6281928" y="18288"/>
                </a:cubicBezTo>
                <a:cubicBezTo>
                  <a:pt x="6036108" y="15339"/>
                  <a:pt x="5743611" y="10415"/>
                  <a:pt x="5583936" y="18288"/>
                </a:cubicBezTo>
                <a:cubicBezTo>
                  <a:pt x="5424261" y="26161"/>
                  <a:pt x="5250533" y="-179"/>
                  <a:pt x="4948763" y="18288"/>
                </a:cubicBezTo>
                <a:cubicBezTo>
                  <a:pt x="4646993" y="36755"/>
                  <a:pt x="4354673" y="7565"/>
                  <a:pt x="4125133" y="18288"/>
                </a:cubicBezTo>
                <a:cubicBezTo>
                  <a:pt x="3895593" y="29012"/>
                  <a:pt x="3570246" y="29209"/>
                  <a:pt x="3301502" y="18288"/>
                </a:cubicBezTo>
                <a:cubicBezTo>
                  <a:pt x="3032758" y="7367"/>
                  <a:pt x="2955340" y="11905"/>
                  <a:pt x="2729149" y="18288"/>
                </a:cubicBezTo>
                <a:cubicBezTo>
                  <a:pt x="2502958" y="24671"/>
                  <a:pt x="2269423" y="3142"/>
                  <a:pt x="2031157" y="18288"/>
                </a:cubicBezTo>
                <a:cubicBezTo>
                  <a:pt x="1792891" y="33434"/>
                  <a:pt x="1484731" y="22122"/>
                  <a:pt x="1207526" y="18288"/>
                </a:cubicBezTo>
                <a:cubicBezTo>
                  <a:pt x="930321" y="14454"/>
                  <a:pt x="560231" y="-33402"/>
                  <a:pt x="0" y="18288"/>
                </a:cubicBezTo>
                <a:cubicBezTo>
                  <a:pt x="-478" y="10520"/>
                  <a:pt x="210" y="5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descr="Logotipo&#10;&#10;El contenido generado por IA puede ser incorrecto.">
            <a:extLst>
              <a:ext uri="{FF2B5EF4-FFF2-40B4-BE49-F238E27FC236}">
                <a16:creationId xmlns:a16="http://schemas.microsoft.com/office/drawing/2014/main" id="{AF440748-4127-A8B0-5EA2-1BA73256D049}"/>
              </a:ext>
            </a:extLst>
          </p:cNvPr>
          <p:cNvPicPr>
            <a:picLocks noChangeAspect="1"/>
          </p:cNvPicPr>
          <p:nvPr/>
        </p:nvPicPr>
        <p:blipFill>
          <a:blip r:embed="rId2"/>
          <a:stretch>
            <a:fillRect/>
          </a:stretch>
        </p:blipFill>
        <p:spPr>
          <a:xfrm>
            <a:off x="11364945" y="95473"/>
            <a:ext cx="719390" cy="713294"/>
          </a:xfrm>
          <a:prstGeom prst="rect">
            <a:avLst/>
          </a:prstGeom>
        </p:spPr>
      </p:pic>
      <p:sp>
        <p:nvSpPr>
          <p:cNvPr id="5" name="CuadroTexto 4">
            <a:extLst>
              <a:ext uri="{FF2B5EF4-FFF2-40B4-BE49-F238E27FC236}">
                <a16:creationId xmlns:a16="http://schemas.microsoft.com/office/drawing/2014/main" id="{EAEE6531-CC1C-A2E4-93D1-CA8B2470ADD8}"/>
              </a:ext>
            </a:extLst>
          </p:cNvPr>
          <p:cNvSpPr txBox="1"/>
          <p:nvPr/>
        </p:nvSpPr>
        <p:spPr>
          <a:xfrm>
            <a:off x="1010653" y="1031284"/>
            <a:ext cx="6470200" cy="4493538"/>
          </a:xfrm>
          <a:prstGeom prst="rect">
            <a:avLst/>
          </a:prstGeom>
          <a:noFill/>
        </p:spPr>
        <p:txBody>
          <a:bodyPr wrap="square" rtlCol="0">
            <a:spAutoFit/>
          </a:bodyPr>
          <a:lstStyle/>
          <a:p>
            <a:pPr algn="just"/>
            <a:r>
              <a:rPr lang="es-MX" sz="2600" dirty="0"/>
              <a:t>1. Se inicia firmada el acta de la jornada electoral</a:t>
            </a:r>
          </a:p>
          <a:p>
            <a:pPr algn="just"/>
            <a:r>
              <a:rPr lang="es-MX" sz="2600" dirty="0"/>
              <a:t>2. Iniciada la votación no podrá suspenderse sino por causa de fuerza mayor, salvo por casos de fuerza mayor (art.277 LEGIPE)</a:t>
            </a:r>
          </a:p>
          <a:p>
            <a:pPr algn="just"/>
            <a:r>
              <a:rPr lang="es-MX" sz="2600" dirty="0"/>
              <a:t>3. Los electores votarán en el orden en que se presenten ante la mesa directiva de casilla, debiendo mostrar su credencial para votar o en su caso, la resolución del Tribunal Electoral.</a:t>
            </a:r>
          </a:p>
        </p:txBody>
      </p:sp>
    </p:spTree>
    <p:extLst>
      <p:ext uri="{BB962C8B-B14F-4D97-AF65-F5344CB8AC3E}">
        <p14:creationId xmlns:p14="http://schemas.microsoft.com/office/powerpoint/2010/main" val="41789430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77EF6EA-26CD-EBBE-4144-690B614E909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93DCE89-64E0-98CF-D6EC-27E6014665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FFD45E9-61C2-78AB-3009-3F4E14A02C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06139" y="1031284"/>
            <a:ext cx="3647661" cy="4436126"/>
          </a:xfrm>
          <a:custGeom>
            <a:avLst/>
            <a:gdLst>
              <a:gd name="csX0" fmla="*/ 0 w 3647661"/>
              <a:gd name="csY0" fmla="*/ 0 h 4436126"/>
              <a:gd name="csX1" fmla="*/ 498514 w 3647661"/>
              <a:gd name="csY1" fmla="*/ 0 h 4436126"/>
              <a:gd name="csX2" fmla="*/ 1069981 w 3647661"/>
              <a:gd name="csY2" fmla="*/ 0 h 4436126"/>
              <a:gd name="csX3" fmla="*/ 1714401 w 3647661"/>
              <a:gd name="csY3" fmla="*/ 0 h 4436126"/>
              <a:gd name="csX4" fmla="*/ 2285868 w 3647661"/>
              <a:gd name="csY4" fmla="*/ 0 h 4436126"/>
              <a:gd name="csX5" fmla="*/ 2784381 w 3647661"/>
              <a:gd name="csY5" fmla="*/ 0 h 4436126"/>
              <a:gd name="csX6" fmla="*/ 3647661 w 3647661"/>
              <a:gd name="csY6" fmla="*/ 0 h 4436126"/>
              <a:gd name="csX7" fmla="*/ 3647661 w 3647661"/>
              <a:gd name="csY7" fmla="*/ 633732 h 4436126"/>
              <a:gd name="csX8" fmla="*/ 3647661 w 3647661"/>
              <a:gd name="csY8" fmla="*/ 1267465 h 4436126"/>
              <a:gd name="csX9" fmla="*/ 3647661 w 3647661"/>
              <a:gd name="csY9" fmla="*/ 1768113 h 4436126"/>
              <a:gd name="csX10" fmla="*/ 3647661 w 3647661"/>
              <a:gd name="csY10" fmla="*/ 2446207 h 4436126"/>
              <a:gd name="csX11" fmla="*/ 3647661 w 3647661"/>
              <a:gd name="csY11" fmla="*/ 2946855 h 4436126"/>
              <a:gd name="csX12" fmla="*/ 3647661 w 3647661"/>
              <a:gd name="csY12" fmla="*/ 3580587 h 4436126"/>
              <a:gd name="csX13" fmla="*/ 3647661 w 3647661"/>
              <a:gd name="csY13" fmla="*/ 4436126 h 4436126"/>
              <a:gd name="csX14" fmla="*/ 3039718 w 3647661"/>
              <a:gd name="csY14" fmla="*/ 4436126 h 4436126"/>
              <a:gd name="csX15" fmla="*/ 2431774 w 3647661"/>
              <a:gd name="csY15" fmla="*/ 4436126 h 4436126"/>
              <a:gd name="csX16" fmla="*/ 1823831 w 3647661"/>
              <a:gd name="csY16" fmla="*/ 4436126 h 4436126"/>
              <a:gd name="csX17" fmla="*/ 1288840 w 3647661"/>
              <a:gd name="csY17" fmla="*/ 4436126 h 4436126"/>
              <a:gd name="csX18" fmla="*/ 607943 w 3647661"/>
              <a:gd name="csY18" fmla="*/ 4436126 h 4436126"/>
              <a:gd name="csX19" fmla="*/ 0 w 3647661"/>
              <a:gd name="csY19" fmla="*/ 4436126 h 4436126"/>
              <a:gd name="csX20" fmla="*/ 0 w 3647661"/>
              <a:gd name="csY20" fmla="*/ 3758032 h 4436126"/>
              <a:gd name="csX21" fmla="*/ 0 w 3647661"/>
              <a:gd name="csY21" fmla="*/ 3035578 h 4436126"/>
              <a:gd name="csX22" fmla="*/ 0 w 3647661"/>
              <a:gd name="csY22" fmla="*/ 2401845 h 4436126"/>
              <a:gd name="csX23" fmla="*/ 0 w 3647661"/>
              <a:gd name="csY23" fmla="*/ 1768113 h 4436126"/>
              <a:gd name="csX24" fmla="*/ 0 w 3647661"/>
              <a:gd name="csY24" fmla="*/ 1178742 h 4436126"/>
              <a:gd name="csX25" fmla="*/ 0 w 3647661"/>
              <a:gd name="csY25" fmla="*/ 589371 h 4436126"/>
              <a:gd name="csX26" fmla="*/ 0 w 3647661"/>
              <a:gd name="csY26" fmla="*/ 0 h 44361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3647661" h="4436126" fill="none" extrusionOk="0">
                <a:moveTo>
                  <a:pt x="0" y="0"/>
                </a:moveTo>
                <a:cubicBezTo>
                  <a:pt x="116158" y="-16963"/>
                  <a:pt x="364681" y="-4006"/>
                  <a:pt x="498514" y="0"/>
                </a:cubicBezTo>
                <a:cubicBezTo>
                  <a:pt x="632347" y="4006"/>
                  <a:pt x="950865" y="15164"/>
                  <a:pt x="1069981" y="0"/>
                </a:cubicBezTo>
                <a:cubicBezTo>
                  <a:pt x="1189097" y="-15164"/>
                  <a:pt x="1556518" y="-23132"/>
                  <a:pt x="1714401" y="0"/>
                </a:cubicBezTo>
                <a:cubicBezTo>
                  <a:pt x="1872284" y="23132"/>
                  <a:pt x="2015985" y="9364"/>
                  <a:pt x="2285868" y="0"/>
                </a:cubicBezTo>
                <a:cubicBezTo>
                  <a:pt x="2555751" y="-9364"/>
                  <a:pt x="2555148" y="14141"/>
                  <a:pt x="2784381" y="0"/>
                </a:cubicBezTo>
                <a:cubicBezTo>
                  <a:pt x="3013614" y="-14141"/>
                  <a:pt x="3216105" y="-3763"/>
                  <a:pt x="3647661" y="0"/>
                </a:cubicBezTo>
                <a:cubicBezTo>
                  <a:pt x="3623206" y="221859"/>
                  <a:pt x="3622213" y="458853"/>
                  <a:pt x="3647661" y="633732"/>
                </a:cubicBezTo>
                <a:cubicBezTo>
                  <a:pt x="3673109" y="808611"/>
                  <a:pt x="3674779" y="1138417"/>
                  <a:pt x="3647661" y="1267465"/>
                </a:cubicBezTo>
                <a:cubicBezTo>
                  <a:pt x="3620543" y="1396513"/>
                  <a:pt x="3664792" y="1625185"/>
                  <a:pt x="3647661" y="1768113"/>
                </a:cubicBezTo>
                <a:cubicBezTo>
                  <a:pt x="3630530" y="1911041"/>
                  <a:pt x="3671056" y="2135008"/>
                  <a:pt x="3647661" y="2446207"/>
                </a:cubicBezTo>
                <a:cubicBezTo>
                  <a:pt x="3624266" y="2757406"/>
                  <a:pt x="3642702" y="2713342"/>
                  <a:pt x="3647661" y="2946855"/>
                </a:cubicBezTo>
                <a:cubicBezTo>
                  <a:pt x="3652620" y="3180368"/>
                  <a:pt x="3664319" y="3290221"/>
                  <a:pt x="3647661" y="3580587"/>
                </a:cubicBezTo>
                <a:cubicBezTo>
                  <a:pt x="3631003" y="3870953"/>
                  <a:pt x="3617531" y="4259425"/>
                  <a:pt x="3647661" y="4436126"/>
                </a:cubicBezTo>
                <a:cubicBezTo>
                  <a:pt x="3523929" y="4410412"/>
                  <a:pt x="3241413" y="4436068"/>
                  <a:pt x="3039718" y="4436126"/>
                </a:cubicBezTo>
                <a:cubicBezTo>
                  <a:pt x="2838023" y="4436184"/>
                  <a:pt x="2630387" y="4431142"/>
                  <a:pt x="2431774" y="4436126"/>
                </a:cubicBezTo>
                <a:cubicBezTo>
                  <a:pt x="2233161" y="4441110"/>
                  <a:pt x="2003296" y="4449826"/>
                  <a:pt x="1823831" y="4436126"/>
                </a:cubicBezTo>
                <a:cubicBezTo>
                  <a:pt x="1644366" y="4422426"/>
                  <a:pt x="1399453" y="4442442"/>
                  <a:pt x="1288840" y="4436126"/>
                </a:cubicBezTo>
                <a:cubicBezTo>
                  <a:pt x="1178227" y="4429810"/>
                  <a:pt x="793482" y="4411099"/>
                  <a:pt x="607943" y="4436126"/>
                </a:cubicBezTo>
                <a:cubicBezTo>
                  <a:pt x="422404" y="4461153"/>
                  <a:pt x="158703" y="4453091"/>
                  <a:pt x="0" y="4436126"/>
                </a:cubicBezTo>
                <a:cubicBezTo>
                  <a:pt x="8129" y="4099466"/>
                  <a:pt x="23502" y="4014012"/>
                  <a:pt x="0" y="3758032"/>
                </a:cubicBezTo>
                <a:cubicBezTo>
                  <a:pt x="-23502" y="3502052"/>
                  <a:pt x="8018" y="3295661"/>
                  <a:pt x="0" y="3035578"/>
                </a:cubicBezTo>
                <a:cubicBezTo>
                  <a:pt x="-8018" y="2775495"/>
                  <a:pt x="-8720" y="2595880"/>
                  <a:pt x="0" y="2401845"/>
                </a:cubicBezTo>
                <a:cubicBezTo>
                  <a:pt x="8720" y="2207810"/>
                  <a:pt x="9279" y="1982551"/>
                  <a:pt x="0" y="1768113"/>
                </a:cubicBezTo>
                <a:cubicBezTo>
                  <a:pt x="-9279" y="1553675"/>
                  <a:pt x="7090" y="1354447"/>
                  <a:pt x="0" y="1178742"/>
                </a:cubicBezTo>
                <a:cubicBezTo>
                  <a:pt x="-7090" y="1003037"/>
                  <a:pt x="-23786" y="768334"/>
                  <a:pt x="0" y="589371"/>
                </a:cubicBezTo>
                <a:cubicBezTo>
                  <a:pt x="23786" y="410408"/>
                  <a:pt x="-16955" y="242082"/>
                  <a:pt x="0" y="0"/>
                </a:cubicBezTo>
                <a:close/>
              </a:path>
              <a:path w="3647661" h="4436126" stroke="0" extrusionOk="0">
                <a:moveTo>
                  <a:pt x="0" y="0"/>
                </a:moveTo>
                <a:cubicBezTo>
                  <a:pt x="171149" y="-7244"/>
                  <a:pt x="374684" y="2591"/>
                  <a:pt x="534990" y="0"/>
                </a:cubicBezTo>
                <a:cubicBezTo>
                  <a:pt x="695296" y="-2591"/>
                  <a:pt x="907320" y="7483"/>
                  <a:pt x="1069981" y="0"/>
                </a:cubicBezTo>
                <a:cubicBezTo>
                  <a:pt x="1232642" y="-7483"/>
                  <a:pt x="1543604" y="-26203"/>
                  <a:pt x="1677924" y="0"/>
                </a:cubicBezTo>
                <a:cubicBezTo>
                  <a:pt x="1812244" y="26203"/>
                  <a:pt x="2140632" y="31361"/>
                  <a:pt x="2322344" y="0"/>
                </a:cubicBezTo>
                <a:cubicBezTo>
                  <a:pt x="2504056" y="-31361"/>
                  <a:pt x="2658834" y="3381"/>
                  <a:pt x="2893811" y="0"/>
                </a:cubicBezTo>
                <a:cubicBezTo>
                  <a:pt x="3128788" y="-3381"/>
                  <a:pt x="3338741" y="-10376"/>
                  <a:pt x="3647661" y="0"/>
                </a:cubicBezTo>
                <a:cubicBezTo>
                  <a:pt x="3628986" y="244498"/>
                  <a:pt x="3624774" y="362520"/>
                  <a:pt x="3647661" y="545010"/>
                </a:cubicBezTo>
                <a:cubicBezTo>
                  <a:pt x="3670549" y="727500"/>
                  <a:pt x="3619543" y="968439"/>
                  <a:pt x="3647661" y="1134381"/>
                </a:cubicBezTo>
                <a:cubicBezTo>
                  <a:pt x="3675779" y="1300323"/>
                  <a:pt x="3670065" y="1646297"/>
                  <a:pt x="3647661" y="1856836"/>
                </a:cubicBezTo>
                <a:cubicBezTo>
                  <a:pt x="3625257" y="2067375"/>
                  <a:pt x="3632904" y="2315399"/>
                  <a:pt x="3647661" y="2490568"/>
                </a:cubicBezTo>
                <a:cubicBezTo>
                  <a:pt x="3662418" y="2665737"/>
                  <a:pt x="3616073" y="2880164"/>
                  <a:pt x="3647661" y="3124300"/>
                </a:cubicBezTo>
                <a:cubicBezTo>
                  <a:pt x="3679249" y="3368436"/>
                  <a:pt x="3677361" y="3519722"/>
                  <a:pt x="3647661" y="3758032"/>
                </a:cubicBezTo>
                <a:cubicBezTo>
                  <a:pt x="3617961" y="3996342"/>
                  <a:pt x="3615180" y="4147465"/>
                  <a:pt x="3647661" y="4436126"/>
                </a:cubicBezTo>
                <a:cubicBezTo>
                  <a:pt x="3506685" y="4421969"/>
                  <a:pt x="3266652" y="4433618"/>
                  <a:pt x="3149147" y="4436126"/>
                </a:cubicBezTo>
                <a:cubicBezTo>
                  <a:pt x="3031642" y="4438634"/>
                  <a:pt x="2832267" y="4432536"/>
                  <a:pt x="2650634" y="4436126"/>
                </a:cubicBezTo>
                <a:cubicBezTo>
                  <a:pt x="2469001" y="4439716"/>
                  <a:pt x="2324677" y="4416284"/>
                  <a:pt x="2042690" y="4436126"/>
                </a:cubicBezTo>
                <a:cubicBezTo>
                  <a:pt x="1760703" y="4455968"/>
                  <a:pt x="1686949" y="4416099"/>
                  <a:pt x="1398270" y="4436126"/>
                </a:cubicBezTo>
                <a:cubicBezTo>
                  <a:pt x="1109591" y="4456153"/>
                  <a:pt x="1071585" y="4455485"/>
                  <a:pt x="899756" y="4436126"/>
                </a:cubicBezTo>
                <a:cubicBezTo>
                  <a:pt x="727927" y="4416767"/>
                  <a:pt x="344407" y="4430463"/>
                  <a:pt x="0" y="4436126"/>
                </a:cubicBezTo>
                <a:cubicBezTo>
                  <a:pt x="5440" y="4303018"/>
                  <a:pt x="91" y="4161914"/>
                  <a:pt x="0" y="3891116"/>
                </a:cubicBezTo>
                <a:cubicBezTo>
                  <a:pt x="-91" y="3620318"/>
                  <a:pt x="-11601" y="3462294"/>
                  <a:pt x="0" y="3301745"/>
                </a:cubicBezTo>
                <a:cubicBezTo>
                  <a:pt x="11601" y="3141196"/>
                  <a:pt x="22776" y="2916996"/>
                  <a:pt x="0" y="2756735"/>
                </a:cubicBezTo>
                <a:cubicBezTo>
                  <a:pt x="-22776" y="2596474"/>
                  <a:pt x="5257" y="2440491"/>
                  <a:pt x="0" y="2256087"/>
                </a:cubicBezTo>
                <a:cubicBezTo>
                  <a:pt x="-5257" y="2071683"/>
                  <a:pt x="20189" y="1902567"/>
                  <a:pt x="0" y="1666716"/>
                </a:cubicBezTo>
                <a:cubicBezTo>
                  <a:pt x="-20189" y="1430865"/>
                  <a:pt x="-21241" y="1161108"/>
                  <a:pt x="0" y="988622"/>
                </a:cubicBezTo>
                <a:cubicBezTo>
                  <a:pt x="21241" y="816136"/>
                  <a:pt x="17108" y="406740"/>
                  <a:pt x="0" y="0"/>
                </a:cubicBezTo>
                <a:close/>
              </a:path>
            </a:pathLst>
          </a:custGeom>
          <a:solidFill>
            <a:schemeClr val="accent2"/>
          </a:solidFill>
          <a:ln w="57150">
            <a:solidFill>
              <a:schemeClr val="accent2"/>
            </a:solidFill>
            <a:extLst>
              <a:ext uri="{C807C97D-BFC1-408E-A445-0C87EB9F89A2}">
                <ask:lineSketchStyleProps xmlns:ask="http://schemas.microsoft.com/office/drawing/2018/sketchyshapes" sd="68728339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ítulo 2">
            <a:extLst>
              <a:ext uri="{FF2B5EF4-FFF2-40B4-BE49-F238E27FC236}">
                <a16:creationId xmlns:a16="http://schemas.microsoft.com/office/drawing/2014/main" id="{F09D0F5D-7576-463E-C4FF-6510174808F5}"/>
              </a:ext>
            </a:extLst>
          </p:cNvPr>
          <p:cNvSpPr>
            <a:spLocks noGrp="1"/>
          </p:cNvSpPr>
          <p:nvPr>
            <p:ph type="subTitle" idx="1"/>
          </p:nvPr>
        </p:nvSpPr>
        <p:spPr>
          <a:xfrm>
            <a:off x="7928114" y="1232453"/>
            <a:ext cx="3200400" cy="2713906"/>
          </a:xfrm>
        </p:spPr>
        <p:txBody>
          <a:bodyPr anchor="b">
            <a:normAutofit/>
          </a:bodyPr>
          <a:lstStyle/>
          <a:p>
            <a:r>
              <a:rPr lang="es-MX" sz="4400" dirty="0">
                <a:solidFill>
                  <a:srgbClr val="FFFFFF"/>
                </a:solidFill>
              </a:rPr>
              <a:t>LA VOTACIÓN</a:t>
            </a:r>
          </a:p>
        </p:txBody>
      </p:sp>
      <p:sp>
        <p:nvSpPr>
          <p:cNvPr id="13" name="sketch line">
            <a:extLst>
              <a:ext uri="{FF2B5EF4-FFF2-40B4-BE49-F238E27FC236}">
                <a16:creationId xmlns:a16="http://schemas.microsoft.com/office/drawing/2014/main" id="{DB3E5D31-1917-7A2D-EA19-FD2AAC5B8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5439978"/>
            <a:ext cx="6281928" cy="18288"/>
          </a:xfrm>
          <a:custGeom>
            <a:avLst/>
            <a:gdLst>
              <a:gd name="csX0" fmla="*/ 0 w 6281928"/>
              <a:gd name="csY0" fmla="*/ 0 h 18288"/>
              <a:gd name="csX1" fmla="*/ 572353 w 6281928"/>
              <a:gd name="csY1" fmla="*/ 0 h 18288"/>
              <a:gd name="csX2" fmla="*/ 1207526 w 6281928"/>
              <a:gd name="csY2" fmla="*/ 0 h 18288"/>
              <a:gd name="csX3" fmla="*/ 1779880 w 6281928"/>
              <a:gd name="csY3" fmla="*/ 0 h 18288"/>
              <a:gd name="csX4" fmla="*/ 2540691 w 6281928"/>
              <a:gd name="csY4" fmla="*/ 0 h 18288"/>
              <a:gd name="csX5" fmla="*/ 3238683 w 6281928"/>
              <a:gd name="csY5" fmla="*/ 0 h 18288"/>
              <a:gd name="csX6" fmla="*/ 3936675 w 6281928"/>
              <a:gd name="csY6" fmla="*/ 0 h 18288"/>
              <a:gd name="csX7" fmla="*/ 4760305 w 6281928"/>
              <a:gd name="csY7" fmla="*/ 0 h 18288"/>
              <a:gd name="csX8" fmla="*/ 5521117 w 6281928"/>
              <a:gd name="csY8" fmla="*/ 0 h 18288"/>
              <a:gd name="csX9" fmla="*/ 6281928 w 6281928"/>
              <a:gd name="csY9" fmla="*/ 0 h 18288"/>
              <a:gd name="csX10" fmla="*/ 6281928 w 6281928"/>
              <a:gd name="csY10" fmla="*/ 18288 h 18288"/>
              <a:gd name="csX11" fmla="*/ 5772394 w 6281928"/>
              <a:gd name="csY11" fmla="*/ 18288 h 18288"/>
              <a:gd name="csX12" fmla="*/ 5200040 w 6281928"/>
              <a:gd name="csY12" fmla="*/ 18288 h 18288"/>
              <a:gd name="csX13" fmla="*/ 4439229 w 6281928"/>
              <a:gd name="csY13" fmla="*/ 18288 h 18288"/>
              <a:gd name="csX14" fmla="*/ 3615599 w 6281928"/>
              <a:gd name="csY14" fmla="*/ 18288 h 18288"/>
              <a:gd name="csX15" fmla="*/ 2980426 w 6281928"/>
              <a:gd name="csY15" fmla="*/ 18288 h 18288"/>
              <a:gd name="csX16" fmla="*/ 2156795 w 6281928"/>
              <a:gd name="csY16" fmla="*/ 18288 h 18288"/>
              <a:gd name="csX17" fmla="*/ 1584442 w 6281928"/>
              <a:gd name="csY17" fmla="*/ 18288 h 18288"/>
              <a:gd name="csX18" fmla="*/ 1074908 w 6281928"/>
              <a:gd name="csY18" fmla="*/ 18288 h 18288"/>
              <a:gd name="csX19" fmla="*/ 0 w 6281928"/>
              <a:gd name="csY19" fmla="*/ 18288 h 18288"/>
              <a:gd name="csX20" fmla="*/ 0 w 6281928"/>
              <a:gd name="csY20"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6281928" h="18288" fill="none" extrusionOk="0">
                <a:moveTo>
                  <a:pt x="0" y="0"/>
                </a:moveTo>
                <a:cubicBezTo>
                  <a:pt x="205960" y="24870"/>
                  <a:pt x="343550" y="5918"/>
                  <a:pt x="572353" y="0"/>
                </a:cubicBezTo>
                <a:cubicBezTo>
                  <a:pt x="801156" y="-5918"/>
                  <a:pt x="1015649" y="-11381"/>
                  <a:pt x="1207526" y="0"/>
                </a:cubicBezTo>
                <a:cubicBezTo>
                  <a:pt x="1399403" y="11381"/>
                  <a:pt x="1549725" y="7866"/>
                  <a:pt x="1779880" y="0"/>
                </a:cubicBezTo>
                <a:cubicBezTo>
                  <a:pt x="2010035" y="-7866"/>
                  <a:pt x="2190674" y="12826"/>
                  <a:pt x="2540691" y="0"/>
                </a:cubicBezTo>
                <a:cubicBezTo>
                  <a:pt x="2890708" y="-12826"/>
                  <a:pt x="3025718" y="-18534"/>
                  <a:pt x="3238683" y="0"/>
                </a:cubicBezTo>
                <a:cubicBezTo>
                  <a:pt x="3451648" y="18534"/>
                  <a:pt x="3603947" y="14884"/>
                  <a:pt x="3936675" y="0"/>
                </a:cubicBezTo>
                <a:cubicBezTo>
                  <a:pt x="4269403" y="-14884"/>
                  <a:pt x="4480718" y="-24607"/>
                  <a:pt x="4760305" y="0"/>
                </a:cubicBezTo>
                <a:cubicBezTo>
                  <a:pt x="5039892" y="24607"/>
                  <a:pt x="5359549" y="-31311"/>
                  <a:pt x="5521117" y="0"/>
                </a:cubicBezTo>
                <a:cubicBezTo>
                  <a:pt x="5682685" y="31311"/>
                  <a:pt x="5986067" y="-12593"/>
                  <a:pt x="6281928" y="0"/>
                </a:cubicBezTo>
                <a:cubicBezTo>
                  <a:pt x="6282307" y="7355"/>
                  <a:pt x="6282212" y="10249"/>
                  <a:pt x="6281928" y="18288"/>
                </a:cubicBezTo>
                <a:cubicBezTo>
                  <a:pt x="6078981" y="8428"/>
                  <a:pt x="5961061" y="2290"/>
                  <a:pt x="5772394" y="18288"/>
                </a:cubicBezTo>
                <a:cubicBezTo>
                  <a:pt x="5583727" y="34286"/>
                  <a:pt x="5329968" y="24208"/>
                  <a:pt x="5200040" y="18288"/>
                </a:cubicBezTo>
                <a:cubicBezTo>
                  <a:pt x="5070112" y="12368"/>
                  <a:pt x="4793288" y="21070"/>
                  <a:pt x="4439229" y="18288"/>
                </a:cubicBezTo>
                <a:cubicBezTo>
                  <a:pt x="4085170" y="15506"/>
                  <a:pt x="3813765" y="-16466"/>
                  <a:pt x="3615599" y="18288"/>
                </a:cubicBezTo>
                <a:cubicBezTo>
                  <a:pt x="3417433" y="53042"/>
                  <a:pt x="3133643" y="20727"/>
                  <a:pt x="2980426" y="18288"/>
                </a:cubicBezTo>
                <a:cubicBezTo>
                  <a:pt x="2827209" y="15849"/>
                  <a:pt x="2380685" y="51850"/>
                  <a:pt x="2156795" y="18288"/>
                </a:cubicBezTo>
                <a:cubicBezTo>
                  <a:pt x="1932905" y="-15274"/>
                  <a:pt x="1716744" y="-1398"/>
                  <a:pt x="1584442" y="18288"/>
                </a:cubicBezTo>
                <a:cubicBezTo>
                  <a:pt x="1452140" y="37974"/>
                  <a:pt x="1280887" y="12750"/>
                  <a:pt x="1074908" y="18288"/>
                </a:cubicBezTo>
                <a:cubicBezTo>
                  <a:pt x="868929" y="23826"/>
                  <a:pt x="318124" y="-17878"/>
                  <a:pt x="0" y="18288"/>
                </a:cubicBezTo>
                <a:cubicBezTo>
                  <a:pt x="-384" y="12702"/>
                  <a:pt x="-513" y="4636"/>
                  <a:pt x="0" y="0"/>
                </a:cubicBezTo>
                <a:close/>
              </a:path>
              <a:path w="6281928" h="18288" stroke="0" extrusionOk="0">
                <a:moveTo>
                  <a:pt x="0" y="0"/>
                </a:moveTo>
                <a:cubicBezTo>
                  <a:pt x="135290" y="27650"/>
                  <a:pt x="488372" y="4391"/>
                  <a:pt x="635173" y="0"/>
                </a:cubicBezTo>
                <a:cubicBezTo>
                  <a:pt x="781974" y="-4391"/>
                  <a:pt x="992816" y="14310"/>
                  <a:pt x="1144707" y="0"/>
                </a:cubicBezTo>
                <a:cubicBezTo>
                  <a:pt x="1296598" y="-14310"/>
                  <a:pt x="1796462" y="-1258"/>
                  <a:pt x="1968337" y="0"/>
                </a:cubicBezTo>
                <a:cubicBezTo>
                  <a:pt x="2140212" y="1258"/>
                  <a:pt x="2343376" y="-12852"/>
                  <a:pt x="2603510" y="0"/>
                </a:cubicBezTo>
                <a:cubicBezTo>
                  <a:pt x="2863644" y="12852"/>
                  <a:pt x="2935073" y="-10591"/>
                  <a:pt x="3238683" y="0"/>
                </a:cubicBezTo>
                <a:cubicBezTo>
                  <a:pt x="3542293" y="10591"/>
                  <a:pt x="3731676" y="3538"/>
                  <a:pt x="4062313" y="0"/>
                </a:cubicBezTo>
                <a:cubicBezTo>
                  <a:pt x="4392950" y="-3538"/>
                  <a:pt x="4440715" y="28126"/>
                  <a:pt x="4634667" y="0"/>
                </a:cubicBezTo>
                <a:cubicBezTo>
                  <a:pt x="4828619" y="-28126"/>
                  <a:pt x="5052661" y="8974"/>
                  <a:pt x="5458297" y="0"/>
                </a:cubicBezTo>
                <a:cubicBezTo>
                  <a:pt x="5863933" y="-8974"/>
                  <a:pt x="5906900" y="-24516"/>
                  <a:pt x="6281928" y="0"/>
                </a:cubicBezTo>
                <a:cubicBezTo>
                  <a:pt x="6282268" y="5688"/>
                  <a:pt x="6281759" y="13142"/>
                  <a:pt x="6281928" y="18288"/>
                </a:cubicBezTo>
                <a:cubicBezTo>
                  <a:pt x="6036108" y="15339"/>
                  <a:pt x="5743611" y="10415"/>
                  <a:pt x="5583936" y="18288"/>
                </a:cubicBezTo>
                <a:cubicBezTo>
                  <a:pt x="5424261" y="26161"/>
                  <a:pt x="5250533" y="-179"/>
                  <a:pt x="4948763" y="18288"/>
                </a:cubicBezTo>
                <a:cubicBezTo>
                  <a:pt x="4646993" y="36755"/>
                  <a:pt x="4354673" y="7565"/>
                  <a:pt x="4125133" y="18288"/>
                </a:cubicBezTo>
                <a:cubicBezTo>
                  <a:pt x="3895593" y="29012"/>
                  <a:pt x="3570246" y="29209"/>
                  <a:pt x="3301502" y="18288"/>
                </a:cubicBezTo>
                <a:cubicBezTo>
                  <a:pt x="3032758" y="7367"/>
                  <a:pt x="2955340" y="11905"/>
                  <a:pt x="2729149" y="18288"/>
                </a:cubicBezTo>
                <a:cubicBezTo>
                  <a:pt x="2502958" y="24671"/>
                  <a:pt x="2269423" y="3142"/>
                  <a:pt x="2031157" y="18288"/>
                </a:cubicBezTo>
                <a:cubicBezTo>
                  <a:pt x="1792891" y="33434"/>
                  <a:pt x="1484731" y="22122"/>
                  <a:pt x="1207526" y="18288"/>
                </a:cubicBezTo>
                <a:cubicBezTo>
                  <a:pt x="930321" y="14454"/>
                  <a:pt x="560231" y="-33402"/>
                  <a:pt x="0" y="18288"/>
                </a:cubicBezTo>
                <a:cubicBezTo>
                  <a:pt x="-478" y="10520"/>
                  <a:pt x="210" y="5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descr="Logotipo&#10;&#10;El contenido generado por IA puede ser incorrecto.">
            <a:extLst>
              <a:ext uri="{FF2B5EF4-FFF2-40B4-BE49-F238E27FC236}">
                <a16:creationId xmlns:a16="http://schemas.microsoft.com/office/drawing/2014/main" id="{0B0A82C2-A8F2-DDE9-4DDB-65FCADBD308F}"/>
              </a:ext>
            </a:extLst>
          </p:cNvPr>
          <p:cNvPicPr>
            <a:picLocks noChangeAspect="1"/>
          </p:cNvPicPr>
          <p:nvPr/>
        </p:nvPicPr>
        <p:blipFill>
          <a:blip r:embed="rId2"/>
          <a:stretch>
            <a:fillRect/>
          </a:stretch>
        </p:blipFill>
        <p:spPr>
          <a:xfrm>
            <a:off x="11364945" y="95473"/>
            <a:ext cx="719390" cy="713294"/>
          </a:xfrm>
          <a:prstGeom prst="rect">
            <a:avLst/>
          </a:prstGeom>
        </p:spPr>
      </p:pic>
      <p:sp>
        <p:nvSpPr>
          <p:cNvPr id="5" name="CuadroTexto 4">
            <a:extLst>
              <a:ext uri="{FF2B5EF4-FFF2-40B4-BE49-F238E27FC236}">
                <a16:creationId xmlns:a16="http://schemas.microsoft.com/office/drawing/2014/main" id="{6E8F3B07-EE25-E5B6-CED9-EAB0218EC518}"/>
              </a:ext>
            </a:extLst>
          </p:cNvPr>
          <p:cNvSpPr txBox="1"/>
          <p:nvPr/>
        </p:nvSpPr>
        <p:spPr>
          <a:xfrm>
            <a:off x="995766" y="1031284"/>
            <a:ext cx="6417367" cy="4154984"/>
          </a:xfrm>
          <a:prstGeom prst="rect">
            <a:avLst/>
          </a:prstGeom>
          <a:noFill/>
        </p:spPr>
        <p:txBody>
          <a:bodyPr wrap="square" rtlCol="0">
            <a:spAutoFit/>
          </a:bodyPr>
          <a:lstStyle/>
          <a:p>
            <a:pPr algn="just"/>
            <a:r>
              <a:rPr lang="es-MX" sz="2400" dirty="0"/>
              <a:t>Los electores deben figurar en la lista nominal, se debe identificar la residencia en la sección respectiva, se retendrán credenciales apócrifas o que no correspondan con el ciudadano.</a:t>
            </a:r>
          </a:p>
          <a:p>
            <a:pPr algn="just"/>
            <a:r>
              <a:rPr lang="es-MX" sz="2400" dirty="0"/>
              <a:t>4. Se entregan las boletas al elector. Se dará asistencia a las personas que no sepan leer o con alguna discapacidad.</a:t>
            </a:r>
          </a:p>
          <a:p>
            <a:pPr algn="just"/>
            <a:r>
              <a:rPr lang="es-MX" sz="2400" dirty="0"/>
              <a:t>5. El elector debe introducir las boletas dentro de las urnas.</a:t>
            </a:r>
          </a:p>
          <a:p>
            <a:pPr algn="just"/>
            <a:r>
              <a:rPr lang="es-MX" sz="2400" dirty="0"/>
              <a:t>6. El Secretario sellará la lista nominal con la palabra “voto”</a:t>
            </a:r>
          </a:p>
        </p:txBody>
      </p:sp>
    </p:spTree>
    <p:extLst>
      <p:ext uri="{BB962C8B-B14F-4D97-AF65-F5344CB8AC3E}">
        <p14:creationId xmlns:p14="http://schemas.microsoft.com/office/powerpoint/2010/main" val="11711786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26E4F83-A666-E562-4F8F-B8866EB56034}"/>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50F48A1-C78F-531D-CEE8-72B40A0944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FA5180-77AF-58D0-2AE3-0A38CF82AF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06139" y="1031284"/>
            <a:ext cx="3647661" cy="4436126"/>
          </a:xfrm>
          <a:custGeom>
            <a:avLst/>
            <a:gdLst>
              <a:gd name="csX0" fmla="*/ 0 w 3647661"/>
              <a:gd name="csY0" fmla="*/ 0 h 4436126"/>
              <a:gd name="csX1" fmla="*/ 498514 w 3647661"/>
              <a:gd name="csY1" fmla="*/ 0 h 4436126"/>
              <a:gd name="csX2" fmla="*/ 1069981 w 3647661"/>
              <a:gd name="csY2" fmla="*/ 0 h 4436126"/>
              <a:gd name="csX3" fmla="*/ 1714401 w 3647661"/>
              <a:gd name="csY3" fmla="*/ 0 h 4436126"/>
              <a:gd name="csX4" fmla="*/ 2285868 w 3647661"/>
              <a:gd name="csY4" fmla="*/ 0 h 4436126"/>
              <a:gd name="csX5" fmla="*/ 2784381 w 3647661"/>
              <a:gd name="csY5" fmla="*/ 0 h 4436126"/>
              <a:gd name="csX6" fmla="*/ 3647661 w 3647661"/>
              <a:gd name="csY6" fmla="*/ 0 h 4436126"/>
              <a:gd name="csX7" fmla="*/ 3647661 w 3647661"/>
              <a:gd name="csY7" fmla="*/ 633732 h 4436126"/>
              <a:gd name="csX8" fmla="*/ 3647661 w 3647661"/>
              <a:gd name="csY8" fmla="*/ 1267465 h 4436126"/>
              <a:gd name="csX9" fmla="*/ 3647661 w 3647661"/>
              <a:gd name="csY9" fmla="*/ 1768113 h 4436126"/>
              <a:gd name="csX10" fmla="*/ 3647661 w 3647661"/>
              <a:gd name="csY10" fmla="*/ 2446207 h 4436126"/>
              <a:gd name="csX11" fmla="*/ 3647661 w 3647661"/>
              <a:gd name="csY11" fmla="*/ 2946855 h 4436126"/>
              <a:gd name="csX12" fmla="*/ 3647661 w 3647661"/>
              <a:gd name="csY12" fmla="*/ 3580587 h 4436126"/>
              <a:gd name="csX13" fmla="*/ 3647661 w 3647661"/>
              <a:gd name="csY13" fmla="*/ 4436126 h 4436126"/>
              <a:gd name="csX14" fmla="*/ 3039718 w 3647661"/>
              <a:gd name="csY14" fmla="*/ 4436126 h 4436126"/>
              <a:gd name="csX15" fmla="*/ 2431774 w 3647661"/>
              <a:gd name="csY15" fmla="*/ 4436126 h 4436126"/>
              <a:gd name="csX16" fmla="*/ 1823831 w 3647661"/>
              <a:gd name="csY16" fmla="*/ 4436126 h 4436126"/>
              <a:gd name="csX17" fmla="*/ 1288840 w 3647661"/>
              <a:gd name="csY17" fmla="*/ 4436126 h 4436126"/>
              <a:gd name="csX18" fmla="*/ 607943 w 3647661"/>
              <a:gd name="csY18" fmla="*/ 4436126 h 4436126"/>
              <a:gd name="csX19" fmla="*/ 0 w 3647661"/>
              <a:gd name="csY19" fmla="*/ 4436126 h 4436126"/>
              <a:gd name="csX20" fmla="*/ 0 w 3647661"/>
              <a:gd name="csY20" fmla="*/ 3758032 h 4436126"/>
              <a:gd name="csX21" fmla="*/ 0 w 3647661"/>
              <a:gd name="csY21" fmla="*/ 3035578 h 4436126"/>
              <a:gd name="csX22" fmla="*/ 0 w 3647661"/>
              <a:gd name="csY22" fmla="*/ 2401845 h 4436126"/>
              <a:gd name="csX23" fmla="*/ 0 w 3647661"/>
              <a:gd name="csY23" fmla="*/ 1768113 h 4436126"/>
              <a:gd name="csX24" fmla="*/ 0 w 3647661"/>
              <a:gd name="csY24" fmla="*/ 1178742 h 4436126"/>
              <a:gd name="csX25" fmla="*/ 0 w 3647661"/>
              <a:gd name="csY25" fmla="*/ 589371 h 4436126"/>
              <a:gd name="csX26" fmla="*/ 0 w 3647661"/>
              <a:gd name="csY26" fmla="*/ 0 h 44361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3647661" h="4436126" fill="none" extrusionOk="0">
                <a:moveTo>
                  <a:pt x="0" y="0"/>
                </a:moveTo>
                <a:cubicBezTo>
                  <a:pt x="116158" y="-16963"/>
                  <a:pt x="364681" y="-4006"/>
                  <a:pt x="498514" y="0"/>
                </a:cubicBezTo>
                <a:cubicBezTo>
                  <a:pt x="632347" y="4006"/>
                  <a:pt x="950865" y="15164"/>
                  <a:pt x="1069981" y="0"/>
                </a:cubicBezTo>
                <a:cubicBezTo>
                  <a:pt x="1189097" y="-15164"/>
                  <a:pt x="1556518" y="-23132"/>
                  <a:pt x="1714401" y="0"/>
                </a:cubicBezTo>
                <a:cubicBezTo>
                  <a:pt x="1872284" y="23132"/>
                  <a:pt x="2015985" y="9364"/>
                  <a:pt x="2285868" y="0"/>
                </a:cubicBezTo>
                <a:cubicBezTo>
                  <a:pt x="2555751" y="-9364"/>
                  <a:pt x="2555148" y="14141"/>
                  <a:pt x="2784381" y="0"/>
                </a:cubicBezTo>
                <a:cubicBezTo>
                  <a:pt x="3013614" y="-14141"/>
                  <a:pt x="3216105" y="-3763"/>
                  <a:pt x="3647661" y="0"/>
                </a:cubicBezTo>
                <a:cubicBezTo>
                  <a:pt x="3623206" y="221859"/>
                  <a:pt x="3622213" y="458853"/>
                  <a:pt x="3647661" y="633732"/>
                </a:cubicBezTo>
                <a:cubicBezTo>
                  <a:pt x="3673109" y="808611"/>
                  <a:pt x="3674779" y="1138417"/>
                  <a:pt x="3647661" y="1267465"/>
                </a:cubicBezTo>
                <a:cubicBezTo>
                  <a:pt x="3620543" y="1396513"/>
                  <a:pt x="3664792" y="1625185"/>
                  <a:pt x="3647661" y="1768113"/>
                </a:cubicBezTo>
                <a:cubicBezTo>
                  <a:pt x="3630530" y="1911041"/>
                  <a:pt x="3671056" y="2135008"/>
                  <a:pt x="3647661" y="2446207"/>
                </a:cubicBezTo>
                <a:cubicBezTo>
                  <a:pt x="3624266" y="2757406"/>
                  <a:pt x="3642702" y="2713342"/>
                  <a:pt x="3647661" y="2946855"/>
                </a:cubicBezTo>
                <a:cubicBezTo>
                  <a:pt x="3652620" y="3180368"/>
                  <a:pt x="3664319" y="3290221"/>
                  <a:pt x="3647661" y="3580587"/>
                </a:cubicBezTo>
                <a:cubicBezTo>
                  <a:pt x="3631003" y="3870953"/>
                  <a:pt x="3617531" y="4259425"/>
                  <a:pt x="3647661" y="4436126"/>
                </a:cubicBezTo>
                <a:cubicBezTo>
                  <a:pt x="3523929" y="4410412"/>
                  <a:pt x="3241413" y="4436068"/>
                  <a:pt x="3039718" y="4436126"/>
                </a:cubicBezTo>
                <a:cubicBezTo>
                  <a:pt x="2838023" y="4436184"/>
                  <a:pt x="2630387" y="4431142"/>
                  <a:pt x="2431774" y="4436126"/>
                </a:cubicBezTo>
                <a:cubicBezTo>
                  <a:pt x="2233161" y="4441110"/>
                  <a:pt x="2003296" y="4449826"/>
                  <a:pt x="1823831" y="4436126"/>
                </a:cubicBezTo>
                <a:cubicBezTo>
                  <a:pt x="1644366" y="4422426"/>
                  <a:pt x="1399453" y="4442442"/>
                  <a:pt x="1288840" y="4436126"/>
                </a:cubicBezTo>
                <a:cubicBezTo>
                  <a:pt x="1178227" y="4429810"/>
                  <a:pt x="793482" y="4411099"/>
                  <a:pt x="607943" y="4436126"/>
                </a:cubicBezTo>
                <a:cubicBezTo>
                  <a:pt x="422404" y="4461153"/>
                  <a:pt x="158703" y="4453091"/>
                  <a:pt x="0" y="4436126"/>
                </a:cubicBezTo>
                <a:cubicBezTo>
                  <a:pt x="8129" y="4099466"/>
                  <a:pt x="23502" y="4014012"/>
                  <a:pt x="0" y="3758032"/>
                </a:cubicBezTo>
                <a:cubicBezTo>
                  <a:pt x="-23502" y="3502052"/>
                  <a:pt x="8018" y="3295661"/>
                  <a:pt x="0" y="3035578"/>
                </a:cubicBezTo>
                <a:cubicBezTo>
                  <a:pt x="-8018" y="2775495"/>
                  <a:pt x="-8720" y="2595880"/>
                  <a:pt x="0" y="2401845"/>
                </a:cubicBezTo>
                <a:cubicBezTo>
                  <a:pt x="8720" y="2207810"/>
                  <a:pt x="9279" y="1982551"/>
                  <a:pt x="0" y="1768113"/>
                </a:cubicBezTo>
                <a:cubicBezTo>
                  <a:pt x="-9279" y="1553675"/>
                  <a:pt x="7090" y="1354447"/>
                  <a:pt x="0" y="1178742"/>
                </a:cubicBezTo>
                <a:cubicBezTo>
                  <a:pt x="-7090" y="1003037"/>
                  <a:pt x="-23786" y="768334"/>
                  <a:pt x="0" y="589371"/>
                </a:cubicBezTo>
                <a:cubicBezTo>
                  <a:pt x="23786" y="410408"/>
                  <a:pt x="-16955" y="242082"/>
                  <a:pt x="0" y="0"/>
                </a:cubicBezTo>
                <a:close/>
              </a:path>
              <a:path w="3647661" h="4436126" stroke="0" extrusionOk="0">
                <a:moveTo>
                  <a:pt x="0" y="0"/>
                </a:moveTo>
                <a:cubicBezTo>
                  <a:pt x="171149" y="-7244"/>
                  <a:pt x="374684" y="2591"/>
                  <a:pt x="534990" y="0"/>
                </a:cubicBezTo>
                <a:cubicBezTo>
                  <a:pt x="695296" y="-2591"/>
                  <a:pt x="907320" y="7483"/>
                  <a:pt x="1069981" y="0"/>
                </a:cubicBezTo>
                <a:cubicBezTo>
                  <a:pt x="1232642" y="-7483"/>
                  <a:pt x="1543604" y="-26203"/>
                  <a:pt x="1677924" y="0"/>
                </a:cubicBezTo>
                <a:cubicBezTo>
                  <a:pt x="1812244" y="26203"/>
                  <a:pt x="2140632" y="31361"/>
                  <a:pt x="2322344" y="0"/>
                </a:cubicBezTo>
                <a:cubicBezTo>
                  <a:pt x="2504056" y="-31361"/>
                  <a:pt x="2658834" y="3381"/>
                  <a:pt x="2893811" y="0"/>
                </a:cubicBezTo>
                <a:cubicBezTo>
                  <a:pt x="3128788" y="-3381"/>
                  <a:pt x="3338741" y="-10376"/>
                  <a:pt x="3647661" y="0"/>
                </a:cubicBezTo>
                <a:cubicBezTo>
                  <a:pt x="3628986" y="244498"/>
                  <a:pt x="3624774" y="362520"/>
                  <a:pt x="3647661" y="545010"/>
                </a:cubicBezTo>
                <a:cubicBezTo>
                  <a:pt x="3670549" y="727500"/>
                  <a:pt x="3619543" y="968439"/>
                  <a:pt x="3647661" y="1134381"/>
                </a:cubicBezTo>
                <a:cubicBezTo>
                  <a:pt x="3675779" y="1300323"/>
                  <a:pt x="3670065" y="1646297"/>
                  <a:pt x="3647661" y="1856836"/>
                </a:cubicBezTo>
                <a:cubicBezTo>
                  <a:pt x="3625257" y="2067375"/>
                  <a:pt x="3632904" y="2315399"/>
                  <a:pt x="3647661" y="2490568"/>
                </a:cubicBezTo>
                <a:cubicBezTo>
                  <a:pt x="3662418" y="2665737"/>
                  <a:pt x="3616073" y="2880164"/>
                  <a:pt x="3647661" y="3124300"/>
                </a:cubicBezTo>
                <a:cubicBezTo>
                  <a:pt x="3679249" y="3368436"/>
                  <a:pt x="3677361" y="3519722"/>
                  <a:pt x="3647661" y="3758032"/>
                </a:cubicBezTo>
                <a:cubicBezTo>
                  <a:pt x="3617961" y="3996342"/>
                  <a:pt x="3615180" y="4147465"/>
                  <a:pt x="3647661" y="4436126"/>
                </a:cubicBezTo>
                <a:cubicBezTo>
                  <a:pt x="3506685" y="4421969"/>
                  <a:pt x="3266652" y="4433618"/>
                  <a:pt x="3149147" y="4436126"/>
                </a:cubicBezTo>
                <a:cubicBezTo>
                  <a:pt x="3031642" y="4438634"/>
                  <a:pt x="2832267" y="4432536"/>
                  <a:pt x="2650634" y="4436126"/>
                </a:cubicBezTo>
                <a:cubicBezTo>
                  <a:pt x="2469001" y="4439716"/>
                  <a:pt x="2324677" y="4416284"/>
                  <a:pt x="2042690" y="4436126"/>
                </a:cubicBezTo>
                <a:cubicBezTo>
                  <a:pt x="1760703" y="4455968"/>
                  <a:pt x="1686949" y="4416099"/>
                  <a:pt x="1398270" y="4436126"/>
                </a:cubicBezTo>
                <a:cubicBezTo>
                  <a:pt x="1109591" y="4456153"/>
                  <a:pt x="1071585" y="4455485"/>
                  <a:pt x="899756" y="4436126"/>
                </a:cubicBezTo>
                <a:cubicBezTo>
                  <a:pt x="727927" y="4416767"/>
                  <a:pt x="344407" y="4430463"/>
                  <a:pt x="0" y="4436126"/>
                </a:cubicBezTo>
                <a:cubicBezTo>
                  <a:pt x="5440" y="4303018"/>
                  <a:pt x="91" y="4161914"/>
                  <a:pt x="0" y="3891116"/>
                </a:cubicBezTo>
                <a:cubicBezTo>
                  <a:pt x="-91" y="3620318"/>
                  <a:pt x="-11601" y="3462294"/>
                  <a:pt x="0" y="3301745"/>
                </a:cubicBezTo>
                <a:cubicBezTo>
                  <a:pt x="11601" y="3141196"/>
                  <a:pt x="22776" y="2916996"/>
                  <a:pt x="0" y="2756735"/>
                </a:cubicBezTo>
                <a:cubicBezTo>
                  <a:pt x="-22776" y="2596474"/>
                  <a:pt x="5257" y="2440491"/>
                  <a:pt x="0" y="2256087"/>
                </a:cubicBezTo>
                <a:cubicBezTo>
                  <a:pt x="-5257" y="2071683"/>
                  <a:pt x="20189" y="1902567"/>
                  <a:pt x="0" y="1666716"/>
                </a:cubicBezTo>
                <a:cubicBezTo>
                  <a:pt x="-20189" y="1430865"/>
                  <a:pt x="-21241" y="1161108"/>
                  <a:pt x="0" y="988622"/>
                </a:cubicBezTo>
                <a:cubicBezTo>
                  <a:pt x="21241" y="816136"/>
                  <a:pt x="17108" y="406740"/>
                  <a:pt x="0" y="0"/>
                </a:cubicBezTo>
                <a:close/>
              </a:path>
            </a:pathLst>
          </a:custGeom>
          <a:solidFill>
            <a:schemeClr val="accent2"/>
          </a:solidFill>
          <a:ln w="57150">
            <a:solidFill>
              <a:schemeClr val="accent2"/>
            </a:solidFill>
            <a:extLst>
              <a:ext uri="{C807C97D-BFC1-408E-A445-0C87EB9F89A2}">
                <ask:lineSketchStyleProps xmlns:ask="http://schemas.microsoft.com/office/drawing/2018/sketchyshapes" sd="68728339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ítulo 2">
            <a:extLst>
              <a:ext uri="{FF2B5EF4-FFF2-40B4-BE49-F238E27FC236}">
                <a16:creationId xmlns:a16="http://schemas.microsoft.com/office/drawing/2014/main" id="{CC1DA962-1858-A2EA-2986-317F01A8A73F}"/>
              </a:ext>
            </a:extLst>
          </p:cNvPr>
          <p:cNvSpPr>
            <a:spLocks noGrp="1"/>
          </p:cNvSpPr>
          <p:nvPr>
            <p:ph type="subTitle" idx="1"/>
          </p:nvPr>
        </p:nvSpPr>
        <p:spPr>
          <a:xfrm>
            <a:off x="7928114" y="1232453"/>
            <a:ext cx="3200400" cy="2713906"/>
          </a:xfrm>
        </p:spPr>
        <p:txBody>
          <a:bodyPr anchor="b">
            <a:normAutofit/>
          </a:bodyPr>
          <a:lstStyle/>
          <a:p>
            <a:r>
              <a:rPr lang="es-MX" sz="4400" dirty="0">
                <a:solidFill>
                  <a:srgbClr val="FFFFFF"/>
                </a:solidFill>
              </a:rPr>
              <a:t>LA VOTACIÓN</a:t>
            </a:r>
          </a:p>
          <a:p>
            <a:r>
              <a:rPr lang="es-MX" sz="3200" dirty="0">
                <a:solidFill>
                  <a:srgbClr val="FFFFFF"/>
                </a:solidFill>
              </a:rPr>
              <a:t>(Arts. 277-286)</a:t>
            </a:r>
          </a:p>
        </p:txBody>
      </p:sp>
      <p:sp>
        <p:nvSpPr>
          <p:cNvPr id="13" name="sketch line">
            <a:extLst>
              <a:ext uri="{FF2B5EF4-FFF2-40B4-BE49-F238E27FC236}">
                <a16:creationId xmlns:a16="http://schemas.microsoft.com/office/drawing/2014/main" id="{A3AA0D95-D550-F847-C2BE-AD42B0978F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5439978"/>
            <a:ext cx="6281928" cy="18288"/>
          </a:xfrm>
          <a:custGeom>
            <a:avLst/>
            <a:gdLst>
              <a:gd name="csX0" fmla="*/ 0 w 6281928"/>
              <a:gd name="csY0" fmla="*/ 0 h 18288"/>
              <a:gd name="csX1" fmla="*/ 572353 w 6281928"/>
              <a:gd name="csY1" fmla="*/ 0 h 18288"/>
              <a:gd name="csX2" fmla="*/ 1207526 w 6281928"/>
              <a:gd name="csY2" fmla="*/ 0 h 18288"/>
              <a:gd name="csX3" fmla="*/ 1779880 w 6281928"/>
              <a:gd name="csY3" fmla="*/ 0 h 18288"/>
              <a:gd name="csX4" fmla="*/ 2540691 w 6281928"/>
              <a:gd name="csY4" fmla="*/ 0 h 18288"/>
              <a:gd name="csX5" fmla="*/ 3238683 w 6281928"/>
              <a:gd name="csY5" fmla="*/ 0 h 18288"/>
              <a:gd name="csX6" fmla="*/ 3936675 w 6281928"/>
              <a:gd name="csY6" fmla="*/ 0 h 18288"/>
              <a:gd name="csX7" fmla="*/ 4760305 w 6281928"/>
              <a:gd name="csY7" fmla="*/ 0 h 18288"/>
              <a:gd name="csX8" fmla="*/ 5521117 w 6281928"/>
              <a:gd name="csY8" fmla="*/ 0 h 18288"/>
              <a:gd name="csX9" fmla="*/ 6281928 w 6281928"/>
              <a:gd name="csY9" fmla="*/ 0 h 18288"/>
              <a:gd name="csX10" fmla="*/ 6281928 w 6281928"/>
              <a:gd name="csY10" fmla="*/ 18288 h 18288"/>
              <a:gd name="csX11" fmla="*/ 5772394 w 6281928"/>
              <a:gd name="csY11" fmla="*/ 18288 h 18288"/>
              <a:gd name="csX12" fmla="*/ 5200040 w 6281928"/>
              <a:gd name="csY12" fmla="*/ 18288 h 18288"/>
              <a:gd name="csX13" fmla="*/ 4439229 w 6281928"/>
              <a:gd name="csY13" fmla="*/ 18288 h 18288"/>
              <a:gd name="csX14" fmla="*/ 3615599 w 6281928"/>
              <a:gd name="csY14" fmla="*/ 18288 h 18288"/>
              <a:gd name="csX15" fmla="*/ 2980426 w 6281928"/>
              <a:gd name="csY15" fmla="*/ 18288 h 18288"/>
              <a:gd name="csX16" fmla="*/ 2156795 w 6281928"/>
              <a:gd name="csY16" fmla="*/ 18288 h 18288"/>
              <a:gd name="csX17" fmla="*/ 1584442 w 6281928"/>
              <a:gd name="csY17" fmla="*/ 18288 h 18288"/>
              <a:gd name="csX18" fmla="*/ 1074908 w 6281928"/>
              <a:gd name="csY18" fmla="*/ 18288 h 18288"/>
              <a:gd name="csX19" fmla="*/ 0 w 6281928"/>
              <a:gd name="csY19" fmla="*/ 18288 h 18288"/>
              <a:gd name="csX20" fmla="*/ 0 w 6281928"/>
              <a:gd name="csY20"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6281928" h="18288" fill="none" extrusionOk="0">
                <a:moveTo>
                  <a:pt x="0" y="0"/>
                </a:moveTo>
                <a:cubicBezTo>
                  <a:pt x="205960" y="24870"/>
                  <a:pt x="343550" y="5918"/>
                  <a:pt x="572353" y="0"/>
                </a:cubicBezTo>
                <a:cubicBezTo>
                  <a:pt x="801156" y="-5918"/>
                  <a:pt x="1015649" y="-11381"/>
                  <a:pt x="1207526" y="0"/>
                </a:cubicBezTo>
                <a:cubicBezTo>
                  <a:pt x="1399403" y="11381"/>
                  <a:pt x="1549725" y="7866"/>
                  <a:pt x="1779880" y="0"/>
                </a:cubicBezTo>
                <a:cubicBezTo>
                  <a:pt x="2010035" y="-7866"/>
                  <a:pt x="2190674" y="12826"/>
                  <a:pt x="2540691" y="0"/>
                </a:cubicBezTo>
                <a:cubicBezTo>
                  <a:pt x="2890708" y="-12826"/>
                  <a:pt x="3025718" y="-18534"/>
                  <a:pt x="3238683" y="0"/>
                </a:cubicBezTo>
                <a:cubicBezTo>
                  <a:pt x="3451648" y="18534"/>
                  <a:pt x="3603947" y="14884"/>
                  <a:pt x="3936675" y="0"/>
                </a:cubicBezTo>
                <a:cubicBezTo>
                  <a:pt x="4269403" y="-14884"/>
                  <a:pt x="4480718" y="-24607"/>
                  <a:pt x="4760305" y="0"/>
                </a:cubicBezTo>
                <a:cubicBezTo>
                  <a:pt x="5039892" y="24607"/>
                  <a:pt x="5359549" y="-31311"/>
                  <a:pt x="5521117" y="0"/>
                </a:cubicBezTo>
                <a:cubicBezTo>
                  <a:pt x="5682685" y="31311"/>
                  <a:pt x="5986067" y="-12593"/>
                  <a:pt x="6281928" y="0"/>
                </a:cubicBezTo>
                <a:cubicBezTo>
                  <a:pt x="6282307" y="7355"/>
                  <a:pt x="6282212" y="10249"/>
                  <a:pt x="6281928" y="18288"/>
                </a:cubicBezTo>
                <a:cubicBezTo>
                  <a:pt x="6078981" y="8428"/>
                  <a:pt x="5961061" y="2290"/>
                  <a:pt x="5772394" y="18288"/>
                </a:cubicBezTo>
                <a:cubicBezTo>
                  <a:pt x="5583727" y="34286"/>
                  <a:pt x="5329968" y="24208"/>
                  <a:pt x="5200040" y="18288"/>
                </a:cubicBezTo>
                <a:cubicBezTo>
                  <a:pt x="5070112" y="12368"/>
                  <a:pt x="4793288" y="21070"/>
                  <a:pt x="4439229" y="18288"/>
                </a:cubicBezTo>
                <a:cubicBezTo>
                  <a:pt x="4085170" y="15506"/>
                  <a:pt x="3813765" y="-16466"/>
                  <a:pt x="3615599" y="18288"/>
                </a:cubicBezTo>
                <a:cubicBezTo>
                  <a:pt x="3417433" y="53042"/>
                  <a:pt x="3133643" y="20727"/>
                  <a:pt x="2980426" y="18288"/>
                </a:cubicBezTo>
                <a:cubicBezTo>
                  <a:pt x="2827209" y="15849"/>
                  <a:pt x="2380685" y="51850"/>
                  <a:pt x="2156795" y="18288"/>
                </a:cubicBezTo>
                <a:cubicBezTo>
                  <a:pt x="1932905" y="-15274"/>
                  <a:pt x="1716744" y="-1398"/>
                  <a:pt x="1584442" y="18288"/>
                </a:cubicBezTo>
                <a:cubicBezTo>
                  <a:pt x="1452140" y="37974"/>
                  <a:pt x="1280887" y="12750"/>
                  <a:pt x="1074908" y="18288"/>
                </a:cubicBezTo>
                <a:cubicBezTo>
                  <a:pt x="868929" y="23826"/>
                  <a:pt x="318124" y="-17878"/>
                  <a:pt x="0" y="18288"/>
                </a:cubicBezTo>
                <a:cubicBezTo>
                  <a:pt x="-384" y="12702"/>
                  <a:pt x="-513" y="4636"/>
                  <a:pt x="0" y="0"/>
                </a:cubicBezTo>
                <a:close/>
              </a:path>
              <a:path w="6281928" h="18288" stroke="0" extrusionOk="0">
                <a:moveTo>
                  <a:pt x="0" y="0"/>
                </a:moveTo>
                <a:cubicBezTo>
                  <a:pt x="135290" y="27650"/>
                  <a:pt x="488372" y="4391"/>
                  <a:pt x="635173" y="0"/>
                </a:cubicBezTo>
                <a:cubicBezTo>
                  <a:pt x="781974" y="-4391"/>
                  <a:pt x="992816" y="14310"/>
                  <a:pt x="1144707" y="0"/>
                </a:cubicBezTo>
                <a:cubicBezTo>
                  <a:pt x="1296598" y="-14310"/>
                  <a:pt x="1796462" y="-1258"/>
                  <a:pt x="1968337" y="0"/>
                </a:cubicBezTo>
                <a:cubicBezTo>
                  <a:pt x="2140212" y="1258"/>
                  <a:pt x="2343376" y="-12852"/>
                  <a:pt x="2603510" y="0"/>
                </a:cubicBezTo>
                <a:cubicBezTo>
                  <a:pt x="2863644" y="12852"/>
                  <a:pt x="2935073" y="-10591"/>
                  <a:pt x="3238683" y="0"/>
                </a:cubicBezTo>
                <a:cubicBezTo>
                  <a:pt x="3542293" y="10591"/>
                  <a:pt x="3731676" y="3538"/>
                  <a:pt x="4062313" y="0"/>
                </a:cubicBezTo>
                <a:cubicBezTo>
                  <a:pt x="4392950" y="-3538"/>
                  <a:pt x="4440715" y="28126"/>
                  <a:pt x="4634667" y="0"/>
                </a:cubicBezTo>
                <a:cubicBezTo>
                  <a:pt x="4828619" y="-28126"/>
                  <a:pt x="5052661" y="8974"/>
                  <a:pt x="5458297" y="0"/>
                </a:cubicBezTo>
                <a:cubicBezTo>
                  <a:pt x="5863933" y="-8974"/>
                  <a:pt x="5906900" y="-24516"/>
                  <a:pt x="6281928" y="0"/>
                </a:cubicBezTo>
                <a:cubicBezTo>
                  <a:pt x="6282268" y="5688"/>
                  <a:pt x="6281759" y="13142"/>
                  <a:pt x="6281928" y="18288"/>
                </a:cubicBezTo>
                <a:cubicBezTo>
                  <a:pt x="6036108" y="15339"/>
                  <a:pt x="5743611" y="10415"/>
                  <a:pt x="5583936" y="18288"/>
                </a:cubicBezTo>
                <a:cubicBezTo>
                  <a:pt x="5424261" y="26161"/>
                  <a:pt x="5250533" y="-179"/>
                  <a:pt x="4948763" y="18288"/>
                </a:cubicBezTo>
                <a:cubicBezTo>
                  <a:pt x="4646993" y="36755"/>
                  <a:pt x="4354673" y="7565"/>
                  <a:pt x="4125133" y="18288"/>
                </a:cubicBezTo>
                <a:cubicBezTo>
                  <a:pt x="3895593" y="29012"/>
                  <a:pt x="3570246" y="29209"/>
                  <a:pt x="3301502" y="18288"/>
                </a:cubicBezTo>
                <a:cubicBezTo>
                  <a:pt x="3032758" y="7367"/>
                  <a:pt x="2955340" y="11905"/>
                  <a:pt x="2729149" y="18288"/>
                </a:cubicBezTo>
                <a:cubicBezTo>
                  <a:pt x="2502958" y="24671"/>
                  <a:pt x="2269423" y="3142"/>
                  <a:pt x="2031157" y="18288"/>
                </a:cubicBezTo>
                <a:cubicBezTo>
                  <a:pt x="1792891" y="33434"/>
                  <a:pt x="1484731" y="22122"/>
                  <a:pt x="1207526" y="18288"/>
                </a:cubicBezTo>
                <a:cubicBezTo>
                  <a:pt x="930321" y="14454"/>
                  <a:pt x="560231" y="-33402"/>
                  <a:pt x="0" y="18288"/>
                </a:cubicBezTo>
                <a:cubicBezTo>
                  <a:pt x="-478" y="10520"/>
                  <a:pt x="210" y="5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descr="Logotipo&#10;&#10;El contenido generado por IA puede ser incorrecto.">
            <a:extLst>
              <a:ext uri="{FF2B5EF4-FFF2-40B4-BE49-F238E27FC236}">
                <a16:creationId xmlns:a16="http://schemas.microsoft.com/office/drawing/2014/main" id="{E065266C-D9EE-F8ED-7070-BA3AD78A8A7F}"/>
              </a:ext>
            </a:extLst>
          </p:cNvPr>
          <p:cNvPicPr>
            <a:picLocks noChangeAspect="1"/>
          </p:cNvPicPr>
          <p:nvPr/>
        </p:nvPicPr>
        <p:blipFill>
          <a:blip r:embed="rId2"/>
          <a:stretch>
            <a:fillRect/>
          </a:stretch>
        </p:blipFill>
        <p:spPr>
          <a:xfrm>
            <a:off x="11364945" y="95473"/>
            <a:ext cx="719390" cy="713294"/>
          </a:xfrm>
          <a:prstGeom prst="rect">
            <a:avLst/>
          </a:prstGeom>
        </p:spPr>
      </p:pic>
      <p:sp>
        <p:nvSpPr>
          <p:cNvPr id="5" name="CuadroTexto 4">
            <a:extLst>
              <a:ext uri="{FF2B5EF4-FFF2-40B4-BE49-F238E27FC236}">
                <a16:creationId xmlns:a16="http://schemas.microsoft.com/office/drawing/2014/main" id="{18899628-5BC8-11EB-CC63-7D2E42971DD6}"/>
              </a:ext>
            </a:extLst>
          </p:cNvPr>
          <p:cNvSpPr txBox="1"/>
          <p:nvPr/>
        </p:nvSpPr>
        <p:spPr>
          <a:xfrm>
            <a:off x="838199" y="1399734"/>
            <a:ext cx="6281929" cy="3785652"/>
          </a:xfrm>
          <a:prstGeom prst="rect">
            <a:avLst/>
          </a:prstGeom>
          <a:noFill/>
        </p:spPr>
        <p:txBody>
          <a:bodyPr wrap="square" rtlCol="0">
            <a:spAutoFit/>
          </a:bodyPr>
          <a:lstStyle/>
          <a:p>
            <a:pPr algn="just"/>
            <a:r>
              <a:rPr lang="es-MX" sz="2400" dirty="0"/>
              <a:t>7. El presidente de la mesa directiva podrá solicitar, en todo tiempo, el auxilio de las fuerzas de seguridad pública a fin de preservar el orden en la casilla </a:t>
            </a:r>
          </a:p>
          <a:p>
            <a:pPr algn="just"/>
            <a:r>
              <a:rPr lang="es-MX" sz="2400" dirty="0"/>
              <a:t>8. La votación se cerrará a las 18:00 </a:t>
            </a:r>
            <a:r>
              <a:rPr lang="es-MX" sz="2400" dirty="0" err="1"/>
              <a:t>hrs</a:t>
            </a:r>
            <a:r>
              <a:rPr lang="es-MX" sz="2400" dirty="0"/>
              <a:t>. Se puede cerrar antes si se comprueba el voto de todos los electores de la lista nominal.</a:t>
            </a:r>
          </a:p>
          <a:p>
            <a:pPr algn="just"/>
            <a:r>
              <a:rPr lang="es-MX" sz="2400" dirty="0"/>
              <a:t>9. Se llenará el apartado del acta de jornada referente al cierre de la votación.</a:t>
            </a:r>
          </a:p>
          <a:p>
            <a:pPr algn="just"/>
            <a:endParaRPr lang="es-MX" sz="2400" dirty="0"/>
          </a:p>
        </p:txBody>
      </p:sp>
    </p:spTree>
    <p:extLst>
      <p:ext uri="{BB962C8B-B14F-4D97-AF65-F5344CB8AC3E}">
        <p14:creationId xmlns:p14="http://schemas.microsoft.com/office/powerpoint/2010/main" val="4878934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A361F5D-55A6-C007-92E7-63A5DC64E1B3}"/>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ítulo 2">
            <a:extLst>
              <a:ext uri="{FF2B5EF4-FFF2-40B4-BE49-F238E27FC236}">
                <a16:creationId xmlns:a16="http://schemas.microsoft.com/office/drawing/2014/main" id="{4487CBE2-EE6F-627B-4C67-04A689B8A96D}"/>
              </a:ext>
            </a:extLst>
          </p:cNvPr>
          <p:cNvSpPr>
            <a:spLocks noGrp="1"/>
          </p:cNvSpPr>
          <p:nvPr>
            <p:ph type="subTitle" idx="1"/>
          </p:nvPr>
        </p:nvSpPr>
        <p:spPr>
          <a:xfrm>
            <a:off x="838199" y="4983276"/>
            <a:ext cx="10512552" cy="1126680"/>
          </a:xfrm>
        </p:spPr>
        <p:txBody>
          <a:bodyPr>
            <a:noAutofit/>
          </a:bodyPr>
          <a:lstStyle/>
          <a:p>
            <a:pPr algn="r"/>
            <a:r>
              <a:rPr lang="es-MX" sz="4000" dirty="0"/>
              <a:t>ESCRUTINIO Y  CÓMPUTO</a:t>
            </a:r>
          </a:p>
          <a:p>
            <a:pPr algn="r"/>
            <a:r>
              <a:rPr lang="es-MX" sz="3200" dirty="0"/>
              <a:t>(Arts. 287-297)</a:t>
            </a:r>
          </a:p>
        </p:txBody>
      </p:sp>
      <p:sp>
        <p:nvSpPr>
          <p:cNvPr id="20"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descr="Logotipo&#10;&#10;El contenido generado por IA puede ser incorrecto.">
            <a:extLst>
              <a:ext uri="{FF2B5EF4-FFF2-40B4-BE49-F238E27FC236}">
                <a16:creationId xmlns:a16="http://schemas.microsoft.com/office/drawing/2014/main" id="{620C9317-791B-4620-78B4-06E58070CB9A}"/>
              </a:ext>
            </a:extLst>
          </p:cNvPr>
          <p:cNvPicPr>
            <a:picLocks noChangeAspect="1"/>
          </p:cNvPicPr>
          <p:nvPr/>
        </p:nvPicPr>
        <p:blipFill>
          <a:blip r:embed="rId2"/>
          <a:stretch>
            <a:fillRect/>
          </a:stretch>
        </p:blipFill>
        <p:spPr>
          <a:xfrm>
            <a:off x="11364945" y="95473"/>
            <a:ext cx="719390" cy="713294"/>
          </a:xfrm>
          <a:prstGeom prst="rect">
            <a:avLst/>
          </a:prstGeom>
        </p:spPr>
      </p:pic>
      <p:sp>
        <p:nvSpPr>
          <p:cNvPr id="2" name="CuadroTexto 1">
            <a:extLst>
              <a:ext uri="{FF2B5EF4-FFF2-40B4-BE49-F238E27FC236}">
                <a16:creationId xmlns:a16="http://schemas.microsoft.com/office/drawing/2014/main" id="{90C2B6DE-2251-9EC7-8EB7-27A9EEE1100B}"/>
              </a:ext>
            </a:extLst>
          </p:cNvPr>
          <p:cNvSpPr txBox="1"/>
          <p:nvPr/>
        </p:nvSpPr>
        <p:spPr>
          <a:xfrm>
            <a:off x="1652337" y="1742242"/>
            <a:ext cx="9192126" cy="2492990"/>
          </a:xfrm>
          <a:prstGeom prst="rect">
            <a:avLst/>
          </a:prstGeom>
          <a:noFill/>
        </p:spPr>
        <p:txBody>
          <a:bodyPr wrap="square" rtlCol="0">
            <a:spAutoFit/>
          </a:bodyPr>
          <a:lstStyle/>
          <a:p>
            <a:pPr algn="just"/>
            <a:r>
              <a:rPr lang="es-MX" sz="2600" dirty="0"/>
              <a:t>Es el procedimiento por el cual los integrantes de cada una de las mesas directivas de casilla, determinan el número de electores que votó en la casilla, número de votos emitidos en favor de cada uno de los partidos políticos o candidatos, número de votos nulos, y el número de boletas sobrantes de cada elección. </a:t>
            </a:r>
          </a:p>
        </p:txBody>
      </p:sp>
    </p:spTree>
    <p:extLst>
      <p:ext uri="{BB962C8B-B14F-4D97-AF65-F5344CB8AC3E}">
        <p14:creationId xmlns:p14="http://schemas.microsoft.com/office/powerpoint/2010/main" val="16387003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ítulo 1">
            <a:extLst>
              <a:ext uri="{FF2B5EF4-FFF2-40B4-BE49-F238E27FC236}">
                <a16:creationId xmlns:a16="http://schemas.microsoft.com/office/drawing/2014/main" id="{882488E0-FEC2-E6A7-3C6F-47460B2696D6}"/>
              </a:ext>
            </a:extLst>
          </p:cNvPr>
          <p:cNvSpPr>
            <a:spLocks noGrp="1"/>
          </p:cNvSpPr>
          <p:nvPr>
            <p:ph type="title"/>
          </p:nvPr>
        </p:nvSpPr>
        <p:spPr>
          <a:xfrm>
            <a:off x="3942346" y="601480"/>
            <a:ext cx="4760495" cy="1348065"/>
          </a:xfrm>
        </p:spPr>
        <p:txBody>
          <a:bodyPr>
            <a:normAutofit/>
          </a:bodyPr>
          <a:lstStyle/>
          <a:p>
            <a:r>
              <a:rPr lang="es-MX" sz="5400" dirty="0">
                <a:solidFill>
                  <a:srgbClr val="FFFFFF"/>
                </a:solidFill>
              </a:rPr>
              <a:t>VOTOS NULOS</a:t>
            </a:r>
          </a:p>
        </p:txBody>
      </p:sp>
      <p:sp>
        <p:nvSpPr>
          <p:cNvPr id="3" name="Marcador de contenido 2">
            <a:extLst>
              <a:ext uri="{FF2B5EF4-FFF2-40B4-BE49-F238E27FC236}">
                <a16:creationId xmlns:a16="http://schemas.microsoft.com/office/drawing/2014/main" id="{8BDA0C0A-BEB8-8442-D1FB-11BB8E08349B}"/>
              </a:ext>
            </a:extLst>
          </p:cNvPr>
          <p:cNvSpPr>
            <a:spLocks noGrp="1"/>
          </p:cNvSpPr>
          <p:nvPr>
            <p:ph idx="1"/>
          </p:nvPr>
        </p:nvSpPr>
        <p:spPr>
          <a:xfrm>
            <a:off x="1479884" y="2715500"/>
            <a:ext cx="9685421" cy="3590174"/>
          </a:xfrm>
        </p:spPr>
        <p:txBody>
          <a:bodyPr>
            <a:normAutofit/>
          </a:bodyPr>
          <a:lstStyle/>
          <a:p>
            <a:pPr marL="514350" indent="-514350" algn="just">
              <a:buFont typeface="+mj-lt"/>
              <a:buAutoNum type="alphaUcPeriod"/>
            </a:pPr>
            <a:r>
              <a:rPr lang="es-MX" sz="2600" dirty="0"/>
              <a:t>Aquél expresado por un elector en una boleta que depositó en la urna, sin haber marcado ningún cuadro que contenga el emblema de un partido político o de una candidatura independiente</a:t>
            </a:r>
          </a:p>
          <a:p>
            <a:pPr marL="514350" indent="-514350" algn="just">
              <a:buFont typeface="+mj-lt"/>
              <a:buAutoNum type="alphaUcPeriod"/>
            </a:pPr>
            <a:r>
              <a:rPr lang="es-MX" sz="2600" dirty="0"/>
              <a:t>Cuando el elector marque dos o más cuadros sin existir coalición entre los partidos cuyos emblemas hayan sido marcados. </a:t>
            </a:r>
          </a:p>
        </p:txBody>
      </p:sp>
      <p:pic>
        <p:nvPicPr>
          <p:cNvPr id="4" name="Imagen 3" descr="Logotipo&#10;&#10;El contenido generado por IA puede ser incorrecto.">
            <a:extLst>
              <a:ext uri="{FF2B5EF4-FFF2-40B4-BE49-F238E27FC236}">
                <a16:creationId xmlns:a16="http://schemas.microsoft.com/office/drawing/2014/main" id="{6E8F0415-35C5-7A13-448C-9ABA0EC3D005}"/>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17139109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C352099-802F-61D6-86B9-DF750AC951CF}"/>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1F4BEAE-7B95-2A2E-E7A4-894EFA9CCA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93761279-5992-D884-418F-EC97F3A525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ítulo 1">
            <a:extLst>
              <a:ext uri="{FF2B5EF4-FFF2-40B4-BE49-F238E27FC236}">
                <a16:creationId xmlns:a16="http://schemas.microsoft.com/office/drawing/2014/main" id="{AB447E37-6EF0-1D34-788F-822D7416A3D6}"/>
              </a:ext>
            </a:extLst>
          </p:cNvPr>
          <p:cNvSpPr>
            <a:spLocks noGrp="1"/>
          </p:cNvSpPr>
          <p:nvPr>
            <p:ph type="title"/>
          </p:nvPr>
        </p:nvSpPr>
        <p:spPr>
          <a:xfrm>
            <a:off x="1524000" y="558668"/>
            <a:ext cx="9641305" cy="1604506"/>
          </a:xfrm>
        </p:spPr>
        <p:txBody>
          <a:bodyPr>
            <a:noAutofit/>
          </a:bodyPr>
          <a:lstStyle/>
          <a:p>
            <a:pPr algn="ctr"/>
            <a:r>
              <a:rPr lang="es-MX" sz="4000" dirty="0">
                <a:solidFill>
                  <a:srgbClr val="FFFFFF"/>
                </a:solidFill>
              </a:rPr>
              <a:t>PRELACIÓN EN EL ESCRUTINIO </a:t>
            </a:r>
            <a:br>
              <a:rPr lang="es-MX" sz="4000" dirty="0">
                <a:solidFill>
                  <a:srgbClr val="FFFFFF"/>
                </a:solidFill>
              </a:rPr>
            </a:br>
            <a:r>
              <a:rPr lang="es-MX" sz="4000" dirty="0">
                <a:solidFill>
                  <a:srgbClr val="FFFFFF"/>
                </a:solidFill>
              </a:rPr>
              <a:t>Y </a:t>
            </a:r>
            <a:br>
              <a:rPr lang="es-MX" sz="4000" dirty="0">
                <a:solidFill>
                  <a:srgbClr val="FFFFFF"/>
                </a:solidFill>
              </a:rPr>
            </a:br>
            <a:r>
              <a:rPr lang="es-MX" sz="4000" dirty="0">
                <a:solidFill>
                  <a:srgbClr val="FFFFFF"/>
                </a:solidFill>
              </a:rPr>
              <a:t>CÓMPUTO</a:t>
            </a:r>
          </a:p>
        </p:txBody>
      </p:sp>
      <p:sp>
        <p:nvSpPr>
          <p:cNvPr id="3" name="Marcador de contenido 2">
            <a:extLst>
              <a:ext uri="{FF2B5EF4-FFF2-40B4-BE49-F238E27FC236}">
                <a16:creationId xmlns:a16="http://schemas.microsoft.com/office/drawing/2014/main" id="{9B400CB9-3983-FB25-AEB6-73140ACFD004}"/>
              </a:ext>
            </a:extLst>
          </p:cNvPr>
          <p:cNvSpPr>
            <a:spLocks noGrp="1"/>
          </p:cNvSpPr>
          <p:nvPr>
            <p:ph idx="1"/>
          </p:nvPr>
        </p:nvSpPr>
        <p:spPr>
          <a:xfrm>
            <a:off x="1479884" y="2715500"/>
            <a:ext cx="9685421" cy="3590174"/>
          </a:xfrm>
        </p:spPr>
        <p:txBody>
          <a:bodyPr>
            <a:normAutofit/>
          </a:bodyPr>
          <a:lstStyle/>
          <a:p>
            <a:pPr marL="514350" indent="-514350" algn="just">
              <a:buFont typeface="+mj-lt"/>
              <a:buAutoNum type="alphaUcPeriod"/>
            </a:pPr>
            <a:r>
              <a:rPr lang="es-MX" sz="2600" dirty="0"/>
              <a:t>De Presidente de los Estados Unidos Mexicanos</a:t>
            </a:r>
          </a:p>
          <a:p>
            <a:pPr marL="514350" indent="-514350" algn="just">
              <a:buFont typeface="+mj-lt"/>
              <a:buAutoNum type="alphaUcPeriod"/>
            </a:pPr>
            <a:r>
              <a:rPr lang="es-MX" sz="2600" dirty="0"/>
              <a:t>De senadores</a:t>
            </a:r>
          </a:p>
          <a:p>
            <a:pPr marL="514350" indent="-514350" algn="just">
              <a:buFont typeface="+mj-lt"/>
              <a:buAutoNum type="alphaUcPeriod"/>
            </a:pPr>
            <a:r>
              <a:rPr lang="es-MX" sz="2600" dirty="0"/>
              <a:t>De diputados </a:t>
            </a:r>
          </a:p>
          <a:p>
            <a:pPr marL="514350" indent="-514350" algn="just">
              <a:buFont typeface="+mj-lt"/>
              <a:buAutoNum type="alphaUcPeriod"/>
            </a:pPr>
            <a:r>
              <a:rPr lang="es-MX" sz="2600" dirty="0"/>
              <a:t>De consulta popular </a:t>
            </a:r>
          </a:p>
          <a:p>
            <a:pPr marL="0" indent="0" algn="just">
              <a:buNone/>
            </a:pPr>
            <a:r>
              <a:rPr lang="es-MX" sz="2600" dirty="0"/>
              <a:t>En elecciones concurrentes además se computara: gobernador o jefe de gobierno, diputados locales, y ayuntamientos o alcaldías.</a:t>
            </a:r>
          </a:p>
        </p:txBody>
      </p:sp>
      <p:pic>
        <p:nvPicPr>
          <p:cNvPr id="4" name="Imagen 3" descr="Logotipo&#10;&#10;El contenido generado por IA puede ser incorrecto.">
            <a:extLst>
              <a:ext uri="{FF2B5EF4-FFF2-40B4-BE49-F238E27FC236}">
                <a16:creationId xmlns:a16="http://schemas.microsoft.com/office/drawing/2014/main" id="{FBD00E15-1842-BCF6-34D5-DEC77334EE2A}"/>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5772860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AEB399EB-E5FE-D745-7A12-82C1C8D13DC0}"/>
              </a:ext>
            </a:extLst>
          </p:cNvPr>
          <p:cNvSpPr>
            <a:spLocks noGrp="1"/>
          </p:cNvSpPr>
          <p:nvPr>
            <p:ph type="title"/>
          </p:nvPr>
        </p:nvSpPr>
        <p:spPr>
          <a:xfrm>
            <a:off x="841248" y="548640"/>
            <a:ext cx="3600860" cy="5431536"/>
          </a:xfrm>
        </p:spPr>
        <p:txBody>
          <a:bodyPr>
            <a:normAutofit/>
          </a:bodyPr>
          <a:lstStyle/>
          <a:p>
            <a:pPr algn="ctr"/>
            <a:r>
              <a:rPr lang="es-MX" sz="4000" dirty="0"/>
              <a:t>ACTA DE ESCRUTINIO Y CÓMPUTO POR CADA ELECCIÓN</a:t>
            </a:r>
          </a:p>
        </p:txBody>
      </p:sp>
      <p:sp>
        <p:nvSpPr>
          <p:cNvPr id="11"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D0189227-8C5A-1DF1-E964-8A54B7031A78}"/>
              </a:ext>
            </a:extLst>
          </p:cNvPr>
          <p:cNvSpPr>
            <a:spLocks noGrp="1"/>
          </p:cNvSpPr>
          <p:nvPr>
            <p:ph idx="1"/>
          </p:nvPr>
        </p:nvSpPr>
        <p:spPr>
          <a:xfrm>
            <a:off x="5035993" y="824809"/>
            <a:ext cx="6224335" cy="5720370"/>
          </a:xfrm>
        </p:spPr>
        <p:txBody>
          <a:bodyPr anchor="ctr">
            <a:normAutofit/>
          </a:bodyPr>
          <a:lstStyle/>
          <a:p>
            <a:pPr marL="0" indent="0" algn="just">
              <a:buNone/>
            </a:pPr>
            <a:r>
              <a:rPr lang="es-MX" sz="2400" dirty="0"/>
              <a:t>*Número de votos emitidos a favor de cada partido político o candidato</a:t>
            </a:r>
          </a:p>
          <a:p>
            <a:pPr marL="0" indent="0" algn="just">
              <a:buNone/>
            </a:pPr>
            <a:r>
              <a:rPr lang="es-MX" sz="2400" dirty="0"/>
              <a:t>*Número total de las boletas sobrantes que fueron inutilizadas</a:t>
            </a:r>
          </a:p>
          <a:p>
            <a:pPr marL="0" indent="0" algn="just">
              <a:buNone/>
            </a:pPr>
            <a:r>
              <a:rPr lang="es-MX" sz="2400" dirty="0"/>
              <a:t>*Número de votos nulos</a:t>
            </a:r>
          </a:p>
          <a:p>
            <a:pPr marL="0" indent="0" algn="just">
              <a:buNone/>
            </a:pPr>
            <a:r>
              <a:rPr lang="es-MX" sz="2400" dirty="0"/>
              <a:t>*Número de representantes de partidos que votaron en la casilla sin estar en el listado nominal de electores</a:t>
            </a:r>
          </a:p>
          <a:p>
            <a:pPr marL="0" indent="0" algn="just">
              <a:buNone/>
            </a:pPr>
            <a:r>
              <a:rPr lang="es-MX" sz="2400" dirty="0"/>
              <a:t>*Relación de los incidentes suscitados, si los hubiere</a:t>
            </a:r>
          </a:p>
          <a:p>
            <a:pPr marL="0" indent="0" algn="just">
              <a:buNone/>
            </a:pPr>
            <a:r>
              <a:rPr lang="es-MX" sz="2400" dirty="0"/>
              <a:t>*Relación de escritos de protesta presentados por los representantes de los partidos políticos y de Candidatos Independientes al término del escrutinio y cómputo. </a:t>
            </a:r>
          </a:p>
        </p:txBody>
      </p:sp>
      <p:pic>
        <p:nvPicPr>
          <p:cNvPr id="4" name="Imagen 3" descr="Logotipo&#10;&#10;El contenido generado por IA puede ser incorrecto.">
            <a:extLst>
              <a:ext uri="{FF2B5EF4-FFF2-40B4-BE49-F238E27FC236}">
                <a16:creationId xmlns:a16="http://schemas.microsoft.com/office/drawing/2014/main" id="{99F0F058-1336-F6E9-61DA-96DC84A2E3F0}"/>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16007426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26FBA8-D0C3-D635-C6DB-35768617467E}"/>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0D483F0-054C-B6D4-21E8-863BFBCF9B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912A73F3-D56A-08B4-4328-6D90EAEBEB91}"/>
              </a:ext>
            </a:extLst>
          </p:cNvPr>
          <p:cNvSpPr>
            <a:spLocks noGrp="1"/>
          </p:cNvSpPr>
          <p:nvPr>
            <p:ph type="title"/>
          </p:nvPr>
        </p:nvSpPr>
        <p:spPr>
          <a:xfrm>
            <a:off x="841248" y="548640"/>
            <a:ext cx="3600860" cy="5431536"/>
          </a:xfrm>
        </p:spPr>
        <p:txBody>
          <a:bodyPr>
            <a:normAutofit/>
          </a:bodyPr>
          <a:lstStyle/>
          <a:p>
            <a:pPr algn="ctr"/>
            <a:r>
              <a:rPr lang="es-MX" sz="4000" dirty="0"/>
              <a:t>ACTA DE ESCRUTINIO Y CÓMPUTO POR CADA ELECCIÓN</a:t>
            </a:r>
          </a:p>
        </p:txBody>
      </p:sp>
      <p:sp>
        <p:nvSpPr>
          <p:cNvPr id="11" name="sketch line">
            <a:extLst>
              <a:ext uri="{FF2B5EF4-FFF2-40B4-BE49-F238E27FC236}">
                <a16:creationId xmlns:a16="http://schemas.microsoft.com/office/drawing/2014/main" id="{71BEAAA5-D626-8683-F089-34ECA9495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284F6093-E0E7-7672-77AC-54EC7158B986}"/>
              </a:ext>
            </a:extLst>
          </p:cNvPr>
          <p:cNvSpPr>
            <a:spLocks noGrp="1"/>
          </p:cNvSpPr>
          <p:nvPr>
            <p:ph idx="1"/>
          </p:nvPr>
        </p:nvSpPr>
        <p:spPr>
          <a:xfrm>
            <a:off x="5035993" y="824809"/>
            <a:ext cx="6224335" cy="5720370"/>
          </a:xfrm>
        </p:spPr>
        <p:txBody>
          <a:bodyPr anchor="ctr">
            <a:normAutofit/>
          </a:bodyPr>
          <a:lstStyle/>
          <a:p>
            <a:pPr marL="0" indent="0" algn="just">
              <a:buNone/>
            </a:pPr>
            <a:r>
              <a:rPr lang="es-MX" sz="2400" dirty="0"/>
              <a:t>*Relación de escritos de protesta presentados por los representantes de los partidos políticos y de Candidatos Independientes al término del escrutinio y cómputo. </a:t>
            </a:r>
          </a:p>
          <a:p>
            <a:pPr marL="0" indent="0" algn="just">
              <a:buNone/>
            </a:pPr>
            <a:r>
              <a:rPr lang="es-MX" sz="2400" dirty="0"/>
              <a:t>*Levantadas y firmadas las actas se forma el expediente de la casilla.</a:t>
            </a:r>
          </a:p>
          <a:p>
            <a:pPr marL="0" indent="0" algn="just">
              <a:buNone/>
            </a:pPr>
            <a:r>
              <a:rPr lang="es-MX" sz="2400" dirty="0"/>
              <a:t>*Se entregará una a los representantes con acuse de recibo, y la primera, al PREP.</a:t>
            </a:r>
          </a:p>
        </p:txBody>
      </p:sp>
      <p:pic>
        <p:nvPicPr>
          <p:cNvPr id="4" name="Imagen 3" descr="Logotipo&#10;&#10;El contenido generado por IA puede ser incorrecto.">
            <a:extLst>
              <a:ext uri="{FF2B5EF4-FFF2-40B4-BE49-F238E27FC236}">
                <a16:creationId xmlns:a16="http://schemas.microsoft.com/office/drawing/2014/main" id="{9A51AED3-E841-32E3-D1BD-5A7DA5FE42F5}"/>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3394539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ACA2EA0-FFD3-42EC-9406-B595015ED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1" name="Rectangle 10">
            <a:extLst>
              <a:ext uri="{FF2B5EF4-FFF2-40B4-BE49-F238E27FC236}">
                <a16:creationId xmlns:a16="http://schemas.microsoft.com/office/drawing/2014/main" id="{D5288BCE-665C-472A-8C43-664BCFA31E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8762" y="1247775"/>
            <a:ext cx="9144000" cy="3007447"/>
          </a:xfrm>
          <a:prstGeom prst="rect">
            <a:avLst/>
          </a:prstGeom>
          <a:solidFill>
            <a:schemeClr val="bg1"/>
          </a:solidFill>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2" name="Título 1">
            <a:extLst>
              <a:ext uri="{FF2B5EF4-FFF2-40B4-BE49-F238E27FC236}">
                <a16:creationId xmlns:a16="http://schemas.microsoft.com/office/drawing/2014/main" id="{56AB930C-EC45-CE9C-1C35-4085E5893DB7}"/>
              </a:ext>
            </a:extLst>
          </p:cNvPr>
          <p:cNvSpPr>
            <a:spLocks noGrp="1"/>
          </p:cNvSpPr>
          <p:nvPr>
            <p:ph type="title"/>
          </p:nvPr>
        </p:nvSpPr>
        <p:spPr>
          <a:xfrm>
            <a:off x="1804988" y="1442172"/>
            <a:ext cx="8582025" cy="2177328"/>
          </a:xfrm>
        </p:spPr>
        <p:txBody>
          <a:bodyPr vert="horz" lIns="91440" tIns="45720" rIns="91440" bIns="45720" rtlCol="0" anchor="ctr">
            <a:normAutofit/>
          </a:bodyPr>
          <a:lstStyle/>
          <a:p>
            <a:pPr algn="ctr"/>
            <a:r>
              <a:rPr lang="en-US" sz="4000" kern="1200" dirty="0">
                <a:solidFill>
                  <a:schemeClr val="tx1"/>
                </a:solidFill>
                <a:latin typeface="+mj-lt"/>
                <a:ea typeface="+mj-ea"/>
                <a:cs typeface="+mj-cs"/>
              </a:rPr>
              <a:t>ETAPAS DE LA JORNADA ELECTORAL</a:t>
            </a:r>
            <a:br>
              <a:rPr lang="en-US" sz="4000" kern="1200" dirty="0">
                <a:solidFill>
                  <a:schemeClr val="tx1"/>
                </a:solidFill>
                <a:latin typeface="+mj-lt"/>
                <a:ea typeface="+mj-ea"/>
                <a:cs typeface="+mj-cs"/>
              </a:rPr>
            </a:br>
            <a:r>
              <a:rPr lang="en-US" sz="4000" kern="1200" dirty="0">
                <a:solidFill>
                  <a:schemeClr val="tx1"/>
                </a:solidFill>
                <a:latin typeface="+mj-lt"/>
                <a:ea typeface="+mj-ea"/>
                <a:cs typeface="+mj-cs"/>
              </a:rPr>
              <a:t>CALENDARIZACIÓN</a:t>
            </a:r>
            <a:br>
              <a:rPr lang="en-US" sz="4000" kern="1200" dirty="0">
                <a:solidFill>
                  <a:schemeClr val="tx1"/>
                </a:solidFill>
                <a:latin typeface="+mj-lt"/>
                <a:ea typeface="+mj-ea"/>
                <a:cs typeface="+mj-cs"/>
              </a:rPr>
            </a:br>
            <a:r>
              <a:rPr lang="en-US" sz="4000" kern="1200" dirty="0">
                <a:solidFill>
                  <a:schemeClr val="tx1"/>
                </a:solidFill>
                <a:latin typeface="+mj-lt"/>
                <a:ea typeface="+mj-ea"/>
                <a:cs typeface="+mj-cs"/>
              </a:rPr>
              <a:t>COMISIONES ELECTORALES</a:t>
            </a:r>
          </a:p>
        </p:txBody>
      </p:sp>
      <p:sp>
        <p:nvSpPr>
          <p:cNvPr id="13" name="Rectangle: Rounded Corners 12">
            <a:extLst>
              <a:ext uri="{FF2B5EF4-FFF2-40B4-BE49-F238E27FC236}">
                <a16:creationId xmlns:a16="http://schemas.microsoft.com/office/drawing/2014/main" id="{46C57131-53A7-4C1A-BEA8-25F06A06AD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87872" y="3912322"/>
            <a:ext cx="7225780"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Imagen 3" descr="Logotipo&#10;&#10;El contenido generado por IA puede ser incorrecto.">
            <a:extLst>
              <a:ext uri="{FF2B5EF4-FFF2-40B4-BE49-F238E27FC236}">
                <a16:creationId xmlns:a16="http://schemas.microsoft.com/office/drawing/2014/main" id="{F37E57D4-B1D3-DB59-B410-BE30785ED896}"/>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22812007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97C84E7-617B-31AB-65FD-D8C5A7BD0F09}"/>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282A8E0-8B64-D6F0-858A-C465A86A77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C18B060-1402-B882-63F9-88AF99D51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ítulo 1">
            <a:extLst>
              <a:ext uri="{FF2B5EF4-FFF2-40B4-BE49-F238E27FC236}">
                <a16:creationId xmlns:a16="http://schemas.microsoft.com/office/drawing/2014/main" id="{5B9E0AE4-7A11-8E7A-0649-20FCF73A4DBE}"/>
              </a:ext>
            </a:extLst>
          </p:cNvPr>
          <p:cNvSpPr>
            <a:spLocks noGrp="1"/>
          </p:cNvSpPr>
          <p:nvPr>
            <p:ph type="title"/>
          </p:nvPr>
        </p:nvSpPr>
        <p:spPr>
          <a:xfrm>
            <a:off x="1524000" y="558668"/>
            <a:ext cx="9641305" cy="1604506"/>
          </a:xfrm>
        </p:spPr>
        <p:txBody>
          <a:bodyPr>
            <a:noAutofit/>
          </a:bodyPr>
          <a:lstStyle/>
          <a:p>
            <a:pPr algn="ctr"/>
            <a:r>
              <a:rPr lang="es-MX" sz="4000" dirty="0">
                <a:solidFill>
                  <a:srgbClr val="FFFFFF"/>
                </a:solidFill>
              </a:rPr>
              <a:t>CLAUSURA Y REMISIÓN DE PAQUETES</a:t>
            </a:r>
            <a:br>
              <a:rPr lang="es-MX" sz="4000" dirty="0">
                <a:solidFill>
                  <a:srgbClr val="FFFFFF"/>
                </a:solidFill>
              </a:rPr>
            </a:br>
            <a:r>
              <a:rPr lang="es-MX" sz="4000" dirty="0">
                <a:solidFill>
                  <a:srgbClr val="FFFFFF"/>
                </a:solidFill>
              </a:rPr>
              <a:t>(Arts. 298-299)</a:t>
            </a:r>
          </a:p>
        </p:txBody>
      </p:sp>
      <p:sp>
        <p:nvSpPr>
          <p:cNvPr id="3" name="Marcador de contenido 2">
            <a:extLst>
              <a:ext uri="{FF2B5EF4-FFF2-40B4-BE49-F238E27FC236}">
                <a16:creationId xmlns:a16="http://schemas.microsoft.com/office/drawing/2014/main" id="{AF74725A-B9D5-F4D3-D474-9C65445448CE}"/>
              </a:ext>
            </a:extLst>
          </p:cNvPr>
          <p:cNvSpPr>
            <a:spLocks noGrp="1"/>
          </p:cNvSpPr>
          <p:nvPr>
            <p:ph idx="1"/>
          </p:nvPr>
        </p:nvSpPr>
        <p:spPr>
          <a:xfrm>
            <a:off x="1251765" y="2539037"/>
            <a:ext cx="9685421" cy="3590174"/>
          </a:xfrm>
        </p:spPr>
        <p:txBody>
          <a:bodyPr>
            <a:normAutofit lnSpcReduction="10000"/>
          </a:bodyPr>
          <a:lstStyle/>
          <a:p>
            <a:pPr marL="0" indent="0" algn="just">
              <a:buNone/>
            </a:pPr>
            <a:r>
              <a:rPr lang="es-MX" sz="2600" dirty="0"/>
              <a:t>Una vez clausuradas las casillas, los presidentes de las mismas, bajo su responsabilidad, harán llegar al consejo distrital que corresponda los paquetes y los expedientes de casilla dentro de los plazos siguientes, contados a partir de la hora de clausura: </a:t>
            </a:r>
          </a:p>
          <a:p>
            <a:pPr marL="514350" indent="-514350" algn="just">
              <a:buFont typeface="+mj-lt"/>
              <a:buAutoNum type="alphaUcPeriod"/>
            </a:pPr>
            <a:r>
              <a:rPr lang="es-MX" sz="2600" dirty="0"/>
              <a:t>Inmediatamente cuando se trate de casillas ubicadas en la cabecera del distrito; </a:t>
            </a:r>
          </a:p>
          <a:p>
            <a:pPr marL="514350" indent="-514350" algn="just">
              <a:buFont typeface="+mj-lt"/>
              <a:buAutoNum type="alphaUcPeriod"/>
            </a:pPr>
            <a:r>
              <a:rPr lang="es-MX" sz="2600" dirty="0"/>
              <a:t>Hasta 12 horas cuando se trate de casillas urbanas ubicadas fuera de la cabecera del distrito, y </a:t>
            </a:r>
          </a:p>
          <a:p>
            <a:pPr marL="514350" indent="-514350" algn="just">
              <a:buFont typeface="+mj-lt"/>
              <a:buAutoNum type="alphaUcPeriod"/>
            </a:pPr>
            <a:r>
              <a:rPr lang="es-MX" sz="2600" dirty="0"/>
              <a:t>Hasta 24 horas cuando se trate de casillas rurales. </a:t>
            </a:r>
          </a:p>
        </p:txBody>
      </p:sp>
      <p:pic>
        <p:nvPicPr>
          <p:cNvPr id="4" name="Imagen 3" descr="Logotipo&#10;&#10;El contenido generado por IA puede ser incorrecto.">
            <a:extLst>
              <a:ext uri="{FF2B5EF4-FFF2-40B4-BE49-F238E27FC236}">
                <a16:creationId xmlns:a16="http://schemas.microsoft.com/office/drawing/2014/main" id="{195C65E3-EED0-C44D-E0F5-837BC11C3E18}"/>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6032571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2D45EE4-C4F0-4F72-B1C6-39F596D13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8C459BAD-4279-4A9D-B0C5-662C5F5ED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3203463" y="-2060461"/>
            <a:ext cx="5649003" cy="10651671"/>
          </a:xfrm>
          <a:custGeom>
            <a:avLst/>
            <a:gdLst>
              <a:gd name="csX0" fmla="*/ 0 w 5649003"/>
              <a:gd name="csY0" fmla="*/ 5325836 h 10651671"/>
              <a:gd name="csX1" fmla="*/ 2824502 w 5649003"/>
              <a:gd name="csY1" fmla="*/ 0 h 10651671"/>
              <a:gd name="csX2" fmla="*/ 5649004 w 5649003"/>
              <a:gd name="csY2" fmla="*/ 5325836 h 10651671"/>
              <a:gd name="csX3" fmla="*/ 2824502 w 5649003"/>
              <a:gd name="csY3" fmla="*/ 10651672 h 10651671"/>
              <a:gd name="csX4" fmla="*/ 0 w 5649003"/>
              <a:gd name="csY4" fmla="*/ 5325836 h 10651671"/>
            </a:gdLst>
            <a:ahLst/>
            <a:cxnLst>
              <a:cxn ang="0">
                <a:pos x="csX0" y="csY0"/>
              </a:cxn>
              <a:cxn ang="0">
                <a:pos x="csX1" y="csY1"/>
              </a:cxn>
              <a:cxn ang="0">
                <a:pos x="csX2" y="csY2"/>
              </a:cxn>
              <a:cxn ang="0">
                <a:pos x="csX3" y="csY3"/>
              </a:cxn>
              <a:cxn ang="0">
                <a:pos x="csX4" y="csY4"/>
              </a:cxn>
            </a:cxnLst>
            <a:rect l="l" t="t" r="r" b="b"/>
            <a:pathLst>
              <a:path w="5649003" h="10651671" fill="none" extrusionOk="0">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w="5649003" h="10651671" stroke="0" extrusionOk="0">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chemeClr val="accent2"/>
          </a:solidFill>
          <a:ln w="57150">
            <a:solidFill>
              <a:schemeClr val="accent2"/>
            </a:solidFill>
            <a:extLst>
              <a:ext uri="{C807C97D-BFC1-408E-A445-0C87EB9F89A2}">
                <ask:lineSketchStyleProps xmlns:ask="http://schemas.microsoft.com/office/drawing/2018/sketchyshapes" sd="63743190">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DB9C7D59-F0B7-B6AE-F0EE-2C8B9544FB40}"/>
              </a:ext>
            </a:extLst>
          </p:cNvPr>
          <p:cNvSpPr>
            <a:spLocks noGrp="1"/>
          </p:cNvSpPr>
          <p:nvPr>
            <p:ph type="ctrTitle"/>
          </p:nvPr>
        </p:nvSpPr>
        <p:spPr>
          <a:xfrm>
            <a:off x="1450848" y="1876410"/>
            <a:ext cx="9287256" cy="2076651"/>
          </a:xfrm>
        </p:spPr>
        <p:txBody>
          <a:bodyPr anchor="b">
            <a:normAutofit/>
          </a:bodyPr>
          <a:lstStyle/>
          <a:p>
            <a:r>
              <a:rPr lang="es-MX" sz="6600" dirty="0">
                <a:solidFill>
                  <a:srgbClr val="FFFFFF"/>
                </a:solidFill>
              </a:rPr>
              <a:t>CALENDARIO ELECTORAL</a:t>
            </a:r>
          </a:p>
        </p:txBody>
      </p:sp>
      <p:sp>
        <p:nvSpPr>
          <p:cNvPr id="13" name="sketch line">
            <a:extLst>
              <a:ext uri="{FF2B5EF4-FFF2-40B4-BE49-F238E27FC236}">
                <a16:creationId xmlns:a16="http://schemas.microsoft.com/office/drawing/2014/main" id="{0953BC39-9D68-40BE-BF3C-5C4EB782AF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173498"/>
            <a:ext cx="4243589" cy="18288"/>
          </a:xfrm>
          <a:custGeom>
            <a:avLst/>
            <a:gdLst>
              <a:gd name="csX0" fmla="*/ 0 w 4243589"/>
              <a:gd name="csY0" fmla="*/ 0 h 18288"/>
              <a:gd name="csX1" fmla="*/ 563791 w 4243589"/>
              <a:gd name="csY1" fmla="*/ 0 h 18288"/>
              <a:gd name="csX2" fmla="*/ 1042710 w 4243589"/>
              <a:gd name="csY2" fmla="*/ 0 h 18288"/>
              <a:gd name="csX3" fmla="*/ 1564066 w 4243589"/>
              <a:gd name="csY3" fmla="*/ 0 h 18288"/>
              <a:gd name="csX4" fmla="*/ 2212729 w 4243589"/>
              <a:gd name="csY4" fmla="*/ 0 h 18288"/>
              <a:gd name="csX5" fmla="*/ 2776520 w 4243589"/>
              <a:gd name="csY5" fmla="*/ 0 h 18288"/>
              <a:gd name="csX6" fmla="*/ 3297875 w 4243589"/>
              <a:gd name="csY6" fmla="*/ 0 h 18288"/>
              <a:gd name="csX7" fmla="*/ 4243589 w 4243589"/>
              <a:gd name="csY7" fmla="*/ 0 h 18288"/>
              <a:gd name="csX8" fmla="*/ 4243589 w 4243589"/>
              <a:gd name="csY8" fmla="*/ 18288 h 18288"/>
              <a:gd name="csX9" fmla="*/ 3637362 w 4243589"/>
              <a:gd name="csY9" fmla="*/ 18288 h 18288"/>
              <a:gd name="csX10" fmla="*/ 3116007 w 4243589"/>
              <a:gd name="csY10" fmla="*/ 18288 h 18288"/>
              <a:gd name="csX11" fmla="*/ 2424908 w 4243589"/>
              <a:gd name="csY11" fmla="*/ 18288 h 18288"/>
              <a:gd name="csX12" fmla="*/ 1861117 w 4243589"/>
              <a:gd name="csY12" fmla="*/ 18288 h 18288"/>
              <a:gd name="csX13" fmla="*/ 1382198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descr="Logotipo&#10;&#10;El contenido generado por IA puede ser incorrecto.">
            <a:extLst>
              <a:ext uri="{FF2B5EF4-FFF2-40B4-BE49-F238E27FC236}">
                <a16:creationId xmlns:a16="http://schemas.microsoft.com/office/drawing/2014/main" id="{413151F1-874E-B68E-BFC2-F806F5EB5344}"/>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33331966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1593F15-2598-95F9-53A3-C2535B2C0DCB}"/>
              </a:ext>
            </a:extLst>
          </p:cNvPr>
          <p:cNvSpPr>
            <a:spLocks noGrp="1"/>
          </p:cNvSpPr>
          <p:nvPr>
            <p:ph type="title"/>
          </p:nvPr>
        </p:nvSpPr>
        <p:spPr>
          <a:xfrm>
            <a:off x="4752473" y="452120"/>
            <a:ext cx="3814011" cy="1325563"/>
          </a:xfrm>
        </p:spPr>
        <p:txBody>
          <a:bodyPr>
            <a:normAutofit/>
          </a:bodyPr>
          <a:lstStyle/>
          <a:p>
            <a:r>
              <a:rPr lang="es-MX" sz="5400" dirty="0"/>
              <a:t>¿QUÉ ES?</a:t>
            </a:r>
          </a:p>
        </p:txBody>
      </p:sp>
      <p:sp>
        <p:nvSpPr>
          <p:cNvPr id="11"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95747B37-60B6-4C4F-9537-EA679498EB8E}"/>
              </a:ext>
            </a:extLst>
          </p:cNvPr>
          <p:cNvSpPr>
            <a:spLocks noGrp="1"/>
          </p:cNvSpPr>
          <p:nvPr>
            <p:ph idx="1"/>
          </p:nvPr>
        </p:nvSpPr>
        <p:spPr>
          <a:xfrm>
            <a:off x="1618969" y="2346479"/>
            <a:ext cx="8951013" cy="3408145"/>
          </a:xfrm>
        </p:spPr>
        <p:txBody>
          <a:bodyPr>
            <a:normAutofit/>
          </a:bodyPr>
          <a:lstStyle/>
          <a:p>
            <a:pPr marL="0" indent="0" algn="just">
              <a:buNone/>
            </a:pPr>
            <a:r>
              <a:rPr lang="es-MX" dirty="0"/>
              <a:t>Es un instrumento de planeación institucional que deriva de atribuciones expresas del Consejo General y de la Junta General Ejecutiva; está normado en el Reglamento de Elecciones (contenido mínimo, momentos de aprobación, posibilidad de ajustes); y se operacionaliza mediante procedimientos internos (manuales) y mecanismos de seguimiento (comisión temporal, metodología e informes).</a:t>
            </a:r>
          </a:p>
        </p:txBody>
      </p:sp>
      <p:pic>
        <p:nvPicPr>
          <p:cNvPr id="4" name="Imagen 3" descr="Logotipo&#10;&#10;El contenido generado por IA puede ser incorrecto.">
            <a:extLst>
              <a:ext uri="{FF2B5EF4-FFF2-40B4-BE49-F238E27FC236}">
                <a16:creationId xmlns:a16="http://schemas.microsoft.com/office/drawing/2014/main" id="{6A1C71A8-9FD7-D0B0-414B-1ADC1D9C2F39}"/>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5669576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1E99381-6F90-B241-50E5-DC74E3E86E81}"/>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C476279-C0FC-9089-D338-8129DA3E62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E316116-21DF-F9B4-6B37-B92F05581E40}"/>
              </a:ext>
            </a:extLst>
          </p:cNvPr>
          <p:cNvSpPr>
            <a:spLocks noGrp="1"/>
          </p:cNvSpPr>
          <p:nvPr>
            <p:ph type="title"/>
          </p:nvPr>
        </p:nvSpPr>
        <p:spPr>
          <a:xfrm>
            <a:off x="3015917" y="452120"/>
            <a:ext cx="7170820" cy="1325563"/>
          </a:xfrm>
        </p:spPr>
        <p:txBody>
          <a:bodyPr>
            <a:normAutofit fontScale="90000"/>
          </a:bodyPr>
          <a:lstStyle/>
          <a:p>
            <a:r>
              <a:rPr lang="es-MX" sz="5400" dirty="0"/>
              <a:t>FUNDAMENTO JURÍDICO</a:t>
            </a:r>
          </a:p>
        </p:txBody>
      </p:sp>
      <p:sp>
        <p:nvSpPr>
          <p:cNvPr id="11" name="sketch line">
            <a:extLst>
              <a:ext uri="{FF2B5EF4-FFF2-40B4-BE49-F238E27FC236}">
                <a16:creationId xmlns:a16="http://schemas.microsoft.com/office/drawing/2014/main" id="{3E0094E3-1CE2-F078-EAF4-C4B0FD163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D1DF3BE4-F9FD-CA2C-7423-D9A90B94BE94}"/>
              </a:ext>
            </a:extLst>
          </p:cNvPr>
          <p:cNvSpPr>
            <a:spLocks noGrp="1"/>
          </p:cNvSpPr>
          <p:nvPr>
            <p:ph idx="1"/>
          </p:nvPr>
        </p:nvSpPr>
        <p:spPr>
          <a:xfrm>
            <a:off x="1618969" y="2346479"/>
            <a:ext cx="8951013" cy="3408145"/>
          </a:xfrm>
        </p:spPr>
        <p:txBody>
          <a:bodyPr>
            <a:normAutofit/>
          </a:bodyPr>
          <a:lstStyle/>
          <a:p>
            <a:pPr marL="0" indent="0" algn="just">
              <a:buNone/>
            </a:pPr>
            <a:r>
              <a:rPr lang="es-MX" sz="3200" dirty="0"/>
              <a:t>LGIPE: Arts. 41.1.ñ, 48.1.ñ, y 60.1.f.</a:t>
            </a:r>
          </a:p>
          <a:p>
            <a:pPr marL="0" indent="0" algn="just">
              <a:buNone/>
            </a:pPr>
            <a:r>
              <a:rPr lang="es-MX" dirty="0"/>
              <a:t>Corresponde a la Unidad Técnica de Vinculación con los </a:t>
            </a:r>
            <a:r>
              <a:rPr lang="es-MX" dirty="0" err="1"/>
              <a:t>OPLes</a:t>
            </a:r>
            <a:r>
              <a:rPr lang="es-MX" dirty="0"/>
              <a:t>, elaborar el año anterior al de la elección que corresponda, el calendario y el plan integral de coordinación con los Organismos Públicos Locales para los procesos electorales de las entidades federativas que realicen comicios. La JGE lo aprueba y somete a consideración del CG.</a:t>
            </a:r>
          </a:p>
          <a:p>
            <a:pPr marL="0" indent="0" algn="just">
              <a:buNone/>
            </a:pPr>
            <a:endParaRPr lang="es-MX" dirty="0"/>
          </a:p>
        </p:txBody>
      </p:sp>
      <p:pic>
        <p:nvPicPr>
          <p:cNvPr id="4" name="Imagen 3" descr="Logotipo&#10;&#10;El contenido generado por IA puede ser incorrecto.">
            <a:extLst>
              <a:ext uri="{FF2B5EF4-FFF2-40B4-BE49-F238E27FC236}">
                <a16:creationId xmlns:a16="http://schemas.microsoft.com/office/drawing/2014/main" id="{22FA3BAD-A33F-DD8E-51A5-06BEA6D2F792}"/>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40648056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C9C8026-8F2D-32EE-C100-DBD7A6636DA4}"/>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BE99332-B9D0-A86F-25AC-9C2F29E296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96EE106D-8C09-CA5D-2A5C-70FC80BF78AB}"/>
              </a:ext>
            </a:extLst>
          </p:cNvPr>
          <p:cNvSpPr>
            <a:spLocks noGrp="1"/>
          </p:cNvSpPr>
          <p:nvPr>
            <p:ph type="title"/>
          </p:nvPr>
        </p:nvSpPr>
        <p:spPr>
          <a:xfrm>
            <a:off x="3015917" y="452120"/>
            <a:ext cx="7170820" cy="1325563"/>
          </a:xfrm>
        </p:spPr>
        <p:txBody>
          <a:bodyPr>
            <a:normAutofit fontScale="90000"/>
          </a:bodyPr>
          <a:lstStyle/>
          <a:p>
            <a:r>
              <a:rPr lang="es-MX" sz="5400" dirty="0"/>
              <a:t>FUNDAMENTO JURÍDICO</a:t>
            </a:r>
          </a:p>
        </p:txBody>
      </p:sp>
      <p:sp>
        <p:nvSpPr>
          <p:cNvPr id="11" name="sketch line">
            <a:extLst>
              <a:ext uri="{FF2B5EF4-FFF2-40B4-BE49-F238E27FC236}">
                <a16:creationId xmlns:a16="http://schemas.microsoft.com/office/drawing/2014/main" id="{47AE1C8B-5C11-6143-888B-CF6E6C58E2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DB389DFB-6327-7CAA-E2DD-A751D7D8C05B}"/>
              </a:ext>
            </a:extLst>
          </p:cNvPr>
          <p:cNvSpPr>
            <a:spLocks noGrp="1"/>
          </p:cNvSpPr>
          <p:nvPr>
            <p:ph idx="1"/>
          </p:nvPr>
        </p:nvSpPr>
        <p:spPr>
          <a:xfrm>
            <a:off x="1618969" y="2089805"/>
            <a:ext cx="8951013" cy="3749521"/>
          </a:xfrm>
        </p:spPr>
        <p:txBody>
          <a:bodyPr>
            <a:normAutofit/>
          </a:bodyPr>
          <a:lstStyle/>
          <a:p>
            <a:pPr marL="0" indent="0" algn="just">
              <a:buNone/>
            </a:pPr>
            <a:r>
              <a:rPr lang="es-MX" sz="3200" dirty="0"/>
              <a:t>REGLAMENTO DE ELECCIONES: Arts. 69-79</a:t>
            </a:r>
          </a:p>
          <a:p>
            <a:pPr marL="0" indent="0" algn="just">
              <a:buNone/>
            </a:pPr>
            <a:r>
              <a:rPr lang="es-MX" dirty="0"/>
              <a:t>Sobre el plan integral y calendario: obligación, contenido mínimo, oportunidad de aprobación y reglas para elecciones federales y locales. </a:t>
            </a:r>
          </a:p>
          <a:p>
            <a:pPr marL="0" indent="0" algn="just">
              <a:buNone/>
            </a:pPr>
            <a:r>
              <a:rPr lang="es-MX" dirty="0"/>
              <a:t>La creación de una comisión temporal de seguimiento, herramienta informática, cierre/evaluación del seguimiento y metodología mínima a seguir.</a:t>
            </a:r>
          </a:p>
          <a:p>
            <a:pPr marL="0" indent="0" algn="just">
              <a:buNone/>
            </a:pPr>
            <a:r>
              <a:rPr lang="es-MX" dirty="0"/>
              <a:t>REGLAMENTO INTERIOR DEL INE: Arts. 5.1.g y 40.1.n</a:t>
            </a:r>
          </a:p>
          <a:p>
            <a:pPr marL="0" indent="0" algn="just">
              <a:buNone/>
            </a:pPr>
            <a:endParaRPr lang="es-MX" dirty="0"/>
          </a:p>
          <a:p>
            <a:pPr marL="0" indent="0" algn="just">
              <a:buNone/>
            </a:pPr>
            <a:endParaRPr lang="es-MX" dirty="0"/>
          </a:p>
        </p:txBody>
      </p:sp>
      <p:pic>
        <p:nvPicPr>
          <p:cNvPr id="4" name="Imagen 3" descr="Logotipo&#10;&#10;El contenido generado por IA puede ser incorrecto.">
            <a:extLst>
              <a:ext uri="{FF2B5EF4-FFF2-40B4-BE49-F238E27FC236}">
                <a16:creationId xmlns:a16="http://schemas.microsoft.com/office/drawing/2014/main" id="{AD6BA0CF-72EE-43A7-0776-0BA1BD42F317}"/>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35893867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51E893B-887C-E6CB-C8A0-5B0412E57EDE}"/>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3687D4A-A6A0-193F-8C8B-81871918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6D34BD6-F750-2B44-A852-517D750E10FA}"/>
              </a:ext>
            </a:extLst>
          </p:cNvPr>
          <p:cNvSpPr>
            <a:spLocks noGrp="1"/>
          </p:cNvSpPr>
          <p:nvPr>
            <p:ph type="title"/>
          </p:nvPr>
        </p:nvSpPr>
        <p:spPr>
          <a:xfrm>
            <a:off x="3015917" y="452120"/>
            <a:ext cx="7170820" cy="1325563"/>
          </a:xfrm>
        </p:spPr>
        <p:txBody>
          <a:bodyPr>
            <a:normAutofit fontScale="90000"/>
          </a:bodyPr>
          <a:lstStyle/>
          <a:p>
            <a:r>
              <a:rPr lang="es-MX" sz="5400" dirty="0"/>
              <a:t>FUNDAMENTO JURÍDICO</a:t>
            </a:r>
          </a:p>
        </p:txBody>
      </p:sp>
      <p:sp>
        <p:nvSpPr>
          <p:cNvPr id="11" name="sketch line">
            <a:extLst>
              <a:ext uri="{FF2B5EF4-FFF2-40B4-BE49-F238E27FC236}">
                <a16:creationId xmlns:a16="http://schemas.microsoft.com/office/drawing/2014/main" id="{D6AB89B7-47D0-F2FF-7518-B333D19CB0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14C0AAD7-846A-7661-05A7-D03565801263}"/>
              </a:ext>
            </a:extLst>
          </p:cNvPr>
          <p:cNvSpPr>
            <a:spLocks noGrp="1"/>
          </p:cNvSpPr>
          <p:nvPr>
            <p:ph idx="1"/>
          </p:nvPr>
        </p:nvSpPr>
        <p:spPr>
          <a:xfrm>
            <a:off x="1618969" y="2089805"/>
            <a:ext cx="8951013" cy="3408145"/>
          </a:xfrm>
        </p:spPr>
        <p:txBody>
          <a:bodyPr>
            <a:normAutofit lnSpcReduction="10000"/>
          </a:bodyPr>
          <a:lstStyle/>
          <a:p>
            <a:pPr marL="0" indent="0" algn="just">
              <a:buNone/>
            </a:pPr>
            <a:r>
              <a:rPr lang="es-MX" sz="3200" dirty="0"/>
              <a:t>REGLAMENTO INTERIOR DEL INE: Arts. 5.1.g y 40.1.n</a:t>
            </a:r>
          </a:p>
          <a:p>
            <a:pPr marL="0" indent="0" algn="just">
              <a:buNone/>
            </a:pPr>
            <a:r>
              <a:rPr lang="es-MX" dirty="0"/>
              <a:t>Sobre el plan integral y calendario: obligación, contenido mínimo, oportunidad de aprobación y reglas para elecciones federales y locales. </a:t>
            </a:r>
          </a:p>
          <a:p>
            <a:pPr marL="0" indent="0" algn="just">
              <a:buNone/>
            </a:pPr>
            <a:r>
              <a:rPr lang="es-MX" dirty="0"/>
              <a:t>La creación de una comisión temporal de seguimiento, herramienta informática, cierre/evaluación del seguimiento y metodología mínima a seguir.</a:t>
            </a:r>
          </a:p>
          <a:p>
            <a:pPr marL="0" indent="0" algn="just">
              <a:buNone/>
            </a:pPr>
            <a:endParaRPr lang="es-MX" dirty="0"/>
          </a:p>
        </p:txBody>
      </p:sp>
      <p:pic>
        <p:nvPicPr>
          <p:cNvPr id="4" name="Imagen 3" descr="Logotipo&#10;&#10;El contenido generado por IA puede ser incorrecto.">
            <a:extLst>
              <a:ext uri="{FF2B5EF4-FFF2-40B4-BE49-F238E27FC236}">
                <a16:creationId xmlns:a16="http://schemas.microsoft.com/office/drawing/2014/main" id="{95C6552A-555D-9E29-B44B-ECDF629800BD}"/>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25078994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093F2A4-DE0F-A4E7-E19E-FAF12289F9B6}"/>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8324712-2E56-534D-6740-640FF2493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13251A5-6C7D-E542-CC00-5F1E64109CD5}"/>
              </a:ext>
            </a:extLst>
          </p:cNvPr>
          <p:cNvSpPr>
            <a:spLocks noGrp="1"/>
          </p:cNvSpPr>
          <p:nvPr>
            <p:ph type="title"/>
          </p:nvPr>
        </p:nvSpPr>
        <p:spPr>
          <a:xfrm>
            <a:off x="3015917" y="452120"/>
            <a:ext cx="7170820" cy="1325563"/>
          </a:xfrm>
        </p:spPr>
        <p:txBody>
          <a:bodyPr>
            <a:normAutofit fontScale="90000"/>
          </a:bodyPr>
          <a:lstStyle/>
          <a:p>
            <a:r>
              <a:rPr lang="es-MX" sz="5400" dirty="0"/>
              <a:t>FUNDAMENTO JURÍDICO</a:t>
            </a:r>
          </a:p>
        </p:txBody>
      </p:sp>
      <p:sp>
        <p:nvSpPr>
          <p:cNvPr id="11" name="sketch line">
            <a:extLst>
              <a:ext uri="{FF2B5EF4-FFF2-40B4-BE49-F238E27FC236}">
                <a16:creationId xmlns:a16="http://schemas.microsoft.com/office/drawing/2014/main" id="{CE90C11D-45FA-439A-FE59-C55A0F28D4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EAABEAC7-C1AB-B88C-8634-26EA30047C71}"/>
              </a:ext>
            </a:extLst>
          </p:cNvPr>
          <p:cNvSpPr>
            <a:spLocks noGrp="1"/>
          </p:cNvSpPr>
          <p:nvPr>
            <p:ph idx="1"/>
          </p:nvPr>
        </p:nvSpPr>
        <p:spPr>
          <a:xfrm>
            <a:off x="1618969" y="2229803"/>
            <a:ext cx="8951013" cy="3408145"/>
          </a:xfrm>
        </p:spPr>
        <p:txBody>
          <a:bodyPr>
            <a:normAutofit fontScale="85000" lnSpcReduction="10000"/>
          </a:bodyPr>
          <a:lstStyle/>
          <a:p>
            <a:pPr marL="0" indent="0" algn="just">
              <a:buNone/>
            </a:pPr>
            <a:r>
              <a:rPr lang="es-MX" sz="3200" dirty="0"/>
              <a:t>Cuando se apruebe el plan y calendario integral, se crea una comisión temporal para darle seguimiento; que exista una herramienta informática para reportar avances; y que, al concluir el proceso, la UTP presente resultados a la JGE y ésta informe al Consejo, con propuestas de mejora.</a:t>
            </a:r>
          </a:p>
          <a:p>
            <a:pPr marL="0" indent="0" algn="just">
              <a:buNone/>
            </a:pPr>
            <a:r>
              <a:rPr lang="es-MX" sz="3200" dirty="0"/>
              <a:t>Además, impone que la comisión defina una metodología mínima de seguimiento con: seguimiento mensual, esquema de operación con áreas responsables, tipos/contenidos de reportes, y estrategias de control.</a:t>
            </a:r>
          </a:p>
          <a:p>
            <a:pPr marL="0" indent="0" algn="just">
              <a:buNone/>
            </a:pPr>
            <a:endParaRPr lang="es-MX" dirty="0"/>
          </a:p>
        </p:txBody>
      </p:sp>
      <p:pic>
        <p:nvPicPr>
          <p:cNvPr id="4" name="Imagen 3" descr="Logotipo&#10;&#10;El contenido generado por IA puede ser incorrecto.">
            <a:extLst>
              <a:ext uri="{FF2B5EF4-FFF2-40B4-BE49-F238E27FC236}">
                <a16:creationId xmlns:a16="http://schemas.microsoft.com/office/drawing/2014/main" id="{56EA0E9D-7E72-7937-0D35-E806F94109B8}"/>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17957814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FF9B2FC-8AE2-F0C4-19AB-5B53D33E03B5}"/>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E430309-0C16-31E1-7211-A8D1A79094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1A6B2669-5CD2-234C-A5B8-ECC80906DD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ítulo 1">
            <a:extLst>
              <a:ext uri="{FF2B5EF4-FFF2-40B4-BE49-F238E27FC236}">
                <a16:creationId xmlns:a16="http://schemas.microsoft.com/office/drawing/2014/main" id="{A2C5068E-DB9E-0325-A30C-845709BBAA36}"/>
              </a:ext>
            </a:extLst>
          </p:cNvPr>
          <p:cNvSpPr>
            <a:spLocks noGrp="1"/>
          </p:cNvSpPr>
          <p:nvPr>
            <p:ph type="title"/>
          </p:nvPr>
        </p:nvSpPr>
        <p:spPr>
          <a:xfrm>
            <a:off x="1524000" y="558668"/>
            <a:ext cx="9641305" cy="1604506"/>
          </a:xfrm>
        </p:spPr>
        <p:txBody>
          <a:bodyPr>
            <a:noAutofit/>
          </a:bodyPr>
          <a:lstStyle/>
          <a:p>
            <a:pPr algn="ctr"/>
            <a:r>
              <a:rPr lang="es-MX" sz="4000" dirty="0">
                <a:solidFill>
                  <a:srgbClr val="FFFFFF"/>
                </a:solidFill>
              </a:rPr>
              <a:t>CALENDARIO Y PLAN INTEGRAL</a:t>
            </a:r>
          </a:p>
        </p:txBody>
      </p:sp>
      <p:sp>
        <p:nvSpPr>
          <p:cNvPr id="3" name="Marcador de contenido 2">
            <a:extLst>
              <a:ext uri="{FF2B5EF4-FFF2-40B4-BE49-F238E27FC236}">
                <a16:creationId xmlns:a16="http://schemas.microsoft.com/office/drawing/2014/main" id="{B248200D-B038-7EE1-FFFC-EF8F5C5C1C47}"/>
              </a:ext>
            </a:extLst>
          </p:cNvPr>
          <p:cNvSpPr>
            <a:spLocks noGrp="1"/>
          </p:cNvSpPr>
          <p:nvPr>
            <p:ph idx="1"/>
          </p:nvPr>
        </p:nvSpPr>
        <p:spPr>
          <a:xfrm>
            <a:off x="1524000" y="2506953"/>
            <a:ext cx="9641305" cy="3590174"/>
          </a:xfrm>
        </p:spPr>
        <p:txBody>
          <a:bodyPr>
            <a:normAutofit/>
          </a:bodyPr>
          <a:lstStyle/>
          <a:p>
            <a:pPr marL="0" indent="0" algn="just">
              <a:buNone/>
            </a:pPr>
            <a:r>
              <a:rPr lang="es-MX" sz="2600" dirty="0"/>
              <a:t>El RE define que el plan integral y calendario constituyen herramienta de planeación, coordinación, ejecución, seguimiento y control, es decir, el calendario es la cara temporal del plan; el plan es la arquitectura operativa que hace ‘auditables’ las fechas”.</a:t>
            </a:r>
          </a:p>
          <a:p>
            <a:pPr marL="0" indent="0" algn="just">
              <a:buNone/>
            </a:pPr>
            <a:r>
              <a:rPr lang="es-MX" sz="2600" dirty="0"/>
              <a:t>Se debe partir de un binomio, en razón de técnica y control institucional, el calendario fija el tiempo y el plan, el seguimiento y ejecución.</a:t>
            </a:r>
          </a:p>
          <a:p>
            <a:pPr marL="0" indent="0" algn="just">
              <a:buNone/>
            </a:pPr>
            <a:endParaRPr lang="es-MX" sz="2600" dirty="0"/>
          </a:p>
        </p:txBody>
      </p:sp>
      <p:pic>
        <p:nvPicPr>
          <p:cNvPr id="4" name="Imagen 3" descr="Logotipo&#10;&#10;El contenido generado por IA puede ser incorrecto.">
            <a:extLst>
              <a:ext uri="{FF2B5EF4-FFF2-40B4-BE49-F238E27FC236}">
                <a16:creationId xmlns:a16="http://schemas.microsoft.com/office/drawing/2014/main" id="{7E1554D5-AF12-CE82-E67A-DFE2EB8CC1FE}"/>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42696957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BFE5A32-91D7-309D-E710-77E81BD47DD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A924E63-B446-5CA5-1202-AB0EA9F966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39AC3B57-39FD-95F7-AC51-D1D8A18AF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ítulo 1">
            <a:extLst>
              <a:ext uri="{FF2B5EF4-FFF2-40B4-BE49-F238E27FC236}">
                <a16:creationId xmlns:a16="http://schemas.microsoft.com/office/drawing/2014/main" id="{3A294A3F-FD87-C8CA-B5EC-27A0E83A69C6}"/>
              </a:ext>
            </a:extLst>
          </p:cNvPr>
          <p:cNvSpPr>
            <a:spLocks noGrp="1"/>
          </p:cNvSpPr>
          <p:nvPr>
            <p:ph type="title"/>
          </p:nvPr>
        </p:nvSpPr>
        <p:spPr>
          <a:xfrm>
            <a:off x="1524000" y="558668"/>
            <a:ext cx="9641305" cy="1604506"/>
          </a:xfrm>
        </p:spPr>
        <p:txBody>
          <a:bodyPr>
            <a:noAutofit/>
          </a:bodyPr>
          <a:lstStyle/>
          <a:p>
            <a:pPr algn="ctr"/>
            <a:r>
              <a:rPr lang="es-MX" sz="4000" dirty="0">
                <a:solidFill>
                  <a:srgbClr val="FFFFFF"/>
                </a:solidFill>
              </a:rPr>
              <a:t>ELEMENTOS MÍNIMOS DEL CALENDARIO</a:t>
            </a:r>
          </a:p>
        </p:txBody>
      </p:sp>
      <p:sp>
        <p:nvSpPr>
          <p:cNvPr id="3" name="Marcador de contenido 2">
            <a:extLst>
              <a:ext uri="{FF2B5EF4-FFF2-40B4-BE49-F238E27FC236}">
                <a16:creationId xmlns:a16="http://schemas.microsoft.com/office/drawing/2014/main" id="{BDDDB98B-DF68-63B6-2B16-C76146C7DCC8}"/>
              </a:ext>
            </a:extLst>
          </p:cNvPr>
          <p:cNvSpPr>
            <a:spLocks noGrp="1"/>
          </p:cNvSpPr>
          <p:nvPr>
            <p:ph idx="1"/>
          </p:nvPr>
        </p:nvSpPr>
        <p:spPr>
          <a:xfrm>
            <a:off x="1524000" y="2506953"/>
            <a:ext cx="9641305" cy="3590174"/>
          </a:xfrm>
        </p:spPr>
        <p:txBody>
          <a:bodyPr>
            <a:normAutofit lnSpcReduction="10000"/>
          </a:bodyPr>
          <a:lstStyle/>
          <a:p>
            <a:pPr marL="0" indent="0" algn="just">
              <a:buNone/>
            </a:pPr>
            <a:r>
              <a:rPr lang="es-MX" sz="2600" dirty="0"/>
              <a:t>PARA ELECCIONES FEDERALES </a:t>
            </a:r>
          </a:p>
          <a:p>
            <a:pPr marL="0" indent="0" algn="just">
              <a:buNone/>
            </a:pPr>
            <a:r>
              <a:rPr lang="es-MX" sz="2600" dirty="0"/>
              <a:t>El plan integral y calendario debe contener, al menos:</a:t>
            </a:r>
          </a:p>
          <a:p>
            <a:pPr marL="0" indent="0" algn="just">
              <a:buNone/>
            </a:pPr>
            <a:r>
              <a:rPr lang="es-MX" sz="2600" dirty="0"/>
              <a:t>a) Detalle de temporalidad/fechas en que deben realizarse las actividades sustantivas por direcciones ejecutivas y unidades técnicas.</a:t>
            </a:r>
          </a:p>
          <a:p>
            <a:pPr marL="0" indent="0" algn="just">
              <a:buNone/>
            </a:pPr>
            <a:r>
              <a:rPr lang="es-MX" sz="2600" dirty="0"/>
              <a:t>b) Fechas de corte del listado nominal, presupuesto asignado, y definiciones que por naturaleza deban fijarse desde el inicio.</a:t>
            </a:r>
          </a:p>
          <a:p>
            <a:pPr marL="0" indent="0" algn="just">
              <a:buNone/>
            </a:pPr>
            <a:r>
              <a:rPr lang="es-MX" sz="2600" dirty="0"/>
              <a:t>c) Otras precisiones necesarias para determinar oportunamente acciones del Instituto.</a:t>
            </a:r>
          </a:p>
          <a:p>
            <a:pPr marL="0" indent="0" algn="just">
              <a:buNone/>
            </a:pPr>
            <a:endParaRPr lang="es-MX" sz="2600" dirty="0"/>
          </a:p>
        </p:txBody>
      </p:sp>
      <p:pic>
        <p:nvPicPr>
          <p:cNvPr id="4" name="Imagen 3" descr="Logotipo&#10;&#10;El contenido generado por IA puede ser incorrecto.">
            <a:extLst>
              <a:ext uri="{FF2B5EF4-FFF2-40B4-BE49-F238E27FC236}">
                <a16:creationId xmlns:a16="http://schemas.microsoft.com/office/drawing/2014/main" id="{0E9E3621-988A-39A6-8370-AD913AF3CEAF}"/>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18663719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D0C4137-AB73-6E7B-C780-7D5D6E79D5BF}"/>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37E3F2-9606-E5FB-A329-163605910E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D8C48D2-B77A-DB5C-C43C-DA290E21BA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06139" y="1031284"/>
            <a:ext cx="3647661" cy="4436126"/>
          </a:xfrm>
          <a:custGeom>
            <a:avLst/>
            <a:gdLst>
              <a:gd name="csX0" fmla="*/ 0 w 3647661"/>
              <a:gd name="csY0" fmla="*/ 0 h 4436126"/>
              <a:gd name="csX1" fmla="*/ 498514 w 3647661"/>
              <a:gd name="csY1" fmla="*/ 0 h 4436126"/>
              <a:gd name="csX2" fmla="*/ 1069981 w 3647661"/>
              <a:gd name="csY2" fmla="*/ 0 h 4436126"/>
              <a:gd name="csX3" fmla="*/ 1714401 w 3647661"/>
              <a:gd name="csY3" fmla="*/ 0 h 4436126"/>
              <a:gd name="csX4" fmla="*/ 2285868 w 3647661"/>
              <a:gd name="csY4" fmla="*/ 0 h 4436126"/>
              <a:gd name="csX5" fmla="*/ 2784381 w 3647661"/>
              <a:gd name="csY5" fmla="*/ 0 h 4436126"/>
              <a:gd name="csX6" fmla="*/ 3647661 w 3647661"/>
              <a:gd name="csY6" fmla="*/ 0 h 4436126"/>
              <a:gd name="csX7" fmla="*/ 3647661 w 3647661"/>
              <a:gd name="csY7" fmla="*/ 633732 h 4436126"/>
              <a:gd name="csX8" fmla="*/ 3647661 w 3647661"/>
              <a:gd name="csY8" fmla="*/ 1267465 h 4436126"/>
              <a:gd name="csX9" fmla="*/ 3647661 w 3647661"/>
              <a:gd name="csY9" fmla="*/ 1768113 h 4436126"/>
              <a:gd name="csX10" fmla="*/ 3647661 w 3647661"/>
              <a:gd name="csY10" fmla="*/ 2446207 h 4436126"/>
              <a:gd name="csX11" fmla="*/ 3647661 w 3647661"/>
              <a:gd name="csY11" fmla="*/ 2946855 h 4436126"/>
              <a:gd name="csX12" fmla="*/ 3647661 w 3647661"/>
              <a:gd name="csY12" fmla="*/ 3580587 h 4436126"/>
              <a:gd name="csX13" fmla="*/ 3647661 w 3647661"/>
              <a:gd name="csY13" fmla="*/ 4436126 h 4436126"/>
              <a:gd name="csX14" fmla="*/ 3039718 w 3647661"/>
              <a:gd name="csY14" fmla="*/ 4436126 h 4436126"/>
              <a:gd name="csX15" fmla="*/ 2431774 w 3647661"/>
              <a:gd name="csY15" fmla="*/ 4436126 h 4436126"/>
              <a:gd name="csX16" fmla="*/ 1823831 w 3647661"/>
              <a:gd name="csY16" fmla="*/ 4436126 h 4436126"/>
              <a:gd name="csX17" fmla="*/ 1288840 w 3647661"/>
              <a:gd name="csY17" fmla="*/ 4436126 h 4436126"/>
              <a:gd name="csX18" fmla="*/ 607943 w 3647661"/>
              <a:gd name="csY18" fmla="*/ 4436126 h 4436126"/>
              <a:gd name="csX19" fmla="*/ 0 w 3647661"/>
              <a:gd name="csY19" fmla="*/ 4436126 h 4436126"/>
              <a:gd name="csX20" fmla="*/ 0 w 3647661"/>
              <a:gd name="csY20" fmla="*/ 3758032 h 4436126"/>
              <a:gd name="csX21" fmla="*/ 0 w 3647661"/>
              <a:gd name="csY21" fmla="*/ 3035578 h 4436126"/>
              <a:gd name="csX22" fmla="*/ 0 w 3647661"/>
              <a:gd name="csY22" fmla="*/ 2401845 h 4436126"/>
              <a:gd name="csX23" fmla="*/ 0 w 3647661"/>
              <a:gd name="csY23" fmla="*/ 1768113 h 4436126"/>
              <a:gd name="csX24" fmla="*/ 0 w 3647661"/>
              <a:gd name="csY24" fmla="*/ 1178742 h 4436126"/>
              <a:gd name="csX25" fmla="*/ 0 w 3647661"/>
              <a:gd name="csY25" fmla="*/ 589371 h 4436126"/>
              <a:gd name="csX26" fmla="*/ 0 w 3647661"/>
              <a:gd name="csY26" fmla="*/ 0 h 44361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3647661" h="4436126" fill="none" extrusionOk="0">
                <a:moveTo>
                  <a:pt x="0" y="0"/>
                </a:moveTo>
                <a:cubicBezTo>
                  <a:pt x="116158" y="-16963"/>
                  <a:pt x="364681" y="-4006"/>
                  <a:pt x="498514" y="0"/>
                </a:cubicBezTo>
                <a:cubicBezTo>
                  <a:pt x="632347" y="4006"/>
                  <a:pt x="950865" y="15164"/>
                  <a:pt x="1069981" y="0"/>
                </a:cubicBezTo>
                <a:cubicBezTo>
                  <a:pt x="1189097" y="-15164"/>
                  <a:pt x="1556518" y="-23132"/>
                  <a:pt x="1714401" y="0"/>
                </a:cubicBezTo>
                <a:cubicBezTo>
                  <a:pt x="1872284" y="23132"/>
                  <a:pt x="2015985" y="9364"/>
                  <a:pt x="2285868" y="0"/>
                </a:cubicBezTo>
                <a:cubicBezTo>
                  <a:pt x="2555751" y="-9364"/>
                  <a:pt x="2555148" y="14141"/>
                  <a:pt x="2784381" y="0"/>
                </a:cubicBezTo>
                <a:cubicBezTo>
                  <a:pt x="3013614" y="-14141"/>
                  <a:pt x="3216105" y="-3763"/>
                  <a:pt x="3647661" y="0"/>
                </a:cubicBezTo>
                <a:cubicBezTo>
                  <a:pt x="3623206" y="221859"/>
                  <a:pt x="3622213" y="458853"/>
                  <a:pt x="3647661" y="633732"/>
                </a:cubicBezTo>
                <a:cubicBezTo>
                  <a:pt x="3673109" y="808611"/>
                  <a:pt x="3674779" y="1138417"/>
                  <a:pt x="3647661" y="1267465"/>
                </a:cubicBezTo>
                <a:cubicBezTo>
                  <a:pt x="3620543" y="1396513"/>
                  <a:pt x="3664792" y="1625185"/>
                  <a:pt x="3647661" y="1768113"/>
                </a:cubicBezTo>
                <a:cubicBezTo>
                  <a:pt x="3630530" y="1911041"/>
                  <a:pt x="3671056" y="2135008"/>
                  <a:pt x="3647661" y="2446207"/>
                </a:cubicBezTo>
                <a:cubicBezTo>
                  <a:pt x="3624266" y="2757406"/>
                  <a:pt x="3642702" y="2713342"/>
                  <a:pt x="3647661" y="2946855"/>
                </a:cubicBezTo>
                <a:cubicBezTo>
                  <a:pt x="3652620" y="3180368"/>
                  <a:pt x="3664319" y="3290221"/>
                  <a:pt x="3647661" y="3580587"/>
                </a:cubicBezTo>
                <a:cubicBezTo>
                  <a:pt x="3631003" y="3870953"/>
                  <a:pt x="3617531" y="4259425"/>
                  <a:pt x="3647661" y="4436126"/>
                </a:cubicBezTo>
                <a:cubicBezTo>
                  <a:pt x="3523929" y="4410412"/>
                  <a:pt x="3241413" y="4436068"/>
                  <a:pt x="3039718" y="4436126"/>
                </a:cubicBezTo>
                <a:cubicBezTo>
                  <a:pt x="2838023" y="4436184"/>
                  <a:pt x="2630387" y="4431142"/>
                  <a:pt x="2431774" y="4436126"/>
                </a:cubicBezTo>
                <a:cubicBezTo>
                  <a:pt x="2233161" y="4441110"/>
                  <a:pt x="2003296" y="4449826"/>
                  <a:pt x="1823831" y="4436126"/>
                </a:cubicBezTo>
                <a:cubicBezTo>
                  <a:pt x="1644366" y="4422426"/>
                  <a:pt x="1399453" y="4442442"/>
                  <a:pt x="1288840" y="4436126"/>
                </a:cubicBezTo>
                <a:cubicBezTo>
                  <a:pt x="1178227" y="4429810"/>
                  <a:pt x="793482" y="4411099"/>
                  <a:pt x="607943" y="4436126"/>
                </a:cubicBezTo>
                <a:cubicBezTo>
                  <a:pt x="422404" y="4461153"/>
                  <a:pt x="158703" y="4453091"/>
                  <a:pt x="0" y="4436126"/>
                </a:cubicBezTo>
                <a:cubicBezTo>
                  <a:pt x="8129" y="4099466"/>
                  <a:pt x="23502" y="4014012"/>
                  <a:pt x="0" y="3758032"/>
                </a:cubicBezTo>
                <a:cubicBezTo>
                  <a:pt x="-23502" y="3502052"/>
                  <a:pt x="8018" y="3295661"/>
                  <a:pt x="0" y="3035578"/>
                </a:cubicBezTo>
                <a:cubicBezTo>
                  <a:pt x="-8018" y="2775495"/>
                  <a:pt x="-8720" y="2595880"/>
                  <a:pt x="0" y="2401845"/>
                </a:cubicBezTo>
                <a:cubicBezTo>
                  <a:pt x="8720" y="2207810"/>
                  <a:pt x="9279" y="1982551"/>
                  <a:pt x="0" y="1768113"/>
                </a:cubicBezTo>
                <a:cubicBezTo>
                  <a:pt x="-9279" y="1553675"/>
                  <a:pt x="7090" y="1354447"/>
                  <a:pt x="0" y="1178742"/>
                </a:cubicBezTo>
                <a:cubicBezTo>
                  <a:pt x="-7090" y="1003037"/>
                  <a:pt x="-23786" y="768334"/>
                  <a:pt x="0" y="589371"/>
                </a:cubicBezTo>
                <a:cubicBezTo>
                  <a:pt x="23786" y="410408"/>
                  <a:pt x="-16955" y="242082"/>
                  <a:pt x="0" y="0"/>
                </a:cubicBezTo>
                <a:close/>
              </a:path>
              <a:path w="3647661" h="4436126" stroke="0" extrusionOk="0">
                <a:moveTo>
                  <a:pt x="0" y="0"/>
                </a:moveTo>
                <a:cubicBezTo>
                  <a:pt x="171149" y="-7244"/>
                  <a:pt x="374684" y="2591"/>
                  <a:pt x="534990" y="0"/>
                </a:cubicBezTo>
                <a:cubicBezTo>
                  <a:pt x="695296" y="-2591"/>
                  <a:pt x="907320" y="7483"/>
                  <a:pt x="1069981" y="0"/>
                </a:cubicBezTo>
                <a:cubicBezTo>
                  <a:pt x="1232642" y="-7483"/>
                  <a:pt x="1543604" y="-26203"/>
                  <a:pt x="1677924" y="0"/>
                </a:cubicBezTo>
                <a:cubicBezTo>
                  <a:pt x="1812244" y="26203"/>
                  <a:pt x="2140632" y="31361"/>
                  <a:pt x="2322344" y="0"/>
                </a:cubicBezTo>
                <a:cubicBezTo>
                  <a:pt x="2504056" y="-31361"/>
                  <a:pt x="2658834" y="3381"/>
                  <a:pt x="2893811" y="0"/>
                </a:cubicBezTo>
                <a:cubicBezTo>
                  <a:pt x="3128788" y="-3381"/>
                  <a:pt x="3338741" y="-10376"/>
                  <a:pt x="3647661" y="0"/>
                </a:cubicBezTo>
                <a:cubicBezTo>
                  <a:pt x="3628986" y="244498"/>
                  <a:pt x="3624774" y="362520"/>
                  <a:pt x="3647661" y="545010"/>
                </a:cubicBezTo>
                <a:cubicBezTo>
                  <a:pt x="3670549" y="727500"/>
                  <a:pt x="3619543" y="968439"/>
                  <a:pt x="3647661" y="1134381"/>
                </a:cubicBezTo>
                <a:cubicBezTo>
                  <a:pt x="3675779" y="1300323"/>
                  <a:pt x="3670065" y="1646297"/>
                  <a:pt x="3647661" y="1856836"/>
                </a:cubicBezTo>
                <a:cubicBezTo>
                  <a:pt x="3625257" y="2067375"/>
                  <a:pt x="3632904" y="2315399"/>
                  <a:pt x="3647661" y="2490568"/>
                </a:cubicBezTo>
                <a:cubicBezTo>
                  <a:pt x="3662418" y="2665737"/>
                  <a:pt x="3616073" y="2880164"/>
                  <a:pt x="3647661" y="3124300"/>
                </a:cubicBezTo>
                <a:cubicBezTo>
                  <a:pt x="3679249" y="3368436"/>
                  <a:pt x="3677361" y="3519722"/>
                  <a:pt x="3647661" y="3758032"/>
                </a:cubicBezTo>
                <a:cubicBezTo>
                  <a:pt x="3617961" y="3996342"/>
                  <a:pt x="3615180" y="4147465"/>
                  <a:pt x="3647661" y="4436126"/>
                </a:cubicBezTo>
                <a:cubicBezTo>
                  <a:pt x="3506685" y="4421969"/>
                  <a:pt x="3266652" y="4433618"/>
                  <a:pt x="3149147" y="4436126"/>
                </a:cubicBezTo>
                <a:cubicBezTo>
                  <a:pt x="3031642" y="4438634"/>
                  <a:pt x="2832267" y="4432536"/>
                  <a:pt x="2650634" y="4436126"/>
                </a:cubicBezTo>
                <a:cubicBezTo>
                  <a:pt x="2469001" y="4439716"/>
                  <a:pt x="2324677" y="4416284"/>
                  <a:pt x="2042690" y="4436126"/>
                </a:cubicBezTo>
                <a:cubicBezTo>
                  <a:pt x="1760703" y="4455968"/>
                  <a:pt x="1686949" y="4416099"/>
                  <a:pt x="1398270" y="4436126"/>
                </a:cubicBezTo>
                <a:cubicBezTo>
                  <a:pt x="1109591" y="4456153"/>
                  <a:pt x="1071585" y="4455485"/>
                  <a:pt x="899756" y="4436126"/>
                </a:cubicBezTo>
                <a:cubicBezTo>
                  <a:pt x="727927" y="4416767"/>
                  <a:pt x="344407" y="4430463"/>
                  <a:pt x="0" y="4436126"/>
                </a:cubicBezTo>
                <a:cubicBezTo>
                  <a:pt x="5440" y="4303018"/>
                  <a:pt x="91" y="4161914"/>
                  <a:pt x="0" y="3891116"/>
                </a:cubicBezTo>
                <a:cubicBezTo>
                  <a:pt x="-91" y="3620318"/>
                  <a:pt x="-11601" y="3462294"/>
                  <a:pt x="0" y="3301745"/>
                </a:cubicBezTo>
                <a:cubicBezTo>
                  <a:pt x="11601" y="3141196"/>
                  <a:pt x="22776" y="2916996"/>
                  <a:pt x="0" y="2756735"/>
                </a:cubicBezTo>
                <a:cubicBezTo>
                  <a:pt x="-22776" y="2596474"/>
                  <a:pt x="5257" y="2440491"/>
                  <a:pt x="0" y="2256087"/>
                </a:cubicBezTo>
                <a:cubicBezTo>
                  <a:pt x="-5257" y="2071683"/>
                  <a:pt x="20189" y="1902567"/>
                  <a:pt x="0" y="1666716"/>
                </a:cubicBezTo>
                <a:cubicBezTo>
                  <a:pt x="-20189" y="1430865"/>
                  <a:pt x="-21241" y="1161108"/>
                  <a:pt x="0" y="988622"/>
                </a:cubicBezTo>
                <a:cubicBezTo>
                  <a:pt x="21241" y="816136"/>
                  <a:pt x="17108" y="406740"/>
                  <a:pt x="0" y="0"/>
                </a:cubicBezTo>
                <a:close/>
              </a:path>
            </a:pathLst>
          </a:custGeom>
          <a:solidFill>
            <a:schemeClr val="accent2"/>
          </a:solidFill>
          <a:ln w="57150">
            <a:solidFill>
              <a:schemeClr val="accent2"/>
            </a:solidFill>
            <a:extLst>
              <a:ext uri="{C807C97D-BFC1-408E-A445-0C87EB9F89A2}">
                <ask:lineSketchStyleProps xmlns:ask="http://schemas.microsoft.com/office/drawing/2018/sketchyshapes" sd="68728339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ítulo 2">
            <a:extLst>
              <a:ext uri="{FF2B5EF4-FFF2-40B4-BE49-F238E27FC236}">
                <a16:creationId xmlns:a16="http://schemas.microsoft.com/office/drawing/2014/main" id="{B2579135-5B6A-3DC7-C150-FC634A423186}"/>
              </a:ext>
            </a:extLst>
          </p:cNvPr>
          <p:cNvSpPr>
            <a:spLocks noGrp="1"/>
          </p:cNvSpPr>
          <p:nvPr>
            <p:ph type="subTitle" idx="1"/>
          </p:nvPr>
        </p:nvSpPr>
        <p:spPr>
          <a:xfrm>
            <a:off x="7928114" y="1232453"/>
            <a:ext cx="3200400" cy="3163084"/>
          </a:xfrm>
        </p:spPr>
        <p:txBody>
          <a:bodyPr anchor="b">
            <a:normAutofit/>
          </a:bodyPr>
          <a:lstStyle/>
          <a:p>
            <a:r>
              <a:rPr lang="es-MX" sz="4400" dirty="0">
                <a:solidFill>
                  <a:srgbClr val="FFFFFF"/>
                </a:solidFill>
              </a:rPr>
              <a:t>¿CREA PLAZOS JURÍDICOS NUEVOS?</a:t>
            </a:r>
            <a:endParaRPr lang="es-MX" sz="3200" dirty="0">
              <a:solidFill>
                <a:srgbClr val="FFFFFF"/>
              </a:solidFill>
            </a:endParaRPr>
          </a:p>
        </p:txBody>
      </p:sp>
      <p:sp>
        <p:nvSpPr>
          <p:cNvPr id="13" name="sketch line">
            <a:extLst>
              <a:ext uri="{FF2B5EF4-FFF2-40B4-BE49-F238E27FC236}">
                <a16:creationId xmlns:a16="http://schemas.microsoft.com/office/drawing/2014/main" id="{E71B3A6C-6B89-A2E7-07D4-EB2B777EBD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5439978"/>
            <a:ext cx="6281928" cy="18288"/>
          </a:xfrm>
          <a:custGeom>
            <a:avLst/>
            <a:gdLst>
              <a:gd name="csX0" fmla="*/ 0 w 6281928"/>
              <a:gd name="csY0" fmla="*/ 0 h 18288"/>
              <a:gd name="csX1" fmla="*/ 572353 w 6281928"/>
              <a:gd name="csY1" fmla="*/ 0 h 18288"/>
              <a:gd name="csX2" fmla="*/ 1207526 w 6281928"/>
              <a:gd name="csY2" fmla="*/ 0 h 18288"/>
              <a:gd name="csX3" fmla="*/ 1779880 w 6281928"/>
              <a:gd name="csY3" fmla="*/ 0 h 18288"/>
              <a:gd name="csX4" fmla="*/ 2540691 w 6281928"/>
              <a:gd name="csY4" fmla="*/ 0 h 18288"/>
              <a:gd name="csX5" fmla="*/ 3238683 w 6281928"/>
              <a:gd name="csY5" fmla="*/ 0 h 18288"/>
              <a:gd name="csX6" fmla="*/ 3936675 w 6281928"/>
              <a:gd name="csY6" fmla="*/ 0 h 18288"/>
              <a:gd name="csX7" fmla="*/ 4760305 w 6281928"/>
              <a:gd name="csY7" fmla="*/ 0 h 18288"/>
              <a:gd name="csX8" fmla="*/ 5521117 w 6281928"/>
              <a:gd name="csY8" fmla="*/ 0 h 18288"/>
              <a:gd name="csX9" fmla="*/ 6281928 w 6281928"/>
              <a:gd name="csY9" fmla="*/ 0 h 18288"/>
              <a:gd name="csX10" fmla="*/ 6281928 w 6281928"/>
              <a:gd name="csY10" fmla="*/ 18288 h 18288"/>
              <a:gd name="csX11" fmla="*/ 5772394 w 6281928"/>
              <a:gd name="csY11" fmla="*/ 18288 h 18288"/>
              <a:gd name="csX12" fmla="*/ 5200040 w 6281928"/>
              <a:gd name="csY12" fmla="*/ 18288 h 18288"/>
              <a:gd name="csX13" fmla="*/ 4439229 w 6281928"/>
              <a:gd name="csY13" fmla="*/ 18288 h 18288"/>
              <a:gd name="csX14" fmla="*/ 3615599 w 6281928"/>
              <a:gd name="csY14" fmla="*/ 18288 h 18288"/>
              <a:gd name="csX15" fmla="*/ 2980426 w 6281928"/>
              <a:gd name="csY15" fmla="*/ 18288 h 18288"/>
              <a:gd name="csX16" fmla="*/ 2156795 w 6281928"/>
              <a:gd name="csY16" fmla="*/ 18288 h 18288"/>
              <a:gd name="csX17" fmla="*/ 1584442 w 6281928"/>
              <a:gd name="csY17" fmla="*/ 18288 h 18288"/>
              <a:gd name="csX18" fmla="*/ 1074908 w 6281928"/>
              <a:gd name="csY18" fmla="*/ 18288 h 18288"/>
              <a:gd name="csX19" fmla="*/ 0 w 6281928"/>
              <a:gd name="csY19" fmla="*/ 18288 h 18288"/>
              <a:gd name="csX20" fmla="*/ 0 w 6281928"/>
              <a:gd name="csY20"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6281928" h="18288" fill="none" extrusionOk="0">
                <a:moveTo>
                  <a:pt x="0" y="0"/>
                </a:moveTo>
                <a:cubicBezTo>
                  <a:pt x="205960" y="24870"/>
                  <a:pt x="343550" y="5918"/>
                  <a:pt x="572353" y="0"/>
                </a:cubicBezTo>
                <a:cubicBezTo>
                  <a:pt x="801156" y="-5918"/>
                  <a:pt x="1015649" y="-11381"/>
                  <a:pt x="1207526" y="0"/>
                </a:cubicBezTo>
                <a:cubicBezTo>
                  <a:pt x="1399403" y="11381"/>
                  <a:pt x="1549725" y="7866"/>
                  <a:pt x="1779880" y="0"/>
                </a:cubicBezTo>
                <a:cubicBezTo>
                  <a:pt x="2010035" y="-7866"/>
                  <a:pt x="2190674" y="12826"/>
                  <a:pt x="2540691" y="0"/>
                </a:cubicBezTo>
                <a:cubicBezTo>
                  <a:pt x="2890708" y="-12826"/>
                  <a:pt x="3025718" y="-18534"/>
                  <a:pt x="3238683" y="0"/>
                </a:cubicBezTo>
                <a:cubicBezTo>
                  <a:pt x="3451648" y="18534"/>
                  <a:pt x="3603947" y="14884"/>
                  <a:pt x="3936675" y="0"/>
                </a:cubicBezTo>
                <a:cubicBezTo>
                  <a:pt x="4269403" y="-14884"/>
                  <a:pt x="4480718" y="-24607"/>
                  <a:pt x="4760305" y="0"/>
                </a:cubicBezTo>
                <a:cubicBezTo>
                  <a:pt x="5039892" y="24607"/>
                  <a:pt x="5359549" y="-31311"/>
                  <a:pt x="5521117" y="0"/>
                </a:cubicBezTo>
                <a:cubicBezTo>
                  <a:pt x="5682685" y="31311"/>
                  <a:pt x="5986067" y="-12593"/>
                  <a:pt x="6281928" y="0"/>
                </a:cubicBezTo>
                <a:cubicBezTo>
                  <a:pt x="6282307" y="7355"/>
                  <a:pt x="6282212" y="10249"/>
                  <a:pt x="6281928" y="18288"/>
                </a:cubicBezTo>
                <a:cubicBezTo>
                  <a:pt x="6078981" y="8428"/>
                  <a:pt x="5961061" y="2290"/>
                  <a:pt x="5772394" y="18288"/>
                </a:cubicBezTo>
                <a:cubicBezTo>
                  <a:pt x="5583727" y="34286"/>
                  <a:pt x="5329968" y="24208"/>
                  <a:pt x="5200040" y="18288"/>
                </a:cubicBezTo>
                <a:cubicBezTo>
                  <a:pt x="5070112" y="12368"/>
                  <a:pt x="4793288" y="21070"/>
                  <a:pt x="4439229" y="18288"/>
                </a:cubicBezTo>
                <a:cubicBezTo>
                  <a:pt x="4085170" y="15506"/>
                  <a:pt x="3813765" y="-16466"/>
                  <a:pt x="3615599" y="18288"/>
                </a:cubicBezTo>
                <a:cubicBezTo>
                  <a:pt x="3417433" y="53042"/>
                  <a:pt x="3133643" y="20727"/>
                  <a:pt x="2980426" y="18288"/>
                </a:cubicBezTo>
                <a:cubicBezTo>
                  <a:pt x="2827209" y="15849"/>
                  <a:pt x="2380685" y="51850"/>
                  <a:pt x="2156795" y="18288"/>
                </a:cubicBezTo>
                <a:cubicBezTo>
                  <a:pt x="1932905" y="-15274"/>
                  <a:pt x="1716744" y="-1398"/>
                  <a:pt x="1584442" y="18288"/>
                </a:cubicBezTo>
                <a:cubicBezTo>
                  <a:pt x="1452140" y="37974"/>
                  <a:pt x="1280887" y="12750"/>
                  <a:pt x="1074908" y="18288"/>
                </a:cubicBezTo>
                <a:cubicBezTo>
                  <a:pt x="868929" y="23826"/>
                  <a:pt x="318124" y="-17878"/>
                  <a:pt x="0" y="18288"/>
                </a:cubicBezTo>
                <a:cubicBezTo>
                  <a:pt x="-384" y="12702"/>
                  <a:pt x="-513" y="4636"/>
                  <a:pt x="0" y="0"/>
                </a:cubicBezTo>
                <a:close/>
              </a:path>
              <a:path w="6281928" h="18288" stroke="0" extrusionOk="0">
                <a:moveTo>
                  <a:pt x="0" y="0"/>
                </a:moveTo>
                <a:cubicBezTo>
                  <a:pt x="135290" y="27650"/>
                  <a:pt x="488372" y="4391"/>
                  <a:pt x="635173" y="0"/>
                </a:cubicBezTo>
                <a:cubicBezTo>
                  <a:pt x="781974" y="-4391"/>
                  <a:pt x="992816" y="14310"/>
                  <a:pt x="1144707" y="0"/>
                </a:cubicBezTo>
                <a:cubicBezTo>
                  <a:pt x="1296598" y="-14310"/>
                  <a:pt x="1796462" y="-1258"/>
                  <a:pt x="1968337" y="0"/>
                </a:cubicBezTo>
                <a:cubicBezTo>
                  <a:pt x="2140212" y="1258"/>
                  <a:pt x="2343376" y="-12852"/>
                  <a:pt x="2603510" y="0"/>
                </a:cubicBezTo>
                <a:cubicBezTo>
                  <a:pt x="2863644" y="12852"/>
                  <a:pt x="2935073" y="-10591"/>
                  <a:pt x="3238683" y="0"/>
                </a:cubicBezTo>
                <a:cubicBezTo>
                  <a:pt x="3542293" y="10591"/>
                  <a:pt x="3731676" y="3538"/>
                  <a:pt x="4062313" y="0"/>
                </a:cubicBezTo>
                <a:cubicBezTo>
                  <a:pt x="4392950" y="-3538"/>
                  <a:pt x="4440715" y="28126"/>
                  <a:pt x="4634667" y="0"/>
                </a:cubicBezTo>
                <a:cubicBezTo>
                  <a:pt x="4828619" y="-28126"/>
                  <a:pt x="5052661" y="8974"/>
                  <a:pt x="5458297" y="0"/>
                </a:cubicBezTo>
                <a:cubicBezTo>
                  <a:pt x="5863933" y="-8974"/>
                  <a:pt x="5906900" y="-24516"/>
                  <a:pt x="6281928" y="0"/>
                </a:cubicBezTo>
                <a:cubicBezTo>
                  <a:pt x="6282268" y="5688"/>
                  <a:pt x="6281759" y="13142"/>
                  <a:pt x="6281928" y="18288"/>
                </a:cubicBezTo>
                <a:cubicBezTo>
                  <a:pt x="6036108" y="15339"/>
                  <a:pt x="5743611" y="10415"/>
                  <a:pt x="5583936" y="18288"/>
                </a:cubicBezTo>
                <a:cubicBezTo>
                  <a:pt x="5424261" y="26161"/>
                  <a:pt x="5250533" y="-179"/>
                  <a:pt x="4948763" y="18288"/>
                </a:cubicBezTo>
                <a:cubicBezTo>
                  <a:pt x="4646993" y="36755"/>
                  <a:pt x="4354673" y="7565"/>
                  <a:pt x="4125133" y="18288"/>
                </a:cubicBezTo>
                <a:cubicBezTo>
                  <a:pt x="3895593" y="29012"/>
                  <a:pt x="3570246" y="29209"/>
                  <a:pt x="3301502" y="18288"/>
                </a:cubicBezTo>
                <a:cubicBezTo>
                  <a:pt x="3032758" y="7367"/>
                  <a:pt x="2955340" y="11905"/>
                  <a:pt x="2729149" y="18288"/>
                </a:cubicBezTo>
                <a:cubicBezTo>
                  <a:pt x="2502958" y="24671"/>
                  <a:pt x="2269423" y="3142"/>
                  <a:pt x="2031157" y="18288"/>
                </a:cubicBezTo>
                <a:cubicBezTo>
                  <a:pt x="1792891" y="33434"/>
                  <a:pt x="1484731" y="22122"/>
                  <a:pt x="1207526" y="18288"/>
                </a:cubicBezTo>
                <a:cubicBezTo>
                  <a:pt x="930321" y="14454"/>
                  <a:pt x="560231" y="-33402"/>
                  <a:pt x="0" y="18288"/>
                </a:cubicBezTo>
                <a:cubicBezTo>
                  <a:pt x="-478" y="10520"/>
                  <a:pt x="210" y="5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descr="Logotipo&#10;&#10;El contenido generado por IA puede ser incorrecto.">
            <a:extLst>
              <a:ext uri="{FF2B5EF4-FFF2-40B4-BE49-F238E27FC236}">
                <a16:creationId xmlns:a16="http://schemas.microsoft.com/office/drawing/2014/main" id="{7ACF1BE1-5DD5-DDC9-23C1-A469EA3A638C}"/>
              </a:ext>
            </a:extLst>
          </p:cNvPr>
          <p:cNvPicPr>
            <a:picLocks noChangeAspect="1"/>
          </p:cNvPicPr>
          <p:nvPr/>
        </p:nvPicPr>
        <p:blipFill>
          <a:blip r:embed="rId2"/>
          <a:stretch>
            <a:fillRect/>
          </a:stretch>
        </p:blipFill>
        <p:spPr>
          <a:xfrm>
            <a:off x="11364945" y="95473"/>
            <a:ext cx="719390" cy="713294"/>
          </a:xfrm>
          <a:prstGeom prst="rect">
            <a:avLst/>
          </a:prstGeom>
        </p:spPr>
      </p:pic>
      <p:sp>
        <p:nvSpPr>
          <p:cNvPr id="5" name="CuadroTexto 4">
            <a:extLst>
              <a:ext uri="{FF2B5EF4-FFF2-40B4-BE49-F238E27FC236}">
                <a16:creationId xmlns:a16="http://schemas.microsoft.com/office/drawing/2014/main" id="{173067D8-8611-1C21-EAF7-DBF1E98C5F65}"/>
              </a:ext>
            </a:extLst>
          </p:cNvPr>
          <p:cNvSpPr txBox="1"/>
          <p:nvPr/>
        </p:nvSpPr>
        <p:spPr>
          <a:xfrm>
            <a:off x="1087339" y="1037911"/>
            <a:ext cx="6032788" cy="4093428"/>
          </a:xfrm>
          <a:prstGeom prst="rect">
            <a:avLst/>
          </a:prstGeom>
          <a:noFill/>
        </p:spPr>
        <p:txBody>
          <a:bodyPr wrap="square" rtlCol="0">
            <a:spAutoFit/>
          </a:bodyPr>
          <a:lstStyle/>
          <a:p>
            <a:pPr algn="just"/>
            <a:r>
              <a:rPr lang="es-MX" sz="2600" dirty="0"/>
              <a:t>El calendario integra y operacionaliza plazos y obligaciones derivados de Constitución, LGIPE, acuerdos y, en su caso, mandatos jurisdiccionales; además, fija hitos internos de ejecución.</a:t>
            </a:r>
          </a:p>
          <a:p>
            <a:pPr algn="just"/>
            <a:r>
              <a:rPr lang="es-MX" sz="2600" dirty="0"/>
              <a:t>El RE permite ajustes motivados (ordinario/extraordinario) y exige que el instrumento prevea cambios por obligaciones legales, sentencias o presupuesto.</a:t>
            </a:r>
          </a:p>
        </p:txBody>
      </p:sp>
    </p:spTree>
    <p:extLst>
      <p:ext uri="{BB962C8B-B14F-4D97-AF65-F5344CB8AC3E}">
        <p14:creationId xmlns:p14="http://schemas.microsoft.com/office/powerpoint/2010/main" val="18789378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4E5FFC4-AEC3-8287-BE70-949BD059A2FB}"/>
              </a:ext>
            </a:extLst>
          </p:cNvPr>
          <p:cNvSpPr>
            <a:spLocks noGrp="1"/>
          </p:cNvSpPr>
          <p:nvPr>
            <p:ph type="title"/>
          </p:nvPr>
        </p:nvSpPr>
        <p:spPr>
          <a:xfrm>
            <a:off x="865140" y="2309110"/>
            <a:ext cx="4085665" cy="1402470"/>
          </a:xfrm>
        </p:spPr>
        <p:txBody>
          <a:bodyPr vert="horz" lIns="91440" tIns="45720" rIns="91440" bIns="45720" rtlCol="0" anchor="t">
            <a:normAutofit/>
          </a:bodyPr>
          <a:lstStyle/>
          <a:p>
            <a:r>
              <a:rPr lang="en-US" sz="3200" kern="1200" dirty="0">
                <a:latin typeface="+mj-lt"/>
                <a:ea typeface="+mj-ea"/>
                <a:cs typeface="+mj-cs"/>
              </a:rPr>
              <a:t>ETAPAS DE LA JORNADA ELECTORAL</a:t>
            </a:r>
          </a:p>
        </p:txBody>
      </p:sp>
      <p:cxnSp>
        <p:nvCxnSpPr>
          <p:cNvPr id="27" name="Straight Connector 26">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5" name="Marcador de contenido 4">
            <a:extLst>
              <a:ext uri="{FF2B5EF4-FFF2-40B4-BE49-F238E27FC236}">
                <a16:creationId xmlns:a16="http://schemas.microsoft.com/office/drawing/2014/main" id="{0B89ED56-066D-16FA-5A43-26A02F273A1E}"/>
              </a:ext>
            </a:extLst>
          </p:cNvPr>
          <p:cNvPicPr>
            <a:picLocks noChangeAspect="1"/>
          </p:cNvPicPr>
          <p:nvPr/>
        </p:nvPicPr>
        <p:blipFill>
          <a:blip r:embed="rId2"/>
          <a:srcRect r="-2" b="13762"/>
          <a:stretch>
            <a:fillRect/>
          </a:stretch>
        </p:blipFill>
        <p:spPr>
          <a:xfrm>
            <a:off x="5165558" y="10"/>
            <a:ext cx="7026442" cy="6857990"/>
          </a:xfrm>
          <a:prstGeom prst="rect">
            <a:avLst/>
          </a:prstGeom>
        </p:spPr>
      </p:pic>
      <p:pic>
        <p:nvPicPr>
          <p:cNvPr id="4" name="Imagen 3" descr="Logotipo&#10;&#10;El contenido generado por IA puede ser incorrecto.">
            <a:extLst>
              <a:ext uri="{FF2B5EF4-FFF2-40B4-BE49-F238E27FC236}">
                <a16:creationId xmlns:a16="http://schemas.microsoft.com/office/drawing/2014/main" id="{41EFED36-6361-6B47-EFE3-D08E31E92A0B}"/>
              </a:ext>
            </a:extLst>
          </p:cNvPr>
          <p:cNvPicPr>
            <a:picLocks noChangeAspect="1"/>
          </p:cNvPicPr>
          <p:nvPr/>
        </p:nvPicPr>
        <p:blipFill>
          <a:blip r:embed="rId3"/>
          <a:stretch>
            <a:fillRect/>
          </a:stretch>
        </p:blipFill>
        <p:spPr>
          <a:xfrm>
            <a:off x="11364945" y="95473"/>
            <a:ext cx="719390" cy="713294"/>
          </a:xfrm>
          <a:prstGeom prst="rect">
            <a:avLst/>
          </a:prstGeom>
        </p:spPr>
      </p:pic>
    </p:spTree>
    <p:extLst>
      <p:ext uri="{BB962C8B-B14F-4D97-AF65-F5344CB8AC3E}">
        <p14:creationId xmlns:p14="http://schemas.microsoft.com/office/powerpoint/2010/main" val="13414684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C204586-2186-15CE-AE38-C83BDD5C6EDC}"/>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76744D7-C6D8-F6D3-374A-2684E0F3C9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AC612081-B4DB-2EF5-EEB0-E0F7FF81A8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3203463" y="-2060461"/>
            <a:ext cx="5649003" cy="10651671"/>
          </a:xfrm>
          <a:custGeom>
            <a:avLst/>
            <a:gdLst>
              <a:gd name="csX0" fmla="*/ 0 w 5649003"/>
              <a:gd name="csY0" fmla="*/ 5325836 h 10651671"/>
              <a:gd name="csX1" fmla="*/ 2824502 w 5649003"/>
              <a:gd name="csY1" fmla="*/ 0 h 10651671"/>
              <a:gd name="csX2" fmla="*/ 5649004 w 5649003"/>
              <a:gd name="csY2" fmla="*/ 5325836 h 10651671"/>
              <a:gd name="csX3" fmla="*/ 2824502 w 5649003"/>
              <a:gd name="csY3" fmla="*/ 10651672 h 10651671"/>
              <a:gd name="csX4" fmla="*/ 0 w 5649003"/>
              <a:gd name="csY4" fmla="*/ 5325836 h 10651671"/>
            </a:gdLst>
            <a:ahLst/>
            <a:cxnLst>
              <a:cxn ang="0">
                <a:pos x="csX0" y="csY0"/>
              </a:cxn>
              <a:cxn ang="0">
                <a:pos x="csX1" y="csY1"/>
              </a:cxn>
              <a:cxn ang="0">
                <a:pos x="csX2" y="csY2"/>
              </a:cxn>
              <a:cxn ang="0">
                <a:pos x="csX3" y="csY3"/>
              </a:cxn>
              <a:cxn ang="0">
                <a:pos x="csX4" y="csY4"/>
              </a:cxn>
            </a:cxnLst>
            <a:rect l="l" t="t" r="r" b="b"/>
            <a:pathLst>
              <a:path w="5649003" h="10651671" fill="none" extrusionOk="0">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w="5649003" h="10651671" stroke="0" extrusionOk="0">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chemeClr val="accent2"/>
          </a:solidFill>
          <a:ln w="57150">
            <a:solidFill>
              <a:schemeClr val="accent2"/>
            </a:solidFill>
            <a:extLst>
              <a:ext uri="{C807C97D-BFC1-408E-A445-0C87EB9F89A2}">
                <ask:lineSketchStyleProps xmlns:ask="http://schemas.microsoft.com/office/drawing/2018/sketchyshapes" sd="63743190">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C2C95219-7AA5-65ED-F20C-C5060DF776EE}"/>
              </a:ext>
            </a:extLst>
          </p:cNvPr>
          <p:cNvSpPr>
            <a:spLocks noGrp="1"/>
          </p:cNvSpPr>
          <p:nvPr>
            <p:ph type="ctrTitle"/>
          </p:nvPr>
        </p:nvSpPr>
        <p:spPr>
          <a:xfrm>
            <a:off x="1450848" y="1876410"/>
            <a:ext cx="9287256" cy="2076651"/>
          </a:xfrm>
        </p:spPr>
        <p:txBody>
          <a:bodyPr anchor="b">
            <a:normAutofit/>
          </a:bodyPr>
          <a:lstStyle/>
          <a:p>
            <a:r>
              <a:rPr lang="es-MX" sz="6600" dirty="0">
                <a:solidFill>
                  <a:srgbClr val="FFFFFF"/>
                </a:solidFill>
              </a:rPr>
              <a:t>COMISIONES ELECTORALES</a:t>
            </a:r>
          </a:p>
        </p:txBody>
      </p:sp>
      <p:sp>
        <p:nvSpPr>
          <p:cNvPr id="13" name="sketch line">
            <a:extLst>
              <a:ext uri="{FF2B5EF4-FFF2-40B4-BE49-F238E27FC236}">
                <a16:creationId xmlns:a16="http://schemas.microsoft.com/office/drawing/2014/main" id="{F6B2B761-6324-A08C-4756-BB00EB085B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173498"/>
            <a:ext cx="4243589" cy="18288"/>
          </a:xfrm>
          <a:custGeom>
            <a:avLst/>
            <a:gdLst>
              <a:gd name="csX0" fmla="*/ 0 w 4243589"/>
              <a:gd name="csY0" fmla="*/ 0 h 18288"/>
              <a:gd name="csX1" fmla="*/ 563791 w 4243589"/>
              <a:gd name="csY1" fmla="*/ 0 h 18288"/>
              <a:gd name="csX2" fmla="*/ 1042710 w 4243589"/>
              <a:gd name="csY2" fmla="*/ 0 h 18288"/>
              <a:gd name="csX3" fmla="*/ 1564066 w 4243589"/>
              <a:gd name="csY3" fmla="*/ 0 h 18288"/>
              <a:gd name="csX4" fmla="*/ 2212729 w 4243589"/>
              <a:gd name="csY4" fmla="*/ 0 h 18288"/>
              <a:gd name="csX5" fmla="*/ 2776520 w 4243589"/>
              <a:gd name="csY5" fmla="*/ 0 h 18288"/>
              <a:gd name="csX6" fmla="*/ 3297875 w 4243589"/>
              <a:gd name="csY6" fmla="*/ 0 h 18288"/>
              <a:gd name="csX7" fmla="*/ 4243589 w 4243589"/>
              <a:gd name="csY7" fmla="*/ 0 h 18288"/>
              <a:gd name="csX8" fmla="*/ 4243589 w 4243589"/>
              <a:gd name="csY8" fmla="*/ 18288 h 18288"/>
              <a:gd name="csX9" fmla="*/ 3637362 w 4243589"/>
              <a:gd name="csY9" fmla="*/ 18288 h 18288"/>
              <a:gd name="csX10" fmla="*/ 3116007 w 4243589"/>
              <a:gd name="csY10" fmla="*/ 18288 h 18288"/>
              <a:gd name="csX11" fmla="*/ 2424908 w 4243589"/>
              <a:gd name="csY11" fmla="*/ 18288 h 18288"/>
              <a:gd name="csX12" fmla="*/ 1861117 w 4243589"/>
              <a:gd name="csY12" fmla="*/ 18288 h 18288"/>
              <a:gd name="csX13" fmla="*/ 1382198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descr="Logotipo&#10;&#10;El contenido generado por IA puede ser incorrecto.">
            <a:extLst>
              <a:ext uri="{FF2B5EF4-FFF2-40B4-BE49-F238E27FC236}">
                <a16:creationId xmlns:a16="http://schemas.microsoft.com/office/drawing/2014/main" id="{86E2EBBC-61D3-228B-E3E7-92CD327CE38A}"/>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430255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8481005-8D6E-BD52-148A-02C7AF556E4D}"/>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B4999DC-7045-6206-0BB9-273170C7AB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704885B-5712-09A4-FE27-F238C71C5243}"/>
              </a:ext>
            </a:extLst>
          </p:cNvPr>
          <p:cNvSpPr>
            <a:spLocks noGrp="1"/>
          </p:cNvSpPr>
          <p:nvPr>
            <p:ph type="title"/>
          </p:nvPr>
        </p:nvSpPr>
        <p:spPr>
          <a:xfrm>
            <a:off x="3015917" y="452120"/>
            <a:ext cx="6240378" cy="1325563"/>
          </a:xfrm>
        </p:spPr>
        <p:txBody>
          <a:bodyPr>
            <a:normAutofit/>
          </a:bodyPr>
          <a:lstStyle/>
          <a:p>
            <a:pPr algn="ctr"/>
            <a:r>
              <a:rPr lang="es-MX" sz="5400" dirty="0"/>
              <a:t>¿QUÉ SON?</a:t>
            </a:r>
          </a:p>
        </p:txBody>
      </p:sp>
      <p:sp>
        <p:nvSpPr>
          <p:cNvPr id="11" name="sketch line">
            <a:extLst>
              <a:ext uri="{FF2B5EF4-FFF2-40B4-BE49-F238E27FC236}">
                <a16:creationId xmlns:a16="http://schemas.microsoft.com/office/drawing/2014/main" id="{57AD19D8-D2CF-5A4E-80E5-1ECC3EBA95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A90C53AE-52C1-6716-D629-EDD37885512A}"/>
              </a:ext>
            </a:extLst>
          </p:cNvPr>
          <p:cNvSpPr>
            <a:spLocks noGrp="1"/>
          </p:cNvSpPr>
          <p:nvPr>
            <p:ph idx="1"/>
          </p:nvPr>
        </p:nvSpPr>
        <p:spPr>
          <a:xfrm>
            <a:off x="1620493" y="2248091"/>
            <a:ext cx="8951013" cy="3408145"/>
          </a:xfrm>
        </p:spPr>
        <p:txBody>
          <a:bodyPr>
            <a:normAutofit lnSpcReduction="10000"/>
          </a:bodyPr>
          <a:lstStyle/>
          <a:p>
            <a:pPr marL="0" indent="0" algn="just">
              <a:buNone/>
            </a:pPr>
            <a:r>
              <a:rPr lang="es-MX" sz="3200" dirty="0"/>
              <a:t>Son órganos auxiliares del Consejo General.  Instancias colegiadas internas diseñadas para “desahogar” técnica y ordenadamente el ejercicio de atribuciones del órgano superior de dirección, mediante estudio, preparación de proyectos, emisión de informes/dictámenes y, en su caso, conducción de tareas de seguimiento. (Art. 42 LGIPE)</a:t>
            </a:r>
            <a:endParaRPr lang="es-MX" dirty="0"/>
          </a:p>
        </p:txBody>
      </p:sp>
      <p:pic>
        <p:nvPicPr>
          <p:cNvPr id="4" name="Imagen 3" descr="Logotipo&#10;&#10;El contenido generado por IA puede ser incorrecto.">
            <a:extLst>
              <a:ext uri="{FF2B5EF4-FFF2-40B4-BE49-F238E27FC236}">
                <a16:creationId xmlns:a16="http://schemas.microsoft.com/office/drawing/2014/main" id="{C76A5A47-C0E2-0792-1F11-BF936D896E72}"/>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5974035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734E5C6-E8ED-F8A9-6264-9D8713C47B8B}"/>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F005C23-01F6-8197-A75B-444017AAFE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9CE519D-296A-A7AB-EF5D-5D03484057FF}"/>
              </a:ext>
            </a:extLst>
          </p:cNvPr>
          <p:cNvSpPr>
            <a:spLocks noGrp="1"/>
          </p:cNvSpPr>
          <p:nvPr>
            <p:ph type="title"/>
          </p:nvPr>
        </p:nvSpPr>
        <p:spPr>
          <a:xfrm>
            <a:off x="3015917" y="452120"/>
            <a:ext cx="6240378" cy="1325563"/>
          </a:xfrm>
        </p:spPr>
        <p:txBody>
          <a:bodyPr>
            <a:normAutofit/>
          </a:bodyPr>
          <a:lstStyle/>
          <a:p>
            <a:pPr algn="ctr"/>
            <a:r>
              <a:rPr lang="es-MX" sz="5400" dirty="0"/>
              <a:t>FUNCIONAMIENTO</a:t>
            </a:r>
          </a:p>
        </p:txBody>
      </p:sp>
      <p:sp>
        <p:nvSpPr>
          <p:cNvPr id="11" name="sketch line">
            <a:extLst>
              <a:ext uri="{FF2B5EF4-FFF2-40B4-BE49-F238E27FC236}">
                <a16:creationId xmlns:a16="http://schemas.microsoft.com/office/drawing/2014/main" id="{3471CB5E-482C-F1C1-6FC6-8CEEAD7051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0494448E-E720-FB3B-7483-97772BD11E26}"/>
              </a:ext>
            </a:extLst>
          </p:cNvPr>
          <p:cNvSpPr>
            <a:spLocks noGrp="1"/>
          </p:cNvSpPr>
          <p:nvPr>
            <p:ph idx="1"/>
          </p:nvPr>
        </p:nvSpPr>
        <p:spPr>
          <a:xfrm>
            <a:off x="1620493" y="2248091"/>
            <a:ext cx="8951013" cy="3408145"/>
          </a:xfrm>
        </p:spPr>
        <p:txBody>
          <a:bodyPr>
            <a:normAutofit fontScale="92500" lnSpcReduction="10000"/>
          </a:bodyPr>
          <a:lstStyle/>
          <a:p>
            <a:pPr marL="0" indent="0" algn="just">
              <a:buNone/>
            </a:pPr>
            <a:r>
              <a:rPr lang="es-MX" sz="3200" dirty="0"/>
              <a:t>Se desarrolla por el Reglamento de Comisiones del Consejo General, emitido precisamente para regular su organización y operación. Este reglamento dispone expresamente que las comisiones deben desempeñar sus funciones en apego a los principios rectores electorales (certeza, legalidad, independencia, imparcialidad, máxima publicidad, objetividad), y añade paridad y perspectiva de género como pautas de actuación.</a:t>
            </a:r>
            <a:endParaRPr lang="es-MX" dirty="0"/>
          </a:p>
        </p:txBody>
      </p:sp>
      <p:pic>
        <p:nvPicPr>
          <p:cNvPr id="4" name="Imagen 3" descr="Logotipo&#10;&#10;El contenido generado por IA puede ser incorrecto.">
            <a:extLst>
              <a:ext uri="{FF2B5EF4-FFF2-40B4-BE49-F238E27FC236}">
                <a16:creationId xmlns:a16="http://schemas.microsoft.com/office/drawing/2014/main" id="{4CFFC019-45F0-F441-F6C5-5E19CDDBF266}"/>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18953982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CA55CB4-4CF1-5202-286F-6783E6CE3FBB}"/>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2662DEE-FAD1-8DFD-614B-786D59B1A5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3E9B7EC-1BFB-5448-EA22-958500EE2B1E}"/>
              </a:ext>
            </a:extLst>
          </p:cNvPr>
          <p:cNvSpPr>
            <a:spLocks noGrp="1"/>
          </p:cNvSpPr>
          <p:nvPr>
            <p:ph type="title"/>
          </p:nvPr>
        </p:nvSpPr>
        <p:spPr>
          <a:xfrm>
            <a:off x="3015917" y="452120"/>
            <a:ext cx="6240378" cy="1325563"/>
          </a:xfrm>
        </p:spPr>
        <p:txBody>
          <a:bodyPr>
            <a:normAutofit/>
          </a:bodyPr>
          <a:lstStyle/>
          <a:p>
            <a:pPr algn="ctr"/>
            <a:r>
              <a:rPr lang="es-MX" sz="5400" dirty="0"/>
              <a:t>TIPOS</a:t>
            </a:r>
          </a:p>
        </p:txBody>
      </p:sp>
      <p:sp>
        <p:nvSpPr>
          <p:cNvPr id="11" name="sketch line">
            <a:extLst>
              <a:ext uri="{FF2B5EF4-FFF2-40B4-BE49-F238E27FC236}">
                <a16:creationId xmlns:a16="http://schemas.microsoft.com/office/drawing/2014/main" id="{387B32ED-DAB7-81B2-CF20-1F0B583D02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68848DEF-6E0A-949F-FFAB-D8118AD22C86}"/>
              </a:ext>
            </a:extLst>
          </p:cNvPr>
          <p:cNvSpPr>
            <a:spLocks noGrp="1"/>
          </p:cNvSpPr>
          <p:nvPr>
            <p:ph idx="1"/>
          </p:nvPr>
        </p:nvSpPr>
        <p:spPr>
          <a:xfrm>
            <a:off x="1289985" y="2005213"/>
            <a:ext cx="9608981" cy="3827375"/>
          </a:xfrm>
        </p:spPr>
        <p:txBody>
          <a:bodyPr>
            <a:normAutofit/>
          </a:bodyPr>
          <a:lstStyle/>
          <a:p>
            <a:pPr marL="0" indent="0" algn="just">
              <a:buNone/>
            </a:pPr>
            <a:r>
              <a:rPr lang="es-MX" sz="3200" b="1" dirty="0"/>
              <a:t>COMISIONES TEMPORALES</a:t>
            </a:r>
          </a:p>
          <a:p>
            <a:pPr marL="0" indent="0" algn="just">
              <a:buNone/>
            </a:pPr>
            <a:r>
              <a:rPr lang="es-MX" dirty="0"/>
              <a:t>El Consejo General integra las comisiones temporales que estime necesarias para cumplir sus atribuciones; y un rasgo obligatorio es que “siempre” serán presididas por una Consejera o Consejero Electoral. Esto es importante para explicar control institucional: incluso cuando el tema es altamente técnico o de coordinación, el mando formal en comisión recae en una consejería electoral (no en el área ejecutiva). </a:t>
            </a:r>
          </a:p>
        </p:txBody>
      </p:sp>
      <p:pic>
        <p:nvPicPr>
          <p:cNvPr id="4" name="Imagen 3" descr="Logotipo&#10;&#10;El contenido generado por IA puede ser incorrecto.">
            <a:extLst>
              <a:ext uri="{FF2B5EF4-FFF2-40B4-BE49-F238E27FC236}">
                <a16:creationId xmlns:a16="http://schemas.microsoft.com/office/drawing/2014/main" id="{181F28EF-91C9-325A-9493-1D49669C2CA8}"/>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34555059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C433DE-8AD7-CF23-55E7-BE32DEDA74EB}"/>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F269EFE-D2AA-EED3-B03E-4181AAE836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BF1A181-AF83-D43C-828C-76AE661B78C9}"/>
              </a:ext>
            </a:extLst>
          </p:cNvPr>
          <p:cNvSpPr>
            <a:spLocks noGrp="1"/>
          </p:cNvSpPr>
          <p:nvPr>
            <p:ph type="title"/>
          </p:nvPr>
        </p:nvSpPr>
        <p:spPr>
          <a:xfrm>
            <a:off x="3015917" y="452120"/>
            <a:ext cx="6240378" cy="1325563"/>
          </a:xfrm>
        </p:spPr>
        <p:txBody>
          <a:bodyPr>
            <a:normAutofit/>
          </a:bodyPr>
          <a:lstStyle/>
          <a:p>
            <a:pPr algn="ctr"/>
            <a:r>
              <a:rPr lang="es-MX" sz="5400" dirty="0"/>
              <a:t>TIPOS</a:t>
            </a:r>
          </a:p>
        </p:txBody>
      </p:sp>
      <p:sp>
        <p:nvSpPr>
          <p:cNvPr id="11" name="sketch line">
            <a:extLst>
              <a:ext uri="{FF2B5EF4-FFF2-40B4-BE49-F238E27FC236}">
                <a16:creationId xmlns:a16="http://schemas.microsoft.com/office/drawing/2014/main" id="{E2FCEBDF-3E11-467B-1D5E-1B634B9CBE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875E9A57-56F8-DBD2-3FBD-88D984EA3685}"/>
              </a:ext>
            </a:extLst>
          </p:cNvPr>
          <p:cNvSpPr>
            <a:spLocks noGrp="1"/>
          </p:cNvSpPr>
          <p:nvPr>
            <p:ph idx="1"/>
          </p:nvPr>
        </p:nvSpPr>
        <p:spPr>
          <a:xfrm>
            <a:off x="1819375" y="2229803"/>
            <a:ext cx="9105299" cy="3866197"/>
          </a:xfrm>
        </p:spPr>
        <p:txBody>
          <a:bodyPr>
            <a:normAutofit/>
          </a:bodyPr>
          <a:lstStyle/>
          <a:p>
            <a:pPr marL="0" indent="0" algn="just">
              <a:buNone/>
            </a:pPr>
            <a:r>
              <a:rPr lang="es-MX" sz="3200" b="1" dirty="0"/>
              <a:t>COMISIONES PERMANENTES</a:t>
            </a:r>
          </a:p>
          <a:p>
            <a:pPr marL="0" indent="0" algn="just">
              <a:buNone/>
            </a:pPr>
            <a:r>
              <a:rPr lang="es-MX" dirty="0"/>
              <a:t>La LGIPE identifica un conjunto de comisiones que “funcionarán permanentemente” y fija su rasgo estructural: se integran “exclusivamente” por Consejeras y Consejeros Electorales designados por el Consejo General. </a:t>
            </a:r>
          </a:p>
          <a:p>
            <a:pPr marL="0" indent="0" algn="just">
              <a:buNone/>
            </a:pPr>
            <a:r>
              <a:rPr lang="es-MX" dirty="0"/>
              <a:t>Estas se definen por la naturaleza estructural de la materia correspondiente, no por la duración de un proceso electoral determinado.</a:t>
            </a:r>
          </a:p>
        </p:txBody>
      </p:sp>
      <p:pic>
        <p:nvPicPr>
          <p:cNvPr id="4" name="Imagen 3" descr="Logotipo&#10;&#10;El contenido generado por IA puede ser incorrecto.">
            <a:extLst>
              <a:ext uri="{FF2B5EF4-FFF2-40B4-BE49-F238E27FC236}">
                <a16:creationId xmlns:a16="http://schemas.microsoft.com/office/drawing/2014/main" id="{D8EA5A59-A0E6-0630-F411-C37F06A8639B}"/>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1077931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6208168-4B17-E5B6-D4FC-288FC4BCD00A}"/>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CB4A0AF-2E49-2CA7-8029-6F7B8D7BB6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0EF8052-C258-D1FB-BD1B-7CB4C80AF24E}"/>
              </a:ext>
            </a:extLst>
          </p:cNvPr>
          <p:cNvSpPr>
            <a:spLocks noGrp="1"/>
          </p:cNvSpPr>
          <p:nvPr>
            <p:ph type="title"/>
          </p:nvPr>
        </p:nvSpPr>
        <p:spPr>
          <a:xfrm>
            <a:off x="841248" y="548640"/>
            <a:ext cx="3600860" cy="5431536"/>
          </a:xfrm>
        </p:spPr>
        <p:txBody>
          <a:bodyPr>
            <a:normAutofit/>
          </a:bodyPr>
          <a:lstStyle/>
          <a:p>
            <a:pPr algn="ctr"/>
            <a:r>
              <a:rPr lang="es-MX" sz="4000" dirty="0"/>
              <a:t>COMISIONES PERMANENTES</a:t>
            </a:r>
          </a:p>
        </p:txBody>
      </p:sp>
      <p:sp>
        <p:nvSpPr>
          <p:cNvPr id="11" name="sketch line">
            <a:extLst>
              <a:ext uri="{FF2B5EF4-FFF2-40B4-BE49-F238E27FC236}">
                <a16:creationId xmlns:a16="http://schemas.microsoft.com/office/drawing/2014/main" id="{3B44E348-6128-2BB3-B5D1-9F5CF8C051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68E9653B-A0A5-6BD6-C90B-924A109A82E2}"/>
              </a:ext>
            </a:extLst>
          </p:cNvPr>
          <p:cNvSpPr>
            <a:spLocks noGrp="1"/>
          </p:cNvSpPr>
          <p:nvPr>
            <p:ph idx="1"/>
          </p:nvPr>
        </p:nvSpPr>
        <p:spPr>
          <a:xfrm>
            <a:off x="5035993" y="824809"/>
            <a:ext cx="6224335" cy="5720370"/>
          </a:xfrm>
        </p:spPr>
        <p:txBody>
          <a:bodyPr anchor="ctr">
            <a:normAutofit/>
          </a:bodyPr>
          <a:lstStyle/>
          <a:p>
            <a:pPr marL="0" indent="0" algn="just">
              <a:buNone/>
            </a:pPr>
            <a:r>
              <a:rPr lang="es-MX" sz="2400" dirty="0"/>
              <a:t>a) Capacitación Electoral y Educación Cívica</a:t>
            </a:r>
          </a:p>
          <a:p>
            <a:pPr marL="0" indent="0" algn="just">
              <a:buNone/>
            </a:pPr>
            <a:r>
              <a:rPr lang="es-MX" sz="2400" dirty="0"/>
              <a:t>b) Organización Electoral</a:t>
            </a:r>
          </a:p>
          <a:p>
            <a:pPr marL="0" indent="0" algn="just">
              <a:buNone/>
            </a:pPr>
            <a:r>
              <a:rPr lang="es-MX" sz="2400" dirty="0"/>
              <a:t>c) Prerrogativas y Partidos Políticos</a:t>
            </a:r>
          </a:p>
          <a:p>
            <a:pPr marL="0" indent="0" algn="just">
              <a:buNone/>
            </a:pPr>
            <a:r>
              <a:rPr lang="es-MX" sz="2400" dirty="0"/>
              <a:t>d) Servicio Profesional Electoral Nacional</a:t>
            </a:r>
          </a:p>
          <a:p>
            <a:pPr marL="0" indent="0" algn="just">
              <a:buNone/>
            </a:pPr>
            <a:r>
              <a:rPr lang="es-MX" sz="2400" dirty="0"/>
              <a:t>e) Registro Federal de Electores</a:t>
            </a:r>
          </a:p>
          <a:p>
            <a:pPr marL="0" indent="0" algn="just">
              <a:buNone/>
            </a:pPr>
            <a:r>
              <a:rPr lang="es-MX" sz="2400" dirty="0"/>
              <a:t>f) Quejas y Denuncias</a:t>
            </a:r>
          </a:p>
          <a:p>
            <a:pPr marL="0" indent="0" algn="just">
              <a:buNone/>
            </a:pPr>
            <a:r>
              <a:rPr lang="es-MX" sz="2400" dirty="0"/>
              <a:t>g) Fiscalización</a:t>
            </a:r>
          </a:p>
          <a:p>
            <a:pPr marL="0" indent="0" algn="just">
              <a:buNone/>
            </a:pPr>
            <a:r>
              <a:rPr lang="es-MX" sz="2400" dirty="0"/>
              <a:t>h) Vinculación con los Organismos Públicos Locales</a:t>
            </a:r>
          </a:p>
          <a:p>
            <a:pPr marL="0" indent="0" algn="just">
              <a:buNone/>
            </a:pPr>
            <a:r>
              <a:rPr lang="es-MX" sz="2400" dirty="0"/>
              <a:t>i) Igualdad de Género y no Discriminación </a:t>
            </a:r>
          </a:p>
        </p:txBody>
      </p:sp>
      <p:pic>
        <p:nvPicPr>
          <p:cNvPr id="4" name="Imagen 3" descr="Logotipo&#10;&#10;El contenido generado por IA puede ser incorrecto.">
            <a:extLst>
              <a:ext uri="{FF2B5EF4-FFF2-40B4-BE49-F238E27FC236}">
                <a16:creationId xmlns:a16="http://schemas.microsoft.com/office/drawing/2014/main" id="{E0E3008A-7C3C-78F1-ED72-226FF88B0DAB}"/>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32445174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2D30F11-47D7-E5DB-C71F-0BBC27884114}"/>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A116193-00D1-8EB4-F910-0CCA2856B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8263A29-7310-D958-2243-AD175231BB68}"/>
              </a:ext>
            </a:extLst>
          </p:cNvPr>
          <p:cNvSpPr>
            <a:spLocks noGrp="1"/>
          </p:cNvSpPr>
          <p:nvPr>
            <p:ph type="title"/>
          </p:nvPr>
        </p:nvSpPr>
        <p:spPr>
          <a:xfrm>
            <a:off x="841248" y="548640"/>
            <a:ext cx="3600860" cy="5431536"/>
          </a:xfrm>
        </p:spPr>
        <p:txBody>
          <a:bodyPr>
            <a:normAutofit/>
          </a:bodyPr>
          <a:lstStyle/>
          <a:p>
            <a:pPr algn="ctr"/>
            <a:r>
              <a:rPr lang="es-MX" sz="4000" dirty="0"/>
              <a:t>INTEGRACIÓN</a:t>
            </a:r>
          </a:p>
        </p:txBody>
      </p:sp>
      <p:sp>
        <p:nvSpPr>
          <p:cNvPr id="11" name="sketch line">
            <a:extLst>
              <a:ext uri="{FF2B5EF4-FFF2-40B4-BE49-F238E27FC236}">
                <a16:creationId xmlns:a16="http://schemas.microsoft.com/office/drawing/2014/main" id="{448C82DF-FA91-98B2-C45E-1FCAABBFC7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47D020B7-8F02-4F13-F5C5-1EFE3685636E}"/>
              </a:ext>
            </a:extLst>
          </p:cNvPr>
          <p:cNvSpPr>
            <a:spLocks noGrp="1"/>
          </p:cNvSpPr>
          <p:nvPr>
            <p:ph idx="1"/>
          </p:nvPr>
        </p:nvSpPr>
        <p:spPr>
          <a:xfrm>
            <a:off x="4961432" y="548640"/>
            <a:ext cx="5884189" cy="5720370"/>
          </a:xfrm>
        </p:spPr>
        <p:txBody>
          <a:bodyPr anchor="ctr">
            <a:normAutofit/>
          </a:bodyPr>
          <a:lstStyle/>
          <a:p>
            <a:pPr marL="457200" indent="-457200" algn="just">
              <a:buFont typeface="+mj-lt"/>
              <a:buAutoNum type="arabicPeriod"/>
            </a:pPr>
            <a:r>
              <a:rPr lang="es-MX" sz="2600" dirty="0"/>
              <a:t>Por Consejerías y paridad</a:t>
            </a:r>
          </a:p>
          <a:p>
            <a:pPr marL="457200" indent="-457200" algn="just">
              <a:buFont typeface="+mj-lt"/>
              <a:buAutoNum type="arabicPeriod"/>
            </a:pPr>
            <a:r>
              <a:rPr lang="es-MX" sz="2600" dirty="0"/>
              <a:t>Participación de Consejerías del Poder Legislativo y representaciones partidistas (se restringe en materia de quejas y fiscalización)</a:t>
            </a:r>
          </a:p>
          <a:p>
            <a:pPr marL="457200" indent="-457200" algn="just">
              <a:buFont typeface="+mj-lt"/>
              <a:buAutoNum type="arabicPeriod"/>
            </a:pPr>
            <a:r>
              <a:rPr lang="es-MX" sz="2600" dirty="0"/>
              <a:t>Por periodos de integración</a:t>
            </a:r>
          </a:p>
          <a:p>
            <a:pPr marL="457200" indent="-457200" algn="just">
              <a:buFont typeface="+mj-lt"/>
              <a:buAutoNum type="arabicPeriod"/>
            </a:pPr>
            <a:r>
              <a:rPr lang="es-MX" sz="2600" dirty="0"/>
              <a:t>Presidencias rotatorias</a:t>
            </a:r>
          </a:p>
          <a:p>
            <a:pPr marL="457200" indent="-457200" algn="just">
              <a:buFont typeface="+mj-lt"/>
              <a:buAutoNum type="arabicPeriod"/>
            </a:pPr>
            <a:r>
              <a:rPr lang="es-MX" sz="2600" dirty="0"/>
              <a:t>Contar con un secretario/a Técnica</a:t>
            </a:r>
          </a:p>
          <a:p>
            <a:pPr marL="457200" indent="-457200" algn="just">
              <a:buFont typeface="+mj-lt"/>
              <a:buAutoNum type="arabicPeriod"/>
            </a:pPr>
            <a:r>
              <a:rPr lang="es-MX" sz="2600" dirty="0"/>
              <a:t>Apoyo de la Secretaria Ejecutiva</a:t>
            </a:r>
          </a:p>
        </p:txBody>
      </p:sp>
      <p:pic>
        <p:nvPicPr>
          <p:cNvPr id="4" name="Imagen 3" descr="Logotipo&#10;&#10;El contenido generado por IA puede ser incorrecto.">
            <a:extLst>
              <a:ext uri="{FF2B5EF4-FFF2-40B4-BE49-F238E27FC236}">
                <a16:creationId xmlns:a16="http://schemas.microsoft.com/office/drawing/2014/main" id="{B5F8BB91-1F41-2D44-421A-27017FA75F6E}"/>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30705575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CBDF61A-E310-07E4-3ED1-89850FD1EAC5}"/>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1666C0F-0812-8B56-7E5A-9E89D89F5D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CADB0AE8-BF80-F9FB-6710-99B39C0F10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ítulo 1">
            <a:extLst>
              <a:ext uri="{FF2B5EF4-FFF2-40B4-BE49-F238E27FC236}">
                <a16:creationId xmlns:a16="http://schemas.microsoft.com/office/drawing/2014/main" id="{6BD56763-8C5A-424A-56FA-344DCAC158A0}"/>
              </a:ext>
            </a:extLst>
          </p:cNvPr>
          <p:cNvSpPr>
            <a:spLocks noGrp="1"/>
          </p:cNvSpPr>
          <p:nvPr>
            <p:ph type="title"/>
          </p:nvPr>
        </p:nvSpPr>
        <p:spPr>
          <a:xfrm>
            <a:off x="1175527" y="452120"/>
            <a:ext cx="9837897" cy="1604506"/>
          </a:xfrm>
        </p:spPr>
        <p:txBody>
          <a:bodyPr>
            <a:noAutofit/>
          </a:bodyPr>
          <a:lstStyle/>
          <a:p>
            <a:pPr algn="ctr"/>
            <a:r>
              <a:rPr lang="es-MX" sz="3600" dirty="0">
                <a:solidFill>
                  <a:srgbClr val="FFFFFF"/>
                </a:solidFill>
              </a:rPr>
              <a:t>CAPACITACIÓN ELECTORAL </a:t>
            </a:r>
            <a:br>
              <a:rPr lang="es-MX" sz="3600" dirty="0">
                <a:solidFill>
                  <a:srgbClr val="FFFFFF"/>
                </a:solidFill>
              </a:rPr>
            </a:br>
            <a:r>
              <a:rPr lang="es-MX" sz="3600" dirty="0">
                <a:solidFill>
                  <a:srgbClr val="FFFFFF"/>
                </a:solidFill>
              </a:rPr>
              <a:t>Y EDUCACIÓN CÍVICA</a:t>
            </a:r>
          </a:p>
        </p:txBody>
      </p:sp>
      <p:sp>
        <p:nvSpPr>
          <p:cNvPr id="3" name="Marcador de contenido 2">
            <a:extLst>
              <a:ext uri="{FF2B5EF4-FFF2-40B4-BE49-F238E27FC236}">
                <a16:creationId xmlns:a16="http://schemas.microsoft.com/office/drawing/2014/main" id="{2457FE9A-D8B0-EBC0-1C83-5A88804D976E}"/>
              </a:ext>
            </a:extLst>
          </p:cNvPr>
          <p:cNvSpPr>
            <a:spLocks noGrp="1"/>
          </p:cNvSpPr>
          <p:nvPr>
            <p:ph idx="1"/>
          </p:nvPr>
        </p:nvSpPr>
        <p:spPr>
          <a:xfrm>
            <a:off x="1644835" y="2669167"/>
            <a:ext cx="9368589" cy="3234328"/>
          </a:xfrm>
        </p:spPr>
        <p:txBody>
          <a:bodyPr>
            <a:normAutofit/>
          </a:bodyPr>
          <a:lstStyle/>
          <a:p>
            <a:pPr marL="0" indent="0" algn="just">
              <a:buNone/>
            </a:pPr>
            <a:r>
              <a:rPr lang="es-MX" dirty="0"/>
              <a:t>Materia relativa a la integración ciudadana de las mesas directivas, capacitación electoral y la función educativa/cívica del Instituto; es permanente porque la formación y educación cívica son funciones continuas y, en proceso, se intensifican. Su expresión institucional son informes/proyectos que el Consejo adopta para conducir esa política. </a:t>
            </a:r>
          </a:p>
        </p:txBody>
      </p:sp>
      <p:pic>
        <p:nvPicPr>
          <p:cNvPr id="4" name="Imagen 3" descr="Logotipo&#10;&#10;El contenido generado por IA puede ser incorrecto.">
            <a:extLst>
              <a:ext uri="{FF2B5EF4-FFF2-40B4-BE49-F238E27FC236}">
                <a16:creationId xmlns:a16="http://schemas.microsoft.com/office/drawing/2014/main" id="{24AC525B-5725-C19D-E2B7-E0589E9F2D2C}"/>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39727518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8942298-D6F9-B1D5-78C8-295E66B37200}"/>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48F6E19-A435-8AF5-95DD-8FD2BA57A8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D82822A-25AA-05FF-7120-A123C1DC6B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ítulo 1">
            <a:extLst>
              <a:ext uri="{FF2B5EF4-FFF2-40B4-BE49-F238E27FC236}">
                <a16:creationId xmlns:a16="http://schemas.microsoft.com/office/drawing/2014/main" id="{CC7D4DF6-6564-4B8C-8BBE-CCFA08BDE4B2}"/>
              </a:ext>
            </a:extLst>
          </p:cNvPr>
          <p:cNvSpPr>
            <a:spLocks noGrp="1"/>
          </p:cNvSpPr>
          <p:nvPr>
            <p:ph type="title"/>
          </p:nvPr>
        </p:nvSpPr>
        <p:spPr>
          <a:xfrm>
            <a:off x="1175527" y="452120"/>
            <a:ext cx="9837897" cy="1604506"/>
          </a:xfrm>
        </p:spPr>
        <p:txBody>
          <a:bodyPr>
            <a:noAutofit/>
          </a:bodyPr>
          <a:lstStyle/>
          <a:p>
            <a:pPr algn="ctr"/>
            <a:r>
              <a:rPr lang="es-MX" sz="3600" dirty="0">
                <a:solidFill>
                  <a:srgbClr val="FFFFFF"/>
                </a:solidFill>
              </a:rPr>
              <a:t>ORGANIZACIÓN ELECTORAL</a:t>
            </a:r>
          </a:p>
        </p:txBody>
      </p:sp>
      <p:sp>
        <p:nvSpPr>
          <p:cNvPr id="3" name="Marcador de contenido 2">
            <a:extLst>
              <a:ext uri="{FF2B5EF4-FFF2-40B4-BE49-F238E27FC236}">
                <a16:creationId xmlns:a16="http://schemas.microsoft.com/office/drawing/2014/main" id="{96D39244-903D-64E3-BA91-45029BEDA2F0}"/>
              </a:ext>
            </a:extLst>
          </p:cNvPr>
          <p:cNvSpPr>
            <a:spLocks noGrp="1"/>
          </p:cNvSpPr>
          <p:nvPr>
            <p:ph idx="1"/>
          </p:nvPr>
        </p:nvSpPr>
        <p:spPr>
          <a:xfrm>
            <a:off x="1644835" y="2669167"/>
            <a:ext cx="9368589" cy="3234328"/>
          </a:xfrm>
        </p:spPr>
        <p:txBody>
          <a:bodyPr>
            <a:normAutofit/>
          </a:bodyPr>
          <a:lstStyle/>
          <a:p>
            <a:pPr marL="0" indent="0" algn="just">
              <a:buNone/>
            </a:pPr>
            <a:r>
              <a:rPr lang="es-MX" dirty="0"/>
              <a:t>Materia relativa a la planeación y ejecución operativa del proceso electoral (logística, documentación/materiales, instalación de casillas, etc., según el marco del Reglamento de Elecciones y los acuerdos del Consejo). La LGIPE la reconoce como comisión permanente y, por tanto, como canal ordinario para generar insumos técnicos-normativos al Consejo. </a:t>
            </a:r>
          </a:p>
        </p:txBody>
      </p:sp>
      <p:pic>
        <p:nvPicPr>
          <p:cNvPr id="4" name="Imagen 3" descr="Logotipo&#10;&#10;El contenido generado por IA puede ser incorrecto.">
            <a:extLst>
              <a:ext uri="{FF2B5EF4-FFF2-40B4-BE49-F238E27FC236}">
                <a16:creationId xmlns:a16="http://schemas.microsoft.com/office/drawing/2014/main" id="{645F03C0-9198-A919-9901-AD558A6D871B}"/>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6013705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764436D-935B-FE74-DACA-D6DF73B8B75F}"/>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524FF9-F485-6B80-D7C4-0A817202E9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E4278EFD-7E0B-5915-B7D6-8DD407EF10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ítulo 1">
            <a:extLst>
              <a:ext uri="{FF2B5EF4-FFF2-40B4-BE49-F238E27FC236}">
                <a16:creationId xmlns:a16="http://schemas.microsoft.com/office/drawing/2014/main" id="{738570C1-8042-802C-6A07-3300DFA6BF8A}"/>
              </a:ext>
            </a:extLst>
          </p:cNvPr>
          <p:cNvSpPr>
            <a:spLocks noGrp="1"/>
          </p:cNvSpPr>
          <p:nvPr>
            <p:ph type="title"/>
          </p:nvPr>
        </p:nvSpPr>
        <p:spPr>
          <a:xfrm>
            <a:off x="1175527" y="452120"/>
            <a:ext cx="9837897" cy="1604506"/>
          </a:xfrm>
        </p:spPr>
        <p:txBody>
          <a:bodyPr>
            <a:noAutofit/>
          </a:bodyPr>
          <a:lstStyle/>
          <a:p>
            <a:pPr algn="ctr"/>
            <a:r>
              <a:rPr lang="es-MX" sz="3600" dirty="0">
                <a:solidFill>
                  <a:srgbClr val="FFFFFF"/>
                </a:solidFill>
              </a:rPr>
              <a:t>PRERROGATIVAS Y PARTIDOS POLÍTICOS</a:t>
            </a:r>
          </a:p>
        </p:txBody>
      </p:sp>
      <p:sp>
        <p:nvSpPr>
          <p:cNvPr id="3" name="Marcador de contenido 2">
            <a:extLst>
              <a:ext uri="{FF2B5EF4-FFF2-40B4-BE49-F238E27FC236}">
                <a16:creationId xmlns:a16="http://schemas.microsoft.com/office/drawing/2014/main" id="{FC5C3AB3-6BD1-E5AB-3555-0D5FD5E1D742}"/>
              </a:ext>
            </a:extLst>
          </p:cNvPr>
          <p:cNvSpPr>
            <a:spLocks noGrp="1"/>
          </p:cNvSpPr>
          <p:nvPr>
            <p:ph idx="1"/>
          </p:nvPr>
        </p:nvSpPr>
        <p:spPr>
          <a:xfrm>
            <a:off x="1644835" y="2669167"/>
            <a:ext cx="9368589" cy="2347414"/>
          </a:xfrm>
        </p:spPr>
        <p:txBody>
          <a:bodyPr>
            <a:normAutofit/>
          </a:bodyPr>
          <a:lstStyle/>
          <a:p>
            <a:pPr marL="0" indent="0" algn="just">
              <a:buNone/>
            </a:pPr>
            <a:r>
              <a:rPr lang="es-MX" dirty="0"/>
              <a:t>Materia vinculada a prerrogativas (acceso a radio y TV, financiamiento, etc.) y a la vida jurídico-administrativa de partidos (en lo que toca a competencia del INE/Consejo). Es permanente porque el régimen de partidos y prerrogativas opera incluso fuera de proceso. </a:t>
            </a:r>
          </a:p>
        </p:txBody>
      </p:sp>
      <p:pic>
        <p:nvPicPr>
          <p:cNvPr id="4" name="Imagen 3" descr="Logotipo&#10;&#10;El contenido generado por IA puede ser incorrecto.">
            <a:extLst>
              <a:ext uri="{FF2B5EF4-FFF2-40B4-BE49-F238E27FC236}">
                <a16:creationId xmlns:a16="http://schemas.microsoft.com/office/drawing/2014/main" id="{2784E682-9B72-3A70-6DAA-A84ADA7D43C4}"/>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320627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975EC37C-5D98-5139-1388-4C9EA4241FBA}"/>
              </a:ext>
            </a:extLst>
          </p:cNvPr>
          <p:cNvSpPr>
            <a:spLocks noGrp="1"/>
          </p:cNvSpPr>
          <p:nvPr>
            <p:ph type="title"/>
          </p:nvPr>
        </p:nvSpPr>
        <p:spPr>
          <a:xfrm>
            <a:off x="750824" y="440175"/>
            <a:ext cx="10506456" cy="1014984"/>
          </a:xfrm>
        </p:spPr>
        <p:txBody>
          <a:bodyPr anchor="b">
            <a:normAutofit/>
          </a:bodyPr>
          <a:lstStyle/>
          <a:p>
            <a:pPr algn="ctr"/>
            <a:r>
              <a:rPr lang="es-MX" sz="3100" dirty="0"/>
              <a:t>PROCESO DE LA JORNADA ELECTORAL EN MÉXICO, ORGANIZADO POR EL INSTITUTO NACIONAL ELECTORAL (INE).</a:t>
            </a:r>
          </a:p>
        </p:txBody>
      </p:sp>
      <p:sp>
        <p:nvSpPr>
          <p:cNvPr id="12" name="Rectangle 11">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14" name="Rectangle 13">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pic>
        <p:nvPicPr>
          <p:cNvPr id="4" name="Imagen 3" descr="Logotipo&#10;&#10;El contenido generado por IA puede ser incorrecto.">
            <a:extLst>
              <a:ext uri="{FF2B5EF4-FFF2-40B4-BE49-F238E27FC236}">
                <a16:creationId xmlns:a16="http://schemas.microsoft.com/office/drawing/2014/main" id="{166996F7-2503-3081-D569-78DA20D905A4}"/>
              </a:ext>
            </a:extLst>
          </p:cNvPr>
          <p:cNvPicPr>
            <a:picLocks noChangeAspect="1"/>
          </p:cNvPicPr>
          <p:nvPr/>
        </p:nvPicPr>
        <p:blipFill>
          <a:blip r:embed="rId2"/>
          <a:stretch>
            <a:fillRect/>
          </a:stretch>
        </p:blipFill>
        <p:spPr>
          <a:xfrm>
            <a:off x="11364945" y="95473"/>
            <a:ext cx="719390" cy="713294"/>
          </a:xfrm>
          <a:prstGeom prst="rect">
            <a:avLst/>
          </a:prstGeom>
        </p:spPr>
      </p:pic>
      <p:graphicFrame>
        <p:nvGraphicFramePr>
          <p:cNvPr id="6" name="Marcador de contenido 2">
            <a:extLst>
              <a:ext uri="{FF2B5EF4-FFF2-40B4-BE49-F238E27FC236}">
                <a16:creationId xmlns:a16="http://schemas.microsoft.com/office/drawing/2014/main" id="{18A8E064-48F5-DEA8-481F-C050D0315B6C}"/>
              </a:ext>
            </a:extLst>
          </p:cNvPr>
          <p:cNvGraphicFramePr>
            <a:graphicFrameLocks noGrp="1"/>
          </p:cNvGraphicFramePr>
          <p:nvPr>
            <p:ph idx="1"/>
            <p:extLst>
              <p:ext uri="{D42A27DB-BD31-4B8C-83A1-F6EECF244321}">
                <p14:modId xmlns:p14="http://schemas.microsoft.com/office/powerpoint/2010/main" val="1219887651"/>
              </p:ext>
            </p:extLst>
          </p:nvPr>
        </p:nvGraphicFramePr>
        <p:xfrm>
          <a:off x="1012658" y="2011476"/>
          <a:ext cx="10166684" cy="38697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228004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B637DC3-853B-DFF9-BA2F-EFB876403139}"/>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1B30EDD-72E8-AB95-9E25-270CD1378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75439CCC-E6CE-FBDF-E95F-D7F0F6138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ítulo 1">
            <a:extLst>
              <a:ext uri="{FF2B5EF4-FFF2-40B4-BE49-F238E27FC236}">
                <a16:creationId xmlns:a16="http://schemas.microsoft.com/office/drawing/2014/main" id="{01497ABD-B60D-4910-30E2-1057C2009BF5}"/>
              </a:ext>
            </a:extLst>
          </p:cNvPr>
          <p:cNvSpPr>
            <a:spLocks noGrp="1"/>
          </p:cNvSpPr>
          <p:nvPr>
            <p:ph type="title"/>
          </p:nvPr>
        </p:nvSpPr>
        <p:spPr>
          <a:xfrm>
            <a:off x="1175527" y="603011"/>
            <a:ext cx="9837897" cy="1604506"/>
          </a:xfrm>
        </p:spPr>
        <p:txBody>
          <a:bodyPr>
            <a:noAutofit/>
          </a:bodyPr>
          <a:lstStyle/>
          <a:p>
            <a:pPr algn="ctr"/>
            <a:r>
              <a:rPr lang="es-MX" sz="3600" dirty="0">
                <a:solidFill>
                  <a:srgbClr val="FFFFFF"/>
                </a:solidFill>
              </a:rPr>
              <a:t>SERVICIO PROFESIONAL ELECTORAL NACIONAL (SPEN)</a:t>
            </a:r>
          </a:p>
        </p:txBody>
      </p:sp>
      <p:sp>
        <p:nvSpPr>
          <p:cNvPr id="3" name="Marcador de contenido 2">
            <a:extLst>
              <a:ext uri="{FF2B5EF4-FFF2-40B4-BE49-F238E27FC236}">
                <a16:creationId xmlns:a16="http://schemas.microsoft.com/office/drawing/2014/main" id="{0C35598D-A95C-0536-D96A-B7E6F9DC68F3}"/>
              </a:ext>
            </a:extLst>
          </p:cNvPr>
          <p:cNvSpPr>
            <a:spLocks noGrp="1"/>
          </p:cNvSpPr>
          <p:nvPr>
            <p:ph idx="1"/>
          </p:nvPr>
        </p:nvSpPr>
        <p:spPr>
          <a:xfrm>
            <a:off x="1644835" y="2957925"/>
            <a:ext cx="9368589" cy="2347414"/>
          </a:xfrm>
        </p:spPr>
        <p:txBody>
          <a:bodyPr>
            <a:normAutofit/>
          </a:bodyPr>
          <a:lstStyle/>
          <a:p>
            <a:pPr marL="0" indent="0" algn="just">
              <a:buNone/>
            </a:pPr>
            <a:r>
              <a:rPr lang="es-MX" dirty="0"/>
              <a:t>Materia del servicio profesional: ingreso, evaluación, disciplina, desarrollo; por diseño normativo se excluye la participación de representaciones partidistas en comisiones de este tipo. </a:t>
            </a:r>
          </a:p>
        </p:txBody>
      </p:sp>
      <p:pic>
        <p:nvPicPr>
          <p:cNvPr id="4" name="Imagen 3" descr="Logotipo&#10;&#10;El contenido generado por IA puede ser incorrecto.">
            <a:extLst>
              <a:ext uri="{FF2B5EF4-FFF2-40B4-BE49-F238E27FC236}">
                <a16:creationId xmlns:a16="http://schemas.microsoft.com/office/drawing/2014/main" id="{BEED2D36-2C4F-8927-7BE2-89E004CAFC8A}"/>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8605371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CD78F2-3FA2-913B-CA0E-4985E10C0269}"/>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76A08EE-09B7-EAAA-6235-F1104DFB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79929F10-567C-D57A-3B33-EC67B300D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ítulo 1">
            <a:extLst>
              <a:ext uri="{FF2B5EF4-FFF2-40B4-BE49-F238E27FC236}">
                <a16:creationId xmlns:a16="http://schemas.microsoft.com/office/drawing/2014/main" id="{C71E6661-AEED-C9E4-2BF2-8A02B0062275}"/>
              </a:ext>
            </a:extLst>
          </p:cNvPr>
          <p:cNvSpPr>
            <a:spLocks noGrp="1"/>
          </p:cNvSpPr>
          <p:nvPr>
            <p:ph type="title"/>
          </p:nvPr>
        </p:nvSpPr>
        <p:spPr>
          <a:xfrm>
            <a:off x="1175527" y="603011"/>
            <a:ext cx="9837897" cy="1604506"/>
          </a:xfrm>
        </p:spPr>
        <p:txBody>
          <a:bodyPr>
            <a:noAutofit/>
          </a:bodyPr>
          <a:lstStyle/>
          <a:p>
            <a:pPr algn="ctr"/>
            <a:r>
              <a:rPr lang="es-MX" sz="3600" dirty="0">
                <a:solidFill>
                  <a:srgbClr val="FFFFFF"/>
                </a:solidFill>
              </a:rPr>
              <a:t>REGISTRO FEDERAL DE ELECTORES</a:t>
            </a:r>
          </a:p>
        </p:txBody>
      </p:sp>
      <p:sp>
        <p:nvSpPr>
          <p:cNvPr id="3" name="Marcador de contenido 2">
            <a:extLst>
              <a:ext uri="{FF2B5EF4-FFF2-40B4-BE49-F238E27FC236}">
                <a16:creationId xmlns:a16="http://schemas.microsoft.com/office/drawing/2014/main" id="{33427BF0-1C10-1F42-BB6C-A4D93418E933}"/>
              </a:ext>
            </a:extLst>
          </p:cNvPr>
          <p:cNvSpPr>
            <a:spLocks noGrp="1"/>
          </p:cNvSpPr>
          <p:nvPr>
            <p:ph idx="1"/>
          </p:nvPr>
        </p:nvSpPr>
        <p:spPr>
          <a:xfrm>
            <a:off x="1644835" y="2957925"/>
            <a:ext cx="9368589" cy="1552662"/>
          </a:xfrm>
        </p:spPr>
        <p:txBody>
          <a:bodyPr>
            <a:normAutofit/>
          </a:bodyPr>
          <a:lstStyle/>
          <a:p>
            <a:pPr marL="0" indent="0" algn="just">
              <a:buNone/>
            </a:pPr>
            <a:r>
              <a:rPr lang="es-MX" dirty="0"/>
              <a:t>Materia del padrón y lista nominal (y demás componentes del registro), que requieren gestión continua y, en proceso, decisiones de corte y actualización</a:t>
            </a:r>
          </a:p>
        </p:txBody>
      </p:sp>
      <p:pic>
        <p:nvPicPr>
          <p:cNvPr id="4" name="Imagen 3" descr="Logotipo&#10;&#10;El contenido generado por IA puede ser incorrecto.">
            <a:extLst>
              <a:ext uri="{FF2B5EF4-FFF2-40B4-BE49-F238E27FC236}">
                <a16:creationId xmlns:a16="http://schemas.microsoft.com/office/drawing/2014/main" id="{AEF8DC6D-274B-D745-D36A-76B38CF48C77}"/>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18973174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880895E-1CC0-A7D2-509B-256C8303DCAD}"/>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F16890-8328-8E2C-A9FC-D68C47CD3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DC3D85F-64E6-5CF2-CC5C-A08821ED9D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ítulo 1">
            <a:extLst>
              <a:ext uri="{FF2B5EF4-FFF2-40B4-BE49-F238E27FC236}">
                <a16:creationId xmlns:a16="http://schemas.microsoft.com/office/drawing/2014/main" id="{76BC7053-FF01-E3B5-86D1-F43F73EF6A40}"/>
              </a:ext>
            </a:extLst>
          </p:cNvPr>
          <p:cNvSpPr>
            <a:spLocks noGrp="1"/>
          </p:cNvSpPr>
          <p:nvPr>
            <p:ph type="title"/>
          </p:nvPr>
        </p:nvSpPr>
        <p:spPr>
          <a:xfrm>
            <a:off x="1175527" y="603011"/>
            <a:ext cx="9837897" cy="1604506"/>
          </a:xfrm>
        </p:spPr>
        <p:txBody>
          <a:bodyPr>
            <a:noAutofit/>
          </a:bodyPr>
          <a:lstStyle/>
          <a:p>
            <a:pPr algn="ctr"/>
            <a:r>
              <a:rPr lang="es-MX" sz="3600" dirty="0">
                <a:solidFill>
                  <a:srgbClr val="FFFFFF"/>
                </a:solidFill>
              </a:rPr>
              <a:t>FISCALIZACIÓN</a:t>
            </a:r>
          </a:p>
        </p:txBody>
      </p:sp>
      <p:sp>
        <p:nvSpPr>
          <p:cNvPr id="3" name="Marcador de contenido 2">
            <a:extLst>
              <a:ext uri="{FF2B5EF4-FFF2-40B4-BE49-F238E27FC236}">
                <a16:creationId xmlns:a16="http://schemas.microsoft.com/office/drawing/2014/main" id="{41B44C02-B6B4-EE50-1825-FDD9989A9FB6}"/>
              </a:ext>
            </a:extLst>
          </p:cNvPr>
          <p:cNvSpPr>
            <a:spLocks noGrp="1"/>
          </p:cNvSpPr>
          <p:nvPr>
            <p:ph idx="1"/>
          </p:nvPr>
        </p:nvSpPr>
        <p:spPr>
          <a:xfrm>
            <a:off x="1184067" y="2537408"/>
            <a:ext cx="9837897" cy="3946357"/>
          </a:xfrm>
        </p:spPr>
        <p:txBody>
          <a:bodyPr>
            <a:normAutofit/>
          </a:bodyPr>
          <a:lstStyle/>
          <a:p>
            <a:pPr marL="0" indent="0" algn="just">
              <a:buNone/>
            </a:pPr>
            <a:r>
              <a:rPr lang="es-MX" dirty="0"/>
              <a:t>Materia de control financiero y rendición de cuentas. Además de reconocerla como comisión permanente (art. 42), la LGIPE fija reglas específicas para su funcionamiento: duración de consejerías integrantes por tres años, presidencia rotativa anual, decisiones por mayoría, y Secretaría Técnica a cargo del titular de la Unidad Técnica de Fiscalización. </a:t>
            </a:r>
          </a:p>
          <a:p>
            <a:pPr marL="0" indent="0" algn="just">
              <a:buNone/>
            </a:pPr>
            <a:r>
              <a:rPr lang="es-MX" dirty="0"/>
              <a:t>La fiscalización es un “régimen reforzado”: no se agota en las reglas generales del artículo 42, sino que tiene reglas propias en la LGIPE.</a:t>
            </a:r>
          </a:p>
        </p:txBody>
      </p:sp>
      <p:pic>
        <p:nvPicPr>
          <p:cNvPr id="4" name="Imagen 3" descr="Logotipo&#10;&#10;El contenido generado por IA puede ser incorrecto.">
            <a:extLst>
              <a:ext uri="{FF2B5EF4-FFF2-40B4-BE49-F238E27FC236}">
                <a16:creationId xmlns:a16="http://schemas.microsoft.com/office/drawing/2014/main" id="{51DADE16-8E0F-29C5-E3BD-25672CC163BC}"/>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31989202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CD326D9-4DD1-0971-F78E-6A31E5255B9F}"/>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E21F23A-DC21-4B0B-9E55-44F4F1293E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D37E229-FD6D-0433-4D1C-519A9AA7EA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ítulo 1">
            <a:extLst>
              <a:ext uri="{FF2B5EF4-FFF2-40B4-BE49-F238E27FC236}">
                <a16:creationId xmlns:a16="http://schemas.microsoft.com/office/drawing/2014/main" id="{A12A7A76-E1BF-A410-2EC9-F4CC072E011D}"/>
              </a:ext>
            </a:extLst>
          </p:cNvPr>
          <p:cNvSpPr>
            <a:spLocks noGrp="1"/>
          </p:cNvSpPr>
          <p:nvPr>
            <p:ph type="title"/>
          </p:nvPr>
        </p:nvSpPr>
        <p:spPr>
          <a:xfrm>
            <a:off x="1175527" y="603011"/>
            <a:ext cx="9837897" cy="1604506"/>
          </a:xfrm>
        </p:spPr>
        <p:txBody>
          <a:bodyPr>
            <a:noAutofit/>
          </a:bodyPr>
          <a:lstStyle/>
          <a:p>
            <a:pPr algn="ctr"/>
            <a:r>
              <a:rPr lang="es-MX" sz="3600" dirty="0">
                <a:solidFill>
                  <a:srgbClr val="FFFFFF"/>
                </a:solidFill>
              </a:rPr>
              <a:t>VINCULACIÓN CON OPLE</a:t>
            </a:r>
          </a:p>
        </p:txBody>
      </p:sp>
      <p:sp>
        <p:nvSpPr>
          <p:cNvPr id="3" name="Marcador de contenido 2">
            <a:extLst>
              <a:ext uri="{FF2B5EF4-FFF2-40B4-BE49-F238E27FC236}">
                <a16:creationId xmlns:a16="http://schemas.microsoft.com/office/drawing/2014/main" id="{903AF384-3C9E-A9FF-1917-C75CAD9444DE}"/>
              </a:ext>
            </a:extLst>
          </p:cNvPr>
          <p:cNvSpPr>
            <a:spLocks noGrp="1"/>
          </p:cNvSpPr>
          <p:nvPr>
            <p:ph idx="1"/>
          </p:nvPr>
        </p:nvSpPr>
        <p:spPr>
          <a:xfrm>
            <a:off x="1416677" y="2810528"/>
            <a:ext cx="9355596" cy="1973179"/>
          </a:xfrm>
        </p:spPr>
        <p:txBody>
          <a:bodyPr>
            <a:normAutofit/>
          </a:bodyPr>
          <a:lstStyle/>
          <a:p>
            <a:pPr marL="0" indent="0" algn="just">
              <a:buNone/>
            </a:pPr>
            <a:r>
              <a:rPr lang="es-MX" dirty="0"/>
              <a:t>Materia de coordinación interinstitucional con organismos públicos locales; es estructural en el modelo nacional de elecciones y, por eso, el legislador la configura como comisión permanente. </a:t>
            </a:r>
          </a:p>
        </p:txBody>
      </p:sp>
      <p:pic>
        <p:nvPicPr>
          <p:cNvPr id="4" name="Imagen 3" descr="Logotipo&#10;&#10;El contenido generado por IA puede ser incorrecto.">
            <a:extLst>
              <a:ext uri="{FF2B5EF4-FFF2-40B4-BE49-F238E27FC236}">
                <a16:creationId xmlns:a16="http://schemas.microsoft.com/office/drawing/2014/main" id="{AF5F8924-4FCC-A617-72B0-E0EC588DFF35}"/>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27609731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1C2C06C-FBE1-F57C-A65E-20349028EF3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1A879D7-2690-A52A-3022-861BE3A33E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B45D7647-EB47-B5B8-0AAF-101B45E1B8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ítulo 1">
            <a:extLst>
              <a:ext uri="{FF2B5EF4-FFF2-40B4-BE49-F238E27FC236}">
                <a16:creationId xmlns:a16="http://schemas.microsoft.com/office/drawing/2014/main" id="{455C95B9-99EE-D7FE-9F25-FC6769C60071}"/>
              </a:ext>
            </a:extLst>
          </p:cNvPr>
          <p:cNvSpPr>
            <a:spLocks noGrp="1"/>
          </p:cNvSpPr>
          <p:nvPr>
            <p:ph type="title"/>
          </p:nvPr>
        </p:nvSpPr>
        <p:spPr>
          <a:xfrm>
            <a:off x="1175527" y="603011"/>
            <a:ext cx="9837897" cy="1604506"/>
          </a:xfrm>
        </p:spPr>
        <p:txBody>
          <a:bodyPr>
            <a:noAutofit/>
          </a:bodyPr>
          <a:lstStyle/>
          <a:p>
            <a:pPr algn="ctr"/>
            <a:r>
              <a:rPr lang="es-MX" sz="3600" dirty="0">
                <a:solidFill>
                  <a:srgbClr val="FFFFFF"/>
                </a:solidFill>
              </a:rPr>
              <a:t>IGUALDAD DE GÉNERO Y NO DISCRIMINACIÓN</a:t>
            </a:r>
          </a:p>
        </p:txBody>
      </p:sp>
      <p:sp>
        <p:nvSpPr>
          <p:cNvPr id="3" name="Marcador de contenido 2">
            <a:extLst>
              <a:ext uri="{FF2B5EF4-FFF2-40B4-BE49-F238E27FC236}">
                <a16:creationId xmlns:a16="http://schemas.microsoft.com/office/drawing/2014/main" id="{8B940B67-E181-A451-0F0E-428CB4CEB392}"/>
              </a:ext>
            </a:extLst>
          </p:cNvPr>
          <p:cNvSpPr>
            <a:spLocks noGrp="1"/>
          </p:cNvSpPr>
          <p:nvPr>
            <p:ph idx="1"/>
          </p:nvPr>
        </p:nvSpPr>
        <p:spPr>
          <a:xfrm>
            <a:off x="1416677" y="2810528"/>
            <a:ext cx="9355596" cy="1973179"/>
          </a:xfrm>
        </p:spPr>
        <p:txBody>
          <a:bodyPr>
            <a:normAutofit lnSpcReduction="10000"/>
          </a:bodyPr>
          <a:lstStyle/>
          <a:p>
            <a:pPr marL="0" indent="0" algn="just">
              <a:buNone/>
            </a:pPr>
            <a:r>
              <a:rPr lang="es-MX" dirty="0"/>
              <a:t>Materia transversal de igualdad sustantiva y no discriminación en la función electoral (en reglas, instrumentos, acciones y políticas internas/externas del Instituto). </a:t>
            </a:r>
            <a:r>
              <a:rPr lang="es-MX"/>
              <a:t>La LGIPE la incorpora expresamente al elenco de comisiones permanentes. </a:t>
            </a:r>
            <a:endParaRPr lang="es-MX" dirty="0"/>
          </a:p>
        </p:txBody>
      </p:sp>
      <p:pic>
        <p:nvPicPr>
          <p:cNvPr id="4" name="Imagen 3" descr="Logotipo&#10;&#10;El contenido generado por IA puede ser incorrecto.">
            <a:extLst>
              <a:ext uri="{FF2B5EF4-FFF2-40B4-BE49-F238E27FC236}">
                <a16:creationId xmlns:a16="http://schemas.microsoft.com/office/drawing/2014/main" id="{52D46D74-5D79-4015-5388-E0C420BAA12E}"/>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27676986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1" name="Rectangle 10">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2ADE63F8-3439-081B-7424-E31F53E36F0F}"/>
              </a:ext>
            </a:extLst>
          </p:cNvPr>
          <p:cNvSpPr>
            <a:spLocks noGrp="1"/>
          </p:cNvSpPr>
          <p:nvPr>
            <p:ph type="title"/>
          </p:nvPr>
        </p:nvSpPr>
        <p:spPr>
          <a:xfrm>
            <a:off x="1474911" y="765369"/>
            <a:ext cx="9218756" cy="1179576"/>
          </a:xfrm>
        </p:spPr>
        <p:txBody>
          <a:bodyPr>
            <a:normAutofit/>
          </a:bodyPr>
          <a:lstStyle/>
          <a:p>
            <a:r>
              <a:rPr lang="es-MX" sz="4000" dirty="0"/>
              <a:t>INSTALACIÓN Y APERTURA DE CASILLA</a:t>
            </a:r>
          </a:p>
        </p:txBody>
      </p:sp>
      <p:sp>
        <p:nvSpPr>
          <p:cNvPr id="15" name="Rectangle 14">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3" name="Marcador de contenido 2">
            <a:extLst>
              <a:ext uri="{FF2B5EF4-FFF2-40B4-BE49-F238E27FC236}">
                <a16:creationId xmlns:a16="http://schemas.microsoft.com/office/drawing/2014/main" id="{B8C6BFE2-75BA-E396-D8DC-D5AC150771B2}"/>
              </a:ext>
            </a:extLst>
          </p:cNvPr>
          <p:cNvSpPr>
            <a:spLocks noGrp="1"/>
          </p:cNvSpPr>
          <p:nvPr>
            <p:ph idx="1"/>
          </p:nvPr>
        </p:nvSpPr>
        <p:spPr>
          <a:xfrm>
            <a:off x="1115568" y="2018806"/>
            <a:ext cx="9937443" cy="4158157"/>
          </a:xfrm>
        </p:spPr>
        <p:txBody>
          <a:bodyPr>
            <a:normAutofit lnSpcReduction="10000"/>
          </a:bodyPr>
          <a:lstStyle/>
          <a:p>
            <a:pPr algn="just"/>
            <a:r>
              <a:rPr lang="es-MX" sz="2600" dirty="0"/>
              <a:t>El primer domingo de junio del año de la elección ordinaria, a las 7:30 horas, los ciudadanos presidente, secretario y escrutadores de las mesas directivas de las casillas nombrados como propietarios deberán presentarse para iniciar con los preparativos para la instalación de la casilla en presencia de los representantes de partidos políticos y de Candidatos Independientes que concurran. </a:t>
            </a:r>
          </a:p>
          <a:p>
            <a:pPr algn="just"/>
            <a:r>
              <a:rPr lang="es-MX" sz="2600" dirty="0"/>
              <a:t>A solicitud de un partido político, las boletas electorales podrán ser rubricadas o selladas por uno de los representantes partidistas o de candidatos ante la casilla designado por sorteo, quien podrá hacerlo por partes para no obstaculizar el desarrollo de la votación. </a:t>
            </a:r>
          </a:p>
        </p:txBody>
      </p:sp>
      <p:pic>
        <p:nvPicPr>
          <p:cNvPr id="4" name="Imagen 3" descr="Logotipo&#10;&#10;El contenido generado por IA puede ser incorrecto.">
            <a:extLst>
              <a:ext uri="{FF2B5EF4-FFF2-40B4-BE49-F238E27FC236}">
                <a16:creationId xmlns:a16="http://schemas.microsoft.com/office/drawing/2014/main" id="{A9D85C11-E55E-B466-561E-32AE4E7958E7}"/>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2709185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D56FA3E-E1C1-F3FF-805D-86D12C610BDF}"/>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1682E16-3601-753E-F32E-2CF3613AB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1" name="Rectangle 10">
            <a:extLst>
              <a:ext uri="{FF2B5EF4-FFF2-40B4-BE49-F238E27FC236}">
                <a16:creationId xmlns:a16="http://schemas.microsoft.com/office/drawing/2014/main" id="{27671455-FECC-E188-D511-C8C5A9F97D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65944511-6E04-5486-3464-504584D457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D9D3E717-5FA2-0DB6-7A46-735895981141}"/>
              </a:ext>
            </a:extLst>
          </p:cNvPr>
          <p:cNvSpPr>
            <a:spLocks noGrp="1"/>
          </p:cNvSpPr>
          <p:nvPr>
            <p:ph type="title"/>
          </p:nvPr>
        </p:nvSpPr>
        <p:spPr>
          <a:xfrm>
            <a:off x="1474911" y="765369"/>
            <a:ext cx="9218756" cy="1179576"/>
          </a:xfrm>
        </p:spPr>
        <p:txBody>
          <a:bodyPr>
            <a:normAutofit/>
          </a:bodyPr>
          <a:lstStyle/>
          <a:p>
            <a:r>
              <a:rPr lang="es-MX" sz="4000" dirty="0"/>
              <a:t>INSTALACIÓN Y APERTURA DE CASILLA</a:t>
            </a:r>
          </a:p>
        </p:txBody>
      </p:sp>
      <p:sp>
        <p:nvSpPr>
          <p:cNvPr id="15" name="Rectangle 14">
            <a:extLst>
              <a:ext uri="{FF2B5EF4-FFF2-40B4-BE49-F238E27FC236}">
                <a16:creationId xmlns:a16="http://schemas.microsoft.com/office/drawing/2014/main" id="{422EE5DD-75FB-5CAD-B9ED-4F08CEF9F4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3" name="Marcador de contenido 2">
            <a:extLst>
              <a:ext uri="{FF2B5EF4-FFF2-40B4-BE49-F238E27FC236}">
                <a16:creationId xmlns:a16="http://schemas.microsoft.com/office/drawing/2014/main" id="{F7378229-D0AE-4765-51EF-BA346D5FF7A6}"/>
              </a:ext>
            </a:extLst>
          </p:cNvPr>
          <p:cNvSpPr>
            <a:spLocks noGrp="1"/>
          </p:cNvSpPr>
          <p:nvPr>
            <p:ph idx="1"/>
          </p:nvPr>
        </p:nvSpPr>
        <p:spPr>
          <a:xfrm>
            <a:off x="1115568" y="2018806"/>
            <a:ext cx="9937443" cy="4158157"/>
          </a:xfrm>
        </p:spPr>
        <p:txBody>
          <a:bodyPr>
            <a:normAutofit/>
          </a:bodyPr>
          <a:lstStyle/>
          <a:p>
            <a:pPr algn="just"/>
            <a:r>
              <a:rPr lang="es-MX" sz="2600" dirty="0"/>
              <a:t>En el supuesto de que el representante que resultó facultado en el sorteo se negare a firmar o sellar las boletas, el representante que en un principio lo haya solicitado tendrá ese derecho. La falta de rúbrica o sello en las boletas no será motivo para anular los sufragios recibidos. Acto continuo, se iniciará el levantamiento del acta de la jornada electoral, llenándose y firmándose el apartado correspondiente a la instalación de la casilla. </a:t>
            </a:r>
          </a:p>
          <a:p>
            <a:pPr algn="just"/>
            <a:r>
              <a:rPr lang="es-MX" sz="2600" dirty="0"/>
              <a:t>Durante el día de la elección se levantará el acta de la jornada electoral, que contendrá los datos comunes a todas las elecciones y las actas relativas al escrutinio y cómputo de cada una de las elecciones.</a:t>
            </a:r>
          </a:p>
        </p:txBody>
      </p:sp>
      <p:pic>
        <p:nvPicPr>
          <p:cNvPr id="4" name="Imagen 3" descr="Logotipo&#10;&#10;El contenido generado por IA puede ser incorrecto.">
            <a:extLst>
              <a:ext uri="{FF2B5EF4-FFF2-40B4-BE49-F238E27FC236}">
                <a16:creationId xmlns:a16="http://schemas.microsoft.com/office/drawing/2014/main" id="{B7B20A49-BD49-6B8B-FB01-D270B532EFB7}"/>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32445864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463EB0A-3D7C-4AA5-BFA5-8EE5B4BA56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2A258280-40D2-13E7-A555-F58F54ED81AE}"/>
              </a:ext>
            </a:extLst>
          </p:cNvPr>
          <p:cNvSpPr>
            <a:spLocks noGrp="1"/>
          </p:cNvSpPr>
          <p:nvPr>
            <p:ph type="title"/>
          </p:nvPr>
        </p:nvSpPr>
        <p:spPr>
          <a:xfrm>
            <a:off x="1559651" y="1783439"/>
            <a:ext cx="9352548" cy="1903678"/>
          </a:xfrm>
        </p:spPr>
        <p:txBody>
          <a:bodyPr vert="horz" lIns="91440" tIns="45720" rIns="91440" bIns="45720" rtlCol="0" anchor="b">
            <a:normAutofit fontScale="90000"/>
          </a:bodyPr>
          <a:lstStyle/>
          <a:p>
            <a:br>
              <a:rPr lang="en-US" sz="3600" kern="1200" dirty="0">
                <a:solidFill>
                  <a:schemeClr val="tx1"/>
                </a:solidFill>
                <a:latin typeface="+mj-lt"/>
                <a:ea typeface="+mj-ea"/>
                <a:cs typeface="+mj-cs"/>
              </a:rPr>
            </a:br>
            <a:r>
              <a:rPr lang="en-US" sz="3600" kern="1200" dirty="0">
                <a:solidFill>
                  <a:schemeClr val="tx1"/>
                </a:solidFill>
                <a:latin typeface="+mj-lt"/>
                <a:ea typeface="+mj-ea"/>
                <a:cs typeface="+mj-cs"/>
              </a:rPr>
              <a:t>1. </a:t>
            </a:r>
            <a:r>
              <a:rPr lang="en-US" sz="4000" kern="1200" dirty="0">
                <a:solidFill>
                  <a:schemeClr val="tx1"/>
                </a:solidFill>
                <a:latin typeface="+mj-lt"/>
                <a:ea typeface="+mj-ea"/>
                <a:cs typeface="+mj-cs"/>
              </a:rPr>
              <a:t>Con un </a:t>
            </a:r>
            <a:r>
              <a:rPr lang="en-US" sz="4000" dirty="0"/>
              <a:t>a</a:t>
            </a:r>
            <a:r>
              <a:rPr lang="en-US" sz="4000" kern="1200" dirty="0">
                <a:solidFill>
                  <a:schemeClr val="tx1"/>
                </a:solidFill>
                <a:latin typeface="+mj-lt"/>
                <a:ea typeface="+mj-ea"/>
                <a:cs typeface="+mj-cs"/>
              </a:rPr>
              <a:t>partado referente a la instalación</a:t>
            </a:r>
            <a:br>
              <a:rPr lang="en-US" sz="4000" kern="1200" dirty="0">
                <a:solidFill>
                  <a:schemeClr val="tx1"/>
                </a:solidFill>
                <a:latin typeface="+mj-lt"/>
                <a:ea typeface="+mj-ea"/>
                <a:cs typeface="+mj-cs"/>
              </a:rPr>
            </a:br>
            <a:r>
              <a:rPr lang="en-US" sz="4000" kern="1200" dirty="0">
                <a:solidFill>
                  <a:schemeClr val="tx1"/>
                </a:solidFill>
                <a:latin typeface="+mj-lt"/>
                <a:ea typeface="+mj-ea"/>
                <a:cs typeface="+mj-cs"/>
              </a:rPr>
              <a:t>2. Con un </a:t>
            </a:r>
            <a:r>
              <a:rPr lang="en-US" sz="4000" dirty="0"/>
              <a:t>a</a:t>
            </a:r>
            <a:r>
              <a:rPr lang="en-US" sz="4000" kern="1200" dirty="0">
                <a:solidFill>
                  <a:schemeClr val="tx1"/>
                </a:solidFill>
                <a:latin typeface="+mj-lt"/>
                <a:ea typeface="+mj-ea"/>
                <a:cs typeface="+mj-cs"/>
              </a:rPr>
              <a:t>partado referente al cierre de votación</a:t>
            </a:r>
          </a:p>
        </p:txBody>
      </p:sp>
      <p:sp>
        <p:nvSpPr>
          <p:cNvPr id="11" name="Rectangle 10">
            <a:extLst>
              <a:ext uri="{FF2B5EF4-FFF2-40B4-BE49-F238E27FC236}">
                <a16:creationId xmlns:a16="http://schemas.microsoft.com/office/drawing/2014/main" id="{7945AD00-F967-454D-A4B2-39ABA5C88C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E9BC5B79-B912-427C-8219-E3E50943F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pic>
        <p:nvPicPr>
          <p:cNvPr id="4" name="Imagen 3" descr="Logotipo&#10;&#10;El contenido generado por IA puede ser incorrecto.">
            <a:extLst>
              <a:ext uri="{FF2B5EF4-FFF2-40B4-BE49-F238E27FC236}">
                <a16:creationId xmlns:a16="http://schemas.microsoft.com/office/drawing/2014/main" id="{ECC02D4C-DC40-A0D5-FE97-489F734D8BEB}"/>
              </a:ext>
            </a:extLst>
          </p:cNvPr>
          <p:cNvPicPr>
            <a:picLocks noChangeAspect="1"/>
          </p:cNvPicPr>
          <p:nvPr/>
        </p:nvPicPr>
        <p:blipFill>
          <a:blip r:embed="rId2"/>
          <a:stretch>
            <a:fillRect/>
          </a:stretch>
        </p:blipFill>
        <p:spPr>
          <a:xfrm>
            <a:off x="11364945" y="95473"/>
            <a:ext cx="719390" cy="713294"/>
          </a:xfrm>
          <a:prstGeom prst="rect">
            <a:avLst/>
          </a:prstGeom>
        </p:spPr>
      </p:pic>
      <p:sp>
        <p:nvSpPr>
          <p:cNvPr id="5" name="CuadroTexto 4">
            <a:extLst>
              <a:ext uri="{FF2B5EF4-FFF2-40B4-BE49-F238E27FC236}">
                <a16:creationId xmlns:a16="http://schemas.microsoft.com/office/drawing/2014/main" id="{C996E5ED-9264-71DF-9F08-AFE9147A1C94}"/>
              </a:ext>
            </a:extLst>
          </p:cNvPr>
          <p:cNvSpPr txBox="1"/>
          <p:nvPr/>
        </p:nvSpPr>
        <p:spPr>
          <a:xfrm>
            <a:off x="1973179" y="4758422"/>
            <a:ext cx="8525492" cy="707886"/>
          </a:xfrm>
          <a:prstGeom prst="rect">
            <a:avLst/>
          </a:prstGeom>
          <a:noFill/>
        </p:spPr>
        <p:txBody>
          <a:bodyPr wrap="square" rtlCol="0">
            <a:spAutoFit/>
          </a:bodyPr>
          <a:lstStyle/>
          <a:p>
            <a:r>
              <a:rPr lang="es-MX" sz="4000" dirty="0"/>
              <a:t>EL ACTA DE LA JORNADA ELECTORAL </a:t>
            </a:r>
          </a:p>
        </p:txBody>
      </p:sp>
    </p:spTree>
    <p:extLst>
      <p:ext uri="{BB962C8B-B14F-4D97-AF65-F5344CB8AC3E}">
        <p14:creationId xmlns:p14="http://schemas.microsoft.com/office/powerpoint/2010/main" val="13790897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9F23E05-E5C5-497C-A842-7BD21B207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5780A49-7D2A-4888-D937-9FD48C8077F6}"/>
              </a:ext>
            </a:extLst>
          </p:cNvPr>
          <p:cNvSpPr>
            <a:spLocks noGrp="1"/>
          </p:cNvSpPr>
          <p:nvPr>
            <p:ph type="title"/>
          </p:nvPr>
        </p:nvSpPr>
        <p:spPr>
          <a:xfrm>
            <a:off x="2539143" y="365126"/>
            <a:ext cx="7110663" cy="1062621"/>
          </a:xfrm>
        </p:spPr>
        <p:txBody>
          <a:bodyPr>
            <a:normAutofit/>
          </a:bodyPr>
          <a:lstStyle/>
          <a:p>
            <a:r>
              <a:rPr lang="es-MX" sz="3200" dirty="0"/>
              <a:t>Apartado correspondiente a la instalación</a:t>
            </a:r>
          </a:p>
        </p:txBody>
      </p:sp>
      <p:pic>
        <p:nvPicPr>
          <p:cNvPr id="4" name="Imagen 3" descr="Logotipo&#10;&#10;El contenido generado por IA puede ser incorrecto.">
            <a:extLst>
              <a:ext uri="{FF2B5EF4-FFF2-40B4-BE49-F238E27FC236}">
                <a16:creationId xmlns:a16="http://schemas.microsoft.com/office/drawing/2014/main" id="{1C01F8B8-CDF3-F8C1-DF87-BB10CFCE0BAB}"/>
              </a:ext>
            </a:extLst>
          </p:cNvPr>
          <p:cNvPicPr>
            <a:picLocks noChangeAspect="1"/>
          </p:cNvPicPr>
          <p:nvPr/>
        </p:nvPicPr>
        <p:blipFill>
          <a:blip r:embed="rId2"/>
          <a:stretch>
            <a:fillRect/>
          </a:stretch>
        </p:blipFill>
        <p:spPr>
          <a:xfrm>
            <a:off x="11364945" y="95473"/>
            <a:ext cx="719390" cy="713294"/>
          </a:xfrm>
          <a:prstGeom prst="rect">
            <a:avLst/>
          </a:prstGeom>
        </p:spPr>
      </p:pic>
      <p:graphicFrame>
        <p:nvGraphicFramePr>
          <p:cNvPr id="6" name="Marcador de contenido 2">
            <a:extLst>
              <a:ext uri="{FF2B5EF4-FFF2-40B4-BE49-F238E27FC236}">
                <a16:creationId xmlns:a16="http://schemas.microsoft.com/office/drawing/2014/main" id="{7799F0B8-DB99-2EBC-BC8A-0C6F03560D56}"/>
              </a:ext>
            </a:extLst>
          </p:cNvPr>
          <p:cNvGraphicFramePr>
            <a:graphicFrameLocks noGrp="1"/>
          </p:cNvGraphicFramePr>
          <p:nvPr>
            <p:ph idx="1"/>
            <p:extLst>
              <p:ext uri="{D42A27DB-BD31-4B8C-83A1-F6EECF244321}">
                <p14:modId xmlns:p14="http://schemas.microsoft.com/office/powerpoint/2010/main" val="920093725"/>
              </p:ext>
            </p:extLst>
          </p:nvPr>
        </p:nvGraphicFramePr>
        <p:xfrm>
          <a:off x="898837" y="1375610"/>
          <a:ext cx="10391274" cy="50651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6455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ítulo 1">
            <a:extLst>
              <a:ext uri="{FF2B5EF4-FFF2-40B4-BE49-F238E27FC236}">
                <a16:creationId xmlns:a16="http://schemas.microsoft.com/office/drawing/2014/main" id="{C4F34940-9F68-089E-BA2D-0BD133D3253A}"/>
              </a:ext>
            </a:extLst>
          </p:cNvPr>
          <p:cNvSpPr>
            <a:spLocks noGrp="1"/>
          </p:cNvSpPr>
          <p:nvPr>
            <p:ph type="title"/>
          </p:nvPr>
        </p:nvSpPr>
        <p:spPr>
          <a:xfrm>
            <a:off x="838200" y="401221"/>
            <a:ext cx="10515600" cy="1348065"/>
          </a:xfrm>
        </p:spPr>
        <p:txBody>
          <a:bodyPr>
            <a:normAutofit/>
          </a:bodyPr>
          <a:lstStyle/>
          <a:p>
            <a:r>
              <a:rPr lang="es-MX" sz="3600" dirty="0">
                <a:solidFill>
                  <a:srgbClr val="FFFFFF"/>
                </a:solidFill>
              </a:rPr>
              <a:t>APARTADO REFERENTE AL CIERRE DE VOTACIÓN</a:t>
            </a:r>
          </a:p>
        </p:txBody>
      </p:sp>
      <p:sp>
        <p:nvSpPr>
          <p:cNvPr id="3" name="Marcador de contenido 2">
            <a:extLst>
              <a:ext uri="{FF2B5EF4-FFF2-40B4-BE49-F238E27FC236}">
                <a16:creationId xmlns:a16="http://schemas.microsoft.com/office/drawing/2014/main" id="{CC94DE19-3C02-8AB4-3401-0D566D18D121}"/>
              </a:ext>
            </a:extLst>
          </p:cNvPr>
          <p:cNvSpPr>
            <a:spLocks noGrp="1"/>
          </p:cNvSpPr>
          <p:nvPr>
            <p:ph idx="1"/>
          </p:nvPr>
        </p:nvSpPr>
        <p:spPr>
          <a:xfrm>
            <a:off x="838200" y="2586789"/>
            <a:ext cx="10515600" cy="3590174"/>
          </a:xfrm>
        </p:spPr>
        <p:txBody>
          <a:bodyPr>
            <a:normAutofit/>
          </a:bodyPr>
          <a:lstStyle/>
          <a:p>
            <a:pPr algn="just"/>
            <a:r>
              <a:rPr lang="es-MX" sz="2600" dirty="0"/>
              <a:t>Hora de cierre de la votación: El momento exacto en que el presidente de la mesa directiva declara cerrada la casilla.</a:t>
            </a:r>
          </a:p>
          <a:p>
            <a:pPr algn="just"/>
            <a:r>
              <a:rPr lang="es-MX" sz="2600" dirty="0"/>
              <a:t>Causa del cierre: Debe indicarse si la votación cerró a la hora legal establecida (18:00 horas) o si fue antes (porque ya votaron todos los electores de la lista nominal) o después (porque aún había personas formadas en la fila).</a:t>
            </a:r>
          </a:p>
          <a:p>
            <a:pPr algn="just"/>
            <a:r>
              <a:rPr lang="es-MX" sz="2600" dirty="0"/>
              <a:t>Número de boletas sobrantes e inutilizadas: El secretario debe asentar la cantidad de boletas que no se utilizaron, las cuales se cancelan mediante dos rayas diagonales.</a:t>
            </a:r>
          </a:p>
        </p:txBody>
      </p:sp>
      <p:pic>
        <p:nvPicPr>
          <p:cNvPr id="4" name="Imagen 3" descr="Logotipo&#10;&#10;El contenido generado por IA puede ser incorrecto.">
            <a:extLst>
              <a:ext uri="{FF2B5EF4-FFF2-40B4-BE49-F238E27FC236}">
                <a16:creationId xmlns:a16="http://schemas.microsoft.com/office/drawing/2014/main" id="{BFC7CE55-A354-1CFC-6665-83A72D2C5BCF}"/>
              </a:ext>
            </a:extLst>
          </p:cNvPr>
          <p:cNvPicPr>
            <a:picLocks noChangeAspect="1"/>
          </p:cNvPicPr>
          <p:nvPr/>
        </p:nvPicPr>
        <p:blipFill>
          <a:blip r:embed="rId2"/>
          <a:stretch>
            <a:fillRect/>
          </a:stretch>
        </p:blipFill>
        <p:spPr>
          <a:xfrm>
            <a:off x="11364945" y="95473"/>
            <a:ext cx="719390" cy="713294"/>
          </a:xfrm>
          <a:prstGeom prst="rect">
            <a:avLst/>
          </a:prstGeom>
        </p:spPr>
      </p:pic>
    </p:spTree>
    <p:extLst>
      <p:ext uri="{BB962C8B-B14F-4D97-AF65-F5344CB8AC3E}">
        <p14:creationId xmlns:p14="http://schemas.microsoft.com/office/powerpoint/2010/main" val="295565904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311</TotalTime>
  <Words>2884</Words>
  <Application>Microsoft Office PowerPoint</Application>
  <PresentationFormat>Panorámica</PresentationFormat>
  <Paragraphs>153</Paragraphs>
  <Slides>44</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44</vt:i4>
      </vt:variant>
    </vt:vector>
  </HeadingPairs>
  <TitlesOfParts>
    <vt:vector size="49" baseType="lpstr">
      <vt:lpstr>Aptos</vt:lpstr>
      <vt:lpstr>Aptos Display</vt:lpstr>
      <vt:lpstr>Arial</vt:lpstr>
      <vt:lpstr>Calibri</vt:lpstr>
      <vt:lpstr>Tema de Office</vt:lpstr>
      <vt:lpstr>PLANEACIÓN ELECTORAL</vt:lpstr>
      <vt:lpstr>ETAPAS DE LA JORNADA ELECTORAL CALENDARIZACIÓN COMISIONES ELECTORALES</vt:lpstr>
      <vt:lpstr>ETAPAS DE LA JORNADA ELECTORAL</vt:lpstr>
      <vt:lpstr>PROCESO DE LA JORNADA ELECTORAL EN MÉXICO, ORGANIZADO POR EL INSTITUTO NACIONAL ELECTORAL (INE).</vt:lpstr>
      <vt:lpstr>INSTALACIÓN Y APERTURA DE CASILLA</vt:lpstr>
      <vt:lpstr>INSTALACIÓN Y APERTURA DE CASILLA</vt:lpstr>
      <vt:lpstr> 1. Con un apartado referente a la instalación 2. Con un apartado referente al cierre de votación</vt:lpstr>
      <vt:lpstr>Apartado correspondiente a la instalación</vt:lpstr>
      <vt:lpstr>APARTADO REFERENTE AL CIERRE DE VOTACIÓN</vt:lpstr>
      <vt:lpstr>¿QUÉ PASA SI NO SE INSTALA LA CASILLA?</vt:lpstr>
      <vt:lpstr>¿QUÉ PASA SI NO SE INSTALA LA CASILLA?</vt:lpstr>
      <vt:lpstr>Presentación de PowerPoint</vt:lpstr>
      <vt:lpstr>Presentación de PowerPoint</vt:lpstr>
      <vt:lpstr>Presentación de PowerPoint</vt:lpstr>
      <vt:lpstr>Presentación de PowerPoint</vt:lpstr>
      <vt:lpstr>VOTOS NULOS</vt:lpstr>
      <vt:lpstr>PRELACIÓN EN EL ESCRUTINIO  Y  CÓMPUTO</vt:lpstr>
      <vt:lpstr>ACTA DE ESCRUTINIO Y CÓMPUTO POR CADA ELECCIÓN</vt:lpstr>
      <vt:lpstr>ACTA DE ESCRUTINIO Y CÓMPUTO POR CADA ELECCIÓN</vt:lpstr>
      <vt:lpstr>CLAUSURA Y REMISIÓN DE PAQUETES (Arts. 298-299)</vt:lpstr>
      <vt:lpstr>CALENDARIO ELECTORAL</vt:lpstr>
      <vt:lpstr>¿QUÉ ES?</vt:lpstr>
      <vt:lpstr>FUNDAMENTO JURÍDICO</vt:lpstr>
      <vt:lpstr>FUNDAMENTO JURÍDICO</vt:lpstr>
      <vt:lpstr>FUNDAMENTO JURÍDICO</vt:lpstr>
      <vt:lpstr>FUNDAMENTO JURÍDICO</vt:lpstr>
      <vt:lpstr>CALENDARIO Y PLAN INTEGRAL</vt:lpstr>
      <vt:lpstr>ELEMENTOS MÍNIMOS DEL CALENDARIO</vt:lpstr>
      <vt:lpstr>Presentación de PowerPoint</vt:lpstr>
      <vt:lpstr>COMISIONES ELECTORALES</vt:lpstr>
      <vt:lpstr>¿QUÉ SON?</vt:lpstr>
      <vt:lpstr>FUNCIONAMIENTO</vt:lpstr>
      <vt:lpstr>TIPOS</vt:lpstr>
      <vt:lpstr>TIPOS</vt:lpstr>
      <vt:lpstr>COMISIONES PERMANENTES</vt:lpstr>
      <vt:lpstr>INTEGRACIÓN</vt:lpstr>
      <vt:lpstr>CAPACITACIÓN ELECTORAL  Y EDUCACIÓN CÍVICA</vt:lpstr>
      <vt:lpstr>ORGANIZACIÓN ELECTORAL</vt:lpstr>
      <vt:lpstr>PRERROGATIVAS Y PARTIDOS POLÍTICOS</vt:lpstr>
      <vt:lpstr>SERVICIO PROFESIONAL ELECTORAL NACIONAL (SPEN)</vt:lpstr>
      <vt:lpstr>REGISTRO FEDERAL DE ELECTORES</vt:lpstr>
      <vt:lpstr>FISCALIZACIÓN</vt:lpstr>
      <vt:lpstr>VINCULACIÓN CON OPLE</vt:lpstr>
      <vt:lpstr>IGUALDAD DE GÉNERO Y NO DISCRIMINACIÓN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María de Lourdes Gabriela Cossío Deschamps</dc:creator>
  <cp:lastModifiedBy>María de Lourdes Gabriela Cossío Deschamps</cp:lastModifiedBy>
  <cp:revision>1</cp:revision>
  <dcterms:created xsi:type="dcterms:W3CDTF">2026-03-03T23:53:54Z</dcterms:created>
  <dcterms:modified xsi:type="dcterms:W3CDTF">2026-03-04T05:17:11Z</dcterms:modified>
</cp:coreProperties>
</file>