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01" r:id="rId2"/>
    <p:sldId id="615" r:id="rId3"/>
    <p:sldId id="581" r:id="rId4"/>
    <p:sldId id="326" r:id="rId5"/>
    <p:sldId id="578" r:id="rId6"/>
    <p:sldId id="569" r:id="rId7"/>
    <p:sldId id="568" r:id="rId8"/>
    <p:sldId id="571" r:id="rId9"/>
    <p:sldId id="572" r:id="rId10"/>
    <p:sldId id="573" r:id="rId11"/>
    <p:sldId id="574" r:id="rId12"/>
    <p:sldId id="575" r:id="rId13"/>
    <p:sldId id="576" r:id="rId14"/>
    <p:sldId id="616" r:id="rId15"/>
    <p:sldId id="433" r:id="rId16"/>
    <p:sldId id="439" r:id="rId17"/>
    <p:sldId id="618" r:id="rId18"/>
    <p:sldId id="619" r:id="rId19"/>
    <p:sldId id="620" r:id="rId20"/>
    <p:sldId id="441" r:id="rId21"/>
    <p:sldId id="444" r:id="rId22"/>
    <p:sldId id="445" r:id="rId23"/>
    <p:sldId id="446" r:id="rId24"/>
    <p:sldId id="447" r:id="rId25"/>
    <p:sldId id="456" r:id="rId26"/>
    <p:sldId id="457" r:id="rId27"/>
    <p:sldId id="458" r:id="rId28"/>
    <p:sldId id="459" r:id="rId29"/>
    <p:sldId id="617" r:id="rId30"/>
    <p:sldId id="460" r:id="rId31"/>
    <p:sldId id="621" r:id="rId32"/>
    <p:sldId id="622" r:id="rId33"/>
    <p:sldId id="623" r:id="rId34"/>
    <p:sldId id="624" r:id="rId35"/>
    <p:sldId id="626" r:id="rId36"/>
    <p:sldId id="625" r:id="rId37"/>
    <p:sldId id="627" r:id="rId38"/>
    <p:sldId id="628" r:id="rId39"/>
    <p:sldId id="629" r:id="rId40"/>
    <p:sldId id="630" r:id="rId41"/>
    <p:sldId id="631" r:id="rId42"/>
    <p:sldId id="632" r:id="rId43"/>
    <p:sldId id="633" r:id="rId44"/>
    <p:sldId id="640" r:id="rId45"/>
    <p:sldId id="634" r:id="rId46"/>
    <p:sldId id="635" r:id="rId47"/>
    <p:sldId id="636" r:id="rId48"/>
    <p:sldId id="637" r:id="rId49"/>
    <p:sldId id="638" r:id="rId50"/>
    <p:sldId id="639" r:id="rId51"/>
    <p:sldId id="641" r:id="rId52"/>
    <p:sldId id="642" r:id="rId53"/>
    <p:sldId id="643" r:id="rId54"/>
    <p:sldId id="532" r:id="rId5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6" d="100"/>
          <a:sy n="56" d="100"/>
        </p:scale>
        <p:origin x="10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avio Galván Rivera" userId="0c51f43a-70e9-4a23-83d3-007ad3b56a9a" providerId="ADAL" clId="{581AF98D-CCC0-4987-B9A5-E30D64487D45}"/>
    <pc:docChg chg="undo custSel addSld delSld modSld sldOrd">
      <pc:chgData name="Flavio Galván Rivera" userId="0c51f43a-70e9-4a23-83d3-007ad3b56a9a" providerId="ADAL" clId="{581AF98D-CCC0-4987-B9A5-E30D64487D45}" dt="2026-03-08T22:57:15.723" v="3559" actId="20577"/>
      <pc:docMkLst>
        <pc:docMk/>
      </pc:docMkLst>
      <pc:sldChg chg="add">
        <pc:chgData name="Flavio Galván Rivera" userId="0c51f43a-70e9-4a23-83d3-007ad3b56a9a" providerId="ADAL" clId="{581AF98D-CCC0-4987-B9A5-E30D64487D45}" dt="2026-03-03T22:39:29.928" v="1"/>
        <pc:sldMkLst>
          <pc:docMk/>
          <pc:sldMk cId="3725162069" sldId="326"/>
        </pc:sldMkLst>
      </pc:sldChg>
      <pc:sldChg chg="modSp mod">
        <pc:chgData name="Flavio Galván Rivera" userId="0c51f43a-70e9-4a23-83d3-007ad3b56a9a" providerId="ADAL" clId="{581AF98D-CCC0-4987-B9A5-E30D64487D45}" dt="2026-03-08T20:47:23.246" v="3494" actId="20577"/>
        <pc:sldMkLst>
          <pc:docMk/>
          <pc:sldMk cId="239876037" sldId="401"/>
        </pc:sldMkLst>
        <pc:spChg chg="mod">
          <ac:chgData name="Flavio Galván Rivera" userId="0c51f43a-70e9-4a23-83d3-007ad3b56a9a" providerId="ADAL" clId="{581AF98D-CCC0-4987-B9A5-E30D64487D45}" dt="2026-03-08T20:47:23.246" v="3494" actId="20577"/>
          <ac:spMkLst>
            <pc:docMk/>
            <pc:sldMk cId="239876037" sldId="401"/>
            <ac:spMk id="10" creationId="{00000000-0000-0000-0000-000000000000}"/>
          </ac:spMkLst>
        </pc:spChg>
      </pc:sldChg>
      <pc:sldChg chg="modSp add mod">
        <pc:chgData name="Flavio Galván Rivera" userId="0c51f43a-70e9-4a23-83d3-007ad3b56a9a" providerId="ADAL" clId="{581AF98D-CCC0-4987-B9A5-E30D64487D45}" dt="2026-03-04T15:11:52.530" v="578" actId="115"/>
        <pc:sldMkLst>
          <pc:docMk/>
          <pc:sldMk cId="4104741585" sldId="433"/>
        </pc:sldMkLst>
        <pc:spChg chg="mod">
          <ac:chgData name="Flavio Galván Rivera" userId="0c51f43a-70e9-4a23-83d3-007ad3b56a9a" providerId="ADAL" clId="{581AF98D-CCC0-4987-B9A5-E30D64487D45}" dt="2026-03-04T15:11:52.530" v="578" actId="115"/>
          <ac:spMkLst>
            <pc:docMk/>
            <pc:sldMk cId="4104741585" sldId="433"/>
            <ac:spMk id="4" creationId="{FF8E5090-91EB-6267-B69A-4559032143A5}"/>
          </ac:spMkLst>
        </pc:spChg>
      </pc:sldChg>
      <pc:sldChg chg="modSp add mod">
        <pc:chgData name="Flavio Galván Rivera" userId="0c51f43a-70e9-4a23-83d3-007ad3b56a9a" providerId="ADAL" clId="{581AF98D-CCC0-4987-B9A5-E30D64487D45}" dt="2026-03-04T15:10:49.440" v="576" actId="115"/>
        <pc:sldMkLst>
          <pc:docMk/>
          <pc:sldMk cId="3374438994" sldId="439"/>
        </pc:sldMkLst>
        <pc:spChg chg="mod">
          <ac:chgData name="Flavio Galván Rivera" userId="0c51f43a-70e9-4a23-83d3-007ad3b56a9a" providerId="ADAL" clId="{581AF98D-CCC0-4987-B9A5-E30D64487D45}" dt="2026-03-04T15:10:49.440" v="576" actId="115"/>
          <ac:spMkLst>
            <pc:docMk/>
            <pc:sldMk cId="3374438994" sldId="439"/>
            <ac:spMk id="4" creationId="{79AAF069-A2D8-F57C-34A5-2C8CEC250564}"/>
          </ac:spMkLst>
        </pc:spChg>
        <pc:spChg chg="mod">
          <ac:chgData name="Flavio Galván Rivera" userId="0c51f43a-70e9-4a23-83d3-007ad3b56a9a" providerId="ADAL" clId="{581AF98D-CCC0-4987-B9A5-E30D64487D45}" dt="2026-03-04T01:14:32.731" v="386" actId="1076"/>
          <ac:spMkLst>
            <pc:docMk/>
            <pc:sldMk cId="3374438994" sldId="439"/>
            <ac:spMk id="13" creationId="{00000000-0000-0000-0000-000000000000}"/>
          </ac:spMkLst>
        </pc:spChg>
        <pc:spChg chg="mod">
          <ac:chgData name="Flavio Galván Rivera" userId="0c51f43a-70e9-4a23-83d3-007ad3b56a9a" providerId="ADAL" clId="{581AF98D-CCC0-4987-B9A5-E30D64487D45}" dt="2026-03-04T01:14:32.731" v="386" actId="1076"/>
          <ac:spMkLst>
            <pc:docMk/>
            <pc:sldMk cId="3374438994" sldId="439"/>
            <ac:spMk id="14" creationId="{00000000-0000-0000-0000-000000000000}"/>
          </ac:spMkLst>
        </pc:spChg>
        <pc:spChg chg="mod">
          <ac:chgData name="Flavio Galván Rivera" userId="0c51f43a-70e9-4a23-83d3-007ad3b56a9a" providerId="ADAL" clId="{581AF98D-CCC0-4987-B9A5-E30D64487D45}" dt="2026-03-04T01:14:29.180" v="385" actId="14100"/>
          <ac:spMkLst>
            <pc:docMk/>
            <pc:sldMk cId="3374438994" sldId="439"/>
            <ac:spMk id="18" creationId="{00000000-0000-0000-0000-000000000000}"/>
          </ac:spMkLst>
        </pc:spChg>
        <pc:spChg chg="mod">
          <ac:chgData name="Flavio Galván Rivera" userId="0c51f43a-70e9-4a23-83d3-007ad3b56a9a" providerId="ADAL" clId="{581AF98D-CCC0-4987-B9A5-E30D64487D45}" dt="2026-03-04T01:15:55.102" v="394" actId="1076"/>
          <ac:spMkLst>
            <pc:docMk/>
            <pc:sldMk cId="3374438994" sldId="439"/>
            <ac:spMk id="24" creationId="{BFD96790-848A-438E-9E66-18D7BAF751A7}"/>
          </ac:spMkLst>
        </pc:spChg>
        <pc:grpChg chg="mod">
          <ac:chgData name="Flavio Galván Rivera" userId="0c51f43a-70e9-4a23-83d3-007ad3b56a9a" providerId="ADAL" clId="{581AF98D-CCC0-4987-B9A5-E30D64487D45}" dt="2026-03-04T01:14:32.731" v="386" actId="1076"/>
          <ac:grpSpMkLst>
            <pc:docMk/>
            <pc:sldMk cId="3374438994" sldId="439"/>
            <ac:grpSpMk id="12" creationId="{00000000-0000-0000-0000-000000000000}"/>
          </ac:grpSpMkLst>
        </pc:grpChg>
      </pc:sldChg>
      <pc:sldChg chg="modSp add mod">
        <pc:chgData name="Flavio Galván Rivera" userId="0c51f43a-70e9-4a23-83d3-007ad3b56a9a" providerId="ADAL" clId="{581AF98D-CCC0-4987-B9A5-E30D64487D45}" dt="2026-03-04T15:13:15.097" v="579" actId="115"/>
        <pc:sldMkLst>
          <pc:docMk/>
          <pc:sldMk cId="2404576568" sldId="441"/>
        </pc:sldMkLst>
        <pc:spChg chg="mod">
          <ac:chgData name="Flavio Galván Rivera" userId="0c51f43a-70e9-4a23-83d3-007ad3b56a9a" providerId="ADAL" clId="{581AF98D-CCC0-4987-B9A5-E30D64487D45}" dt="2026-03-04T15:13:15.097" v="579" actId="115"/>
          <ac:spMkLst>
            <pc:docMk/>
            <pc:sldMk cId="2404576568" sldId="441"/>
            <ac:spMk id="4" creationId="{FF8E5090-91EB-6267-B69A-4559032143A5}"/>
          </ac:spMkLst>
        </pc:spChg>
        <pc:spChg chg="mod">
          <ac:chgData name="Flavio Galván Rivera" userId="0c51f43a-70e9-4a23-83d3-007ad3b56a9a" providerId="ADAL" clId="{581AF98D-CCC0-4987-B9A5-E30D64487D45}" dt="2026-03-04T01:31:38.851" v="500" actId="1076"/>
          <ac:spMkLst>
            <pc:docMk/>
            <pc:sldMk cId="2404576568" sldId="441"/>
            <ac:spMk id="13" creationId="{00000000-0000-0000-0000-000000000000}"/>
          </ac:spMkLst>
        </pc:spChg>
        <pc:spChg chg="mod">
          <ac:chgData name="Flavio Galván Rivera" userId="0c51f43a-70e9-4a23-83d3-007ad3b56a9a" providerId="ADAL" clId="{581AF98D-CCC0-4987-B9A5-E30D64487D45}" dt="2026-03-04T01:31:38.851" v="500" actId="1076"/>
          <ac:spMkLst>
            <pc:docMk/>
            <pc:sldMk cId="2404576568" sldId="441"/>
            <ac:spMk id="14" creationId="{00000000-0000-0000-0000-000000000000}"/>
          </ac:spMkLst>
        </pc:spChg>
        <pc:spChg chg="mod">
          <ac:chgData name="Flavio Galván Rivera" userId="0c51f43a-70e9-4a23-83d3-007ad3b56a9a" providerId="ADAL" clId="{581AF98D-CCC0-4987-B9A5-E30D64487D45}" dt="2026-03-04T01:32:43.640" v="508" actId="14100"/>
          <ac:spMkLst>
            <pc:docMk/>
            <pc:sldMk cId="2404576568" sldId="441"/>
            <ac:spMk id="24" creationId="{BFD96790-848A-438E-9E66-18D7BAF751A7}"/>
          </ac:spMkLst>
        </pc:spChg>
        <pc:grpChg chg="mod">
          <ac:chgData name="Flavio Galván Rivera" userId="0c51f43a-70e9-4a23-83d3-007ad3b56a9a" providerId="ADAL" clId="{581AF98D-CCC0-4987-B9A5-E30D64487D45}" dt="2026-03-04T01:31:38.851" v="500" actId="1076"/>
          <ac:grpSpMkLst>
            <pc:docMk/>
            <pc:sldMk cId="2404576568" sldId="441"/>
            <ac:grpSpMk id="12" creationId="{00000000-0000-0000-0000-000000000000}"/>
          </ac:grpSpMkLst>
        </pc:grpChg>
      </pc:sldChg>
      <pc:sldChg chg="modSp add mod">
        <pc:chgData name="Flavio Galván Rivera" userId="0c51f43a-70e9-4a23-83d3-007ad3b56a9a" providerId="ADAL" clId="{581AF98D-CCC0-4987-B9A5-E30D64487D45}" dt="2026-03-04T15:13:34.397" v="580" actId="115"/>
        <pc:sldMkLst>
          <pc:docMk/>
          <pc:sldMk cId="150741034" sldId="444"/>
        </pc:sldMkLst>
        <pc:spChg chg="mod">
          <ac:chgData name="Flavio Galván Rivera" userId="0c51f43a-70e9-4a23-83d3-007ad3b56a9a" providerId="ADAL" clId="{581AF98D-CCC0-4987-B9A5-E30D64487D45}" dt="2026-03-04T15:13:34.397" v="580" actId="115"/>
          <ac:spMkLst>
            <pc:docMk/>
            <pc:sldMk cId="150741034" sldId="444"/>
            <ac:spMk id="4" creationId="{FF8E5090-91EB-6267-B69A-4559032143A5}"/>
          </ac:spMkLst>
        </pc:spChg>
        <pc:spChg chg="mod">
          <ac:chgData name="Flavio Galván Rivera" userId="0c51f43a-70e9-4a23-83d3-007ad3b56a9a" providerId="ADAL" clId="{581AF98D-CCC0-4987-B9A5-E30D64487D45}" dt="2026-03-04T01:33:57.254" v="513" actId="1076"/>
          <ac:spMkLst>
            <pc:docMk/>
            <pc:sldMk cId="150741034" sldId="444"/>
            <ac:spMk id="13" creationId="{00000000-0000-0000-0000-000000000000}"/>
          </ac:spMkLst>
        </pc:spChg>
        <pc:spChg chg="mod">
          <ac:chgData name="Flavio Galván Rivera" userId="0c51f43a-70e9-4a23-83d3-007ad3b56a9a" providerId="ADAL" clId="{581AF98D-CCC0-4987-B9A5-E30D64487D45}" dt="2026-03-04T01:33:57.254" v="513" actId="1076"/>
          <ac:spMkLst>
            <pc:docMk/>
            <pc:sldMk cId="150741034" sldId="444"/>
            <ac:spMk id="14" creationId="{00000000-0000-0000-0000-000000000000}"/>
          </ac:spMkLst>
        </pc:spChg>
        <pc:grpChg chg="mod">
          <ac:chgData name="Flavio Galván Rivera" userId="0c51f43a-70e9-4a23-83d3-007ad3b56a9a" providerId="ADAL" clId="{581AF98D-CCC0-4987-B9A5-E30D64487D45}" dt="2026-03-04T01:33:57.254" v="513" actId="1076"/>
          <ac:grpSpMkLst>
            <pc:docMk/>
            <pc:sldMk cId="150741034" sldId="444"/>
            <ac:grpSpMk id="12" creationId="{00000000-0000-0000-0000-000000000000}"/>
          </ac:grpSpMkLst>
        </pc:grpChg>
      </pc:sldChg>
      <pc:sldChg chg="modSp add mod">
        <pc:chgData name="Flavio Galván Rivera" userId="0c51f43a-70e9-4a23-83d3-007ad3b56a9a" providerId="ADAL" clId="{581AF98D-CCC0-4987-B9A5-E30D64487D45}" dt="2026-03-04T15:14:37.442" v="585" actId="20577"/>
        <pc:sldMkLst>
          <pc:docMk/>
          <pc:sldMk cId="286526698" sldId="445"/>
        </pc:sldMkLst>
        <pc:spChg chg="mod">
          <ac:chgData name="Flavio Galván Rivera" userId="0c51f43a-70e9-4a23-83d3-007ad3b56a9a" providerId="ADAL" clId="{581AF98D-CCC0-4987-B9A5-E30D64487D45}" dt="2026-03-04T15:14:37.442" v="585" actId="20577"/>
          <ac:spMkLst>
            <pc:docMk/>
            <pc:sldMk cId="286526698" sldId="445"/>
            <ac:spMk id="4" creationId="{79AAF069-A2D8-F57C-34A5-2C8CEC250564}"/>
          </ac:spMkLst>
        </pc:spChg>
        <pc:spChg chg="mod">
          <ac:chgData name="Flavio Galván Rivera" userId="0c51f43a-70e9-4a23-83d3-007ad3b56a9a" providerId="ADAL" clId="{581AF98D-CCC0-4987-B9A5-E30D64487D45}" dt="2026-03-04T01:39:23.520" v="554" actId="14100"/>
          <ac:spMkLst>
            <pc:docMk/>
            <pc:sldMk cId="286526698" sldId="445"/>
            <ac:spMk id="13" creationId="{00000000-0000-0000-0000-000000000000}"/>
          </ac:spMkLst>
        </pc:spChg>
        <pc:spChg chg="mod">
          <ac:chgData name="Flavio Galván Rivera" userId="0c51f43a-70e9-4a23-83d3-007ad3b56a9a" providerId="ADAL" clId="{581AF98D-CCC0-4987-B9A5-E30D64487D45}" dt="2026-03-04T01:39:23.520" v="554" actId="14100"/>
          <ac:spMkLst>
            <pc:docMk/>
            <pc:sldMk cId="286526698" sldId="445"/>
            <ac:spMk id="14" creationId="{00000000-0000-0000-0000-000000000000}"/>
          </ac:spMkLst>
        </pc:spChg>
        <pc:spChg chg="mod">
          <ac:chgData name="Flavio Galván Rivera" userId="0c51f43a-70e9-4a23-83d3-007ad3b56a9a" providerId="ADAL" clId="{581AF98D-CCC0-4987-B9A5-E30D64487D45}" dt="2026-03-04T01:37:18.132" v="518" actId="14100"/>
          <ac:spMkLst>
            <pc:docMk/>
            <pc:sldMk cId="286526698" sldId="445"/>
            <ac:spMk id="24" creationId="{BFD96790-848A-438E-9E66-18D7BAF751A7}"/>
          </ac:spMkLst>
        </pc:spChg>
        <pc:grpChg chg="mod">
          <ac:chgData name="Flavio Galván Rivera" userId="0c51f43a-70e9-4a23-83d3-007ad3b56a9a" providerId="ADAL" clId="{581AF98D-CCC0-4987-B9A5-E30D64487D45}" dt="2026-03-04T01:39:23.520" v="554" actId="14100"/>
          <ac:grpSpMkLst>
            <pc:docMk/>
            <pc:sldMk cId="286526698" sldId="445"/>
            <ac:grpSpMk id="12" creationId="{00000000-0000-0000-0000-000000000000}"/>
          </ac:grpSpMkLst>
        </pc:grpChg>
      </pc:sldChg>
      <pc:sldChg chg="modSp add mod">
        <pc:chgData name="Flavio Galván Rivera" userId="0c51f43a-70e9-4a23-83d3-007ad3b56a9a" providerId="ADAL" clId="{581AF98D-CCC0-4987-B9A5-E30D64487D45}" dt="2026-03-04T01:39:57.614" v="558" actId="20577"/>
        <pc:sldMkLst>
          <pc:docMk/>
          <pc:sldMk cId="2912503345" sldId="446"/>
        </pc:sldMkLst>
        <pc:spChg chg="mod">
          <ac:chgData name="Flavio Galván Rivera" userId="0c51f43a-70e9-4a23-83d3-007ad3b56a9a" providerId="ADAL" clId="{581AF98D-CCC0-4987-B9A5-E30D64487D45}" dt="2026-03-04T01:39:57.614" v="558" actId="20577"/>
          <ac:spMkLst>
            <pc:docMk/>
            <pc:sldMk cId="2912503345" sldId="446"/>
            <ac:spMk id="4" creationId="{79AAF069-A2D8-F57C-34A5-2C8CEC250564}"/>
          </ac:spMkLst>
        </pc:spChg>
        <pc:spChg chg="mod">
          <ac:chgData name="Flavio Galván Rivera" userId="0c51f43a-70e9-4a23-83d3-007ad3b56a9a" providerId="ADAL" clId="{581AF98D-CCC0-4987-B9A5-E30D64487D45}" dt="2026-03-04T01:38:55.085" v="550" actId="1076"/>
          <ac:spMkLst>
            <pc:docMk/>
            <pc:sldMk cId="2912503345" sldId="446"/>
            <ac:spMk id="13" creationId="{00000000-0000-0000-0000-000000000000}"/>
          </ac:spMkLst>
        </pc:spChg>
        <pc:spChg chg="mod">
          <ac:chgData name="Flavio Galván Rivera" userId="0c51f43a-70e9-4a23-83d3-007ad3b56a9a" providerId="ADAL" clId="{581AF98D-CCC0-4987-B9A5-E30D64487D45}" dt="2026-03-04T01:38:55.085" v="550" actId="1076"/>
          <ac:spMkLst>
            <pc:docMk/>
            <pc:sldMk cId="2912503345" sldId="446"/>
            <ac:spMk id="14" creationId="{00000000-0000-0000-0000-000000000000}"/>
          </ac:spMkLst>
        </pc:spChg>
        <pc:spChg chg="mod">
          <ac:chgData name="Flavio Galván Rivera" userId="0c51f43a-70e9-4a23-83d3-007ad3b56a9a" providerId="ADAL" clId="{581AF98D-CCC0-4987-B9A5-E30D64487D45}" dt="2026-03-04T01:39:43.691" v="556" actId="14100"/>
          <ac:spMkLst>
            <pc:docMk/>
            <pc:sldMk cId="2912503345" sldId="446"/>
            <ac:spMk id="24" creationId="{BFD96790-848A-438E-9E66-18D7BAF751A7}"/>
          </ac:spMkLst>
        </pc:spChg>
        <pc:grpChg chg="mod">
          <ac:chgData name="Flavio Galván Rivera" userId="0c51f43a-70e9-4a23-83d3-007ad3b56a9a" providerId="ADAL" clId="{581AF98D-CCC0-4987-B9A5-E30D64487D45}" dt="2026-03-04T01:38:55.085" v="550" actId="1076"/>
          <ac:grpSpMkLst>
            <pc:docMk/>
            <pc:sldMk cId="2912503345" sldId="446"/>
            <ac:grpSpMk id="12" creationId="{00000000-0000-0000-0000-000000000000}"/>
          </ac:grpSpMkLst>
        </pc:grpChg>
      </pc:sldChg>
      <pc:sldChg chg="add">
        <pc:chgData name="Flavio Galván Rivera" userId="0c51f43a-70e9-4a23-83d3-007ad3b56a9a" providerId="ADAL" clId="{581AF98D-CCC0-4987-B9A5-E30D64487D45}" dt="2026-03-04T04:27:15.094" v="561"/>
        <pc:sldMkLst>
          <pc:docMk/>
          <pc:sldMk cId="4003387313" sldId="447"/>
        </pc:sldMkLst>
      </pc:sldChg>
      <pc:sldChg chg="modSp add mod">
        <pc:chgData name="Flavio Galván Rivera" userId="0c51f43a-70e9-4a23-83d3-007ad3b56a9a" providerId="ADAL" clId="{581AF98D-CCC0-4987-B9A5-E30D64487D45}" dt="2026-03-04T20:35:26.985" v="3056" actId="14100"/>
        <pc:sldMkLst>
          <pc:docMk/>
          <pc:sldMk cId="320161006" sldId="456"/>
        </pc:sldMkLst>
        <pc:spChg chg="mod">
          <ac:chgData name="Flavio Galván Rivera" userId="0c51f43a-70e9-4a23-83d3-007ad3b56a9a" providerId="ADAL" clId="{581AF98D-CCC0-4987-B9A5-E30D64487D45}" dt="2026-03-03T23:31:30.459" v="243" actId="14100"/>
          <ac:spMkLst>
            <pc:docMk/>
            <pc:sldMk cId="320161006" sldId="456"/>
            <ac:spMk id="5" creationId="{00000000-0000-0000-0000-000000000000}"/>
          </ac:spMkLst>
        </pc:spChg>
        <pc:spChg chg="mod">
          <ac:chgData name="Flavio Galván Rivera" userId="0c51f43a-70e9-4a23-83d3-007ad3b56a9a" providerId="ADAL" clId="{581AF98D-CCC0-4987-B9A5-E30D64487D45}" dt="2026-03-03T23:31:30.459" v="243" actId="14100"/>
          <ac:spMkLst>
            <pc:docMk/>
            <pc:sldMk cId="320161006" sldId="456"/>
            <ac:spMk id="6" creationId="{00000000-0000-0000-0000-000000000000}"/>
          </ac:spMkLst>
        </pc:spChg>
        <pc:spChg chg="mod">
          <ac:chgData name="Flavio Galván Rivera" userId="0c51f43a-70e9-4a23-83d3-007ad3b56a9a" providerId="ADAL" clId="{581AF98D-CCC0-4987-B9A5-E30D64487D45}" dt="2026-03-03T23:31:17.038" v="240" actId="14100"/>
          <ac:spMkLst>
            <pc:docMk/>
            <pc:sldMk cId="320161006" sldId="456"/>
            <ac:spMk id="10" creationId="{00000000-0000-0000-0000-000000000000}"/>
          </ac:spMkLst>
        </pc:spChg>
        <pc:spChg chg="mod">
          <ac:chgData name="Flavio Galván Rivera" userId="0c51f43a-70e9-4a23-83d3-007ad3b56a9a" providerId="ADAL" clId="{581AF98D-CCC0-4987-B9A5-E30D64487D45}" dt="2026-03-04T20:35:21.553" v="3055" actId="14100"/>
          <ac:spMkLst>
            <pc:docMk/>
            <pc:sldMk cId="320161006" sldId="456"/>
            <ac:spMk id="17" creationId="{00000000-0000-0000-0000-000000000000}"/>
          </ac:spMkLst>
        </pc:spChg>
        <pc:grpChg chg="mod">
          <ac:chgData name="Flavio Galván Rivera" userId="0c51f43a-70e9-4a23-83d3-007ad3b56a9a" providerId="ADAL" clId="{581AF98D-CCC0-4987-B9A5-E30D64487D45}" dt="2026-03-03T23:31:30.459" v="243" actId="14100"/>
          <ac:grpSpMkLst>
            <pc:docMk/>
            <pc:sldMk cId="320161006" sldId="456"/>
            <ac:grpSpMk id="3" creationId="{00000000-0000-0000-0000-000000000000}"/>
          </ac:grpSpMkLst>
        </pc:grpChg>
        <pc:picChg chg="mod">
          <ac:chgData name="Flavio Galván Rivera" userId="0c51f43a-70e9-4a23-83d3-007ad3b56a9a" providerId="ADAL" clId="{581AF98D-CCC0-4987-B9A5-E30D64487D45}" dt="2026-03-04T20:35:26.985" v="3056" actId="14100"/>
          <ac:picMkLst>
            <pc:docMk/>
            <pc:sldMk cId="320161006" sldId="456"/>
            <ac:picMk id="8" creationId="{00000000-0000-0000-0000-000000000000}"/>
          </ac:picMkLst>
        </pc:picChg>
      </pc:sldChg>
      <pc:sldChg chg="modSp add mod">
        <pc:chgData name="Flavio Galván Rivera" userId="0c51f43a-70e9-4a23-83d3-007ad3b56a9a" providerId="ADAL" clId="{581AF98D-CCC0-4987-B9A5-E30D64487D45}" dt="2026-03-03T23:30:58.657" v="239" actId="14100"/>
        <pc:sldMkLst>
          <pc:docMk/>
          <pc:sldMk cId="1600626098" sldId="457"/>
        </pc:sldMkLst>
        <pc:spChg chg="mod">
          <ac:chgData name="Flavio Galván Rivera" userId="0c51f43a-70e9-4a23-83d3-007ad3b56a9a" providerId="ADAL" clId="{581AF98D-CCC0-4987-B9A5-E30D64487D45}" dt="2026-03-03T23:30:21.724" v="232" actId="20577"/>
          <ac:spMkLst>
            <pc:docMk/>
            <pc:sldMk cId="1600626098" sldId="457"/>
            <ac:spMk id="4" creationId="{FF8E5090-91EB-6267-B69A-4559032143A5}"/>
          </ac:spMkLst>
        </pc:spChg>
        <pc:spChg chg="mod">
          <ac:chgData name="Flavio Galván Rivera" userId="0c51f43a-70e9-4a23-83d3-007ad3b56a9a" providerId="ADAL" clId="{581AF98D-CCC0-4987-B9A5-E30D64487D45}" dt="2026-03-03T23:30:58.657" v="239" actId="14100"/>
          <ac:spMkLst>
            <pc:docMk/>
            <pc:sldMk cId="1600626098" sldId="457"/>
            <ac:spMk id="13" creationId="{00000000-0000-0000-0000-000000000000}"/>
          </ac:spMkLst>
        </pc:spChg>
        <pc:spChg chg="mod">
          <ac:chgData name="Flavio Galván Rivera" userId="0c51f43a-70e9-4a23-83d3-007ad3b56a9a" providerId="ADAL" clId="{581AF98D-CCC0-4987-B9A5-E30D64487D45}" dt="2026-03-03T23:30:58.657" v="239" actId="14100"/>
          <ac:spMkLst>
            <pc:docMk/>
            <pc:sldMk cId="1600626098" sldId="457"/>
            <ac:spMk id="14" creationId="{00000000-0000-0000-0000-000000000000}"/>
          </ac:spMkLst>
        </pc:spChg>
        <pc:spChg chg="mod">
          <ac:chgData name="Flavio Galván Rivera" userId="0c51f43a-70e9-4a23-83d3-007ad3b56a9a" providerId="ADAL" clId="{581AF98D-CCC0-4987-B9A5-E30D64487D45}" dt="2026-03-03T23:30:40.526" v="234" actId="14100"/>
          <ac:spMkLst>
            <pc:docMk/>
            <pc:sldMk cId="1600626098" sldId="457"/>
            <ac:spMk id="24" creationId="{BFD96790-848A-438E-9E66-18D7BAF751A7}"/>
          </ac:spMkLst>
        </pc:spChg>
        <pc:grpChg chg="mod">
          <ac:chgData name="Flavio Galván Rivera" userId="0c51f43a-70e9-4a23-83d3-007ad3b56a9a" providerId="ADAL" clId="{581AF98D-CCC0-4987-B9A5-E30D64487D45}" dt="2026-03-03T23:30:58.657" v="239" actId="14100"/>
          <ac:grpSpMkLst>
            <pc:docMk/>
            <pc:sldMk cId="1600626098" sldId="457"/>
            <ac:grpSpMk id="12" creationId="{00000000-0000-0000-0000-000000000000}"/>
          </ac:grpSpMkLst>
        </pc:grpChg>
      </pc:sldChg>
      <pc:sldChg chg="modSp add mod">
        <pc:chgData name="Flavio Galván Rivera" userId="0c51f43a-70e9-4a23-83d3-007ad3b56a9a" providerId="ADAL" clId="{581AF98D-CCC0-4987-B9A5-E30D64487D45}" dt="2026-03-03T23:34:30.556" v="261" actId="1076"/>
        <pc:sldMkLst>
          <pc:docMk/>
          <pc:sldMk cId="100737583" sldId="458"/>
        </pc:sldMkLst>
        <pc:spChg chg="mod">
          <ac:chgData name="Flavio Galván Rivera" userId="0c51f43a-70e9-4a23-83d3-007ad3b56a9a" providerId="ADAL" clId="{581AF98D-CCC0-4987-B9A5-E30D64487D45}" dt="2026-03-03T23:33:58.582" v="255" actId="14100"/>
          <ac:spMkLst>
            <pc:docMk/>
            <pc:sldMk cId="100737583" sldId="458"/>
            <ac:spMk id="4" creationId="{79AAF069-A2D8-F57C-34A5-2C8CEC250564}"/>
          </ac:spMkLst>
        </pc:spChg>
        <pc:spChg chg="mod">
          <ac:chgData name="Flavio Galván Rivera" userId="0c51f43a-70e9-4a23-83d3-007ad3b56a9a" providerId="ADAL" clId="{581AF98D-CCC0-4987-B9A5-E30D64487D45}" dt="2026-03-03T23:34:30.556" v="261" actId="1076"/>
          <ac:spMkLst>
            <pc:docMk/>
            <pc:sldMk cId="100737583" sldId="458"/>
            <ac:spMk id="13" creationId="{00000000-0000-0000-0000-000000000000}"/>
          </ac:spMkLst>
        </pc:spChg>
        <pc:spChg chg="mod">
          <ac:chgData name="Flavio Galván Rivera" userId="0c51f43a-70e9-4a23-83d3-007ad3b56a9a" providerId="ADAL" clId="{581AF98D-CCC0-4987-B9A5-E30D64487D45}" dt="2026-03-03T23:34:30.556" v="261" actId="1076"/>
          <ac:spMkLst>
            <pc:docMk/>
            <pc:sldMk cId="100737583" sldId="458"/>
            <ac:spMk id="14" creationId="{00000000-0000-0000-0000-000000000000}"/>
          </ac:spMkLst>
        </pc:spChg>
        <pc:spChg chg="mod">
          <ac:chgData name="Flavio Galván Rivera" userId="0c51f43a-70e9-4a23-83d3-007ad3b56a9a" providerId="ADAL" clId="{581AF98D-CCC0-4987-B9A5-E30D64487D45}" dt="2026-03-03T23:34:10.742" v="257" actId="14100"/>
          <ac:spMkLst>
            <pc:docMk/>
            <pc:sldMk cId="100737583" sldId="458"/>
            <ac:spMk id="24" creationId="{BFD96790-848A-438E-9E66-18D7BAF751A7}"/>
          </ac:spMkLst>
        </pc:spChg>
        <pc:grpChg chg="mod">
          <ac:chgData name="Flavio Galván Rivera" userId="0c51f43a-70e9-4a23-83d3-007ad3b56a9a" providerId="ADAL" clId="{581AF98D-CCC0-4987-B9A5-E30D64487D45}" dt="2026-03-03T23:34:30.556" v="261" actId="1076"/>
          <ac:grpSpMkLst>
            <pc:docMk/>
            <pc:sldMk cId="100737583" sldId="458"/>
            <ac:grpSpMk id="12" creationId="{00000000-0000-0000-0000-000000000000}"/>
          </ac:grpSpMkLst>
        </pc:grpChg>
      </pc:sldChg>
      <pc:sldChg chg="modSp add mod">
        <pc:chgData name="Flavio Galván Rivera" userId="0c51f43a-70e9-4a23-83d3-007ad3b56a9a" providerId="ADAL" clId="{581AF98D-CCC0-4987-B9A5-E30D64487D45}" dt="2026-03-04T00:06:40.895" v="326" actId="1076"/>
        <pc:sldMkLst>
          <pc:docMk/>
          <pc:sldMk cId="1473167509" sldId="459"/>
        </pc:sldMkLst>
        <pc:spChg chg="mod">
          <ac:chgData name="Flavio Galván Rivera" userId="0c51f43a-70e9-4a23-83d3-007ad3b56a9a" providerId="ADAL" clId="{581AF98D-CCC0-4987-B9A5-E30D64487D45}" dt="2026-03-04T00:06:40.895" v="326" actId="1076"/>
          <ac:spMkLst>
            <pc:docMk/>
            <pc:sldMk cId="1473167509" sldId="459"/>
            <ac:spMk id="4" creationId="{FF8E5090-91EB-6267-B69A-4559032143A5}"/>
          </ac:spMkLst>
        </pc:spChg>
        <pc:spChg chg="mod">
          <ac:chgData name="Flavio Galván Rivera" userId="0c51f43a-70e9-4a23-83d3-007ad3b56a9a" providerId="ADAL" clId="{581AF98D-CCC0-4987-B9A5-E30D64487D45}" dt="2026-03-04T00:02:57.513" v="279" actId="1076"/>
          <ac:spMkLst>
            <pc:docMk/>
            <pc:sldMk cId="1473167509" sldId="459"/>
            <ac:spMk id="13" creationId="{00000000-0000-0000-0000-000000000000}"/>
          </ac:spMkLst>
        </pc:spChg>
        <pc:spChg chg="mod">
          <ac:chgData name="Flavio Galván Rivera" userId="0c51f43a-70e9-4a23-83d3-007ad3b56a9a" providerId="ADAL" clId="{581AF98D-CCC0-4987-B9A5-E30D64487D45}" dt="2026-03-04T00:02:57.513" v="279" actId="1076"/>
          <ac:spMkLst>
            <pc:docMk/>
            <pc:sldMk cId="1473167509" sldId="459"/>
            <ac:spMk id="14" creationId="{00000000-0000-0000-0000-000000000000}"/>
          </ac:spMkLst>
        </pc:spChg>
        <pc:spChg chg="mod">
          <ac:chgData name="Flavio Galván Rivera" userId="0c51f43a-70e9-4a23-83d3-007ad3b56a9a" providerId="ADAL" clId="{581AF98D-CCC0-4987-B9A5-E30D64487D45}" dt="2026-03-04T00:06:21.255" v="323" actId="1076"/>
          <ac:spMkLst>
            <pc:docMk/>
            <pc:sldMk cId="1473167509" sldId="459"/>
            <ac:spMk id="24" creationId="{BFD96790-848A-438E-9E66-18D7BAF751A7}"/>
          </ac:spMkLst>
        </pc:spChg>
        <pc:grpChg chg="mod">
          <ac:chgData name="Flavio Galván Rivera" userId="0c51f43a-70e9-4a23-83d3-007ad3b56a9a" providerId="ADAL" clId="{581AF98D-CCC0-4987-B9A5-E30D64487D45}" dt="2026-03-04T00:02:57.513" v="279" actId="1076"/>
          <ac:grpSpMkLst>
            <pc:docMk/>
            <pc:sldMk cId="1473167509" sldId="459"/>
            <ac:grpSpMk id="12" creationId="{00000000-0000-0000-0000-000000000000}"/>
          </ac:grpSpMkLst>
        </pc:grpChg>
      </pc:sldChg>
      <pc:sldChg chg="modSp add mod">
        <pc:chgData name="Flavio Galván Rivera" userId="0c51f43a-70e9-4a23-83d3-007ad3b56a9a" providerId="ADAL" clId="{581AF98D-CCC0-4987-B9A5-E30D64487D45}" dt="2026-03-04T16:38:37.786" v="1160" actId="14100"/>
        <pc:sldMkLst>
          <pc:docMk/>
          <pc:sldMk cId="2137647429" sldId="460"/>
        </pc:sldMkLst>
        <pc:spChg chg="mod">
          <ac:chgData name="Flavio Galván Rivera" userId="0c51f43a-70e9-4a23-83d3-007ad3b56a9a" providerId="ADAL" clId="{581AF98D-CCC0-4987-B9A5-E30D64487D45}" dt="2026-03-04T04:51:58.778" v="575" actId="20577"/>
          <ac:spMkLst>
            <pc:docMk/>
            <pc:sldMk cId="2137647429" sldId="460"/>
            <ac:spMk id="4" creationId="{79AAF069-A2D8-F57C-34A5-2C8CEC250564}"/>
          </ac:spMkLst>
        </pc:spChg>
        <pc:spChg chg="mod">
          <ac:chgData name="Flavio Galván Rivera" userId="0c51f43a-70e9-4a23-83d3-007ad3b56a9a" providerId="ADAL" clId="{581AF98D-CCC0-4987-B9A5-E30D64487D45}" dt="2026-03-04T16:38:37.786" v="1160" actId="14100"/>
          <ac:spMkLst>
            <pc:docMk/>
            <pc:sldMk cId="2137647429" sldId="460"/>
            <ac:spMk id="13" creationId="{00000000-0000-0000-0000-000000000000}"/>
          </ac:spMkLst>
        </pc:spChg>
        <pc:spChg chg="mod">
          <ac:chgData name="Flavio Galván Rivera" userId="0c51f43a-70e9-4a23-83d3-007ad3b56a9a" providerId="ADAL" clId="{581AF98D-CCC0-4987-B9A5-E30D64487D45}" dt="2026-03-04T16:38:37.786" v="1160" actId="14100"/>
          <ac:spMkLst>
            <pc:docMk/>
            <pc:sldMk cId="2137647429" sldId="460"/>
            <ac:spMk id="14" creationId="{00000000-0000-0000-0000-000000000000}"/>
          </ac:spMkLst>
        </pc:spChg>
        <pc:spChg chg="mod">
          <ac:chgData name="Flavio Galván Rivera" userId="0c51f43a-70e9-4a23-83d3-007ad3b56a9a" providerId="ADAL" clId="{581AF98D-CCC0-4987-B9A5-E30D64487D45}" dt="2026-03-04T04:29:31.202" v="568" actId="14100"/>
          <ac:spMkLst>
            <pc:docMk/>
            <pc:sldMk cId="2137647429" sldId="460"/>
            <ac:spMk id="24" creationId="{BFD96790-848A-438E-9E66-18D7BAF751A7}"/>
          </ac:spMkLst>
        </pc:spChg>
        <pc:grpChg chg="mod">
          <ac:chgData name="Flavio Galván Rivera" userId="0c51f43a-70e9-4a23-83d3-007ad3b56a9a" providerId="ADAL" clId="{581AF98D-CCC0-4987-B9A5-E30D64487D45}" dt="2026-03-04T16:38:37.786" v="1160" actId="14100"/>
          <ac:grpSpMkLst>
            <pc:docMk/>
            <pc:sldMk cId="2137647429" sldId="460"/>
            <ac:grpSpMk id="12" creationId="{00000000-0000-0000-0000-000000000000}"/>
          </ac:grpSpMkLst>
        </pc:grpChg>
      </pc:sldChg>
      <pc:sldChg chg="modSp add mod ord">
        <pc:chgData name="Flavio Galván Rivera" userId="0c51f43a-70e9-4a23-83d3-007ad3b56a9a" providerId="ADAL" clId="{581AF98D-CCC0-4987-B9A5-E30D64487D45}" dt="2026-03-04T01:42:19.830" v="560"/>
        <pc:sldMkLst>
          <pc:docMk/>
          <pc:sldMk cId="3162013967" sldId="532"/>
        </pc:sldMkLst>
        <pc:spChg chg="mod">
          <ac:chgData name="Flavio Galván Rivera" userId="0c51f43a-70e9-4a23-83d3-007ad3b56a9a" providerId="ADAL" clId="{581AF98D-CCC0-4987-B9A5-E30D64487D45}" dt="2026-03-03T22:56:15.156" v="140" actId="14100"/>
          <ac:spMkLst>
            <pc:docMk/>
            <pc:sldMk cId="3162013967" sldId="532"/>
            <ac:spMk id="5" creationId="{00000000-0000-0000-0000-000000000000}"/>
          </ac:spMkLst>
        </pc:spChg>
        <pc:spChg chg="mod">
          <ac:chgData name="Flavio Galván Rivera" userId="0c51f43a-70e9-4a23-83d3-007ad3b56a9a" providerId="ADAL" clId="{581AF98D-CCC0-4987-B9A5-E30D64487D45}" dt="2026-03-03T22:56:15.156" v="140" actId="14100"/>
          <ac:spMkLst>
            <pc:docMk/>
            <pc:sldMk cId="3162013967" sldId="532"/>
            <ac:spMk id="6" creationId="{00000000-0000-0000-0000-000000000000}"/>
          </ac:spMkLst>
        </pc:spChg>
        <pc:spChg chg="mod">
          <ac:chgData name="Flavio Galván Rivera" userId="0c51f43a-70e9-4a23-83d3-007ad3b56a9a" providerId="ADAL" clId="{581AF98D-CCC0-4987-B9A5-E30D64487D45}" dt="2026-03-03T22:56:02.062" v="138" actId="20577"/>
          <ac:spMkLst>
            <pc:docMk/>
            <pc:sldMk cId="3162013967" sldId="532"/>
            <ac:spMk id="10" creationId="{00000000-0000-0000-0000-000000000000}"/>
          </ac:spMkLst>
        </pc:spChg>
        <pc:grpChg chg="mod">
          <ac:chgData name="Flavio Galván Rivera" userId="0c51f43a-70e9-4a23-83d3-007ad3b56a9a" providerId="ADAL" clId="{581AF98D-CCC0-4987-B9A5-E30D64487D45}" dt="2026-03-03T22:56:15.156" v="140" actId="14100"/>
          <ac:grpSpMkLst>
            <pc:docMk/>
            <pc:sldMk cId="3162013967" sldId="532"/>
            <ac:grpSpMk id="3" creationId="{00000000-0000-0000-0000-000000000000}"/>
          </ac:grpSpMkLst>
        </pc:grpChg>
      </pc:sldChg>
      <pc:sldChg chg="modSp add mod">
        <pc:chgData name="Flavio Galván Rivera" userId="0c51f43a-70e9-4a23-83d3-007ad3b56a9a" providerId="ADAL" clId="{581AF98D-CCC0-4987-B9A5-E30D64487D45}" dt="2026-03-04T00:58:19.363" v="338" actId="115"/>
        <pc:sldMkLst>
          <pc:docMk/>
          <pc:sldMk cId="734646335" sldId="568"/>
        </pc:sldMkLst>
        <pc:spChg chg="mod">
          <ac:chgData name="Flavio Galván Rivera" userId="0c51f43a-70e9-4a23-83d3-007ad3b56a9a" providerId="ADAL" clId="{581AF98D-CCC0-4987-B9A5-E30D64487D45}" dt="2026-03-04T00:58:19.363" v="338" actId="115"/>
          <ac:spMkLst>
            <pc:docMk/>
            <pc:sldMk cId="734646335" sldId="568"/>
            <ac:spMk id="3" creationId="{C289E84B-D611-7BE7-4A1F-9D5CB038937B}"/>
          </ac:spMkLst>
        </pc:spChg>
      </pc:sldChg>
      <pc:sldChg chg="modSp add mod">
        <pc:chgData name="Flavio Galván Rivera" userId="0c51f43a-70e9-4a23-83d3-007ad3b56a9a" providerId="ADAL" clId="{581AF98D-CCC0-4987-B9A5-E30D64487D45}" dt="2026-03-04T00:57:26.744" v="335" actId="115"/>
        <pc:sldMkLst>
          <pc:docMk/>
          <pc:sldMk cId="3646741250" sldId="569"/>
        </pc:sldMkLst>
        <pc:spChg chg="mod">
          <ac:chgData name="Flavio Galván Rivera" userId="0c51f43a-70e9-4a23-83d3-007ad3b56a9a" providerId="ADAL" clId="{581AF98D-CCC0-4987-B9A5-E30D64487D45}" dt="2026-03-04T00:57:26.744" v="335" actId="115"/>
          <ac:spMkLst>
            <pc:docMk/>
            <pc:sldMk cId="3646741250" sldId="569"/>
            <ac:spMk id="3" creationId="{C289E84B-D611-7BE7-4A1F-9D5CB038937B}"/>
          </ac:spMkLst>
        </pc:spChg>
      </pc:sldChg>
      <pc:sldChg chg="add">
        <pc:chgData name="Flavio Galván Rivera" userId="0c51f43a-70e9-4a23-83d3-007ad3b56a9a" providerId="ADAL" clId="{581AF98D-CCC0-4987-B9A5-E30D64487D45}" dt="2026-03-03T22:50:25.726" v="83"/>
        <pc:sldMkLst>
          <pc:docMk/>
          <pc:sldMk cId="1435940206" sldId="571"/>
        </pc:sldMkLst>
      </pc:sldChg>
      <pc:sldChg chg="add">
        <pc:chgData name="Flavio Galván Rivera" userId="0c51f43a-70e9-4a23-83d3-007ad3b56a9a" providerId="ADAL" clId="{581AF98D-CCC0-4987-B9A5-E30D64487D45}" dt="2026-03-03T22:50:42.229" v="84"/>
        <pc:sldMkLst>
          <pc:docMk/>
          <pc:sldMk cId="4233174035" sldId="572"/>
        </pc:sldMkLst>
      </pc:sldChg>
      <pc:sldChg chg="add">
        <pc:chgData name="Flavio Galván Rivera" userId="0c51f43a-70e9-4a23-83d3-007ad3b56a9a" providerId="ADAL" clId="{581AF98D-CCC0-4987-B9A5-E30D64487D45}" dt="2026-03-03T22:50:59.325" v="85"/>
        <pc:sldMkLst>
          <pc:docMk/>
          <pc:sldMk cId="1873678886" sldId="573"/>
        </pc:sldMkLst>
      </pc:sldChg>
      <pc:sldChg chg="modSp add mod">
        <pc:chgData name="Flavio Galván Rivera" userId="0c51f43a-70e9-4a23-83d3-007ad3b56a9a" providerId="ADAL" clId="{581AF98D-CCC0-4987-B9A5-E30D64487D45}" dt="2026-03-04T01:02:01.422" v="346" actId="115"/>
        <pc:sldMkLst>
          <pc:docMk/>
          <pc:sldMk cId="1195517418" sldId="574"/>
        </pc:sldMkLst>
        <pc:spChg chg="mod">
          <ac:chgData name="Flavio Galván Rivera" userId="0c51f43a-70e9-4a23-83d3-007ad3b56a9a" providerId="ADAL" clId="{581AF98D-CCC0-4987-B9A5-E30D64487D45}" dt="2026-03-04T01:02:01.422" v="346" actId="115"/>
          <ac:spMkLst>
            <pc:docMk/>
            <pc:sldMk cId="1195517418" sldId="574"/>
            <ac:spMk id="3" creationId="{C289E84B-D611-7BE7-4A1F-9D5CB038937B}"/>
          </ac:spMkLst>
        </pc:spChg>
      </pc:sldChg>
      <pc:sldChg chg="modSp add mod">
        <pc:chgData name="Flavio Galván Rivera" userId="0c51f43a-70e9-4a23-83d3-007ad3b56a9a" providerId="ADAL" clId="{581AF98D-CCC0-4987-B9A5-E30D64487D45}" dt="2026-03-04T01:02:29.060" v="347" actId="115"/>
        <pc:sldMkLst>
          <pc:docMk/>
          <pc:sldMk cId="2260286946" sldId="575"/>
        </pc:sldMkLst>
        <pc:spChg chg="mod">
          <ac:chgData name="Flavio Galván Rivera" userId="0c51f43a-70e9-4a23-83d3-007ad3b56a9a" providerId="ADAL" clId="{581AF98D-CCC0-4987-B9A5-E30D64487D45}" dt="2026-03-04T01:02:29.060" v="347" actId="115"/>
          <ac:spMkLst>
            <pc:docMk/>
            <pc:sldMk cId="2260286946" sldId="575"/>
            <ac:spMk id="3" creationId="{C289E84B-D611-7BE7-4A1F-9D5CB038937B}"/>
          </ac:spMkLst>
        </pc:spChg>
      </pc:sldChg>
      <pc:sldChg chg="add">
        <pc:chgData name="Flavio Galván Rivera" userId="0c51f43a-70e9-4a23-83d3-007ad3b56a9a" providerId="ADAL" clId="{581AF98D-CCC0-4987-B9A5-E30D64487D45}" dt="2026-03-03T22:49:38.174" v="82"/>
        <pc:sldMkLst>
          <pc:docMk/>
          <pc:sldMk cId="3610917750" sldId="576"/>
        </pc:sldMkLst>
      </pc:sldChg>
      <pc:sldChg chg="add">
        <pc:chgData name="Flavio Galván Rivera" userId="0c51f43a-70e9-4a23-83d3-007ad3b56a9a" providerId="ADAL" clId="{581AF98D-CCC0-4987-B9A5-E30D64487D45}" dt="2026-03-03T22:39:56.081" v="2"/>
        <pc:sldMkLst>
          <pc:docMk/>
          <pc:sldMk cId="2052635848" sldId="578"/>
        </pc:sldMkLst>
      </pc:sldChg>
      <pc:sldChg chg="modSp add mod">
        <pc:chgData name="Flavio Galván Rivera" userId="0c51f43a-70e9-4a23-83d3-007ad3b56a9a" providerId="ADAL" clId="{581AF98D-CCC0-4987-B9A5-E30D64487D45}" dt="2026-03-03T22:51:30.009" v="86" actId="14100"/>
        <pc:sldMkLst>
          <pc:docMk/>
          <pc:sldMk cId="1387729312" sldId="581"/>
        </pc:sldMkLst>
        <pc:spChg chg="mod">
          <ac:chgData name="Flavio Galván Rivera" userId="0c51f43a-70e9-4a23-83d3-007ad3b56a9a" providerId="ADAL" clId="{581AF98D-CCC0-4987-B9A5-E30D64487D45}" dt="2026-03-03T22:44:11.281" v="77" actId="20577"/>
          <ac:spMkLst>
            <pc:docMk/>
            <pc:sldMk cId="1387729312" sldId="581"/>
            <ac:spMk id="10" creationId="{00000000-0000-0000-0000-000000000000}"/>
          </ac:spMkLst>
        </pc:spChg>
        <pc:spChg chg="mod">
          <ac:chgData name="Flavio Galván Rivera" userId="0c51f43a-70e9-4a23-83d3-007ad3b56a9a" providerId="ADAL" clId="{581AF98D-CCC0-4987-B9A5-E30D64487D45}" dt="2026-03-03T22:51:30.009" v="86" actId="14100"/>
          <ac:spMkLst>
            <pc:docMk/>
            <pc:sldMk cId="1387729312" sldId="581"/>
            <ac:spMk id="17" creationId="{00000000-0000-0000-0000-000000000000}"/>
          </ac:spMkLst>
        </pc:spChg>
      </pc:sldChg>
      <pc:sldChg chg="modSp add mod">
        <pc:chgData name="Flavio Galván Rivera" userId="0c51f43a-70e9-4a23-83d3-007ad3b56a9a" providerId="ADAL" clId="{581AF98D-CCC0-4987-B9A5-E30D64487D45}" dt="2026-03-03T22:56:53.129" v="175" actId="20577"/>
        <pc:sldMkLst>
          <pc:docMk/>
          <pc:sldMk cId="2783106072" sldId="616"/>
        </pc:sldMkLst>
        <pc:spChg chg="mod">
          <ac:chgData name="Flavio Galván Rivera" userId="0c51f43a-70e9-4a23-83d3-007ad3b56a9a" providerId="ADAL" clId="{581AF98D-CCC0-4987-B9A5-E30D64487D45}" dt="2026-03-03T22:53:36.543" v="127" actId="14100"/>
          <ac:spMkLst>
            <pc:docMk/>
            <pc:sldMk cId="2783106072" sldId="616"/>
            <ac:spMk id="5" creationId="{7CB0AB6A-DC1A-10F8-80EA-CE6527ABB658}"/>
          </ac:spMkLst>
        </pc:spChg>
        <pc:spChg chg="mod">
          <ac:chgData name="Flavio Galván Rivera" userId="0c51f43a-70e9-4a23-83d3-007ad3b56a9a" providerId="ADAL" clId="{581AF98D-CCC0-4987-B9A5-E30D64487D45}" dt="2026-03-03T22:53:36.543" v="127" actId="14100"/>
          <ac:spMkLst>
            <pc:docMk/>
            <pc:sldMk cId="2783106072" sldId="616"/>
            <ac:spMk id="6" creationId="{98D89763-8324-227E-2549-752D534256DD}"/>
          </ac:spMkLst>
        </pc:spChg>
        <pc:spChg chg="mod">
          <ac:chgData name="Flavio Galván Rivera" userId="0c51f43a-70e9-4a23-83d3-007ad3b56a9a" providerId="ADAL" clId="{581AF98D-CCC0-4987-B9A5-E30D64487D45}" dt="2026-03-03T22:56:53.129" v="175" actId="20577"/>
          <ac:spMkLst>
            <pc:docMk/>
            <pc:sldMk cId="2783106072" sldId="616"/>
            <ac:spMk id="10" creationId="{11F4CEBA-4220-82EE-C1D8-A67EC1E2F201}"/>
          </ac:spMkLst>
        </pc:spChg>
        <pc:grpChg chg="mod">
          <ac:chgData name="Flavio Galván Rivera" userId="0c51f43a-70e9-4a23-83d3-007ad3b56a9a" providerId="ADAL" clId="{581AF98D-CCC0-4987-B9A5-E30D64487D45}" dt="2026-03-03T22:53:36.543" v="127" actId="14100"/>
          <ac:grpSpMkLst>
            <pc:docMk/>
            <pc:sldMk cId="2783106072" sldId="616"/>
            <ac:grpSpMk id="3" creationId="{764C33A6-5BA1-F986-5AE9-5BFBBE37165E}"/>
          </ac:grpSpMkLst>
        </pc:grpChg>
      </pc:sldChg>
      <pc:sldChg chg="modSp add mod">
        <pc:chgData name="Flavio Galván Rivera" userId="0c51f43a-70e9-4a23-83d3-007ad3b56a9a" providerId="ADAL" clId="{581AF98D-CCC0-4987-B9A5-E30D64487D45}" dt="2026-03-04T00:07:08.947" v="332" actId="20577"/>
        <pc:sldMkLst>
          <pc:docMk/>
          <pc:sldMk cId="43457305" sldId="617"/>
        </pc:sldMkLst>
        <pc:spChg chg="mod">
          <ac:chgData name="Flavio Galván Rivera" userId="0c51f43a-70e9-4a23-83d3-007ad3b56a9a" providerId="ADAL" clId="{581AF98D-CCC0-4987-B9A5-E30D64487D45}" dt="2026-03-04T00:07:08.947" v="332" actId="20577"/>
          <ac:spMkLst>
            <pc:docMk/>
            <pc:sldMk cId="43457305" sldId="617"/>
            <ac:spMk id="4" creationId="{06A7D17C-976A-83C8-EFC2-EE7BBDB13B69}"/>
          </ac:spMkLst>
        </pc:spChg>
      </pc:sldChg>
      <pc:sldChg chg="modSp add mod">
        <pc:chgData name="Flavio Galván Rivera" userId="0c51f43a-70e9-4a23-83d3-007ad3b56a9a" providerId="ADAL" clId="{581AF98D-CCC0-4987-B9A5-E30D64487D45}" dt="2026-03-04T01:24:30.887" v="439" actId="1076"/>
        <pc:sldMkLst>
          <pc:docMk/>
          <pc:sldMk cId="1679035245" sldId="618"/>
        </pc:sldMkLst>
        <pc:spChg chg="mod">
          <ac:chgData name="Flavio Galván Rivera" userId="0c51f43a-70e9-4a23-83d3-007ad3b56a9a" providerId="ADAL" clId="{581AF98D-CCC0-4987-B9A5-E30D64487D45}" dt="2026-03-04T01:24:30.887" v="439" actId="1076"/>
          <ac:spMkLst>
            <pc:docMk/>
            <pc:sldMk cId="1679035245" sldId="618"/>
            <ac:spMk id="4" creationId="{AE7991F5-FF4B-37FD-018C-DA533AADE724}"/>
          </ac:spMkLst>
        </pc:spChg>
        <pc:spChg chg="mod">
          <ac:chgData name="Flavio Galván Rivera" userId="0c51f43a-70e9-4a23-83d3-007ad3b56a9a" providerId="ADAL" clId="{581AF98D-CCC0-4987-B9A5-E30D64487D45}" dt="2026-03-04T01:17:35.429" v="405" actId="1076"/>
          <ac:spMkLst>
            <pc:docMk/>
            <pc:sldMk cId="1679035245" sldId="618"/>
            <ac:spMk id="13" creationId="{0EC5C88D-A22B-C0C2-B050-DF1799F25F21}"/>
          </ac:spMkLst>
        </pc:spChg>
        <pc:spChg chg="mod">
          <ac:chgData name="Flavio Galván Rivera" userId="0c51f43a-70e9-4a23-83d3-007ad3b56a9a" providerId="ADAL" clId="{581AF98D-CCC0-4987-B9A5-E30D64487D45}" dt="2026-03-04T01:17:35.429" v="405" actId="1076"/>
          <ac:spMkLst>
            <pc:docMk/>
            <pc:sldMk cId="1679035245" sldId="618"/>
            <ac:spMk id="14" creationId="{8158AEEA-7DD1-CBA9-C814-C95D3AE4F31B}"/>
          </ac:spMkLst>
        </pc:spChg>
        <pc:spChg chg="mod">
          <ac:chgData name="Flavio Galván Rivera" userId="0c51f43a-70e9-4a23-83d3-007ad3b56a9a" providerId="ADAL" clId="{581AF98D-CCC0-4987-B9A5-E30D64487D45}" dt="2026-03-04T01:17:31.914" v="404" actId="14100"/>
          <ac:spMkLst>
            <pc:docMk/>
            <pc:sldMk cId="1679035245" sldId="618"/>
            <ac:spMk id="18" creationId="{E5BE9C4A-EA11-7A11-EACD-0DD9C41CF74D}"/>
          </ac:spMkLst>
        </pc:spChg>
        <pc:spChg chg="mod">
          <ac:chgData name="Flavio Galván Rivera" userId="0c51f43a-70e9-4a23-83d3-007ad3b56a9a" providerId="ADAL" clId="{581AF98D-CCC0-4987-B9A5-E30D64487D45}" dt="2026-03-04T01:23:32.741" v="434" actId="14100"/>
          <ac:spMkLst>
            <pc:docMk/>
            <pc:sldMk cId="1679035245" sldId="618"/>
            <ac:spMk id="24" creationId="{6E69CF12-801D-4A84-FB9A-79D53486CC9D}"/>
          </ac:spMkLst>
        </pc:spChg>
        <pc:grpChg chg="mod">
          <ac:chgData name="Flavio Galván Rivera" userId="0c51f43a-70e9-4a23-83d3-007ad3b56a9a" providerId="ADAL" clId="{581AF98D-CCC0-4987-B9A5-E30D64487D45}" dt="2026-03-04T01:17:35.429" v="405" actId="1076"/>
          <ac:grpSpMkLst>
            <pc:docMk/>
            <pc:sldMk cId="1679035245" sldId="618"/>
            <ac:grpSpMk id="12" creationId="{A5464A24-841E-0B1F-A8F5-2BA01500A417}"/>
          </ac:grpSpMkLst>
        </pc:grpChg>
      </pc:sldChg>
      <pc:sldChg chg="modSp add mod">
        <pc:chgData name="Flavio Galván Rivera" userId="0c51f43a-70e9-4a23-83d3-007ad3b56a9a" providerId="ADAL" clId="{581AF98D-CCC0-4987-B9A5-E30D64487D45}" dt="2026-03-04T01:29:54.227" v="470" actId="20577"/>
        <pc:sldMkLst>
          <pc:docMk/>
          <pc:sldMk cId="2929346012" sldId="619"/>
        </pc:sldMkLst>
        <pc:spChg chg="mod">
          <ac:chgData name="Flavio Galván Rivera" userId="0c51f43a-70e9-4a23-83d3-007ad3b56a9a" providerId="ADAL" clId="{581AF98D-CCC0-4987-B9A5-E30D64487D45}" dt="2026-03-04T01:29:54.227" v="470" actId="20577"/>
          <ac:spMkLst>
            <pc:docMk/>
            <pc:sldMk cId="2929346012" sldId="619"/>
            <ac:spMk id="4" creationId="{E79BC1C4-9C24-445D-1E4B-EC3FAC261333}"/>
          </ac:spMkLst>
        </pc:spChg>
        <pc:spChg chg="mod">
          <ac:chgData name="Flavio Galván Rivera" userId="0c51f43a-70e9-4a23-83d3-007ad3b56a9a" providerId="ADAL" clId="{581AF98D-CCC0-4987-B9A5-E30D64487D45}" dt="2026-03-04T01:29:46.867" v="469" actId="14100"/>
          <ac:spMkLst>
            <pc:docMk/>
            <pc:sldMk cId="2929346012" sldId="619"/>
            <ac:spMk id="24" creationId="{8311D834-B9F4-23A8-14B9-A02F1E9321A2}"/>
          </ac:spMkLst>
        </pc:spChg>
      </pc:sldChg>
      <pc:sldChg chg="modSp add mod">
        <pc:chgData name="Flavio Galván Rivera" userId="0c51f43a-70e9-4a23-83d3-007ad3b56a9a" providerId="ADAL" clId="{581AF98D-CCC0-4987-B9A5-E30D64487D45}" dt="2026-03-04T01:30:55.815" v="496" actId="1076"/>
        <pc:sldMkLst>
          <pc:docMk/>
          <pc:sldMk cId="76442392" sldId="620"/>
        </pc:sldMkLst>
        <pc:spChg chg="mod">
          <ac:chgData name="Flavio Galván Rivera" userId="0c51f43a-70e9-4a23-83d3-007ad3b56a9a" providerId="ADAL" clId="{581AF98D-CCC0-4987-B9A5-E30D64487D45}" dt="2026-03-04T01:30:55.815" v="496" actId="1076"/>
          <ac:spMkLst>
            <pc:docMk/>
            <pc:sldMk cId="76442392" sldId="620"/>
            <ac:spMk id="4" creationId="{4C8D0582-53A5-4AEB-8503-4BEDBEECF318}"/>
          </ac:spMkLst>
        </pc:spChg>
      </pc:sldChg>
      <pc:sldChg chg="modSp add mod">
        <pc:chgData name="Flavio Galván Rivera" userId="0c51f43a-70e9-4a23-83d3-007ad3b56a9a" providerId="ADAL" clId="{581AF98D-CCC0-4987-B9A5-E30D64487D45}" dt="2026-03-04T15:31:57.697" v="639" actId="20577"/>
        <pc:sldMkLst>
          <pc:docMk/>
          <pc:sldMk cId="116845404" sldId="621"/>
        </pc:sldMkLst>
        <pc:spChg chg="mod">
          <ac:chgData name="Flavio Galván Rivera" userId="0c51f43a-70e9-4a23-83d3-007ad3b56a9a" providerId="ADAL" clId="{581AF98D-CCC0-4987-B9A5-E30D64487D45}" dt="2026-03-04T15:31:57.697" v="639" actId="20577"/>
          <ac:spMkLst>
            <pc:docMk/>
            <pc:sldMk cId="116845404" sldId="621"/>
            <ac:spMk id="4" creationId="{5D95F74F-04EA-4F2F-D45C-75F1117EDFCD}"/>
          </ac:spMkLst>
        </pc:spChg>
      </pc:sldChg>
      <pc:sldChg chg="modSp add mod">
        <pc:chgData name="Flavio Galván Rivera" userId="0c51f43a-70e9-4a23-83d3-007ad3b56a9a" providerId="ADAL" clId="{581AF98D-CCC0-4987-B9A5-E30D64487D45}" dt="2026-03-04T20:36:21.479" v="3064" actId="14100"/>
        <pc:sldMkLst>
          <pc:docMk/>
          <pc:sldMk cId="1774264925" sldId="622"/>
        </pc:sldMkLst>
        <pc:spChg chg="mod">
          <ac:chgData name="Flavio Galván Rivera" userId="0c51f43a-70e9-4a23-83d3-007ad3b56a9a" providerId="ADAL" clId="{581AF98D-CCC0-4987-B9A5-E30D64487D45}" dt="2026-03-04T20:35:59.907" v="3060" actId="14100"/>
          <ac:spMkLst>
            <pc:docMk/>
            <pc:sldMk cId="1774264925" sldId="622"/>
            <ac:spMk id="5" creationId="{00000000-0000-0000-0000-000000000000}"/>
          </ac:spMkLst>
        </pc:spChg>
        <pc:spChg chg="mod">
          <ac:chgData name="Flavio Galván Rivera" userId="0c51f43a-70e9-4a23-83d3-007ad3b56a9a" providerId="ADAL" clId="{581AF98D-CCC0-4987-B9A5-E30D64487D45}" dt="2026-03-04T20:35:59.907" v="3060" actId="14100"/>
          <ac:spMkLst>
            <pc:docMk/>
            <pc:sldMk cId="1774264925" sldId="622"/>
            <ac:spMk id="6" creationId="{00000000-0000-0000-0000-000000000000}"/>
          </ac:spMkLst>
        </pc:spChg>
        <pc:spChg chg="mod">
          <ac:chgData name="Flavio Galván Rivera" userId="0c51f43a-70e9-4a23-83d3-007ad3b56a9a" providerId="ADAL" clId="{581AF98D-CCC0-4987-B9A5-E30D64487D45}" dt="2026-03-04T20:35:54.208" v="3058" actId="14100"/>
          <ac:spMkLst>
            <pc:docMk/>
            <pc:sldMk cId="1774264925" sldId="622"/>
            <ac:spMk id="10" creationId="{00000000-0000-0000-0000-000000000000}"/>
          </ac:spMkLst>
        </pc:spChg>
        <pc:spChg chg="mod">
          <ac:chgData name="Flavio Galván Rivera" userId="0c51f43a-70e9-4a23-83d3-007ad3b56a9a" providerId="ADAL" clId="{581AF98D-CCC0-4987-B9A5-E30D64487D45}" dt="2026-03-04T20:36:10.569" v="3061" actId="14100"/>
          <ac:spMkLst>
            <pc:docMk/>
            <pc:sldMk cId="1774264925" sldId="622"/>
            <ac:spMk id="17" creationId="{00000000-0000-0000-0000-000000000000}"/>
          </ac:spMkLst>
        </pc:spChg>
        <pc:grpChg chg="mod">
          <ac:chgData name="Flavio Galván Rivera" userId="0c51f43a-70e9-4a23-83d3-007ad3b56a9a" providerId="ADAL" clId="{581AF98D-CCC0-4987-B9A5-E30D64487D45}" dt="2026-03-04T20:35:59.907" v="3060" actId="14100"/>
          <ac:grpSpMkLst>
            <pc:docMk/>
            <pc:sldMk cId="1774264925" sldId="622"/>
            <ac:grpSpMk id="3" creationId="{00000000-0000-0000-0000-000000000000}"/>
          </ac:grpSpMkLst>
        </pc:grpChg>
        <pc:picChg chg="mod">
          <ac:chgData name="Flavio Galván Rivera" userId="0c51f43a-70e9-4a23-83d3-007ad3b56a9a" providerId="ADAL" clId="{581AF98D-CCC0-4987-B9A5-E30D64487D45}" dt="2026-03-04T20:36:21.479" v="3064" actId="14100"/>
          <ac:picMkLst>
            <pc:docMk/>
            <pc:sldMk cId="1774264925" sldId="622"/>
            <ac:picMk id="8" creationId="{00000000-0000-0000-0000-000000000000}"/>
          </ac:picMkLst>
        </pc:picChg>
      </pc:sldChg>
      <pc:sldChg chg="addSp modSp add mod">
        <pc:chgData name="Flavio Galván Rivera" userId="0c51f43a-70e9-4a23-83d3-007ad3b56a9a" providerId="ADAL" clId="{581AF98D-CCC0-4987-B9A5-E30D64487D45}" dt="2026-03-04T15:43:28.842" v="731"/>
        <pc:sldMkLst>
          <pc:docMk/>
          <pc:sldMk cId="4016835371" sldId="623"/>
        </pc:sldMkLst>
        <pc:spChg chg="add">
          <ac:chgData name="Flavio Galván Rivera" userId="0c51f43a-70e9-4a23-83d3-007ad3b56a9a" providerId="ADAL" clId="{581AF98D-CCC0-4987-B9A5-E30D64487D45}" dt="2026-03-04T15:43:19.706" v="730"/>
          <ac:spMkLst>
            <pc:docMk/>
            <pc:sldMk cId="4016835371" sldId="623"/>
            <ac:spMk id="2" creationId="{47494B90-EF64-F91D-785A-9F4470781E2E}"/>
          </ac:spMkLst>
        </pc:spChg>
        <pc:spChg chg="add mod">
          <ac:chgData name="Flavio Galván Rivera" userId="0c51f43a-70e9-4a23-83d3-007ad3b56a9a" providerId="ADAL" clId="{581AF98D-CCC0-4987-B9A5-E30D64487D45}" dt="2026-03-04T15:43:28.842" v="731"/>
          <ac:spMkLst>
            <pc:docMk/>
            <pc:sldMk cId="4016835371" sldId="623"/>
            <ac:spMk id="3" creationId="{107A1796-D5A7-88D4-D41D-C167D2B7A8E4}"/>
          </ac:spMkLst>
        </pc:spChg>
        <pc:spChg chg="mod">
          <ac:chgData name="Flavio Galván Rivera" userId="0c51f43a-70e9-4a23-83d3-007ad3b56a9a" providerId="ADAL" clId="{581AF98D-CCC0-4987-B9A5-E30D64487D45}" dt="2026-03-04T15:43:00.647" v="729" actId="20577"/>
          <ac:spMkLst>
            <pc:docMk/>
            <pc:sldMk cId="4016835371" sldId="623"/>
            <ac:spMk id="4" creationId="{E7A19B7B-773E-14B2-B46C-F694A1174F94}"/>
          </ac:spMkLst>
        </pc:spChg>
        <pc:spChg chg="mod">
          <ac:chgData name="Flavio Galván Rivera" userId="0c51f43a-70e9-4a23-83d3-007ad3b56a9a" providerId="ADAL" clId="{581AF98D-CCC0-4987-B9A5-E30D64487D45}" dt="2026-03-04T15:39:06.300" v="691" actId="20577"/>
          <ac:spMkLst>
            <pc:docMk/>
            <pc:sldMk cId="4016835371" sldId="623"/>
            <ac:spMk id="24" creationId="{66AF2894-0A53-D37D-9883-16702CBE3F86}"/>
          </ac:spMkLst>
        </pc:spChg>
      </pc:sldChg>
      <pc:sldChg chg="modSp add mod">
        <pc:chgData name="Flavio Galván Rivera" userId="0c51f43a-70e9-4a23-83d3-007ad3b56a9a" providerId="ADAL" clId="{581AF98D-CCC0-4987-B9A5-E30D64487D45}" dt="2026-03-04T15:50:31.597" v="784" actId="1076"/>
        <pc:sldMkLst>
          <pc:docMk/>
          <pc:sldMk cId="3515390724" sldId="624"/>
        </pc:sldMkLst>
        <pc:spChg chg="mod">
          <ac:chgData name="Flavio Galván Rivera" userId="0c51f43a-70e9-4a23-83d3-007ad3b56a9a" providerId="ADAL" clId="{581AF98D-CCC0-4987-B9A5-E30D64487D45}" dt="2026-03-04T15:50:31.597" v="784" actId="1076"/>
          <ac:spMkLst>
            <pc:docMk/>
            <pc:sldMk cId="3515390724" sldId="624"/>
            <ac:spMk id="4" creationId="{ADBFCBD1-D1B5-958A-B921-F7DA5D5FA300}"/>
          </ac:spMkLst>
        </pc:spChg>
        <pc:spChg chg="mod">
          <ac:chgData name="Flavio Galván Rivera" userId="0c51f43a-70e9-4a23-83d3-007ad3b56a9a" providerId="ADAL" clId="{581AF98D-CCC0-4987-B9A5-E30D64487D45}" dt="2026-03-04T15:46:03.681" v="750" actId="20577"/>
          <ac:spMkLst>
            <pc:docMk/>
            <pc:sldMk cId="3515390724" sldId="624"/>
            <ac:spMk id="24" creationId="{E238FCD4-EF41-A3CB-BC1E-57B614B6FDAD}"/>
          </ac:spMkLst>
        </pc:spChg>
      </pc:sldChg>
      <pc:sldChg chg="modSp add mod">
        <pc:chgData name="Flavio Galván Rivera" userId="0c51f43a-70e9-4a23-83d3-007ad3b56a9a" providerId="ADAL" clId="{581AF98D-CCC0-4987-B9A5-E30D64487D45}" dt="2026-03-04T16:10:54.817" v="980" actId="20577"/>
        <pc:sldMkLst>
          <pc:docMk/>
          <pc:sldMk cId="4194190266" sldId="625"/>
        </pc:sldMkLst>
        <pc:spChg chg="mod">
          <ac:chgData name="Flavio Galván Rivera" userId="0c51f43a-70e9-4a23-83d3-007ad3b56a9a" providerId="ADAL" clId="{581AF98D-CCC0-4987-B9A5-E30D64487D45}" dt="2026-03-04T16:09:56.632" v="960" actId="1076"/>
          <ac:spMkLst>
            <pc:docMk/>
            <pc:sldMk cId="4194190266" sldId="625"/>
            <ac:spMk id="24" creationId="{2E3B620B-FACA-1A7D-8619-9DECD1BDA197}"/>
          </ac:spMkLst>
        </pc:spChg>
        <pc:graphicFrameChg chg="mod modGraphic">
          <ac:chgData name="Flavio Galván Rivera" userId="0c51f43a-70e9-4a23-83d3-007ad3b56a9a" providerId="ADAL" clId="{581AF98D-CCC0-4987-B9A5-E30D64487D45}" dt="2026-03-04T16:10:54.817" v="980" actId="20577"/>
          <ac:graphicFrameMkLst>
            <pc:docMk/>
            <pc:sldMk cId="4194190266" sldId="625"/>
            <ac:graphicFrameMk id="3" creationId="{46F5B839-0B3B-0656-A38A-9E8B8EA87CC4}"/>
          </ac:graphicFrameMkLst>
        </pc:graphicFrameChg>
      </pc:sldChg>
      <pc:sldChg chg="modSp add mod">
        <pc:chgData name="Flavio Galván Rivera" userId="0c51f43a-70e9-4a23-83d3-007ad3b56a9a" providerId="ADAL" clId="{581AF98D-CCC0-4987-B9A5-E30D64487D45}" dt="2026-03-04T16:20:22.424" v="991" actId="20577"/>
        <pc:sldMkLst>
          <pc:docMk/>
          <pc:sldMk cId="3544860924" sldId="626"/>
        </pc:sldMkLst>
        <pc:spChg chg="mod">
          <ac:chgData name="Flavio Galván Rivera" userId="0c51f43a-70e9-4a23-83d3-007ad3b56a9a" providerId="ADAL" clId="{581AF98D-CCC0-4987-B9A5-E30D64487D45}" dt="2026-03-04T16:20:13.691" v="990" actId="14100"/>
          <ac:spMkLst>
            <pc:docMk/>
            <pc:sldMk cId="3544860924" sldId="626"/>
            <ac:spMk id="5" creationId="{BD1FC573-E53B-8BB8-F193-AC15C928A22A}"/>
          </ac:spMkLst>
        </pc:spChg>
        <pc:spChg chg="mod">
          <ac:chgData name="Flavio Galván Rivera" userId="0c51f43a-70e9-4a23-83d3-007ad3b56a9a" providerId="ADAL" clId="{581AF98D-CCC0-4987-B9A5-E30D64487D45}" dt="2026-03-04T16:20:13.691" v="990" actId="14100"/>
          <ac:spMkLst>
            <pc:docMk/>
            <pc:sldMk cId="3544860924" sldId="626"/>
            <ac:spMk id="6" creationId="{0BCD4F31-4780-41AC-748A-E0505339377D}"/>
          </ac:spMkLst>
        </pc:spChg>
        <pc:spChg chg="mod">
          <ac:chgData name="Flavio Galván Rivera" userId="0c51f43a-70e9-4a23-83d3-007ad3b56a9a" providerId="ADAL" clId="{581AF98D-CCC0-4987-B9A5-E30D64487D45}" dt="2026-03-04T16:20:22.424" v="991" actId="20577"/>
          <ac:spMkLst>
            <pc:docMk/>
            <pc:sldMk cId="3544860924" sldId="626"/>
            <ac:spMk id="10" creationId="{A103DB7D-09C8-3089-4B5D-85CB805B86F9}"/>
          </ac:spMkLst>
        </pc:spChg>
        <pc:spChg chg="mod">
          <ac:chgData name="Flavio Galván Rivera" userId="0c51f43a-70e9-4a23-83d3-007ad3b56a9a" providerId="ADAL" clId="{581AF98D-CCC0-4987-B9A5-E30D64487D45}" dt="2026-03-04T16:19:33.294" v="982" actId="14100"/>
          <ac:spMkLst>
            <pc:docMk/>
            <pc:sldMk cId="3544860924" sldId="626"/>
            <ac:spMk id="17" creationId="{2DBD385A-08FF-E7C5-95EA-CAB401200AC2}"/>
          </ac:spMkLst>
        </pc:spChg>
        <pc:grpChg chg="mod">
          <ac:chgData name="Flavio Galván Rivera" userId="0c51f43a-70e9-4a23-83d3-007ad3b56a9a" providerId="ADAL" clId="{581AF98D-CCC0-4987-B9A5-E30D64487D45}" dt="2026-03-04T16:20:13.691" v="990" actId="14100"/>
          <ac:grpSpMkLst>
            <pc:docMk/>
            <pc:sldMk cId="3544860924" sldId="626"/>
            <ac:grpSpMk id="3" creationId="{FB72141A-9F4B-9883-B196-A53016A83983}"/>
          </ac:grpSpMkLst>
        </pc:grpChg>
        <pc:picChg chg="mod">
          <ac:chgData name="Flavio Galván Rivera" userId="0c51f43a-70e9-4a23-83d3-007ad3b56a9a" providerId="ADAL" clId="{581AF98D-CCC0-4987-B9A5-E30D64487D45}" dt="2026-03-04T16:19:50.348" v="986" actId="14100"/>
          <ac:picMkLst>
            <pc:docMk/>
            <pc:sldMk cId="3544860924" sldId="626"/>
            <ac:picMk id="8" creationId="{9028BC8F-5BFA-BEB7-A658-0A15378AAD65}"/>
          </ac:picMkLst>
        </pc:picChg>
      </pc:sldChg>
      <pc:sldChg chg="modSp add mod">
        <pc:chgData name="Flavio Galván Rivera" userId="0c51f43a-70e9-4a23-83d3-007ad3b56a9a" providerId="ADAL" clId="{581AF98D-CCC0-4987-B9A5-E30D64487D45}" dt="2026-03-04T19:35:56.189" v="2271" actId="20577"/>
        <pc:sldMkLst>
          <pc:docMk/>
          <pc:sldMk cId="3972596776" sldId="627"/>
        </pc:sldMkLst>
        <pc:spChg chg="mod">
          <ac:chgData name="Flavio Galván Rivera" userId="0c51f43a-70e9-4a23-83d3-007ad3b56a9a" providerId="ADAL" clId="{581AF98D-CCC0-4987-B9A5-E30D64487D45}" dt="2026-03-04T19:35:56.189" v="2271" actId="20577"/>
          <ac:spMkLst>
            <pc:docMk/>
            <pc:sldMk cId="3972596776" sldId="627"/>
            <ac:spMk id="10" creationId="{0A07FC8C-459F-F966-4A9F-09C2514CD25B}"/>
          </ac:spMkLst>
        </pc:spChg>
      </pc:sldChg>
      <pc:sldChg chg="modSp add mod">
        <pc:chgData name="Flavio Galván Rivera" userId="0c51f43a-70e9-4a23-83d3-007ad3b56a9a" providerId="ADAL" clId="{581AF98D-CCC0-4987-B9A5-E30D64487D45}" dt="2026-03-08T20:44:58.208" v="3461" actId="20577"/>
        <pc:sldMkLst>
          <pc:docMk/>
          <pc:sldMk cId="4189037853" sldId="628"/>
        </pc:sldMkLst>
        <pc:spChg chg="mod">
          <ac:chgData name="Flavio Galván Rivera" userId="0c51f43a-70e9-4a23-83d3-007ad3b56a9a" providerId="ADAL" clId="{581AF98D-CCC0-4987-B9A5-E30D64487D45}" dt="2026-03-04T20:42:02.324" v="3070" actId="20577"/>
          <ac:spMkLst>
            <pc:docMk/>
            <pc:sldMk cId="4189037853" sldId="628"/>
            <ac:spMk id="4" creationId="{A89BFB4E-1899-15BB-8909-EDB67CE5E00E}"/>
          </ac:spMkLst>
        </pc:spChg>
        <pc:spChg chg="mod">
          <ac:chgData name="Flavio Galván Rivera" userId="0c51f43a-70e9-4a23-83d3-007ad3b56a9a" providerId="ADAL" clId="{581AF98D-CCC0-4987-B9A5-E30D64487D45}" dt="2026-03-08T20:44:58.208" v="3461" actId="20577"/>
          <ac:spMkLst>
            <pc:docMk/>
            <pc:sldMk cId="4189037853" sldId="628"/>
            <ac:spMk id="24" creationId="{5CA9D4BC-5DE4-D6B6-27C8-65F631548F32}"/>
          </ac:spMkLst>
        </pc:spChg>
      </pc:sldChg>
      <pc:sldChg chg="modSp add mod">
        <pc:chgData name="Flavio Galván Rivera" userId="0c51f43a-70e9-4a23-83d3-007ad3b56a9a" providerId="ADAL" clId="{581AF98D-CCC0-4987-B9A5-E30D64487D45}" dt="2026-03-08T20:46:09.726" v="3488" actId="20577"/>
        <pc:sldMkLst>
          <pc:docMk/>
          <pc:sldMk cId="3691844262" sldId="629"/>
        </pc:sldMkLst>
        <pc:spChg chg="mod">
          <ac:chgData name="Flavio Galván Rivera" userId="0c51f43a-70e9-4a23-83d3-007ad3b56a9a" providerId="ADAL" clId="{581AF98D-CCC0-4987-B9A5-E30D64487D45}" dt="2026-03-04T16:35:03.492" v="1084" actId="20577"/>
          <ac:spMkLst>
            <pc:docMk/>
            <pc:sldMk cId="3691844262" sldId="629"/>
            <ac:spMk id="4" creationId="{3ECEA045-4780-EC3D-987C-2B55A2469470}"/>
          </ac:spMkLst>
        </pc:spChg>
        <pc:spChg chg="mod">
          <ac:chgData name="Flavio Galván Rivera" userId="0c51f43a-70e9-4a23-83d3-007ad3b56a9a" providerId="ADAL" clId="{581AF98D-CCC0-4987-B9A5-E30D64487D45}" dt="2026-03-08T20:46:09.726" v="3488" actId="20577"/>
          <ac:spMkLst>
            <pc:docMk/>
            <pc:sldMk cId="3691844262" sldId="629"/>
            <ac:spMk id="24" creationId="{F428561C-96EF-3E43-8B69-6A5F747A02BF}"/>
          </ac:spMkLst>
        </pc:spChg>
      </pc:sldChg>
      <pc:sldChg chg="modSp add mod">
        <pc:chgData name="Flavio Galván Rivera" userId="0c51f43a-70e9-4a23-83d3-007ad3b56a9a" providerId="ADAL" clId="{581AF98D-CCC0-4987-B9A5-E30D64487D45}" dt="2026-03-06T19:08:05.173" v="3328" actId="113"/>
        <pc:sldMkLst>
          <pc:docMk/>
          <pc:sldMk cId="2223972088" sldId="630"/>
        </pc:sldMkLst>
        <pc:spChg chg="mod">
          <ac:chgData name="Flavio Galván Rivera" userId="0c51f43a-70e9-4a23-83d3-007ad3b56a9a" providerId="ADAL" clId="{581AF98D-CCC0-4987-B9A5-E30D64487D45}" dt="2026-03-06T19:08:05.173" v="3328" actId="113"/>
          <ac:spMkLst>
            <pc:docMk/>
            <pc:sldMk cId="2223972088" sldId="630"/>
            <ac:spMk id="4" creationId="{5BBD1CCF-4C4E-2BA1-BEE6-C5FFFE28A8B1}"/>
          </ac:spMkLst>
        </pc:spChg>
      </pc:sldChg>
      <pc:sldChg chg="modSp add mod">
        <pc:chgData name="Flavio Galván Rivera" userId="0c51f43a-70e9-4a23-83d3-007ad3b56a9a" providerId="ADAL" clId="{581AF98D-CCC0-4987-B9A5-E30D64487D45}" dt="2026-03-04T17:06:10.196" v="1214" actId="20577"/>
        <pc:sldMkLst>
          <pc:docMk/>
          <pc:sldMk cId="2452588074" sldId="631"/>
        </pc:sldMkLst>
        <pc:spChg chg="mod">
          <ac:chgData name="Flavio Galván Rivera" userId="0c51f43a-70e9-4a23-83d3-007ad3b56a9a" providerId="ADAL" clId="{581AF98D-CCC0-4987-B9A5-E30D64487D45}" dt="2026-03-04T17:06:10.196" v="1214" actId="20577"/>
          <ac:spMkLst>
            <pc:docMk/>
            <pc:sldMk cId="2452588074" sldId="631"/>
            <ac:spMk id="4" creationId="{8E9AEDF0-F0CC-632E-8303-FF7C816A855B}"/>
          </ac:spMkLst>
        </pc:spChg>
      </pc:sldChg>
      <pc:sldChg chg="modSp add mod">
        <pc:chgData name="Flavio Galván Rivera" userId="0c51f43a-70e9-4a23-83d3-007ad3b56a9a" providerId="ADAL" clId="{581AF98D-CCC0-4987-B9A5-E30D64487D45}" dt="2026-03-04T17:14:14.143" v="1232" actId="1076"/>
        <pc:sldMkLst>
          <pc:docMk/>
          <pc:sldMk cId="3990070752" sldId="632"/>
        </pc:sldMkLst>
        <pc:spChg chg="mod">
          <ac:chgData name="Flavio Galván Rivera" userId="0c51f43a-70e9-4a23-83d3-007ad3b56a9a" providerId="ADAL" clId="{581AF98D-CCC0-4987-B9A5-E30D64487D45}" dt="2026-03-04T17:14:14.143" v="1232" actId="1076"/>
          <ac:spMkLst>
            <pc:docMk/>
            <pc:sldMk cId="3990070752" sldId="632"/>
            <ac:spMk id="4" creationId="{4DA1C98C-98E1-63F8-BFD6-F03276C2DB88}"/>
          </ac:spMkLst>
        </pc:spChg>
      </pc:sldChg>
      <pc:sldChg chg="modSp add mod">
        <pc:chgData name="Flavio Galván Rivera" userId="0c51f43a-70e9-4a23-83d3-007ad3b56a9a" providerId="ADAL" clId="{581AF98D-CCC0-4987-B9A5-E30D64487D45}" dt="2026-03-04T17:14:38.149" v="1233" actId="20577"/>
        <pc:sldMkLst>
          <pc:docMk/>
          <pc:sldMk cId="3052796051" sldId="633"/>
        </pc:sldMkLst>
        <pc:spChg chg="mod">
          <ac:chgData name="Flavio Galván Rivera" userId="0c51f43a-70e9-4a23-83d3-007ad3b56a9a" providerId="ADAL" clId="{581AF98D-CCC0-4987-B9A5-E30D64487D45}" dt="2026-03-04T17:14:38.149" v="1233" actId="20577"/>
          <ac:spMkLst>
            <pc:docMk/>
            <pc:sldMk cId="3052796051" sldId="633"/>
            <ac:spMk id="4" creationId="{8E513FA2-B8F5-6B5E-8189-F747EF25B110}"/>
          </ac:spMkLst>
        </pc:spChg>
      </pc:sldChg>
      <pc:sldChg chg="modSp add mod">
        <pc:chgData name="Flavio Galván Rivera" userId="0c51f43a-70e9-4a23-83d3-007ad3b56a9a" providerId="ADAL" clId="{581AF98D-CCC0-4987-B9A5-E30D64487D45}" dt="2026-03-04T20:06:44.497" v="2312" actId="20577"/>
        <pc:sldMkLst>
          <pc:docMk/>
          <pc:sldMk cId="302917837" sldId="634"/>
        </pc:sldMkLst>
        <pc:spChg chg="mod">
          <ac:chgData name="Flavio Galván Rivera" userId="0c51f43a-70e9-4a23-83d3-007ad3b56a9a" providerId="ADAL" clId="{581AF98D-CCC0-4987-B9A5-E30D64487D45}" dt="2026-03-04T20:06:44.497" v="2312" actId="20577"/>
          <ac:spMkLst>
            <pc:docMk/>
            <pc:sldMk cId="302917837" sldId="634"/>
            <ac:spMk id="10" creationId="{A03CDCDC-0523-4495-A363-78D253CAA6D0}"/>
          </ac:spMkLst>
        </pc:spChg>
      </pc:sldChg>
      <pc:sldChg chg="modSp add mod">
        <pc:chgData name="Flavio Galván Rivera" userId="0c51f43a-70e9-4a23-83d3-007ad3b56a9a" providerId="ADAL" clId="{581AF98D-CCC0-4987-B9A5-E30D64487D45}" dt="2026-03-04T18:07:43.999" v="1463" actId="20577"/>
        <pc:sldMkLst>
          <pc:docMk/>
          <pc:sldMk cId="1932520494" sldId="635"/>
        </pc:sldMkLst>
        <pc:spChg chg="mod">
          <ac:chgData name="Flavio Galván Rivera" userId="0c51f43a-70e9-4a23-83d3-007ad3b56a9a" providerId="ADAL" clId="{581AF98D-CCC0-4987-B9A5-E30D64487D45}" dt="2026-03-04T18:07:43.999" v="1463" actId="20577"/>
          <ac:spMkLst>
            <pc:docMk/>
            <pc:sldMk cId="1932520494" sldId="635"/>
            <ac:spMk id="4" creationId="{98B3FE0B-8BD3-E774-470B-3A2DDF32546F}"/>
          </ac:spMkLst>
        </pc:spChg>
        <pc:spChg chg="mod">
          <ac:chgData name="Flavio Galván Rivera" userId="0c51f43a-70e9-4a23-83d3-007ad3b56a9a" providerId="ADAL" clId="{581AF98D-CCC0-4987-B9A5-E30D64487D45}" dt="2026-03-04T17:55:05.112" v="1365" actId="1076"/>
          <ac:spMkLst>
            <pc:docMk/>
            <pc:sldMk cId="1932520494" sldId="635"/>
            <ac:spMk id="13" creationId="{A90C09EC-7E6D-3745-6C1B-B0A0A8FA1396}"/>
          </ac:spMkLst>
        </pc:spChg>
        <pc:spChg chg="mod">
          <ac:chgData name="Flavio Galván Rivera" userId="0c51f43a-70e9-4a23-83d3-007ad3b56a9a" providerId="ADAL" clId="{581AF98D-CCC0-4987-B9A5-E30D64487D45}" dt="2026-03-04T17:55:05.112" v="1365" actId="1076"/>
          <ac:spMkLst>
            <pc:docMk/>
            <pc:sldMk cId="1932520494" sldId="635"/>
            <ac:spMk id="14" creationId="{B7201110-8837-EC7B-0736-DB0589B2F730}"/>
          </ac:spMkLst>
        </pc:spChg>
        <pc:spChg chg="mod">
          <ac:chgData name="Flavio Galván Rivera" userId="0c51f43a-70e9-4a23-83d3-007ad3b56a9a" providerId="ADAL" clId="{581AF98D-CCC0-4987-B9A5-E30D64487D45}" dt="2026-03-04T17:55:00.076" v="1364" actId="14100"/>
          <ac:spMkLst>
            <pc:docMk/>
            <pc:sldMk cId="1932520494" sldId="635"/>
            <ac:spMk id="18" creationId="{31358637-107E-2A89-CFEE-970CADB1FC34}"/>
          </ac:spMkLst>
        </pc:spChg>
        <pc:spChg chg="mod">
          <ac:chgData name="Flavio Galván Rivera" userId="0c51f43a-70e9-4a23-83d3-007ad3b56a9a" providerId="ADAL" clId="{581AF98D-CCC0-4987-B9A5-E30D64487D45}" dt="2026-03-04T17:55:14.499" v="1367" actId="14100"/>
          <ac:spMkLst>
            <pc:docMk/>
            <pc:sldMk cId="1932520494" sldId="635"/>
            <ac:spMk id="24" creationId="{C9987B7F-0BF7-254E-C375-00717E50E3B7}"/>
          </ac:spMkLst>
        </pc:spChg>
        <pc:grpChg chg="mod">
          <ac:chgData name="Flavio Galván Rivera" userId="0c51f43a-70e9-4a23-83d3-007ad3b56a9a" providerId="ADAL" clId="{581AF98D-CCC0-4987-B9A5-E30D64487D45}" dt="2026-03-04T17:55:05.112" v="1365" actId="1076"/>
          <ac:grpSpMkLst>
            <pc:docMk/>
            <pc:sldMk cId="1932520494" sldId="635"/>
            <ac:grpSpMk id="12" creationId="{7CA96A9B-612F-F161-C1D3-C49A2A008A34}"/>
          </ac:grpSpMkLst>
        </pc:grpChg>
      </pc:sldChg>
      <pc:sldChg chg="modSp add mod">
        <pc:chgData name="Flavio Galván Rivera" userId="0c51f43a-70e9-4a23-83d3-007ad3b56a9a" providerId="ADAL" clId="{581AF98D-CCC0-4987-B9A5-E30D64487D45}" dt="2026-03-04T19:06:02.338" v="1674" actId="20577"/>
        <pc:sldMkLst>
          <pc:docMk/>
          <pc:sldMk cId="150535674" sldId="636"/>
        </pc:sldMkLst>
        <pc:spChg chg="mod">
          <ac:chgData name="Flavio Galván Rivera" userId="0c51f43a-70e9-4a23-83d3-007ad3b56a9a" providerId="ADAL" clId="{581AF98D-CCC0-4987-B9A5-E30D64487D45}" dt="2026-03-04T19:06:02.338" v="1674" actId="20577"/>
          <ac:spMkLst>
            <pc:docMk/>
            <pc:sldMk cId="150535674" sldId="636"/>
            <ac:spMk id="4" creationId="{35B4FCE2-E12D-1436-2EEE-F41AFADE6AC1}"/>
          </ac:spMkLst>
        </pc:spChg>
        <pc:spChg chg="mod">
          <ac:chgData name="Flavio Galván Rivera" userId="0c51f43a-70e9-4a23-83d3-007ad3b56a9a" providerId="ADAL" clId="{581AF98D-CCC0-4987-B9A5-E30D64487D45}" dt="2026-03-04T19:05:45.501" v="1671" actId="1076"/>
          <ac:spMkLst>
            <pc:docMk/>
            <pc:sldMk cId="150535674" sldId="636"/>
            <ac:spMk id="24" creationId="{9D318B2B-2B1B-69E9-279E-5AA8597C0D6A}"/>
          </ac:spMkLst>
        </pc:spChg>
      </pc:sldChg>
      <pc:sldChg chg="modSp add mod">
        <pc:chgData name="Flavio Galván Rivera" userId="0c51f43a-70e9-4a23-83d3-007ad3b56a9a" providerId="ADAL" clId="{581AF98D-CCC0-4987-B9A5-E30D64487D45}" dt="2026-03-04T19:18:17.989" v="1781" actId="20577"/>
        <pc:sldMkLst>
          <pc:docMk/>
          <pc:sldMk cId="1861559289" sldId="637"/>
        </pc:sldMkLst>
        <pc:spChg chg="mod">
          <ac:chgData name="Flavio Galván Rivera" userId="0c51f43a-70e9-4a23-83d3-007ad3b56a9a" providerId="ADAL" clId="{581AF98D-CCC0-4987-B9A5-E30D64487D45}" dt="2026-03-04T19:18:17.989" v="1781" actId="20577"/>
          <ac:spMkLst>
            <pc:docMk/>
            <pc:sldMk cId="1861559289" sldId="637"/>
            <ac:spMk id="4" creationId="{835ECA32-3D1B-8AD4-B718-7FD4AC63F1A9}"/>
          </ac:spMkLst>
        </pc:spChg>
      </pc:sldChg>
      <pc:sldChg chg="modSp add mod">
        <pc:chgData name="Flavio Galván Rivera" userId="0c51f43a-70e9-4a23-83d3-007ad3b56a9a" providerId="ADAL" clId="{581AF98D-CCC0-4987-B9A5-E30D64487D45}" dt="2026-03-04T19:26:45.026" v="1893" actId="20577"/>
        <pc:sldMkLst>
          <pc:docMk/>
          <pc:sldMk cId="1548209485" sldId="638"/>
        </pc:sldMkLst>
        <pc:spChg chg="mod">
          <ac:chgData name="Flavio Galván Rivera" userId="0c51f43a-70e9-4a23-83d3-007ad3b56a9a" providerId="ADAL" clId="{581AF98D-CCC0-4987-B9A5-E30D64487D45}" dt="2026-03-04T19:26:45.026" v="1893" actId="20577"/>
          <ac:spMkLst>
            <pc:docMk/>
            <pc:sldMk cId="1548209485" sldId="638"/>
            <ac:spMk id="4" creationId="{0A9C502A-0D2B-44EC-8922-604AFB3B9A7B}"/>
          </ac:spMkLst>
        </pc:spChg>
      </pc:sldChg>
      <pc:sldChg chg="modSp add mod">
        <pc:chgData name="Flavio Galván Rivera" userId="0c51f43a-70e9-4a23-83d3-007ad3b56a9a" providerId="ADAL" clId="{581AF98D-CCC0-4987-B9A5-E30D64487D45}" dt="2026-03-06T18:56:52.069" v="3143" actId="20577"/>
        <pc:sldMkLst>
          <pc:docMk/>
          <pc:sldMk cId="193486164" sldId="639"/>
        </pc:sldMkLst>
        <pc:spChg chg="mod">
          <ac:chgData name="Flavio Galván Rivera" userId="0c51f43a-70e9-4a23-83d3-007ad3b56a9a" providerId="ADAL" clId="{581AF98D-CCC0-4987-B9A5-E30D64487D45}" dt="2026-03-06T18:56:52.069" v="3143" actId="20577"/>
          <ac:spMkLst>
            <pc:docMk/>
            <pc:sldMk cId="193486164" sldId="639"/>
            <ac:spMk id="4" creationId="{29B79A1F-CECE-210A-B39A-8235FBB8F823}"/>
          </ac:spMkLst>
        </pc:spChg>
        <pc:spChg chg="mod">
          <ac:chgData name="Flavio Galván Rivera" userId="0c51f43a-70e9-4a23-83d3-007ad3b56a9a" providerId="ADAL" clId="{581AF98D-CCC0-4987-B9A5-E30D64487D45}" dt="2026-03-04T19:29:24.040" v="1943" actId="255"/>
          <ac:spMkLst>
            <pc:docMk/>
            <pc:sldMk cId="193486164" sldId="639"/>
            <ac:spMk id="24" creationId="{7C966656-C26D-2F91-ACA1-ADD6E77E8EF5}"/>
          </ac:spMkLst>
        </pc:spChg>
      </pc:sldChg>
      <pc:sldChg chg="modSp add mod">
        <pc:chgData name="Flavio Galván Rivera" userId="0c51f43a-70e9-4a23-83d3-007ad3b56a9a" providerId="ADAL" clId="{581AF98D-CCC0-4987-B9A5-E30D64487D45}" dt="2026-03-04T20:05:02.484" v="2294" actId="113"/>
        <pc:sldMkLst>
          <pc:docMk/>
          <pc:sldMk cId="1572422234" sldId="640"/>
        </pc:sldMkLst>
        <pc:spChg chg="mod">
          <ac:chgData name="Flavio Galván Rivera" userId="0c51f43a-70e9-4a23-83d3-007ad3b56a9a" providerId="ADAL" clId="{581AF98D-CCC0-4987-B9A5-E30D64487D45}" dt="2026-03-04T20:05:02.484" v="2294" actId="113"/>
          <ac:spMkLst>
            <pc:docMk/>
            <pc:sldMk cId="1572422234" sldId="640"/>
            <ac:spMk id="4" creationId="{C8E97B4B-966C-F650-B6F4-260151331EF8}"/>
          </ac:spMkLst>
        </pc:spChg>
        <pc:spChg chg="mod">
          <ac:chgData name="Flavio Galván Rivera" userId="0c51f43a-70e9-4a23-83d3-007ad3b56a9a" providerId="ADAL" clId="{581AF98D-CCC0-4987-B9A5-E30D64487D45}" dt="2026-03-04T19:34:49.890" v="2232" actId="20577"/>
          <ac:spMkLst>
            <pc:docMk/>
            <pc:sldMk cId="1572422234" sldId="640"/>
            <ac:spMk id="24" creationId="{9B2CFCA2-DAB7-CC07-F776-7C538CBF86C0}"/>
          </ac:spMkLst>
        </pc:spChg>
      </pc:sldChg>
      <pc:sldChg chg="modSp add mod">
        <pc:chgData name="Flavio Galván Rivera" userId="0c51f43a-70e9-4a23-83d3-007ad3b56a9a" providerId="ADAL" clId="{581AF98D-CCC0-4987-B9A5-E30D64487D45}" dt="2026-03-04T20:25:29.310" v="2693" actId="20577"/>
        <pc:sldMkLst>
          <pc:docMk/>
          <pc:sldMk cId="2772751448" sldId="641"/>
        </pc:sldMkLst>
        <pc:spChg chg="mod">
          <ac:chgData name="Flavio Galván Rivera" userId="0c51f43a-70e9-4a23-83d3-007ad3b56a9a" providerId="ADAL" clId="{581AF98D-CCC0-4987-B9A5-E30D64487D45}" dt="2026-03-04T20:25:29.310" v="2693" actId="20577"/>
          <ac:spMkLst>
            <pc:docMk/>
            <pc:sldMk cId="2772751448" sldId="641"/>
            <ac:spMk id="10" creationId="{D3CF0F0A-2049-50DC-9100-02B3192B38D8}"/>
          </ac:spMkLst>
        </pc:spChg>
      </pc:sldChg>
      <pc:sldChg chg="addSp delSp modSp add mod">
        <pc:chgData name="Flavio Galván Rivera" userId="0c51f43a-70e9-4a23-83d3-007ad3b56a9a" providerId="ADAL" clId="{581AF98D-CCC0-4987-B9A5-E30D64487D45}" dt="2026-03-08T22:57:15.723" v="3559" actId="20577"/>
        <pc:sldMkLst>
          <pc:docMk/>
          <pc:sldMk cId="2185768755" sldId="642"/>
        </pc:sldMkLst>
        <pc:spChg chg="mod">
          <ac:chgData name="Flavio Galván Rivera" userId="0c51f43a-70e9-4a23-83d3-007ad3b56a9a" providerId="ADAL" clId="{581AF98D-CCC0-4987-B9A5-E30D64487D45}" dt="2026-03-04T20:18:37.672" v="2467" actId="14100"/>
          <ac:spMkLst>
            <pc:docMk/>
            <pc:sldMk cId="2185768755" sldId="642"/>
            <ac:spMk id="24" creationId="{9EA76F2B-3C63-1532-7AD4-1AE54093C615}"/>
          </ac:spMkLst>
        </pc:spChg>
        <pc:graphicFrameChg chg="add mod modGraphic">
          <ac:chgData name="Flavio Galván Rivera" userId="0c51f43a-70e9-4a23-83d3-007ad3b56a9a" providerId="ADAL" clId="{581AF98D-CCC0-4987-B9A5-E30D64487D45}" dt="2026-03-08T22:57:15.723" v="3559" actId="20577"/>
          <ac:graphicFrameMkLst>
            <pc:docMk/>
            <pc:sldMk cId="2185768755" sldId="642"/>
            <ac:graphicFrameMk id="2" creationId="{ABCA941B-F443-2F8C-A6B9-543B1CC95D2D}"/>
          </ac:graphicFrameMkLst>
        </pc:graphicFrameChg>
      </pc:sldChg>
      <pc:sldChg chg="modSp add mod">
        <pc:chgData name="Flavio Galván Rivera" userId="0c51f43a-70e9-4a23-83d3-007ad3b56a9a" providerId="ADAL" clId="{581AF98D-CCC0-4987-B9A5-E30D64487D45}" dt="2026-03-06T19:02:26.828" v="3289" actId="20577"/>
        <pc:sldMkLst>
          <pc:docMk/>
          <pc:sldMk cId="469960912" sldId="643"/>
        </pc:sldMkLst>
        <pc:spChg chg="mod">
          <ac:chgData name="Flavio Galván Rivera" userId="0c51f43a-70e9-4a23-83d3-007ad3b56a9a" providerId="ADAL" clId="{581AF98D-CCC0-4987-B9A5-E30D64487D45}" dt="2026-03-06T19:02:26.828" v="3289" actId="20577"/>
          <ac:spMkLst>
            <pc:docMk/>
            <pc:sldMk cId="469960912" sldId="643"/>
            <ac:spMk id="4" creationId="{D766A7FB-89FE-6FA7-EE69-0E514AA2579E}"/>
          </ac:spMkLst>
        </pc:spChg>
        <pc:spChg chg="mod">
          <ac:chgData name="Flavio Galván Rivera" userId="0c51f43a-70e9-4a23-83d3-007ad3b56a9a" providerId="ADAL" clId="{581AF98D-CCC0-4987-B9A5-E30D64487D45}" dt="2026-03-06T18:59:56.995" v="3178" actId="20577"/>
          <ac:spMkLst>
            <pc:docMk/>
            <pc:sldMk cId="469960912" sldId="643"/>
            <ac:spMk id="24" creationId="{1FD3EE87-06EE-0733-79DB-9DF5CD757303}"/>
          </ac:spMkLst>
        </pc:spChg>
      </pc:sldChg>
      <pc:sldChg chg="modSp add del mod">
        <pc:chgData name="Flavio Galván Rivera" userId="0c51f43a-70e9-4a23-83d3-007ad3b56a9a" providerId="ADAL" clId="{581AF98D-CCC0-4987-B9A5-E30D64487D45}" dt="2026-03-08T22:04:11.439" v="3548" actId="47"/>
        <pc:sldMkLst>
          <pc:docMk/>
          <pc:sldMk cId="3080220956" sldId="646"/>
        </pc:sldMkLst>
      </pc:sldChg>
      <pc:sldChg chg="modSp add del mod">
        <pc:chgData name="Flavio Galván Rivera" userId="0c51f43a-70e9-4a23-83d3-007ad3b56a9a" providerId="ADAL" clId="{581AF98D-CCC0-4987-B9A5-E30D64487D45}" dt="2026-03-08T21:50:58.105" v="3499" actId="47"/>
        <pc:sldMkLst>
          <pc:docMk/>
          <pc:sldMk cId="1877301354" sldId="647"/>
        </pc:sldMkLst>
      </pc:sldChg>
      <pc:sldChg chg="modSp add del mod">
        <pc:chgData name="Flavio Galván Rivera" userId="0c51f43a-70e9-4a23-83d3-007ad3b56a9a" providerId="ADAL" clId="{581AF98D-CCC0-4987-B9A5-E30D64487D45}" dt="2026-03-08T21:42:54.513" v="3495" actId="47"/>
        <pc:sldMkLst>
          <pc:docMk/>
          <pc:sldMk cId="1654190046" sldId="648"/>
        </pc:sldMkLst>
      </pc:sldChg>
      <pc:sldChg chg="modSp add del mod">
        <pc:chgData name="Flavio Galván Rivera" userId="0c51f43a-70e9-4a23-83d3-007ad3b56a9a" providerId="ADAL" clId="{581AF98D-CCC0-4987-B9A5-E30D64487D45}" dt="2026-03-08T21:43:03.968" v="3496" actId="47"/>
        <pc:sldMkLst>
          <pc:docMk/>
          <pc:sldMk cId="3480956355" sldId="649"/>
        </pc:sldMkLst>
      </pc:sldChg>
      <pc:sldChg chg="modSp add del mod">
        <pc:chgData name="Flavio Galván Rivera" userId="0c51f43a-70e9-4a23-83d3-007ad3b56a9a" providerId="ADAL" clId="{581AF98D-CCC0-4987-B9A5-E30D64487D45}" dt="2026-03-08T21:50:52.666" v="3498" actId="47"/>
        <pc:sldMkLst>
          <pc:docMk/>
          <pc:sldMk cId="5731387" sldId="650"/>
        </pc:sldMkLst>
      </pc:sldChg>
      <pc:sldChg chg="modSp add del mod">
        <pc:chgData name="Flavio Galván Rivera" userId="0c51f43a-70e9-4a23-83d3-007ad3b56a9a" providerId="ADAL" clId="{581AF98D-CCC0-4987-B9A5-E30D64487D45}" dt="2026-03-08T21:43:21.260" v="3497" actId="47"/>
        <pc:sldMkLst>
          <pc:docMk/>
          <pc:sldMk cId="2316116665" sldId="65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8281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3758882"/>
            <a:ext cx="4964681" cy="3099118"/>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7397080" y="1132114"/>
            <a:ext cx="4244057" cy="281576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928498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944877" y="1059542"/>
            <a:ext cx="4115007" cy="5798457"/>
          </a:xfrm>
          <a:prstGeom prst="round1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414362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545394" y="0"/>
            <a:ext cx="3200400" cy="39760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8745794" y="3976026"/>
            <a:ext cx="3446206" cy="288197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050059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0"/>
            <a:ext cx="5921829" cy="6858000"/>
          </a:xfrm>
          <a:prstGeom prst="flowChartDelay">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318144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897668" y="-1"/>
            <a:ext cx="3204834" cy="368662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1" y="2699658"/>
            <a:ext cx="3410857" cy="415834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908095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4897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477820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5" name="Picture Placeholder 2">
            <a:extLst>
              <a:ext uri="{FF2B5EF4-FFF2-40B4-BE49-F238E27FC236}">
                <a16:creationId xmlns:a16="http://schemas.microsoft.com/office/drawing/2014/main" id="{B71AB5F5-F05D-4687-9D4A-E7F314DFD6D6}"/>
              </a:ext>
            </a:extLst>
          </p:cNvPr>
          <p:cNvSpPr>
            <a:spLocks noGrp="1"/>
          </p:cNvSpPr>
          <p:nvPr>
            <p:ph type="pic" sz="quarter" idx="12" hasCustomPrompt="1"/>
          </p:nvPr>
        </p:nvSpPr>
        <p:spPr>
          <a:xfrm>
            <a:off x="850743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80590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415314" y="1209276"/>
            <a:ext cx="5776686" cy="288375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3744686" y="4093027"/>
            <a:ext cx="2670628" cy="276497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280882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226629" cy="6858000"/>
          </a:xfrm>
          <a:prstGeom prst="parallelogram">
            <a:avLst>
              <a:gd name="adj" fmla="val 33035"/>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500708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317118" y="950321"/>
            <a:ext cx="4972050" cy="4972050"/>
          </a:xfrm>
          <a:prstGeom prst="ellipse">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039828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023428" cy="39624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6023428" y="3962400"/>
            <a:ext cx="6168572" cy="28956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3296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7251699" y="1092199"/>
            <a:ext cx="3836531" cy="521652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968806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75365" y="3869020"/>
            <a:ext cx="11065771" cy="298898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8131011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861861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108358" y="1238582"/>
            <a:ext cx="2255565" cy="490944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216601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4461523" y="1412068"/>
            <a:ext cx="3268954" cy="711517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678441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430640" y="1737442"/>
            <a:ext cx="4404759" cy="240964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276219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236668" y="1444532"/>
            <a:ext cx="4363237" cy="273101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28976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52451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270597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78874" y="1163056"/>
            <a:ext cx="2592794" cy="278996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1839853" y="3502855"/>
            <a:ext cx="2674090" cy="280587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16628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088922" y="0"/>
            <a:ext cx="4103077" cy="344658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6625882" y="3910818"/>
            <a:ext cx="4468837" cy="294718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4663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1247461"/>
            <a:ext cx="5331654" cy="410366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95654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83742" y="1088571"/>
            <a:ext cx="3952716" cy="522015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62296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45339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571705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 y="0"/>
            <a:ext cx="5143501" cy="57076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2669190" y="3949733"/>
            <a:ext cx="3695701" cy="235899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446117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0369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ounded Rectangle 15"/>
          <p:cNvSpPr/>
          <p:nvPr/>
        </p:nvSpPr>
        <p:spPr>
          <a:xfrm>
            <a:off x="3439595" y="5058672"/>
            <a:ext cx="7162808" cy="569107"/>
          </a:xfrm>
          <a:prstGeom prst="roundRect">
            <a:avLst>
              <a:gd name="adj" fmla="val 5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858296" y="126831"/>
            <a:ext cx="10191135" cy="48320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ESCUELA  JUDICIAL  ELECTORAL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TRIBUNAL ELECTORAL DEL PODER JUDICIAL DE LA FEDERACIÓN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 DIPLOMADO  EN  DERECHOS  HUMANOS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POLÍTICO-ELECTORALES     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  AL  SUFRAGIO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A</a:t>
            </a: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CTIVO   Y   PASIVO</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  DE  MARZO  DE  2026</a:t>
            </a:r>
          </a:p>
        </p:txBody>
      </p:sp>
      <p:grpSp>
        <p:nvGrpSpPr>
          <p:cNvPr id="3" name="Group 4"/>
          <p:cNvGrpSpPr>
            <a:grpSpLocks noChangeAspect="1"/>
          </p:cNvGrpSpPr>
          <p:nvPr/>
        </p:nvGrpSpPr>
        <p:grpSpPr bwMode="auto">
          <a:xfrm>
            <a:off x="142568" y="1274111"/>
            <a:ext cx="1597741"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727528"/>
            <a:ext cx="12192000" cy="11304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947674" y="5058672"/>
            <a:ext cx="5894394"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431925" algn="l"/>
                <a:tab pos="1616075" algn="l"/>
                <a:tab pos="2517775" algn="l"/>
              </a:tabLst>
              <a:defRPr/>
            </a:pPr>
            <a:r>
              <a:rPr kumimoji="0" lang="en-GB" sz="2600" b="1" i="0" u="none" strike="noStrike" kern="1200" cap="none" spc="0" normalizeH="0" baseline="0" noProof="0" dirty="0">
                <a:ln>
                  <a:noFill/>
                </a:ln>
                <a:solidFill>
                  <a:prstClr val="white"/>
                </a:solidFill>
                <a:effectLst/>
                <a:uLnTx/>
                <a:uFillTx/>
                <a:latin typeface="Arial" panose="020B0604020202020204" pitchFamily="34" charset="0"/>
                <a:ea typeface="Inter" panose="020B0502030000000004" pitchFamily="34" charset="0"/>
                <a:cs typeface="Arial" panose="020B0604020202020204" pitchFamily="34" charset="0"/>
              </a:rPr>
              <a:t>FLAVIO  GALVÁN  RIVERA</a:t>
            </a:r>
          </a:p>
        </p:txBody>
      </p:sp>
      <p:pic>
        <p:nvPicPr>
          <p:cNvPr id="8" name="Imagen 7"/>
          <p:cNvPicPr>
            <a:picLocks noChangeAspect="1"/>
          </p:cNvPicPr>
          <p:nvPr/>
        </p:nvPicPr>
        <p:blipFill>
          <a:blip r:embed="rId2"/>
          <a:stretch>
            <a:fillRect/>
          </a:stretch>
        </p:blipFill>
        <p:spPr>
          <a:xfrm>
            <a:off x="4506686" y="5789811"/>
            <a:ext cx="2867508" cy="870751"/>
          </a:xfrm>
          <a:prstGeom prst="rect">
            <a:avLst/>
          </a:prstGeom>
        </p:spPr>
      </p:pic>
    </p:spTree>
    <p:extLst>
      <p:ext uri="{BB962C8B-B14F-4D97-AF65-F5344CB8AC3E}">
        <p14:creationId xmlns:p14="http://schemas.microsoft.com/office/powerpoint/2010/main" val="23987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427809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exclusión,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extranjeros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esto es,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individuos que conforme a las leyes no posean la nacionalidad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mexicana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tanto, tampoco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carecen también de los derechos políticos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están sujetos a la prohibición expresa y terminante de inmiscuirse en los asuntos políticos del país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mientras se encuentren en territorio nacional… (pp. 35y 36).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FIX-FIERRO, Héctor</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de los mexicanos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Universidad Nacional autónoma de México, México, D. F., 2006.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7367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4585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aquel grupo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atributos de la persona que hacen efectiva su participación como ciudadano de un determinado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trata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facultades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mejor,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titularidades que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conjunto,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traducen en el ejercicio amplio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participación política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hablamos de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hacemos referencia a las titularidades de las que se desprenden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mecanismos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a:t>
            </a:r>
            <a:r>
              <a:rPr kumimoji="0" lang="es-MX" sz="24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medio de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cuales se ejerce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Tradicionalmente, los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 consagración y los medios para su traducción en actividades concretas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 sido un tema de derecho constitucional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pero lo cierto es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la actualidad, los derechos políticos son una categoría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marco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derivada de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doble faceta que caracteriza a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general,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merecen una consideración en dos planos: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constitucional e internacional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195517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419145"/>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Así,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primero en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progresiva constitucionalización de los derechos humanos y, posteriormente, en su internacionalización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(desde la Declaración Americana y la Declaración Universal, ambas de 1948),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fueron configurándose como una categoría 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hecho reforzado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su inclusión en numerosos tratados y convenciones que han desarrollado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que hoy en día conocemos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internacional 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 nota particular de los derechos políticos la constituye su frecuente relación con la noción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dado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carácter legitimador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su ejercicio tiene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las autoridades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designadas para ejercer cargos de representación.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2260286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5093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570756"/>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se conciben dentro del derecho internacional de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virtud de un proceso de internacionalización que se ha venido generando a nivel tanto regional como universal.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PICADO, Sonia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III. Derechos políticos como derechos humanos, en </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Dieter Nohlen, Leonardo Valdés y Daniel </a:t>
            </a:r>
            <a:r>
              <a:rPr kumimoji="0" lang="es-MX"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Zovatto</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comps</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electoral latinoamericano. Un enfoque comparativo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Instituto de Investigaciones Jurídicas de la UNAM, Instituto Nacional Electoral, Instituto Internacional para la Democracia y la Asistencia Electoral y Fondo de Cultura Económica, Ciudad de México, 2019, pp. 55 a 57 y 59.</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0917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3E8066A3-5307-9B4D-64FD-5541EC33D12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11F4CEBA-4220-82EE-C1D8-A67EC1E2F201}"/>
              </a:ext>
            </a:extLst>
          </p:cNvPr>
          <p:cNvSpPr txBox="1"/>
          <p:nvPr/>
        </p:nvSpPr>
        <p:spPr>
          <a:xfrm>
            <a:off x="2580967" y="98629"/>
            <a:ext cx="9361651"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   AL   SUFRAGIO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LOS  TRATADOS  INTERNACIONALES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764C33A6-5BA1-F986-5AE9-5BFBBE37165E}"/>
              </a:ext>
            </a:extLst>
          </p:cNvPr>
          <p:cNvGrpSpPr>
            <a:grpSpLocks noChangeAspect="1"/>
          </p:cNvGrpSpPr>
          <p:nvPr/>
        </p:nvGrpSpPr>
        <p:grpSpPr bwMode="auto">
          <a:xfrm>
            <a:off x="249381" y="1370645"/>
            <a:ext cx="2025189" cy="1658305"/>
            <a:chOff x="3551" y="1011"/>
            <a:chExt cx="578" cy="620"/>
          </a:xfrm>
          <a:solidFill>
            <a:srgbClr val="FFC000"/>
          </a:solidFill>
        </p:grpSpPr>
        <p:sp>
          <p:nvSpPr>
            <p:cNvPr id="5" name="Freeform 5">
              <a:extLst>
                <a:ext uri="{FF2B5EF4-FFF2-40B4-BE49-F238E27FC236}">
                  <a16:creationId xmlns:a16="http://schemas.microsoft.com/office/drawing/2014/main" id="{7CB0AB6A-DC1A-10F8-80EA-CE6527ABB65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98D89763-8324-227E-2549-752D534256D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39A43A5B-3687-4D01-ADC7-89D696EFDDF8}"/>
              </a:ext>
            </a:extLst>
          </p:cNvPr>
          <p:cNvSpPr/>
          <p:nvPr/>
        </p:nvSpPr>
        <p:spPr>
          <a:xfrm>
            <a:off x="0" y="5487355"/>
            <a:ext cx="12211331"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A887C2A7-95EB-5F05-CBA6-88F89EB6B06D}"/>
              </a:ext>
            </a:extLst>
          </p:cNvPr>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783106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10836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70505" y="463917"/>
            <a:ext cx="928090"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3103418" y="53152"/>
            <a:ext cx="7606146" cy="126303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UNIVERSAL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DERECHOS HUMANOS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PARÍS, FRANCIA, 10 DE DICIEMBRE DE 1948</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246908" y="1459599"/>
            <a:ext cx="10834255" cy="452431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21</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Toda persona tiene derecho a participar en el gobierno de su país, directamente o por medio de representantes libremente escogidos.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Toda persona tiene el derecho de acceso, en condiciones de igualdad, a las funciones públicas de su país.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voluntad del pueblo</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 la base de la autoridad del poder público;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 voluntad se expresará mediante elecciones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auténticas que habrán de celebrarse periódicamente, por sufragio universal e igual y por voto secreto u otro procedimiento equivalente que garantice la libertad del voto.</a:t>
            </a:r>
          </a:p>
        </p:txBody>
      </p:sp>
    </p:spTree>
    <p:extLst>
      <p:ext uri="{BB962C8B-B14F-4D97-AF65-F5344CB8AC3E}">
        <p14:creationId xmlns:p14="http://schemas.microsoft.com/office/powerpoint/2010/main" val="4104741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98298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69275" y="479620"/>
            <a:ext cx="844434" cy="846260"/>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55121" y="58300"/>
            <a:ext cx="10967604" cy="131490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PACTO INTERNACIONAL DE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CIVILES Y POLÍTICOS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NUEVA YORK, EUA,  16 DE DICIEMBRE DE 1966</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155121" y="1490166"/>
            <a:ext cx="10967604" cy="489364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25</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Todos los ciudadanos gozarán, sin ninguna de las distinciones mencionadas en el artículo 2, y sin restricciones indebidas, de los siguientes derechos y oportunidades: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Participar en la dirección de los asuntos públicos, directamente o por medio de representantes libremente elegidos;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Votar y ser elegidos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elecciones periódicas, auténticas, realizadas por sufragio universal e igual y por voto secreto que garantice la libre expresión de la voluntad de los electores;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Tener acceso, en condiciones generales de igualdad a las funciones públicas de su país.</a:t>
            </a:r>
          </a:p>
        </p:txBody>
      </p:sp>
    </p:spTree>
    <p:extLst>
      <p:ext uri="{BB962C8B-B14F-4D97-AF65-F5344CB8AC3E}">
        <p14:creationId xmlns:p14="http://schemas.microsoft.com/office/powerpoint/2010/main" val="3374438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73A9F-E12D-07DB-7E10-AABA3AF3040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5BE9C4A-EA11-7A11-EACD-0DD9C41CF74D}"/>
              </a:ext>
            </a:extLst>
          </p:cNvPr>
          <p:cNvSpPr/>
          <p:nvPr/>
        </p:nvSpPr>
        <p:spPr>
          <a:xfrm>
            <a:off x="2" y="0"/>
            <a:ext cx="97155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5464A24-841E-0B1F-A8F5-2BA01500A417}"/>
              </a:ext>
            </a:extLst>
          </p:cNvPr>
          <p:cNvGrpSpPr>
            <a:grpSpLocks noChangeAspect="1"/>
          </p:cNvGrpSpPr>
          <p:nvPr/>
        </p:nvGrpSpPr>
        <p:grpSpPr bwMode="auto">
          <a:xfrm>
            <a:off x="69275" y="502480"/>
            <a:ext cx="833004" cy="834830"/>
            <a:chOff x="3551" y="1011"/>
            <a:chExt cx="578" cy="620"/>
          </a:xfrm>
          <a:solidFill>
            <a:srgbClr val="FFC000"/>
          </a:solidFill>
        </p:grpSpPr>
        <p:sp>
          <p:nvSpPr>
            <p:cNvPr id="13" name="Freeform 5">
              <a:extLst>
                <a:ext uri="{FF2B5EF4-FFF2-40B4-BE49-F238E27FC236}">
                  <a16:creationId xmlns:a16="http://schemas.microsoft.com/office/drawing/2014/main" id="{0EC5C88D-A22B-C0C2-B050-DF1799F25F2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158AEEA-7DD1-CBA9-C814-C95D3AE4F31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E69CF12-801D-4A84-FB9A-79D53486CC9D}"/>
              </a:ext>
            </a:extLst>
          </p:cNvPr>
          <p:cNvSpPr/>
          <p:nvPr/>
        </p:nvSpPr>
        <p:spPr>
          <a:xfrm>
            <a:off x="1040826" y="79434"/>
            <a:ext cx="10930022" cy="145022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PACTO INTERNACIONAL DE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CIVILES Y POLÍTICOS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NUEVA YORK, EUA,  16 DE DICIEMBRE DE 1966</a:t>
            </a:r>
          </a:p>
        </p:txBody>
      </p:sp>
      <p:pic>
        <p:nvPicPr>
          <p:cNvPr id="29" name="Imagen 28">
            <a:extLst>
              <a:ext uri="{FF2B5EF4-FFF2-40B4-BE49-F238E27FC236}">
                <a16:creationId xmlns:a16="http://schemas.microsoft.com/office/drawing/2014/main" id="{E4FCDBD0-884C-B3BA-2F55-351E8CA6E2E9}"/>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E7991F5-FF4B-37FD-018C-DA533AADE724}"/>
              </a:ext>
            </a:extLst>
          </p:cNvPr>
          <p:cNvSpPr txBox="1"/>
          <p:nvPr/>
        </p:nvSpPr>
        <p:spPr>
          <a:xfrm>
            <a:off x="1040826" y="1694578"/>
            <a:ext cx="10898330"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Cada uno de los Estados Partes en el presente Pacto se compromete 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respetar y a garantizar a todos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individuos que se encuentren en su territorio y estén sujetos a su jurisdicción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reconocidos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presente Pacto,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 distinción</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alguna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raza, color, sexo, idioma, religión, opinión política o de otra índole, origen nacional o social, posición económica, nacimiento o cualquier otra condición social</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Cada Estado Parte se compromete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adoptar, con arreglo a sus procedimientos constitucionales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 las disposiciones del presente Pacto, las medidas oportunas para dictar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disposiciones legislativas o de otro carácter que fueren necesarias para hacer efectivos los derechos</a:t>
            </a: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79035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287AD-A7AD-C64D-15B2-70818DF3544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47752E3-CEEE-2AC7-C92A-61C4BA7B8C5F}"/>
              </a:ext>
            </a:extLst>
          </p:cNvPr>
          <p:cNvSpPr/>
          <p:nvPr/>
        </p:nvSpPr>
        <p:spPr>
          <a:xfrm>
            <a:off x="2" y="0"/>
            <a:ext cx="97155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F7BB36F7-393B-9D4F-47F4-95020FDA0350}"/>
              </a:ext>
            </a:extLst>
          </p:cNvPr>
          <p:cNvGrpSpPr>
            <a:grpSpLocks noChangeAspect="1"/>
          </p:cNvGrpSpPr>
          <p:nvPr/>
        </p:nvGrpSpPr>
        <p:grpSpPr bwMode="auto">
          <a:xfrm>
            <a:off x="69275" y="502480"/>
            <a:ext cx="833004" cy="834830"/>
            <a:chOff x="3551" y="1011"/>
            <a:chExt cx="578" cy="620"/>
          </a:xfrm>
          <a:solidFill>
            <a:srgbClr val="FFC000"/>
          </a:solidFill>
        </p:grpSpPr>
        <p:sp>
          <p:nvSpPr>
            <p:cNvPr id="13" name="Freeform 5">
              <a:extLst>
                <a:ext uri="{FF2B5EF4-FFF2-40B4-BE49-F238E27FC236}">
                  <a16:creationId xmlns:a16="http://schemas.microsoft.com/office/drawing/2014/main" id="{E42F59BA-1DA7-26CF-5AC4-ADEC4B4CB3F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DEAC836-59BD-655A-75C8-FB55FEA5B6A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8311D834-B9F4-23A8-14B9-A02F1E9321A2}"/>
              </a:ext>
            </a:extLst>
          </p:cNvPr>
          <p:cNvSpPr/>
          <p:nvPr/>
        </p:nvSpPr>
        <p:spPr>
          <a:xfrm>
            <a:off x="1040826" y="79434"/>
            <a:ext cx="10967604" cy="145022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PACTO INTERNACIONAL DE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CIVILES Y POLÍTICOS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NUEVA YORK, EUA,  16 DE DICIEMBRE DE 1966</a:t>
            </a:r>
          </a:p>
        </p:txBody>
      </p:sp>
      <p:pic>
        <p:nvPicPr>
          <p:cNvPr id="29" name="Imagen 28">
            <a:extLst>
              <a:ext uri="{FF2B5EF4-FFF2-40B4-BE49-F238E27FC236}">
                <a16:creationId xmlns:a16="http://schemas.microsoft.com/office/drawing/2014/main" id="{2664920E-1566-0448-E3E9-97ADD69F6CF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E79BC1C4-9C24-445D-1E4B-EC3FAC261333}"/>
              </a:ext>
            </a:extLst>
          </p:cNvPr>
          <p:cNvSpPr txBox="1"/>
          <p:nvPr/>
        </p:nvSpPr>
        <p:spPr>
          <a:xfrm>
            <a:off x="1078408" y="1657568"/>
            <a:ext cx="10930022"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reconocidos en el presente Pacto y que no estuviesen ya garantizados por disposiciones legislativas o de otro carácter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Cada uno de los Estados Partes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presente Pacto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compromete a garantizar que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Toda persona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cuyos derechos o libertades reconocidos en el presente Pacto hayan sido violados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 interponer un recurso efectivo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aun cuando tal violación hubiera sido cometida por personas que actuaban en ejercicio de sus funciones oficiales;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29346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6D70B-8784-F30A-5D72-4F1DFEC8765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C953EFF-FFBC-2958-4380-49ADD343042B}"/>
              </a:ext>
            </a:extLst>
          </p:cNvPr>
          <p:cNvSpPr/>
          <p:nvPr/>
        </p:nvSpPr>
        <p:spPr>
          <a:xfrm>
            <a:off x="2" y="0"/>
            <a:ext cx="97155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A84B49A-CB9B-B1CE-5856-D4B845A809BF}"/>
              </a:ext>
            </a:extLst>
          </p:cNvPr>
          <p:cNvGrpSpPr>
            <a:grpSpLocks noChangeAspect="1"/>
          </p:cNvGrpSpPr>
          <p:nvPr/>
        </p:nvGrpSpPr>
        <p:grpSpPr bwMode="auto">
          <a:xfrm>
            <a:off x="69275" y="502480"/>
            <a:ext cx="833004" cy="834830"/>
            <a:chOff x="3551" y="1011"/>
            <a:chExt cx="578" cy="620"/>
          </a:xfrm>
          <a:solidFill>
            <a:srgbClr val="FFC000"/>
          </a:solidFill>
        </p:grpSpPr>
        <p:sp>
          <p:nvSpPr>
            <p:cNvPr id="13" name="Freeform 5">
              <a:extLst>
                <a:ext uri="{FF2B5EF4-FFF2-40B4-BE49-F238E27FC236}">
                  <a16:creationId xmlns:a16="http://schemas.microsoft.com/office/drawing/2014/main" id="{41E77841-F6DD-F1C1-5443-B7DDBC9920A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C902616-2F09-3625-D6F9-56CA431F785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AD8C6EF-D7D0-733D-7F04-010DD64167DC}"/>
              </a:ext>
            </a:extLst>
          </p:cNvPr>
          <p:cNvSpPr/>
          <p:nvPr/>
        </p:nvSpPr>
        <p:spPr>
          <a:xfrm>
            <a:off x="1040826" y="79434"/>
            <a:ext cx="10930022" cy="145022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PACTO INTERNACIONAL DE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CIVILES Y POLÍTICOS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NUEVA YORK, EUA,  16 DE DICIEMBRE DE 1966</a:t>
            </a:r>
          </a:p>
        </p:txBody>
      </p:sp>
      <p:pic>
        <p:nvPicPr>
          <p:cNvPr id="29" name="Imagen 28">
            <a:extLst>
              <a:ext uri="{FF2B5EF4-FFF2-40B4-BE49-F238E27FC236}">
                <a16:creationId xmlns:a16="http://schemas.microsoft.com/office/drawing/2014/main" id="{CBB425EC-BFDF-EC8D-2B27-103D201FA51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C8D0582-53A5-4AEB-8503-4BEDBEECF318}"/>
              </a:ext>
            </a:extLst>
          </p:cNvPr>
          <p:cNvSpPr txBox="1"/>
          <p:nvPr/>
        </p:nvSpPr>
        <p:spPr>
          <a:xfrm>
            <a:off x="1040826" y="1643301"/>
            <a:ext cx="10967604"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La autoridad competente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judicial, administrativa o legislativa, o cualquiera otra autoridad competente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prevista por el sistema legal del Estado, decidirá sobre los derechos de toda persona que interponga tal recurso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desarrollará las posibilidades de recurso judicial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Las autoridades competentes cumplirán toda decisión en que se haya estimado procedente el recurso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(Énfasis adicionado)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6442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4748"/>
            <a:ext cx="1828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41760" y="320638"/>
            <a:ext cx="1545280" cy="132485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020529" y="67786"/>
            <a:ext cx="9523582" cy="12290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DIPLOMADO  EN  DERECHOS  HUMANOS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POLÍTICO-ELECTORALES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08993000-DD20-E790-66A1-E9FB670CC7ED}"/>
              </a:ext>
            </a:extLst>
          </p:cNvPr>
          <p:cNvGraphicFramePr>
            <a:graphicFrameLocks noGrp="1"/>
          </p:cNvGraphicFramePr>
          <p:nvPr>
            <p:extLst>
              <p:ext uri="{D42A27DB-BD31-4B8C-83A1-F6EECF244321}">
                <p14:modId xmlns:p14="http://schemas.microsoft.com/office/powerpoint/2010/main" val="90510454"/>
              </p:ext>
            </p:extLst>
          </p:nvPr>
        </p:nvGraphicFramePr>
        <p:xfrm>
          <a:off x="2020529" y="1645496"/>
          <a:ext cx="9523582" cy="4632960"/>
        </p:xfrm>
        <a:graphic>
          <a:graphicData uri="http://schemas.openxmlformats.org/drawingml/2006/table">
            <a:tbl>
              <a:tblPr firstRow="1" bandRow="1">
                <a:tableStyleId>{ED083AE6-46FA-4A59-8FB0-9F97EB10719F}</a:tableStyleId>
              </a:tblPr>
              <a:tblGrid>
                <a:gridCol w="4761791">
                  <a:extLst>
                    <a:ext uri="{9D8B030D-6E8A-4147-A177-3AD203B41FA5}">
                      <a16:colId xmlns:a16="http://schemas.microsoft.com/office/drawing/2014/main" val="1862967476"/>
                    </a:ext>
                  </a:extLst>
                </a:gridCol>
                <a:gridCol w="4761791">
                  <a:extLst>
                    <a:ext uri="{9D8B030D-6E8A-4147-A177-3AD203B41FA5}">
                      <a16:colId xmlns:a16="http://schemas.microsoft.com/office/drawing/2014/main" val="1267108913"/>
                    </a:ext>
                  </a:extLst>
                </a:gridCol>
              </a:tblGrid>
              <a:tr h="370840">
                <a:tc>
                  <a:txBody>
                    <a:bodyPr/>
                    <a:lstStyle/>
                    <a:p>
                      <a:pPr algn="r"/>
                      <a:endParaRPr lang="es-MX" sz="3200" b="1" dirty="0">
                        <a:solidFill>
                          <a:schemeClr val="tx1"/>
                        </a:solidFill>
                        <a:latin typeface="Arial" panose="020B0604020202020204" pitchFamily="34" charset="0"/>
                        <a:cs typeface="Arial" panose="020B0604020202020204" pitchFamily="34" charset="0"/>
                      </a:endParaRPr>
                    </a:p>
                    <a:p>
                      <a:pPr algn="r"/>
                      <a:r>
                        <a:rPr lang="es-MX" sz="3200" b="1" dirty="0">
                          <a:solidFill>
                            <a:schemeClr val="tx1"/>
                          </a:solidFill>
                          <a:latin typeface="Arial" panose="020B0604020202020204" pitchFamily="34" charset="0"/>
                          <a:cs typeface="Arial" panose="020B0604020202020204" pitchFamily="34" charset="0"/>
                        </a:rPr>
                        <a:t>DERECHO  AL   </a:t>
                      </a:r>
                    </a:p>
                  </a:txBody>
                  <a:tcPr/>
                </a:tc>
                <a:tc>
                  <a:txBody>
                    <a:bodyPr/>
                    <a:lstStyle/>
                    <a:p>
                      <a:endParaRPr lang="es-MX" sz="3200" b="1" dirty="0">
                        <a:solidFill>
                          <a:schemeClr val="tx1"/>
                        </a:solidFill>
                        <a:latin typeface="Arial" panose="020B0604020202020204" pitchFamily="34" charset="0"/>
                        <a:cs typeface="Arial" panose="020B0604020202020204" pitchFamily="34" charset="0"/>
                      </a:endParaRPr>
                    </a:p>
                    <a:p>
                      <a:r>
                        <a:rPr lang="es-MX" sz="3200" b="1" dirty="0">
                          <a:solidFill>
                            <a:schemeClr val="tx1"/>
                          </a:solidFill>
                          <a:latin typeface="Arial" panose="020B0604020202020204" pitchFamily="34" charset="0"/>
                          <a:cs typeface="Arial" panose="020B0604020202020204" pitchFamily="34" charset="0"/>
                        </a:rPr>
                        <a:t>SUFRAGIO</a:t>
                      </a:r>
                    </a:p>
                    <a:p>
                      <a:endParaRPr lang="es-MX" sz="32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33605010"/>
                  </a:ext>
                </a:extLst>
              </a:tr>
              <a:tr h="370840">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A C T I V O</a:t>
                      </a: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P A S I V O</a:t>
                      </a:r>
                    </a:p>
                  </a:txBody>
                  <a:tcPr/>
                </a:tc>
                <a:extLst>
                  <a:ext uri="{0D108BD9-81ED-4DB2-BD59-A6C34878D82A}">
                    <a16:rowId xmlns:a16="http://schemas.microsoft.com/office/drawing/2014/main" val="2756144793"/>
                  </a:ext>
                </a:extLst>
              </a:tr>
            </a:tbl>
          </a:graphicData>
        </a:graphic>
      </p:graphicFrame>
    </p:spTree>
    <p:extLst>
      <p:ext uri="{BB962C8B-B14F-4D97-AF65-F5344CB8AC3E}">
        <p14:creationId xmlns:p14="http://schemas.microsoft.com/office/powerpoint/2010/main" val="1986857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4824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2568" y="555356"/>
            <a:ext cx="1257300" cy="113628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95003" y="53152"/>
            <a:ext cx="10484429" cy="126303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a:t>
            </a: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AMERICANA DE LOS DERECHOS Y DEBERES DEL HOMBRE</a:t>
            </a: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DE MAYO DE 1948</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595003" y="1459599"/>
            <a:ext cx="10484429" cy="445583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s-MX" sz="2400" b="1"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de sufragio y de participación en el gobierno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XX. Toda persona, legalmente capacitada, tiene el derecho de tomar parte en el gobierno de su país, directamente o por medio de sus representantes, y de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participar en las elecciones populares, que serán de voto</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secreto, genuinas, periódicas y libres.</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04576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6254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2613" y="602776"/>
            <a:ext cx="1417320" cy="129630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30581" y="53151"/>
            <a:ext cx="9266630" cy="16093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a:t>
            </a: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AMERICANA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DEBERES DEL HOMBRE</a:t>
            </a: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DE MAYO DE 1948</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2230582" y="1899079"/>
            <a:ext cx="9313530" cy="3901837"/>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 de sufragio</a:t>
            </a:r>
          </a:p>
          <a:p>
            <a:pPr marL="342900" marR="0" lvl="0" indent="-342900" algn="just"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XXXII. Toda persona tiene el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 de votar</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las elecciones populares del país de que sea nacional, cuando esté legalmente capacitado para ello.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0741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56902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4" y="351076"/>
            <a:ext cx="1315486" cy="122834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704108" y="67786"/>
            <a:ext cx="10363199" cy="151163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SOBRE DERECHOS HUMANOS,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SAN JOSÉ, COSTA RICA, 22 DE NOVIEMBRE DE 1969</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704109" y="1768751"/>
            <a:ext cx="10363200"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23. Derechos políticos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Todos los ciudadanos deben gozar de los siguientes derechos y oportunidades: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de participar en la dirección de los asuntos públicos, directamente o por medio de representantes libremente elegidos;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de votar y ser elegidos</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elecciones periódicas auténticas, realizadas por sufragio universal e igual y por voto secreto que garantice la libre expresión de la voluntad de los electores, y</a:t>
            </a:r>
          </a:p>
        </p:txBody>
      </p:sp>
    </p:spTree>
    <p:extLst>
      <p:ext uri="{BB962C8B-B14F-4D97-AF65-F5344CB8AC3E}">
        <p14:creationId xmlns:p14="http://schemas.microsoft.com/office/powerpoint/2010/main" val="286526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56902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2093" y="362506"/>
            <a:ext cx="1324841" cy="132913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704108" y="67786"/>
            <a:ext cx="10363199" cy="148392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SOBRE DERECHOS HUMANOS,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SAN JOSÉ, COSTA RICA, 22 DE NOVIEMBRE DE 1969</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691120" y="1691640"/>
            <a:ext cx="10363200" cy="4524315"/>
          </a:xfrm>
          <a:prstGeom prst="rect">
            <a:avLst/>
          </a:prstGeom>
          <a:noFill/>
        </p:spPr>
        <p:txBody>
          <a:bodyPr wrap="square">
            <a:spAutoFit/>
          </a:bodyPr>
          <a:lstStyle/>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de tener acceso, en condiciones generales de igualdad, a las funciones públicas de su país.</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lang="es-MX" sz="2400" b="1"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La ley puede reglamentar el ejercicio de los derechos y oportunidades a que se refiere el inciso anterior, exclusivamente por razones de edad, nacionalidad, residencia, idioma, instrucción, capacidad civil o mental, o condena, por juez competente, en proceso penal.</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12503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6254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67228" y="463917"/>
            <a:ext cx="928090"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30581" y="67786"/>
            <a:ext cx="9266630" cy="148392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TRATADOS   INTERNACIONALES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TUTELADORES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2230581" y="1786010"/>
            <a:ext cx="9313530" cy="4363502"/>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REGLA</a:t>
            </a: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Y  SER  VOTADO</a:t>
            </a: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UN  DERECHO  HUMANO</a:t>
            </a: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EXCEPCIÓN</a:t>
            </a: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ES  UN  DEBER JURÍDICO</a:t>
            </a:r>
          </a:p>
          <a:p>
            <a:pPr marL="342900" marR="0" lvl="0" indent="-342900" algn="ctr"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3387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3180" y="311745"/>
            <a:ext cx="9428712" cy="36328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ESTADOS  UNIDOS  MEXICANOS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ORGANIZACIÓN  JURÍDICA   Y   POLÍTICA</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342900" y="1525781"/>
            <a:ext cx="1897379" cy="1697479"/>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332219"/>
            <a:ext cx="12192000" cy="15257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3417570" y="5600700"/>
            <a:ext cx="4846319" cy="1114427"/>
          </a:xfrm>
          <a:prstGeom prst="rect">
            <a:avLst/>
          </a:prstGeom>
        </p:spPr>
      </p:pic>
    </p:spTree>
    <p:extLst>
      <p:ext uri="{BB962C8B-B14F-4D97-AF65-F5344CB8AC3E}">
        <p14:creationId xmlns:p14="http://schemas.microsoft.com/office/powerpoint/2010/main" val="320161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48590" y="468766"/>
            <a:ext cx="1503910" cy="128002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88821" y="53152"/>
            <a:ext cx="10104120" cy="116185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88820" y="1353478"/>
            <a:ext cx="10104120" cy="4825167"/>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40. Es voluntad del pueblo mexicano constituirse en una República representativa, democrática, laica y federal,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compuesta por Estados libres y soberanos en todo lo concerniente a su régimen interior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 de México, unidos en una federación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establecida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según los principios de esta ley fundamental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(párrafo primero)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1600626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20574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7171" y="582490"/>
            <a:ext cx="1623059" cy="1383470"/>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545773" y="67008"/>
            <a:ext cx="8998338" cy="151241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2571750" y="1702421"/>
            <a:ext cx="8972361" cy="3901837"/>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39. La soberanía nacional reside esencial y originariamente en el pueblo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Todo poder público dimana del pueblo y se instituye para beneficio de éste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pueblo tiene en todo tiempo el inalienable derecho de alterar o modificar la forma de su gobierno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100737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6633" y="627868"/>
            <a:ext cx="928090" cy="854115"/>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87987" y="1051856"/>
            <a:ext cx="10861964" cy="5262979"/>
          </a:xfrm>
          <a:prstGeom prst="rect">
            <a:avLst/>
          </a:prstGeom>
          <a:solidFill>
            <a:srgbClr val="FFC000"/>
          </a:solidFill>
        </p:spPr>
        <p:txBody>
          <a:bodyPr wrap="square">
            <a:spAutoFit/>
          </a:bodyPr>
          <a:lstStyle/>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41. El pueblo ejerce su soberanía por medio de los Poderes de la Unión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casos de la competencia de éstos,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por los de los Estados y la Ciudad de México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 que toca a sus regímenes interiores,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los términos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respectivamente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establecidos por la presente Constitución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Federal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las particulares de cada Estado y de la Ciudad de México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que en ningún caso podrán contravenir las estipulaciones del Pacto Federal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nombramientos de las personas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titulares en la administración pública del Poder Ejecutivo Federal y sus equivalentes en las entidades federativas y Municipios,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deberán observar el principio de paridad de género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Las leyes determinarán las formas y modalidades que correspondan.</a:t>
            </a: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73167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05EC5-3D16-3D72-F8C3-1DB539959AD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40C9DD8-30D3-6547-56EB-A89931B58CA3}"/>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8502E1B-B434-E0E2-AD4C-F884208503FE}"/>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7F67D26C-79E6-E1D9-A9CD-512951827FF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E2D418F-BA55-A92F-8BA2-F134BB14A99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21586909-663A-270D-6C8B-9E567F6D4E57}"/>
              </a:ext>
            </a:extLst>
          </p:cNvPr>
          <p:cNvSpPr/>
          <p:nvPr/>
        </p:nvSpPr>
        <p:spPr>
          <a:xfrm>
            <a:off x="1167352" y="170322"/>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65692419-F84F-983B-55A7-569D1DBC178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6A7D17C-976A-83C8-EFC2-EE7BBDB13B69}"/>
              </a:ext>
            </a:extLst>
          </p:cNvPr>
          <p:cNvSpPr txBox="1"/>
          <p:nvPr/>
        </p:nvSpPr>
        <p:spPr>
          <a:xfrm>
            <a:off x="1219200" y="1149423"/>
            <a:ext cx="10861964" cy="452431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renovación de los poderes Legislativo y Ejecutivo se realizará mediante elecciones libres, auténticas y periódicas, conforme a las siguientes bases: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(párrafos primero, segundo y tercero)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457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7" y="98629"/>
            <a:ext cx="9361651" cy="501675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p>
          <a:p>
            <a:pPr marL="0" marR="0" lvl="0" indent="0" algn="ctr" defTabSz="914400" rtl="0" eaLnBrk="1" fontAlgn="auto" latinLnBrk="0" hangingPunct="1">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POLÍTICOS</a:t>
            </a:r>
          </a:p>
          <a:p>
            <a:pPr marL="0" marR="0" lvl="0" indent="0" algn="ctr" defTabSz="914400" rtl="0" eaLnBrk="1" fontAlgn="auto" latinLnBrk="0" hangingPunct="1">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Y</a:t>
            </a:r>
          </a:p>
          <a:p>
            <a:pPr marL="0" marR="0" lvl="0" indent="0" algn="ctr" defTabSz="914400" rtl="0" eaLnBrk="1" fontAlgn="auto" latinLnBrk="0" hangingPunct="1">
              <a:spcBef>
                <a:spcPts val="0"/>
              </a:spcBef>
              <a:spcAft>
                <a:spcPts val="0"/>
              </a:spcAft>
              <a:buClrTx/>
              <a:buSzTx/>
              <a:buFontTx/>
              <a:buNone/>
              <a:tabLst/>
              <a:defRPr/>
            </a:pPr>
            <a:endParaRPr lang="en-US"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POLÍTICOS  COMO DERECHOS  HUMANOS</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487355"/>
            <a:ext cx="12211331"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387729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135254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0835" y="503005"/>
            <a:ext cx="1080655" cy="100575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463382" y="67008"/>
            <a:ext cx="10617782" cy="9720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463383" y="1226383"/>
            <a:ext cx="10617782" cy="5009833"/>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49. El Supremo Poder de la Federación se divide para su ejercicio en Legislativo, Ejecutivo y Judicial.</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podrán reunirse dos o más de estos Poderes en una sola persona o corporación, ni depositarse el Legislativo en un individuo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salvo en el caso de facultades extraordinarias al Ejecutivo de la Unión, conforme a lo dispuesto en el artículo 29. En ningún otro caso, salvo lo dispuesto en el segundo párrafo del artículo 131, se otorgarán facultades extraordinarias para legislar.</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2137647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65627-DF49-E512-FF85-9BEE8E84762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C3AEE0B-88D3-63A8-3D5A-4F4D0D493143}"/>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5DB6320-F959-02DB-82E2-A67649A89DED}"/>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313CA947-5D65-6D0D-68B6-8D643C914AB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5B3585F-E6B1-0A0A-DCAB-37AA73CF3824}"/>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2FCE184C-9B3B-1555-B180-DE2D34A562DF}"/>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C324EA19-CCDF-98F2-0B3B-AF14B45C0EE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D95F74F-04EA-4F2F-D45C-75F1117EDFCD}"/>
              </a:ext>
            </a:extLst>
          </p:cNvPr>
          <p:cNvSpPr txBox="1"/>
          <p:nvPr/>
        </p:nvSpPr>
        <p:spPr>
          <a:xfrm>
            <a:off x="1187987" y="1051856"/>
            <a:ext cx="10861964"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96. Las Ministras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Ministros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 Suprema Corte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Justicia de la Nación,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Magistradas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Magistrados de la Sala Superior y las salas regionales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Tribunal Electoral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Poder Judicial de la Federación, Magistradas y Magistrados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Tribunal de Disciplina Judicial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Magistradas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Magistrados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Circuito y Juezas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Jueces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Distrito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serán elegidos de manera libre, directa y secreta por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día que se realicen las elecciones federales ordinarias del año que corresponda conforme al siguiente procedimiento: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845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51760" y="311745"/>
            <a:ext cx="9360132"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VOTO   Y   SUFRAGIO</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DEFINICIONES  Y  SINÓNIMOS</a:t>
            </a:r>
          </a:p>
        </p:txBody>
      </p:sp>
      <p:grpSp>
        <p:nvGrpSpPr>
          <p:cNvPr id="3" name="Group 4"/>
          <p:cNvGrpSpPr>
            <a:grpSpLocks noChangeAspect="1"/>
          </p:cNvGrpSpPr>
          <p:nvPr/>
        </p:nvGrpSpPr>
        <p:grpSpPr bwMode="auto">
          <a:xfrm>
            <a:off x="180108" y="1525781"/>
            <a:ext cx="1957302" cy="1731769"/>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332219"/>
            <a:ext cx="12192000" cy="15257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3611880" y="5680711"/>
            <a:ext cx="5200649" cy="1034416"/>
          </a:xfrm>
          <a:prstGeom prst="rect">
            <a:avLst/>
          </a:prstGeom>
        </p:spPr>
      </p:pic>
    </p:spTree>
    <p:extLst>
      <p:ext uri="{BB962C8B-B14F-4D97-AF65-F5344CB8AC3E}">
        <p14:creationId xmlns:p14="http://schemas.microsoft.com/office/powerpoint/2010/main" val="1774264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220E0-F912-21E7-2782-6D05DA868B5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37FD3E5-C2CF-9385-F108-8E8E297CB082}"/>
              </a:ext>
            </a:extLst>
          </p:cNvPr>
          <p:cNvSpPr/>
          <p:nvPr/>
        </p:nvSpPr>
        <p:spPr>
          <a:xfrm>
            <a:off x="2" y="0"/>
            <a:ext cx="135254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E7A1EC4-72AA-C393-F15D-D04723651668}"/>
              </a:ext>
            </a:extLst>
          </p:cNvPr>
          <p:cNvGrpSpPr>
            <a:grpSpLocks noChangeAspect="1"/>
          </p:cNvGrpSpPr>
          <p:nvPr/>
        </p:nvGrpSpPr>
        <p:grpSpPr bwMode="auto">
          <a:xfrm>
            <a:off x="110835" y="503005"/>
            <a:ext cx="1080655" cy="723378"/>
            <a:chOff x="3551" y="1011"/>
            <a:chExt cx="578" cy="620"/>
          </a:xfrm>
          <a:solidFill>
            <a:srgbClr val="FFC000"/>
          </a:solidFill>
        </p:grpSpPr>
        <p:sp>
          <p:nvSpPr>
            <p:cNvPr id="13" name="Freeform 5">
              <a:extLst>
                <a:ext uri="{FF2B5EF4-FFF2-40B4-BE49-F238E27FC236}">
                  <a16:creationId xmlns:a16="http://schemas.microsoft.com/office/drawing/2014/main" id="{C4F6309D-4710-4045-8938-FFF87DD3F36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8A57A3B-3A73-6D12-54D7-133863B31968}"/>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6AF2894-0A53-D37D-9883-16702CBE3F86}"/>
              </a:ext>
            </a:extLst>
          </p:cNvPr>
          <p:cNvSpPr/>
          <p:nvPr/>
        </p:nvSpPr>
        <p:spPr>
          <a:xfrm>
            <a:off x="1463382" y="67008"/>
            <a:ext cx="10617782" cy="9720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  O  T  O</a:t>
            </a:r>
          </a:p>
        </p:txBody>
      </p:sp>
      <p:pic>
        <p:nvPicPr>
          <p:cNvPr id="29" name="Imagen 28">
            <a:extLst>
              <a:ext uri="{FF2B5EF4-FFF2-40B4-BE49-F238E27FC236}">
                <a16:creationId xmlns:a16="http://schemas.microsoft.com/office/drawing/2014/main" id="{D33ADBFE-9995-CDC6-0A5E-67F50765EC3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E7A19B7B-773E-14B2-B46C-F694A1174F94}"/>
              </a:ext>
            </a:extLst>
          </p:cNvPr>
          <p:cNvSpPr txBox="1"/>
          <p:nvPr/>
        </p:nvSpPr>
        <p:spPr>
          <a:xfrm>
            <a:off x="1463383" y="1226383"/>
            <a:ext cx="10617782" cy="4708981"/>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lat. </a:t>
            </a:r>
            <a:r>
              <a:rPr kumimoji="0" lang="es-MX"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votum</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'promesa hecha a un dios', 'deseo'.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 Expresión pública o secreta de una preferencia ante una opción.</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 sufragio.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ACADEMIA ESPAÑOLA: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Diccionario de la lengua española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23.ª ed., [versión 23.8.1 en línea]. &lt;https://dle.rae.es&gt; [4 de marzo de 2026].</a:t>
            </a:r>
          </a:p>
        </p:txBody>
      </p:sp>
      <p:sp>
        <p:nvSpPr>
          <p:cNvPr id="2" name="Rectangle 1">
            <a:extLst>
              <a:ext uri="{FF2B5EF4-FFF2-40B4-BE49-F238E27FC236}">
                <a16:creationId xmlns:a16="http://schemas.microsoft.com/office/drawing/2014/main" id="{47494B90-EF64-F91D-785A-9F4470781E2E}"/>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000" b="0" i="0" u="none" strike="noStrike" cap="none" normalizeH="0" baseline="0">
                <a:ln>
                  <a:noFill/>
                </a:ln>
                <a:solidFill>
                  <a:srgbClr val="008000"/>
                </a:solidFill>
                <a:effectLst/>
                <a:latin typeface="Arial Unicode MS"/>
              </a:rPr>
              <a:t>Del lat. </a:t>
            </a:r>
            <a:r>
              <a:rPr kumimoji="0" lang="es-MX" altLang="es-MX" sz="1000" b="0" i="1" u="none" strike="noStrike" cap="none" normalizeH="0" baseline="0">
                <a:ln>
                  <a:noFill/>
                </a:ln>
                <a:solidFill>
                  <a:srgbClr val="008000"/>
                </a:solidFill>
                <a:effectLst/>
                <a:latin typeface="Arial Unicode MS"/>
              </a:rPr>
              <a:t>votum</a:t>
            </a:r>
            <a:r>
              <a:rPr kumimoji="0" lang="es-MX" altLang="es-MX" sz="1000" b="0" i="0" u="none" strike="noStrike" cap="none" normalizeH="0" baseline="0">
                <a:ln>
                  <a:noFill/>
                </a:ln>
                <a:solidFill>
                  <a:srgbClr val="008000"/>
                </a:solidFill>
                <a:effectLst/>
                <a:latin typeface="Arial Unicode MS"/>
              </a:rPr>
              <a:t> 'promesa hecha a un dios', 'deseo'.</a:t>
            </a:r>
            <a:endParaRPr kumimoji="0" lang="es-MX" altLang="es-MX"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s-MX" altLang="es-MX" sz="1500" b="0" i="0" u="none" strike="noStrike" cap="none" normalizeH="0" baseline="0">
                <a:ln>
                  <a:noFill/>
                </a:ln>
                <a:solidFill>
                  <a:srgbClr val="212529"/>
                </a:solidFill>
                <a:effectLst/>
                <a:latin typeface="Lato" panose="020F0502020204030203" pitchFamily="34" charset="0"/>
              </a:rPr>
              <a:t>m. Expresión pública o secreta de una preferencia ante una opción.</a:t>
            </a: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500" b="0" i="0" u="none" strike="noStrike" cap="none" normalizeH="0" baseline="0">
                <a:ln>
                  <a:noFill/>
                </a:ln>
                <a:solidFill>
                  <a:srgbClr val="595959"/>
                </a:solidFill>
                <a:effectLst/>
                <a:latin typeface="Lato" panose="020F0502020204030203" pitchFamily="34" charset="0"/>
              </a:rPr>
              <a:t>Sin.: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MX" altLang="es-MX" sz="1500" b="1" i="0" u="none" strike="noStrike" cap="none" normalizeH="0" baseline="0">
                <a:ln>
                  <a:noFill/>
                </a:ln>
                <a:solidFill>
                  <a:srgbClr val="004A9E"/>
                </a:solidFill>
                <a:effectLst/>
                <a:latin typeface="Merriweather" panose="00000500000000000000" pitchFamily="2" charset="0"/>
              </a:rPr>
              <a:t>sufragio</a:t>
            </a:r>
            <a:r>
              <a:rPr kumimoji="0" lang="es-MX" altLang="es-MX" sz="1500" b="0" i="0" u="none" strike="noStrike" cap="none" normalizeH="0" baseline="0">
                <a:ln>
                  <a:noFill/>
                </a:ln>
                <a:solidFill>
                  <a:srgbClr val="595959"/>
                </a:solidFill>
                <a:effectLst/>
                <a:latin typeface="Merriweather" panose="00000500000000000000" pitchFamily="2"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107A1796-D5A7-88D4-D41D-C167D2B7A8E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000" b="0" i="0" u="none" strike="noStrike" cap="none" normalizeH="0" baseline="0">
                <a:ln>
                  <a:noFill/>
                </a:ln>
                <a:solidFill>
                  <a:srgbClr val="008000"/>
                </a:solidFill>
                <a:effectLst/>
                <a:latin typeface="Arial Unicode MS"/>
              </a:rPr>
              <a:t>Del lat. </a:t>
            </a:r>
            <a:r>
              <a:rPr kumimoji="0" lang="es-MX" altLang="es-MX" sz="1000" b="0" i="1" u="none" strike="noStrike" cap="none" normalizeH="0" baseline="0">
                <a:ln>
                  <a:noFill/>
                </a:ln>
                <a:solidFill>
                  <a:srgbClr val="008000"/>
                </a:solidFill>
                <a:effectLst/>
                <a:latin typeface="Arial Unicode MS"/>
              </a:rPr>
              <a:t>votum</a:t>
            </a:r>
            <a:r>
              <a:rPr kumimoji="0" lang="es-MX" altLang="es-MX" sz="1000" b="0" i="0" u="none" strike="noStrike" cap="none" normalizeH="0" baseline="0">
                <a:ln>
                  <a:noFill/>
                </a:ln>
                <a:solidFill>
                  <a:srgbClr val="008000"/>
                </a:solidFill>
                <a:effectLst/>
                <a:latin typeface="Arial Unicode MS"/>
              </a:rPr>
              <a:t> 'promesa hecha a un dios', 'deseo'.</a:t>
            </a:r>
            <a:endParaRPr kumimoji="0" lang="es-MX" altLang="es-MX"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s-MX" altLang="es-MX" sz="1500" b="0" i="0" u="none" strike="noStrike" cap="none" normalizeH="0" baseline="0">
                <a:ln>
                  <a:noFill/>
                </a:ln>
                <a:solidFill>
                  <a:srgbClr val="212529"/>
                </a:solidFill>
                <a:effectLst/>
                <a:latin typeface="Lato" panose="020F0502020204030203" pitchFamily="34" charset="0"/>
              </a:rPr>
              <a:t>m. Expresión pública o secreta de una preferencia ante una opción.</a:t>
            </a: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500" b="0" i="0" u="none" strike="noStrike" cap="none" normalizeH="0" baseline="0">
                <a:ln>
                  <a:noFill/>
                </a:ln>
                <a:solidFill>
                  <a:srgbClr val="595959"/>
                </a:solidFill>
                <a:effectLst/>
                <a:latin typeface="Lato" panose="020F0502020204030203" pitchFamily="34" charset="0"/>
              </a:rPr>
              <a:t>Sin.: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s-MX" altLang="es-MX" sz="1500" b="1" i="0" u="none" strike="noStrike" cap="none" normalizeH="0" baseline="0">
                <a:ln>
                  <a:noFill/>
                </a:ln>
                <a:solidFill>
                  <a:srgbClr val="004A9E"/>
                </a:solidFill>
                <a:effectLst/>
                <a:latin typeface="Merriweather" panose="00000500000000000000" pitchFamily="2" charset="0"/>
              </a:rPr>
              <a:t>sufragio</a:t>
            </a:r>
            <a:r>
              <a:rPr kumimoji="0" lang="es-MX" altLang="es-MX" sz="1500" b="0" i="0" u="none" strike="noStrike" cap="none" normalizeH="0" baseline="0">
                <a:ln>
                  <a:noFill/>
                </a:ln>
                <a:solidFill>
                  <a:srgbClr val="595959"/>
                </a:solidFill>
                <a:effectLst/>
                <a:latin typeface="Merriweather" panose="00000500000000000000" pitchFamily="2"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16835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6F3F-10BB-28F5-8718-F3F8DA0569A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F490947-8A42-B102-F7D3-586878F83D83}"/>
              </a:ext>
            </a:extLst>
          </p:cNvPr>
          <p:cNvSpPr/>
          <p:nvPr/>
        </p:nvSpPr>
        <p:spPr>
          <a:xfrm>
            <a:off x="2" y="0"/>
            <a:ext cx="135254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7EE3E334-7089-2182-FB48-4A0BD5D41961}"/>
              </a:ext>
            </a:extLst>
          </p:cNvPr>
          <p:cNvGrpSpPr>
            <a:grpSpLocks noChangeAspect="1"/>
          </p:cNvGrpSpPr>
          <p:nvPr/>
        </p:nvGrpSpPr>
        <p:grpSpPr bwMode="auto">
          <a:xfrm>
            <a:off x="110835" y="503005"/>
            <a:ext cx="1080655" cy="723378"/>
            <a:chOff x="3551" y="1011"/>
            <a:chExt cx="578" cy="620"/>
          </a:xfrm>
          <a:solidFill>
            <a:srgbClr val="FFC000"/>
          </a:solidFill>
        </p:grpSpPr>
        <p:sp>
          <p:nvSpPr>
            <p:cNvPr id="13" name="Freeform 5">
              <a:extLst>
                <a:ext uri="{FF2B5EF4-FFF2-40B4-BE49-F238E27FC236}">
                  <a16:creationId xmlns:a16="http://schemas.microsoft.com/office/drawing/2014/main" id="{3F798A1D-3C35-9EA6-BDF4-F963836C0FA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6980563-4766-B1E1-DD9F-15AFD6588AD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E238FCD4-EF41-A3CB-BC1E-57B614B6FDAD}"/>
              </a:ext>
            </a:extLst>
          </p:cNvPr>
          <p:cNvSpPr/>
          <p:nvPr/>
        </p:nvSpPr>
        <p:spPr>
          <a:xfrm>
            <a:off x="1463382" y="67008"/>
            <a:ext cx="10617782" cy="9720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 U F R A G I O</a:t>
            </a:r>
          </a:p>
        </p:txBody>
      </p:sp>
      <p:pic>
        <p:nvPicPr>
          <p:cNvPr id="29" name="Imagen 28">
            <a:extLst>
              <a:ext uri="{FF2B5EF4-FFF2-40B4-BE49-F238E27FC236}">
                <a16:creationId xmlns:a16="http://schemas.microsoft.com/office/drawing/2014/main" id="{AF08C7A0-CEDE-3B34-E34F-DE2459C070D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DBFCBD1-D1B5-958A-B921-F7DA5D5FA300}"/>
              </a:ext>
            </a:extLst>
          </p:cNvPr>
          <p:cNvSpPr txBox="1"/>
          <p:nvPr/>
        </p:nvSpPr>
        <p:spPr>
          <a:xfrm>
            <a:off x="1463382" y="1124483"/>
            <a:ext cx="10617782" cy="5262979"/>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lat. </a:t>
            </a:r>
            <a:r>
              <a:rPr kumimoji="0" lang="es-MX"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suffragium</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m. voto (‖ parecer o dictamen explicado en una congregación).</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 voto.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m. Voto de quien tiene capacidad de elegir.</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REAL ACADEMIA ESPAÑOLA: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Diccionario de la lengua española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23.ª ed., [versión 23.8.1 en línea]. &lt;https://dle.rae.es&gt; [4 de marzo de 2026].</a:t>
            </a:r>
          </a:p>
        </p:txBody>
      </p:sp>
      <p:sp>
        <p:nvSpPr>
          <p:cNvPr id="2" name="Rectangle 1">
            <a:extLst>
              <a:ext uri="{FF2B5EF4-FFF2-40B4-BE49-F238E27FC236}">
                <a16:creationId xmlns:a16="http://schemas.microsoft.com/office/drawing/2014/main" id="{38874E29-88DF-6C7F-0B7B-8D0FF016B87C}"/>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0" i="0" u="none" strike="noStrike" kern="1200" cap="none" spc="0" normalizeH="0" baseline="0" noProof="0">
                <a:ln>
                  <a:noFill/>
                </a:ln>
                <a:solidFill>
                  <a:srgbClr val="008000"/>
                </a:solidFill>
                <a:effectLst/>
                <a:uLnTx/>
                <a:uFillTx/>
                <a:latin typeface="Arial Unicode MS"/>
                <a:ea typeface="+mn-ea"/>
                <a:cs typeface="+mn-cs"/>
              </a:rPr>
              <a:t>Del lat. </a:t>
            </a:r>
            <a:r>
              <a:rPr kumimoji="0" lang="es-MX" altLang="es-MX" sz="1000" b="0" i="1" u="none" strike="noStrike" kern="1200" cap="none" spc="0" normalizeH="0" baseline="0" noProof="0">
                <a:ln>
                  <a:noFill/>
                </a:ln>
                <a:solidFill>
                  <a:srgbClr val="008000"/>
                </a:solidFill>
                <a:effectLst/>
                <a:uLnTx/>
                <a:uFillTx/>
                <a:latin typeface="Arial Unicode MS"/>
                <a:ea typeface="+mn-ea"/>
                <a:cs typeface="+mn-cs"/>
              </a:rPr>
              <a:t>votum</a:t>
            </a:r>
            <a:r>
              <a:rPr kumimoji="0" lang="es-MX" altLang="es-MX" sz="1000" b="0" i="0" u="none" strike="noStrike" kern="1200" cap="none" spc="0" normalizeH="0" baseline="0" noProof="0">
                <a:ln>
                  <a:noFill/>
                </a:ln>
                <a:solidFill>
                  <a:srgbClr val="008000"/>
                </a:solidFill>
                <a:effectLst/>
                <a:uLnTx/>
                <a:uFillTx/>
                <a:latin typeface="Arial Unicode MS"/>
                <a:ea typeface="+mn-ea"/>
                <a:cs typeface="+mn-cs"/>
              </a:rPr>
              <a:t> 'promesa hecha a un dios', 'deseo'.</a:t>
            </a:r>
            <a:endParaRPr kumimoji="0" lang="es-MX" altLang="es-MX"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s-MX" altLang="es-MX" sz="1500" b="0" i="0" u="none" strike="noStrike" kern="1200" cap="none" spc="0" normalizeH="0" baseline="0" noProof="0">
                <a:ln>
                  <a:noFill/>
                </a:ln>
                <a:solidFill>
                  <a:srgbClr val="212529"/>
                </a:solidFill>
                <a:effectLst/>
                <a:uLnTx/>
                <a:uFillTx/>
                <a:latin typeface="Lato" panose="020F0502020204030203" pitchFamily="34" charset="0"/>
                <a:ea typeface="+mn-ea"/>
                <a:cs typeface="+mn-cs"/>
              </a:rPr>
              <a:t>m. Expresión pública o secreta de una preferencia ante una opción.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500" b="0" i="0" u="none" strike="noStrike" kern="1200" cap="none" spc="0" normalizeH="0" baseline="0" noProof="0">
                <a:ln>
                  <a:noFill/>
                </a:ln>
                <a:solidFill>
                  <a:srgbClr val="595959"/>
                </a:solidFill>
                <a:effectLst/>
                <a:uLnTx/>
                <a:uFillTx/>
                <a:latin typeface="Lato" panose="020F0502020204030203" pitchFamily="34" charset="0"/>
                <a:ea typeface="+mn-ea"/>
                <a:cs typeface="+mn-cs"/>
              </a:rPr>
              <a:t>Sin.:</a:t>
            </a:r>
          </a:p>
          <a:p>
            <a:pPr marL="457200" marR="0" lvl="1" indent="0" algn="l" defTabSz="914400" rtl="0" eaLnBrk="0" fontAlgn="base" latinLnBrk="0" hangingPunct="0">
              <a:lnSpc>
                <a:spcPct val="100000"/>
              </a:lnSpc>
              <a:spcBef>
                <a:spcPct val="0"/>
              </a:spcBef>
              <a:spcAft>
                <a:spcPct val="0"/>
              </a:spcAft>
              <a:buClrTx/>
              <a:buSzTx/>
              <a:buFontTx/>
              <a:buChar char="•"/>
              <a:tabLst/>
              <a:defRPr/>
            </a:pPr>
            <a:r>
              <a:rPr kumimoji="0" lang="es-MX" altLang="es-MX" sz="1500" b="1" i="0" u="none" strike="noStrike" kern="1200" cap="none" spc="0" normalizeH="0" baseline="0" noProof="0">
                <a:ln>
                  <a:noFill/>
                </a:ln>
                <a:solidFill>
                  <a:srgbClr val="004A9E"/>
                </a:solidFill>
                <a:effectLst/>
                <a:uLnTx/>
                <a:uFillTx/>
                <a:latin typeface="Merriweather" panose="00000500000000000000" pitchFamily="2" charset="0"/>
                <a:ea typeface="+mn-ea"/>
                <a:cs typeface="+mn-cs"/>
              </a:rPr>
              <a:t>sufragio</a:t>
            </a:r>
            <a:r>
              <a:rPr kumimoji="0" lang="es-MX" altLang="es-MX" sz="1500" b="0" i="0" u="none" strike="noStrike" kern="1200" cap="none" spc="0" normalizeH="0" baseline="0" noProof="0">
                <a:ln>
                  <a:noFill/>
                </a:ln>
                <a:solidFill>
                  <a:srgbClr val="595959"/>
                </a:solidFill>
                <a:effectLst/>
                <a:uLnTx/>
                <a:uFillTx/>
                <a:latin typeface="Merriweather" panose="00000500000000000000" pitchFamily="2"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72DC4025-7C3D-AC40-5C2F-139D59BB40A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0" i="0" u="none" strike="noStrike" kern="1200" cap="none" spc="0" normalizeH="0" baseline="0" noProof="0">
                <a:ln>
                  <a:noFill/>
                </a:ln>
                <a:solidFill>
                  <a:srgbClr val="008000"/>
                </a:solidFill>
                <a:effectLst/>
                <a:uLnTx/>
                <a:uFillTx/>
                <a:latin typeface="Arial Unicode MS"/>
                <a:ea typeface="+mn-ea"/>
                <a:cs typeface="+mn-cs"/>
              </a:rPr>
              <a:t>Del lat. </a:t>
            </a:r>
            <a:r>
              <a:rPr kumimoji="0" lang="es-MX" altLang="es-MX" sz="1000" b="0" i="1" u="none" strike="noStrike" kern="1200" cap="none" spc="0" normalizeH="0" baseline="0" noProof="0">
                <a:ln>
                  <a:noFill/>
                </a:ln>
                <a:solidFill>
                  <a:srgbClr val="008000"/>
                </a:solidFill>
                <a:effectLst/>
                <a:uLnTx/>
                <a:uFillTx/>
                <a:latin typeface="Arial Unicode MS"/>
                <a:ea typeface="+mn-ea"/>
                <a:cs typeface="+mn-cs"/>
              </a:rPr>
              <a:t>votum</a:t>
            </a:r>
            <a:r>
              <a:rPr kumimoji="0" lang="es-MX" altLang="es-MX" sz="1000" b="0" i="0" u="none" strike="noStrike" kern="1200" cap="none" spc="0" normalizeH="0" baseline="0" noProof="0">
                <a:ln>
                  <a:noFill/>
                </a:ln>
                <a:solidFill>
                  <a:srgbClr val="008000"/>
                </a:solidFill>
                <a:effectLst/>
                <a:uLnTx/>
                <a:uFillTx/>
                <a:latin typeface="Arial Unicode MS"/>
                <a:ea typeface="+mn-ea"/>
                <a:cs typeface="+mn-cs"/>
              </a:rPr>
              <a:t> 'promesa hecha a un dios', 'deseo'.</a:t>
            </a:r>
            <a:endParaRPr kumimoji="0" lang="es-MX" altLang="es-MX"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AutoNum type="arabicPeriod"/>
              <a:tabLst/>
              <a:defRPr/>
            </a:pPr>
            <a:r>
              <a:rPr kumimoji="0" lang="es-MX" altLang="es-MX" sz="1500" b="0" i="0" u="none" strike="noStrike" kern="1200" cap="none" spc="0" normalizeH="0" baseline="0" noProof="0">
                <a:ln>
                  <a:noFill/>
                </a:ln>
                <a:solidFill>
                  <a:srgbClr val="212529"/>
                </a:solidFill>
                <a:effectLst/>
                <a:uLnTx/>
                <a:uFillTx/>
                <a:latin typeface="Lato" panose="020F0502020204030203" pitchFamily="34" charset="0"/>
                <a:ea typeface="+mn-ea"/>
                <a:cs typeface="+mn-cs"/>
              </a:rPr>
              <a:t>m. Expresión pública o secreta de una preferencia ante una opción.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500" b="0" i="0" u="none" strike="noStrike" kern="1200" cap="none" spc="0" normalizeH="0" baseline="0" noProof="0">
                <a:ln>
                  <a:noFill/>
                </a:ln>
                <a:solidFill>
                  <a:srgbClr val="595959"/>
                </a:solidFill>
                <a:effectLst/>
                <a:uLnTx/>
                <a:uFillTx/>
                <a:latin typeface="Lato" panose="020F0502020204030203" pitchFamily="34" charset="0"/>
                <a:ea typeface="+mn-ea"/>
                <a:cs typeface="+mn-cs"/>
              </a:rPr>
              <a:t>Sin.:</a:t>
            </a:r>
          </a:p>
          <a:p>
            <a:pPr marL="457200" marR="0" lvl="1" indent="0" algn="l" defTabSz="914400" rtl="0" eaLnBrk="0" fontAlgn="base" latinLnBrk="0" hangingPunct="0">
              <a:lnSpc>
                <a:spcPct val="100000"/>
              </a:lnSpc>
              <a:spcBef>
                <a:spcPct val="0"/>
              </a:spcBef>
              <a:spcAft>
                <a:spcPct val="0"/>
              </a:spcAft>
              <a:buClrTx/>
              <a:buSzTx/>
              <a:buFontTx/>
              <a:buChar char="•"/>
              <a:tabLst/>
              <a:defRPr/>
            </a:pPr>
            <a:r>
              <a:rPr kumimoji="0" lang="es-MX" altLang="es-MX" sz="1500" b="1" i="0" u="none" strike="noStrike" kern="1200" cap="none" spc="0" normalizeH="0" baseline="0" noProof="0">
                <a:ln>
                  <a:noFill/>
                </a:ln>
                <a:solidFill>
                  <a:srgbClr val="004A9E"/>
                </a:solidFill>
                <a:effectLst/>
                <a:uLnTx/>
                <a:uFillTx/>
                <a:latin typeface="Merriweather" panose="00000500000000000000" pitchFamily="2" charset="0"/>
                <a:ea typeface="+mn-ea"/>
                <a:cs typeface="+mn-cs"/>
              </a:rPr>
              <a:t>sufragio</a:t>
            </a:r>
            <a:r>
              <a:rPr kumimoji="0" lang="es-MX" altLang="es-MX" sz="1500" b="0" i="0" u="none" strike="noStrike" kern="1200" cap="none" spc="0" normalizeH="0" baseline="0" noProof="0">
                <a:ln>
                  <a:noFill/>
                </a:ln>
                <a:solidFill>
                  <a:srgbClr val="595959"/>
                </a:solidFill>
                <a:effectLst/>
                <a:uLnTx/>
                <a:uFillTx/>
                <a:latin typeface="Merriweather" panose="00000500000000000000" pitchFamily="2"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5390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EAEFC015-E355-9B4A-7FF9-246DB635B5E2}"/>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103DB7D-09C8-3089-4B5D-85CB805B86F9}"/>
              </a:ext>
            </a:extLst>
          </p:cNvPr>
          <p:cNvSpPr txBox="1"/>
          <p:nvPr/>
        </p:nvSpPr>
        <p:spPr>
          <a:xfrm>
            <a:off x="2708910" y="311745"/>
            <a:ext cx="9302982" cy="36944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   VOTO   O   SUFRAGIO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LAS  ELECCIONES  DE</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REPRESENTANTES  DEL</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PUEBLO</a:t>
            </a:r>
          </a:p>
        </p:txBody>
      </p:sp>
      <p:grpSp>
        <p:nvGrpSpPr>
          <p:cNvPr id="3" name="Group 4">
            <a:extLst>
              <a:ext uri="{FF2B5EF4-FFF2-40B4-BE49-F238E27FC236}">
                <a16:creationId xmlns:a16="http://schemas.microsoft.com/office/drawing/2014/main" id="{FB72141A-9F4B-9883-B196-A53016A83983}"/>
              </a:ext>
            </a:extLst>
          </p:cNvPr>
          <p:cNvGrpSpPr>
            <a:grpSpLocks noChangeAspect="1"/>
          </p:cNvGrpSpPr>
          <p:nvPr/>
        </p:nvGrpSpPr>
        <p:grpSpPr bwMode="auto">
          <a:xfrm>
            <a:off x="180108" y="1525781"/>
            <a:ext cx="2117322" cy="1783081"/>
            <a:chOff x="3551" y="1011"/>
            <a:chExt cx="578" cy="620"/>
          </a:xfrm>
          <a:solidFill>
            <a:srgbClr val="FFC000"/>
          </a:solidFill>
        </p:grpSpPr>
        <p:sp>
          <p:nvSpPr>
            <p:cNvPr id="5" name="Freeform 5">
              <a:extLst>
                <a:ext uri="{FF2B5EF4-FFF2-40B4-BE49-F238E27FC236}">
                  <a16:creationId xmlns:a16="http://schemas.microsoft.com/office/drawing/2014/main" id="{BD1FC573-E53B-8BB8-F193-AC15C928A22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0BCD4F31-4780-41AC-748A-E0505339377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2DBD385A-08FF-E7C5-95EA-CAB401200AC2}"/>
              </a:ext>
            </a:extLst>
          </p:cNvPr>
          <p:cNvSpPr/>
          <p:nvPr/>
        </p:nvSpPr>
        <p:spPr>
          <a:xfrm>
            <a:off x="0" y="5074920"/>
            <a:ext cx="12192000" cy="178308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9028BC8F-5BFA-BEB7-A658-0A15378AAD65}"/>
              </a:ext>
            </a:extLst>
          </p:cNvPr>
          <p:cNvPicPr>
            <a:picLocks noChangeAspect="1"/>
          </p:cNvPicPr>
          <p:nvPr/>
        </p:nvPicPr>
        <p:blipFill>
          <a:blip r:embed="rId2"/>
          <a:stretch>
            <a:fillRect/>
          </a:stretch>
        </p:blipFill>
        <p:spPr>
          <a:xfrm>
            <a:off x="3794760" y="5440680"/>
            <a:ext cx="4812029" cy="1274447"/>
          </a:xfrm>
          <a:prstGeom prst="rect">
            <a:avLst/>
          </a:prstGeom>
        </p:spPr>
      </p:pic>
    </p:spTree>
    <p:extLst>
      <p:ext uri="{BB962C8B-B14F-4D97-AF65-F5344CB8AC3E}">
        <p14:creationId xmlns:p14="http://schemas.microsoft.com/office/powerpoint/2010/main" val="3544860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19D08-2F75-DEC3-145B-4266DD3BF9F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21DE04-8F2C-43DE-5748-4F86B9862058}"/>
              </a:ext>
            </a:extLst>
          </p:cNvPr>
          <p:cNvSpPr/>
          <p:nvPr/>
        </p:nvSpPr>
        <p:spPr>
          <a:xfrm>
            <a:off x="1" y="14748"/>
            <a:ext cx="18287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7FA0985-E678-0668-377F-EDEAE36B3DAE}"/>
              </a:ext>
            </a:extLst>
          </p:cNvPr>
          <p:cNvGrpSpPr>
            <a:grpSpLocks noChangeAspect="1"/>
          </p:cNvGrpSpPr>
          <p:nvPr/>
        </p:nvGrpSpPr>
        <p:grpSpPr bwMode="auto">
          <a:xfrm>
            <a:off x="141760" y="320638"/>
            <a:ext cx="1545280" cy="1324858"/>
            <a:chOff x="3551" y="1011"/>
            <a:chExt cx="578" cy="620"/>
          </a:xfrm>
          <a:solidFill>
            <a:srgbClr val="FFC000"/>
          </a:solidFill>
        </p:grpSpPr>
        <p:sp>
          <p:nvSpPr>
            <p:cNvPr id="13" name="Freeform 5">
              <a:extLst>
                <a:ext uri="{FF2B5EF4-FFF2-40B4-BE49-F238E27FC236}">
                  <a16:creationId xmlns:a16="http://schemas.microsoft.com/office/drawing/2014/main" id="{3D7496D8-48D5-5EE4-B044-0DADEEB89B8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90496E0-8A9A-6750-37F1-F1BA0273EA0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2E3B620B-FACA-1A7D-8619-9DECD1BDA197}"/>
              </a:ext>
            </a:extLst>
          </p:cNvPr>
          <p:cNvSpPr/>
          <p:nvPr/>
        </p:nvSpPr>
        <p:spPr>
          <a:xfrm>
            <a:off x="2020529" y="17880"/>
            <a:ext cx="9523582" cy="114828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ELECCIONES  DE  REPRESENTANTES</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3200" b="1" dirty="0">
                <a:solidFill>
                  <a:prstClr val="black"/>
                </a:solidFill>
                <a:latin typeface="Arial" panose="020B0604020202020204" pitchFamily="34" charset="0"/>
                <a:cs typeface="Arial" panose="020B0604020202020204" pitchFamily="34" charset="0"/>
              </a:rPr>
              <a:t>DEL  PUEBLO</a:t>
            </a:r>
            <a:endPar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A8B8F675-4DE0-E300-55FB-71F88DE9B0CA}"/>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46F5B839-0B3B-0656-A38A-9E8B8EA87CC4}"/>
              </a:ext>
            </a:extLst>
          </p:cNvPr>
          <p:cNvGraphicFramePr>
            <a:graphicFrameLocks noGrp="1"/>
          </p:cNvGraphicFramePr>
          <p:nvPr>
            <p:extLst>
              <p:ext uri="{D42A27DB-BD31-4B8C-83A1-F6EECF244321}">
                <p14:modId xmlns:p14="http://schemas.microsoft.com/office/powerpoint/2010/main" val="2756605109"/>
              </p:ext>
            </p:extLst>
          </p:nvPr>
        </p:nvGraphicFramePr>
        <p:xfrm>
          <a:off x="2020529" y="1261426"/>
          <a:ext cx="9523582" cy="5059680"/>
        </p:xfrm>
        <a:graphic>
          <a:graphicData uri="http://schemas.openxmlformats.org/drawingml/2006/table">
            <a:tbl>
              <a:tblPr firstRow="1" bandRow="1">
                <a:tableStyleId>{ED083AE6-46FA-4A59-8FB0-9F97EB10719F}</a:tableStyleId>
              </a:tblPr>
              <a:tblGrid>
                <a:gridCol w="4761791">
                  <a:extLst>
                    <a:ext uri="{9D8B030D-6E8A-4147-A177-3AD203B41FA5}">
                      <a16:colId xmlns:a16="http://schemas.microsoft.com/office/drawing/2014/main" val="1862967476"/>
                    </a:ext>
                  </a:extLst>
                </a:gridCol>
                <a:gridCol w="4761791">
                  <a:extLst>
                    <a:ext uri="{9D8B030D-6E8A-4147-A177-3AD203B41FA5}">
                      <a16:colId xmlns:a16="http://schemas.microsoft.com/office/drawing/2014/main" val="1267108913"/>
                    </a:ext>
                  </a:extLst>
                </a:gridCol>
              </a:tblGrid>
              <a:tr h="370840">
                <a:tc>
                  <a:txBody>
                    <a:bodyPr/>
                    <a:lstStyle/>
                    <a:p>
                      <a:pPr algn="r"/>
                      <a:endParaRPr lang="es-MX" sz="3200" b="1" dirty="0">
                        <a:solidFill>
                          <a:schemeClr val="tx1"/>
                        </a:solidFill>
                        <a:latin typeface="Arial" panose="020B0604020202020204" pitchFamily="34" charset="0"/>
                        <a:cs typeface="Arial" panose="020B0604020202020204" pitchFamily="34" charset="0"/>
                      </a:endParaRPr>
                    </a:p>
                    <a:p>
                      <a:pPr algn="r"/>
                      <a:r>
                        <a:rPr lang="es-MX" sz="3200" b="1" dirty="0">
                          <a:solidFill>
                            <a:schemeClr val="tx1"/>
                          </a:solidFill>
                          <a:latin typeface="Arial" panose="020B0604020202020204" pitchFamily="34" charset="0"/>
                          <a:cs typeface="Arial" panose="020B0604020202020204" pitchFamily="34" charset="0"/>
                        </a:rPr>
                        <a:t>DERECHO  AL</a:t>
                      </a:r>
                    </a:p>
                    <a:p>
                      <a:pPr algn="r"/>
                      <a:r>
                        <a:rPr lang="es-MX" sz="3200" b="1" dirty="0">
                          <a:solidFill>
                            <a:schemeClr val="tx1"/>
                          </a:solidFill>
                          <a:latin typeface="Arial" panose="020B0604020202020204" pitchFamily="34" charset="0"/>
                          <a:cs typeface="Arial" panose="020B0604020202020204" pitchFamily="34" charset="0"/>
                        </a:rPr>
                        <a:t>DERECHO</a:t>
                      </a:r>
                    </a:p>
                  </a:txBody>
                  <a:tcPr/>
                </a:tc>
                <a:tc>
                  <a:txBody>
                    <a:bodyPr/>
                    <a:lstStyle/>
                    <a:p>
                      <a:endParaRPr lang="es-MX" sz="3200" b="1" dirty="0">
                        <a:solidFill>
                          <a:schemeClr val="tx1"/>
                        </a:solidFill>
                        <a:latin typeface="Arial" panose="020B0604020202020204" pitchFamily="34" charset="0"/>
                        <a:cs typeface="Arial" panose="020B0604020202020204" pitchFamily="34" charset="0"/>
                      </a:endParaRPr>
                    </a:p>
                    <a:p>
                      <a:r>
                        <a:rPr lang="es-MX" sz="3200" b="1" dirty="0">
                          <a:solidFill>
                            <a:schemeClr val="tx1"/>
                          </a:solidFill>
                          <a:latin typeface="Arial" panose="020B0604020202020204" pitchFamily="34" charset="0"/>
                          <a:cs typeface="Arial" panose="020B0604020202020204" pitchFamily="34" charset="0"/>
                        </a:rPr>
                        <a:t>SUFRAGIO</a:t>
                      </a:r>
                    </a:p>
                    <a:p>
                      <a:r>
                        <a:rPr lang="es-MX" sz="3200" b="1" dirty="0">
                          <a:solidFill>
                            <a:schemeClr val="tx1"/>
                          </a:solidFill>
                          <a:latin typeface="Arial" panose="020B0604020202020204" pitchFamily="34" charset="0"/>
                          <a:cs typeface="Arial" panose="020B0604020202020204" pitchFamily="34" charset="0"/>
                        </a:rPr>
                        <a:t> AL  VOTO</a:t>
                      </a:r>
                    </a:p>
                  </a:txBody>
                  <a:tcPr/>
                </a:tc>
                <a:extLst>
                  <a:ext uri="{0D108BD9-81ED-4DB2-BD59-A6C34878D82A}">
                    <a16:rowId xmlns:a16="http://schemas.microsoft.com/office/drawing/2014/main" val="1733605010"/>
                  </a:ext>
                </a:extLst>
              </a:tr>
              <a:tr h="215054">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VOTO</a:t>
                      </a:r>
                    </a:p>
                    <a:p>
                      <a:pPr algn="ctr"/>
                      <a:r>
                        <a:rPr lang="es-MX" sz="2800" b="1" dirty="0">
                          <a:solidFill>
                            <a:schemeClr val="tx1"/>
                          </a:solidFill>
                          <a:latin typeface="Arial" panose="020B0604020202020204" pitchFamily="34" charset="0"/>
                          <a:cs typeface="Arial" panose="020B0604020202020204" pitchFamily="34" charset="0"/>
                        </a:rPr>
                        <a:t>O</a:t>
                      </a:r>
                    </a:p>
                    <a:p>
                      <a:pPr algn="ctr"/>
                      <a:r>
                        <a:rPr lang="es-MX" sz="2800" b="1" dirty="0">
                          <a:solidFill>
                            <a:schemeClr val="tx1"/>
                          </a:solidFill>
                          <a:latin typeface="Arial" panose="020B0604020202020204" pitchFamily="34" charset="0"/>
                          <a:cs typeface="Arial" panose="020B0604020202020204" pitchFamily="34" charset="0"/>
                        </a:rPr>
                        <a:t>SUFRAGIO</a:t>
                      </a: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A C T I V O</a:t>
                      </a:r>
                    </a:p>
                    <a:p>
                      <a:pPr algn="ctr"/>
                      <a:endParaRPr lang="es-MX" sz="28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VOTO</a:t>
                      </a:r>
                    </a:p>
                    <a:p>
                      <a:pPr algn="ctr"/>
                      <a:r>
                        <a:rPr lang="es-MX" sz="2800" b="1" dirty="0">
                          <a:solidFill>
                            <a:schemeClr val="tx1"/>
                          </a:solidFill>
                          <a:latin typeface="Arial" panose="020B0604020202020204" pitchFamily="34" charset="0"/>
                          <a:cs typeface="Arial" panose="020B0604020202020204" pitchFamily="34" charset="0"/>
                        </a:rPr>
                        <a:t>O</a:t>
                      </a:r>
                    </a:p>
                    <a:p>
                      <a:pPr algn="ctr"/>
                      <a:r>
                        <a:rPr lang="es-MX" sz="2800" b="1" dirty="0">
                          <a:solidFill>
                            <a:schemeClr val="tx1"/>
                          </a:solidFill>
                          <a:latin typeface="Arial" panose="020B0604020202020204" pitchFamily="34" charset="0"/>
                          <a:cs typeface="Arial" panose="020B0604020202020204" pitchFamily="34" charset="0"/>
                        </a:rPr>
                        <a:t>SUFRAGIO</a:t>
                      </a:r>
                    </a:p>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P A S I V O</a:t>
                      </a:r>
                    </a:p>
                  </a:txBody>
                  <a:tcPr/>
                </a:tc>
                <a:extLst>
                  <a:ext uri="{0D108BD9-81ED-4DB2-BD59-A6C34878D82A}">
                    <a16:rowId xmlns:a16="http://schemas.microsoft.com/office/drawing/2014/main" val="2756144793"/>
                  </a:ext>
                </a:extLst>
              </a:tr>
            </a:tbl>
          </a:graphicData>
        </a:graphic>
      </p:graphicFrame>
    </p:spTree>
    <p:extLst>
      <p:ext uri="{BB962C8B-B14F-4D97-AF65-F5344CB8AC3E}">
        <p14:creationId xmlns:p14="http://schemas.microsoft.com/office/powerpoint/2010/main" val="4194190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837997C-12F6-DB0F-0C8B-8D767DFF544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A07FC8C-459F-F966-4A9F-09C2514CD25B}"/>
              </a:ext>
            </a:extLst>
          </p:cNvPr>
          <p:cNvSpPr txBox="1"/>
          <p:nvPr/>
        </p:nvSpPr>
        <p:spPr>
          <a:xfrm>
            <a:off x="2708910" y="311745"/>
            <a:ext cx="9302982" cy="4524315"/>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endParaRPr lang="en-GB"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VOTO   O   SUFRAGIO   ACTIVO</a:t>
            </a:r>
          </a:p>
          <a:p>
            <a:pPr marL="0" marR="0" lvl="0" indent="0" algn="ctr" defTabSz="914400" rtl="0" eaLnBrk="1" fontAlgn="auto" latinLnBrk="0" hangingPunct="1">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EN  ELECCIONES  DE  REPRESENTANTES</a:t>
            </a:r>
          </a:p>
          <a:p>
            <a:pPr marL="0" marR="0" lvl="0" indent="0" algn="ctr" defTabSz="914400" rtl="0" eaLnBrk="1" fontAlgn="auto" latinLnBrk="0" hangingPunct="1">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DEL  PUEBLO</a:t>
            </a:r>
          </a:p>
          <a:p>
            <a:pPr marL="0" marR="0" lvl="0" indent="0" algn="ctr" defTabSz="914400" rtl="0" eaLnBrk="1" fontAlgn="auto" latinLnBrk="0" hangingPunct="1">
              <a:spcBef>
                <a:spcPts val="0"/>
              </a:spcBef>
              <a:spcAft>
                <a:spcPts val="0"/>
              </a:spcAft>
              <a:buClrTx/>
              <a:buSzTx/>
              <a:buFontTx/>
              <a:buNone/>
              <a:tabLst/>
              <a:defRPr/>
            </a:pPr>
            <a:endParaRPr lang="en-GB"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endParaRPr lang="en-GB"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NATURALEZA   JURÍDICA  CONFORME</a:t>
            </a:r>
          </a:p>
          <a:p>
            <a:pPr marL="0" marR="0" lvl="0" indent="0" algn="ctr" defTabSz="914400" rtl="0" eaLnBrk="1" fontAlgn="auto" latinLnBrk="0" hangingPunct="1">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LA  LEGISLACIÓN  VIGENTE</a:t>
            </a:r>
          </a:p>
        </p:txBody>
      </p:sp>
      <p:grpSp>
        <p:nvGrpSpPr>
          <p:cNvPr id="3" name="Group 4">
            <a:extLst>
              <a:ext uri="{FF2B5EF4-FFF2-40B4-BE49-F238E27FC236}">
                <a16:creationId xmlns:a16="http://schemas.microsoft.com/office/drawing/2014/main" id="{FC856F25-852D-7FAE-FE2D-88064141B6B9}"/>
              </a:ext>
            </a:extLst>
          </p:cNvPr>
          <p:cNvGrpSpPr>
            <a:grpSpLocks noChangeAspect="1"/>
          </p:cNvGrpSpPr>
          <p:nvPr/>
        </p:nvGrpSpPr>
        <p:grpSpPr bwMode="auto">
          <a:xfrm>
            <a:off x="180108" y="1525781"/>
            <a:ext cx="2117322" cy="1783081"/>
            <a:chOff x="3551" y="1011"/>
            <a:chExt cx="578" cy="620"/>
          </a:xfrm>
          <a:solidFill>
            <a:srgbClr val="FFC000"/>
          </a:solidFill>
        </p:grpSpPr>
        <p:sp>
          <p:nvSpPr>
            <p:cNvPr id="5" name="Freeform 5">
              <a:extLst>
                <a:ext uri="{FF2B5EF4-FFF2-40B4-BE49-F238E27FC236}">
                  <a16:creationId xmlns:a16="http://schemas.microsoft.com/office/drawing/2014/main" id="{3AC489BF-A3A9-2AD6-4957-7F67BFCD1E2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A689E4B6-C6D3-4BEB-6739-1FB1F5326C7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5E81B28B-41B5-DB93-35A8-8D319C59E31E}"/>
              </a:ext>
            </a:extLst>
          </p:cNvPr>
          <p:cNvSpPr/>
          <p:nvPr/>
        </p:nvSpPr>
        <p:spPr>
          <a:xfrm>
            <a:off x="0" y="5074920"/>
            <a:ext cx="12192000" cy="178308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6C14FA35-6480-E4E7-0536-7421DAFE8628}"/>
              </a:ext>
            </a:extLst>
          </p:cNvPr>
          <p:cNvPicPr>
            <a:picLocks noChangeAspect="1"/>
          </p:cNvPicPr>
          <p:nvPr/>
        </p:nvPicPr>
        <p:blipFill>
          <a:blip r:embed="rId2"/>
          <a:stretch>
            <a:fillRect/>
          </a:stretch>
        </p:blipFill>
        <p:spPr>
          <a:xfrm>
            <a:off x="3794760" y="5440680"/>
            <a:ext cx="4812029" cy="1274447"/>
          </a:xfrm>
          <a:prstGeom prst="rect">
            <a:avLst/>
          </a:prstGeom>
        </p:spPr>
      </p:pic>
    </p:spTree>
    <p:extLst>
      <p:ext uri="{BB962C8B-B14F-4D97-AF65-F5344CB8AC3E}">
        <p14:creationId xmlns:p14="http://schemas.microsoft.com/office/powerpoint/2010/main" val="3972596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09DBA-E62E-9561-C5B4-EA9B9A739DB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57B170C-073D-AEB9-A2F4-DB097AE7AE75}"/>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27F4CE4-2702-40C6-97CC-2D8ACEF12261}"/>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28BA0A03-DCC2-FC13-E290-2F145F62C72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52FAF31-D078-12EA-D3E0-BE51ADD266C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CA9D4BC-5DE4-D6B6-27C8-65F631548F32}"/>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7CABC326-3703-33EF-EB6B-FA29C7F3232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A89BFB4E-1899-15BB-8909-EDB67CE5E00E}"/>
              </a:ext>
            </a:extLst>
          </p:cNvPr>
          <p:cNvSpPr txBox="1"/>
          <p:nvPr/>
        </p:nvSpPr>
        <p:spPr>
          <a:xfrm>
            <a:off x="1187987" y="1051856"/>
            <a:ext cx="10861964"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35.</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derechos de la ciudadanía</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Votar en las elecciones populares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b="1"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VIII. Votar en las consultas populares</a:t>
            </a:r>
            <a:r>
              <a:rPr lang="es-MX" sz="2400" dirty="0">
                <a:solidFill>
                  <a:prstClr val="black"/>
                </a:solidFill>
                <a:latin typeface="Arial" panose="020B0604020202020204" pitchFamily="34" charset="0"/>
                <a:cs typeface="Arial" panose="020B0604020202020204" pitchFamily="34" charset="0"/>
              </a:rPr>
              <a:t> sobre temas de trascendencia nacional o regional, las que se sujetarán a lo siguiente: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b="1"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IX. Participar en los procesos de revocación de mandato</a:t>
            </a:r>
            <a:r>
              <a:rPr lang="es-MX" sz="2400" dirty="0">
                <a:solidFill>
                  <a:prstClr val="black"/>
                </a:solidFill>
                <a:latin typeface="Arial" panose="020B0604020202020204" pitchFamily="34" charset="0"/>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El que se refiere a </a:t>
            </a:r>
            <a:r>
              <a:rPr lang="es-MX" sz="2400" b="1" dirty="0">
                <a:solidFill>
                  <a:prstClr val="black"/>
                </a:solidFill>
                <a:latin typeface="Arial" panose="020B0604020202020204" pitchFamily="34" charset="0"/>
                <a:cs typeface="Arial" panose="020B0604020202020204" pitchFamily="34" charset="0"/>
              </a:rPr>
              <a:t>la revocación de mandato del Presidente</a:t>
            </a:r>
            <a:r>
              <a:rPr lang="es-MX" sz="2400" dirty="0">
                <a:solidFill>
                  <a:prstClr val="black"/>
                </a:solidFill>
                <a:latin typeface="Arial" panose="020B0604020202020204" pitchFamily="34" charset="0"/>
                <a:cs typeface="Arial" panose="020B0604020202020204" pitchFamily="34" charset="0"/>
              </a:rPr>
              <a:t> de la República, </a:t>
            </a:r>
            <a:r>
              <a:rPr lang="es-MX" sz="2400" b="1" dirty="0">
                <a:solidFill>
                  <a:prstClr val="black"/>
                </a:solidFill>
                <a:latin typeface="Arial" panose="020B0604020202020204" pitchFamily="34" charset="0"/>
                <a:cs typeface="Arial" panose="020B0604020202020204" pitchFamily="34" charset="0"/>
              </a:rPr>
              <a:t>se llevará a cabo conforme a lo siguiente</a:t>
            </a:r>
            <a:r>
              <a:rPr lang="es-MX" sz="2400" dirty="0">
                <a:solidFill>
                  <a:prstClr val="black"/>
                </a:solidFill>
                <a:latin typeface="Arial" panose="020B0604020202020204" pitchFamily="34" charset="0"/>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41890378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DE24A-7A39-F07A-A20B-7E40DA290C8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7A34E9E-C924-7754-ED04-E61BE0697452}"/>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5761D44-E0C6-B758-3F8C-32B4039407F2}"/>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3289A9D0-BC2E-84D8-17BC-FEFA12A2017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71995D2-911B-9E22-9EAF-84D88F8AF44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F428561C-96EF-3E43-8B69-6A5F747A02BF}"/>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     </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 35,  FR. IX,  3°</a:t>
            </a:r>
          </a:p>
        </p:txBody>
      </p:sp>
      <p:pic>
        <p:nvPicPr>
          <p:cNvPr id="29" name="Imagen 28">
            <a:extLst>
              <a:ext uri="{FF2B5EF4-FFF2-40B4-BE49-F238E27FC236}">
                <a16:creationId xmlns:a16="http://schemas.microsoft.com/office/drawing/2014/main" id="{EF56FAD7-099B-83FE-5C43-A1762618C821}"/>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3ECEA045-4780-EC3D-987C-2B55A2469470}"/>
              </a:ext>
            </a:extLst>
          </p:cNvPr>
          <p:cNvSpPr txBox="1"/>
          <p:nvPr/>
        </p:nvSpPr>
        <p:spPr>
          <a:xfrm>
            <a:off x="1187987" y="1051856"/>
            <a:ext cx="10861964" cy="452431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3o. Se realizará mediante votación libre, directa y secreta de ciudadanos y ciudadanas inscritos en la lista nominal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domingo siguiente a los noventa días posteriores a la convocatoria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fecha no coincidente con las jornadas electorales, federal o locales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1844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2872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2" y="461963"/>
            <a:ext cx="95596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53416" y="67785"/>
            <a:ext cx="10713891" cy="60701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SON LOS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353415" y="713150"/>
            <a:ext cx="1071389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verdaderos o genuinos derechos humanos, los derechos que todos los seres humanos tienen por el mero hecho de ser humanos, los derechos que los tratados deben proteger, los derechos cuya violación no debería ser permitida a ninguna nación, ni siquiera por razones de seguridad. Los tratados internacionales pretenden identificar y proteger esos mismos derechos humanos. Pero los tratados son inevitablemente compromisos entre diferentes Estados con tradiciones e intereses diversos y, a menudo, son criticados porque no consiguen plasmar de modo completo o adecuado los genuinos derechos humanos… (p. 46).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…Debemos decir que el derecho humano fundamental es el derecho a ser tratado con una determinada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actitud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una actitud que exprese el reconocimiento de que toda persona es un ser humano cuya dignidad importa… El derecho humano más básico de una persona, del cual se</a:t>
            </a:r>
          </a:p>
        </p:txBody>
      </p:sp>
    </p:spTree>
    <p:extLst>
      <p:ext uri="{BB962C8B-B14F-4D97-AF65-F5344CB8AC3E}">
        <p14:creationId xmlns:p14="http://schemas.microsoft.com/office/powerpoint/2010/main" val="372516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7BA37-D177-DF26-435D-5D16E1066AC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1F30B4B-C6C9-116B-5089-9C0E2F827F5A}"/>
              </a:ext>
            </a:extLst>
          </p:cNvPr>
          <p:cNvSpPr/>
          <p:nvPr/>
        </p:nvSpPr>
        <p:spPr>
          <a:xfrm>
            <a:off x="2" y="0"/>
            <a:ext cx="135254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92D4275-1FEC-B823-8D9A-5025D847C2F8}"/>
              </a:ext>
            </a:extLst>
          </p:cNvPr>
          <p:cNvGrpSpPr>
            <a:grpSpLocks noChangeAspect="1"/>
          </p:cNvGrpSpPr>
          <p:nvPr/>
        </p:nvGrpSpPr>
        <p:grpSpPr bwMode="auto">
          <a:xfrm>
            <a:off x="110835" y="503005"/>
            <a:ext cx="1080655" cy="1005756"/>
            <a:chOff x="3551" y="1011"/>
            <a:chExt cx="578" cy="620"/>
          </a:xfrm>
          <a:solidFill>
            <a:srgbClr val="FFC000"/>
          </a:solidFill>
        </p:grpSpPr>
        <p:sp>
          <p:nvSpPr>
            <p:cNvPr id="13" name="Freeform 5">
              <a:extLst>
                <a:ext uri="{FF2B5EF4-FFF2-40B4-BE49-F238E27FC236}">
                  <a16:creationId xmlns:a16="http://schemas.microsoft.com/office/drawing/2014/main" id="{81348F0B-3FE2-0F2E-FE55-ACA92932373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895D3A0-72EB-C62B-EE3C-2ABE1F8FD47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703EB77-E690-035E-7282-1C408FE79281}"/>
              </a:ext>
            </a:extLst>
          </p:cNvPr>
          <p:cNvSpPr/>
          <p:nvPr/>
        </p:nvSpPr>
        <p:spPr>
          <a:xfrm>
            <a:off x="1463382" y="67008"/>
            <a:ext cx="10617782" cy="9720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2E6DAE0B-B8B7-4550-15FB-D7E04172B736}"/>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BBD1CCF-4C4E-2BA1-BEE6-C5FFFE28A8B1}"/>
              </a:ext>
            </a:extLst>
          </p:cNvPr>
          <p:cNvSpPr txBox="1"/>
          <p:nvPr/>
        </p:nvSpPr>
        <p:spPr>
          <a:xfrm>
            <a:off x="1463383" y="1226383"/>
            <a:ext cx="10617782" cy="4524315"/>
          </a:xfrm>
          <a:prstGeom prst="rect">
            <a:avLst/>
          </a:prstGeom>
          <a:noFill/>
        </p:spPr>
        <p:txBody>
          <a:bodyPr wrap="square">
            <a:spAutoFit/>
          </a:bodyPr>
          <a:lstStyle/>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36. Son obligaciones del ciudadano de la República:</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III. Votar en las elecciones</a:t>
            </a:r>
            <a:r>
              <a:rPr lang="es-MX" sz="2400" dirty="0">
                <a:solidFill>
                  <a:prstClr val="black"/>
                </a:solidFill>
                <a:latin typeface="Arial" panose="020B0604020202020204" pitchFamily="34" charset="0"/>
                <a:cs typeface="Arial" panose="020B0604020202020204" pitchFamily="34" charset="0"/>
              </a:rPr>
              <a:t>, las consultas populares y los procesos de revocación de mandato, en los términos que señale la ley;</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IV. [. . .]</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V. Desempeñar los cargos</a:t>
            </a:r>
            <a:r>
              <a:rPr lang="es-MX" sz="2400" dirty="0">
                <a:solidFill>
                  <a:prstClr val="black"/>
                </a:solidFill>
                <a:latin typeface="Arial" panose="020B0604020202020204" pitchFamily="34" charset="0"/>
                <a:cs typeface="Arial" panose="020B0604020202020204" pitchFamily="34" charset="0"/>
              </a:rPr>
              <a:t> concejiles </a:t>
            </a:r>
            <a:r>
              <a:rPr lang="es-MX" sz="2400" b="1" dirty="0">
                <a:solidFill>
                  <a:prstClr val="black"/>
                </a:solidFill>
                <a:latin typeface="Arial" panose="020B0604020202020204" pitchFamily="34" charset="0"/>
                <a:cs typeface="Arial" panose="020B0604020202020204" pitchFamily="34" charset="0"/>
              </a:rPr>
              <a:t>del Municipio donde resida, las funciones electorales</a:t>
            </a:r>
            <a:r>
              <a:rPr lang="es-MX" sz="2400" dirty="0">
                <a:solidFill>
                  <a:prstClr val="black"/>
                </a:solidFill>
                <a:latin typeface="Arial" panose="020B0604020202020204" pitchFamily="34" charset="0"/>
                <a:cs typeface="Arial" panose="020B0604020202020204" pitchFamily="34" charset="0"/>
              </a:rPr>
              <a:t> y las de jurado.</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2223972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141E4-A3E1-EA04-DC97-611013B9455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13C5D35-E8F7-3B85-2B02-583F91DB2223}"/>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DE14853A-69D0-F6B1-64DF-275E85231063}"/>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0AE5EBC3-9434-AD10-4FFF-4D61091E7FB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495DA93C-8055-9E8B-3675-77B5AD69607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92F0906-FCA0-43F8-AE03-C3E4716E0CA6}"/>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25C5A425-6AAD-1F36-B79C-FA7ADA73133F}"/>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E9AEDF0-F0CC-632E-8303-FF7C816A855B}"/>
              </a:ext>
            </a:extLst>
          </p:cNvPr>
          <p:cNvSpPr txBox="1"/>
          <p:nvPr/>
        </p:nvSpPr>
        <p:spPr>
          <a:xfrm>
            <a:off x="1187987" y="1051856"/>
            <a:ext cx="10861964"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38.</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o prerrogativas de los ciudadanos se suspenden: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Por falta de cumplimiento, sin causa justificada,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cualquiera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las obligaciones que impone el artículo 36</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 suspensión durará un año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impondrá además de las otras penas que por el mismo hecho señalare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 Por estar sujeto a un proceso criminal por delito que merezca pena corporal, a contar desde la fecha del auto de formal prisión;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Durante la extinción de una pena corporal;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2588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7508-530C-B097-5DAF-805493378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DF33861-B68E-013D-C4FD-777C485C6E86}"/>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D186BDC-2272-4435-AA3B-00A471316BC8}"/>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3D2A7FC2-30F2-BD2A-2280-F3DA0E1BD51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F4156EF-D50A-843A-C455-E3F79FA10B8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0931D7B-69A7-4219-5354-2FF3C6359DF9}"/>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5A9924A3-F7BF-C3BF-652E-249E7E60DB5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DA1C98C-98E1-63F8-BFD6-F03276C2DB88}"/>
              </a:ext>
            </a:extLst>
          </p:cNvPr>
          <p:cNvSpPr txBox="1"/>
          <p:nvPr/>
        </p:nvSpPr>
        <p:spPr>
          <a:xfrm>
            <a:off x="1193276" y="1114879"/>
            <a:ext cx="10861964"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IV. Por vagancia o ebriedad consuetudinaria, declarada en los términos que prevengan las leyes;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 Por estar prófugo de la justicia, desde que se dicte la orden de aprehensión hasta que prescriba la acción penal;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 Por sentencia ejecutoria que imponga como pena esa suspensión,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VII. Por tener sentencia firme por la comisión intencional de delitos contra la vida y la integridad corporal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contra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libertad y seguridad sexuales, el normal desarrollo psicosexual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violencia familiar, violencia familiar equiparada o doméstica, violación a la intimidad sexual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violencia política contra las mujeres en razón de género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cualquiera de sus modalidades y tipos.</a:t>
            </a:r>
          </a:p>
        </p:txBody>
      </p:sp>
    </p:spTree>
    <p:extLst>
      <p:ext uri="{BB962C8B-B14F-4D97-AF65-F5344CB8AC3E}">
        <p14:creationId xmlns:p14="http://schemas.microsoft.com/office/powerpoint/2010/main" val="3990070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DBEA1-D908-BD93-B800-AD7CBB62BAB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CE4F82E-59CA-6C19-FF55-1D94BDEA78E9}"/>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E694FFA-DFE7-2730-03FB-A07FAF5C25F8}"/>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F919BD2F-BD03-EAEE-3BAE-B6710631DE94}"/>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D244B5B-79F6-87EA-92E7-75C936A5CFF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0AECCFA-86B3-39E1-B3E3-D27AEAE6F6D7}"/>
              </a:ext>
            </a:extLst>
          </p:cNvPr>
          <p:cNvSpPr/>
          <p:nvPr/>
        </p:nvSpPr>
        <p:spPr>
          <a:xfrm>
            <a:off x="1167352" y="67786"/>
            <a:ext cx="10913812" cy="91509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MEXICANOS</a:t>
            </a:r>
          </a:p>
        </p:txBody>
      </p:sp>
      <p:pic>
        <p:nvPicPr>
          <p:cNvPr id="29" name="Imagen 28">
            <a:extLst>
              <a:ext uri="{FF2B5EF4-FFF2-40B4-BE49-F238E27FC236}">
                <a16:creationId xmlns:a16="http://schemas.microsoft.com/office/drawing/2014/main" id="{B37DB0D6-3D59-1EEF-1D04-E46427A6261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E513FA2-B8F5-6B5E-8189-F747EF25B110}"/>
              </a:ext>
            </a:extLst>
          </p:cNvPr>
          <p:cNvSpPr txBox="1"/>
          <p:nvPr/>
        </p:nvSpPr>
        <p:spPr>
          <a:xfrm>
            <a:off x="1187987" y="1051856"/>
            <a:ext cx="10861964" cy="415498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ser declarada como persona deudora alimentaria morosa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los supuestos de esta fracción, la persona no podrá ser registrada como candidata para cualquier cargo de elección popular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ni ser nombrada para empleo, cargo o comisión en el servicio público.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ley fijará los casos en que se pierden y los demás en que se suspenden los derechos de ciudadano, y la manera de hacer la rehabilitación.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52796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E123A-E6A5-7B38-EC47-4D2594FBF6B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9E5B20C-EF08-6EE2-C2C3-05A700C8CA46}"/>
              </a:ext>
            </a:extLst>
          </p:cNvPr>
          <p:cNvSpPr/>
          <p:nvPr/>
        </p:nvSpPr>
        <p:spPr>
          <a:xfrm>
            <a:off x="2" y="0"/>
            <a:ext cx="135254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58CEDA80-152D-F1DE-487A-D215A5246EE9}"/>
              </a:ext>
            </a:extLst>
          </p:cNvPr>
          <p:cNvGrpSpPr>
            <a:grpSpLocks noChangeAspect="1"/>
          </p:cNvGrpSpPr>
          <p:nvPr/>
        </p:nvGrpSpPr>
        <p:grpSpPr bwMode="auto">
          <a:xfrm>
            <a:off x="110835" y="503005"/>
            <a:ext cx="1080655" cy="1005756"/>
            <a:chOff x="3551" y="1011"/>
            <a:chExt cx="578" cy="620"/>
          </a:xfrm>
          <a:solidFill>
            <a:srgbClr val="FFC000"/>
          </a:solidFill>
        </p:grpSpPr>
        <p:sp>
          <p:nvSpPr>
            <p:cNvPr id="13" name="Freeform 5">
              <a:extLst>
                <a:ext uri="{FF2B5EF4-FFF2-40B4-BE49-F238E27FC236}">
                  <a16:creationId xmlns:a16="http://schemas.microsoft.com/office/drawing/2014/main" id="{A5000C7A-DA94-E049-2F10-18D608C626C8}"/>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72D1EFC-54AE-926E-6ABE-B4987CD6712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B2CFCA2-DAB7-CC07-F776-7C538CBF86C0}"/>
              </a:ext>
            </a:extLst>
          </p:cNvPr>
          <p:cNvSpPr/>
          <p:nvPr/>
        </p:nvSpPr>
        <p:spPr>
          <a:xfrm>
            <a:off x="1463382" y="67008"/>
            <a:ext cx="10617782" cy="9720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D" sz="2800" b="1" dirty="0">
                <a:solidFill>
                  <a:prstClr val="black"/>
                </a:solidFill>
                <a:latin typeface="Arial" panose="020B0604020202020204" pitchFamily="34" charset="0"/>
                <a:cs typeface="Arial" panose="020B0604020202020204" pitchFamily="34" charset="0"/>
              </a:rPr>
              <a:t>LEY  GENERAL  DE  IN</a:t>
            </a: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STITUCIONES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ID" sz="2800" b="1" dirty="0">
                <a:solidFill>
                  <a:prstClr val="black"/>
                </a:solidFill>
                <a:latin typeface="Arial" panose="020B0604020202020204" pitchFamily="34" charset="0"/>
                <a:cs typeface="Arial" panose="020B0604020202020204" pitchFamily="34" charset="0"/>
              </a:rPr>
              <a:t>Y  PROCEDIMIENTOS  ELECTORALES</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393FBC7B-C607-074C-229C-FC323BA1D691}"/>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C8E97B4B-966C-F650-B6F4-260151331EF8}"/>
              </a:ext>
            </a:extLst>
          </p:cNvPr>
          <p:cNvSpPr txBox="1"/>
          <p:nvPr/>
        </p:nvSpPr>
        <p:spPr>
          <a:xfrm>
            <a:off x="1463383" y="1226383"/>
            <a:ext cx="10617782" cy="4455835"/>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a:t>
            </a:r>
            <a:r>
              <a:rPr lang="es-MX" sz="2400" b="1" dirty="0">
                <a:solidFill>
                  <a:prstClr val="black"/>
                </a:solidFill>
                <a:latin typeface="Arial" panose="020B0604020202020204" pitchFamily="34" charset="0"/>
                <a:cs typeface="Arial" panose="020B0604020202020204" pitchFamily="34" charset="0"/>
              </a:rPr>
              <a:t>7</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1. Votar en las elecciones constituye un derecho y una obligación</a:t>
            </a:r>
            <a:r>
              <a:rPr lang="es-MX" sz="2400" dirty="0">
                <a:solidFill>
                  <a:prstClr val="black"/>
                </a:solidFill>
                <a:latin typeface="Arial" panose="020B0604020202020204" pitchFamily="34" charset="0"/>
                <a:cs typeface="Arial" panose="020B0604020202020204" pitchFamily="34" charset="0"/>
              </a:rPr>
              <a:t> que </a:t>
            </a:r>
            <a:r>
              <a:rPr lang="es-MX" sz="2400" b="1" dirty="0">
                <a:solidFill>
                  <a:prstClr val="black"/>
                </a:solidFill>
                <a:latin typeface="Arial" panose="020B0604020202020204" pitchFamily="34" charset="0"/>
                <a:cs typeface="Arial" panose="020B0604020202020204" pitchFamily="34" charset="0"/>
              </a:rPr>
              <a:t>se ejerce para integrar órganos del Estado de elección popular</a:t>
            </a:r>
            <a:r>
              <a:rPr lang="es-MX" sz="2400" dirty="0">
                <a:solidFill>
                  <a:prstClr val="black"/>
                </a:solidFill>
                <a:latin typeface="Arial" panose="020B0604020202020204" pitchFamily="34" charset="0"/>
                <a:cs typeface="Arial" panose="020B0604020202020204" pitchFamily="34" charset="0"/>
              </a:rPr>
              <a:t>. </a:t>
            </a:r>
            <a:r>
              <a:rPr lang="es-MX" sz="2400" b="1" dirty="0">
                <a:solidFill>
                  <a:prstClr val="black"/>
                </a:solidFill>
                <a:latin typeface="Arial" panose="020B0604020202020204" pitchFamily="34" charset="0"/>
                <a:cs typeface="Arial" panose="020B0604020202020204" pitchFamily="34" charset="0"/>
              </a:rPr>
              <a:t>También es derecho de los Ciudadanos</a:t>
            </a:r>
            <a:r>
              <a:rPr lang="es-MX" sz="2400" dirty="0">
                <a:solidFill>
                  <a:prstClr val="black"/>
                </a:solidFill>
                <a:latin typeface="Arial" panose="020B0604020202020204" pitchFamily="34" charset="0"/>
                <a:cs typeface="Arial" panose="020B0604020202020204" pitchFamily="34" charset="0"/>
              </a:rPr>
              <a:t> y obligación para los partidos políticos </a:t>
            </a:r>
            <a:r>
              <a:rPr lang="es-MX" sz="2400" b="1" dirty="0">
                <a:solidFill>
                  <a:prstClr val="black"/>
                </a:solidFill>
                <a:latin typeface="Arial" panose="020B0604020202020204" pitchFamily="34" charset="0"/>
                <a:cs typeface="Arial" panose="020B0604020202020204" pitchFamily="34" charset="0"/>
              </a:rPr>
              <a:t>la igualdad de oportunidades y la paridad</a:t>
            </a:r>
            <a:r>
              <a:rPr lang="es-MX" sz="2400" dirty="0">
                <a:solidFill>
                  <a:prstClr val="black"/>
                </a:solidFill>
                <a:latin typeface="Arial" panose="020B0604020202020204" pitchFamily="34" charset="0"/>
                <a:cs typeface="Arial" panose="020B0604020202020204" pitchFamily="34" charset="0"/>
              </a:rPr>
              <a:t> entre hombres y mujeres </a:t>
            </a:r>
            <a:r>
              <a:rPr lang="es-MX" sz="2400" b="1" dirty="0">
                <a:solidFill>
                  <a:prstClr val="black"/>
                </a:solidFill>
                <a:latin typeface="Arial" panose="020B0604020202020204" pitchFamily="34" charset="0"/>
                <a:cs typeface="Arial" panose="020B0604020202020204" pitchFamily="34" charset="0"/>
              </a:rPr>
              <a:t>para tener acceso a cargos de elección popular</a:t>
            </a:r>
            <a:r>
              <a:rPr lang="es-MX" sz="2400" dirty="0">
                <a:solidFill>
                  <a:prstClr val="black"/>
                </a:solidFill>
                <a:latin typeface="Arial" panose="020B0604020202020204" pitchFamily="34" charset="0"/>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(Énfasis adicionado)</a:t>
            </a:r>
          </a:p>
        </p:txBody>
      </p:sp>
    </p:spTree>
    <p:extLst>
      <p:ext uri="{BB962C8B-B14F-4D97-AF65-F5344CB8AC3E}">
        <p14:creationId xmlns:p14="http://schemas.microsoft.com/office/powerpoint/2010/main" val="1572422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E1BA3B01-CF67-F452-1616-0594A3FF836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03CDCDC-0523-4495-A363-78D253CAA6D0}"/>
              </a:ext>
            </a:extLst>
          </p:cNvPr>
          <p:cNvSpPr txBox="1"/>
          <p:nvPr/>
        </p:nvSpPr>
        <p:spPr>
          <a:xfrm>
            <a:off x="2708910" y="311745"/>
            <a:ext cx="9302982" cy="46474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CONCEPTOS  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   SUBJETIVO</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OBLIGACIÓN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DEBER  JURÍDICO</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(DEBER-DERECHO)</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GALVÁN RIVERA, Flavio, Conceptos Jurídicos Elementales. Introducción a la Ciencia del Derecho, segunda edición, Tirant Lo Blanch, México, 2023, pp. </a:t>
            </a:r>
            <a:r>
              <a:rPr lang="es-MX" sz="2400" b="1" dirty="0">
                <a:solidFill>
                  <a:prstClr val="white"/>
                </a:solidFill>
                <a:latin typeface="Arial" panose="020B0604020202020204" pitchFamily="34" charset="0"/>
                <a:cs typeface="Arial" panose="020B0604020202020204" pitchFamily="34" charset="0"/>
              </a:rPr>
              <a:t>161</a:t>
            </a: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 170.</a:t>
            </a:r>
            <a:endPar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DA8AEBC1-9FC0-A399-6176-9B92E476A9FA}"/>
              </a:ext>
            </a:extLst>
          </p:cNvPr>
          <p:cNvGrpSpPr>
            <a:grpSpLocks noChangeAspect="1"/>
          </p:cNvGrpSpPr>
          <p:nvPr/>
        </p:nvGrpSpPr>
        <p:grpSpPr bwMode="auto">
          <a:xfrm>
            <a:off x="180108" y="1525781"/>
            <a:ext cx="2117322" cy="1783081"/>
            <a:chOff x="3551" y="1011"/>
            <a:chExt cx="578" cy="620"/>
          </a:xfrm>
          <a:solidFill>
            <a:srgbClr val="FFC000"/>
          </a:solidFill>
        </p:grpSpPr>
        <p:sp>
          <p:nvSpPr>
            <p:cNvPr id="5" name="Freeform 5">
              <a:extLst>
                <a:ext uri="{FF2B5EF4-FFF2-40B4-BE49-F238E27FC236}">
                  <a16:creationId xmlns:a16="http://schemas.microsoft.com/office/drawing/2014/main" id="{93D28B78-FD45-A113-7219-C52C20341FD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B67705F8-9359-488F-0CDF-216866B23B1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C85E6C9B-894D-312B-52D5-B3DC666453E4}"/>
              </a:ext>
            </a:extLst>
          </p:cNvPr>
          <p:cNvSpPr/>
          <p:nvPr/>
        </p:nvSpPr>
        <p:spPr>
          <a:xfrm>
            <a:off x="0" y="5074920"/>
            <a:ext cx="12192000" cy="178308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3A85EFD1-8246-6F0E-1628-D60DEF4E22F2}"/>
              </a:ext>
            </a:extLst>
          </p:cNvPr>
          <p:cNvPicPr>
            <a:picLocks noChangeAspect="1"/>
          </p:cNvPicPr>
          <p:nvPr/>
        </p:nvPicPr>
        <p:blipFill>
          <a:blip r:embed="rId2"/>
          <a:stretch>
            <a:fillRect/>
          </a:stretch>
        </p:blipFill>
        <p:spPr>
          <a:xfrm>
            <a:off x="3794760" y="5440680"/>
            <a:ext cx="4812029" cy="1274447"/>
          </a:xfrm>
          <a:prstGeom prst="rect">
            <a:avLst/>
          </a:prstGeom>
        </p:spPr>
      </p:pic>
    </p:spTree>
    <p:extLst>
      <p:ext uri="{BB962C8B-B14F-4D97-AF65-F5344CB8AC3E}">
        <p14:creationId xmlns:p14="http://schemas.microsoft.com/office/powerpoint/2010/main" val="3029178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E7A83-CB28-7309-D9D4-79C2E1BD2E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1358637-107E-2A89-CFEE-970CADB1FC34}"/>
              </a:ext>
            </a:extLst>
          </p:cNvPr>
          <p:cNvSpPr/>
          <p:nvPr/>
        </p:nvSpPr>
        <p:spPr>
          <a:xfrm>
            <a:off x="2" y="0"/>
            <a:ext cx="90296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7CA96A9B-612F-F161-C1D3-C49A2A008A34}"/>
              </a:ext>
            </a:extLst>
          </p:cNvPr>
          <p:cNvGrpSpPr>
            <a:grpSpLocks noChangeAspect="1"/>
          </p:cNvGrpSpPr>
          <p:nvPr/>
        </p:nvGrpSpPr>
        <p:grpSpPr bwMode="auto">
          <a:xfrm>
            <a:off x="55418" y="503005"/>
            <a:ext cx="792135" cy="857165"/>
            <a:chOff x="3551" y="1011"/>
            <a:chExt cx="578" cy="620"/>
          </a:xfrm>
          <a:solidFill>
            <a:srgbClr val="FFC000"/>
          </a:solidFill>
        </p:grpSpPr>
        <p:sp>
          <p:nvSpPr>
            <p:cNvPr id="13" name="Freeform 5">
              <a:extLst>
                <a:ext uri="{FF2B5EF4-FFF2-40B4-BE49-F238E27FC236}">
                  <a16:creationId xmlns:a16="http://schemas.microsoft.com/office/drawing/2014/main" id="{A90C09EC-7E6D-3745-6C1B-B0A0A8FA139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7201110-8837-EC7B-0736-DB0589B2F73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9987B7F-0BF7-254E-C375-00717E50E3B7}"/>
              </a:ext>
            </a:extLst>
          </p:cNvPr>
          <p:cNvSpPr/>
          <p:nvPr/>
        </p:nvSpPr>
        <p:spPr>
          <a:xfrm>
            <a:off x="958386" y="41732"/>
            <a:ext cx="11122779" cy="74191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a:t>
            </a:r>
          </a:p>
        </p:txBody>
      </p:sp>
      <p:pic>
        <p:nvPicPr>
          <p:cNvPr id="29" name="Imagen 28">
            <a:extLst>
              <a:ext uri="{FF2B5EF4-FFF2-40B4-BE49-F238E27FC236}">
                <a16:creationId xmlns:a16="http://schemas.microsoft.com/office/drawing/2014/main" id="{A72D54B5-DC40-ADB9-5CBC-BA1AC18B6D1C}"/>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98B3FE0B-8BD3-E774-470B-3A2DDF32546F}"/>
              </a:ext>
            </a:extLst>
          </p:cNvPr>
          <p:cNvSpPr txBox="1"/>
          <p:nvPr/>
        </p:nvSpPr>
        <p:spPr>
          <a:xfrm>
            <a:off x="958385" y="890735"/>
            <a:ext cx="11122779"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¿CÓMO SE DEFINE LA OBLIGACIÓN?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Si se tiene en mente, por un lado, el principio de igualdad jurídica entre todos los entes o sujetos de Derecho, evidentemente, con las diferencias procedentes, también conforme a Derecho y, en otro aspecto, que en la obligación jurídica concurren dos partes, </a:t>
            </a:r>
            <a:r>
              <a:rPr lang="es-MX" sz="2400" dirty="0" err="1">
                <a:solidFill>
                  <a:prstClr val="black"/>
                </a:solidFill>
                <a:latin typeface="Arial" panose="020B0604020202020204" pitchFamily="34" charset="0"/>
                <a:cs typeface="Arial" panose="020B0604020202020204" pitchFamily="34" charset="0"/>
              </a:rPr>
              <a:t>monosubjetivas</a:t>
            </a:r>
            <a:r>
              <a:rPr lang="es-MX" sz="2400" dirty="0">
                <a:solidFill>
                  <a:prstClr val="black"/>
                </a:solidFill>
                <a:latin typeface="Arial" panose="020B0604020202020204" pitchFamily="34" charset="0"/>
                <a:cs typeface="Arial" panose="020B0604020202020204" pitchFamily="34" charset="0"/>
              </a:rPr>
              <a:t> o plurisubjetivas, vinculadas entre sí y no únicamente y menos aún necesariamente una relación sólo entre dos personas o dos sujetos de Derecho, además de que </a:t>
            </a:r>
            <a:r>
              <a:rPr lang="es-MX" sz="2400" b="1" dirty="0">
                <a:solidFill>
                  <a:prstClr val="black"/>
                </a:solidFill>
                <a:latin typeface="Arial" panose="020B0604020202020204" pitchFamily="34" charset="0"/>
                <a:cs typeface="Arial" panose="020B0604020202020204" pitchFamily="34" charset="0"/>
              </a:rPr>
              <a:t>la obligación jurídica es siempre una relación o vinculación de Derecho, en la cual </a:t>
            </a:r>
            <a:r>
              <a:rPr lang="es-MX" sz="2400" b="1" i="1" dirty="0">
                <a:solidFill>
                  <a:prstClr val="black"/>
                </a:solidFill>
                <a:latin typeface="Arial" panose="020B0604020202020204" pitchFamily="34" charset="0"/>
                <a:cs typeface="Arial" panose="020B0604020202020204" pitchFamily="34" charset="0"/>
              </a:rPr>
              <a:t>una de las dos partes</a:t>
            </a:r>
            <a:r>
              <a:rPr lang="es-MX" sz="2400" dirty="0">
                <a:solidFill>
                  <a:prstClr val="black"/>
                </a:solidFill>
                <a:latin typeface="Arial" panose="020B0604020202020204" pitchFamily="34" charset="0"/>
                <a:cs typeface="Arial" panose="020B0604020202020204" pitchFamily="34" charset="0"/>
              </a:rPr>
              <a:t>, identificada como </a:t>
            </a:r>
            <a:r>
              <a:rPr lang="es-MX" sz="2400" b="1" i="1" dirty="0">
                <a:solidFill>
                  <a:prstClr val="black"/>
                </a:solidFill>
                <a:latin typeface="Arial" panose="020B0604020202020204" pitchFamily="34" charset="0"/>
                <a:cs typeface="Arial" panose="020B0604020202020204" pitchFamily="34" charset="0"/>
              </a:rPr>
              <a:t>acreedora</a:t>
            </a:r>
            <a:r>
              <a:rPr lang="es-MX" sz="2400" b="1" dirty="0">
                <a:solidFill>
                  <a:prstClr val="black"/>
                </a:solidFill>
                <a:latin typeface="Arial" panose="020B0604020202020204" pitchFamily="34" charset="0"/>
                <a:cs typeface="Arial" panose="020B0604020202020204" pitchFamily="34" charset="0"/>
              </a:rPr>
              <a:t>, está facultada para exigir el cumplimiento de </a:t>
            </a:r>
            <a:r>
              <a:rPr lang="es-MX" sz="2400" b="1" i="1" dirty="0">
                <a:solidFill>
                  <a:prstClr val="black"/>
                </a:solidFill>
                <a:latin typeface="Arial" panose="020B0604020202020204" pitchFamily="34" charset="0"/>
                <a:cs typeface="Arial" panose="020B0604020202020204" pitchFamily="34" charset="0"/>
              </a:rPr>
              <a:t>determinada conducta</a:t>
            </a:r>
            <a:r>
              <a:rPr lang="es-MX" sz="2400" dirty="0">
                <a:solidFill>
                  <a:prstClr val="black"/>
                </a:solidFill>
                <a:latin typeface="Arial" panose="020B0604020202020204" pitchFamily="34" charset="0"/>
                <a:cs typeface="Arial" panose="020B0604020202020204" pitchFamily="34" charset="0"/>
              </a:rPr>
              <a:t>, denominada </a:t>
            </a:r>
            <a:r>
              <a:rPr lang="es-MX" sz="2400" i="1" dirty="0">
                <a:solidFill>
                  <a:prstClr val="black"/>
                </a:solidFill>
                <a:latin typeface="Arial" panose="020B0604020202020204" pitchFamily="34" charset="0"/>
                <a:cs typeface="Arial" panose="020B0604020202020204" pitchFamily="34" charset="0"/>
              </a:rPr>
              <a:t>prestación</a:t>
            </a:r>
            <a:r>
              <a:rPr lang="es-MX" sz="2400" dirty="0">
                <a:solidFill>
                  <a:prstClr val="black"/>
                </a:solidFill>
                <a:latin typeface="Arial" panose="020B0604020202020204" pitchFamily="34" charset="0"/>
                <a:cs typeface="Arial" panose="020B0604020202020204" pitchFamily="34" charset="0"/>
              </a:rPr>
              <a:t>, </a:t>
            </a:r>
            <a:r>
              <a:rPr lang="es-MX" sz="2400" b="1" dirty="0">
                <a:solidFill>
                  <a:prstClr val="black"/>
                </a:solidFill>
                <a:latin typeface="Arial" panose="020B0604020202020204" pitchFamily="34" charset="0"/>
                <a:cs typeface="Arial" panose="020B0604020202020204" pitchFamily="34" charset="0"/>
              </a:rPr>
              <a:t>a la </a:t>
            </a:r>
            <a:r>
              <a:rPr lang="es-MX" sz="2400" b="1" i="1" dirty="0">
                <a:solidFill>
                  <a:prstClr val="black"/>
                </a:solidFill>
                <a:latin typeface="Arial" panose="020B0604020202020204" pitchFamily="34" charset="0"/>
                <a:cs typeface="Arial" panose="020B0604020202020204" pitchFamily="34" charset="0"/>
              </a:rPr>
              <a:t>otra parte</a:t>
            </a:r>
            <a:r>
              <a:rPr lang="es-MX" sz="2400" dirty="0">
                <a:solidFill>
                  <a:prstClr val="black"/>
                </a:solidFill>
                <a:latin typeface="Arial" panose="020B0604020202020204" pitchFamily="34" charset="0"/>
                <a:cs typeface="Arial" panose="020B0604020202020204" pitchFamily="34" charset="0"/>
              </a:rPr>
              <a:t>, conocida jurídicamente como </a:t>
            </a:r>
            <a:r>
              <a:rPr lang="es-MX" sz="2400" b="1" i="1" dirty="0">
                <a:solidFill>
                  <a:prstClr val="black"/>
                </a:solidFill>
                <a:latin typeface="Arial" panose="020B0604020202020204" pitchFamily="34" charset="0"/>
                <a:cs typeface="Arial" panose="020B0604020202020204" pitchFamily="34" charset="0"/>
              </a:rPr>
              <a:t>deudora</a:t>
            </a:r>
            <a:r>
              <a:rPr lang="es-MX" sz="2400" b="1" dirty="0">
                <a:solidFill>
                  <a:prstClr val="black"/>
                </a:solidFill>
                <a:latin typeface="Arial" panose="020B0604020202020204" pitchFamily="34" charset="0"/>
                <a:cs typeface="Arial" panose="020B0604020202020204" pitchFamily="34" charset="0"/>
              </a:rPr>
              <a:t>, la cual tiene el deber, por regla insalvable, de cumplir esa conducta</a:t>
            </a:r>
            <a:r>
              <a:rPr lang="es-MX" sz="2400" dirty="0">
                <a:solidFill>
                  <a:prstClr val="black"/>
                </a:solidFill>
                <a:latin typeface="Arial" panose="020B0604020202020204" pitchFamily="34" charset="0"/>
                <a:cs typeface="Arial" panose="020B0604020202020204" pitchFamily="34" charset="0"/>
              </a:rPr>
              <a:t> o prestación debida, …se propone la siguiente:</a:t>
            </a:r>
          </a:p>
        </p:txBody>
      </p:sp>
    </p:spTree>
    <p:extLst>
      <p:ext uri="{BB962C8B-B14F-4D97-AF65-F5344CB8AC3E}">
        <p14:creationId xmlns:p14="http://schemas.microsoft.com/office/powerpoint/2010/main" val="19325204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59929-D316-3894-6571-C040FFA945E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957C357-8117-C281-2539-204C1D6050E7}"/>
              </a:ext>
            </a:extLst>
          </p:cNvPr>
          <p:cNvSpPr/>
          <p:nvPr/>
        </p:nvSpPr>
        <p:spPr>
          <a:xfrm>
            <a:off x="2" y="0"/>
            <a:ext cx="90296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486BA2F-1501-9889-B736-0EED652DCF82}"/>
              </a:ext>
            </a:extLst>
          </p:cNvPr>
          <p:cNvGrpSpPr>
            <a:grpSpLocks noChangeAspect="1"/>
          </p:cNvGrpSpPr>
          <p:nvPr/>
        </p:nvGrpSpPr>
        <p:grpSpPr bwMode="auto">
          <a:xfrm>
            <a:off x="55418" y="503005"/>
            <a:ext cx="792135" cy="857165"/>
            <a:chOff x="3551" y="1011"/>
            <a:chExt cx="578" cy="620"/>
          </a:xfrm>
          <a:solidFill>
            <a:srgbClr val="FFC000"/>
          </a:solidFill>
        </p:grpSpPr>
        <p:sp>
          <p:nvSpPr>
            <p:cNvPr id="13" name="Freeform 5">
              <a:extLst>
                <a:ext uri="{FF2B5EF4-FFF2-40B4-BE49-F238E27FC236}">
                  <a16:creationId xmlns:a16="http://schemas.microsoft.com/office/drawing/2014/main" id="{B8FDD5A4-A382-D9AF-FE8F-E18068774D6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1D46CDC-C1CA-FB48-C75D-0CE494BFB08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D318B2B-2B1B-69E9-279E-5AA8597C0D6A}"/>
              </a:ext>
            </a:extLst>
          </p:cNvPr>
          <p:cNvSpPr/>
          <p:nvPr/>
        </p:nvSpPr>
        <p:spPr>
          <a:xfrm>
            <a:off x="958385" y="26325"/>
            <a:ext cx="11122779" cy="71585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a:t>
            </a:r>
          </a:p>
        </p:txBody>
      </p:sp>
      <p:pic>
        <p:nvPicPr>
          <p:cNvPr id="29" name="Imagen 28">
            <a:extLst>
              <a:ext uri="{FF2B5EF4-FFF2-40B4-BE49-F238E27FC236}">
                <a16:creationId xmlns:a16="http://schemas.microsoft.com/office/drawing/2014/main" id="{C1A16C47-60DC-C433-EFF8-0760F4B35BB5}"/>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35B4FCE2-E12D-1436-2EEE-F41AFADE6AC1}"/>
              </a:ext>
            </a:extLst>
          </p:cNvPr>
          <p:cNvSpPr txBox="1"/>
          <p:nvPr/>
        </p:nvSpPr>
        <p:spPr>
          <a:xfrm>
            <a:off x="958385" y="856357"/>
            <a:ext cx="11122779" cy="600164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Obligación es el vínculo jurídico existente entre dos partes, una denominada deudora y acreedora la otra parte, que faculta a la acreedora a exigir y recibir la prestación debida, que la parte deudora debe cumplir, conforme a Derecho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 163)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¿QUÉ ES EL DEBER JURÍDICO?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…El deber jurídico se presenta, ante todo, como sujeción, esto es, como el hecho de estar obligados a la observancia de la norma jurídica… Este deber puede ser denominado deber legal, porque implica la observancia debida a la norma, en sí y por sí considerada… independientemente del presupuesto de la existencia de una relación jurídica. En tal sentido el deber es un carácter fundamental del ordenamiento jurídico… pero concurre con mucha más frecuencia en el derecho público que en derecho privado…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MESSINEO, Francesco,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Manual de Derecho Civil y Comercial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tomo II, Ediciones Jurídicas Europa-América, Buenos Aires, Argentina, 1979, p. 80.</a:t>
            </a:r>
          </a:p>
        </p:txBody>
      </p:sp>
    </p:spTree>
    <p:extLst>
      <p:ext uri="{BB962C8B-B14F-4D97-AF65-F5344CB8AC3E}">
        <p14:creationId xmlns:p14="http://schemas.microsoft.com/office/powerpoint/2010/main" val="1505356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A64AA-A46F-3F98-4165-ECAD3654CF4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693E6D5-32F4-BAC0-B912-99749BF632AF}"/>
              </a:ext>
            </a:extLst>
          </p:cNvPr>
          <p:cNvSpPr/>
          <p:nvPr/>
        </p:nvSpPr>
        <p:spPr>
          <a:xfrm>
            <a:off x="2" y="0"/>
            <a:ext cx="90296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22410B5-6B7F-A9C0-9B13-399555D0ADFC}"/>
              </a:ext>
            </a:extLst>
          </p:cNvPr>
          <p:cNvGrpSpPr>
            <a:grpSpLocks noChangeAspect="1"/>
          </p:cNvGrpSpPr>
          <p:nvPr/>
        </p:nvGrpSpPr>
        <p:grpSpPr bwMode="auto">
          <a:xfrm>
            <a:off x="55418" y="503005"/>
            <a:ext cx="792135" cy="857165"/>
            <a:chOff x="3551" y="1011"/>
            <a:chExt cx="578" cy="620"/>
          </a:xfrm>
          <a:solidFill>
            <a:srgbClr val="FFC000"/>
          </a:solidFill>
        </p:grpSpPr>
        <p:sp>
          <p:nvSpPr>
            <p:cNvPr id="13" name="Freeform 5">
              <a:extLst>
                <a:ext uri="{FF2B5EF4-FFF2-40B4-BE49-F238E27FC236}">
                  <a16:creationId xmlns:a16="http://schemas.microsoft.com/office/drawing/2014/main" id="{615BCFB3-467D-3D02-BA80-E7DC1AF91B3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2F0F364-0D05-7DAC-2D53-67817732E82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85A8FB81-584B-7E1E-B36D-DDD3D1FAED26}"/>
              </a:ext>
            </a:extLst>
          </p:cNvPr>
          <p:cNvSpPr/>
          <p:nvPr/>
        </p:nvSpPr>
        <p:spPr>
          <a:xfrm>
            <a:off x="958385" y="26325"/>
            <a:ext cx="11122779" cy="71585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a:t>
            </a:r>
          </a:p>
        </p:txBody>
      </p:sp>
      <p:pic>
        <p:nvPicPr>
          <p:cNvPr id="29" name="Imagen 28">
            <a:extLst>
              <a:ext uri="{FF2B5EF4-FFF2-40B4-BE49-F238E27FC236}">
                <a16:creationId xmlns:a16="http://schemas.microsoft.com/office/drawing/2014/main" id="{CCE4C38E-ACBF-268B-072F-60188E6DA9D5}"/>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835ECA32-3D1B-8AD4-B718-7FD4AC63F1A9}"/>
              </a:ext>
            </a:extLst>
          </p:cNvPr>
          <p:cNvSpPr txBox="1"/>
          <p:nvPr/>
        </p:nvSpPr>
        <p:spPr>
          <a:xfrm>
            <a:off x="958385" y="856357"/>
            <a:ext cx="11122779"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…deber jurídico …la necesidad que tiene todo sujeto de Derecho de adecuar su conducta a lo dispuesto en el vigente sistema normativo jurídico, a favor de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otro u otros sujetos de Derecho, determinados o indeterminados. (p. 168).</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¿CÓMO SE DEFINE EL DERECHO SUBJETIVO?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…el segundo sentido en el que puede asumirse el término “derecho” y, precisamente, el sentido en virtud del cual, frente al derecho en sentido objetivo (norma), se perfila el concepto de </a:t>
            </a:r>
            <a:r>
              <a:rPr lang="es-MX" sz="2400" i="1" dirty="0">
                <a:solidFill>
                  <a:prstClr val="black"/>
                </a:solidFill>
                <a:latin typeface="Arial" panose="020B0604020202020204" pitchFamily="34" charset="0"/>
                <a:cs typeface="Arial" panose="020B0604020202020204" pitchFamily="34" charset="0"/>
              </a:rPr>
              <a:t>poder de un sujeto</a:t>
            </a:r>
            <a:r>
              <a:rPr lang="es-MX" sz="2400" dirty="0">
                <a:solidFill>
                  <a:prstClr val="black"/>
                </a:solidFill>
                <a:latin typeface="Arial" panose="020B0604020202020204" pitchFamily="34" charset="0"/>
                <a:cs typeface="Arial" panose="020B0604020202020204" pitchFamily="34" charset="0"/>
              </a:rPr>
              <a:t>, que se manifiesta en conexión con una relación jurídica…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El derecho subjetivo presupone lógicamente el derecho objetivo (la norma), al menos en el sentido de que la norma es </a:t>
            </a:r>
            <a:r>
              <a:rPr lang="es-MX" sz="2400" i="1" dirty="0">
                <a:solidFill>
                  <a:prstClr val="black"/>
                </a:solidFill>
                <a:latin typeface="Arial" panose="020B0604020202020204" pitchFamily="34" charset="0"/>
                <a:cs typeface="Arial" panose="020B0604020202020204" pitchFamily="34" charset="0"/>
              </a:rPr>
              <a:t>garantía de que el poder</a:t>
            </a:r>
            <a:r>
              <a:rPr lang="es-MX" sz="2400" dirty="0">
                <a:solidFill>
                  <a:prstClr val="black"/>
                </a:solidFill>
                <a:latin typeface="Arial" panose="020B0604020202020204" pitchFamily="34" charset="0"/>
                <a:cs typeface="Arial" panose="020B0604020202020204" pitchFamily="34" charset="0"/>
              </a:rPr>
              <a:t> (como contenido del derecho subjetivo) </a:t>
            </a:r>
            <a:r>
              <a:rPr lang="es-MX" sz="2400" i="1" dirty="0">
                <a:solidFill>
                  <a:prstClr val="black"/>
                </a:solidFill>
                <a:latin typeface="Arial" panose="020B0604020202020204" pitchFamily="34" charset="0"/>
                <a:cs typeface="Arial" panose="020B0604020202020204" pitchFamily="34" charset="0"/>
              </a:rPr>
              <a:t>pueda ejercitarse efectivamente</a:t>
            </a:r>
            <a:r>
              <a:rPr lang="es-MX" sz="2400" dirty="0">
                <a:solidFill>
                  <a:prstClr val="black"/>
                </a:solidFill>
                <a:latin typeface="Arial" panose="020B0604020202020204" pitchFamily="34" charset="0"/>
                <a:cs typeface="Arial" panose="020B0604020202020204" pitchFamily="34" charset="0"/>
              </a:rPr>
              <a:t>; pero no es verdad también la recíproca, a saber, que del derecho objetivo nazcan</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1559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97548-7F6B-5271-9B66-50FFC0ADCCD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4DDA3CE-21B8-0A5A-6D13-27CF4A578F9A}"/>
              </a:ext>
            </a:extLst>
          </p:cNvPr>
          <p:cNvSpPr/>
          <p:nvPr/>
        </p:nvSpPr>
        <p:spPr>
          <a:xfrm>
            <a:off x="2" y="0"/>
            <a:ext cx="90296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849926E-6D77-0FBC-24D8-20DDD0146D16}"/>
              </a:ext>
            </a:extLst>
          </p:cNvPr>
          <p:cNvGrpSpPr>
            <a:grpSpLocks noChangeAspect="1"/>
          </p:cNvGrpSpPr>
          <p:nvPr/>
        </p:nvGrpSpPr>
        <p:grpSpPr bwMode="auto">
          <a:xfrm>
            <a:off x="55418" y="503005"/>
            <a:ext cx="792135" cy="857165"/>
            <a:chOff x="3551" y="1011"/>
            <a:chExt cx="578" cy="620"/>
          </a:xfrm>
          <a:solidFill>
            <a:srgbClr val="FFC000"/>
          </a:solidFill>
        </p:grpSpPr>
        <p:sp>
          <p:nvSpPr>
            <p:cNvPr id="13" name="Freeform 5">
              <a:extLst>
                <a:ext uri="{FF2B5EF4-FFF2-40B4-BE49-F238E27FC236}">
                  <a16:creationId xmlns:a16="http://schemas.microsoft.com/office/drawing/2014/main" id="{9A64BB8B-C47B-49C3-EDF3-C6F6B2FF9F5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40D3F71-4069-DE1A-11CE-D2EDFB0533F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AAF56D57-BA24-F8F8-1435-893E7A3C4057}"/>
              </a:ext>
            </a:extLst>
          </p:cNvPr>
          <p:cNvSpPr/>
          <p:nvPr/>
        </p:nvSpPr>
        <p:spPr>
          <a:xfrm>
            <a:off x="958385" y="26325"/>
            <a:ext cx="11122779" cy="71585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a:t>
            </a:r>
          </a:p>
        </p:txBody>
      </p:sp>
      <p:pic>
        <p:nvPicPr>
          <p:cNvPr id="29" name="Imagen 28">
            <a:extLst>
              <a:ext uri="{FF2B5EF4-FFF2-40B4-BE49-F238E27FC236}">
                <a16:creationId xmlns:a16="http://schemas.microsoft.com/office/drawing/2014/main" id="{2C1931A3-4528-71BE-04D9-F52EE135A8BA}"/>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A9C502A-0D2B-44EC-8922-604AFB3B9A7B}"/>
              </a:ext>
            </a:extLst>
          </p:cNvPr>
          <p:cNvSpPr txBox="1"/>
          <p:nvPr/>
        </p:nvSpPr>
        <p:spPr>
          <a:xfrm>
            <a:off x="958385" y="856357"/>
            <a:ext cx="11122779" cy="575542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siempre derechos subjetivos… Baste pensar en las normas de derecho público, que crean deberes para el individuo, sin otorgar necesariamente los correspondientes poderes; y en algunas normas del derecho de la familia, de las que nacen deberes, pero no los derechos subjetivos correspondientes…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contenido propio del derecho subjetivo es, ante todo, un</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poder jurídico (o dominio) de la voluntad, concedido por el ordenamiento jurídico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 sujeto. Poder implica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posibilidad de dirigir la propia voluntad de ciertas maneras determinadas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implica, por tanto,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relevancia de la voluntad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sujeto. El poder se puede manifestar: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como un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señorío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un objeto del mundo exterior), o bien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una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pretensión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que otro (sujeto pasivo de una relación jurídica) se comporte de un modo determinado.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MESSINEO, Francesco,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Manual de Derecho Civil y Comercial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tomo II, traducción de la octava edición en italiano por Santiago Sentís </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Melendo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Ediciones Jurídicas Europa-América, Buenos Aires, Argentina, 1979, pp. 8 y 9.</a:t>
            </a:r>
          </a:p>
        </p:txBody>
      </p:sp>
    </p:spTree>
    <p:extLst>
      <p:ext uri="{BB962C8B-B14F-4D97-AF65-F5344CB8AC3E}">
        <p14:creationId xmlns:p14="http://schemas.microsoft.com/office/powerpoint/2010/main" val="154820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2872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2" y="461963"/>
            <a:ext cx="95596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53416" y="67785"/>
            <a:ext cx="10713891" cy="60701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SON LOS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353415" y="713150"/>
            <a:ext cx="10713892" cy="3970318"/>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derivan todos los otros derechos humanos, es el derecho a ser tratado por aquellos que detentan el poder de una forma coherente con el reconocimiento de que la vida de esa persona tiene una importancia intrínseca y de que ésta es personalmente responsable de hacer realidad el valor de su vida… (pp. 53 y 54).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DWORKIN, Ronald</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democracia posible. Principios para un nuevo debate político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traducción del inglés por Ernest </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Weikert</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García, Ediciones Paidós Ibérica, S. A., Barcelona, España, 2008.</a:t>
            </a:r>
          </a:p>
        </p:txBody>
      </p:sp>
    </p:spTree>
    <p:extLst>
      <p:ext uri="{BB962C8B-B14F-4D97-AF65-F5344CB8AC3E}">
        <p14:creationId xmlns:p14="http://schemas.microsoft.com/office/powerpoint/2010/main" val="2052635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AA952-275A-191E-8E43-0AD2A794A1E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E71253A-43D5-7135-ACA0-1C7121B45D0E}"/>
              </a:ext>
            </a:extLst>
          </p:cNvPr>
          <p:cNvSpPr/>
          <p:nvPr/>
        </p:nvSpPr>
        <p:spPr>
          <a:xfrm>
            <a:off x="1" y="0"/>
            <a:ext cx="20574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9D828FB-C722-48F7-D37C-8DC20D54EEA8}"/>
              </a:ext>
            </a:extLst>
          </p:cNvPr>
          <p:cNvGrpSpPr>
            <a:grpSpLocks noChangeAspect="1"/>
          </p:cNvGrpSpPr>
          <p:nvPr/>
        </p:nvGrpSpPr>
        <p:grpSpPr bwMode="auto">
          <a:xfrm>
            <a:off x="217171" y="582490"/>
            <a:ext cx="1623059" cy="1383470"/>
            <a:chOff x="3551" y="1011"/>
            <a:chExt cx="578" cy="620"/>
          </a:xfrm>
          <a:solidFill>
            <a:srgbClr val="FFC000"/>
          </a:solidFill>
        </p:grpSpPr>
        <p:sp>
          <p:nvSpPr>
            <p:cNvPr id="13" name="Freeform 5">
              <a:extLst>
                <a:ext uri="{FF2B5EF4-FFF2-40B4-BE49-F238E27FC236}">
                  <a16:creationId xmlns:a16="http://schemas.microsoft.com/office/drawing/2014/main" id="{52A7288C-2E9F-E332-3F0E-46C3DC3ED40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CF1FC24-481B-6F4A-A460-1B9C6F7C340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7C966656-C26D-2F91-ACA1-ADD6E77E8EF5}"/>
              </a:ext>
            </a:extLst>
          </p:cNvPr>
          <p:cNvSpPr/>
          <p:nvPr/>
        </p:nvSpPr>
        <p:spPr>
          <a:xfrm>
            <a:off x="2545773" y="67008"/>
            <a:ext cx="8998338" cy="151241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D" sz="3200" b="1" dirty="0">
                <a:solidFill>
                  <a:prstClr val="black"/>
                </a:solidFill>
                <a:latin typeface="Arial" panose="020B0604020202020204" pitchFamily="34" charset="0"/>
                <a:cs typeface="Arial" panose="020B0604020202020204" pitchFamily="34" charset="0"/>
              </a:rPr>
              <a:t>DEBER-DERECHO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a:extLst>
              <a:ext uri="{FF2B5EF4-FFF2-40B4-BE49-F238E27FC236}">
                <a16:creationId xmlns:a16="http://schemas.microsoft.com/office/drawing/2014/main" id="{2B6A9ECD-F68F-CEE7-C32A-78F7A466DF3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29B79A1F-CECE-210A-B39A-8235FBB8F823}"/>
              </a:ext>
            </a:extLst>
          </p:cNvPr>
          <p:cNvSpPr txBox="1"/>
          <p:nvPr/>
        </p:nvSpPr>
        <p:spPr>
          <a:xfrm>
            <a:off x="2571750" y="1702421"/>
            <a:ext cx="8972361" cy="3347840"/>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Conducta prevista en el vigente sistema normativo de Derecho, a la cual se atribuye simultáneamente la naturaleza jurídica de derecho subjetivo y de deber jurídico, cuyo incumplimiento, por regla, está sancionado.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34861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76B307BF-6B06-C7A1-D83E-1D23551F628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3CF0F0A-2049-50DC-9100-02B3192B38D8}"/>
              </a:ext>
            </a:extLst>
          </p:cNvPr>
          <p:cNvSpPr txBox="1"/>
          <p:nvPr/>
        </p:nvSpPr>
        <p:spPr>
          <a:xfrm>
            <a:off x="2708910" y="311745"/>
            <a:ext cx="9302982" cy="446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VOTO   O   SUFRAGIO   ACTIVO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ELECCIONES  DE  REPRESENTANTES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DEL  PUEBLO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NATURALEZA   JURÍDICA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Arial" panose="020B0604020202020204" pitchFamily="34" charset="0"/>
                <a:cs typeface="Arial" panose="020B0604020202020204" pitchFamily="34" charset="0"/>
              </a:rPr>
              <a:t>EN  EL  DERECHO  MEXICANO</a:t>
            </a: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FLAVIO  GALVÁN  RIVERA</a:t>
            </a:r>
          </a:p>
        </p:txBody>
      </p:sp>
      <p:grpSp>
        <p:nvGrpSpPr>
          <p:cNvPr id="3" name="Group 4">
            <a:extLst>
              <a:ext uri="{FF2B5EF4-FFF2-40B4-BE49-F238E27FC236}">
                <a16:creationId xmlns:a16="http://schemas.microsoft.com/office/drawing/2014/main" id="{E721F680-D7BD-5165-9B20-293BD2A160E8}"/>
              </a:ext>
            </a:extLst>
          </p:cNvPr>
          <p:cNvGrpSpPr>
            <a:grpSpLocks noChangeAspect="1"/>
          </p:cNvGrpSpPr>
          <p:nvPr/>
        </p:nvGrpSpPr>
        <p:grpSpPr bwMode="auto">
          <a:xfrm>
            <a:off x="180108" y="1525781"/>
            <a:ext cx="2117322" cy="1783081"/>
            <a:chOff x="3551" y="1011"/>
            <a:chExt cx="578" cy="620"/>
          </a:xfrm>
          <a:solidFill>
            <a:srgbClr val="FFC000"/>
          </a:solidFill>
        </p:grpSpPr>
        <p:sp>
          <p:nvSpPr>
            <p:cNvPr id="5" name="Freeform 5">
              <a:extLst>
                <a:ext uri="{FF2B5EF4-FFF2-40B4-BE49-F238E27FC236}">
                  <a16:creationId xmlns:a16="http://schemas.microsoft.com/office/drawing/2014/main" id="{C7890A0B-25EB-2531-EDB4-FB32473FDD37}"/>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0F273DA8-844C-0546-BD93-057AEE37D9E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6E431B41-9639-8D0E-2029-0E6D5E5C8974}"/>
              </a:ext>
            </a:extLst>
          </p:cNvPr>
          <p:cNvSpPr/>
          <p:nvPr/>
        </p:nvSpPr>
        <p:spPr>
          <a:xfrm>
            <a:off x="0" y="5074920"/>
            <a:ext cx="12192000" cy="178308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B4F26354-477F-4BC1-34CA-254EE4D56F5C}"/>
              </a:ext>
            </a:extLst>
          </p:cNvPr>
          <p:cNvPicPr>
            <a:picLocks noChangeAspect="1"/>
          </p:cNvPicPr>
          <p:nvPr/>
        </p:nvPicPr>
        <p:blipFill>
          <a:blip r:embed="rId2"/>
          <a:stretch>
            <a:fillRect/>
          </a:stretch>
        </p:blipFill>
        <p:spPr>
          <a:xfrm>
            <a:off x="3794760" y="5440680"/>
            <a:ext cx="4812029" cy="1274447"/>
          </a:xfrm>
          <a:prstGeom prst="rect">
            <a:avLst/>
          </a:prstGeom>
        </p:spPr>
      </p:pic>
    </p:spTree>
    <p:extLst>
      <p:ext uri="{BB962C8B-B14F-4D97-AF65-F5344CB8AC3E}">
        <p14:creationId xmlns:p14="http://schemas.microsoft.com/office/powerpoint/2010/main" val="27727514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A537-2D59-F707-1E8F-A8EAEF6D676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6934D47-A2EF-AAE4-E751-74E291596B1C}"/>
              </a:ext>
            </a:extLst>
          </p:cNvPr>
          <p:cNvSpPr/>
          <p:nvPr/>
        </p:nvSpPr>
        <p:spPr>
          <a:xfrm>
            <a:off x="1" y="0"/>
            <a:ext cx="11013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DF9C998-4308-DDFF-6BF0-D58E89FA7A39}"/>
              </a:ext>
            </a:extLst>
          </p:cNvPr>
          <p:cNvGrpSpPr>
            <a:grpSpLocks noChangeAspect="1"/>
          </p:cNvGrpSpPr>
          <p:nvPr/>
        </p:nvGrpSpPr>
        <p:grpSpPr bwMode="auto">
          <a:xfrm>
            <a:off x="86633" y="627868"/>
            <a:ext cx="928090" cy="854115"/>
            <a:chOff x="3551" y="1011"/>
            <a:chExt cx="578" cy="620"/>
          </a:xfrm>
          <a:solidFill>
            <a:srgbClr val="FFC000"/>
          </a:solidFill>
        </p:grpSpPr>
        <p:sp>
          <p:nvSpPr>
            <p:cNvPr id="13" name="Freeform 5">
              <a:extLst>
                <a:ext uri="{FF2B5EF4-FFF2-40B4-BE49-F238E27FC236}">
                  <a16:creationId xmlns:a16="http://schemas.microsoft.com/office/drawing/2014/main" id="{6965F639-252E-C5C7-4C99-96375B57684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ADDA390-9682-CEB9-072A-CE158DCB67F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EA76F2B-3C63-1532-7AD4-1AE54093C615}"/>
              </a:ext>
            </a:extLst>
          </p:cNvPr>
          <p:cNvSpPr/>
          <p:nvPr/>
        </p:nvSpPr>
        <p:spPr>
          <a:xfrm>
            <a:off x="1219200" y="67786"/>
            <a:ext cx="10913812" cy="143728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NATURALEZA  JURÍDICA  DEL  VOTO  ACTIVO</a:t>
            </a:r>
          </a:p>
          <a:p>
            <a:pPr marL="0" marR="0" lvl="0" indent="0" algn="ctr" defTabSz="914400" rtl="0" eaLnBrk="1" fontAlgn="auto" latinLnBrk="0" hangingPunct="1">
              <a:lnSpc>
                <a:spcPct val="100000"/>
              </a:lnSpc>
              <a:spcBef>
                <a:spcPts val="0"/>
              </a:spcBef>
              <a:spcAft>
                <a:spcPts val="0"/>
              </a:spcAft>
              <a:buClrTx/>
              <a:buSzTx/>
              <a:buFontTx/>
              <a:buNone/>
              <a:tabLst/>
              <a:defRPr/>
            </a:pPr>
            <a:r>
              <a:rPr lang="en-ID" sz="2800" b="1" dirty="0">
                <a:solidFill>
                  <a:prstClr val="black"/>
                </a:solidFill>
                <a:latin typeface="Arial" panose="020B0604020202020204" pitchFamily="34" charset="0"/>
                <a:cs typeface="Arial" panose="020B0604020202020204" pitchFamily="34" charset="0"/>
              </a:rPr>
              <a:t>EN  LA  ELECCIÓN  DE  REPRESENTANTES  DEL  PUEBLO</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a:extLst>
              <a:ext uri="{FF2B5EF4-FFF2-40B4-BE49-F238E27FC236}">
                <a16:creationId xmlns:a16="http://schemas.microsoft.com/office/drawing/2014/main" id="{F1FDFD97-8801-F2FF-4C29-A7C1D0209109}"/>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ABCA941B-F443-2F8C-A6B9-543B1CC95D2D}"/>
              </a:ext>
            </a:extLst>
          </p:cNvPr>
          <p:cNvGraphicFramePr>
            <a:graphicFrameLocks noGrp="1"/>
          </p:cNvGraphicFramePr>
          <p:nvPr>
            <p:extLst>
              <p:ext uri="{D42A27DB-BD31-4B8C-83A1-F6EECF244321}">
                <p14:modId xmlns:p14="http://schemas.microsoft.com/office/powerpoint/2010/main" val="2809831118"/>
              </p:ext>
            </p:extLst>
          </p:nvPr>
        </p:nvGraphicFramePr>
        <p:xfrm>
          <a:off x="1219200" y="1546918"/>
          <a:ext cx="10913811" cy="4795043"/>
        </p:xfrm>
        <a:graphic>
          <a:graphicData uri="http://schemas.openxmlformats.org/drawingml/2006/table">
            <a:tbl>
              <a:tblPr firstRow="1" bandRow="1">
                <a:tableStyleId>{17292A2E-F333-43FB-9621-5CBBE7FDCDCB}</a:tableStyleId>
              </a:tblPr>
              <a:tblGrid>
                <a:gridCol w="3637937">
                  <a:extLst>
                    <a:ext uri="{9D8B030D-6E8A-4147-A177-3AD203B41FA5}">
                      <a16:colId xmlns:a16="http://schemas.microsoft.com/office/drawing/2014/main" val="4154100804"/>
                    </a:ext>
                  </a:extLst>
                </a:gridCol>
                <a:gridCol w="3637937">
                  <a:extLst>
                    <a:ext uri="{9D8B030D-6E8A-4147-A177-3AD203B41FA5}">
                      <a16:colId xmlns:a16="http://schemas.microsoft.com/office/drawing/2014/main" val="3536097402"/>
                    </a:ext>
                  </a:extLst>
                </a:gridCol>
                <a:gridCol w="3637937">
                  <a:extLst>
                    <a:ext uri="{9D8B030D-6E8A-4147-A177-3AD203B41FA5}">
                      <a16:colId xmlns:a16="http://schemas.microsoft.com/office/drawing/2014/main" val="3462431807"/>
                    </a:ext>
                  </a:extLst>
                </a:gridCol>
              </a:tblGrid>
              <a:tr h="4795043">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a:solidFill>
                            <a:schemeClr val="tx1"/>
                          </a:solidFill>
                          <a:latin typeface="Arial" panose="020B0604020202020204" pitchFamily="34" charset="0"/>
                          <a:cs typeface="Arial" panose="020B0604020202020204" pitchFamily="34" charset="0"/>
                        </a:rPr>
                        <a:t>DERECHO  SUBJETIVO</a:t>
                      </a: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CONSTITUCIONAL</a:t>
                      </a:r>
                    </a:p>
                    <a:p>
                      <a:pPr algn="ctr"/>
                      <a:r>
                        <a:rPr lang="es-MX" sz="2400" dirty="0">
                          <a:solidFill>
                            <a:schemeClr val="tx1"/>
                          </a:solidFill>
                          <a:latin typeface="Arial" panose="020B0604020202020204" pitchFamily="34" charset="0"/>
                          <a:cs typeface="Arial" panose="020B0604020202020204" pitchFamily="34" charset="0"/>
                        </a:rPr>
                        <a:t>O</a:t>
                      </a:r>
                    </a:p>
                    <a:p>
                      <a:pPr algn="ctr"/>
                      <a:r>
                        <a:rPr lang="es-MX" sz="2400" dirty="0">
                          <a:solidFill>
                            <a:schemeClr val="tx1"/>
                          </a:solidFill>
                          <a:latin typeface="Arial" panose="020B0604020202020204" pitchFamily="34" charset="0"/>
                          <a:cs typeface="Arial" panose="020B0604020202020204" pitchFamily="34" charset="0"/>
                        </a:rPr>
                        <a:t>DERECHO  HUMANO</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SÍ  PERO  NO</a:t>
                      </a:r>
                    </a:p>
                    <a:p>
                      <a:pPr algn="ctr"/>
                      <a:r>
                        <a:rPr lang="es-MX" sz="2800" dirty="0">
                          <a:solidFill>
                            <a:schemeClr val="tx1"/>
                          </a:solidFill>
                          <a:latin typeface="Arial" panose="020B0604020202020204" pitchFamily="34" charset="0"/>
                          <a:cs typeface="Arial" panose="020B0604020202020204" pitchFamily="34" charset="0"/>
                        </a:rPr>
                        <a:t>EXCLUSIVAMENTE</a:t>
                      </a:r>
                    </a:p>
                    <a:p>
                      <a:pPr algn="ctr"/>
                      <a:endParaRPr lang="es-MX" sz="24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OBLIGACIÓN</a:t>
                      </a:r>
                    </a:p>
                    <a:p>
                      <a:pPr algn="ctr"/>
                      <a:r>
                        <a:rPr lang="es-MX" sz="2400" dirty="0">
                          <a:solidFill>
                            <a:schemeClr val="tx1"/>
                          </a:solidFill>
                          <a:latin typeface="Arial" panose="020B0604020202020204" pitchFamily="34" charset="0"/>
                          <a:cs typeface="Arial" panose="020B0604020202020204" pitchFamily="34" charset="0"/>
                        </a:rPr>
                        <a:t>CONSTITUCIONAL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Y</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OBLIGACIÓN  LEGAL</a:t>
                      </a:r>
                    </a:p>
                    <a:p>
                      <a:pPr algn="ctr"/>
                      <a:endParaRPr lang="es-MX" sz="2400" dirty="0">
                        <a:solidFill>
                          <a:schemeClr val="tx1"/>
                        </a:solidFill>
                        <a:latin typeface="Arial" panose="020B0604020202020204" pitchFamily="34" charset="0"/>
                        <a:cs typeface="Arial" panose="020B0604020202020204" pitchFamily="34" charset="0"/>
                      </a:endParaRP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FORMALMENTE  SI</a:t>
                      </a:r>
                    </a:p>
                    <a:p>
                      <a:pPr algn="ctr"/>
                      <a:r>
                        <a:rPr lang="es-MX" sz="2800" dirty="0">
                          <a:solidFill>
                            <a:schemeClr val="tx1"/>
                          </a:solidFill>
                          <a:latin typeface="Arial" panose="020B0604020202020204" pitchFamily="34" charset="0"/>
                          <a:cs typeface="Arial" panose="020B0604020202020204" pitchFamily="34" charset="0"/>
                        </a:rPr>
                        <a:t>MATERIALMENTE NO</a:t>
                      </a:r>
                    </a:p>
                  </a:txBody>
                  <a:tcPr/>
                </a:tc>
                <a:tc>
                  <a:txBody>
                    <a:bodyPr/>
                    <a:lstStyle/>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OPINIÓN  PERSONAL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DEBER-DERECHO</a:t>
                      </a:r>
                    </a:p>
                    <a:p>
                      <a:pPr algn="ctr"/>
                      <a:r>
                        <a:rPr lang="es-MX" sz="2400" dirty="0">
                          <a:solidFill>
                            <a:schemeClr val="tx1"/>
                          </a:solidFill>
                          <a:latin typeface="Arial" panose="020B0604020202020204" pitchFamily="34" charset="0"/>
                          <a:cs typeface="Arial" panose="020B0604020202020204" pitchFamily="34" charset="0"/>
                        </a:rPr>
                        <a:t>CONSTITUCIONAL</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O</a:t>
                      </a:r>
                    </a:p>
                    <a:p>
                      <a:pPr algn="ctr"/>
                      <a:endParaRPr lang="es-MX" sz="2400" dirty="0">
                        <a:solidFill>
                          <a:schemeClr val="tx1"/>
                        </a:solidFill>
                        <a:latin typeface="Arial" panose="020B0604020202020204" pitchFamily="34" charset="0"/>
                        <a:cs typeface="Arial" panose="020B0604020202020204" pitchFamily="34" charset="0"/>
                      </a:endParaRPr>
                    </a:p>
                    <a:p>
                      <a:pPr algn="ctr"/>
                      <a:r>
                        <a:rPr lang="es-MX" sz="2400" dirty="0">
                          <a:solidFill>
                            <a:schemeClr val="tx1"/>
                          </a:solidFill>
                          <a:latin typeface="Arial" panose="020B0604020202020204" pitchFamily="34" charset="0"/>
                          <a:cs typeface="Arial" panose="020B0604020202020204" pitchFamily="34" charset="0"/>
                        </a:rPr>
                        <a:t>DEBER-DERECHO</a:t>
                      </a:r>
                    </a:p>
                    <a:p>
                      <a:pPr algn="ctr"/>
                      <a:r>
                        <a:rPr lang="es-MX" sz="2400" dirty="0">
                          <a:solidFill>
                            <a:schemeClr val="tx1"/>
                          </a:solidFill>
                          <a:latin typeface="Arial" panose="020B0604020202020204" pitchFamily="34" charset="0"/>
                          <a:cs typeface="Arial" panose="020B0604020202020204" pitchFamily="34" charset="0"/>
                        </a:rPr>
                        <a:t>HUMANO</a:t>
                      </a:r>
                    </a:p>
                  </a:txBody>
                  <a:tcPr/>
                </a:tc>
                <a:extLst>
                  <a:ext uri="{0D108BD9-81ED-4DB2-BD59-A6C34878D82A}">
                    <a16:rowId xmlns:a16="http://schemas.microsoft.com/office/drawing/2014/main" val="2420288688"/>
                  </a:ext>
                </a:extLst>
              </a:tr>
            </a:tbl>
          </a:graphicData>
        </a:graphic>
      </p:graphicFrame>
    </p:spTree>
    <p:extLst>
      <p:ext uri="{BB962C8B-B14F-4D97-AF65-F5344CB8AC3E}">
        <p14:creationId xmlns:p14="http://schemas.microsoft.com/office/powerpoint/2010/main" val="2185768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0D152-7EA2-E2E1-E1EB-D3176C3F3D5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C7925A4-E6FC-B927-3B17-60D20FEA9130}"/>
              </a:ext>
            </a:extLst>
          </p:cNvPr>
          <p:cNvSpPr/>
          <p:nvPr/>
        </p:nvSpPr>
        <p:spPr>
          <a:xfrm>
            <a:off x="1" y="0"/>
            <a:ext cx="205740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93454DB8-1541-9A29-77A9-5772D50CDFA5}"/>
              </a:ext>
            </a:extLst>
          </p:cNvPr>
          <p:cNvGrpSpPr>
            <a:grpSpLocks noChangeAspect="1"/>
          </p:cNvGrpSpPr>
          <p:nvPr/>
        </p:nvGrpSpPr>
        <p:grpSpPr bwMode="auto">
          <a:xfrm>
            <a:off x="217171" y="582490"/>
            <a:ext cx="1623059" cy="1383470"/>
            <a:chOff x="3551" y="1011"/>
            <a:chExt cx="578" cy="620"/>
          </a:xfrm>
          <a:solidFill>
            <a:srgbClr val="FFC000"/>
          </a:solidFill>
        </p:grpSpPr>
        <p:sp>
          <p:nvSpPr>
            <p:cNvPr id="13" name="Freeform 5">
              <a:extLst>
                <a:ext uri="{FF2B5EF4-FFF2-40B4-BE49-F238E27FC236}">
                  <a16:creationId xmlns:a16="http://schemas.microsoft.com/office/drawing/2014/main" id="{33F7424E-C4BE-E181-1B16-82D42EF6FF3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F3EB664-D141-EE43-BA54-EED9CFCC510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1FD3EE87-06EE-0733-79DB-9DF5CD757303}"/>
              </a:ext>
            </a:extLst>
          </p:cNvPr>
          <p:cNvSpPr/>
          <p:nvPr/>
        </p:nvSpPr>
        <p:spPr>
          <a:xfrm>
            <a:off x="2148840" y="67008"/>
            <a:ext cx="9944100" cy="151241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QUÉ  VOTAR  NO  ES  UNA  OBLIGACIÓN?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a:extLst>
              <a:ext uri="{FF2B5EF4-FFF2-40B4-BE49-F238E27FC236}">
                <a16:creationId xmlns:a16="http://schemas.microsoft.com/office/drawing/2014/main" id="{3876C32C-D7D0-1271-0862-E6219F54CD4A}"/>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766A7FB-89FE-6FA7-EE69-0E514AA2579E}"/>
              </a:ext>
            </a:extLst>
          </p:cNvPr>
          <p:cNvSpPr txBox="1"/>
          <p:nvPr/>
        </p:nvSpPr>
        <p:spPr>
          <a:xfrm>
            <a:off x="2148840" y="1702421"/>
            <a:ext cx="9944100" cy="4455835"/>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PORQUE EL VOTO, POR DISPOSICIÓN CONSTITUCIONAL Y LEGAL, PERO FUNDAMENTALMENTE POR SU ESENCIA Y FINALIDAD JURÍDICA Y POLÍTICA, SIEMPRE DEBE SER LIBRE, NADIE PUEDE NI DEBE, CONFORME A DERECHO, EXIGIR A LA PERSONA CIUDADANA QUE VOT</a:t>
            </a:r>
            <a:r>
              <a:rPr lang="es-MX" sz="2400" b="1" dirty="0">
                <a:solidFill>
                  <a:prstClr val="black"/>
                </a:solidFill>
                <a:latin typeface="Arial" panose="020B0604020202020204" pitchFamily="34" charset="0"/>
                <a:cs typeface="Arial" panose="020B0604020202020204" pitchFamily="34" charset="0"/>
              </a:rPr>
              <a:t>E EN LAS ELECCI</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ONES DE REPRESENTANTES DEL PUEBLO, PARA EL EJERCICIO DE SU SOBERANÍA.</a:t>
            </a:r>
          </a:p>
        </p:txBody>
      </p:sp>
    </p:spTree>
    <p:extLst>
      <p:ext uri="{BB962C8B-B14F-4D97-AF65-F5344CB8AC3E}">
        <p14:creationId xmlns:p14="http://schemas.microsoft.com/office/powerpoint/2010/main" val="4699609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964426" y="98629"/>
            <a:ext cx="8303342"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   R   A   C   I   A   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2" y="1370645"/>
            <a:ext cx="2105198" cy="1772605"/>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3162013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5093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Ciudadanía (nacionalidad)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751502"/>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Derechos políticos.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llamados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encuentran entre los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orden jurídico usualmente reserva a los ciudadanos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Comúnmente son definidos como los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dan a su poseedor la facultad de intervenir en la formación de la voluntad del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político principal es el de voto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esto es, </a:t>
            </a:r>
            <a:r>
              <a:rPr kumimoji="0" lang="es-MX" sz="24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 participar en la elección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miembros del cuerpo legislativo y de otros órganos estatales, como el de jefe de Estado y los jueces.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una democracia directa, el derecho político por excelencia es el de participar en la asamblea popular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la voluntad del Estado sólo se expresa a sí misma en la creación y ejecución de normas jurídicas, la característica esencial de un derecho político es que concede al individuo la posibilidad jurídica de participar en la creación o ejecución de los preceptos del derecho…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en las democracias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todos los ciudadanos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tienen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no se hallan necesariamente reservados sólo a los ciudadanos. El orden jurídico nacional puede conceder derechos </a:t>
            </a:r>
          </a:p>
        </p:txBody>
      </p:sp>
    </p:spTree>
    <p:extLst>
      <p:ext uri="{BB962C8B-B14F-4D97-AF65-F5344CB8AC3E}">
        <p14:creationId xmlns:p14="http://schemas.microsoft.com/office/powerpoint/2010/main" val="364674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78166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3239" y="544754"/>
            <a:ext cx="61518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00041" y="67786"/>
            <a:ext cx="11159837" cy="47696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Ciudadanía (nacionalidad)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864904" y="564751"/>
            <a:ext cx="11243857" cy="603242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políticos a los no ciudadanos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especialmente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los ciudadanos de otro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 violar el derecho del Estado de que se trate.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consideran…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ciertas libertades garantizadas por la Constitución, como la religiosa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palabra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prensa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derecho a tener y portar armas; el derecho del pueblo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seguridad personal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inviolabilidad de sus domicilios, papeles y bienes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no ser privado de la vida, de la libertad o de la propiedad sin juicio previo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también… </a:t>
            </a:r>
            <a:r>
              <a:rPr kumimoji="0" lang="es-MX" sz="2400" b="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capacidad</a:t>
            </a:r>
            <a:r>
              <a:rPr kumimoji="0" lang="es-MX" sz="2400" b="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–normalmente </a:t>
            </a:r>
            <a:r>
              <a:rPr kumimoji="0" lang="es-MX" sz="2400" b="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reservada a los ciudadanos</a:t>
            </a:r>
            <a:r>
              <a:rPr kumimoji="0" lang="es-MX" sz="2400" b="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ser electos o designados para el desempeño de un cargo público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sentido técnico,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 individuo tiene el derecho de ser electo o nombrado para un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cierto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cargo público, únicamente cuando se le da la posibilidad jurídica de hacer efectivos su elección o su nombramiento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KELSEN, Hans</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General del Derecho y del Estado</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traducción de Eduardo García Máynez, tercera reimpresión de la Segunda edición, Universidad Nacional Autónoma de México, México, D. F.. 1983, pp. 278 a 280</a:t>
            </a:r>
          </a:p>
        </p:txBody>
      </p:sp>
    </p:spTree>
    <p:extLst>
      <p:ext uri="{BB962C8B-B14F-4D97-AF65-F5344CB8AC3E}">
        <p14:creationId xmlns:p14="http://schemas.microsoft.com/office/powerpoint/2010/main" val="734646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son derechos fundamentales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un sentido doble: primero, como derechos subjetivos de carácter básico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constituyen el fundamento de otros derechos e instituciones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segundo,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subjetivos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consagrados en las normas fundamentales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Constitución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ordenamiento jurídico. (p. 26).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DERECHO GENERAL DE PARTICIPACIÓN EN ASUNTOS POLÍTICOS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de participación en los asuntos políticos es el derecho político por excelencia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demás derechos políticos pueden considerarse concretizaciones o modalidades de este derecho general. La Constitución de 1917 no establece explícitamente, como principio, un derecho general de esta naturaleza, sino que enumera, en su artículo 35, una serie de “prerrogativas del ciudadano”, entre las cuales se encuentran los que llamamos propiamente derechos políticos… (pp. 33-34).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143594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 es la capacidad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fundamental de la que deriva la posibilidad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poseer y ejercer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de participación en los asuntos políticos del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 confiere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principio, todos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salvo suspensión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alguno o algunos de ellos. Sin embargo,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todos los ciudadanos tienen derecho de ocupar ciertos cargos públicos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por ejemplo, aparte de los requisitos habituales de edad, residencia o incompatibilidad,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ciertos grupos de personas tienen prohibición, absoluta o relativa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ocupar determinados cargos públicos, pues se considera que su vinculación con la nación no es todavía suficientemente fuerte o que su ocupación podría acarrearles conflictos de lealtad: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ministros de cultos religiosos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mexicanos por naturalización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todos aquellos cargos que requieren la nacionalidad por nacimiento;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militares en servicio activo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233174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4846</Words>
  <Application>Microsoft Office PowerPoint</Application>
  <PresentationFormat>Panorámica</PresentationFormat>
  <Paragraphs>475</Paragraphs>
  <Slides>54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54</vt:i4>
      </vt:variant>
    </vt:vector>
  </HeadingPairs>
  <TitlesOfParts>
    <vt:vector size="61" baseType="lpstr">
      <vt:lpstr>Arial</vt:lpstr>
      <vt:lpstr>Arial Unicode MS</vt:lpstr>
      <vt:lpstr>Calibri</vt:lpstr>
      <vt:lpstr>Lato</vt:lpstr>
      <vt:lpstr>Merriweather</vt:lpstr>
      <vt:lpstr>Open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Flavio Galván Rivera</dc:creator>
  <cp:lastModifiedBy>Flavio Galván Rivera</cp:lastModifiedBy>
  <cp:revision>1</cp:revision>
  <dcterms:created xsi:type="dcterms:W3CDTF">2026-03-03T21:08:43Z</dcterms:created>
  <dcterms:modified xsi:type="dcterms:W3CDTF">2026-03-08T22:57:16Z</dcterms:modified>
</cp:coreProperties>
</file>