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5" r:id="rId20"/>
    <p:sldId id="272"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93" d="100"/>
          <a:sy n="93" d="100"/>
        </p:scale>
        <p:origin x="118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ha Leticia Mercado Ramírez" userId="18159a8c-b454-4f72-9e2b-385641e73dff" providerId="ADAL" clId="{581AF98D-CCC0-4987-B9A5-E30D64487D45}"/>
    <pc:docChg chg="undo custSel addSld modSld modMainMaster">
      <pc:chgData name="Martha Leticia Mercado Ramírez" userId="18159a8c-b454-4f72-9e2b-385641e73dff" providerId="ADAL" clId="{581AF98D-CCC0-4987-B9A5-E30D64487D45}" dt="2026-08-10T19:59:45.913" v="135" actId="14100"/>
      <pc:docMkLst>
        <pc:docMk/>
      </pc:docMkLst>
      <pc:sldChg chg="delSp modTransition setBg">
        <pc:chgData name="Martha Leticia Mercado Ramírez" userId="18159a8c-b454-4f72-9e2b-385641e73dff" providerId="ADAL" clId="{581AF98D-CCC0-4987-B9A5-E30D64487D45}" dt="2026-08-06T19:39:05.013" v="59"/>
        <pc:sldMkLst>
          <pc:docMk/>
          <pc:sldMk cId="3371008507" sldId="256"/>
        </pc:sldMkLst>
      </pc:sldChg>
      <pc:sldChg chg="modSp mod modTransition">
        <pc:chgData name="Martha Leticia Mercado Ramírez" userId="18159a8c-b454-4f72-9e2b-385641e73dff" providerId="ADAL" clId="{581AF98D-CCC0-4987-B9A5-E30D64487D45}" dt="2026-08-06T21:25:25.533" v="108" actId="14100"/>
        <pc:sldMkLst>
          <pc:docMk/>
          <pc:sldMk cId="4090071068" sldId="257"/>
        </pc:sldMkLst>
        <pc:spChg chg="mod">
          <ac:chgData name="Martha Leticia Mercado Ramírez" userId="18159a8c-b454-4f72-9e2b-385641e73dff" providerId="ADAL" clId="{581AF98D-CCC0-4987-B9A5-E30D64487D45}" dt="2026-08-06T21:23:27.022" v="105" actId="1076"/>
          <ac:spMkLst>
            <pc:docMk/>
            <pc:sldMk cId="4090071068" sldId="257"/>
            <ac:spMk id="2" creationId="{E6EA2395-A1F7-E0F9-09D3-F9791773E703}"/>
          </ac:spMkLst>
        </pc:spChg>
        <pc:spChg chg="mod">
          <ac:chgData name="Martha Leticia Mercado Ramírez" userId="18159a8c-b454-4f72-9e2b-385641e73dff" providerId="ADAL" clId="{581AF98D-CCC0-4987-B9A5-E30D64487D45}" dt="2026-08-06T21:25:25.533" v="108" actId="14100"/>
          <ac:spMkLst>
            <pc:docMk/>
            <pc:sldMk cId="4090071068" sldId="257"/>
            <ac:spMk id="3" creationId="{28E9773E-CA98-DC83-94A5-2436F25876E0}"/>
          </ac:spMkLst>
        </pc:spChg>
      </pc:sldChg>
      <pc:sldChg chg="modSp mod modTransition">
        <pc:chgData name="Martha Leticia Mercado Ramírez" userId="18159a8c-b454-4f72-9e2b-385641e73dff" providerId="ADAL" clId="{581AF98D-CCC0-4987-B9A5-E30D64487D45}" dt="2026-08-06T21:18:40.823" v="60" actId="122"/>
        <pc:sldMkLst>
          <pc:docMk/>
          <pc:sldMk cId="1111581949" sldId="258"/>
        </pc:sldMkLst>
        <pc:spChg chg="mod">
          <ac:chgData name="Martha Leticia Mercado Ramírez" userId="18159a8c-b454-4f72-9e2b-385641e73dff" providerId="ADAL" clId="{581AF98D-CCC0-4987-B9A5-E30D64487D45}" dt="2026-08-06T21:18:40.823" v="60" actId="122"/>
          <ac:spMkLst>
            <pc:docMk/>
            <pc:sldMk cId="1111581949" sldId="258"/>
            <ac:spMk id="2" creationId="{5DBED62A-D351-26EA-FE52-88F855AA52EA}"/>
          </ac:spMkLst>
        </pc:spChg>
      </pc:sldChg>
      <pc:sldChg chg="modSp mod modTransition">
        <pc:chgData name="Martha Leticia Mercado Ramírez" userId="18159a8c-b454-4f72-9e2b-385641e73dff" providerId="ADAL" clId="{581AF98D-CCC0-4987-B9A5-E30D64487D45}" dt="2026-08-10T19:59:45.913" v="135" actId="14100"/>
        <pc:sldMkLst>
          <pc:docMk/>
          <pc:sldMk cId="2733941950" sldId="259"/>
        </pc:sldMkLst>
        <pc:spChg chg="mod">
          <ac:chgData name="Martha Leticia Mercado Ramírez" userId="18159a8c-b454-4f72-9e2b-385641e73dff" providerId="ADAL" clId="{581AF98D-CCC0-4987-B9A5-E30D64487D45}" dt="2026-08-06T21:26:04.688" v="113" actId="404"/>
          <ac:spMkLst>
            <pc:docMk/>
            <pc:sldMk cId="2733941950" sldId="259"/>
            <ac:spMk id="2" creationId="{B03E1DA1-5126-776F-4B7D-11CF32728E51}"/>
          </ac:spMkLst>
        </pc:spChg>
        <pc:graphicFrameChg chg="mod">
          <ac:chgData name="Martha Leticia Mercado Ramírez" userId="18159a8c-b454-4f72-9e2b-385641e73dff" providerId="ADAL" clId="{581AF98D-CCC0-4987-B9A5-E30D64487D45}" dt="2026-08-10T19:59:45.913" v="135" actId="14100"/>
          <ac:graphicFrameMkLst>
            <pc:docMk/>
            <pc:sldMk cId="2733941950" sldId="259"/>
            <ac:graphicFrameMk id="5" creationId="{FFD2263D-0B75-1E66-4A53-5D4BEF5D829E}"/>
          </ac:graphicFrameMkLst>
        </pc:graphicFrameChg>
      </pc:sldChg>
      <pc:sldChg chg="modSp mod modTransition">
        <pc:chgData name="Martha Leticia Mercado Ramírez" userId="18159a8c-b454-4f72-9e2b-385641e73dff" providerId="ADAL" clId="{581AF98D-CCC0-4987-B9A5-E30D64487D45}" dt="2026-08-06T21:27:04.563" v="117" actId="14100"/>
        <pc:sldMkLst>
          <pc:docMk/>
          <pc:sldMk cId="2007857652" sldId="260"/>
        </pc:sldMkLst>
        <pc:spChg chg="mod">
          <ac:chgData name="Martha Leticia Mercado Ramírez" userId="18159a8c-b454-4f72-9e2b-385641e73dff" providerId="ADAL" clId="{581AF98D-CCC0-4987-B9A5-E30D64487D45}" dt="2026-08-06T21:27:04.563" v="117" actId="14100"/>
          <ac:spMkLst>
            <pc:docMk/>
            <pc:sldMk cId="2007857652" sldId="260"/>
            <ac:spMk id="2" creationId="{3D3E13E0-7A70-0818-E4B2-E188BC97A17A}"/>
          </ac:spMkLst>
        </pc:spChg>
        <pc:graphicFrameChg chg="mod modGraphic">
          <ac:chgData name="Martha Leticia Mercado Ramírez" userId="18159a8c-b454-4f72-9e2b-385641e73dff" providerId="ADAL" clId="{581AF98D-CCC0-4987-B9A5-E30D64487D45}" dt="2026-08-06T21:26:49.728" v="116" actId="14100"/>
          <ac:graphicFrameMkLst>
            <pc:docMk/>
            <pc:sldMk cId="2007857652" sldId="260"/>
            <ac:graphicFrameMk id="4" creationId="{89F8EA4A-C393-1018-2D6F-A16430ECE563}"/>
          </ac:graphicFrameMkLst>
        </pc:graphicFrameChg>
      </pc:sldChg>
      <pc:sldChg chg="modTransition">
        <pc:chgData name="Martha Leticia Mercado Ramírez" userId="18159a8c-b454-4f72-9e2b-385641e73dff" providerId="ADAL" clId="{581AF98D-CCC0-4987-B9A5-E30D64487D45}" dt="2026-08-06T19:39:05.013" v="59"/>
        <pc:sldMkLst>
          <pc:docMk/>
          <pc:sldMk cId="3076840472" sldId="261"/>
        </pc:sldMkLst>
      </pc:sldChg>
      <pc:sldChg chg="modSp modTransition">
        <pc:chgData name="Martha Leticia Mercado Ramírez" userId="18159a8c-b454-4f72-9e2b-385641e73dff" providerId="ADAL" clId="{581AF98D-CCC0-4987-B9A5-E30D64487D45}" dt="2026-08-06T19:39:05.013" v="59"/>
        <pc:sldMkLst>
          <pc:docMk/>
          <pc:sldMk cId="2585894078" sldId="262"/>
        </pc:sldMkLst>
        <pc:spChg chg="mod">
          <ac:chgData name="Martha Leticia Mercado Ramírez" userId="18159a8c-b454-4f72-9e2b-385641e73dff" providerId="ADAL" clId="{581AF98D-CCC0-4987-B9A5-E30D64487D45}" dt="2026-08-06T18:40:29.268" v="1" actId="20578"/>
          <ac:spMkLst>
            <pc:docMk/>
            <pc:sldMk cId="2585894078" sldId="262"/>
            <ac:spMk id="2" creationId="{AA2E7754-1EEF-96C8-CBD4-E0B51243CAC7}"/>
          </ac:spMkLst>
        </pc:spChg>
      </pc:sldChg>
      <pc:sldChg chg="modTransition">
        <pc:chgData name="Martha Leticia Mercado Ramírez" userId="18159a8c-b454-4f72-9e2b-385641e73dff" providerId="ADAL" clId="{581AF98D-CCC0-4987-B9A5-E30D64487D45}" dt="2026-08-06T19:39:05.013" v="59"/>
        <pc:sldMkLst>
          <pc:docMk/>
          <pc:sldMk cId="1684351439" sldId="263"/>
        </pc:sldMkLst>
      </pc:sldChg>
      <pc:sldChg chg="modSp modTransition">
        <pc:chgData name="Martha Leticia Mercado Ramírez" userId="18159a8c-b454-4f72-9e2b-385641e73dff" providerId="ADAL" clId="{581AF98D-CCC0-4987-B9A5-E30D64487D45}" dt="2026-08-06T19:39:05.013" v="59"/>
        <pc:sldMkLst>
          <pc:docMk/>
          <pc:sldMk cId="1175875557" sldId="264"/>
        </pc:sldMkLst>
        <pc:spChg chg="mod">
          <ac:chgData name="Martha Leticia Mercado Ramírez" userId="18159a8c-b454-4f72-9e2b-385641e73dff" providerId="ADAL" clId="{581AF98D-CCC0-4987-B9A5-E30D64487D45}" dt="2026-08-06T18:42:00.927" v="3" actId="20578"/>
          <ac:spMkLst>
            <pc:docMk/>
            <pc:sldMk cId="1175875557" sldId="264"/>
            <ac:spMk id="2" creationId="{EA5DCAFA-2D29-D7A1-5F00-40736536CE11}"/>
          </ac:spMkLst>
        </pc:spChg>
      </pc:sldChg>
      <pc:sldChg chg="modSp modTransition">
        <pc:chgData name="Martha Leticia Mercado Ramírez" userId="18159a8c-b454-4f72-9e2b-385641e73dff" providerId="ADAL" clId="{581AF98D-CCC0-4987-B9A5-E30D64487D45}" dt="2026-08-06T19:39:05.013" v="59"/>
        <pc:sldMkLst>
          <pc:docMk/>
          <pc:sldMk cId="1619429737" sldId="265"/>
        </pc:sldMkLst>
        <pc:spChg chg="mod">
          <ac:chgData name="Martha Leticia Mercado Ramírez" userId="18159a8c-b454-4f72-9e2b-385641e73dff" providerId="ADAL" clId="{581AF98D-CCC0-4987-B9A5-E30D64487D45}" dt="2026-08-06T18:42:15.309" v="5" actId="20578"/>
          <ac:spMkLst>
            <pc:docMk/>
            <pc:sldMk cId="1619429737" sldId="265"/>
            <ac:spMk id="2" creationId="{4F7DE6BC-80D1-0ACA-462B-FAB2E7E762E5}"/>
          </ac:spMkLst>
        </pc:spChg>
      </pc:sldChg>
      <pc:sldChg chg="modSp modTransition">
        <pc:chgData name="Martha Leticia Mercado Ramírez" userId="18159a8c-b454-4f72-9e2b-385641e73dff" providerId="ADAL" clId="{581AF98D-CCC0-4987-B9A5-E30D64487D45}" dt="2026-08-06T19:39:05.013" v="59"/>
        <pc:sldMkLst>
          <pc:docMk/>
          <pc:sldMk cId="2884412589" sldId="266"/>
        </pc:sldMkLst>
        <pc:spChg chg="mod">
          <ac:chgData name="Martha Leticia Mercado Ramírez" userId="18159a8c-b454-4f72-9e2b-385641e73dff" providerId="ADAL" clId="{581AF98D-CCC0-4987-B9A5-E30D64487D45}" dt="2026-08-06T18:42:39.541" v="7" actId="20578"/>
          <ac:spMkLst>
            <pc:docMk/>
            <pc:sldMk cId="2884412589" sldId="266"/>
            <ac:spMk id="2" creationId="{5837260A-AB8C-7D3B-D1A3-8D11256F8BC0}"/>
          </ac:spMkLst>
        </pc:spChg>
      </pc:sldChg>
      <pc:sldChg chg="modSp modTransition">
        <pc:chgData name="Martha Leticia Mercado Ramírez" userId="18159a8c-b454-4f72-9e2b-385641e73dff" providerId="ADAL" clId="{581AF98D-CCC0-4987-B9A5-E30D64487D45}" dt="2026-08-06T19:39:05.013" v="59"/>
        <pc:sldMkLst>
          <pc:docMk/>
          <pc:sldMk cId="2729599565" sldId="267"/>
        </pc:sldMkLst>
        <pc:spChg chg="mod">
          <ac:chgData name="Martha Leticia Mercado Ramírez" userId="18159a8c-b454-4f72-9e2b-385641e73dff" providerId="ADAL" clId="{581AF98D-CCC0-4987-B9A5-E30D64487D45}" dt="2026-08-06T18:42:59.263" v="9" actId="20578"/>
          <ac:spMkLst>
            <pc:docMk/>
            <pc:sldMk cId="2729599565" sldId="267"/>
            <ac:spMk id="2" creationId="{D42F98F4-323D-376B-DE6F-6D4D5B323BFC}"/>
          </ac:spMkLst>
        </pc:spChg>
      </pc:sldChg>
      <pc:sldChg chg="modSp modTransition">
        <pc:chgData name="Martha Leticia Mercado Ramírez" userId="18159a8c-b454-4f72-9e2b-385641e73dff" providerId="ADAL" clId="{581AF98D-CCC0-4987-B9A5-E30D64487D45}" dt="2026-08-06T19:39:05.013" v="59"/>
        <pc:sldMkLst>
          <pc:docMk/>
          <pc:sldMk cId="1604158525" sldId="268"/>
        </pc:sldMkLst>
        <pc:spChg chg="mod">
          <ac:chgData name="Martha Leticia Mercado Ramírez" userId="18159a8c-b454-4f72-9e2b-385641e73dff" providerId="ADAL" clId="{581AF98D-CCC0-4987-B9A5-E30D64487D45}" dt="2026-08-06T18:43:15.114" v="11" actId="20578"/>
          <ac:spMkLst>
            <pc:docMk/>
            <pc:sldMk cId="1604158525" sldId="268"/>
            <ac:spMk id="2" creationId="{03B0F776-766B-BB23-86D7-CF8EEFE18E92}"/>
          </ac:spMkLst>
        </pc:spChg>
      </pc:sldChg>
      <pc:sldChg chg="modSp modTransition">
        <pc:chgData name="Martha Leticia Mercado Ramírez" userId="18159a8c-b454-4f72-9e2b-385641e73dff" providerId="ADAL" clId="{581AF98D-CCC0-4987-B9A5-E30D64487D45}" dt="2026-08-06T19:39:05.013" v="59"/>
        <pc:sldMkLst>
          <pc:docMk/>
          <pc:sldMk cId="3575081564" sldId="269"/>
        </pc:sldMkLst>
        <pc:spChg chg="mod">
          <ac:chgData name="Martha Leticia Mercado Ramírez" userId="18159a8c-b454-4f72-9e2b-385641e73dff" providerId="ADAL" clId="{581AF98D-CCC0-4987-B9A5-E30D64487D45}" dt="2026-08-06T18:43:32.165" v="13" actId="20578"/>
          <ac:spMkLst>
            <pc:docMk/>
            <pc:sldMk cId="3575081564" sldId="269"/>
            <ac:spMk id="2" creationId="{472D0C4A-F37A-1EC6-0DAF-DC34846121FF}"/>
          </ac:spMkLst>
        </pc:spChg>
        <pc:spChg chg="mod">
          <ac:chgData name="Martha Leticia Mercado Ramírez" userId="18159a8c-b454-4f72-9e2b-385641e73dff" providerId="ADAL" clId="{581AF98D-CCC0-4987-B9A5-E30D64487D45}" dt="2026-08-06T18:43:29.490" v="12"/>
          <ac:spMkLst>
            <pc:docMk/>
            <pc:sldMk cId="3575081564" sldId="269"/>
            <ac:spMk id="3" creationId="{E0868D98-185D-F3BA-F4AE-787B404F91CF}"/>
          </ac:spMkLst>
        </pc:spChg>
      </pc:sldChg>
      <pc:sldChg chg="modSp modTransition">
        <pc:chgData name="Martha Leticia Mercado Ramírez" userId="18159a8c-b454-4f72-9e2b-385641e73dff" providerId="ADAL" clId="{581AF98D-CCC0-4987-B9A5-E30D64487D45}" dt="2026-08-06T19:39:05.013" v="59"/>
        <pc:sldMkLst>
          <pc:docMk/>
          <pc:sldMk cId="3984540932" sldId="270"/>
        </pc:sldMkLst>
        <pc:spChg chg="mod">
          <ac:chgData name="Martha Leticia Mercado Ramírez" userId="18159a8c-b454-4f72-9e2b-385641e73dff" providerId="ADAL" clId="{581AF98D-CCC0-4987-B9A5-E30D64487D45}" dt="2026-08-06T18:44:05.163" v="15" actId="20578"/>
          <ac:spMkLst>
            <pc:docMk/>
            <pc:sldMk cId="3984540932" sldId="270"/>
            <ac:spMk id="2" creationId="{DBE3F955-CCE7-65B5-6D21-E712CEB14984}"/>
          </ac:spMkLst>
        </pc:spChg>
      </pc:sldChg>
      <pc:sldChg chg="modTransition">
        <pc:chgData name="Martha Leticia Mercado Ramírez" userId="18159a8c-b454-4f72-9e2b-385641e73dff" providerId="ADAL" clId="{581AF98D-CCC0-4987-B9A5-E30D64487D45}" dt="2026-08-06T19:39:05.013" v="59"/>
        <pc:sldMkLst>
          <pc:docMk/>
          <pc:sldMk cId="1891978729" sldId="271"/>
        </pc:sldMkLst>
      </pc:sldChg>
      <pc:sldChg chg="modSp modTransition">
        <pc:chgData name="Martha Leticia Mercado Ramírez" userId="18159a8c-b454-4f72-9e2b-385641e73dff" providerId="ADAL" clId="{581AF98D-CCC0-4987-B9A5-E30D64487D45}" dt="2026-08-06T19:39:05.013" v="59"/>
        <pc:sldMkLst>
          <pc:docMk/>
          <pc:sldMk cId="552672154" sldId="272"/>
        </pc:sldMkLst>
        <pc:spChg chg="mod">
          <ac:chgData name="Martha Leticia Mercado Ramírez" userId="18159a8c-b454-4f72-9e2b-385641e73dff" providerId="ADAL" clId="{581AF98D-CCC0-4987-B9A5-E30D64487D45}" dt="2026-08-06T19:20:34.347" v="55"/>
          <ac:spMkLst>
            <pc:docMk/>
            <pc:sldMk cId="552672154" sldId="272"/>
            <ac:spMk id="2" creationId="{4CD4F8F2-338C-855D-B573-5F38582CFB2D}"/>
          </ac:spMkLst>
        </pc:spChg>
      </pc:sldChg>
      <pc:sldChg chg="modSp modTransition">
        <pc:chgData name="Martha Leticia Mercado Ramírez" userId="18159a8c-b454-4f72-9e2b-385641e73dff" providerId="ADAL" clId="{581AF98D-CCC0-4987-B9A5-E30D64487D45}" dt="2026-08-06T19:39:05.013" v="59"/>
        <pc:sldMkLst>
          <pc:docMk/>
          <pc:sldMk cId="3168915772" sldId="273"/>
        </pc:sldMkLst>
        <pc:spChg chg="mod">
          <ac:chgData name="Martha Leticia Mercado Ramírez" userId="18159a8c-b454-4f72-9e2b-385641e73dff" providerId="ADAL" clId="{581AF98D-CCC0-4987-B9A5-E30D64487D45}" dt="2026-08-06T19:19:45.592" v="52"/>
          <ac:spMkLst>
            <pc:docMk/>
            <pc:sldMk cId="3168915772" sldId="273"/>
            <ac:spMk id="2" creationId="{E23FDAAF-3176-ACE6-2A98-514DE19EF8E8}"/>
          </ac:spMkLst>
        </pc:spChg>
        <pc:spChg chg="mod">
          <ac:chgData name="Martha Leticia Mercado Ramírez" userId="18159a8c-b454-4f72-9e2b-385641e73dff" providerId="ADAL" clId="{581AF98D-CCC0-4987-B9A5-E30D64487D45}" dt="2026-08-06T18:45:59.770" v="19"/>
          <ac:spMkLst>
            <pc:docMk/>
            <pc:sldMk cId="3168915772" sldId="273"/>
            <ac:spMk id="4" creationId="{87FCE8D8-50F9-24E5-CB03-C9597ADA1BF9}"/>
          </ac:spMkLst>
        </pc:spChg>
      </pc:sldChg>
      <pc:sldChg chg="modSp modTransition">
        <pc:chgData name="Martha Leticia Mercado Ramírez" userId="18159a8c-b454-4f72-9e2b-385641e73dff" providerId="ADAL" clId="{581AF98D-CCC0-4987-B9A5-E30D64487D45}" dt="2026-08-06T19:39:05.013" v="59"/>
        <pc:sldMkLst>
          <pc:docMk/>
          <pc:sldMk cId="3761738974" sldId="275"/>
        </pc:sldMkLst>
        <pc:spChg chg="mod">
          <ac:chgData name="Martha Leticia Mercado Ramírez" userId="18159a8c-b454-4f72-9e2b-385641e73dff" providerId="ADAL" clId="{581AF98D-CCC0-4987-B9A5-E30D64487D45}" dt="2026-08-06T19:20:24.917" v="54"/>
          <ac:spMkLst>
            <pc:docMk/>
            <pc:sldMk cId="3761738974" sldId="275"/>
            <ac:spMk id="2" creationId="{D50CDA20-B454-6C88-F1FA-4314D6BCEE84}"/>
          </ac:spMkLst>
        </pc:spChg>
        <pc:spChg chg="mod">
          <ac:chgData name="Martha Leticia Mercado Ramírez" userId="18159a8c-b454-4f72-9e2b-385641e73dff" providerId="ADAL" clId="{581AF98D-CCC0-4987-B9A5-E30D64487D45}" dt="2026-08-06T18:48:53.499" v="27"/>
          <ac:spMkLst>
            <pc:docMk/>
            <pc:sldMk cId="3761738974" sldId="275"/>
            <ac:spMk id="3" creationId="{92BE61EE-590D-46D1-C123-0A3458D2AE34}"/>
          </ac:spMkLst>
        </pc:spChg>
        <pc:spChg chg="mod">
          <ac:chgData name="Martha Leticia Mercado Ramírez" userId="18159a8c-b454-4f72-9e2b-385641e73dff" providerId="ADAL" clId="{581AF98D-CCC0-4987-B9A5-E30D64487D45}" dt="2026-08-06T18:49:29.620" v="28"/>
          <ac:spMkLst>
            <pc:docMk/>
            <pc:sldMk cId="3761738974" sldId="275"/>
            <ac:spMk id="4" creationId="{1ACC5462-086B-4EBC-2BA3-455EB3E264F8}"/>
          </ac:spMkLst>
        </pc:spChg>
      </pc:sldChg>
      <pc:sldChg chg="modSp modTransition">
        <pc:chgData name="Martha Leticia Mercado Ramírez" userId="18159a8c-b454-4f72-9e2b-385641e73dff" providerId="ADAL" clId="{581AF98D-CCC0-4987-B9A5-E30D64487D45}" dt="2026-08-06T19:39:05.013" v="59"/>
        <pc:sldMkLst>
          <pc:docMk/>
          <pc:sldMk cId="3144768021" sldId="276"/>
        </pc:sldMkLst>
        <pc:spChg chg="mod">
          <ac:chgData name="Martha Leticia Mercado Ramírez" userId="18159a8c-b454-4f72-9e2b-385641e73dff" providerId="ADAL" clId="{581AF98D-CCC0-4987-B9A5-E30D64487D45}" dt="2026-08-06T18:50:06.288" v="31" actId="20578"/>
          <ac:spMkLst>
            <pc:docMk/>
            <pc:sldMk cId="3144768021" sldId="276"/>
            <ac:spMk id="2" creationId="{19F7069F-721F-D608-1026-FF5B6B7E72E9}"/>
          </ac:spMkLst>
        </pc:spChg>
        <pc:graphicFrameChg chg="mod">
          <ac:chgData name="Martha Leticia Mercado Ramírez" userId="18159a8c-b454-4f72-9e2b-385641e73dff" providerId="ADAL" clId="{581AF98D-CCC0-4987-B9A5-E30D64487D45}" dt="2026-08-06T19:25:53.306" v="56" actId="123"/>
          <ac:graphicFrameMkLst>
            <pc:docMk/>
            <pc:sldMk cId="3144768021" sldId="276"/>
            <ac:graphicFrameMk id="31" creationId="{9A61B783-9A1D-A2CF-37B2-6237D3809B25}"/>
          </ac:graphicFrameMkLst>
        </pc:graphicFrameChg>
      </pc:sldChg>
      <pc:sldChg chg="modSp modTransition">
        <pc:chgData name="Martha Leticia Mercado Ramírez" userId="18159a8c-b454-4f72-9e2b-385641e73dff" providerId="ADAL" clId="{581AF98D-CCC0-4987-B9A5-E30D64487D45}" dt="2026-08-06T19:39:05.013" v="59"/>
        <pc:sldMkLst>
          <pc:docMk/>
          <pc:sldMk cId="825994732" sldId="277"/>
        </pc:sldMkLst>
        <pc:spChg chg="mod">
          <ac:chgData name="Martha Leticia Mercado Ramírez" userId="18159a8c-b454-4f72-9e2b-385641e73dff" providerId="ADAL" clId="{581AF98D-CCC0-4987-B9A5-E30D64487D45}" dt="2026-08-06T18:50:35.861" v="33" actId="20578"/>
          <ac:spMkLst>
            <pc:docMk/>
            <pc:sldMk cId="825994732" sldId="277"/>
            <ac:spMk id="2" creationId="{01760B05-CA2C-2D7E-39FC-2C1C59AEF4D7}"/>
          </ac:spMkLst>
        </pc:spChg>
      </pc:sldChg>
      <pc:sldChg chg="modSp modTransition">
        <pc:chgData name="Martha Leticia Mercado Ramírez" userId="18159a8c-b454-4f72-9e2b-385641e73dff" providerId="ADAL" clId="{581AF98D-CCC0-4987-B9A5-E30D64487D45}" dt="2026-08-06T19:39:05.013" v="59"/>
        <pc:sldMkLst>
          <pc:docMk/>
          <pc:sldMk cId="1080324980" sldId="278"/>
        </pc:sldMkLst>
        <pc:spChg chg="mod">
          <ac:chgData name="Martha Leticia Mercado Ramírez" userId="18159a8c-b454-4f72-9e2b-385641e73dff" providerId="ADAL" clId="{581AF98D-CCC0-4987-B9A5-E30D64487D45}" dt="2026-08-06T18:50:54.941" v="35" actId="20578"/>
          <ac:spMkLst>
            <pc:docMk/>
            <pc:sldMk cId="1080324980" sldId="278"/>
            <ac:spMk id="2" creationId="{66A45352-B758-AA4A-782E-7068F22BEB01}"/>
          </ac:spMkLst>
        </pc:spChg>
      </pc:sldChg>
      <pc:sldChg chg="modSp modTransition">
        <pc:chgData name="Martha Leticia Mercado Ramírez" userId="18159a8c-b454-4f72-9e2b-385641e73dff" providerId="ADAL" clId="{581AF98D-CCC0-4987-B9A5-E30D64487D45}" dt="2026-08-06T19:39:05.013" v="59"/>
        <pc:sldMkLst>
          <pc:docMk/>
          <pc:sldMk cId="2869896618" sldId="279"/>
        </pc:sldMkLst>
        <pc:spChg chg="mod">
          <ac:chgData name="Martha Leticia Mercado Ramírez" userId="18159a8c-b454-4f72-9e2b-385641e73dff" providerId="ADAL" clId="{581AF98D-CCC0-4987-B9A5-E30D64487D45}" dt="2026-08-06T18:51:12.182" v="37" actId="20578"/>
          <ac:spMkLst>
            <pc:docMk/>
            <pc:sldMk cId="2869896618" sldId="279"/>
            <ac:spMk id="2" creationId="{1521C724-3072-2399-3479-8FE2E2A4690A}"/>
          </ac:spMkLst>
        </pc:spChg>
      </pc:sldChg>
      <pc:sldChg chg="modSp modTransition">
        <pc:chgData name="Martha Leticia Mercado Ramírez" userId="18159a8c-b454-4f72-9e2b-385641e73dff" providerId="ADAL" clId="{581AF98D-CCC0-4987-B9A5-E30D64487D45}" dt="2026-08-06T19:39:05.013" v="59"/>
        <pc:sldMkLst>
          <pc:docMk/>
          <pc:sldMk cId="817496226" sldId="280"/>
        </pc:sldMkLst>
        <pc:spChg chg="mod">
          <ac:chgData name="Martha Leticia Mercado Ramírez" userId="18159a8c-b454-4f72-9e2b-385641e73dff" providerId="ADAL" clId="{581AF98D-CCC0-4987-B9A5-E30D64487D45}" dt="2026-08-06T18:51:39.697" v="39" actId="20578"/>
          <ac:spMkLst>
            <pc:docMk/>
            <pc:sldMk cId="817496226" sldId="280"/>
            <ac:spMk id="2" creationId="{0A619722-AFEE-F5DE-4986-8B790A67E645}"/>
          </ac:spMkLst>
        </pc:spChg>
      </pc:sldChg>
      <pc:sldChg chg="modSp modTransition">
        <pc:chgData name="Martha Leticia Mercado Ramírez" userId="18159a8c-b454-4f72-9e2b-385641e73dff" providerId="ADAL" clId="{581AF98D-CCC0-4987-B9A5-E30D64487D45}" dt="2026-08-06T19:39:05.013" v="59"/>
        <pc:sldMkLst>
          <pc:docMk/>
          <pc:sldMk cId="1073254243" sldId="281"/>
        </pc:sldMkLst>
        <pc:spChg chg="mod">
          <ac:chgData name="Martha Leticia Mercado Ramírez" userId="18159a8c-b454-4f72-9e2b-385641e73dff" providerId="ADAL" clId="{581AF98D-CCC0-4987-B9A5-E30D64487D45}" dt="2026-08-06T18:52:26.316" v="43" actId="20578"/>
          <ac:spMkLst>
            <pc:docMk/>
            <pc:sldMk cId="1073254243" sldId="281"/>
            <ac:spMk id="2" creationId="{223A0F8B-FF99-6303-40B9-A351BF4C5ADE}"/>
          </ac:spMkLst>
        </pc:spChg>
      </pc:sldChg>
      <pc:sldChg chg="modSp modTransition">
        <pc:chgData name="Martha Leticia Mercado Ramírez" userId="18159a8c-b454-4f72-9e2b-385641e73dff" providerId="ADAL" clId="{581AF98D-CCC0-4987-B9A5-E30D64487D45}" dt="2026-08-06T19:39:05.013" v="59"/>
        <pc:sldMkLst>
          <pc:docMk/>
          <pc:sldMk cId="1675034894" sldId="282"/>
        </pc:sldMkLst>
        <pc:spChg chg="mod">
          <ac:chgData name="Martha Leticia Mercado Ramírez" userId="18159a8c-b454-4f72-9e2b-385641e73dff" providerId="ADAL" clId="{581AF98D-CCC0-4987-B9A5-E30D64487D45}" dt="2026-08-06T18:52:53.874" v="45" actId="20578"/>
          <ac:spMkLst>
            <pc:docMk/>
            <pc:sldMk cId="1675034894" sldId="282"/>
            <ac:spMk id="2" creationId="{434E3336-78E5-1B05-F9B6-1C00FD8C5317}"/>
          </ac:spMkLst>
        </pc:spChg>
      </pc:sldChg>
      <pc:sldChg chg="modSp modTransition">
        <pc:chgData name="Martha Leticia Mercado Ramírez" userId="18159a8c-b454-4f72-9e2b-385641e73dff" providerId="ADAL" clId="{581AF98D-CCC0-4987-B9A5-E30D64487D45}" dt="2026-08-06T19:39:05.013" v="59"/>
        <pc:sldMkLst>
          <pc:docMk/>
          <pc:sldMk cId="2895245299" sldId="283"/>
        </pc:sldMkLst>
        <pc:spChg chg="mod">
          <ac:chgData name="Martha Leticia Mercado Ramírez" userId="18159a8c-b454-4f72-9e2b-385641e73dff" providerId="ADAL" clId="{581AF98D-CCC0-4987-B9A5-E30D64487D45}" dt="2026-08-06T18:53:22.727" v="47" actId="20578"/>
          <ac:spMkLst>
            <pc:docMk/>
            <pc:sldMk cId="2895245299" sldId="283"/>
            <ac:spMk id="2" creationId="{3DC1D07B-E7B3-04AF-A6FD-2034E6D69654}"/>
          </ac:spMkLst>
        </pc:spChg>
      </pc:sldChg>
      <pc:sldChg chg="modSp modTransition">
        <pc:chgData name="Martha Leticia Mercado Ramírez" userId="18159a8c-b454-4f72-9e2b-385641e73dff" providerId="ADAL" clId="{581AF98D-CCC0-4987-B9A5-E30D64487D45}" dt="2026-08-06T19:39:05.013" v="59"/>
        <pc:sldMkLst>
          <pc:docMk/>
          <pc:sldMk cId="2957128016" sldId="284"/>
        </pc:sldMkLst>
        <pc:spChg chg="mod">
          <ac:chgData name="Martha Leticia Mercado Ramírez" userId="18159a8c-b454-4f72-9e2b-385641e73dff" providerId="ADAL" clId="{581AF98D-CCC0-4987-B9A5-E30D64487D45}" dt="2026-08-06T18:53:49.511" v="49" actId="20578"/>
          <ac:spMkLst>
            <pc:docMk/>
            <pc:sldMk cId="2957128016" sldId="284"/>
            <ac:spMk id="2" creationId="{BAEC391B-DE3F-08D7-5660-412FA67E1EAA}"/>
          </ac:spMkLst>
        </pc:spChg>
      </pc:sldChg>
      <pc:sldChg chg="modSp modTransition">
        <pc:chgData name="Martha Leticia Mercado Ramírez" userId="18159a8c-b454-4f72-9e2b-385641e73dff" providerId="ADAL" clId="{581AF98D-CCC0-4987-B9A5-E30D64487D45}" dt="2026-08-06T19:39:05.013" v="59"/>
        <pc:sldMkLst>
          <pc:docMk/>
          <pc:sldMk cId="1391934602" sldId="285"/>
        </pc:sldMkLst>
        <pc:spChg chg="mod">
          <ac:chgData name="Martha Leticia Mercado Ramírez" userId="18159a8c-b454-4f72-9e2b-385641e73dff" providerId="ADAL" clId="{581AF98D-CCC0-4987-B9A5-E30D64487D45}" dt="2026-08-06T18:54:25.368" v="51" actId="20578"/>
          <ac:spMkLst>
            <pc:docMk/>
            <pc:sldMk cId="1391934602" sldId="285"/>
            <ac:spMk id="2" creationId="{E01DD22B-46F4-2CD2-D1D2-CD5AA0690D28}"/>
          </ac:spMkLst>
        </pc:spChg>
      </pc:sldChg>
      <pc:sldChg chg="addSp delSp modSp new mod setBg">
        <pc:chgData name="Martha Leticia Mercado Ramírez" userId="18159a8c-b454-4f72-9e2b-385641e73dff" providerId="ADAL" clId="{581AF98D-CCC0-4987-B9A5-E30D64487D45}" dt="2026-08-10T19:57:59.833" v="133" actId="14100"/>
        <pc:sldMkLst>
          <pc:docMk/>
          <pc:sldMk cId="720491893" sldId="286"/>
        </pc:sldMkLst>
        <pc:spChg chg="mod">
          <ac:chgData name="Martha Leticia Mercado Ramírez" userId="18159a8c-b454-4f72-9e2b-385641e73dff" providerId="ADAL" clId="{581AF98D-CCC0-4987-B9A5-E30D64487D45}" dt="2026-08-10T19:57:56.953" v="132" actId="1076"/>
          <ac:spMkLst>
            <pc:docMk/>
            <pc:sldMk cId="720491893" sldId="286"/>
            <ac:spMk id="2" creationId="{ED705922-7761-ED64-BCF7-775010298D5A}"/>
          </ac:spMkLst>
        </pc:spChg>
        <pc:spChg chg="add">
          <ac:chgData name="Martha Leticia Mercado Ramírez" userId="18159a8c-b454-4f72-9e2b-385641e73dff" providerId="ADAL" clId="{581AF98D-CCC0-4987-B9A5-E30D64487D45}" dt="2026-08-06T21:22:13.627" v="94" actId="26606"/>
          <ac:spMkLst>
            <pc:docMk/>
            <pc:sldMk cId="720491893" sldId="286"/>
            <ac:spMk id="34" creationId="{2659FDB4-FCBE-4A89-B46D-43D4FA54464D}"/>
          </ac:spMkLst>
        </pc:spChg>
        <pc:spChg chg="add">
          <ac:chgData name="Martha Leticia Mercado Ramírez" userId="18159a8c-b454-4f72-9e2b-385641e73dff" providerId="ADAL" clId="{581AF98D-CCC0-4987-B9A5-E30D64487D45}" dt="2026-08-06T21:22:13.627" v="94" actId="26606"/>
          <ac:spMkLst>
            <pc:docMk/>
            <pc:sldMk cId="720491893" sldId="286"/>
            <ac:spMk id="36" creationId="{58BDB0EE-D238-415B-9ED8-62AA6AB2AAD1}"/>
          </ac:spMkLst>
        </pc:spChg>
        <pc:spChg chg="add">
          <ac:chgData name="Martha Leticia Mercado Ramírez" userId="18159a8c-b454-4f72-9e2b-385641e73dff" providerId="ADAL" clId="{581AF98D-CCC0-4987-B9A5-E30D64487D45}" dt="2026-08-06T21:22:13.627" v="94" actId="26606"/>
          <ac:spMkLst>
            <pc:docMk/>
            <pc:sldMk cId="720491893" sldId="286"/>
            <ac:spMk id="37" creationId="{C5B55FC3-961D-4325-82F1-DE92B0D04E03}"/>
          </ac:spMkLst>
        </pc:spChg>
        <pc:spChg chg="add">
          <ac:chgData name="Martha Leticia Mercado Ramírez" userId="18159a8c-b454-4f72-9e2b-385641e73dff" providerId="ADAL" clId="{581AF98D-CCC0-4987-B9A5-E30D64487D45}" dt="2026-08-06T21:22:13.627" v="94" actId="26606"/>
          <ac:spMkLst>
            <pc:docMk/>
            <pc:sldMk cId="720491893" sldId="286"/>
            <ac:spMk id="38" creationId="{4C8AB332-D09E-4F28-943C-DABDD4716A3C}"/>
          </ac:spMkLst>
        </pc:spChg>
        <pc:graphicFrameChg chg="add mod modGraphic">
          <ac:chgData name="Martha Leticia Mercado Ramírez" userId="18159a8c-b454-4f72-9e2b-385641e73dff" providerId="ADAL" clId="{581AF98D-CCC0-4987-B9A5-E30D64487D45}" dt="2026-08-10T19:57:59.833" v="133" actId="14100"/>
          <ac:graphicFrameMkLst>
            <pc:docMk/>
            <pc:sldMk cId="720491893" sldId="286"/>
            <ac:graphicFrameMk id="4" creationId="{729F6837-D63B-26D2-1023-4C23FBA2B29B}"/>
          </ac:graphicFrameMkLst>
        </pc:graphicFrameChg>
        <pc:cxnChg chg="add">
          <ac:chgData name="Martha Leticia Mercado Ramírez" userId="18159a8c-b454-4f72-9e2b-385641e73dff" providerId="ADAL" clId="{581AF98D-CCC0-4987-B9A5-E30D64487D45}" dt="2026-08-06T21:22:13.627" v="94" actId="26606"/>
          <ac:cxnSpMkLst>
            <pc:docMk/>
            <pc:sldMk cId="720491893" sldId="286"/>
            <ac:cxnSpMk id="35" creationId="{C8F51B3F-8331-4E4A-AE96-D47B1006EEAD}"/>
          </ac:cxnSpMkLst>
        </pc:cxnChg>
      </pc:sldChg>
      <pc:sldMasterChg chg="modTransition modSldLayout">
        <pc:chgData name="Martha Leticia Mercado Ramírez" userId="18159a8c-b454-4f72-9e2b-385641e73dff" providerId="ADAL" clId="{581AF98D-CCC0-4987-B9A5-E30D64487D45}" dt="2026-08-06T19:39:05.013" v="59"/>
        <pc:sldMasterMkLst>
          <pc:docMk/>
          <pc:sldMasterMk cId="572786420" sldId="2147483648"/>
        </pc:sldMasterMkLst>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3974496659" sldId="2147483649"/>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3381737040" sldId="2147483650"/>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3260323894" sldId="2147483651"/>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114443435" sldId="2147483652"/>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3118562023" sldId="2147483653"/>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2504301257" sldId="2147483654"/>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1810453367" sldId="2147483655"/>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1347231124" sldId="2147483656"/>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4021788403" sldId="2147483657"/>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1835063571" sldId="2147483658"/>
          </pc:sldLayoutMkLst>
        </pc:sldLayoutChg>
        <pc:sldLayoutChg chg="modTransition">
          <pc:chgData name="Martha Leticia Mercado Ramírez" userId="18159a8c-b454-4f72-9e2b-385641e73dff" providerId="ADAL" clId="{581AF98D-CCC0-4987-B9A5-E30D64487D45}" dt="2026-08-06T19:39:05.013" v="59"/>
          <pc:sldLayoutMkLst>
            <pc:docMk/>
            <pc:sldMasterMk cId="572786420" sldId="2147483648"/>
            <pc:sldLayoutMk cId="633324371" sldId="2147483659"/>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4" Type="http://schemas.openxmlformats.org/officeDocument/2006/relationships/image" Target="../media/image4.svg"/></Relationships>
</file>

<file path=ppt/diagrams/_rels/data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4" Type="http://schemas.openxmlformats.org/officeDocument/2006/relationships/image" Target="../media/image13.svg"/></Relationships>
</file>

<file path=ppt/diagrams/_rels/data14.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svg"/></Relationships>
</file>

<file path=ppt/diagrams/_rels/data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4" Type="http://schemas.openxmlformats.org/officeDocument/2006/relationships/image" Target="../media/image4.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4" Type="http://schemas.openxmlformats.org/officeDocument/2006/relationships/image" Target="../media/image13.svg"/></Relationships>
</file>

<file path=ppt/diagrams/_rels/drawing14.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07BC99-E32E-4900-939E-20A5C2FB057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AA64864-9F74-49DC-A8AD-22C5B0DD1902}">
      <dgm:prSet/>
      <dgm:spPr/>
      <dgm:t>
        <a:bodyPr/>
        <a:lstStyle/>
        <a:p>
          <a:r>
            <a:rPr lang="es-MX"/>
            <a:t>nueva elección judicial</a:t>
          </a:r>
          <a:endParaRPr lang="en-US"/>
        </a:p>
      </dgm:t>
    </dgm:pt>
    <dgm:pt modelId="{60B807E1-D4A2-4BEB-8F52-89AF037035C3}" type="parTrans" cxnId="{C05DDA75-F8D5-4434-B391-B9CE8055EF41}">
      <dgm:prSet/>
      <dgm:spPr/>
      <dgm:t>
        <a:bodyPr/>
        <a:lstStyle/>
        <a:p>
          <a:endParaRPr lang="en-US"/>
        </a:p>
      </dgm:t>
    </dgm:pt>
    <dgm:pt modelId="{49D08EA6-DBA9-4BDA-A334-D3BDA289416F}" type="sibTrans" cxnId="{C05DDA75-F8D5-4434-B391-B9CE8055EF41}">
      <dgm:prSet/>
      <dgm:spPr/>
      <dgm:t>
        <a:bodyPr/>
        <a:lstStyle/>
        <a:p>
          <a:endParaRPr lang="en-US"/>
        </a:p>
      </dgm:t>
    </dgm:pt>
    <dgm:pt modelId="{C29D6008-19C9-46C6-BCEB-C3418DFBDA1B}">
      <dgm:prSet/>
      <dgm:spPr/>
      <dgm:t>
        <a:bodyPr/>
        <a:lstStyle/>
        <a:p>
          <a:r>
            <a:rPr lang="es-MX"/>
            <a:t>legitimidad democrática</a:t>
          </a:r>
          <a:endParaRPr lang="en-US"/>
        </a:p>
      </dgm:t>
    </dgm:pt>
    <dgm:pt modelId="{9C417FE7-3E0E-4A2A-82D5-06302F1A8F73}" type="parTrans" cxnId="{808D8A2A-4321-41AC-80C0-E270CC4B317B}">
      <dgm:prSet/>
      <dgm:spPr/>
      <dgm:t>
        <a:bodyPr/>
        <a:lstStyle/>
        <a:p>
          <a:endParaRPr lang="en-US"/>
        </a:p>
      </dgm:t>
    </dgm:pt>
    <dgm:pt modelId="{17CEF286-4EBF-444A-968B-B6D53DF4C2EB}" type="sibTrans" cxnId="{808D8A2A-4321-41AC-80C0-E270CC4B317B}">
      <dgm:prSet/>
      <dgm:spPr/>
      <dgm:t>
        <a:bodyPr/>
        <a:lstStyle/>
        <a:p>
          <a:endParaRPr lang="en-US"/>
        </a:p>
      </dgm:t>
    </dgm:pt>
    <dgm:pt modelId="{2B45763A-7810-4907-8E55-17F06E1B439F}">
      <dgm:prSet/>
      <dgm:spPr/>
      <dgm:t>
        <a:bodyPr/>
        <a:lstStyle/>
        <a:p>
          <a:r>
            <a:rPr lang="es-MX"/>
            <a:t>necesidad de mecanismos de control</a:t>
          </a:r>
          <a:endParaRPr lang="en-US"/>
        </a:p>
      </dgm:t>
    </dgm:pt>
    <dgm:pt modelId="{A38C1379-A36C-4106-B2F7-353146283771}" type="parTrans" cxnId="{E518E5CE-6E68-4F5F-9D3A-4F5F0161606F}">
      <dgm:prSet/>
      <dgm:spPr/>
      <dgm:t>
        <a:bodyPr/>
        <a:lstStyle/>
        <a:p>
          <a:endParaRPr lang="en-US"/>
        </a:p>
      </dgm:t>
    </dgm:pt>
    <dgm:pt modelId="{3C10AA56-B3EE-4D7F-A4AC-3A84662DABFF}" type="sibTrans" cxnId="{E518E5CE-6E68-4F5F-9D3A-4F5F0161606F}">
      <dgm:prSet/>
      <dgm:spPr/>
      <dgm:t>
        <a:bodyPr/>
        <a:lstStyle/>
        <a:p>
          <a:endParaRPr lang="en-US"/>
        </a:p>
      </dgm:t>
    </dgm:pt>
    <dgm:pt modelId="{BAD1B3D8-E8B2-48E9-B8F1-BAB4411C43F3}">
      <dgm:prSet/>
      <dgm:spPr/>
      <dgm:t>
        <a:bodyPr/>
        <a:lstStyle/>
        <a:p>
          <a:r>
            <a:rPr lang="es-MX"/>
            <a:t>tutela judicial efectiva</a:t>
          </a:r>
          <a:endParaRPr lang="en-US"/>
        </a:p>
      </dgm:t>
    </dgm:pt>
    <dgm:pt modelId="{1EACBFF7-E458-4DEB-8682-C49923828FEF}" type="parTrans" cxnId="{7B8AFC4E-F7E9-4D40-A0C4-DDEE97FBBF48}">
      <dgm:prSet/>
      <dgm:spPr/>
      <dgm:t>
        <a:bodyPr/>
        <a:lstStyle/>
        <a:p>
          <a:endParaRPr lang="en-US"/>
        </a:p>
      </dgm:t>
    </dgm:pt>
    <dgm:pt modelId="{F4EAE9D5-86EC-4E39-9985-699F43B1DC0B}" type="sibTrans" cxnId="{7B8AFC4E-F7E9-4D40-A0C4-DDEE97FBBF48}">
      <dgm:prSet/>
      <dgm:spPr/>
      <dgm:t>
        <a:bodyPr/>
        <a:lstStyle/>
        <a:p>
          <a:endParaRPr lang="en-US"/>
        </a:p>
      </dgm:t>
    </dgm:pt>
    <dgm:pt modelId="{822778B9-E1DF-4610-9FA1-5C594F9F03B8}" type="pres">
      <dgm:prSet presAssocID="{6C07BC99-E32E-4900-939E-20A5C2FB057D}" presName="root" presStyleCnt="0">
        <dgm:presLayoutVars>
          <dgm:dir/>
          <dgm:resizeHandles val="exact"/>
        </dgm:presLayoutVars>
      </dgm:prSet>
      <dgm:spPr/>
    </dgm:pt>
    <dgm:pt modelId="{EF161607-5530-420E-938A-08B1DB48CD52}" type="pres">
      <dgm:prSet presAssocID="{3AA64864-9F74-49DC-A8AD-22C5B0DD1902}" presName="compNode" presStyleCnt="0"/>
      <dgm:spPr/>
    </dgm:pt>
    <dgm:pt modelId="{44537CA0-C74D-471E-849B-D780FEBAA6E0}" type="pres">
      <dgm:prSet presAssocID="{3AA64864-9F74-49DC-A8AD-22C5B0DD1902}" presName="bgRect" presStyleLbl="bgShp" presStyleIdx="0" presStyleCnt="4"/>
      <dgm:spPr/>
    </dgm:pt>
    <dgm:pt modelId="{CA38576F-045C-476E-84E8-88F526DDD57A}" type="pres">
      <dgm:prSet presAssocID="{3AA64864-9F74-49DC-A8AD-22C5B0DD190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ales of Justice"/>
        </a:ext>
      </dgm:extLst>
    </dgm:pt>
    <dgm:pt modelId="{CC8674DE-6B04-406D-8330-E3192E808EFD}" type="pres">
      <dgm:prSet presAssocID="{3AA64864-9F74-49DC-A8AD-22C5B0DD1902}" presName="spaceRect" presStyleCnt="0"/>
      <dgm:spPr/>
    </dgm:pt>
    <dgm:pt modelId="{1B86BA44-4CB2-494D-8BC4-A90622922A35}" type="pres">
      <dgm:prSet presAssocID="{3AA64864-9F74-49DC-A8AD-22C5B0DD1902}" presName="parTx" presStyleLbl="revTx" presStyleIdx="0" presStyleCnt="4">
        <dgm:presLayoutVars>
          <dgm:chMax val="0"/>
          <dgm:chPref val="0"/>
        </dgm:presLayoutVars>
      </dgm:prSet>
      <dgm:spPr/>
    </dgm:pt>
    <dgm:pt modelId="{14892D27-B3F3-42AA-8B2A-5D07E5E446D4}" type="pres">
      <dgm:prSet presAssocID="{49D08EA6-DBA9-4BDA-A334-D3BDA289416F}" presName="sibTrans" presStyleCnt="0"/>
      <dgm:spPr/>
    </dgm:pt>
    <dgm:pt modelId="{7264DDCE-71D0-4989-A08F-C3DA90C6D75B}" type="pres">
      <dgm:prSet presAssocID="{C29D6008-19C9-46C6-BCEB-C3418DFBDA1B}" presName="compNode" presStyleCnt="0"/>
      <dgm:spPr/>
    </dgm:pt>
    <dgm:pt modelId="{8F34AE25-1373-4048-B82D-3F64A79C96FA}" type="pres">
      <dgm:prSet presAssocID="{C29D6008-19C9-46C6-BCEB-C3418DFBDA1B}" presName="bgRect" presStyleLbl="bgShp" presStyleIdx="1" presStyleCnt="4"/>
      <dgm:spPr/>
    </dgm:pt>
    <dgm:pt modelId="{746B5F52-139E-470B-8746-FAC0ED03AB7A}" type="pres">
      <dgm:prSet presAssocID="{C29D6008-19C9-46C6-BCEB-C3418DFBDA1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fesor"/>
        </a:ext>
      </dgm:extLst>
    </dgm:pt>
    <dgm:pt modelId="{D2B34581-4B83-4816-9CD3-B7E4C2EC2100}" type="pres">
      <dgm:prSet presAssocID="{C29D6008-19C9-46C6-BCEB-C3418DFBDA1B}" presName="spaceRect" presStyleCnt="0"/>
      <dgm:spPr/>
    </dgm:pt>
    <dgm:pt modelId="{6960429F-1B19-4027-BE82-15C1B4E72299}" type="pres">
      <dgm:prSet presAssocID="{C29D6008-19C9-46C6-BCEB-C3418DFBDA1B}" presName="parTx" presStyleLbl="revTx" presStyleIdx="1" presStyleCnt="4">
        <dgm:presLayoutVars>
          <dgm:chMax val="0"/>
          <dgm:chPref val="0"/>
        </dgm:presLayoutVars>
      </dgm:prSet>
      <dgm:spPr/>
    </dgm:pt>
    <dgm:pt modelId="{B8D0B96B-851C-4E62-8CD5-18F7F3F2C1A3}" type="pres">
      <dgm:prSet presAssocID="{17CEF286-4EBF-444A-968B-B6D53DF4C2EB}" presName="sibTrans" presStyleCnt="0"/>
      <dgm:spPr/>
    </dgm:pt>
    <dgm:pt modelId="{B2E4FC06-9A6E-4ACE-B68D-8B27B7F763D8}" type="pres">
      <dgm:prSet presAssocID="{2B45763A-7810-4907-8E55-17F06E1B439F}" presName="compNode" presStyleCnt="0"/>
      <dgm:spPr/>
    </dgm:pt>
    <dgm:pt modelId="{8C6112C8-67D7-4B9B-844B-987B764D2795}" type="pres">
      <dgm:prSet presAssocID="{2B45763A-7810-4907-8E55-17F06E1B439F}" presName="bgRect" presStyleLbl="bgShp" presStyleIdx="2" presStyleCnt="4"/>
      <dgm:spPr/>
    </dgm:pt>
    <dgm:pt modelId="{66BD437B-E351-42BF-8926-82BD8D4B46A4}" type="pres">
      <dgm:prSet presAssocID="{2B45763A-7810-4907-8E55-17F06E1B439F}"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ad with Gears"/>
        </a:ext>
      </dgm:extLst>
    </dgm:pt>
    <dgm:pt modelId="{5FB5BE11-A09F-44B1-9BD2-9EC256F83C1F}" type="pres">
      <dgm:prSet presAssocID="{2B45763A-7810-4907-8E55-17F06E1B439F}" presName="spaceRect" presStyleCnt="0"/>
      <dgm:spPr/>
    </dgm:pt>
    <dgm:pt modelId="{37FD82D7-B32B-470B-9076-5086B66DB92E}" type="pres">
      <dgm:prSet presAssocID="{2B45763A-7810-4907-8E55-17F06E1B439F}" presName="parTx" presStyleLbl="revTx" presStyleIdx="2" presStyleCnt="4">
        <dgm:presLayoutVars>
          <dgm:chMax val="0"/>
          <dgm:chPref val="0"/>
        </dgm:presLayoutVars>
      </dgm:prSet>
      <dgm:spPr/>
    </dgm:pt>
    <dgm:pt modelId="{8C2983B2-90E1-4F9D-A1B6-1620B9EBFBD4}" type="pres">
      <dgm:prSet presAssocID="{3C10AA56-B3EE-4D7F-A4AC-3A84662DABFF}" presName="sibTrans" presStyleCnt="0"/>
      <dgm:spPr/>
    </dgm:pt>
    <dgm:pt modelId="{1F9FA3E2-5F2A-4347-83FD-E0490C44ACC5}" type="pres">
      <dgm:prSet presAssocID="{BAD1B3D8-E8B2-48E9-B8F1-BAB4411C43F3}" presName="compNode" presStyleCnt="0"/>
      <dgm:spPr/>
    </dgm:pt>
    <dgm:pt modelId="{83B9CCC8-44EF-4F75-A3DB-A8589B2C74DD}" type="pres">
      <dgm:prSet presAssocID="{BAD1B3D8-E8B2-48E9-B8F1-BAB4411C43F3}" presName="bgRect" presStyleLbl="bgShp" presStyleIdx="3" presStyleCnt="4"/>
      <dgm:spPr/>
    </dgm:pt>
    <dgm:pt modelId="{D1371C11-A439-4520-9F18-95BE32AC1586}" type="pres">
      <dgm:prSet presAssocID="{BAD1B3D8-E8B2-48E9-B8F1-BAB4411C43F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tillo de juez"/>
        </a:ext>
      </dgm:extLst>
    </dgm:pt>
    <dgm:pt modelId="{3A254782-C03D-44ED-958E-D7E15E4028A5}" type="pres">
      <dgm:prSet presAssocID="{BAD1B3D8-E8B2-48E9-B8F1-BAB4411C43F3}" presName="spaceRect" presStyleCnt="0"/>
      <dgm:spPr/>
    </dgm:pt>
    <dgm:pt modelId="{CEEBC88B-B88C-4687-918F-16DD4CCD77C8}" type="pres">
      <dgm:prSet presAssocID="{BAD1B3D8-E8B2-48E9-B8F1-BAB4411C43F3}" presName="parTx" presStyleLbl="revTx" presStyleIdx="3" presStyleCnt="4">
        <dgm:presLayoutVars>
          <dgm:chMax val="0"/>
          <dgm:chPref val="0"/>
        </dgm:presLayoutVars>
      </dgm:prSet>
      <dgm:spPr/>
    </dgm:pt>
  </dgm:ptLst>
  <dgm:cxnLst>
    <dgm:cxn modelId="{D829450A-963A-46A5-BF7B-83A65A9CB6FE}" type="presOf" srcId="{2B45763A-7810-4907-8E55-17F06E1B439F}" destId="{37FD82D7-B32B-470B-9076-5086B66DB92E}" srcOrd="0" destOrd="0" presId="urn:microsoft.com/office/officeart/2018/2/layout/IconVerticalSolidList"/>
    <dgm:cxn modelId="{808D8A2A-4321-41AC-80C0-E270CC4B317B}" srcId="{6C07BC99-E32E-4900-939E-20A5C2FB057D}" destId="{C29D6008-19C9-46C6-BCEB-C3418DFBDA1B}" srcOrd="1" destOrd="0" parTransId="{9C417FE7-3E0E-4A2A-82D5-06302F1A8F73}" sibTransId="{17CEF286-4EBF-444A-968B-B6D53DF4C2EB}"/>
    <dgm:cxn modelId="{96942943-DC15-4D43-9CC5-A25209DB902C}" type="presOf" srcId="{BAD1B3D8-E8B2-48E9-B8F1-BAB4411C43F3}" destId="{CEEBC88B-B88C-4687-918F-16DD4CCD77C8}" srcOrd="0" destOrd="0" presId="urn:microsoft.com/office/officeart/2018/2/layout/IconVerticalSolidList"/>
    <dgm:cxn modelId="{9C676E45-5397-4F6C-A8F4-DD9B738CD6E9}" type="presOf" srcId="{C29D6008-19C9-46C6-BCEB-C3418DFBDA1B}" destId="{6960429F-1B19-4027-BE82-15C1B4E72299}" srcOrd="0" destOrd="0" presId="urn:microsoft.com/office/officeart/2018/2/layout/IconVerticalSolidList"/>
    <dgm:cxn modelId="{94C6C94A-4072-49E1-97BB-842968E0E3E8}" type="presOf" srcId="{6C07BC99-E32E-4900-939E-20A5C2FB057D}" destId="{822778B9-E1DF-4610-9FA1-5C594F9F03B8}" srcOrd="0" destOrd="0" presId="urn:microsoft.com/office/officeart/2018/2/layout/IconVerticalSolidList"/>
    <dgm:cxn modelId="{7B8AFC4E-F7E9-4D40-A0C4-DDEE97FBBF48}" srcId="{6C07BC99-E32E-4900-939E-20A5C2FB057D}" destId="{BAD1B3D8-E8B2-48E9-B8F1-BAB4411C43F3}" srcOrd="3" destOrd="0" parTransId="{1EACBFF7-E458-4DEB-8682-C49923828FEF}" sibTransId="{F4EAE9D5-86EC-4E39-9985-699F43B1DC0B}"/>
    <dgm:cxn modelId="{C05DDA75-F8D5-4434-B391-B9CE8055EF41}" srcId="{6C07BC99-E32E-4900-939E-20A5C2FB057D}" destId="{3AA64864-9F74-49DC-A8AD-22C5B0DD1902}" srcOrd="0" destOrd="0" parTransId="{60B807E1-D4A2-4BEB-8F52-89AF037035C3}" sibTransId="{49D08EA6-DBA9-4BDA-A334-D3BDA289416F}"/>
    <dgm:cxn modelId="{A243D687-4A9D-44F2-9EC8-F17BC32A72AA}" type="presOf" srcId="{3AA64864-9F74-49DC-A8AD-22C5B0DD1902}" destId="{1B86BA44-4CB2-494D-8BC4-A90622922A35}" srcOrd="0" destOrd="0" presId="urn:microsoft.com/office/officeart/2018/2/layout/IconVerticalSolidList"/>
    <dgm:cxn modelId="{E518E5CE-6E68-4F5F-9D3A-4F5F0161606F}" srcId="{6C07BC99-E32E-4900-939E-20A5C2FB057D}" destId="{2B45763A-7810-4907-8E55-17F06E1B439F}" srcOrd="2" destOrd="0" parTransId="{A38C1379-A36C-4106-B2F7-353146283771}" sibTransId="{3C10AA56-B3EE-4D7F-A4AC-3A84662DABFF}"/>
    <dgm:cxn modelId="{41CA635A-C9F5-4182-BF83-30C81CFCF99B}" type="presParOf" srcId="{822778B9-E1DF-4610-9FA1-5C594F9F03B8}" destId="{EF161607-5530-420E-938A-08B1DB48CD52}" srcOrd="0" destOrd="0" presId="urn:microsoft.com/office/officeart/2018/2/layout/IconVerticalSolidList"/>
    <dgm:cxn modelId="{CBD43DF7-104A-469C-98BF-C67902FAEAB5}" type="presParOf" srcId="{EF161607-5530-420E-938A-08B1DB48CD52}" destId="{44537CA0-C74D-471E-849B-D780FEBAA6E0}" srcOrd="0" destOrd="0" presId="urn:microsoft.com/office/officeart/2018/2/layout/IconVerticalSolidList"/>
    <dgm:cxn modelId="{98CCB63B-047C-44C4-AC32-689062864804}" type="presParOf" srcId="{EF161607-5530-420E-938A-08B1DB48CD52}" destId="{CA38576F-045C-476E-84E8-88F526DDD57A}" srcOrd="1" destOrd="0" presId="urn:microsoft.com/office/officeart/2018/2/layout/IconVerticalSolidList"/>
    <dgm:cxn modelId="{3D1F5C95-E3DD-4ED7-AB44-E359ADBA51EA}" type="presParOf" srcId="{EF161607-5530-420E-938A-08B1DB48CD52}" destId="{CC8674DE-6B04-406D-8330-E3192E808EFD}" srcOrd="2" destOrd="0" presId="urn:microsoft.com/office/officeart/2018/2/layout/IconVerticalSolidList"/>
    <dgm:cxn modelId="{C992AE9F-0D59-4434-9C8A-94B85290B91D}" type="presParOf" srcId="{EF161607-5530-420E-938A-08B1DB48CD52}" destId="{1B86BA44-4CB2-494D-8BC4-A90622922A35}" srcOrd="3" destOrd="0" presId="urn:microsoft.com/office/officeart/2018/2/layout/IconVerticalSolidList"/>
    <dgm:cxn modelId="{B5881C76-C6DA-4C87-A989-BCCB7F4416E8}" type="presParOf" srcId="{822778B9-E1DF-4610-9FA1-5C594F9F03B8}" destId="{14892D27-B3F3-42AA-8B2A-5D07E5E446D4}" srcOrd="1" destOrd="0" presId="urn:microsoft.com/office/officeart/2018/2/layout/IconVerticalSolidList"/>
    <dgm:cxn modelId="{D5045BEC-2772-4A31-9DEE-3033CC76D770}" type="presParOf" srcId="{822778B9-E1DF-4610-9FA1-5C594F9F03B8}" destId="{7264DDCE-71D0-4989-A08F-C3DA90C6D75B}" srcOrd="2" destOrd="0" presId="urn:microsoft.com/office/officeart/2018/2/layout/IconVerticalSolidList"/>
    <dgm:cxn modelId="{1F2A2F1C-B282-490B-9B53-B5BF1FEED90A}" type="presParOf" srcId="{7264DDCE-71D0-4989-A08F-C3DA90C6D75B}" destId="{8F34AE25-1373-4048-B82D-3F64A79C96FA}" srcOrd="0" destOrd="0" presId="urn:microsoft.com/office/officeart/2018/2/layout/IconVerticalSolidList"/>
    <dgm:cxn modelId="{F8CD7FA5-B39D-4C58-B7FF-9C69610196E0}" type="presParOf" srcId="{7264DDCE-71D0-4989-A08F-C3DA90C6D75B}" destId="{746B5F52-139E-470B-8746-FAC0ED03AB7A}" srcOrd="1" destOrd="0" presId="urn:microsoft.com/office/officeart/2018/2/layout/IconVerticalSolidList"/>
    <dgm:cxn modelId="{3B47C57F-01E7-446A-B1B5-2DE44FD18774}" type="presParOf" srcId="{7264DDCE-71D0-4989-A08F-C3DA90C6D75B}" destId="{D2B34581-4B83-4816-9CD3-B7E4C2EC2100}" srcOrd="2" destOrd="0" presId="urn:microsoft.com/office/officeart/2018/2/layout/IconVerticalSolidList"/>
    <dgm:cxn modelId="{C84EE16F-629C-427B-AED5-B5E6D8CCC7D6}" type="presParOf" srcId="{7264DDCE-71D0-4989-A08F-C3DA90C6D75B}" destId="{6960429F-1B19-4027-BE82-15C1B4E72299}" srcOrd="3" destOrd="0" presId="urn:microsoft.com/office/officeart/2018/2/layout/IconVerticalSolidList"/>
    <dgm:cxn modelId="{CED1E534-CAF5-4902-B5C2-4EE3C10D62CC}" type="presParOf" srcId="{822778B9-E1DF-4610-9FA1-5C594F9F03B8}" destId="{B8D0B96B-851C-4E62-8CD5-18F7F3F2C1A3}" srcOrd="3" destOrd="0" presId="urn:microsoft.com/office/officeart/2018/2/layout/IconVerticalSolidList"/>
    <dgm:cxn modelId="{8BBD82F4-D8E5-4213-9FAA-06D1BEA1DBB9}" type="presParOf" srcId="{822778B9-E1DF-4610-9FA1-5C594F9F03B8}" destId="{B2E4FC06-9A6E-4ACE-B68D-8B27B7F763D8}" srcOrd="4" destOrd="0" presId="urn:microsoft.com/office/officeart/2018/2/layout/IconVerticalSolidList"/>
    <dgm:cxn modelId="{E15BF463-2125-4819-84D7-4D9671FACA5B}" type="presParOf" srcId="{B2E4FC06-9A6E-4ACE-B68D-8B27B7F763D8}" destId="{8C6112C8-67D7-4B9B-844B-987B764D2795}" srcOrd="0" destOrd="0" presId="urn:microsoft.com/office/officeart/2018/2/layout/IconVerticalSolidList"/>
    <dgm:cxn modelId="{B9FB9577-ED68-4580-97CC-1CF9F16EA1CC}" type="presParOf" srcId="{B2E4FC06-9A6E-4ACE-B68D-8B27B7F763D8}" destId="{66BD437B-E351-42BF-8926-82BD8D4B46A4}" srcOrd="1" destOrd="0" presId="urn:microsoft.com/office/officeart/2018/2/layout/IconVerticalSolidList"/>
    <dgm:cxn modelId="{7DC1AC3A-F5FA-414C-98C6-9A7F19360D1B}" type="presParOf" srcId="{B2E4FC06-9A6E-4ACE-B68D-8B27B7F763D8}" destId="{5FB5BE11-A09F-44B1-9BD2-9EC256F83C1F}" srcOrd="2" destOrd="0" presId="urn:microsoft.com/office/officeart/2018/2/layout/IconVerticalSolidList"/>
    <dgm:cxn modelId="{01426DE1-EEA9-46DC-8D2E-8B9FF7A2B5A3}" type="presParOf" srcId="{B2E4FC06-9A6E-4ACE-B68D-8B27B7F763D8}" destId="{37FD82D7-B32B-470B-9076-5086B66DB92E}" srcOrd="3" destOrd="0" presId="urn:microsoft.com/office/officeart/2018/2/layout/IconVerticalSolidList"/>
    <dgm:cxn modelId="{CE42F412-D1F3-45F0-B71C-CA79C71160C8}" type="presParOf" srcId="{822778B9-E1DF-4610-9FA1-5C594F9F03B8}" destId="{8C2983B2-90E1-4F9D-A1B6-1620B9EBFBD4}" srcOrd="5" destOrd="0" presId="urn:microsoft.com/office/officeart/2018/2/layout/IconVerticalSolidList"/>
    <dgm:cxn modelId="{6B1A9A9F-DC12-4DDB-B4C9-B2EDDAF5F06E}" type="presParOf" srcId="{822778B9-E1DF-4610-9FA1-5C594F9F03B8}" destId="{1F9FA3E2-5F2A-4347-83FD-E0490C44ACC5}" srcOrd="6" destOrd="0" presId="urn:microsoft.com/office/officeart/2018/2/layout/IconVerticalSolidList"/>
    <dgm:cxn modelId="{1EC9EE4B-C8B4-41F3-94BD-B40F9D994C56}" type="presParOf" srcId="{1F9FA3E2-5F2A-4347-83FD-E0490C44ACC5}" destId="{83B9CCC8-44EF-4F75-A3DB-A8589B2C74DD}" srcOrd="0" destOrd="0" presId="urn:microsoft.com/office/officeart/2018/2/layout/IconVerticalSolidList"/>
    <dgm:cxn modelId="{08943DE6-6E7C-4B53-B1F9-6777BBF78CE0}" type="presParOf" srcId="{1F9FA3E2-5F2A-4347-83FD-E0490C44ACC5}" destId="{D1371C11-A439-4520-9F18-95BE32AC1586}" srcOrd="1" destOrd="0" presId="urn:microsoft.com/office/officeart/2018/2/layout/IconVerticalSolidList"/>
    <dgm:cxn modelId="{42A92CEF-4665-4535-BC73-E02C5980FD92}" type="presParOf" srcId="{1F9FA3E2-5F2A-4347-83FD-E0490C44ACC5}" destId="{3A254782-C03D-44ED-958E-D7E15E4028A5}" srcOrd="2" destOrd="0" presId="urn:microsoft.com/office/officeart/2018/2/layout/IconVerticalSolidList"/>
    <dgm:cxn modelId="{438F664B-218F-40E0-89F4-4B1ADBAF4E6F}" type="presParOf" srcId="{1F9FA3E2-5F2A-4347-83FD-E0490C44ACC5}" destId="{CEEBC88B-B88C-4687-918F-16DD4CCD77C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9B6A6BC-B937-402F-8925-FDBC05FD1463}"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5303BCAD-B230-4AFE-B936-2FAEC7BF0D6C}">
      <dgm:prSet/>
      <dgm:spPr/>
      <dgm:t>
        <a:bodyPr/>
        <a:lstStyle/>
        <a:p>
          <a:r>
            <a:rPr lang="es-MX"/>
            <a:t>Per saltum.</a:t>
          </a:r>
          <a:endParaRPr lang="en-US"/>
        </a:p>
      </dgm:t>
    </dgm:pt>
    <dgm:pt modelId="{D8CE472F-A12B-45CD-B77A-A5DD3D43BDDF}" type="parTrans" cxnId="{523E5EC3-3C19-40E2-844D-183270B3C3D6}">
      <dgm:prSet/>
      <dgm:spPr/>
      <dgm:t>
        <a:bodyPr/>
        <a:lstStyle/>
        <a:p>
          <a:endParaRPr lang="en-US"/>
        </a:p>
      </dgm:t>
    </dgm:pt>
    <dgm:pt modelId="{296311AD-E679-4281-B67E-791D2F13D824}" type="sibTrans" cxnId="{523E5EC3-3C19-40E2-844D-183270B3C3D6}">
      <dgm:prSet/>
      <dgm:spPr/>
      <dgm:t>
        <a:bodyPr/>
        <a:lstStyle/>
        <a:p>
          <a:endParaRPr lang="en-US"/>
        </a:p>
      </dgm:t>
    </dgm:pt>
    <dgm:pt modelId="{1ADB0326-B162-4870-9377-EC3B0160D27F}">
      <dgm:prSet/>
      <dgm:spPr/>
      <dgm:t>
        <a:bodyPr/>
        <a:lstStyle/>
        <a:p>
          <a:r>
            <a:rPr lang="es-MX"/>
            <a:t>Excepciones.</a:t>
          </a:r>
          <a:endParaRPr lang="en-US"/>
        </a:p>
      </dgm:t>
    </dgm:pt>
    <dgm:pt modelId="{CC099DC2-C4C8-49DB-AD0F-F68CA0029826}" type="parTrans" cxnId="{F68BAD62-4E31-45C5-ADA8-23140DC99209}">
      <dgm:prSet/>
      <dgm:spPr/>
      <dgm:t>
        <a:bodyPr/>
        <a:lstStyle/>
        <a:p>
          <a:endParaRPr lang="en-US"/>
        </a:p>
      </dgm:t>
    </dgm:pt>
    <dgm:pt modelId="{746F47D9-DF80-4A2E-9AA1-B05E688755B9}" type="sibTrans" cxnId="{F68BAD62-4E31-45C5-ADA8-23140DC99209}">
      <dgm:prSet/>
      <dgm:spPr/>
      <dgm:t>
        <a:bodyPr/>
        <a:lstStyle/>
        <a:p>
          <a:endParaRPr lang="en-US"/>
        </a:p>
      </dgm:t>
    </dgm:pt>
    <dgm:pt modelId="{4083A577-74E3-4305-A8B8-5C5B324AAC3B}" type="pres">
      <dgm:prSet presAssocID="{99B6A6BC-B937-402F-8925-FDBC05FD1463}" presName="linear" presStyleCnt="0">
        <dgm:presLayoutVars>
          <dgm:dir/>
          <dgm:animLvl val="lvl"/>
          <dgm:resizeHandles val="exact"/>
        </dgm:presLayoutVars>
      </dgm:prSet>
      <dgm:spPr/>
    </dgm:pt>
    <dgm:pt modelId="{D5072E2B-B627-4149-AD46-6F05722B9DFD}" type="pres">
      <dgm:prSet presAssocID="{5303BCAD-B230-4AFE-B936-2FAEC7BF0D6C}" presName="parentLin" presStyleCnt="0"/>
      <dgm:spPr/>
    </dgm:pt>
    <dgm:pt modelId="{2CE9A103-2228-416E-8807-6E0FA14740E5}" type="pres">
      <dgm:prSet presAssocID="{5303BCAD-B230-4AFE-B936-2FAEC7BF0D6C}" presName="parentLeftMargin" presStyleLbl="node1" presStyleIdx="0" presStyleCnt="2"/>
      <dgm:spPr/>
    </dgm:pt>
    <dgm:pt modelId="{1F28DDE2-E624-4170-80F0-C9738711FBD7}" type="pres">
      <dgm:prSet presAssocID="{5303BCAD-B230-4AFE-B936-2FAEC7BF0D6C}" presName="parentText" presStyleLbl="node1" presStyleIdx="0" presStyleCnt="2">
        <dgm:presLayoutVars>
          <dgm:chMax val="0"/>
          <dgm:bulletEnabled val="1"/>
        </dgm:presLayoutVars>
      </dgm:prSet>
      <dgm:spPr/>
    </dgm:pt>
    <dgm:pt modelId="{7AE5588F-5DE0-460F-8D3A-3C3F7D7D3BD8}" type="pres">
      <dgm:prSet presAssocID="{5303BCAD-B230-4AFE-B936-2FAEC7BF0D6C}" presName="negativeSpace" presStyleCnt="0"/>
      <dgm:spPr/>
    </dgm:pt>
    <dgm:pt modelId="{3B5E2AFD-B861-4225-9780-18C56D55C558}" type="pres">
      <dgm:prSet presAssocID="{5303BCAD-B230-4AFE-B936-2FAEC7BF0D6C}" presName="childText" presStyleLbl="conFgAcc1" presStyleIdx="0" presStyleCnt="2">
        <dgm:presLayoutVars>
          <dgm:bulletEnabled val="1"/>
        </dgm:presLayoutVars>
      </dgm:prSet>
      <dgm:spPr/>
    </dgm:pt>
    <dgm:pt modelId="{786B2C80-C7FF-4997-833E-8351AD8982BB}" type="pres">
      <dgm:prSet presAssocID="{296311AD-E679-4281-B67E-791D2F13D824}" presName="spaceBetweenRectangles" presStyleCnt="0"/>
      <dgm:spPr/>
    </dgm:pt>
    <dgm:pt modelId="{F5B2CDA2-DC5B-4593-AA11-A39A9C8895AF}" type="pres">
      <dgm:prSet presAssocID="{1ADB0326-B162-4870-9377-EC3B0160D27F}" presName="parentLin" presStyleCnt="0"/>
      <dgm:spPr/>
    </dgm:pt>
    <dgm:pt modelId="{516558A1-529F-4BD0-AF73-8013B8C80FA0}" type="pres">
      <dgm:prSet presAssocID="{1ADB0326-B162-4870-9377-EC3B0160D27F}" presName="parentLeftMargin" presStyleLbl="node1" presStyleIdx="0" presStyleCnt="2"/>
      <dgm:spPr/>
    </dgm:pt>
    <dgm:pt modelId="{D1B0F524-2C43-440F-A1D4-89FF35211F7A}" type="pres">
      <dgm:prSet presAssocID="{1ADB0326-B162-4870-9377-EC3B0160D27F}" presName="parentText" presStyleLbl="node1" presStyleIdx="1" presStyleCnt="2">
        <dgm:presLayoutVars>
          <dgm:chMax val="0"/>
          <dgm:bulletEnabled val="1"/>
        </dgm:presLayoutVars>
      </dgm:prSet>
      <dgm:spPr/>
    </dgm:pt>
    <dgm:pt modelId="{D54B140D-C740-48A7-8BD2-5FCB69DF77F7}" type="pres">
      <dgm:prSet presAssocID="{1ADB0326-B162-4870-9377-EC3B0160D27F}" presName="negativeSpace" presStyleCnt="0"/>
      <dgm:spPr/>
    </dgm:pt>
    <dgm:pt modelId="{6848EFC3-802D-445E-B1C7-017E985C1D81}" type="pres">
      <dgm:prSet presAssocID="{1ADB0326-B162-4870-9377-EC3B0160D27F}" presName="childText" presStyleLbl="conFgAcc1" presStyleIdx="1" presStyleCnt="2">
        <dgm:presLayoutVars>
          <dgm:bulletEnabled val="1"/>
        </dgm:presLayoutVars>
      </dgm:prSet>
      <dgm:spPr/>
    </dgm:pt>
  </dgm:ptLst>
  <dgm:cxnLst>
    <dgm:cxn modelId="{7D818C62-A49F-4519-87CD-7A7E9C03751C}" type="presOf" srcId="{1ADB0326-B162-4870-9377-EC3B0160D27F}" destId="{516558A1-529F-4BD0-AF73-8013B8C80FA0}" srcOrd="0" destOrd="0" presId="urn:microsoft.com/office/officeart/2005/8/layout/list1"/>
    <dgm:cxn modelId="{F68BAD62-4E31-45C5-ADA8-23140DC99209}" srcId="{99B6A6BC-B937-402F-8925-FDBC05FD1463}" destId="{1ADB0326-B162-4870-9377-EC3B0160D27F}" srcOrd="1" destOrd="0" parTransId="{CC099DC2-C4C8-49DB-AD0F-F68CA0029826}" sibTransId="{746F47D9-DF80-4A2E-9AA1-B05E688755B9}"/>
    <dgm:cxn modelId="{A8C9D046-76E4-4A8B-8C3B-F25CB42321D8}" type="presOf" srcId="{5303BCAD-B230-4AFE-B936-2FAEC7BF0D6C}" destId="{2CE9A103-2228-416E-8807-6E0FA14740E5}" srcOrd="0" destOrd="0" presId="urn:microsoft.com/office/officeart/2005/8/layout/list1"/>
    <dgm:cxn modelId="{51065181-63AE-4949-9DA5-996E24D8B139}" type="presOf" srcId="{5303BCAD-B230-4AFE-B936-2FAEC7BF0D6C}" destId="{1F28DDE2-E624-4170-80F0-C9738711FBD7}" srcOrd="1" destOrd="0" presId="urn:microsoft.com/office/officeart/2005/8/layout/list1"/>
    <dgm:cxn modelId="{F4146482-6EF2-42EC-BE57-AAB94EB182F3}" type="presOf" srcId="{1ADB0326-B162-4870-9377-EC3B0160D27F}" destId="{D1B0F524-2C43-440F-A1D4-89FF35211F7A}" srcOrd="1" destOrd="0" presId="urn:microsoft.com/office/officeart/2005/8/layout/list1"/>
    <dgm:cxn modelId="{87D4C797-374A-4DFC-BDED-0095010708F9}" type="presOf" srcId="{99B6A6BC-B937-402F-8925-FDBC05FD1463}" destId="{4083A577-74E3-4305-A8B8-5C5B324AAC3B}" srcOrd="0" destOrd="0" presId="urn:microsoft.com/office/officeart/2005/8/layout/list1"/>
    <dgm:cxn modelId="{523E5EC3-3C19-40E2-844D-183270B3C3D6}" srcId="{99B6A6BC-B937-402F-8925-FDBC05FD1463}" destId="{5303BCAD-B230-4AFE-B936-2FAEC7BF0D6C}" srcOrd="0" destOrd="0" parTransId="{D8CE472F-A12B-45CD-B77A-A5DD3D43BDDF}" sibTransId="{296311AD-E679-4281-B67E-791D2F13D824}"/>
    <dgm:cxn modelId="{E945D262-13D4-443C-9E6E-49D42D5D9499}" type="presParOf" srcId="{4083A577-74E3-4305-A8B8-5C5B324AAC3B}" destId="{D5072E2B-B627-4149-AD46-6F05722B9DFD}" srcOrd="0" destOrd="0" presId="urn:microsoft.com/office/officeart/2005/8/layout/list1"/>
    <dgm:cxn modelId="{3037DB52-BF54-422F-837B-FE1BB0BD3CAC}" type="presParOf" srcId="{D5072E2B-B627-4149-AD46-6F05722B9DFD}" destId="{2CE9A103-2228-416E-8807-6E0FA14740E5}" srcOrd="0" destOrd="0" presId="urn:microsoft.com/office/officeart/2005/8/layout/list1"/>
    <dgm:cxn modelId="{EF3D65D6-339A-470D-AB49-0B2148D4F63D}" type="presParOf" srcId="{D5072E2B-B627-4149-AD46-6F05722B9DFD}" destId="{1F28DDE2-E624-4170-80F0-C9738711FBD7}" srcOrd="1" destOrd="0" presId="urn:microsoft.com/office/officeart/2005/8/layout/list1"/>
    <dgm:cxn modelId="{4A2349A1-A830-4CED-A00F-84D5269B29F0}" type="presParOf" srcId="{4083A577-74E3-4305-A8B8-5C5B324AAC3B}" destId="{7AE5588F-5DE0-460F-8D3A-3C3F7D7D3BD8}" srcOrd="1" destOrd="0" presId="urn:microsoft.com/office/officeart/2005/8/layout/list1"/>
    <dgm:cxn modelId="{79E21AB3-191F-454B-B138-F12F614E75D7}" type="presParOf" srcId="{4083A577-74E3-4305-A8B8-5C5B324AAC3B}" destId="{3B5E2AFD-B861-4225-9780-18C56D55C558}" srcOrd="2" destOrd="0" presId="urn:microsoft.com/office/officeart/2005/8/layout/list1"/>
    <dgm:cxn modelId="{A6CDE6B7-6021-40C6-81B1-D5F1969E7FBF}" type="presParOf" srcId="{4083A577-74E3-4305-A8B8-5C5B324AAC3B}" destId="{786B2C80-C7FF-4997-833E-8351AD8982BB}" srcOrd="3" destOrd="0" presId="urn:microsoft.com/office/officeart/2005/8/layout/list1"/>
    <dgm:cxn modelId="{CBB3C340-2AB9-42A1-B434-4D92785030F2}" type="presParOf" srcId="{4083A577-74E3-4305-A8B8-5C5B324AAC3B}" destId="{F5B2CDA2-DC5B-4593-AA11-A39A9C8895AF}" srcOrd="4" destOrd="0" presId="urn:microsoft.com/office/officeart/2005/8/layout/list1"/>
    <dgm:cxn modelId="{D7B5F088-F7E0-4728-87BD-B88C70526635}" type="presParOf" srcId="{F5B2CDA2-DC5B-4593-AA11-A39A9C8895AF}" destId="{516558A1-529F-4BD0-AF73-8013B8C80FA0}" srcOrd="0" destOrd="0" presId="urn:microsoft.com/office/officeart/2005/8/layout/list1"/>
    <dgm:cxn modelId="{7EDE670D-28B7-4B5A-B60F-511C09663CE5}" type="presParOf" srcId="{F5B2CDA2-DC5B-4593-AA11-A39A9C8895AF}" destId="{D1B0F524-2C43-440F-A1D4-89FF35211F7A}" srcOrd="1" destOrd="0" presId="urn:microsoft.com/office/officeart/2005/8/layout/list1"/>
    <dgm:cxn modelId="{4DDC2741-C50C-42A9-9106-4231DF517056}" type="presParOf" srcId="{4083A577-74E3-4305-A8B8-5C5B324AAC3B}" destId="{D54B140D-C740-48A7-8BD2-5FCB69DF77F7}" srcOrd="5" destOrd="0" presId="urn:microsoft.com/office/officeart/2005/8/layout/list1"/>
    <dgm:cxn modelId="{B0C31370-1CD9-493C-8ED7-156F8842AD23}" type="presParOf" srcId="{4083A577-74E3-4305-A8B8-5C5B324AAC3B}" destId="{6848EFC3-802D-445E-B1C7-017E985C1D8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5C9E579-5BAE-4F8F-9537-0B7F0B54B0B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BD97F96-3C22-4514-9495-AAFEDC9A70F9}">
      <dgm:prSet/>
      <dgm:spPr/>
      <dgm:t>
        <a:bodyPr/>
        <a:lstStyle/>
        <a:p>
          <a:r>
            <a:rPr lang="es-MX"/>
            <a:t>Demanda</a:t>
          </a:r>
          <a:endParaRPr lang="en-US"/>
        </a:p>
      </dgm:t>
    </dgm:pt>
    <dgm:pt modelId="{56247EC7-D7F4-4CE8-8AAC-1C4CE6484E6D}" type="parTrans" cxnId="{1C8F2FAD-E779-4DC9-8739-F41A88056481}">
      <dgm:prSet/>
      <dgm:spPr/>
      <dgm:t>
        <a:bodyPr/>
        <a:lstStyle/>
        <a:p>
          <a:endParaRPr lang="en-US"/>
        </a:p>
      </dgm:t>
    </dgm:pt>
    <dgm:pt modelId="{B1E9A98A-C1D0-473A-9DFF-8AB4E70A35C6}" type="sibTrans" cxnId="{1C8F2FAD-E779-4DC9-8739-F41A88056481}">
      <dgm:prSet/>
      <dgm:spPr/>
      <dgm:t>
        <a:bodyPr/>
        <a:lstStyle/>
        <a:p>
          <a:endParaRPr lang="en-US"/>
        </a:p>
      </dgm:t>
    </dgm:pt>
    <dgm:pt modelId="{9B63C5C3-4DFC-411B-9B2A-037661244B20}">
      <dgm:prSet/>
      <dgm:spPr/>
      <dgm:t>
        <a:bodyPr/>
        <a:lstStyle/>
        <a:p>
          <a:r>
            <a:rPr lang="es-MX"/>
            <a:t>↓</a:t>
          </a:r>
          <a:endParaRPr lang="en-US"/>
        </a:p>
      </dgm:t>
    </dgm:pt>
    <dgm:pt modelId="{9F3B7FAE-162A-4FFE-9947-24A63C6841BD}" type="parTrans" cxnId="{5A6473E9-7B82-4CDB-9C96-7D49F28AA052}">
      <dgm:prSet/>
      <dgm:spPr/>
      <dgm:t>
        <a:bodyPr/>
        <a:lstStyle/>
        <a:p>
          <a:endParaRPr lang="en-US"/>
        </a:p>
      </dgm:t>
    </dgm:pt>
    <dgm:pt modelId="{7211A4E1-A15C-420E-88F5-4AD2D26C29B8}" type="sibTrans" cxnId="{5A6473E9-7B82-4CDB-9C96-7D49F28AA052}">
      <dgm:prSet/>
      <dgm:spPr/>
      <dgm:t>
        <a:bodyPr/>
        <a:lstStyle/>
        <a:p>
          <a:endParaRPr lang="en-US"/>
        </a:p>
      </dgm:t>
    </dgm:pt>
    <dgm:pt modelId="{5242F6BE-DECB-4159-B724-72CB6C2B2DAF}">
      <dgm:prSet/>
      <dgm:spPr/>
      <dgm:t>
        <a:bodyPr/>
        <a:lstStyle/>
        <a:p>
          <a:r>
            <a:rPr lang="es-MX"/>
            <a:t>Pretensión</a:t>
          </a:r>
          <a:endParaRPr lang="en-US"/>
        </a:p>
      </dgm:t>
    </dgm:pt>
    <dgm:pt modelId="{0A03A38A-5E92-49A0-99AD-A3818447415A}" type="parTrans" cxnId="{52675E44-70CB-4826-B567-3B56CBE3A264}">
      <dgm:prSet/>
      <dgm:spPr/>
      <dgm:t>
        <a:bodyPr/>
        <a:lstStyle/>
        <a:p>
          <a:endParaRPr lang="en-US"/>
        </a:p>
      </dgm:t>
    </dgm:pt>
    <dgm:pt modelId="{167C493B-760A-4C24-BDAC-03EFA3C2D8F8}" type="sibTrans" cxnId="{52675E44-70CB-4826-B567-3B56CBE3A264}">
      <dgm:prSet/>
      <dgm:spPr/>
      <dgm:t>
        <a:bodyPr/>
        <a:lstStyle/>
        <a:p>
          <a:endParaRPr lang="en-US"/>
        </a:p>
      </dgm:t>
    </dgm:pt>
    <dgm:pt modelId="{5109E124-43C8-4CF0-823B-B85585A4B268}">
      <dgm:prSet/>
      <dgm:spPr/>
      <dgm:t>
        <a:bodyPr/>
        <a:lstStyle/>
        <a:p>
          <a:r>
            <a:rPr lang="es-MX"/>
            <a:t>↓</a:t>
          </a:r>
          <a:endParaRPr lang="en-US"/>
        </a:p>
      </dgm:t>
    </dgm:pt>
    <dgm:pt modelId="{4F010FDE-1E97-4AFD-AA4C-E73B5541D9C6}" type="parTrans" cxnId="{8C019E4B-EFFA-4503-8D92-8F68556534FD}">
      <dgm:prSet/>
      <dgm:spPr/>
      <dgm:t>
        <a:bodyPr/>
        <a:lstStyle/>
        <a:p>
          <a:endParaRPr lang="en-US"/>
        </a:p>
      </dgm:t>
    </dgm:pt>
    <dgm:pt modelId="{651A8032-E40F-4BC4-A54E-4D4D0EF16B83}" type="sibTrans" cxnId="{8C019E4B-EFFA-4503-8D92-8F68556534FD}">
      <dgm:prSet/>
      <dgm:spPr/>
      <dgm:t>
        <a:bodyPr/>
        <a:lstStyle/>
        <a:p>
          <a:endParaRPr lang="en-US"/>
        </a:p>
      </dgm:t>
    </dgm:pt>
    <dgm:pt modelId="{DF2614E7-6376-4BB5-9840-0A122F797901}">
      <dgm:prSet/>
      <dgm:spPr/>
      <dgm:t>
        <a:bodyPr/>
        <a:lstStyle/>
        <a:p>
          <a:r>
            <a:rPr lang="es-MX"/>
            <a:t>Causa de pedir</a:t>
          </a:r>
          <a:endParaRPr lang="en-US"/>
        </a:p>
      </dgm:t>
    </dgm:pt>
    <dgm:pt modelId="{8CEBC205-3AFF-4961-AAF6-B83D089FFCDC}" type="parTrans" cxnId="{67A757A1-68CB-499F-A3E6-8A5AC532622E}">
      <dgm:prSet/>
      <dgm:spPr/>
      <dgm:t>
        <a:bodyPr/>
        <a:lstStyle/>
        <a:p>
          <a:endParaRPr lang="en-US"/>
        </a:p>
      </dgm:t>
    </dgm:pt>
    <dgm:pt modelId="{2F6BCE43-C748-41D2-AA9E-E19644FFFF97}" type="sibTrans" cxnId="{67A757A1-68CB-499F-A3E6-8A5AC532622E}">
      <dgm:prSet/>
      <dgm:spPr/>
      <dgm:t>
        <a:bodyPr/>
        <a:lstStyle/>
        <a:p>
          <a:endParaRPr lang="en-US"/>
        </a:p>
      </dgm:t>
    </dgm:pt>
    <dgm:pt modelId="{2F116EAF-30BC-497B-BBAC-C49F62C8F7D8}">
      <dgm:prSet/>
      <dgm:spPr/>
      <dgm:t>
        <a:bodyPr/>
        <a:lstStyle/>
        <a:p>
          <a:r>
            <a:rPr lang="es-MX"/>
            <a:t>↓</a:t>
          </a:r>
          <a:endParaRPr lang="en-US"/>
        </a:p>
      </dgm:t>
    </dgm:pt>
    <dgm:pt modelId="{F6EA6890-08B2-45A7-B222-4104189E954D}" type="parTrans" cxnId="{B61F46BA-1E12-4FF9-9B40-AF550972BC28}">
      <dgm:prSet/>
      <dgm:spPr/>
      <dgm:t>
        <a:bodyPr/>
        <a:lstStyle/>
        <a:p>
          <a:endParaRPr lang="en-US"/>
        </a:p>
      </dgm:t>
    </dgm:pt>
    <dgm:pt modelId="{F9F4310F-5D56-4F13-8317-80F910EC63EC}" type="sibTrans" cxnId="{B61F46BA-1E12-4FF9-9B40-AF550972BC28}">
      <dgm:prSet/>
      <dgm:spPr/>
      <dgm:t>
        <a:bodyPr/>
        <a:lstStyle/>
        <a:p>
          <a:endParaRPr lang="en-US"/>
        </a:p>
      </dgm:t>
    </dgm:pt>
    <dgm:pt modelId="{FDBEE69F-CFF8-46AA-ADC4-A14A88562F8E}">
      <dgm:prSet/>
      <dgm:spPr/>
      <dgm:t>
        <a:bodyPr/>
        <a:lstStyle/>
        <a:p>
          <a:r>
            <a:rPr lang="es-MX"/>
            <a:t>Agravios</a:t>
          </a:r>
          <a:endParaRPr lang="en-US"/>
        </a:p>
      </dgm:t>
    </dgm:pt>
    <dgm:pt modelId="{6CCED97B-37EE-4339-B47D-476F492F8574}" type="parTrans" cxnId="{E0ECDA57-2F13-40EB-AE39-E4B25D453565}">
      <dgm:prSet/>
      <dgm:spPr/>
      <dgm:t>
        <a:bodyPr/>
        <a:lstStyle/>
        <a:p>
          <a:endParaRPr lang="en-US"/>
        </a:p>
      </dgm:t>
    </dgm:pt>
    <dgm:pt modelId="{2FBFB18A-7DCA-4B65-8400-367F50A75DD4}" type="sibTrans" cxnId="{E0ECDA57-2F13-40EB-AE39-E4B25D453565}">
      <dgm:prSet/>
      <dgm:spPr/>
      <dgm:t>
        <a:bodyPr/>
        <a:lstStyle/>
        <a:p>
          <a:endParaRPr lang="en-US"/>
        </a:p>
      </dgm:t>
    </dgm:pt>
    <dgm:pt modelId="{926F1CD8-92A4-4F8A-B900-0F3BBDF76A9C}">
      <dgm:prSet/>
      <dgm:spPr/>
      <dgm:t>
        <a:bodyPr/>
        <a:lstStyle/>
        <a:p>
          <a:r>
            <a:rPr lang="es-MX"/>
            <a:t>↓</a:t>
          </a:r>
          <a:endParaRPr lang="en-US"/>
        </a:p>
      </dgm:t>
    </dgm:pt>
    <dgm:pt modelId="{EBF507E6-CF87-4DCD-A04A-4861C5A04A89}" type="parTrans" cxnId="{D50D9935-BCE9-4394-9094-299E33545C25}">
      <dgm:prSet/>
      <dgm:spPr/>
      <dgm:t>
        <a:bodyPr/>
        <a:lstStyle/>
        <a:p>
          <a:endParaRPr lang="en-US"/>
        </a:p>
      </dgm:t>
    </dgm:pt>
    <dgm:pt modelId="{7392F78D-970C-4B3F-8E13-4AAD461AB5DC}" type="sibTrans" cxnId="{D50D9935-BCE9-4394-9094-299E33545C25}">
      <dgm:prSet/>
      <dgm:spPr/>
      <dgm:t>
        <a:bodyPr/>
        <a:lstStyle/>
        <a:p>
          <a:endParaRPr lang="en-US"/>
        </a:p>
      </dgm:t>
    </dgm:pt>
    <dgm:pt modelId="{A2875F5D-B0B5-4999-855C-06C397FF784F}">
      <dgm:prSet/>
      <dgm:spPr/>
      <dgm:t>
        <a:bodyPr/>
        <a:lstStyle/>
        <a:p>
          <a:r>
            <a:rPr lang="es-MX"/>
            <a:t>Problema jurídico</a:t>
          </a:r>
          <a:endParaRPr lang="en-US"/>
        </a:p>
      </dgm:t>
    </dgm:pt>
    <dgm:pt modelId="{824851BB-5478-4BDB-812E-BA9519F10334}" type="parTrans" cxnId="{0403F85E-0C75-42E2-86BC-8F8573F30A55}">
      <dgm:prSet/>
      <dgm:spPr/>
      <dgm:t>
        <a:bodyPr/>
        <a:lstStyle/>
        <a:p>
          <a:endParaRPr lang="en-US"/>
        </a:p>
      </dgm:t>
    </dgm:pt>
    <dgm:pt modelId="{A659A6DB-1A92-428B-9636-C48167F97F63}" type="sibTrans" cxnId="{0403F85E-0C75-42E2-86BC-8F8573F30A55}">
      <dgm:prSet/>
      <dgm:spPr/>
      <dgm:t>
        <a:bodyPr/>
        <a:lstStyle/>
        <a:p>
          <a:endParaRPr lang="en-US"/>
        </a:p>
      </dgm:t>
    </dgm:pt>
    <dgm:pt modelId="{253D2548-454E-44D5-958B-DE8EE5C3D054}" type="pres">
      <dgm:prSet presAssocID="{45C9E579-5BAE-4F8F-9537-0B7F0B54B0B8}" presName="linear" presStyleCnt="0">
        <dgm:presLayoutVars>
          <dgm:animLvl val="lvl"/>
          <dgm:resizeHandles val="exact"/>
        </dgm:presLayoutVars>
      </dgm:prSet>
      <dgm:spPr/>
    </dgm:pt>
    <dgm:pt modelId="{751B97E4-1E61-47D4-BE21-215BE906C62A}" type="pres">
      <dgm:prSet presAssocID="{4BD97F96-3C22-4514-9495-AAFEDC9A70F9}" presName="parentText" presStyleLbl="node1" presStyleIdx="0" presStyleCnt="9">
        <dgm:presLayoutVars>
          <dgm:chMax val="0"/>
          <dgm:bulletEnabled val="1"/>
        </dgm:presLayoutVars>
      </dgm:prSet>
      <dgm:spPr/>
    </dgm:pt>
    <dgm:pt modelId="{E2434A8A-5C6A-4501-83C5-4DEB155215BA}" type="pres">
      <dgm:prSet presAssocID="{B1E9A98A-C1D0-473A-9DFF-8AB4E70A35C6}" presName="spacer" presStyleCnt="0"/>
      <dgm:spPr/>
    </dgm:pt>
    <dgm:pt modelId="{4C7DF860-5FB9-4062-8EF5-9C6665587A61}" type="pres">
      <dgm:prSet presAssocID="{9B63C5C3-4DFC-411B-9B2A-037661244B20}" presName="parentText" presStyleLbl="node1" presStyleIdx="1" presStyleCnt="9">
        <dgm:presLayoutVars>
          <dgm:chMax val="0"/>
          <dgm:bulletEnabled val="1"/>
        </dgm:presLayoutVars>
      </dgm:prSet>
      <dgm:spPr/>
    </dgm:pt>
    <dgm:pt modelId="{DCDED490-F9F0-4DFC-AD84-1D6D4CA3EE1A}" type="pres">
      <dgm:prSet presAssocID="{7211A4E1-A15C-420E-88F5-4AD2D26C29B8}" presName="spacer" presStyleCnt="0"/>
      <dgm:spPr/>
    </dgm:pt>
    <dgm:pt modelId="{367D4A14-F0B0-4897-BEBD-E71CE9D4DA7B}" type="pres">
      <dgm:prSet presAssocID="{5242F6BE-DECB-4159-B724-72CB6C2B2DAF}" presName="parentText" presStyleLbl="node1" presStyleIdx="2" presStyleCnt="9">
        <dgm:presLayoutVars>
          <dgm:chMax val="0"/>
          <dgm:bulletEnabled val="1"/>
        </dgm:presLayoutVars>
      </dgm:prSet>
      <dgm:spPr/>
    </dgm:pt>
    <dgm:pt modelId="{4EB71C84-47BD-4167-B0C5-A37EDE9260C0}" type="pres">
      <dgm:prSet presAssocID="{167C493B-760A-4C24-BDAC-03EFA3C2D8F8}" presName="spacer" presStyleCnt="0"/>
      <dgm:spPr/>
    </dgm:pt>
    <dgm:pt modelId="{F5F5843B-477F-47D7-A040-E34A2FF8A0AD}" type="pres">
      <dgm:prSet presAssocID="{5109E124-43C8-4CF0-823B-B85585A4B268}" presName="parentText" presStyleLbl="node1" presStyleIdx="3" presStyleCnt="9">
        <dgm:presLayoutVars>
          <dgm:chMax val="0"/>
          <dgm:bulletEnabled val="1"/>
        </dgm:presLayoutVars>
      </dgm:prSet>
      <dgm:spPr/>
    </dgm:pt>
    <dgm:pt modelId="{890510B5-4E6C-4200-B31E-21C24D61BD68}" type="pres">
      <dgm:prSet presAssocID="{651A8032-E40F-4BC4-A54E-4D4D0EF16B83}" presName="spacer" presStyleCnt="0"/>
      <dgm:spPr/>
    </dgm:pt>
    <dgm:pt modelId="{702E4824-880C-45E1-9950-523ED6D638DD}" type="pres">
      <dgm:prSet presAssocID="{DF2614E7-6376-4BB5-9840-0A122F797901}" presName="parentText" presStyleLbl="node1" presStyleIdx="4" presStyleCnt="9">
        <dgm:presLayoutVars>
          <dgm:chMax val="0"/>
          <dgm:bulletEnabled val="1"/>
        </dgm:presLayoutVars>
      </dgm:prSet>
      <dgm:spPr/>
    </dgm:pt>
    <dgm:pt modelId="{E226587E-62AE-4694-B5A2-CD0C8CEA76B0}" type="pres">
      <dgm:prSet presAssocID="{2F6BCE43-C748-41D2-AA9E-E19644FFFF97}" presName="spacer" presStyleCnt="0"/>
      <dgm:spPr/>
    </dgm:pt>
    <dgm:pt modelId="{EA2818AC-8308-4507-A08D-C55B014C11E6}" type="pres">
      <dgm:prSet presAssocID="{2F116EAF-30BC-497B-BBAC-C49F62C8F7D8}" presName="parentText" presStyleLbl="node1" presStyleIdx="5" presStyleCnt="9">
        <dgm:presLayoutVars>
          <dgm:chMax val="0"/>
          <dgm:bulletEnabled val="1"/>
        </dgm:presLayoutVars>
      </dgm:prSet>
      <dgm:spPr/>
    </dgm:pt>
    <dgm:pt modelId="{86946DC6-C813-4623-9F9F-D8D469CAF61A}" type="pres">
      <dgm:prSet presAssocID="{F9F4310F-5D56-4F13-8317-80F910EC63EC}" presName="spacer" presStyleCnt="0"/>
      <dgm:spPr/>
    </dgm:pt>
    <dgm:pt modelId="{19B4AB5A-1039-4268-AF67-91AE2C01E27D}" type="pres">
      <dgm:prSet presAssocID="{FDBEE69F-CFF8-46AA-ADC4-A14A88562F8E}" presName="parentText" presStyleLbl="node1" presStyleIdx="6" presStyleCnt="9">
        <dgm:presLayoutVars>
          <dgm:chMax val="0"/>
          <dgm:bulletEnabled val="1"/>
        </dgm:presLayoutVars>
      </dgm:prSet>
      <dgm:spPr/>
    </dgm:pt>
    <dgm:pt modelId="{51CA5A02-4785-4A31-AE4A-2EEAB145DB2D}" type="pres">
      <dgm:prSet presAssocID="{2FBFB18A-7DCA-4B65-8400-367F50A75DD4}" presName="spacer" presStyleCnt="0"/>
      <dgm:spPr/>
    </dgm:pt>
    <dgm:pt modelId="{03F27C5B-370F-44FE-91A4-E2CFFB1BF39A}" type="pres">
      <dgm:prSet presAssocID="{926F1CD8-92A4-4F8A-B900-0F3BBDF76A9C}" presName="parentText" presStyleLbl="node1" presStyleIdx="7" presStyleCnt="9">
        <dgm:presLayoutVars>
          <dgm:chMax val="0"/>
          <dgm:bulletEnabled val="1"/>
        </dgm:presLayoutVars>
      </dgm:prSet>
      <dgm:spPr/>
    </dgm:pt>
    <dgm:pt modelId="{79AE8CE1-C4C2-43B4-A70F-48FA8D945B6A}" type="pres">
      <dgm:prSet presAssocID="{7392F78D-970C-4B3F-8E13-4AAD461AB5DC}" presName="spacer" presStyleCnt="0"/>
      <dgm:spPr/>
    </dgm:pt>
    <dgm:pt modelId="{32E08F87-D915-4390-BE5E-0EE17315BB36}" type="pres">
      <dgm:prSet presAssocID="{A2875F5D-B0B5-4999-855C-06C397FF784F}" presName="parentText" presStyleLbl="node1" presStyleIdx="8" presStyleCnt="9">
        <dgm:presLayoutVars>
          <dgm:chMax val="0"/>
          <dgm:bulletEnabled val="1"/>
        </dgm:presLayoutVars>
      </dgm:prSet>
      <dgm:spPr/>
    </dgm:pt>
  </dgm:ptLst>
  <dgm:cxnLst>
    <dgm:cxn modelId="{D50D9935-BCE9-4394-9094-299E33545C25}" srcId="{45C9E579-5BAE-4F8F-9537-0B7F0B54B0B8}" destId="{926F1CD8-92A4-4F8A-B900-0F3BBDF76A9C}" srcOrd="7" destOrd="0" parTransId="{EBF507E6-CF87-4DCD-A04A-4861C5A04A89}" sibTransId="{7392F78D-970C-4B3F-8E13-4AAD461AB5DC}"/>
    <dgm:cxn modelId="{AFB2583A-5572-416D-9F43-A35A50DA0233}" type="presOf" srcId="{45C9E579-5BAE-4F8F-9537-0B7F0B54B0B8}" destId="{253D2548-454E-44D5-958B-DE8EE5C3D054}" srcOrd="0" destOrd="0" presId="urn:microsoft.com/office/officeart/2005/8/layout/vList2"/>
    <dgm:cxn modelId="{0403F85E-0C75-42E2-86BC-8F8573F30A55}" srcId="{45C9E579-5BAE-4F8F-9537-0B7F0B54B0B8}" destId="{A2875F5D-B0B5-4999-855C-06C397FF784F}" srcOrd="8" destOrd="0" parTransId="{824851BB-5478-4BDB-812E-BA9519F10334}" sibTransId="{A659A6DB-1A92-428B-9636-C48167F97F63}"/>
    <dgm:cxn modelId="{52675E44-70CB-4826-B567-3B56CBE3A264}" srcId="{45C9E579-5BAE-4F8F-9537-0B7F0B54B0B8}" destId="{5242F6BE-DECB-4159-B724-72CB6C2B2DAF}" srcOrd="2" destOrd="0" parTransId="{0A03A38A-5E92-49A0-99AD-A3818447415A}" sibTransId="{167C493B-760A-4C24-BDAC-03EFA3C2D8F8}"/>
    <dgm:cxn modelId="{8C019E4B-EFFA-4503-8D92-8F68556534FD}" srcId="{45C9E579-5BAE-4F8F-9537-0B7F0B54B0B8}" destId="{5109E124-43C8-4CF0-823B-B85585A4B268}" srcOrd="3" destOrd="0" parTransId="{4F010FDE-1E97-4AFD-AA4C-E73B5541D9C6}" sibTransId="{651A8032-E40F-4BC4-A54E-4D4D0EF16B83}"/>
    <dgm:cxn modelId="{E764F34D-7097-4308-8A13-769D846F1031}" type="presOf" srcId="{926F1CD8-92A4-4F8A-B900-0F3BBDF76A9C}" destId="{03F27C5B-370F-44FE-91A4-E2CFFB1BF39A}" srcOrd="0" destOrd="0" presId="urn:microsoft.com/office/officeart/2005/8/layout/vList2"/>
    <dgm:cxn modelId="{E0ECDA57-2F13-40EB-AE39-E4B25D453565}" srcId="{45C9E579-5BAE-4F8F-9537-0B7F0B54B0B8}" destId="{FDBEE69F-CFF8-46AA-ADC4-A14A88562F8E}" srcOrd="6" destOrd="0" parTransId="{6CCED97B-37EE-4339-B47D-476F492F8574}" sibTransId="{2FBFB18A-7DCA-4B65-8400-367F50A75DD4}"/>
    <dgm:cxn modelId="{719CB059-54BA-4B6F-A47A-E37BF6A55971}" type="presOf" srcId="{DF2614E7-6376-4BB5-9840-0A122F797901}" destId="{702E4824-880C-45E1-9950-523ED6D638DD}" srcOrd="0" destOrd="0" presId="urn:microsoft.com/office/officeart/2005/8/layout/vList2"/>
    <dgm:cxn modelId="{B8DB1992-88D4-4914-8930-4996A89C1A3F}" type="presOf" srcId="{5242F6BE-DECB-4159-B724-72CB6C2B2DAF}" destId="{367D4A14-F0B0-4897-BEBD-E71CE9D4DA7B}" srcOrd="0" destOrd="0" presId="urn:microsoft.com/office/officeart/2005/8/layout/vList2"/>
    <dgm:cxn modelId="{67A757A1-68CB-499F-A3E6-8A5AC532622E}" srcId="{45C9E579-5BAE-4F8F-9537-0B7F0B54B0B8}" destId="{DF2614E7-6376-4BB5-9840-0A122F797901}" srcOrd="4" destOrd="0" parTransId="{8CEBC205-3AFF-4961-AAF6-B83D089FFCDC}" sibTransId="{2F6BCE43-C748-41D2-AA9E-E19644FFFF97}"/>
    <dgm:cxn modelId="{F6FC9FAB-352C-427D-9011-9800A62190F5}" type="presOf" srcId="{FDBEE69F-CFF8-46AA-ADC4-A14A88562F8E}" destId="{19B4AB5A-1039-4268-AF67-91AE2C01E27D}" srcOrd="0" destOrd="0" presId="urn:microsoft.com/office/officeart/2005/8/layout/vList2"/>
    <dgm:cxn modelId="{1C8F2FAD-E779-4DC9-8739-F41A88056481}" srcId="{45C9E579-5BAE-4F8F-9537-0B7F0B54B0B8}" destId="{4BD97F96-3C22-4514-9495-AAFEDC9A70F9}" srcOrd="0" destOrd="0" parTransId="{56247EC7-D7F4-4CE8-8AAC-1C4CE6484E6D}" sibTransId="{B1E9A98A-C1D0-473A-9DFF-8AB4E70A35C6}"/>
    <dgm:cxn modelId="{B61F46BA-1E12-4FF9-9B40-AF550972BC28}" srcId="{45C9E579-5BAE-4F8F-9537-0B7F0B54B0B8}" destId="{2F116EAF-30BC-497B-BBAC-C49F62C8F7D8}" srcOrd="5" destOrd="0" parTransId="{F6EA6890-08B2-45A7-B222-4104189E954D}" sibTransId="{F9F4310F-5D56-4F13-8317-80F910EC63EC}"/>
    <dgm:cxn modelId="{806A3EBB-F86D-48D1-B873-E4F74B147F93}" type="presOf" srcId="{A2875F5D-B0B5-4999-855C-06C397FF784F}" destId="{32E08F87-D915-4390-BE5E-0EE17315BB36}" srcOrd="0" destOrd="0" presId="urn:microsoft.com/office/officeart/2005/8/layout/vList2"/>
    <dgm:cxn modelId="{E972FFBC-B0A8-4DE0-A31D-7DF95382BC61}" type="presOf" srcId="{5109E124-43C8-4CF0-823B-B85585A4B268}" destId="{F5F5843B-477F-47D7-A040-E34A2FF8A0AD}" srcOrd="0" destOrd="0" presId="urn:microsoft.com/office/officeart/2005/8/layout/vList2"/>
    <dgm:cxn modelId="{65766DC3-6C59-43B7-936D-F07772467115}" type="presOf" srcId="{4BD97F96-3C22-4514-9495-AAFEDC9A70F9}" destId="{751B97E4-1E61-47D4-BE21-215BE906C62A}" srcOrd="0" destOrd="0" presId="urn:microsoft.com/office/officeart/2005/8/layout/vList2"/>
    <dgm:cxn modelId="{78F3F4DA-A73B-4450-88ED-29A615AE8A4A}" type="presOf" srcId="{2F116EAF-30BC-497B-BBAC-C49F62C8F7D8}" destId="{EA2818AC-8308-4507-A08D-C55B014C11E6}" srcOrd="0" destOrd="0" presId="urn:microsoft.com/office/officeart/2005/8/layout/vList2"/>
    <dgm:cxn modelId="{475385E4-2706-42B8-B3AA-823F52FCECE4}" type="presOf" srcId="{9B63C5C3-4DFC-411B-9B2A-037661244B20}" destId="{4C7DF860-5FB9-4062-8EF5-9C6665587A61}" srcOrd="0" destOrd="0" presId="urn:microsoft.com/office/officeart/2005/8/layout/vList2"/>
    <dgm:cxn modelId="{5A6473E9-7B82-4CDB-9C96-7D49F28AA052}" srcId="{45C9E579-5BAE-4F8F-9537-0B7F0B54B0B8}" destId="{9B63C5C3-4DFC-411B-9B2A-037661244B20}" srcOrd="1" destOrd="0" parTransId="{9F3B7FAE-162A-4FFE-9947-24A63C6841BD}" sibTransId="{7211A4E1-A15C-420E-88F5-4AD2D26C29B8}"/>
    <dgm:cxn modelId="{6B34353B-DCC3-4B4A-BF74-05A420268432}" type="presParOf" srcId="{253D2548-454E-44D5-958B-DE8EE5C3D054}" destId="{751B97E4-1E61-47D4-BE21-215BE906C62A}" srcOrd="0" destOrd="0" presId="urn:microsoft.com/office/officeart/2005/8/layout/vList2"/>
    <dgm:cxn modelId="{8C36ADA1-6F10-48C5-9873-A23F8AD95633}" type="presParOf" srcId="{253D2548-454E-44D5-958B-DE8EE5C3D054}" destId="{E2434A8A-5C6A-4501-83C5-4DEB155215BA}" srcOrd="1" destOrd="0" presId="urn:microsoft.com/office/officeart/2005/8/layout/vList2"/>
    <dgm:cxn modelId="{0C41E6A2-E34B-4BB6-B34A-A5D918A05436}" type="presParOf" srcId="{253D2548-454E-44D5-958B-DE8EE5C3D054}" destId="{4C7DF860-5FB9-4062-8EF5-9C6665587A61}" srcOrd="2" destOrd="0" presId="urn:microsoft.com/office/officeart/2005/8/layout/vList2"/>
    <dgm:cxn modelId="{53C08373-19C1-4DF6-83B5-5A679F730742}" type="presParOf" srcId="{253D2548-454E-44D5-958B-DE8EE5C3D054}" destId="{DCDED490-F9F0-4DFC-AD84-1D6D4CA3EE1A}" srcOrd="3" destOrd="0" presId="urn:microsoft.com/office/officeart/2005/8/layout/vList2"/>
    <dgm:cxn modelId="{86097B43-0C85-4DC2-A466-A87045F6F141}" type="presParOf" srcId="{253D2548-454E-44D5-958B-DE8EE5C3D054}" destId="{367D4A14-F0B0-4897-BEBD-E71CE9D4DA7B}" srcOrd="4" destOrd="0" presId="urn:microsoft.com/office/officeart/2005/8/layout/vList2"/>
    <dgm:cxn modelId="{9B306A42-10E0-4767-9297-3EAE09B23939}" type="presParOf" srcId="{253D2548-454E-44D5-958B-DE8EE5C3D054}" destId="{4EB71C84-47BD-4167-B0C5-A37EDE9260C0}" srcOrd="5" destOrd="0" presId="urn:microsoft.com/office/officeart/2005/8/layout/vList2"/>
    <dgm:cxn modelId="{1658330F-3F43-4B74-92D3-55521806F394}" type="presParOf" srcId="{253D2548-454E-44D5-958B-DE8EE5C3D054}" destId="{F5F5843B-477F-47D7-A040-E34A2FF8A0AD}" srcOrd="6" destOrd="0" presId="urn:microsoft.com/office/officeart/2005/8/layout/vList2"/>
    <dgm:cxn modelId="{FD807706-9A55-469D-82AD-BD6C02371A80}" type="presParOf" srcId="{253D2548-454E-44D5-958B-DE8EE5C3D054}" destId="{890510B5-4E6C-4200-B31E-21C24D61BD68}" srcOrd="7" destOrd="0" presId="urn:microsoft.com/office/officeart/2005/8/layout/vList2"/>
    <dgm:cxn modelId="{31E1A41A-50E4-4CFE-8181-1BED1D473A5D}" type="presParOf" srcId="{253D2548-454E-44D5-958B-DE8EE5C3D054}" destId="{702E4824-880C-45E1-9950-523ED6D638DD}" srcOrd="8" destOrd="0" presId="urn:microsoft.com/office/officeart/2005/8/layout/vList2"/>
    <dgm:cxn modelId="{0AB5DF0D-E3B0-418A-AD71-1BA3981E6451}" type="presParOf" srcId="{253D2548-454E-44D5-958B-DE8EE5C3D054}" destId="{E226587E-62AE-4694-B5A2-CD0C8CEA76B0}" srcOrd="9" destOrd="0" presId="urn:microsoft.com/office/officeart/2005/8/layout/vList2"/>
    <dgm:cxn modelId="{85400304-378E-4F8C-B7AA-76FEF7D0A3A8}" type="presParOf" srcId="{253D2548-454E-44D5-958B-DE8EE5C3D054}" destId="{EA2818AC-8308-4507-A08D-C55B014C11E6}" srcOrd="10" destOrd="0" presId="urn:microsoft.com/office/officeart/2005/8/layout/vList2"/>
    <dgm:cxn modelId="{6A905415-BF7D-4B55-A3E4-733653610D4B}" type="presParOf" srcId="{253D2548-454E-44D5-958B-DE8EE5C3D054}" destId="{86946DC6-C813-4623-9F9F-D8D469CAF61A}" srcOrd="11" destOrd="0" presId="urn:microsoft.com/office/officeart/2005/8/layout/vList2"/>
    <dgm:cxn modelId="{66F94A1F-14F2-4545-89D2-E197E4C7047D}" type="presParOf" srcId="{253D2548-454E-44D5-958B-DE8EE5C3D054}" destId="{19B4AB5A-1039-4268-AF67-91AE2C01E27D}" srcOrd="12" destOrd="0" presId="urn:microsoft.com/office/officeart/2005/8/layout/vList2"/>
    <dgm:cxn modelId="{9ED741EA-7DDB-40B3-8197-B429ADEEF92E}" type="presParOf" srcId="{253D2548-454E-44D5-958B-DE8EE5C3D054}" destId="{51CA5A02-4785-4A31-AE4A-2EEAB145DB2D}" srcOrd="13" destOrd="0" presId="urn:microsoft.com/office/officeart/2005/8/layout/vList2"/>
    <dgm:cxn modelId="{C7899798-99CD-4E70-BE65-3C2F94C5AC5E}" type="presParOf" srcId="{253D2548-454E-44D5-958B-DE8EE5C3D054}" destId="{03F27C5B-370F-44FE-91A4-E2CFFB1BF39A}" srcOrd="14" destOrd="0" presId="urn:microsoft.com/office/officeart/2005/8/layout/vList2"/>
    <dgm:cxn modelId="{5CDB1D07-CB10-4776-A436-7C219A284725}" type="presParOf" srcId="{253D2548-454E-44D5-958B-DE8EE5C3D054}" destId="{79AE8CE1-C4C2-43B4-A70F-48FA8D945B6A}" srcOrd="15" destOrd="0" presId="urn:microsoft.com/office/officeart/2005/8/layout/vList2"/>
    <dgm:cxn modelId="{C12770A6-9EEB-49A4-8A1F-E1893C361E15}" type="presParOf" srcId="{253D2548-454E-44D5-958B-DE8EE5C3D054}" destId="{32E08F87-D915-4390-BE5E-0EE17315BB36}"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93C8950-F51E-4017-9A68-155A86443FA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48C4743-3610-49C3-BCB4-19253F50E11F}">
      <dgm:prSet/>
      <dgm:spPr/>
      <dgm:t>
        <a:bodyPr/>
        <a:lstStyle/>
        <a:p>
          <a:pPr>
            <a:lnSpc>
              <a:spcPct val="100000"/>
            </a:lnSpc>
          </a:pPr>
          <a:r>
            <a:rPr lang="es-MX" b="1"/>
            <a:t>Agravios</a:t>
          </a:r>
          <a:endParaRPr lang="en-US"/>
        </a:p>
      </dgm:t>
    </dgm:pt>
    <dgm:pt modelId="{F34750C2-51C9-48FD-94FA-C2AF5F4585D0}" type="parTrans" cxnId="{AB2D1F47-0B9B-4969-A89B-DB07E3D82905}">
      <dgm:prSet/>
      <dgm:spPr/>
      <dgm:t>
        <a:bodyPr/>
        <a:lstStyle/>
        <a:p>
          <a:endParaRPr lang="en-US"/>
        </a:p>
      </dgm:t>
    </dgm:pt>
    <dgm:pt modelId="{51EEBFF0-09E0-4A25-A482-A87D89B1943C}" type="sibTrans" cxnId="{AB2D1F47-0B9B-4969-A89B-DB07E3D82905}">
      <dgm:prSet/>
      <dgm:spPr/>
      <dgm:t>
        <a:bodyPr/>
        <a:lstStyle/>
        <a:p>
          <a:endParaRPr lang="en-US"/>
        </a:p>
      </dgm:t>
    </dgm:pt>
    <dgm:pt modelId="{86CF15C2-69F6-4E11-ACBA-934259C39B69}">
      <dgm:prSet/>
      <dgm:spPr/>
      <dgm:t>
        <a:bodyPr/>
        <a:lstStyle/>
        <a:p>
          <a:pPr>
            <a:lnSpc>
              <a:spcPct val="100000"/>
            </a:lnSpc>
          </a:pPr>
          <a:r>
            <a:rPr lang="es-MX"/>
            <a:t>Qué debe contener.</a:t>
          </a:r>
          <a:endParaRPr lang="en-US"/>
        </a:p>
      </dgm:t>
    </dgm:pt>
    <dgm:pt modelId="{942E61B9-3AB5-4B55-BFBD-D6F6B4138057}" type="parTrans" cxnId="{361401BD-4E0D-4A6E-A248-C64604FF635C}">
      <dgm:prSet/>
      <dgm:spPr/>
      <dgm:t>
        <a:bodyPr/>
        <a:lstStyle/>
        <a:p>
          <a:endParaRPr lang="en-US"/>
        </a:p>
      </dgm:t>
    </dgm:pt>
    <dgm:pt modelId="{3DBEF3A9-82E8-4C1A-8F87-28375D06E525}" type="sibTrans" cxnId="{361401BD-4E0D-4A6E-A248-C64604FF635C}">
      <dgm:prSet/>
      <dgm:spPr/>
      <dgm:t>
        <a:bodyPr/>
        <a:lstStyle/>
        <a:p>
          <a:endParaRPr lang="en-US"/>
        </a:p>
      </dgm:t>
    </dgm:pt>
    <dgm:pt modelId="{8B51587E-413A-4E81-8341-509217FF7C47}">
      <dgm:prSet/>
      <dgm:spPr/>
      <dgm:t>
        <a:bodyPr/>
        <a:lstStyle/>
        <a:p>
          <a:pPr>
            <a:lnSpc>
              <a:spcPct val="100000"/>
            </a:lnSpc>
          </a:pPr>
          <a:r>
            <a:rPr lang="es-MX"/>
            <a:t>Cómo identificar.</a:t>
          </a:r>
          <a:endParaRPr lang="en-US"/>
        </a:p>
      </dgm:t>
    </dgm:pt>
    <dgm:pt modelId="{70FB10B8-5DFD-4E0A-97FD-4C1AB32A6A16}" type="parTrans" cxnId="{C58A217A-7357-4AA2-A271-8E11E3FFE438}">
      <dgm:prSet/>
      <dgm:spPr/>
      <dgm:t>
        <a:bodyPr/>
        <a:lstStyle/>
        <a:p>
          <a:endParaRPr lang="en-US"/>
        </a:p>
      </dgm:t>
    </dgm:pt>
    <dgm:pt modelId="{D0F40E60-B83F-4A56-8438-E9D23676321C}" type="sibTrans" cxnId="{C58A217A-7357-4AA2-A271-8E11E3FFE438}">
      <dgm:prSet/>
      <dgm:spPr/>
      <dgm:t>
        <a:bodyPr/>
        <a:lstStyle/>
        <a:p>
          <a:endParaRPr lang="en-US"/>
        </a:p>
      </dgm:t>
    </dgm:pt>
    <dgm:pt modelId="{12E5D20B-EB0A-49C5-863C-6A3D8515B8A8}">
      <dgm:prSet/>
      <dgm:spPr/>
      <dgm:t>
        <a:bodyPr/>
        <a:lstStyle/>
        <a:p>
          <a:pPr>
            <a:lnSpc>
              <a:spcPct val="100000"/>
            </a:lnSpc>
          </a:pPr>
          <a:r>
            <a:rPr lang="es-MX"/>
            <a:t>Errores comunes.</a:t>
          </a:r>
          <a:endParaRPr lang="en-US"/>
        </a:p>
      </dgm:t>
    </dgm:pt>
    <dgm:pt modelId="{E4A224AE-8DF5-4297-91BB-3BE26CF8B35F}" type="parTrans" cxnId="{8571B335-297F-4D42-B8DB-31B8CB440AA0}">
      <dgm:prSet/>
      <dgm:spPr/>
      <dgm:t>
        <a:bodyPr/>
        <a:lstStyle/>
        <a:p>
          <a:endParaRPr lang="en-US"/>
        </a:p>
      </dgm:t>
    </dgm:pt>
    <dgm:pt modelId="{27EA89A8-FE51-40FC-BCAD-4C04920F6019}" type="sibTrans" cxnId="{8571B335-297F-4D42-B8DB-31B8CB440AA0}">
      <dgm:prSet/>
      <dgm:spPr/>
      <dgm:t>
        <a:bodyPr/>
        <a:lstStyle/>
        <a:p>
          <a:endParaRPr lang="en-US"/>
        </a:p>
      </dgm:t>
    </dgm:pt>
    <dgm:pt modelId="{F5D3BE61-E73D-4E7E-B8C7-8D515BE56DA4}" type="pres">
      <dgm:prSet presAssocID="{D93C8950-F51E-4017-9A68-155A86443FA4}" presName="root" presStyleCnt="0">
        <dgm:presLayoutVars>
          <dgm:dir/>
          <dgm:resizeHandles val="exact"/>
        </dgm:presLayoutVars>
      </dgm:prSet>
      <dgm:spPr/>
    </dgm:pt>
    <dgm:pt modelId="{2FEAF7D3-6154-44F1-8BC6-367F2B84392A}" type="pres">
      <dgm:prSet presAssocID="{E48C4743-3610-49C3-BCB4-19253F50E11F}" presName="compNode" presStyleCnt="0"/>
      <dgm:spPr/>
    </dgm:pt>
    <dgm:pt modelId="{B1A5E036-FFC0-4225-8C7C-2D6F3EE7A2E0}" type="pres">
      <dgm:prSet presAssocID="{E48C4743-3610-49C3-BCB4-19253F50E11F}" presName="bgRect" presStyleLbl="bgShp" presStyleIdx="0" presStyleCnt="4"/>
      <dgm:spPr/>
    </dgm:pt>
    <dgm:pt modelId="{FCBA8812-1C54-4C91-8B48-03DB8E5D6FFE}" type="pres">
      <dgm:prSet presAssocID="{E48C4743-3610-49C3-BCB4-19253F50E11F}"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Angry Face with No Fill"/>
        </a:ext>
      </dgm:extLst>
    </dgm:pt>
    <dgm:pt modelId="{A6F0D621-53C4-4BA9-939B-09B563C4DE97}" type="pres">
      <dgm:prSet presAssocID="{E48C4743-3610-49C3-BCB4-19253F50E11F}" presName="spaceRect" presStyleCnt="0"/>
      <dgm:spPr/>
    </dgm:pt>
    <dgm:pt modelId="{A129816D-4D3F-4113-B19E-5DD2F974F041}" type="pres">
      <dgm:prSet presAssocID="{E48C4743-3610-49C3-BCB4-19253F50E11F}" presName="parTx" presStyleLbl="revTx" presStyleIdx="0" presStyleCnt="4">
        <dgm:presLayoutVars>
          <dgm:chMax val="0"/>
          <dgm:chPref val="0"/>
        </dgm:presLayoutVars>
      </dgm:prSet>
      <dgm:spPr/>
    </dgm:pt>
    <dgm:pt modelId="{DC088B8F-A381-4737-B0DB-14CA5C3EC14B}" type="pres">
      <dgm:prSet presAssocID="{51EEBFF0-09E0-4A25-A482-A87D89B1943C}" presName="sibTrans" presStyleCnt="0"/>
      <dgm:spPr/>
    </dgm:pt>
    <dgm:pt modelId="{4FD2AC61-57B7-4335-8201-0B8DC6F145AD}" type="pres">
      <dgm:prSet presAssocID="{86CF15C2-69F6-4E11-ACBA-934259C39B69}" presName="compNode" presStyleCnt="0"/>
      <dgm:spPr/>
    </dgm:pt>
    <dgm:pt modelId="{BB39656B-7559-4D7A-A50E-B38E83DE135E}" type="pres">
      <dgm:prSet presAssocID="{86CF15C2-69F6-4E11-ACBA-934259C39B69}" presName="bgRect" presStyleLbl="bgShp" presStyleIdx="1" presStyleCnt="4"/>
      <dgm:spPr/>
    </dgm:pt>
    <dgm:pt modelId="{FDF7A53F-1AB4-4CA8-8478-46632284D008}" type="pres">
      <dgm:prSet presAssocID="{86CF15C2-69F6-4E11-ACBA-934259C39B6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o"/>
        </a:ext>
      </dgm:extLst>
    </dgm:pt>
    <dgm:pt modelId="{391B5352-5C26-410E-8303-231D0E0E66AE}" type="pres">
      <dgm:prSet presAssocID="{86CF15C2-69F6-4E11-ACBA-934259C39B69}" presName="spaceRect" presStyleCnt="0"/>
      <dgm:spPr/>
    </dgm:pt>
    <dgm:pt modelId="{1C8E8F8D-FB0A-4F84-8070-DA1B710D84D7}" type="pres">
      <dgm:prSet presAssocID="{86CF15C2-69F6-4E11-ACBA-934259C39B69}" presName="parTx" presStyleLbl="revTx" presStyleIdx="1" presStyleCnt="4">
        <dgm:presLayoutVars>
          <dgm:chMax val="0"/>
          <dgm:chPref val="0"/>
        </dgm:presLayoutVars>
      </dgm:prSet>
      <dgm:spPr/>
    </dgm:pt>
    <dgm:pt modelId="{450720D2-2B24-45AE-A48E-1F1CA4635259}" type="pres">
      <dgm:prSet presAssocID="{3DBEF3A9-82E8-4C1A-8F87-28375D06E525}" presName="sibTrans" presStyleCnt="0"/>
      <dgm:spPr/>
    </dgm:pt>
    <dgm:pt modelId="{CAF7C714-7299-44AE-A2F8-3F654D35A16B}" type="pres">
      <dgm:prSet presAssocID="{8B51587E-413A-4E81-8341-509217FF7C47}" presName="compNode" presStyleCnt="0"/>
      <dgm:spPr/>
    </dgm:pt>
    <dgm:pt modelId="{09133158-E2C5-46AA-AA80-6F5D16651E7E}" type="pres">
      <dgm:prSet presAssocID="{8B51587E-413A-4E81-8341-509217FF7C47}" presName="bgRect" presStyleLbl="bgShp" presStyleIdx="2" presStyleCnt="4"/>
      <dgm:spPr/>
    </dgm:pt>
    <dgm:pt modelId="{CAAD1EA7-81C6-4CB9-ACFD-F5F0B51526BA}" type="pres">
      <dgm:prSet presAssocID="{8B51587E-413A-4E81-8341-509217FF7C47}"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agnifying glass"/>
        </a:ext>
      </dgm:extLst>
    </dgm:pt>
    <dgm:pt modelId="{1B0416B6-B51A-4BE1-B899-49BF28BA8446}" type="pres">
      <dgm:prSet presAssocID="{8B51587E-413A-4E81-8341-509217FF7C47}" presName="spaceRect" presStyleCnt="0"/>
      <dgm:spPr/>
    </dgm:pt>
    <dgm:pt modelId="{A5409E2E-9579-4F48-9340-4CB5CB59F41D}" type="pres">
      <dgm:prSet presAssocID="{8B51587E-413A-4E81-8341-509217FF7C47}" presName="parTx" presStyleLbl="revTx" presStyleIdx="2" presStyleCnt="4">
        <dgm:presLayoutVars>
          <dgm:chMax val="0"/>
          <dgm:chPref val="0"/>
        </dgm:presLayoutVars>
      </dgm:prSet>
      <dgm:spPr/>
    </dgm:pt>
    <dgm:pt modelId="{6943E038-469B-4314-96A8-4E2D07C8DC13}" type="pres">
      <dgm:prSet presAssocID="{D0F40E60-B83F-4A56-8438-E9D23676321C}" presName="sibTrans" presStyleCnt="0"/>
      <dgm:spPr/>
    </dgm:pt>
    <dgm:pt modelId="{AE30734E-C226-499F-B461-C1A9B6DC7199}" type="pres">
      <dgm:prSet presAssocID="{12E5D20B-EB0A-49C5-863C-6A3D8515B8A8}" presName="compNode" presStyleCnt="0"/>
      <dgm:spPr/>
    </dgm:pt>
    <dgm:pt modelId="{18BBDDCD-2C77-42A7-83CB-69EC2848F50E}" type="pres">
      <dgm:prSet presAssocID="{12E5D20B-EB0A-49C5-863C-6A3D8515B8A8}" presName="bgRect" presStyleLbl="bgShp" presStyleIdx="3" presStyleCnt="4"/>
      <dgm:spPr/>
    </dgm:pt>
    <dgm:pt modelId="{9B8CBD06-AFAB-4CF7-BC6C-B85A1BACFA9B}" type="pres">
      <dgm:prSet presAssocID="{12E5D20B-EB0A-49C5-863C-6A3D8515B8A8}"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g under Magnifying Glass"/>
        </a:ext>
      </dgm:extLst>
    </dgm:pt>
    <dgm:pt modelId="{C1A5FCC2-824F-4E00-AAC6-A9FF18E2F64C}" type="pres">
      <dgm:prSet presAssocID="{12E5D20B-EB0A-49C5-863C-6A3D8515B8A8}" presName="spaceRect" presStyleCnt="0"/>
      <dgm:spPr/>
    </dgm:pt>
    <dgm:pt modelId="{A08BC1C3-F701-4240-91AF-E1D64BD94AFA}" type="pres">
      <dgm:prSet presAssocID="{12E5D20B-EB0A-49C5-863C-6A3D8515B8A8}" presName="parTx" presStyleLbl="revTx" presStyleIdx="3" presStyleCnt="4">
        <dgm:presLayoutVars>
          <dgm:chMax val="0"/>
          <dgm:chPref val="0"/>
        </dgm:presLayoutVars>
      </dgm:prSet>
      <dgm:spPr/>
    </dgm:pt>
  </dgm:ptLst>
  <dgm:cxnLst>
    <dgm:cxn modelId="{063D0C0D-EAD9-43FA-9B6D-406816A24BCD}" type="presOf" srcId="{8B51587E-413A-4E81-8341-509217FF7C47}" destId="{A5409E2E-9579-4F48-9340-4CB5CB59F41D}" srcOrd="0" destOrd="0" presId="urn:microsoft.com/office/officeart/2018/2/layout/IconVerticalSolidList"/>
    <dgm:cxn modelId="{D3240231-A87B-4C02-8FE9-157AC072B1C7}" type="presOf" srcId="{12E5D20B-EB0A-49C5-863C-6A3D8515B8A8}" destId="{A08BC1C3-F701-4240-91AF-E1D64BD94AFA}" srcOrd="0" destOrd="0" presId="urn:microsoft.com/office/officeart/2018/2/layout/IconVerticalSolidList"/>
    <dgm:cxn modelId="{8571B335-297F-4D42-B8DB-31B8CB440AA0}" srcId="{D93C8950-F51E-4017-9A68-155A86443FA4}" destId="{12E5D20B-EB0A-49C5-863C-6A3D8515B8A8}" srcOrd="3" destOrd="0" parTransId="{E4A224AE-8DF5-4297-91BB-3BE26CF8B35F}" sibTransId="{27EA89A8-FE51-40FC-BCAD-4C04920F6019}"/>
    <dgm:cxn modelId="{A48BA462-57A0-4F90-A01A-346857845795}" type="presOf" srcId="{D93C8950-F51E-4017-9A68-155A86443FA4}" destId="{F5D3BE61-E73D-4E7E-B8C7-8D515BE56DA4}" srcOrd="0" destOrd="0" presId="urn:microsoft.com/office/officeart/2018/2/layout/IconVerticalSolidList"/>
    <dgm:cxn modelId="{AB2D1F47-0B9B-4969-A89B-DB07E3D82905}" srcId="{D93C8950-F51E-4017-9A68-155A86443FA4}" destId="{E48C4743-3610-49C3-BCB4-19253F50E11F}" srcOrd="0" destOrd="0" parTransId="{F34750C2-51C9-48FD-94FA-C2AF5F4585D0}" sibTransId="{51EEBFF0-09E0-4A25-A482-A87D89B1943C}"/>
    <dgm:cxn modelId="{C58A217A-7357-4AA2-A271-8E11E3FFE438}" srcId="{D93C8950-F51E-4017-9A68-155A86443FA4}" destId="{8B51587E-413A-4E81-8341-509217FF7C47}" srcOrd="2" destOrd="0" parTransId="{70FB10B8-5DFD-4E0A-97FD-4C1AB32A6A16}" sibTransId="{D0F40E60-B83F-4A56-8438-E9D23676321C}"/>
    <dgm:cxn modelId="{361401BD-4E0D-4A6E-A248-C64604FF635C}" srcId="{D93C8950-F51E-4017-9A68-155A86443FA4}" destId="{86CF15C2-69F6-4E11-ACBA-934259C39B69}" srcOrd="1" destOrd="0" parTransId="{942E61B9-3AB5-4B55-BFBD-D6F6B4138057}" sibTransId="{3DBEF3A9-82E8-4C1A-8F87-28375D06E525}"/>
    <dgm:cxn modelId="{1B5ED2D1-4C49-40B5-BB4F-0B3F78A07605}" type="presOf" srcId="{E48C4743-3610-49C3-BCB4-19253F50E11F}" destId="{A129816D-4D3F-4113-B19E-5DD2F974F041}" srcOrd="0" destOrd="0" presId="urn:microsoft.com/office/officeart/2018/2/layout/IconVerticalSolidList"/>
    <dgm:cxn modelId="{A95A39F7-B582-4B7A-95DD-6800DE1ADD61}" type="presOf" srcId="{86CF15C2-69F6-4E11-ACBA-934259C39B69}" destId="{1C8E8F8D-FB0A-4F84-8070-DA1B710D84D7}" srcOrd="0" destOrd="0" presId="urn:microsoft.com/office/officeart/2018/2/layout/IconVerticalSolidList"/>
    <dgm:cxn modelId="{0A4CDBDA-8331-4021-B26B-121B16FF56A2}" type="presParOf" srcId="{F5D3BE61-E73D-4E7E-B8C7-8D515BE56DA4}" destId="{2FEAF7D3-6154-44F1-8BC6-367F2B84392A}" srcOrd="0" destOrd="0" presId="urn:microsoft.com/office/officeart/2018/2/layout/IconVerticalSolidList"/>
    <dgm:cxn modelId="{D58D1750-BCD0-4924-AF1B-EBB0277198AE}" type="presParOf" srcId="{2FEAF7D3-6154-44F1-8BC6-367F2B84392A}" destId="{B1A5E036-FFC0-4225-8C7C-2D6F3EE7A2E0}" srcOrd="0" destOrd="0" presId="urn:microsoft.com/office/officeart/2018/2/layout/IconVerticalSolidList"/>
    <dgm:cxn modelId="{FCD3C34B-629F-40CD-9FE0-0B0B4BB0EA27}" type="presParOf" srcId="{2FEAF7D3-6154-44F1-8BC6-367F2B84392A}" destId="{FCBA8812-1C54-4C91-8B48-03DB8E5D6FFE}" srcOrd="1" destOrd="0" presId="urn:microsoft.com/office/officeart/2018/2/layout/IconVerticalSolidList"/>
    <dgm:cxn modelId="{9FEA328C-F529-44CD-BEDB-F0777C0FA971}" type="presParOf" srcId="{2FEAF7D3-6154-44F1-8BC6-367F2B84392A}" destId="{A6F0D621-53C4-4BA9-939B-09B563C4DE97}" srcOrd="2" destOrd="0" presId="urn:microsoft.com/office/officeart/2018/2/layout/IconVerticalSolidList"/>
    <dgm:cxn modelId="{16DA06ED-03D2-4D69-8BC7-46A74591931B}" type="presParOf" srcId="{2FEAF7D3-6154-44F1-8BC6-367F2B84392A}" destId="{A129816D-4D3F-4113-B19E-5DD2F974F041}" srcOrd="3" destOrd="0" presId="urn:microsoft.com/office/officeart/2018/2/layout/IconVerticalSolidList"/>
    <dgm:cxn modelId="{903711DC-59EC-479E-B269-32FB74E75E1E}" type="presParOf" srcId="{F5D3BE61-E73D-4E7E-B8C7-8D515BE56DA4}" destId="{DC088B8F-A381-4737-B0DB-14CA5C3EC14B}" srcOrd="1" destOrd="0" presId="urn:microsoft.com/office/officeart/2018/2/layout/IconVerticalSolidList"/>
    <dgm:cxn modelId="{5670AA7D-129F-43C4-9CE9-E842DC42AFAB}" type="presParOf" srcId="{F5D3BE61-E73D-4E7E-B8C7-8D515BE56DA4}" destId="{4FD2AC61-57B7-4335-8201-0B8DC6F145AD}" srcOrd="2" destOrd="0" presId="urn:microsoft.com/office/officeart/2018/2/layout/IconVerticalSolidList"/>
    <dgm:cxn modelId="{29813604-DF3E-471B-811E-743DAB03E90D}" type="presParOf" srcId="{4FD2AC61-57B7-4335-8201-0B8DC6F145AD}" destId="{BB39656B-7559-4D7A-A50E-B38E83DE135E}" srcOrd="0" destOrd="0" presId="urn:microsoft.com/office/officeart/2018/2/layout/IconVerticalSolidList"/>
    <dgm:cxn modelId="{3026A774-F09E-4D90-AE7C-A0972A082B71}" type="presParOf" srcId="{4FD2AC61-57B7-4335-8201-0B8DC6F145AD}" destId="{FDF7A53F-1AB4-4CA8-8478-46632284D008}" srcOrd="1" destOrd="0" presId="urn:microsoft.com/office/officeart/2018/2/layout/IconVerticalSolidList"/>
    <dgm:cxn modelId="{8F03678E-FD3C-45E9-876F-F89D591EE6E0}" type="presParOf" srcId="{4FD2AC61-57B7-4335-8201-0B8DC6F145AD}" destId="{391B5352-5C26-410E-8303-231D0E0E66AE}" srcOrd="2" destOrd="0" presId="urn:microsoft.com/office/officeart/2018/2/layout/IconVerticalSolidList"/>
    <dgm:cxn modelId="{08460056-DDEC-4758-B0C0-2F6B72154ACD}" type="presParOf" srcId="{4FD2AC61-57B7-4335-8201-0B8DC6F145AD}" destId="{1C8E8F8D-FB0A-4F84-8070-DA1B710D84D7}" srcOrd="3" destOrd="0" presId="urn:microsoft.com/office/officeart/2018/2/layout/IconVerticalSolidList"/>
    <dgm:cxn modelId="{E839B191-2D18-4589-AF58-9E11B1F4B576}" type="presParOf" srcId="{F5D3BE61-E73D-4E7E-B8C7-8D515BE56DA4}" destId="{450720D2-2B24-45AE-A48E-1F1CA4635259}" srcOrd="3" destOrd="0" presId="urn:microsoft.com/office/officeart/2018/2/layout/IconVerticalSolidList"/>
    <dgm:cxn modelId="{C1DC1D89-409D-4E26-9DB2-6EE8283DC637}" type="presParOf" srcId="{F5D3BE61-E73D-4E7E-B8C7-8D515BE56DA4}" destId="{CAF7C714-7299-44AE-A2F8-3F654D35A16B}" srcOrd="4" destOrd="0" presId="urn:microsoft.com/office/officeart/2018/2/layout/IconVerticalSolidList"/>
    <dgm:cxn modelId="{DCE83D5A-1A42-45A6-BC29-DD13B0474E42}" type="presParOf" srcId="{CAF7C714-7299-44AE-A2F8-3F654D35A16B}" destId="{09133158-E2C5-46AA-AA80-6F5D16651E7E}" srcOrd="0" destOrd="0" presId="urn:microsoft.com/office/officeart/2018/2/layout/IconVerticalSolidList"/>
    <dgm:cxn modelId="{2C37239F-B67D-4D26-9008-DFF132A1CF00}" type="presParOf" srcId="{CAF7C714-7299-44AE-A2F8-3F654D35A16B}" destId="{CAAD1EA7-81C6-4CB9-ACFD-F5F0B51526BA}" srcOrd="1" destOrd="0" presId="urn:microsoft.com/office/officeart/2018/2/layout/IconVerticalSolidList"/>
    <dgm:cxn modelId="{A6CE1B98-382E-4E15-B134-16F175D28B35}" type="presParOf" srcId="{CAF7C714-7299-44AE-A2F8-3F654D35A16B}" destId="{1B0416B6-B51A-4BE1-B899-49BF28BA8446}" srcOrd="2" destOrd="0" presId="urn:microsoft.com/office/officeart/2018/2/layout/IconVerticalSolidList"/>
    <dgm:cxn modelId="{A13D7EFE-D755-470C-A0C1-1105083D51AE}" type="presParOf" srcId="{CAF7C714-7299-44AE-A2F8-3F654D35A16B}" destId="{A5409E2E-9579-4F48-9340-4CB5CB59F41D}" srcOrd="3" destOrd="0" presId="urn:microsoft.com/office/officeart/2018/2/layout/IconVerticalSolidList"/>
    <dgm:cxn modelId="{048909A3-137E-4CBA-98E8-484A4087F8C1}" type="presParOf" srcId="{F5D3BE61-E73D-4E7E-B8C7-8D515BE56DA4}" destId="{6943E038-469B-4314-96A8-4E2D07C8DC13}" srcOrd="5" destOrd="0" presId="urn:microsoft.com/office/officeart/2018/2/layout/IconVerticalSolidList"/>
    <dgm:cxn modelId="{69356F4A-361C-49BC-9A24-7B4A00C36862}" type="presParOf" srcId="{F5D3BE61-E73D-4E7E-B8C7-8D515BE56DA4}" destId="{AE30734E-C226-499F-B461-C1A9B6DC7199}" srcOrd="6" destOrd="0" presId="urn:microsoft.com/office/officeart/2018/2/layout/IconVerticalSolidList"/>
    <dgm:cxn modelId="{E5C4D5B8-C573-41F6-A3C1-6FB72C1AA9B6}" type="presParOf" srcId="{AE30734E-C226-499F-B461-C1A9B6DC7199}" destId="{18BBDDCD-2C77-42A7-83CB-69EC2848F50E}" srcOrd="0" destOrd="0" presId="urn:microsoft.com/office/officeart/2018/2/layout/IconVerticalSolidList"/>
    <dgm:cxn modelId="{7DFE4FBB-DC06-435E-B009-1D7E90F19DF3}" type="presParOf" srcId="{AE30734E-C226-499F-B461-C1A9B6DC7199}" destId="{9B8CBD06-AFAB-4CF7-BC6C-B85A1BACFA9B}" srcOrd="1" destOrd="0" presId="urn:microsoft.com/office/officeart/2018/2/layout/IconVerticalSolidList"/>
    <dgm:cxn modelId="{66838331-A256-4395-8C85-01B2C8AF56A7}" type="presParOf" srcId="{AE30734E-C226-499F-B461-C1A9B6DC7199}" destId="{C1A5FCC2-824F-4E00-AAC6-A9FF18E2F64C}" srcOrd="2" destOrd="0" presId="urn:microsoft.com/office/officeart/2018/2/layout/IconVerticalSolidList"/>
    <dgm:cxn modelId="{3DF9A14A-2D22-46DB-8E65-2E77DCBB7D86}" type="presParOf" srcId="{AE30734E-C226-499F-B461-C1A9B6DC7199}" destId="{A08BC1C3-F701-4240-91AF-E1D64BD94AF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630268E-9996-4D97-8D7A-9E153C034EC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2F30B7B-C80E-416E-876D-9BB27DA549F5}">
      <dgm:prSet/>
      <dgm:spPr/>
      <dgm:t>
        <a:bodyPr/>
        <a:lstStyle/>
        <a:p>
          <a:r>
            <a:rPr lang="es-MX" b="1"/>
            <a:t>Estándar probatorio</a:t>
          </a:r>
          <a:endParaRPr lang="en-US"/>
        </a:p>
      </dgm:t>
    </dgm:pt>
    <dgm:pt modelId="{D44B3C81-6A31-4145-A0B5-D99662ED8219}" type="parTrans" cxnId="{AE1AE613-36B8-413C-895B-5ADA2722B109}">
      <dgm:prSet/>
      <dgm:spPr/>
      <dgm:t>
        <a:bodyPr/>
        <a:lstStyle/>
        <a:p>
          <a:endParaRPr lang="en-US"/>
        </a:p>
      </dgm:t>
    </dgm:pt>
    <dgm:pt modelId="{CA9BC2D1-59FF-43C7-B57C-218C9E675DEF}" type="sibTrans" cxnId="{AE1AE613-36B8-413C-895B-5ADA2722B109}">
      <dgm:prSet/>
      <dgm:spPr/>
      <dgm:t>
        <a:bodyPr/>
        <a:lstStyle/>
        <a:p>
          <a:endParaRPr lang="en-US"/>
        </a:p>
      </dgm:t>
    </dgm:pt>
    <dgm:pt modelId="{B936D335-F0C3-40F3-989C-7AAF0C32F4E4}">
      <dgm:prSet/>
      <dgm:spPr/>
      <dgm:t>
        <a:bodyPr/>
        <a:lstStyle/>
        <a:p>
          <a:r>
            <a:rPr lang="es-MX"/>
            <a:t>No basta una irregularidad.</a:t>
          </a:r>
          <a:endParaRPr lang="en-US"/>
        </a:p>
      </dgm:t>
    </dgm:pt>
    <dgm:pt modelId="{60395162-08CA-46F6-BCBF-4BD79ED6EB2E}" type="parTrans" cxnId="{5F66ECBF-6AA9-415C-A011-CA81DADAF0A0}">
      <dgm:prSet/>
      <dgm:spPr/>
      <dgm:t>
        <a:bodyPr/>
        <a:lstStyle/>
        <a:p>
          <a:endParaRPr lang="en-US"/>
        </a:p>
      </dgm:t>
    </dgm:pt>
    <dgm:pt modelId="{4276389B-1645-4D70-8142-895746D41544}" type="sibTrans" cxnId="{5F66ECBF-6AA9-415C-A011-CA81DADAF0A0}">
      <dgm:prSet/>
      <dgm:spPr/>
      <dgm:t>
        <a:bodyPr/>
        <a:lstStyle/>
        <a:p>
          <a:endParaRPr lang="en-US"/>
        </a:p>
      </dgm:t>
    </dgm:pt>
    <dgm:pt modelId="{1EE01770-7B3D-4AFB-9A48-599438F0E2C4}">
      <dgm:prSet/>
      <dgm:spPr/>
      <dgm:t>
        <a:bodyPr/>
        <a:lstStyle/>
        <a:p>
          <a:r>
            <a:rPr lang="es-MX"/>
            <a:t>Debe acreditarse:</a:t>
          </a:r>
          <a:endParaRPr lang="en-US"/>
        </a:p>
      </dgm:t>
    </dgm:pt>
    <dgm:pt modelId="{91C4C943-0854-4A67-970D-5B4AB88A7433}" type="parTrans" cxnId="{544346A3-A60B-401D-ACC3-7DC01CC82FAF}">
      <dgm:prSet/>
      <dgm:spPr/>
      <dgm:t>
        <a:bodyPr/>
        <a:lstStyle/>
        <a:p>
          <a:endParaRPr lang="en-US"/>
        </a:p>
      </dgm:t>
    </dgm:pt>
    <dgm:pt modelId="{83D8B509-0FBC-4DE8-AD3C-3DB0525D99EA}" type="sibTrans" cxnId="{544346A3-A60B-401D-ACC3-7DC01CC82FAF}">
      <dgm:prSet/>
      <dgm:spPr/>
      <dgm:t>
        <a:bodyPr/>
        <a:lstStyle/>
        <a:p>
          <a:endParaRPr lang="en-US"/>
        </a:p>
      </dgm:t>
    </dgm:pt>
    <dgm:pt modelId="{978A5189-A229-4950-9180-87A6F4D908EA}">
      <dgm:prSet/>
      <dgm:spPr/>
      <dgm:t>
        <a:bodyPr/>
        <a:lstStyle/>
        <a:p>
          <a:r>
            <a:rPr lang="es-MX"/>
            <a:t>existencia</a:t>
          </a:r>
          <a:endParaRPr lang="en-US"/>
        </a:p>
      </dgm:t>
    </dgm:pt>
    <dgm:pt modelId="{AFC59AAC-1D4C-440D-8064-CA98084CC49C}" type="parTrans" cxnId="{33178AE6-8C0A-4987-99B1-C3319FA787D5}">
      <dgm:prSet/>
      <dgm:spPr/>
      <dgm:t>
        <a:bodyPr/>
        <a:lstStyle/>
        <a:p>
          <a:endParaRPr lang="en-US"/>
        </a:p>
      </dgm:t>
    </dgm:pt>
    <dgm:pt modelId="{78912210-02E8-475E-BCEC-F1F891DA13C4}" type="sibTrans" cxnId="{33178AE6-8C0A-4987-99B1-C3319FA787D5}">
      <dgm:prSet/>
      <dgm:spPr/>
      <dgm:t>
        <a:bodyPr/>
        <a:lstStyle/>
        <a:p>
          <a:endParaRPr lang="en-US"/>
        </a:p>
      </dgm:t>
    </dgm:pt>
    <dgm:pt modelId="{C036737F-6702-4F6A-AA79-207F128C46AC}">
      <dgm:prSet/>
      <dgm:spPr/>
      <dgm:t>
        <a:bodyPr/>
        <a:lstStyle/>
        <a:p>
          <a:r>
            <a:rPr lang="es-MX"/>
            <a:t>gravedad</a:t>
          </a:r>
          <a:endParaRPr lang="en-US"/>
        </a:p>
      </dgm:t>
    </dgm:pt>
    <dgm:pt modelId="{850FCCE8-DBE5-4BEA-9F25-1D8591073F70}" type="parTrans" cxnId="{D22884C8-4800-47BB-9C42-E4450FCBEEE9}">
      <dgm:prSet/>
      <dgm:spPr/>
      <dgm:t>
        <a:bodyPr/>
        <a:lstStyle/>
        <a:p>
          <a:endParaRPr lang="en-US"/>
        </a:p>
      </dgm:t>
    </dgm:pt>
    <dgm:pt modelId="{3AB9CCB7-5DAD-49EB-8F27-1B3461EF4FBB}" type="sibTrans" cxnId="{D22884C8-4800-47BB-9C42-E4450FCBEEE9}">
      <dgm:prSet/>
      <dgm:spPr/>
      <dgm:t>
        <a:bodyPr/>
        <a:lstStyle/>
        <a:p>
          <a:endParaRPr lang="en-US"/>
        </a:p>
      </dgm:t>
    </dgm:pt>
    <dgm:pt modelId="{B8598F8A-B5C2-4C12-BE9F-84FCA916FD72}">
      <dgm:prSet/>
      <dgm:spPr/>
      <dgm:t>
        <a:bodyPr/>
        <a:lstStyle/>
        <a:p>
          <a:r>
            <a:rPr lang="es-MX"/>
            <a:t>trascendencia</a:t>
          </a:r>
          <a:endParaRPr lang="en-US"/>
        </a:p>
      </dgm:t>
    </dgm:pt>
    <dgm:pt modelId="{AC0DB979-63CC-4646-9959-137F8D1BD8AF}" type="parTrans" cxnId="{3EBDC36A-8113-4AFC-B91B-EE3782D6F356}">
      <dgm:prSet/>
      <dgm:spPr/>
      <dgm:t>
        <a:bodyPr/>
        <a:lstStyle/>
        <a:p>
          <a:endParaRPr lang="en-US"/>
        </a:p>
      </dgm:t>
    </dgm:pt>
    <dgm:pt modelId="{9FD02544-04E8-4B12-9873-3C42B501C178}" type="sibTrans" cxnId="{3EBDC36A-8113-4AFC-B91B-EE3782D6F356}">
      <dgm:prSet/>
      <dgm:spPr/>
      <dgm:t>
        <a:bodyPr/>
        <a:lstStyle/>
        <a:p>
          <a:endParaRPr lang="en-US"/>
        </a:p>
      </dgm:t>
    </dgm:pt>
    <dgm:pt modelId="{3721BEE4-EC85-4440-9CD3-0C6EABEC3A13}">
      <dgm:prSet/>
      <dgm:spPr/>
      <dgm:t>
        <a:bodyPr/>
        <a:lstStyle/>
        <a:p>
          <a:r>
            <a:rPr lang="es-MX"/>
            <a:t>determinancia</a:t>
          </a:r>
          <a:endParaRPr lang="en-US"/>
        </a:p>
      </dgm:t>
    </dgm:pt>
    <dgm:pt modelId="{AC1F3017-1BFC-4B6F-9054-FC893AED2FF0}" type="parTrans" cxnId="{5B0E297D-B374-49A3-94BF-FA714B367573}">
      <dgm:prSet/>
      <dgm:spPr/>
      <dgm:t>
        <a:bodyPr/>
        <a:lstStyle/>
        <a:p>
          <a:endParaRPr lang="en-US"/>
        </a:p>
      </dgm:t>
    </dgm:pt>
    <dgm:pt modelId="{8CA36C26-2510-4E01-B67D-2132CC899B7F}" type="sibTrans" cxnId="{5B0E297D-B374-49A3-94BF-FA714B367573}">
      <dgm:prSet/>
      <dgm:spPr/>
      <dgm:t>
        <a:bodyPr/>
        <a:lstStyle/>
        <a:p>
          <a:endParaRPr lang="en-US"/>
        </a:p>
      </dgm:t>
    </dgm:pt>
    <dgm:pt modelId="{662F6925-B2EA-4F16-95CD-1E901106272C}" type="pres">
      <dgm:prSet presAssocID="{7630268E-9996-4D97-8D7A-9E153C034EC9}" presName="linear" presStyleCnt="0">
        <dgm:presLayoutVars>
          <dgm:animLvl val="lvl"/>
          <dgm:resizeHandles val="exact"/>
        </dgm:presLayoutVars>
      </dgm:prSet>
      <dgm:spPr/>
    </dgm:pt>
    <dgm:pt modelId="{05E295FD-1B2C-4B35-876A-B21FD382C00F}" type="pres">
      <dgm:prSet presAssocID="{42F30B7B-C80E-416E-876D-9BB27DA549F5}" presName="parentText" presStyleLbl="node1" presStyleIdx="0" presStyleCnt="7">
        <dgm:presLayoutVars>
          <dgm:chMax val="0"/>
          <dgm:bulletEnabled val="1"/>
        </dgm:presLayoutVars>
      </dgm:prSet>
      <dgm:spPr/>
    </dgm:pt>
    <dgm:pt modelId="{D458271C-2318-4969-B4AE-10644689C5CC}" type="pres">
      <dgm:prSet presAssocID="{CA9BC2D1-59FF-43C7-B57C-218C9E675DEF}" presName="spacer" presStyleCnt="0"/>
      <dgm:spPr/>
    </dgm:pt>
    <dgm:pt modelId="{626B6AB1-9BE5-4098-BC0A-EBA8175C85B1}" type="pres">
      <dgm:prSet presAssocID="{B936D335-F0C3-40F3-989C-7AAF0C32F4E4}" presName="parentText" presStyleLbl="node1" presStyleIdx="1" presStyleCnt="7">
        <dgm:presLayoutVars>
          <dgm:chMax val="0"/>
          <dgm:bulletEnabled val="1"/>
        </dgm:presLayoutVars>
      </dgm:prSet>
      <dgm:spPr/>
    </dgm:pt>
    <dgm:pt modelId="{24935350-DC6A-4101-9D7B-A0CEFADC852F}" type="pres">
      <dgm:prSet presAssocID="{4276389B-1645-4D70-8142-895746D41544}" presName="spacer" presStyleCnt="0"/>
      <dgm:spPr/>
    </dgm:pt>
    <dgm:pt modelId="{4F1AD2B7-4AAA-4875-AB18-E0BD012354C2}" type="pres">
      <dgm:prSet presAssocID="{1EE01770-7B3D-4AFB-9A48-599438F0E2C4}" presName="parentText" presStyleLbl="node1" presStyleIdx="2" presStyleCnt="7">
        <dgm:presLayoutVars>
          <dgm:chMax val="0"/>
          <dgm:bulletEnabled val="1"/>
        </dgm:presLayoutVars>
      </dgm:prSet>
      <dgm:spPr/>
    </dgm:pt>
    <dgm:pt modelId="{AD716149-E5BC-41D1-8611-AF4A5E66635F}" type="pres">
      <dgm:prSet presAssocID="{83D8B509-0FBC-4DE8-AD3C-3DB0525D99EA}" presName="spacer" presStyleCnt="0"/>
      <dgm:spPr/>
    </dgm:pt>
    <dgm:pt modelId="{102247BA-2892-4D1F-805E-5467586583BF}" type="pres">
      <dgm:prSet presAssocID="{978A5189-A229-4950-9180-87A6F4D908EA}" presName="parentText" presStyleLbl="node1" presStyleIdx="3" presStyleCnt="7">
        <dgm:presLayoutVars>
          <dgm:chMax val="0"/>
          <dgm:bulletEnabled val="1"/>
        </dgm:presLayoutVars>
      </dgm:prSet>
      <dgm:spPr/>
    </dgm:pt>
    <dgm:pt modelId="{9BF87C7D-CB2D-44CB-8D2E-5294A498D8C1}" type="pres">
      <dgm:prSet presAssocID="{78912210-02E8-475E-BCEC-F1F891DA13C4}" presName="spacer" presStyleCnt="0"/>
      <dgm:spPr/>
    </dgm:pt>
    <dgm:pt modelId="{FEB1DAA2-C5AE-4BBD-8FF7-CA5EB74F5B4F}" type="pres">
      <dgm:prSet presAssocID="{C036737F-6702-4F6A-AA79-207F128C46AC}" presName="parentText" presStyleLbl="node1" presStyleIdx="4" presStyleCnt="7">
        <dgm:presLayoutVars>
          <dgm:chMax val="0"/>
          <dgm:bulletEnabled val="1"/>
        </dgm:presLayoutVars>
      </dgm:prSet>
      <dgm:spPr/>
    </dgm:pt>
    <dgm:pt modelId="{42AB46AA-4C25-44DB-9D10-39946C45D977}" type="pres">
      <dgm:prSet presAssocID="{3AB9CCB7-5DAD-49EB-8F27-1B3461EF4FBB}" presName="spacer" presStyleCnt="0"/>
      <dgm:spPr/>
    </dgm:pt>
    <dgm:pt modelId="{1FFEF618-502A-4DE0-8E11-15C3B099DD82}" type="pres">
      <dgm:prSet presAssocID="{B8598F8A-B5C2-4C12-BE9F-84FCA916FD72}" presName="parentText" presStyleLbl="node1" presStyleIdx="5" presStyleCnt="7">
        <dgm:presLayoutVars>
          <dgm:chMax val="0"/>
          <dgm:bulletEnabled val="1"/>
        </dgm:presLayoutVars>
      </dgm:prSet>
      <dgm:spPr/>
    </dgm:pt>
    <dgm:pt modelId="{751FC95A-048E-468F-8C0B-73A751EA232D}" type="pres">
      <dgm:prSet presAssocID="{9FD02544-04E8-4B12-9873-3C42B501C178}" presName="spacer" presStyleCnt="0"/>
      <dgm:spPr/>
    </dgm:pt>
    <dgm:pt modelId="{06899E40-4F2D-4A2F-B4CD-B3780EE739D1}" type="pres">
      <dgm:prSet presAssocID="{3721BEE4-EC85-4440-9CD3-0C6EABEC3A13}" presName="parentText" presStyleLbl="node1" presStyleIdx="6" presStyleCnt="7">
        <dgm:presLayoutVars>
          <dgm:chMax val="0"/>
          <dgm:bulletEnabled val="1"/>
        </dgm:presLayoutVars>
      </dgm:prSet>
      <dgm:spPr/>
    </dgm:pt>
  </dgm:ptLst>
  <dgm:cxnLst>
    <dgm:cxn modelId="{DDD05010-8F7B-4116-AC86-9B94AC65FE63}" type="presOf" srcId="{3721BEE4-EC85-4440-9CD3-0C6EABEC3A13}" destId="{06899E40-4F2D-4A2F-B4CD-B3780EE739D1}" srcOrd="0" destOrd="0" presId="urn:microsoft.com/office/officeart/2005/8/layout/vList2"/>
    <dgm:cxn modelId="{AE1AE613-36B8-413C-895B-5ADA2722B109}" srcId="{7630268E-9996-4D97-8D7A-9E153C034EC9}" destId="{42F30B7B-C80E-416E-876D-9BB27DA549F5}" srcOrd="0" destOrd="0" parTransId="{D44B3C81-6A31-4145-A0B5-D99662ED8219}" sibTransId="{CA9BC2D1-59FF-43C7-B57C-218C9E675DEF}"/>
    <dgm:cxn modelId="{3EBDC36A-8113-4AFC-B91B-EE3782D6F356}" srcId="{7630268E-9996-4D97-8D7A-9E153C034EC9}" destId="{B8598F8A-B5C2-4C12-BE9F-84FCA916FD72}" srcOrd="5" destOrd="0" parTransId="{AC0DB979-63CC-4646-9959-137F8D1BD8AF}" sibTransId="{9FD02544-04E8-4B12-9873-3C42B501C178}"/>
    <dgm:cxn modelId="{ED23776F-5BEC-46D9-B5ED-A476215CC265}" type="presOf" srcId="{1EE01770-7B3D-4AFB-9A48-599438F0E2C4}" destId="{4F1AD2B7-4AAA-4875-AB18-E0BD012354C2}" srcOrd="0" destOrd="0" presId="urn:microsoft.com/office/officeart/2005/8/layout/vList2"/>
    <dgm:cxn modelId="{763FA173-A1BB-4117-B667-F31CD8E453D0}" type="presOf" srcId="{C036737F-6702-4F6A-AA79-207F128C46AC}" destId="{FEB1DAA2-C5AE-4BBD-8FF7-CA5EB74F5B4F}" srcOrd="0" destOrd="0" presId="urn:microsoft.com/office/officeart/2005/8/layout/vList2"/>
    <dgm:cxn modelId="{95F4EF5A-AFA0-4062-B20E-A95D130F17E5}" type="presOf" srcId="{B936D335-F0C3-40F3-989C-7AAF0C32F4E4}" destId="{626B6AB1-9BE5-4098-BC0A-EBA8175C85B1}" srcOrd="0" destOrd="0" presId="urn:microsoft.com/office/officeart/2005/8/layout/vList2"/>
    <dgm:cxn modelId="{5B0E297D-B374-49A3-94BF-FA714B367573}" srcId="{7630268E-9996-4D97-8D7A-9E153C034EC9}" destId="{3721BEE4-EC85-4440-9CD3-0C6EABEC3A13}" srcOrd="6" destOrd="0" parTransId="{AC1F3017-1BFC-4B6F-9054-FC893AED2FF0}" sibTransId="{8CA36C26-2510-4E01-B67D-2132CC899B7F}"/>
    <dgm:cxn modelId="{4D73788D-20A9-405C-B276-BB3682D36812}" type="presOf" srcId="{B8598F8A-B5C2-4C12-BE9F-84FCA916FD72}" destId="{1FFEF618-502A-4DE0-8E11-15C3B099DD82}" srcOrd="0" destOrd="0" presId="urn:microsoft.com/office/officeart/2005/8/layout/vList2"/>
    <dgm:cxn modelId="{544346A3-A60B-401D-ACC3-7DC01CC82FAF}" srcId="{7630268E-9996-4D97-8D7A-9E153C034EC9}" destId="{1EE01770-7B3D-4AFB-9A48-599438F0E2C4}" srcOrd="2" destOrd="0" parTransId="{91C4C943-0854-4A67-970D-5B4AB88A7433}" sibTransId="{83D8B509-0FBC-4DE8-AD3C-3DB0525D99EA}"/>
    <dgm:cxn modelId="{5F66ECBF-6AA9-415C-A011-CA81DADAF0A0}" srcId="{7630268E-9996-4D97-8D7A-9E153C034EC9}" destId="{B936D335-F0C3-40F3-989C-7AAF0C32F4E4}" srcOrd="1" destOrd="0" parTransId="{60395162-08CA-46F6-BCBF-4BD79ED6EB2E}" sibTransId="{4276389B-1645-4D70-8142-895746D41544}"/>
    <dgm:cxn modelId="{7B6B4DC3-D7E3-4FFE-9628-8D42FD3FEB1A}" type="presOf" srcId="{42F30B7B-C80E-416E-876D-9BB27DA549F5}" destId="{05E295FD-1B2C-4B35-876A-B21FD382C00F}" srcOrd="0" destOrd="0" presId="urn:microsoft.com/office/officeart/2005/8/layout/vList2"/>
    <dgm:cxn modelId="{CE385EC6-9A21-4F2F-B763-F9BEA1DE5522}" type="presOf" srcId="{7630268E-9996-4D97-8D7A-9E153C034EC9}" destId="{662F6925-B2EA-4F16-95CD-1E901106272C}" srcOrd="0" destOrd="0" presId="urn:microsoft.com/office/officeart/2005/8/layout/vList2"/>
    <dgm:cxn modelId="{D22884C8-4800-47BB-9C42-E4450FCBEEE9}" srcId="{7630268E-9996-4D97-8D7A-9E153C034EC9}" destId="{C036737F-6702-4F6A-AA79-207F128C46AC}" srcOrd="4" destOrd="0" parTransId="{850FCCE8-DBE5-4BEA-9F25-1D8591073F70}" sibTransId="{3AB9CCB7-5DAD-49EB-8F27-1B3461EF4FBB}"/>
    <dgm:cxn modelId="{B051CFD4-C061-4E74-9172-9B8C0462F31D}" type="presOf" srcId="{978A5189-A229-4950-9180-87A6F4D908EA}" destId="{102247BA-2892-4D1F-805E-5467586583BF}" srcOrd="0" destOrd="0" presId="urn:microsoft.com/office/officeart/2005/8/layout/vList2"/>
    <dgm:cxn modelId="{33178AE6-8C0A-4987-99B1-C3319FA787D5}" srcId="{7630268E-9996-4D97-8D7A-9E153C034EC9}" destId="{978A5189-A229-4950-9180-87A6F4D908EA}" srcOrd="3" destOrd="0" parTransId="{AFC59AAC-1D4C-440D-8064-CA98084CC49C}" sibTransId="{78912210-02E8-475E-BCEC-F1F891DA13C4}"/>
    <dgm:cxn modelId="{F9D171ED-3228-49A9-9BC1-9D944B5D4EB2}" type="presParOf" srcId="{662F6925-B2EA-4F16-95CD-1E901106272C}" destId="{05E295FD-1B2C-4B35-876A-B21FD382C00F}" srcOrd="0" destOrd="0" presId="urn:microsoft.com/office/officeart/2005/8/layout/vList2"/>
    <dgm:cxn modelId="{4D9DF8D1-B986-48C3-B6AF-6C478D88FC2A}" type="presParOf" srcId="{662F6925-B2EA-4F16-95CD-1E901106272C}" destId="{D458271C-2318-4969-B4AE-10644689C5CC}" srcOrd="1" destOrd="0" presId="urn:microsoft.com/office/officeart/2005/8/layout/vList2"/>
    <dgm:cxn modelId="{D0D9DB04-4CA7-4A0C-AA85-864865D1940A}" type="presParOf" srcId="{662F6925-B2EA-4F16-95CD-1E901106272C}" destId="{626B6AB1-9BE5-4098-BC0A-EBA8175C85B1}" srcOrd="2" destOrd="0" presId="urn:microsoft.com/office/officeart/2005/8/layout/vList2"/>
    <dgm:cxn modelId="{24DA1916-F298-4502-9F7E-47826D0A71FD}" type="presParOf" srcId="{662F6925-B2EA-4F16-95CD-1E901106272C}" destId="{24935350-DC6A-4101-9D7B-A0CEFADC852F}" srcOrd="3" destOrd="0" presId="urn:microsoft.com/office/officeart/2005/8/layout/vList2"/>
    <dgm:cxn modelId="{6A9504B4-7F7C-419A-925E-DFAFADE287D9}" type="presParOf" srcId="{662F6925-B2EA-4F16-95CD-1E901106272C}" destId="{4F1AD2B7-4AAA-4875-AB18-E0BD012354C2}" srcOrd="4" destOrd="0" presId="urn:microsoft.com/office/officeart/2005/8/layout/vList2"/>
    <dgm:cxn modelId="{1BF5354C-7DD3-4204-B391-B0712721B0F7}" type="presParOf" srcId="{662F6925-B2EA-4F16-95CD-1E901106272C}" destId="{AD716149-E5BC-41D1-8611-AF4A5E66635F}" srcOrd="5" destOrd="0" presId="urn:microsoft.com/office/officeart/2005/8/layout/vList2"/>
    <dgm:cxn modelId="{A4B29C98-AE4A-412F-91FF-A37C7B9D470B}" type="presParOf" srcId="{662F6925-B2EA-4F16-95CD-1E901106272C}" destId="{102247BA-2892-4D1F-805E-5467586583BF}" srcOrd="6" destOrd="0" presId="urn:microsoft.com/office/officeart/2005/8/layout/vList2"/>
    <dgm:cxn modelId="{D29F9EFC-2704-439C-BC3E-8AB6085014C2}" type="presParOf" srcId="{662F6925-B2EA-4F16-95CD-1E901106272C}" destId="{9BF87C7D-CB2D-44CB-8D2E-5294A498D8C1}" srcOrd="7" destOrd="0" presId="urn:microsoft.com/office/officeart/2005/8/layout/vList2"/>
    <dgm:cxn modelId="{93A84EB2-53BC-4C61-A47B-08CB97EDF2A2}" type="presParOf" srcId="{662F6925-B2EA-4F16-95CD-1E901106272C}" destId="{FEB1DAA2-C5AE-4BBD-8FF7-CA5EB74F5B4F}" srcOrd="8" destOrd="0" presId="urn:microsoft.com/office/officeart/2005/8/layout/vList2"/>
    <dgm:cxn modelId="{5EA900EA-47AD-4687-ABD5-39B20C29DBB1}" type="presParOf" srcId="{662F6925-B2EA-4F16-95CD-1E901106272C}" destId="{42AB46AA-4C25-44DB-9D10-39946C45D977}" srcOrd="9" destOrd="0" presId="urn:microsoft.com/office/officeart/2005/8/layout/vList2"/>
    <dgm:cxn modelId="{426C0E0B-8B0E-4B99-98D5-DB3F87A64A7C}" type="presParOf" srcId="{662F6925-B2EA-4F16-95CD-1E901106272C}" destId="{1FFEF618-502A-4DE0-8E11-15C3B099DD82}" srcOrd="10" destOrd="0" presId="urn:microsoft.com/office/officeart/2005/8/layout/vList2"/>
    <dgm:cxn modelId="{E5D91336-2871-4ED3-9D70-381284F16FD7}" type="presParOf" srcId="{662F6925-B2EA-4F16-95CD-1E901106272C}" destId="{751FC95A-048E-468F-8C0B-73A751EA232D}" srcOrd="11" destOrd="0" presId="urn:microsoft.com/office/officeart/2005/8/layout/vList2"/>
    <dgm:cxn modelId="{C74458EE-AC55-4297-ACD6-C05904DDA070}" type="presParOf" srcId="{662F6925-B2EA-4F16-95CD-1E901106272C}" destId="{06899E40-4F2D-4A2F-B4CD-B3780EE739D1}"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7F6E901-3FDE-4F5E-825E-8D213D6771D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73D158E-8F4C-4B84-A017-B1EAA801DF96}">
      <dgm:prSet custT="1"/>
      <dgm:spPr/>
      <dgm:t>
        <a:bodyPr/>
        <a:lstStyle/>
        <a:p>
          <a:r>
            <a:rPr lang="es-MX" sz="2400" b="1" dirty="0"/>
            <a:t>Concepto</a:t>
          </a:r>
          <a:endParaRPr lang="en-US" sz="1400" dirty="0"/>
        </a:p>
      </dgm:t>
    </dgm:pt>
    <dgm:pt modelId="{F4D5AA74-A9A8-497E-B293-55F14382E305}" type="parTrans" cxnId="{7ABEEBBF-10D2-46CA-B8BB-54747805DCB2}">
      <dgm:prSet/>
      <dgm:spPr/>
      <dgm:t>
        <a:bodyPr/>
        <a:lstStyle/>
        <a:p>
          <a:endParaRPr lang="en-US"/>
        </a:p>
      </dgm:t>
    </dgm:pt>
    <dgm:pt modelId="{5D5B7D90-9654-495B-AAB7-1FDE7FC77AC1}" type="sibTrans" cxnId="{7ABEEBBF-10D2-46CA-B8BB-54747805DCB2}">
      <dgm:prSet/>
      <dgm:spPr/>
      <dgm:t>
        <a:bodyPr/>
        <a:lstStyle/>
        <a:p>
          <a:endParaRPr lang="en-US"/>
        </a:p>
      </dgm:t>
    </dgm:pt>
    <dgm:pt modelId="{A259A0EC-CE4F-43A9-9BD2-51786BF8D219}">
      <dgm:prSet custT="1"/>
      <dgm:spPr/>
      <dgm:t>
        <a:bodyPr/>
        <a:lstStyle/>
        <a:p>
          <a:pPr algn="just"/>
          <a:r>
            <a:rPr lang="es-MX" sz="1600" dirty="0"/>
            <a:t>La nulidad electoral constituye el mecanismo extraordinario mediante el cual se preservan los principios constitucionales de las elecciones cuando las irregularidades son de tal magnitud que afectan la autenticidad del sufragio, la libertad del voto o la certeza del resultado.</a:t>
          </a:r>
          <a:endParaRPr lang="en-US" sz="1600" dirty="0"/>
        </a:p>
      </dgm:t>
    </dgm:pt>
    <dgm:pt modelId="{41F05108-EFAF-412E-82E7-F1499315D679}" type="parTrans" cxnId="{1171790E-E3CF-4A1C-BD7A-D5586A4F11EF}">
      <dgm:prSet/>
      <dgm:spPr/>
      <dgm:t>
        <a:bodyPr/>
        <a:lstStyle/>
        <a:p>
          <a:endParaRPr lang="en-US"/>
        </a:p>
      </dgm:t>
    </dgm:pt>
    <dgm:pt modelId="{CC697F93-E1D8-4DC9-87EB-498FDBA8B211}" type="sibTrans" cxnId="{1171790E-E3CF-4A1C-BD7A-D5586A4F11EF}">
      <dgm:prSet/>
      <dgm:spPr/>
      <dgm:t>
        <a:bodyPr/>
        <a:lstStyle/>
        <a:p>
          <a:endParaRPr lang="en-US"/>
        </a:p>
      </dgm:t>
    </dgm:pt>
    <dgm:pt modelId="{E61F6817-1C5D-420F-BD16-7409692C3E44}" type="pres">
      <dgm:prSet presAssocID="{E7F6E901-3FDE-4F5E-825E-8D213D6771D9}" presName="root" presStyleCnt="0">
        <dgm:presLayoutVars>
          <dgm:dir/>
          <dgm:resizeHandles val="exact"/>
        </dgm:presLayoutVars>
      </dgm:prSet>
      <dgm:spPr/>
    </dgm:pt>
    <dgm:pt modelId="{8ED57817-03FC-4CEA-88E6-3880B9B32989}" type="pres">
      <dgm:prSet presAssocID="{F73D158E-8F4C-4B84-A017-B1EAA801DF96}" presName="compNode" presStyleCnt="0"/>
      <dgm:spPr/>
    </dgm:pt>
    <dgm:pt modelId="{B37CD30E-D8A0-4D9E-ABA7-45106A68830D}" type="pres">
      <dgm:prSet presAssocID="{F73D158E-8F4C-4B84-A017-B1EAA801DF96}" presName="bgRect" presStyleLbl="bgShp" presStyleIdx="0" presStyleCnt="2"/>
      <dgm:spPr/>
    </dgm:pt>
    <dgm:pt modelId="{BE7DB7AF-4A27-4D4A-A035-B3C5257EB53F}" type="pres">
      <dgm:prSet presAssocID="{F73D158E-8F4C-4B84-A017-B1EAA801DF96}"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hought bubble"/>
        </a:ext>
      </dgm:extLst>
    </dgm:pt>
    <dgm:pt modelId="{020C4DB7-EC4F-4DA5-976F-544E3AB68F76}" type="pres">
      <dgm:prSet presAssocID="{F73D158E-8F4C-4B84-A017-B1EAA801DF96}" presName="spaceRect" presStyleCnt="0"/>
      <dgm:spPr/>
    </dgm:pt>
    <dgm:pt modelId="{47663CD6-F28B-4629-BC0D-458D5C4DA429}" type="pres">
      <dgm:prSet presAssocID="{F73D158E-8F4C-4B84-A017-B1EAA801DF96}" presName="parTx" presStyleLbl="revTx" presStyleIdx="0" presStyleCnt="2">
        <dgm:presLayoutVars>
          <dgm:chMax val="0"/>
          <dgm:chPref val="0"/>
        </dgm:presLayoutVars>
      </dgm:prSet>
      <dgm:spPr/>
    </dgm:pt>
    <dgm:pt modelId="{F73CEA59-8927-49B8-945D-FB37089E4178}" type="pres">
      <dgm:prSet presAssocID="{5D5B7D90-9654-495B-AAB7-1FDE7FC77AC1}" presName="sibTrans" presStyleCnt="0"/>
      <dgm:spPr/>
    </dgm:pt>
    <dgm:pt modelId="{D75C053E-6108-464B-A679-FD7394572146}" type="pres">
      <dgm:prSet presAssocID="{A259A0EC-CE4F-43A9-9BD2-51786BF8D219}" presName="compNode" presStyleCnt="0"/>
      <dgm:spPr/>
    </dgm:pt>
    <dgm:pt modelId="{3965CCAB-4298-4E3E-9517-38C326443172}" type="pres">
      <dgm:prSet presAssocID="{A259A0EC-CE4F-43A9-9BD2-51786BF8D219}" presName="bgRect" presStyleLbl="bgShp" presStyleIdx="1" presStyleCnt="2"/>
      <dgm:spPr/>
    </dgm:pt>
    <dgm:pt modelId="{67256D78-6A71-4FD1-87D8-E77C693632AD}" type="pres">
      <dgm:prSet presAssocID="{A259A0EC-CE4F-43A9-9BD2-51786BF8D219}"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co"/>
        </a:ext>
      </dgm:extLst>
    </dgm:pt>
    <dgm:pt modelId="{7E4A3EC1-95CA-4D70-BC5E-8941A937EE33}" type="pres">
      <dgm:prSet presAssocID="{A259A0EC-CE4F-43A9-9BD2-51786BF8D219}" presName="spaceRect" presStyleCnt="0"/>
      <dgm:spPr/>
    </dgm:pt>
    <dgm:pt modelId="{699E4588-A9EB-409D-A4B1-CFE46E20D825}" type="pres">
      <dgm:prSet presAssocID="{A259A0EC-CE4F-43A9-9BD2-51786BF8D219}" presName="parTx" presStyleLbl="revTx" presStyleIdx="1" presStyleCnt="2">
        <dgm:presLayoutVars>
          <dgm:chMax val="0"/>
          <dgm:chPref val="0"/>
        </dgm:presLayoutVars>
      </dgm:prSet>
      <dgm:spPr/>
    </dgm:pt>
  </dgm:ptLst>
  <dgm:cxnLst>
    <dgm:cxn modelId="{1171790E-E3CF-4A1C-BD7A-D5586A4F11EF}" srcId="{E7F6E901-3FDE-4F5E-825E-8D213D6771D9}" destId="{A259A0EC-CE4F-43A9-9BD2-51786BF8D219}" srcOrd="1" destOrd="0" parTransId="{41F05108-EFAF-412E-82E7-F1499315D679}" sibTransId="{CC697F93-E1D8-4DC9-87EB-498FDBA8B211}"/>
    <dgm:cxn modelId="{1A488624-3196-41C5-861F-4C8E5C798254}" type="presOf" srcId="{A259A0EC-CE4F-43A9-9BD2-51786BF8D219}" destId="{699E4588-A9EB-409D-A4B1-CFE46E20D825}" srcOrd="0" destOrd="0" presId="urn:microsoft.com/office/officeart/2018/2/layout/IconVerticalSolidList"/>
    <dgm:cxn modelId="{4D18BE8F-3A6A-4EFD-B311-2FE0A3792DF9}" type="presOf" srcId="{F73D158E-8F4C-4B84-A017-B1EAA801DF96}" destId="{47663CD6-F28B-4629-BC0D-458D5C4DA429}" srcOrd="0" destOrd="0" presId="urn:microsoft.com/office/officeart/2018/2/layout/IconVerticalSolidList"/>
    <dgm:cxn modelId="{899EDB96-1618-4A12-A4B9-EC4AC4194EA5}" type="presOf" srcId="{E7F6E901-3FDE-4F5E-825E-8D213D6771D9}" destId="{E61F6817-1C5D-420F-BD16-7409692C3E44}" srcOrd="0" destOrd="0" presId="urn:microsoft.com/office/officeart/2018/2/layout/IconVerticalSolidList"/>
    <dgm:cxn modelId="{7ABEEBBF-10D2-46CA-B8BB-54747805DCB2}" srcId="{E7F6E901-3FDE-4F5E-825E-8D213D6771D9}" destId="{F73D158E-8F4C-4B84-A017-B1EAA801DF96}" srcOrd="0" destOrd="0" parTransId="{F4D5AA74-A9A8-497E-B293-55F14382E305}" sibTransId="{5D5B7D90-9654-495B-AAB7-1FDE7FC77AC1}"/>
    <dgm:cxn modelId="{1B892A4D-94D0-4D4C-B27C-A8DFFA7F783E}" type="presParOf" srcId="{E61F6817-1C5D-420F-BD16-7409692C3E44}" destId="{8ED57817-03FC-4CEA-88E6-3880B9B32989}" srcOrd="0" destOrd="0" presId="urn:microsoft.com/office/officeart/2018/2/layout/IconVerticalSolidList"/>
    <dgm:cxn modelId="{BA4646E2-90FF-4850-AB27-2F322029FAB4}" type="presParOf" srcId="{8ED57817-03FC-4CEA-88E6-3880B9B32989}" destId="{B37CD30E-D8A0-4D9E-ABA7-45106A68830D}" srcOrd="0" destOrd="0" presId="urn:microsoft.com/office/officeart/2018/2/layout/IconVerticalSolidList"/>
    <dgm:cxn modelId="{C2CB043D-2150-4740-867A-2EB3037DA643}" type="presParOf" srcId="{8ED57817-03FC-4CEA-88E6-3880B9B32989}" destId="{BE7DB7AF-4A27-4D4A-A035-B3C5257EB53F}" srcOrd="1" destOrd="0" presId="urn:microsoft.com/office/officeart/2018/2/layout/IconVerticalSolidList"/>
    <dgm:cxn modelId="{1F057C91-0D5D-425D-A2F4-3B84E563342B}" type="presParOf" srcId="{8ED57817-03FC-4CEA-88E6-3880B9B32989}" destId="{020C4DB7-EC4F-4DA5-976F-544E3AB68F76}" srcOrd="2" destOrd="0" presId="urn:microsoft.com/office/officeart/2018/2/layout/IconVerticalSolidList"/>
    <dgm:cxn modelId="{DD16EE5F-F026-4AA7-8DE6-3D375424EDBF}" type="presParOf" srcId="{8ED57817-03FC-4CEA-88E6-3880B9B32989}" destId="{47663CD6-F28B-4629-BC0D-458D5C4DA429}" srcOrd="3" destOrd="0" presId="urn:microsoft.com/office/officeart/2018/2/layout/IconVerticalSolidList"/>
    <dgm:cxn modelId="{3E2F3F0E-9EBA-4F53-8D51-437C84A7D894}" type="presParOf" srcId="{E61F6817-1C5D-420F-BD16-7409692C3E44}" destId="{F73CEA59-8927-49B8-945D-FB37089E4178}" srcOrd="1" destOrd="0" presId="urn:microsoft.com/office/officeart/2018/2/layout/IconVerticalSolidList"/>
    <dgm:cxn modelId="{FD296905-CF85-46F5-AE3C-422C2C3CB03D}" type="presParOf" srcId="{E61F6817-1C5D-420F-BD16-7409692C3E44}" destId="{D75C053E-6108-464B-A679-FD7394572146}" srcOrd="2" destOrd="0" presId="urn:microsoft.com/office/officeart/2018/2/layout/IconVerticalSolidList"/>
    <dgm:cxn modelId="{D9A2938B-FCE6-4516-85A7-8AE15AC79D05}" type="presParOf" srcId="{D75C053E-6108-464B-A679-FD7394572146}" destId="{3965CCAB-4298-4E3E-9517-38C326443172}" srcOrd="0" destOrd="0" presId="urn:microsoft.com/office/officeart/2018/2/layout/IconVerticalSolidList"/>
    <dgm:cxn modelId="{E1E7FA1B-AC95-49AA-AFF3-7CF1427726E9}" type="presParOf" srcId="{D75C053E-6108-464B-A679-FD7394572146}" destId="{67256D78-6A71-4FD1-87D8-E77C693632AD}" srcOrd="1" destOrd="0" presId="urn:microsoft.com/office/officeart/2018/2/layout/IconVerticalSolidList"/>
    <dgm:cxn modelId="{83CDCEBC-D6EC-41F9-B2A1-8212CE55B4B1}" type="presParOf" srcId="{D75C053E-6108-464B-A679-FD7394572146}" destId="{7E4A3EC1-95CA-4D70-BC5E-8941A937EE33}" srcOrd="2" destOrd="0" presId="urn:microsoft.com/office/officeart/2018/2/layout/IconVerticalSolidList"/>
    <dgm:cxn modelId="{01E86A79-E75C-42D8-9ED2-F3C7B6BCF525}" type="presParOf" srcId="{D75C053E-6108-464B-A679-FD7394572146}" destId="{699E4588-A9EB-409D-A4B1-CFE46E20D82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0E0DA26-FF81-47DF-93F0-25884F849CE8}"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9509BF0A-2E30-4927-8B65-9ED8EDB0D236}">
      <dgm:prSet/>
      <dgm:spPr/>
      <dgm:t>
        <a:bodyPr/>
        <a:lstStyle/>
        <a:p>
          <a:r>
            <a:rPr lang="es-MX"/>
            <a:t>Conservación de actos públicos</a:t>
          </a:r>
          <a:endParaRPr lang="en-US"/>
        </a:p>
      </dgm:t>
    </dgm:pt>
    <dgm:pt modelId="{5A8BDDEB-171B-410A-B13D-910F4BA8C345}" type="parTrans" cxnId="{00F747D3-C010-4BCE-B207-3ED147841AE6}">
      <dgm:prSet/>
      <dgm:spPr/>
      <dgm:t>
        <a:bodyPr/>
        <a:lstStyle/>
        <a:p>
          <a:endParaRPr lang="en-US"/>
        </a:p>
      </dgm:t>
    </dgm:pt>
    <dgm:pt modelId="{82019A1B-D85D-477A-88CC-9AF166FEFE23}" type="sibTrans" cxnId="{00F747D3-C010-4BCE-B207-3ED147841AE6}">
      <dgm:prSet/>
      <dgm:spPr/>
      <dgm:t>
        <a:bodyPr/>
        <a:lstStyle/>
        <a:p>
          <a:endParaRPr lang="en-US"/>
        </a:p>
      </dgm:t>
    </dgm:pt>
    <dgm:pt modelId="{7E4F3504-E635-490C-8D78-B53968632D41}">
      <dgm:prSet/>
      <dgm:spPr/>
      <dgm:t>
        <a:bodyPr/>
        <a:lstStyle/>
        <a:p>
          <a:r>
            <a:rPr lang="es-MX"/>
            <a:t>Presunción de validez</a:t>
          </a:r>
          <a:endParaRPr lang="en-US"/>
        </a:p>
      </dgm:t>
    </dgm:pt>
    <dgm:pt modelId="{142A9099-ED76-448D-B3EF-CFBDDC2F5402}" type="parTrans" cxnId="{7DE8C39B-A575-49D8-BA60-35E7D0357B22}">
      <dgm:prSet/>
      <dgm:spPr/>
      <dgm:t>
        <a:bodyPr/>
        <a:lstStyle/>
        <a:p>
          <a:endParaRPr lang="en-US"/>
        </a:p>
      </dgm:t>
    </dgm:pt>
    <dgm:pt modelId="{0C2C69C8-4C7B-46C8-B9D4-321ACEC7D6D5}" type="sibTrans" cxnId="{7DE8C39B-A575-49D8-BA60-35E7D0357B22}">
      <dgm:prSet/>
      <dgm:spPr/>
      <dgm:t>
        <a:bodyPr/>
        <a:lstStyle/>
        <a:p>
          <a:endParaRPr lang="en-US"/>
        </a:p>
      </dgm:t>
    </dgm:pt>
    <dgm:pt modelId="{9AAA3624-4C38-41E0-A59C-B655BD7CE69A}">
      <dgm:prSet/>
      <dgm:spPr/>
      <dgm:t>
        <a:bodyPr/>
        <a:lstStyle/>
        <a:p>
          <a:r>
            <a:rPr lang="es-MX"/>
            <a:t>Trascendencia</a:t>
          </a:r>
          <a:endParaRPr lang="en-US"/>
        </a:p>
      </dgm:t>
    </dgm:pt>
    <dgm:pt modelId="{D7D8344D-DEB2-4D61-8F57-91D4C3E20422}" type="parTrans" cxnId="{3C18008D-A7DC-45F3-950D-109EC3270AE3}">
      <dgm:prSet/>
      <dgm:spPr/>
      <dgm:t>
        <a:bodyPr/>
        <a:lstStyle/>
        <a:p>
          <a:endParaRPr lang="en-US"/>
        </a:p>
      </dgm:t>
    </dgm:pt>
    <dgm:pt modelId="{C032E768-0FA6-4245-8451-A5C2C8A7968E}" type="sibTrans" cxnId="{3C18008D-A7DC-45F3-950D-109EC3270AE3}">
      <dgm:prSet/>
      <dgm:spPr/>
      <dgm:t>
        <a:bodyPr/>
        <a:lstStyle/>
        <a:p>
          <a:endParaRPr lang="en-US"/>
        </a:p>
      </dgm:t>
    </dgm:pt>
    <dgm:pt modelId="{01B90332-99D5-478B-86BD-55A1C5F5CBA5}">
      <dgm:prSet/>
      <dgm:spPr/>
      <dgm:t>
        <a:bodyPr/>
        <a:lstStyle/>
        <a:p>
          <a:r>
            <a:rPr lang="es-MX"/>
            <a:t>Determinancia</a:t>
          </a:r>
          <a:endParaRPr lang="en-US"/>
        </a:p>
      </dgm:t>
    </dgm:pt>
    <dgm:pt modelId="{338BAC8E-16E3-4EB7-9FA1-4609A8D81EEE}" type="parTrans" cxnId="{75330B91-4771-4632-BD73-B4AF7727D8D1}">
      <dgm:prSet/>
      <dgm:spPr/>
      <dgm:t>
        <a:bodyPr/>
        <a:lstStyle/>
        <a:p>
          <a:endParaRPr lang="en-US"/>
        </a:p>
      </dgm:t>
    </dgm:pt>
    <dgm:pt modelId="{21C857B9-D6EF-426C-A4BB-D9486AB99297}" type="sibTrans" cxnId="{75330B91-4771-4632-BD73-B4AF7727D8D1}">
      <dgm:prSet/>
      <dgm:spPr/>
      <dgm:t>
        <a:bodyPr/>
        <a:lstStyle/>
        <a:p>
          <a:endParaRPr lang="en-US"/>
        </a:p>
      </dgm:t>
    </dgm:pt>
    <dgm:pt modelId="{2858E168-7ED5-4562-BBE6-DBB52AFB4BEA}">
      <dgm:prSet/>
      <dgm:spPr/>
      <dgm:t>
        <a:bodyPr/>
        <a:lstStyle/>
        <a:p>
          <a:r>
            <a:rPr lang="es-MX"/>
            <a:t>Proporcionalidad</a:t>
          </a:r>
          <a:endParaRPr lang="en-US"/>
        </a:p>
      </dgm:t>
    </dgm:pt>
    <dgm:pt modelId="{142E5B9C-C64C-4557-8C29-44FD4E60D1CE}" type="parTrans" cxnId="{B8BDD1B1-E308-485D-A830-CC8F4F273351}">
      <dgm:prSet/>
      <dgm:spPr/>
      <dgm:t>
        <a:bodyPr/>
        <a:lstStyle/>
        <a:p>
          <a:endParaRPr lang="en-US"/>
        </a:p>
      </dgm:t>
    </dgm:pt>
    <dgm:pt modelId="{430C898F-8359-430A-9990-B1910A50F969}" type="sibTrans" cxnId="{B8BDD1B1-E308-485D-A830-CC8F4F273351}">
      <dgm:prSet/>
      <dgm:spPr/>
      <dgm:t>
        <a:bodyPr/>
        <a:lstStyle/>
        <a:p>
          <a:endParaRPr lang="en-US"/>
        </a:p>
      </dgm:t>
    </dgm:pt>
    <dgm:pt modelId="{49392FEC-6BCA-4303-B714-E094B7239321}" type="pres">
      <dgm:prSet presAssocID="{A0E0DA26-FF81-47DF-93F0-25884F849CE8}" presName="linear" presStyleCnt="0">
        <dgm:presLayoutVars>
          <dgm:dir/>
          <dgm:animLvl val="lvl"/>
          <dgm:resizeHandles val="exact"/>
        </dgm:presLayoutVars>
      </dgm:prSet>
      <dgm:spPr/>
    </dgm:pt>
    <dgm:pt modelId="{3E23CAB8-9EE8-41F6-AFE2-46609777ABAA}" type="pres">
      <dgm:prSet presAssocID="{9509BF0A-2E30-4927-8B65-9ED8EDB0D236}" presName="parentLin" presStyleCnt="0"/>
      <dgm:spPr/>
    </dgm:pt>
    <dgm:pt modelId="{F9070594-805D-43EF-9C06-839F0C905263}" type="pres">
      <dgm:prSet presAssocID="{9509BF0A-2E30-4927-8B65-9ED8EDB0D236}" presName="parentLeftMargin" presStyleLbl="node1" presStyleIdx="0" presStyleCnt="5"/>
      <dgm:spPr/>
    </dgm:pt>
    <dgm:pt modelId="{6428EC93-9C89-4440-AF2E-F2D9DD526355}" type="pres">
      <dgm:prSet presAssocID="{9509BF0A-2E30-4927-8B65-9ED8EDB0D236}" presName="parentText" presStyleLbl="node1" presStyleIdx="0" presStyleCnt="5">
        <dgm:presLayoutVars>
          <dgm:chMax val="0"/>
          <dgm:bulletEnabled val="1"/>
        </dgm:presLayoutVars>
      </dgm:prSet>
      <dgm:spPr/>
    </dgm:pt>
    <dgm:pt modelId="{057F37B7-676D-41EF-B992-875B750CE225}" type="pres">
      <dgm:prSet presAssocID="{9509BF0A-2E30-4927-8B65-9ED8EDB0D236}" presName="negativeSpace" presStyleCnt="0"/>
      <dgm:spPr/>
    </dgm:pt>
    <dgm:pt modelId="{4604597F-3E4C-48AC-8614-17DA982C9FC7}" type="pres">
      <dgm:prSet presAssocID="{9509BF0A-2E30-4927-8B65-9ED8EDB0D236}" presName="childText" presStyleLbl="conFgAcc1" presStyleIdx="0" presStyleCnt="5">
        <dgm:presLayoutVars>
          <dgm:bulletEnabled val="1"/>
        </dgm:presLayoutVars>
      </dgm:prSet>
      <dgm:spPr/>
    </dgm:pt>
    <dgm:pt modelId="{CFE2A013-C118-4B67-A903-20D31CA75B92}" type="pres">
      <dgm:prSet presAssocID="{82019A1B-D85D-477A-88CC-9AF166FEFE23}" presName="spaceBetweenRectangles" presStyleCnt="0"/>
      <dgm:spPr/>
    </dgm:pt>
    <dgm:pt modelId="{86442E69-3680-4CFE-8E36-243D969BD637}" type="pres">
      <dgm:prSet presAssocID="{7E4F3504-E635-490C-8D78-B53968632D41}" presName="parentLin" presStyleCnt="0"/>
      <dgm:spPr/>
    </dgm:pt>
    <dgm:pt modelId="{F06295DC-51C7-4081-9974-E13216847B72}" type="pres">
      <dgm:prSet presAssocID="{7E4F3504-E635-490C-8D78-B53968632D41}" presName="parentLeftMargin" presStyleLbl="node1" presStyleIdx="0" presStyleCnt="5"/>
      <dgm:spPr/>
    </dgm:pt>
    <dgm:pt modelId="{9E9EDE85-F598-4925-A479-1C9B8B541A95}" type="pres">
      <dgm:prSet presAssocID="{7E4F3504-E635-490C-8D78-B53968632D41}" presName="parentText" presStyleLbl="node1" presStyleIdx="1" presStyleCnt="5">
        <dgm:presLayoutVars>
          <dgm:chMax val="0"/>
          <dgm:bulletEnabled val="1"/>
        </dgm:presLayoutVars>
      </dgm:prSet>
      <dgm:spPr/>
    </dgm:pt>
    <dgm:pt modelId="{D786EDA3-E519-4B28-BCA4-14CD84A09523}" type="pres">
      <dgm:prSet presAssocID="{7E4F3504-E635-490C-8D78-B53968632D41}" presName="negativeSpace" presStyleCnt="0"/>
      <dgm:spPr/>
    </dgm:pt>
    <dgm:pt modelId="{C12C5114-C4A4-4856-8F83-A0448C4F98D4}" type="pres">
      <dgm:prSet presAssocID="{7E4F3504-E635-490C-8D78-B53968632D41}" presName="childText" presStyleLbl="conFgAcc1" presStyleIdx="1" presStyleCnt="5">
        <dgm:presLayoutVars>
          <dgm:bulletEnabled val="1"/>
        </dgm:presLayoutVars>
      </dgm:prSet>
      <dgm:spPr/>
    </dgm:pt>
    <dgm:pt modelId="{35786CB7-048C-466A-8258-D8EA3CEF0515}" type="pres">
      <dgm:prSet presAssocID="{0C2C69C8-4C7B-46C8-B9D4-321ACEC7D6D5}" presName="spaceBetweenRectangles" presStyleCnt="0"/>
      <dgm:spPr/>
    </dgm:pt>
    <dgm:pt modelId="{5DA7B15B-E993-4011-9738-CEBA6A5CAA29}" type="pres">
      <dgm:prSet presAssocID="{9AAA3624-4C38-41E0-A59C-B655BD7CE69A}" presName="parentLin" presStyleCnt="0"/>
      <dgm:spPr/>
    </dgm:pt>
    <dgm:pt modelId="{AA0FB242-12E1-4E57-BA63-6330089FCA10}" type="pres">
      <dgm:prSet presAssocID="{9AAA3624-4C38-41E0-A59C-B655BD7CE69A}" presName="parentLeftMargin" presStyleLbl="node1" presStyleIdx="1" presStyleCnt="5"/>
      <dgm:spPr/>
    </dgm:pt>
    <dgm:pt modelId="{D43736FC-1371-4255-BF24-2C5FE1E578E0}" type="pres">
      <dgm:prSet presAssocID="{9AAA3624-4C38-41E0-A59C-B655BD7CE69A}" presName="parentText" presStyleLbl="node1" presStyleIdx="2" presStyleCnt="5">
        <dgm:presLayoutVars>
          <dgm:chMax val="0"/>
          <dgm:bulletEnabled val="1"/>
        </dgm:presLayoutVars>
      </dgm:prSet>
      <dgm:spPr/>
    </dgm:pt>
    <dgm:pt modelId="{651B625A-8517-45B0-9C79-599A39A1A621}" type="pres">
      <dgm:prSet presAssocID="{9AAA3624-4C38-41E0-A59C-B655BD7CE69A}" presName="negativeSpace" presStyleCnt="0"/>
      <dgm:spPr/>
    </dgm:pt>
    <dgm:pt modelId="{6B3B7CDD-33AC-4E41-9F4A-A39525741E44}" type="pres">
      <dgm:prSet presAssocID="{9AAA3624-4C38-41E0-A59C-B655BD7CE69A}" presName="childText" presStyleLbl="conFgAcc1" presStyleIdx="2" presStyleCnt="5">
        <dgm:presLayoutVars>
          <dgm:bulletEnabled val="1"/>
        </dgm:presLayoutVars>
      </dgm:prSet>
      <dgm:spPr/>
    </dgm:pt>
    <dgm:pt modelId="{BE2F1A00-3423-4189-98EF-CBB9D9E59C9C}" type="pres">
      <dgm:prSet presAssocID="{C032E768-0FA6-4245-8451-A5C2C8A7968E}" presName="spaceBetweenRectangles" presStyleCnt="0"/>
      <dgm:spPr/>
    </dgm:pt>
    <dgm:pt modelId="{817D968A-474C-4C42-9D39-5340FE4C3C74}" type="pres">
      <dgm:prSet presAssocID="{01B90332-99D5-478B-86BD-55A1C5F5CBA5}" presName="parentLin" presStyleCnt="0"/>
      <dgm:spPr/>
    </dgm:pt>
    <dgm:pt modelId="{E2F365BC-E13F-46D8-B17D-69E44CCE5EC3}" type="pres">
      <dgm:prSet presAssocID="{01B90332-99D5-478B-86BD-55A1C5F5CBA5}" presName="parentLeftMargin" presStyleLbl="node1" presStyleIdx="2" presStyleCnt="5"/>
      <dgm:spPr/>
    </dgm:pt>
    <dgm:pt modelId="{83893F04-5F66-486B-9C72-B3264CD6069E}" type="pres">
      <dgm:prSet presAssocID="{01B90332-99D5-478B-86BD-55A1C5F5CBA5}" presName="parentText" presStyleLbl="node1" presStyleIdx="3" presStyleCnt="5">
        <dgm:presLayoutVars>
          <dgm:chMax val="0"/>
          <dgm:bulletEnabled val="1"/>
        </dgm:presLayoutVars>
      </dgm:prSet>
      <dgm:spPr/>
    </dgm:pt>
    <dgm:pt modelId="{0AEDCDC4-A207-4C46-ABA2-07798E00CE29}" type="pres">
      <dgm:prSet presAssocID="{01B90332-99D5-478B-86BD-55A1C5F5CBA5}" presName="negativeSpace" presStyleCnt="0"/>
      <dgm:spPr/>
    </dgm:pt>
    <dgm:pt modelId="{7DE66B97-49CC-4C56-B489-E7BE7CF7EE96}" type="pres">
      <dgm:prSet presAssocID="{01B90332-99D5-478B-86BD-55A1C5F5CBA5}" presName="childText" presStyleLbl="conFgAcc1" presStyleIdx="3" presStyleCnt="5">
        <dgm:presLayoutVars>
          <dgm:bulletEnabled val="1"/>
        </dgm:presLayoutVars>
      </dgm:prSet>
      <dgm:spPr/>
    </dgm:pt>
    <dgm:pt modelId="{6BB6EEF7-BE81-4DBE-9880-C388B69761EB}" type="pres">
      <dgm:prSet presAssocID="{21C857B9-D6EF-426C-A4BB-D9486AB99297}" presName="spaceBetweenRectangles" presStyleCnt="0"/>
      <dgm:spPr/>
    </dgm:pt>
    <dgm:pt modelId="{91E4DDC3-2B4F-4A57-AA09-4AA72156683E}" type="pres">
      <dgm:prSet presAssocID="{2858E168-7ED5-4562-BBE6-DBB52AFB4BEA}" presName="parentLin" presStyleCnt="0"/>
      <dgm:spPr/>
    </dgm:pt>
    <dgm:pt modelId="{1010FD64-E6A5-451F-A5D6-8C2640D35DB5}" type="pres">
      <dgm:prSet presAssocID="{2858E168-7ED5-4562-BBE6-DBB52AFB4BEA}" presName="parentLeftMargin" presStyleLbl="node1" presStyleIdx="3" presStyleCnt="5"/>
      <dgm:spPr/>
    </dgm:pt>
    <dgm:pt modelId="{18A397D1-0E72-4337-8020-611583C3093B}" type="pres">
      <dgm:prSet presAssocID="{2858E168-7ED5-4562-BBE6-DBB52AFB4BEA}" presName="parentText" presStyleLbl="node1" presStyleIdx="4" presStyleCnt="5">
        <dgm:presLayoutVars>
          <dgm:chMax val="0"/>
          <dgm:bulletEnabled val="1"/>
        </dgm:presLayoutVars>
      </dgm:prSet>
      <dgm:spPr/>
    </dgm:pt>
    <dgm:pt modelId="{E34673A4-6DB3-446A-B311-5E0185D05E4F}" type="pres">
      <dgm:prSet presAssocID="{2858E168-7ED5-4562-BBE6-DBB52AFB4BEA}" presName="negativeSpace" presStyleCnt="0"/>
      <dgm:spPr/>
    </dgm:pt>
    <dgm:pt modelId="{DC0487BD-0992-431E-A65F-38F2BDDE3FBB}" type="pres">
      <dgm:prSet presAssocID="{2858E168-7ED5-4562-BBE6-DBB52AFB4BEA}" presName="childText" presStyleLbl="conFgAcc1" presStyleIdx="4" presStyleCnt="5">
        <dgm:presLayoutVars>
          <dgm:bulletEnabled val="1"/>
        </dgm:presLayoutVars>
      </dgm:prSet>
      <dgm:spPr/>
    </dgm:pt>
  </dgm:ptLst>
  <dgm:cxnLst>
    <dgm:cxn modelId="{313BF403-C2EA-4728-B109-97504DE21AE1}" type="presOf" srcId="{7E4F3504-E635-490C-8D78-B53968632D41}" destId="{9E9EDE85-F598-4925-A479-1C9B8B541A95}" srcOrd="1" destOrd="0" presId="urn:microsoft.com/office/officeart/2005/8/layout/list1"/>
    <dgm:cxn modelId="{A005AB32-9AFC-44AE-8691-955C941AF464}" type="presOf" srcId="{9509BF0A-2E30-4927-8B65-9ED8EDB0D236}" destId="{6428EC93-9C89-4440-AF2E-F2D9DD526355}" srcOrd="1" destOrd="0" presId="urn:microsoft.com/office/officeart/2005/8/layout/list1"/>
    <dgm:cxn modelId="{7C56A842-45E5-4208-B203-2E04F3CBA768}" type="presOf" srcId="{01B90332-99D5-478B-86BD-55A1C5F5CBA5}" destId="{83893F04-5F66-486B-9C72-B3264CD6069E}" srcOrd="1" destOrd="0" presId="urn:microsoft.com/office/officeart/2005/8/layout/list1"/>
    <dgm:cxn modelId="{54F60A53-6C45-42C4-AE18-2F103E619D98}" type="presOf" srcId="{9AAA3624-4C38-41E0-A59C-B655BD7CE69A}" destId="{AA0FB242-12E1-4E57-BA63-6330089FCA10}" srcOrd="0" destOrd="0" presId="urn:microsoft.com/office/officeart/2005/8/layout/list1"/>
    <dgm:cxn modelId="{2C86C877-A834-41E8-8B38-2CA487B919A6}" type="presOf" srcId="{2858E168-7ED5-4562-BBE6-DBB52AFB4BEA}" destId="{18A397D1-0E72-4337-8020-611583C3093B}" srcOrd="1" destOrd="0" presId="urn:microsoft.com/office/officeart/2005/8/layout/list1"/>
    <dgm:cxn modelId="{3C18008D-A7DC-45F3-950D-109EC3270AE3}" srcId="{A0E0DA26-FF81-47DF-93F0-25884F849CE8}" destId="{9AAA3624-4C38-41E0-A59C-B655BD7CE69A}" srcOrd="2" destOrd="0" parTransId="{D7D8344D-DEB2-4D61-8F57-91D4C3E20422}" sibTransId="{C032E768-0FA6-4245-8451-A5C2C8A7968E}"/>
    <dgm:cxn modelId="{75330B91-4771-4632-BD73-B4AF7727D8D1}" srcId="{A0E0DA26-FF81-47DF-93F0-25884F849CE8}" destId="{01B90332-99D5-478B-86BD-55A1C5F5CBA5}" srcOrd="3" destOrd="0" parTransId="{338BAC8E-16E3-4EB7-9FA1-4609A8D81EEE}" sibTransId="{21C857B9-D6EF-426C-A4BB-D9486AB99297}"/>
    <dgm:cxn modelId="{7DE8C39B-A575-49D8-BA60-35E7D0357B22}" srcId="{A0E0DA26-FF81-47DF-93F0-25884F849CE8}" destId="{7E4F3504-E635-490C-8D78-B53968632D41}" srcOrd="1" destOrd="0" parTransId="{142A9099-ED76-448D-B3EF-CFBDDC2F5402}" sibTransId="{0C2C69C8-4C7B-46C8-B9D4-321ACEC7D6D5}"/>
    <dgm:cxn modelId="{A8C1409F-0EF3-4218-A16C-105B6FB70336}" type="presOf" srcId="{2858E168-7ED5-4562-BBE6-DBB52AFB4BEA}" destId="{1010FD64-E6A5-451F-A5D6-8C2640D35DB5}" srcOrd="0" destOrd="0" presId="urn:microsoft.com/office/officeart/2005/8/layout/list1"/>
    <dgm:cxn modelId="{B8BDD1B1-E308-485D-A830-CC8F4F273351}" srcId="{A0E0DA26-FF81-47DF-93F0-25884F849CE8}" destId="{2858E168-7ED5-4562-BBE6-DBB52AFB4BEA}" srcOrd="4" destOrd="0" parTransId="{142E5B9C-C64C-4557-8C29-44FD4E60D1CE}" sibTransId="{430C898F-8359-430A-9990-B1910A50F969}"/>
    <dgm:cxn modelId="{535E87CD-3092-4BF2-8260-46F01C64AF4A}" type="presOf" srcId="{7E4F3504-E635-490C-8D78-B53968632D41}" destId="{F06295DC-51C7-4081-9974-E13216847B72}" srcOrd="0" destOrd="0" presId="urn:microsoft.com/office/officeart/2005/8/layout/list1"/>
    <dgm:cxn modelId="{55000ACF-1DF3-4305-8EA5-ED9D17460C87}" type="presOf" srcId="{9509BF0A-2E30-4927-8B65-9ED8EDB0D236}" destId="{F9070594-805D-43EF-9C06-839F0C905263}" srcOrd="0" destOrd="0" presId="urn:microsoft.com/office/officeart/2005/8/layout/list1"/>
    <dgm:cxn modelId="{5661C8D2-0982-459D-AE3D-15CE58AD9DF4}" type="presOf" srcId="{9AAA3624-4C38-41E0-A59C-B655BD7CE69A}" destId="{D43736FC-1371-4255-BF24-2C5FE1E578E0}" srcOrd="1" destOrd="0" presId="urn:microsoft.com/office/officeart/2005/8/layout/list1"/>
    <dgm:cxn modelId="{1E98C9D2-6CB0-4D8B-AB23-423C88E644B9}" type="presOf" srcId="{A0E0DA26-FF81-47DF-93F0-25884F849CE8}" destId="{49392FEC-6BCA-4303-B714-E094B7239321}" srcOrd="0" destOrd="0" presId="urn:microsoft.com/office/officeart/2005/8/layout/list1"/>
    <dgm:cxn modelId="{00F747D3-C010-4BCE-B207-3ED147841AE6}" srcId="{A0E0DA26-FF81-47DF-93F0-25884F849CE8}" destId="{9509BF0A-2E30-4927-8B65-9ED8EDB0D236}" srcOrd="0" destOrd="0" parTransId="{5A8BDDEB-171B-410A-B13D-910F4BA8C345}" sibTransId="{82019A1B-D85D-477A-88CC-9AF166FEFE23}"/>
    <dgm:cxn modelId="{2C43B0E6-19C5-4F9D-829F-0DDC06900C88}" type="presOf" srcId="{01B90332-99D5-478B-86BD-55A1C5F5CBA5}" destId="{E2F365BC-E13F-46D8-B17D-69E44CCE5EC3}" srcOrd="0" destOrd="0" presId="urn:microsoft.com/office/officeart/2005/8/layout/list1"/>
    <dgm:cxn modelId="{F7499B14-117F-4F23-B329-8EE09A9DDE6B}" type="presParOf" srcId="{49392FEC-6BCA-4303-B714-E094B7239321}" destId="{3E23CAB8-9EE8-41F6-AFE2-46609777ABAA}" srcOrd="0" destOrd="0" presId="urn:microsoft.com/office/officeart/2005/8/layout/list1"/>
    <dgm:cxn modelId="{00A3E09B-7B3E-4F3B-ADE8-A50CE1585CFA}" type="presParOf" srcId="{3E23CAB8-9EE8-41F6-AFE2-46609777ABAA}" destId="{F9070594-805D-43EF-9C06-839F0C905263}" srcOrd="0" destOrd="0" presId="urn:microsoft.com/office/officeart/2005/8/layout/list1"/>
    <dgm:cxn modelId="{8606B016-FC83-4491-B454-89B34D4AD190}" type="presParOf" srcId="{3E23CAB8-9EE8-41F6-AFE2-46609777ABAA}" destId="{6428EC93-9C89-4440-AF2E-F2D9DD526355}" srcOrd="1" destOrd="0" presId="urn:microsoft.com/office/officeart/2005/8/layout/list1"/>
    <dgm:cxn modelId="{FA8B919D-FCE0-4AF0-96F1-A3415D30BC81}" type="presParOf" srcId="{49392FEC-6BCA-4303-B714-E094B7239321}" destId="{057F37B7-676D-41EF-B992-875B750CE225}" srcOrd="1" destOrd="0" presId="urn:microsoft.com/office/officeart/2005/8/layout/list1"/>
    <dgm:cxn modelId="{A728CAA7-ADD3-4F1C-9C99-CE1E61F13D5C}" type="presParOf" srcId="{49392FEC-6BCA-4303-B714-E094B7239321}" destId="{4604597F-3E4C-48AC-8614-17DA982C9FC7}" srcOrd="2" destOrd="0" presId="urn:microsoft.com/office/officeart/2005/8/layout/list1"/>
    <dgm:cxn modelId="{DB6F5553-C47A-4765-AC71-349C0155C8A1}" type="presParOf" srcId="{49392FEC-6BCA-4303-B714-E094B7239321}" destId="{CFE2A013-C118-4B67-A903-20D31CA75B92}" srcOrd="3" destOrd="0" presId="urn:microsoft.com/office/officeart/2005/8/layout/list1"/>
    <dgm:cxn modelId="{AC889647-F0A3-4C33-A063-D1F7256C6CD6}" type="presParOf" srcId="{49392FEC-6BCA-4303-B714-E094B7239321}" destId="{86442E69-3680-4CFE-8E36-243D969BD637}" srcOrd="4" destOrd="0" presId="urn:microsoft.com/office/officeart/2005/8/layout/list1"/>
    <dgm:cxn modelId="{29E13CA8-02F2-447E-878C-F8F523B57CCD}" type="presParOf" srcId="{86442E69-3680-4CFE-8E36-243D969BD637}" destId="{F06295DC-51C7-4081-9974-E13216847B72}" srcOrd="0" destOrd="0" presId="urn:microsoft.com/office/officeart/2005/8/layout/list1"/>
    <dgm:cxn modelId="{C6118601-841B-4AFE-A1D8-D4F89AA551DF}" type="presParOf" srcId="{86442E69-3680-4CFE-8E36-243D969BD637}" destId="{9E9EDE85-F598-4925-A479-1C9B8B541A95}" srcOrd="1" destOrd="0" presId="urn:microsoft.com/office/officeart/2005/8/layout/list1"/>
    <dgm:cxn modelId="{7DCD734E-A3AA-42A8-A20F-CD5B7CED6CB0}" type="presParOf" srcId="{49392FEC-6BCA-4303-B714-E094B7239321}" destId="{D786EDA3-E519-4B28-BCA4-14CD84A09523}" srcOrd="5" destOrd="0" presId="urn:microsoft.com/office/officeart/2005/8/layout/list1"/>
    <dgm:cxn modelId="{D40BF5A6-3C9F-403A-8DFF-B9DB4C1BFFAD}" type="presParOf" srcId="{49392FEC-6BCA-4303-B714-E094B7239321}" destId="{C12C5114-C4A4-4856-8F83-A0448C4F98D4}" srcOrd="6" destOrd="0" presId="urn:microsoft.com/office/officeart/2005/8/layout/list1"/>
    <dgm:cxn modelId="{569FE1A0-82C7-4883-BF68-97AAAB6B2C36}" type="presParOf" srcId="{49392FEC-6BCA-4303-B714-E094B7239321}" destId="{35786CB7-048C-466A-8258-D8EA3CEF0515}" srcOrd="7" destOrd="0" presId="urn:microsoft.com/office/officeart/2005/8/layout/list1"/>
    <dgm:cxn modelId="{E3261FFB-AD43-45E5-8AA0-7C174519E8CC}" type="presParOf" srcId="{49392FEC-6BCA-4303-B714-E094B7239321}" destId="{5DA7B15B-E993-4011-9738-CEBA6A5CAA29}" srcOrd="8" destOrd="0" presId="urn:microsoft.com/office/officeart/2005/8/layout/list1"/>
    <dgm:cxn modelId="{B4F6800E-18F0-45A6-B29D-86DDCBE74C55}" type="presParOf" srcId="{5DA7B15B-E993-4011-9738-CEBA6A5CAA29}" destId="{AA0FB242-12E1-4E57-BA63-6330089FCA10}" srcOrd="0" destOrd="0" presId="urn:microsoft.com/office/officeart/2005/8/layout/list1"/>
    <dgm:cxn modelId="{D7BEA86D-3696-4B32-A23F-87F8871898B2}" type="presParOf" srcId="{5DA7B15B-E993-4011-9738-CEBA6A5CAA29}" destId="{D43736FC-1371-4255-BF24-2C5FE1E578E0}" srcOrd="1" destOrd="0" presId="urn:microsoft.com/office/officeart/2005/8/layout/list1"/>
    <dgm:cxn modelId="{BA66F4A2-ECE0-4625-BF66-FCF670BA3E5C}" type="presParOf" srcId="{49392FEC-6BCA-4303-B714-E094B7239321}" destId="{651B625A-8517-45B0-9C79-599A39A1A621}" srcOrd="9" destOrd="0" presId="urn:microsoft.com/office/officeart/2005/8/layout/list1"/>
    <dgm:cxn modelId="{CF012D6E-8312-4316-8F8D-1DF656127EB4}" type="presParOf" srcId="{49392FEC-6BCA-4303-B714-E094B7239321}" destId="{6B3B7CDD-33AC-4E41-9F4A-A39525741E44}" srcOrd="10" destOrd="0" presId="urn:microsoft.com/office/officeart/2005/8/layout/list1"/>
    <dgm:cxn modelId="{A3F4DD97-8F2D-4E0A-9311-46AF1EE0B9A5}" type="presParOf" srcId="{49392FEC-6BCA-4303-B714-E094B7239321}" destId="{BE2F1A00-3423-4189-98EF-CBB9D9E59C9C}" srcOrd="11" destOrd="0" presId="urn:microsoft.com/office/officeart/2005/8/layout/list1"/>
    <dgm:cxn modelId="{0FD14AB1-B5C2-4428-8B54-3AB5BFAEE239}" type="presParOf" srcId="{49392FEC-6BCA-4303-B714-E094B7239321}" destId="{817D968A-474C-4C42-9D39-5340FE4C3C74}" srcOrd="12" destOrd="0" presId="urn:microsoft.com/office/officeart/2005/8/layout/list1"/>
    <dgm:cxn modelId="{6E3B6A60-A295-4E78-A392-A61446988720}" type="presParOf" srcId="{817D968A-474C-4C42-9D39-5340FE4C3C74}" destId="{E2F365BC-E13F-46D8-B17D-69E44CCE5EC3}" srcOrd="0" destOrd="0" presId="urn:microsoft.com/office/officeart/2005/8/layout/list1"/>
    <dgm:cxn modelId="{AC8D65DF-AEF9-42BD-BACC-40A70ED5879A}" type="presParOf" srcId="{817D968A-474C-4C42-9D39-5340FE4C3C74}" destId="{83893F04-5F66-486B-9C72-B3264CD6069E}" srcOrd="1" destOrd="0" presId="urn:microsoft.com/office/officeart/2005/8/layout/list1"/>
    <dgm:cxn modelId="{7BD3EFA0-7463-45C5-9EC9-CDF32A7C09BB}" type="presParOf" srcId="{49392FEC-6BCA-4303-B714-E094B7239321}" destId="{0AEDCDC4-A207-4C46-ABA2-07798E00CE29}" srcOrd="13" destOrd="0" presId="urn:microsoft.com/office/officeart/2005/8/layout/list1"/>
    <dgm:cxn modelId="{AEA2518D-A8AE-4E58-A1AB-92CDC629534B}" type="presParOf" srcId="{49392FEC-6BCA-4303-B714-E094B7239321}" destId="{7DE66B97-49CC-4C56-B489-E7BE7CF7EE96}" srcOrd="14" destOrd="0" presId="urn:microsoft.com/office/officeart/2005/8/layout/list1"/>
    <dgm:cxn modelId="{E9FE9362-E004-49AE-8822-A963F3F54B27}" type="presParOf" srcId="{49392FEC-6BCA-4303-B714-E094B7239321}" destId="{6BB6EEF7-BE81-4DBE-9880-C388B69761EB}" srcOrd="15" destOrd="0" presId="urn:microsoft.com/office/officeart/2005/8/layout/list1"/>
    <dgm:cxn modelId="{28693DF8-F001-4237-98E9-BE2C5F44B36E}" type="presParOf" srcId="{49392FEC-6BCA-4303-B714-E094B7239321}" destId="{91E4DDC3-2B4F-4A57-AA09-4AA72156683E}" srcOrd="16" destOrd="0" presId="urn:microsoft.com/office/officeart/2005/8/layout/list1"/>
    <dgm:cxn modelId="{9C0A9ADB-9244-451E-A3B8-1086F56187BA}" type="presParOf" srcId="{91E4DDC3-2B4F-4A57-AA09-4AA72156683E}" destId="{1010FD64-E6A5-451F-A5D6-8C2640D35DB5}" srcOrd="0" destOrd="0" presId="urn:microsoft.com/office/officeart/2005/8/layout/list1"/>
    <dgm:cxn modelId="{50B1D7A8-6DAD-43C1-A20A-4249AE57ED4C}" type="presParOf" srcId="{91E4DDC3-2B4F-4A57-AA09-4AA72156683E}" destId="{18A397D1-0E72-4337-8020-611583C3093B}" srcOrd="1" destOrd="0" presId="urn:microsoft.com/office/officeart/2005/8/layout/list1"/>
    <dgm:cxn modelId="{69C8CCF8-E786-47A9-A242-CAB23B395FE1}" type="presParOf" srcId="{49392FEC-6BCA-4303-B714-E094B7239321}" destId="{E34673A4-6DB3-446A-B311-5E0185D05E4F}" srcOrd="17" destOrd="0" presId="urn:microsoft.com/office/officeart/2005/8/layout/list1"/>
    <dgm:cxn modelId="{6E217538-9F38-48D0-994A-2E0A929B1636}" type="presParOf" srcId="{49392FEC-6BCA-4303-B714-E094B7239321}" destId="{DC0487BD-0992-431E-A65F-38F2BDDE3FBB}"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4445389-0D9F-4519-85F4-0634A1ACFB79}"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ADA843A9-CB99-4392-A032-66622D30EE8C}">
      <dgm:prSet/>
      <dgm:spPr/>
      <dgm:t>
        <a:bodyPr/>
        <a:lstStyle/>
        <a:p>
          <a:r>
            <a:rPr lang="es-MX"/>
            <a:t>Nulidad de votación recibida</a:t>
          </a:r>
          <a:endParaRPr lang="en-US"/>
        </a:p>
      </dgm:t>
    </dgm:pt>
    <dgm:pt modelId="{A0B0AFFA-2D92-4DAA-B23D-35248FFF4EF9}" type="parTrans" cxnId="{382DBA79-43B3-4E66-B8C2-73F6B29ABD04}">
      <dgm:prSet/>
      <dgm:spPr/>
      <dgm:t>
        <a:bodyPr/>
        <a:lstStyle/>
        <a:p>
          <a:endParaRPr lang="en-US"/>
        </a:p>
      </dgm:t>
    </dgm:pt>
    <dgm:pt modelId="{A7BE2A81-A4AE-48B0-88A8-040FC2BCBB03}" type="sibTrans" cxnId="{382DBA79-43B3-4E66-B8C2-73F6B29ABD04}">
      <dgm:prSet/>
      <dgm:spPr/>
      <dgm:t>
        <a:bodyPr/>
        <a:lstStyle/>
        <a:p>
          <a:endParaRPr lang="en-US"/>
        </a:p>
      </dgm:t>
    </dgm:pt>
    <dgm:pt modelId="{62FFB5D5-0172-4D1F-A552-8C96B668999A}">
      <dgm:prSet/>
      <dgm:spPr/>
      <dgm:t>
        <a:bodyPr/>
        <a:lstStyle/>
        <a:p>
          <a:r>
            <a:rPr lang="es-MX"/>
            <a:t>Nulidad de casilla</a:t>
          </a:r>
          <a:endParaRPr lang="en-US"/>
        </a:p>
      </dgm:t>
    </dgm:pt>
    <dgm:pt modelId="{4CCFB301-1F5E-4AEA-9638-1F6CA504B116}" type="parTrans" cxnId="{5A24AA8B-C430-41F6-9085-618A3E57D0DC}">
      <dgm:prSet/>
      <dgm:spPr/>
      <dgm:t>
        <a:bodyPr/>
        <a:lstStyle/>
        <a:p>
          <a:endParaRPr lang="en-US"/>
        </a:p>
      </dgm:t>
    </dgm:pt>
    <dgm:pt modelId="{F9C93BC2-3E10-44F2-8D94-50C71567CCB5}" type="sibTrans" cxnId="{5A24AA8B-C430-41F6-9085-618A3E57D0DC}">
      <dgm:prSet/>
      <dgm:spPr/>
      <dgm:t>
        <a:bodyPr/>
        <a:lstStyle/>
        <a:p>
          <a:endParaRPr lang="en-US"/>
        </a:p>
      </dgm:t>
    </dgm:pt>
    <dgm:pt modelId="{1CACEE4E-9B79-45F9-B92D-8CDDFA7007BF}">
      <dgm:prSet/>
      <dgm:spPr/>
      <dgm:t>
        <a:bodyPr/>
        <a:lstStyle/>
        <a:p>
          <a:r>
            <a:rPr lang="es-MX"/>
            <a:t>Nulidad de elección</a:t>
          </a:r>
          <a:endParaRPr lang="en-US"/>
        </a:p>
      </dgm:t>
    </dgm:pt>
    <dgm:pt modelId="{CB6EFA09-F53C-4C08-8055-90B1B67F5456}" type="parTrans" cxnId="{F539D188-D894-4657-A208-C073943F7840}">
      <dgm:prSet/>
      <dgm:spPr/>
      <dgm:t>
        <a:bodyPr/>
        <a:lstStyle/>
        <a:p>
          <a:endParaRPr lang="en-US"/>
        </a:p>
      </dgm:t>
    </dgm:pt>
    <dgm:pt modelId="{92837801-3245-4B40-A7AD-8232339566E0}" type="sibTrans" cxnId="{F539D188-D894-4657-A208-C073943F7840}">
      <dgm:prSet/>
      <dgm:spPr/>
      <dgm:t>
        <a:bodyPr/>
        <a:lstStyle/>
        <a:p>
          <a:endParaRPr lang="en-US"/>
        </a:p>
      </dgm:t>
    </dgm:pt>
    <dgm:pt modelId="{ED82EACF-793A-4150-B9CE-418B64E2C593}">
      <dgm:prSet/>
      <dgm:spPr/>
      <dgm:t>
        <a:bodyPr/>
        <a:lstStyle/>
        <a:p>
          <a:r>
            <a:rPr lang="es-MX"/>
            <a:t>Nulidad por violaciones graves</a:t>
          </a:r>
          <a:endParaRPr lang="en-US"/>
        </a:p>
      </dgm:t>
    </dgm:pt>
    <dgm:pt modelId="{3A7543F8-B55C-4351-861A-83A691CC6D6F}" type="parTrans" cxnId="{3FFBDF6B-AA82-432C-A37A-8776A6296EF2}">
      <dgm:prSet/>
      <dgm:spPr/>
      <dgm:t>
        <a:bodyPr/>
        <a:lstStyle/>
        <a:p>
          <a:endParaRPr lang="en-US"/>
        </a:p>
      </dgm:t>
    </dgm:pt>
    <dgm:pt modelId="{0193DAB2-BB5C-4BCF-A192-CB4E0B047938}" type="sibTrans" cxnId="{3FFBDF6B-AA82-432C-A37A-8776A6296EF2}">
      <dgm:prSet/>
      <dgm:spPr/>
      <dgm:t>
        <a:bodyPr/>
        <a:lstStyle/>
        <a:p>
          <a:endParaRPr lang="en-US"/>
        </a:p>
      </dgm:t>
    </dgm:pt>
    <dgm:pt modelId="{E41FA047-7633-4D53-9986-BF3EF18039DB}" type="pres">
      <dgm:prSet presAssocID="{F4445389-0D9F-4519-85F4-0634A1ACFB79}" presName="matrix" presStyleCnt="0">
        <dgm:presLayoutVars>
          <dgm:chMax val="1"/>
          <dgm:dir/>
          <dgm:resizeHandles val="exact"/>
        </dgm:presLayoutVars>
      </dgm:prSet>
      <dgm:spPr/>
    </dgm:pt>
    <dgm:pt modelId="{CAD4D0D3-12D4-4184-B583-138E6A242D30}" type="pres">
      <dgm:prSet presAssocID="{F4445389-0D9F-4519-85F4-0634A1ACFB79}" presName="diamond" presStyleLbl="bgShp" presStyleIdx="0" presStyleCnt="1"/>
      <dgm:spPr/>
    </dgm:pt>
    <dgm:pt modelId="{FA58C097-2D62-4CFB-AD43-868E7A3A2905}" type="pres">
      <dgm:prSet presAssocID="{F4445389-0D9F-4519-85F4-0634A1ACFB79}" presName="quad1" presStyleLbl="node1" presStyleIdx="0" presStyleCnt="4">
        <dgm:presLayoutVars>
          <dgm:chMax val="0"/>
          <dgm:chPref val="0"/>
          <dgm:bulletEnabled val="1"/>
        </dgm:presLayoutVars>
      </dgm:prSet>
      <dgm:spPr/>
    </dgm:pt>
    <dgm:pt modelId="{1F716F08-432C-4DFB-937B-2E626B7264AC}" type="pres">
      <dgm:prSet presAssocID="{F4445389-0D9F-4519-85F4-0634A1ACFB79}" presName="quad2" presStyleLbl="node1" presStyleIdx="1" presStyleCnt="4">
        <dgm:presLayoutVars>
          <dgm:chMax val="0"/>
          <dgm:chPref val="0"/>
          <dgm:bulletEnabled val="1"/>
        </dgm:presLayoutVars>
      </dgm:prSet>
      <dgm:spPr/>
    </dgm:pt>
    <dgm:pt modelId="{D15B1369-5A5A-4C91-B374-DC5345319CFD}" type="pres">
      <dgm:prSet presAssocID="{F4445389-0D9F-4519-85F4-0634A1ACFB79}" presName="quad3" presStyleLbl="node1" presStyleIdx="2" presStyleCnt="4">
        <dgm:presLayoutVars>
          <dgm:chMax val="0"/>
          <dgm:chPref val="0"/>
          <dgm:bulletEnabled val="1"/>
        </dgm:presLayoutVars>
      </dgm:prSet>
      <dgm:spPr/>
    </dgm:pt>
    <dgm:pt modelId="{D813DB9B-54A2-4AC3-9299-1201C1242386}" type="pres">
      <dgm:prSet presAssocID="{F4445389-0D9F-4519-85F4-0634A1ACFB79}" presName="quad4" presStyleLbl="node1" presStyleIdx="3" presStyleCnt="4">
        <dgm:presLayoutVars>
          <dgm:chMax val="0"/>
          <dgm:chPref val="0"/>
          <dgm:bulletEnabled val="1"/>
        </dgm:presLayoutVars>
      </dgm:prSet>
      <dgm:spPr/>
    </dgm:pt>
  </dgm:ptLst>
  <dgm:cxnLst>
    <dgm:cxn modelId="{3E498F23-1FB1-4B3B-9FA9-234631B1519E}" type="presOf" srcId="{1CACEE4E-9B79-45F9-B92D-8CDDFA7007BF}" destId="{D15B1369-5A5A-4C91-B374-DC5345319CFD}" srcOrd="0" destOrd="0" presId="urn:microsoft.com/office/officeart/2005/8/layout/matrix3"/>
    <dgm:cxn modelId="{56EF7C30-5EFC-4176-9A6F-3D224C26A85E}" type="presOf" srcId="{ED82EACF-793A-4150-B9CE-418B64E2C593}" destId="{D813DB9B-54A2-4AC3-9299-1201C1242386}" srcOrd="0" destOrd="0" presId="urn:microsoft.com/office/officeart/2005/8/layout/matrix3"/>
    <dgm:cxn modelId="{614F1A6A-3C4D-484D-BDAF-64A398C2DDF5}" type="presOf" srcId="{F4445389-0D9F-4519-85F4-0634A1ACFB79}" destId="{E41FA047-7633-4D53-9986-BF3EF18039DB}" srcOrd="0" destOrd="0" presId="urn:microsoft.com/office/officeart/2005/8/layout/matrix3"/>
    <dgm:cxn modelId="{3FFBDF6B-AA82-432C-A37A-8776A6296EF2}" srcId="{F4445389-0D9F-4519-85F4-0634A1ACFB79}" destId="{ED82EACF-793A-4150-B9CE-418B64E2C593}" srcOrd="3" destOrd="0" parTransId="{3A7543F8-B55C-4351-861A-83A691CC6D6F}" sibTransId="{0193DAB2-BB5C-4BCF-A192-CB4E0B047938}"/>
    <dgm:cxn modelId="{382DBA79-43B3-4E66-B8C2-73F6B29ABD04}" srcId="{F4445389-0D9F-4519-85F4-0634A1ACFB79}" destId="{ADA843A9-CB99-4392-A032-66622D30EE8C}" srcOrd="0" destOrd="0" parTransId="{A0B0AFFA-2D92-4DAA-B23D-35248FFF4EF9}" sibTransId="{A7BE2A81-A4AE-48B0-88A8-040FC2BCBB03}"/>
    <dgm:cxn modelId="{F539D188-D894-4657-A208-C073943F7840}" srcId="{F4445389-0D9F-4519-85F4-0634A1ACFB79}" destId="{1CACEE4E-9B79-45F9-B92D-8CDDFA7007BF}" srcOrd="2" destOrd="0" parTransId="{CB6EFA09-F53C-4C08-8055-90B1B67F5456}" sibTransId="{92837801-3245-4B40-A7AD-8232339566E0}"/>
    <dgm:cxn modelId="{4260208B-8150-49F0-A7A9-64A68F092130}" type="presOf" srcId="{ADA843A9-CB99-4392-A032-66622D30EE8C}" destId="{FA58C097-2D62-4CFB-AD43-868E7A3A2905}" srcOrd="0" destOrd="0" presId="urn:microsoft.com/office/officeart/2005/8/layout/matrix3"/>
    <dgm:cxn modelId="{5A24AA8B-C430-41F6-9085-618A3E57D0DC}" srcId="{F4445389-0D9F-4519-85F4-0634A1ACFB79}" destId="{62FFB5D5-0172-4D1F-A552-8C96B668999A}" srcOrd="1" destOrd="0" parTransId="{4CCFB301-1F5E-4AEA-9638-1F6CA504B116}" sibTransId="{F9C93BC2-3E10-44F2-8D94-50C71567CCB5}"/>
    <dgm:cxn modelId="{05A5AEBD-97E4-43D3-880A-0711130DFEAB}" type="presOf" srcId="{62FFB5D5-0172-4D1F-A552-8C96B668999A}" destId="{1F716F08-432C-4DFB-937B-2E626B7264AC}" srcOrd="0" destOrd="0" presId="urn:microsoft.com/office/officeart/2005/8/layout/matrix3"/>
    <dgm:cxn modelId="{E11374DE-F2C6-449F-99F1-89FEFE4A5A65}" type="presParOf" srcId="{E41FA047-7633-4D53-9986-BF3EF18039DB}" destId="{CAD4D0D3-12D4-4184-B583-138E6A242D30}" srcOrd="0" destOrd="0" presId="urn:microsoft.com/office/officeart/2005/8/layout/matrix3"/>
    <dgm:cxn modelId="{5E7DC147-C6E5-44F1-9292-CA7568F4297C}" type="presParOf" srcId="{E41FA047-7633-4D53-9986-BF3EF18039DB}" destId="{FA58C097-2D62-4CFB-AD43-868E7A3A2905}" srcOrd="1" destOrd="0" presId="urn:microsoft.com/office/officeart/2005/8/layout/matrix3"/>
    <dgm:cxn modelId="{0D28DB61-D51B-41C1-96B3-D4ED38959E36}" type="presParOf" srcId="{E41FA047-7633-4D53-9986-BF3EF18039DB}" destId="{1F716F08-432C-4DFB-937B-2E626B7264AC}" srcOrd="2" destOrd="0" presId="urn:microsoft.com/office/officeart/2005/8/layout/matrix3"/>
    <dgm:cxn modelId="{9EE8C13C-E659-4660-847A-543CCA4B30D5}" type="presParOf" srcId="{E41FA047-7633-4D53-9986-BF3EF18039DB}" destId="{D15B1369-5A5A-4C91-B374-DC5345319CFD}" srcOrd="3" destOrd="0" presId="urn:microsoft.com/office/officeart/2005/8/layout/matrix3"/>
    <dgm:cxn modelId="{B0156639-0385-48B6-9F96-0D3A24E2528F}" type="presParOf" srcId="{E41FA047-7633-4D53-9986-BF3EF18039DB}" destId="{D813DB9B-54A2-4AC3-9299-1201C1242386}"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ECE5380-7AF1-4CC6-85EC-24AA81438AD7}"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DB5BE0A2-4208-4BDC-A3AF-23E6E6183D57}">
      <dgm:prSet/>
      <dgm:spPr/>
      <dgm:t>
        <a:bodyPr/>
        <a:lstStyle/>
        <a:p>
          <a:r>
            <a:rPr lang="es-MX"/>
            <a:t>Concepto.</a:t>
          </a:r>
          <a:endParaRPr lang="en-US"/>
        </a:p>
      </dgm:t>
    </dgm:pt>
    <dgm:pt modelId="{1E0C207A-C939-4E70-A07E-F90D77D7E843}" type="parTrans" cxnId="{01B4EBF7-0EFC-495B-AC0D-2815B39DA1F3}">
      <dgm:prSet/>
      <dgm:spPr/>
      <dgm:t>
        <a:bodyPr/>
        <a:lstStyle/>
        <a:p>
          <a:endParaRPr lang="en-US"/>
        </a:p>
      </dgm:t>
    </dgm:pt>
    <dgm:pt modelId="{890B5CF9-F94C-48BE-AD26-E8F5A652DD21}" type="sibTrans" cxnId="{01B4EBF7-0EFC-495B-AC0D-2815B39DA1F3}">
      <dgm:prSet/>
      <dgm:spPr/>
      <dgm:t>
        <a:bodyPr/>
        <a:lstStyle/>
        <a:p>
          <a:endParaRPr lang="en-US"/>
        </a:p>
      </dgm:t>
    </dgm:pt>
    <dgm:pt modelId="{327A15C6-6282-491D-AC2D-5B8C76C61C1A}">
      <dgm:prSet/>
      <dgm:spPr/>
      <dgm:t>
        <a:bodyPr/>
        <a:lstStyle/>
        <a:p>
          <a:r>
            <a:rPr lang="es-MX"/>
            <a:t>Tipos.</a:t>
          </a:r>
          <a:endParaRPr lang="en-US"/>
        </a:p>
      </dgm:t>
    </dgm:pt>
    <dgm:pt modelId="{70D1E760-F192-4EEE-8E1A-297FB0D04382}" type="parTrans" cxnId="{284C281B-7E67-4790-8317-49E8FCE6A605}">
      <dgm:prSet/>
      <dgm:spPr/>
      <dgm:t>
        <a:bodyPr/>
        <a:lstStyle/>
        <a:p>
          <a:endParaRPr lang="en-US"/>
        </a:p>
      </dgm:t>
    </dgm:pt>
    <dgm:pt modelId="{E4791C23-0C33-4926-AFDA-347BA4B72AF7}" type="sibTrans" cxnId="{284C281B-7E67-4790-8317-49E8FCE6A605}">
      <dgm:prSet/>
      <dgm:spPr/>
      <dgm:t>
        <a:bodyPr/>
        <a:lstStyle/>
        <a:p>
          <a:endParaRPr lang="en-US"/>
        </a:p>
      </dgm:t>
    </dgm:pt>
    <dgm:pt modelId="{D9779B89-30FC-4880-A0C3-7FFF324BEE17}">
      <dgm:prSet/>
      <dgm:spPr/>
      <dgm:t>
        <a:bodyPr/>
        <a:lstStyle/>
        <a:p>
          <a:r>
            <a:rPr lang="es-MX"/>
            <a:t>Cuándo existe.</a:t>
          </a:r>
          <a:endParaRPr lang="en-US"/>
        </a:p>
      </dgm:t>
    </dgm:pt>
    <dgm:pt modelId="{BCA4416D-07D7-46CD-89AA-B245235F65A4}" type="parTrans" cxnId="{F27C55D3-AFC2-48CB-8FBF-BEF526BA7D4F}">
      <dgm:prSet/>
      <dgm:spPr/>
      <dgm:t>
        <a:bodyPr/>
        <a:lstStyle/>
        <a:p>
          <a:endParaRPr lang="en-US"/>
        </a:p>
      </dgm:t>
    </dgm:pt>
    <dgm:pt modelId="{46E05299-EFBD-4459-A1D2-8569503CCEF6}" type="sibTrans" cxnId="{F27C55D3-AFC2-48CB-8FBF-BEF526BA7D4F}">
      <dgm:prSet/>
      <dgm:spPr/>
      <dgm:t>
        <a:bodyPr/>
        <a:lstStyle/>
        <a:p>
          <a:endParaRPr lang="en-US"/>
        </a:p>
      </dgm:t>
    </dgm:pt>
    <dgm:pt modelId="{21337340-F5DF-41F7-ACD1-4C34C1352E21}">
      <dgm:prSet/>
      <dgm:spPr/>
      <dgm:t>
        <a:bodyPr/>
        <a:lstStyle/>
        <a:p>
          <a:r>
            <a:rPr lang="es-MX"/>
            <a:t>Cómo se acredita.</a:t>
          </a:r>
          <a:endParaRPr lang="en-US"/>
        </a:p>
      </dgm:t>
    </dgm:pt>
    <dgm:pt modelId="{98ADC1B3-C4EB-4DAA-9FA7-5C7C5A51902F}" type="parTrans" cxnId="{C59612CA-F59C-4E43-9565-AEBE56394511}">
      <dgm:prSet/>
      <dgm:spPr/>
      <dgm:t>
        <a:bodyPr/>
        <a:lstStyle/>
        <a:p>
          <a:endParaRPr lang="en-US"/>
        </a:p>
      </dgm:t>
    </dgm:pt>
    <dgm:pt modelId="{D31E92E2-A8DD-49DD-A1AD-EAE85744C36F}" type="sibTrans" cxnId="{C59612CA-F59C-4E43-9565-AEBE56394511}">
      <dgm:prSet/>
      <dgm:spPr/>
      <dgm:t>
        <a:bodyPr/>
        <a:lstStyle/>
        <a:p>
          <a:endParaRPr lang="en-US"/>
        </a:p>
      </dgm:t>
    </dgm:pt>
    <dgm:pt modelId="{202172DD-7699-44DF-A14E-5146DF9EC5CC}">
      <dgm:prSet/>
      <dgm:spPr/>
      <dgm:t>
        <a:bodyPr/>
        <a:lstStyle/>
        <a:p>
          <a:r>
            <a:rPr lang="es-MX"/>
            <a:t>Jurisprudencia.</a:t>
          </a:r>
          <a:endParaRPr lang="en-US"/>
        </a:p>
      </dgm:t>
    </dgm:pt>
    <dgm:pt modelId="{9F0DA007-5EB7-436E-8B41-C613F0003C5D}" type="parTrans" cxnId="{EF56396D-4C85-4BD9-8FE6-F06BDD86FC21}">
      <dgm:prSet/>
      <dgm:spPr/>
      <dgm:t>
        <a:bodyPr/>
        <a:lstStyle/>
        <a:p>
          <a:endParaRPr lang="en-US"/>
        </a:p>
      </dgm:t>
    </dgm:pt>
    <dgm:pt modelId="{48790DC9-55EE-4C8F-8DC2-5C7384273727}" type="sibTrans" cxnId="{EF56396D-4C85-4BD9-8FE6-F06BDD86FC21}">
      <dgm:prSet/>
      <dgm:spPr/>
      <dgm:t>
        <a:bodyPr/>
        <a:lstStyle/>
        <a:p>
          <a:endParaRPr lang="en-US"/>
        </a:p>
      </dgm:t>
    </dgm:pt>
    <dgm:pt modelId="{82410BB1-C0FA-414E-B06B-8008FD073F29}" type="pres">
      <dgm:prSet presAssocID="{AECE5380-7AF1-4CC6-85EC-24AA81438AD7}" presName="outerComposite" presStyleCnt="0">
        <dgm:presLayoutVars>
          <dgm:chMax val="5"/>
          <dgm:dir/>
          <dgm:resizeHandles val="exact"/>
        </dgm:presLayoutVars>
      </dgm:prSet>
      <dgm:spPr/>
    </dgm:pt>
    <dgm:pt modelId="{46A7604F-EAE1-41C4-B366-6ECE592ADBD3}" type="pres">
      <dgm:prSet presAssocID="{AECE5380-7AF1-4CC6-85EC-24AA81438AD7}" presName="dummyMaxCanvas" presStyleCnt="0">
        <dgm:presLayoutVars/>
      </dgm:prSet>
      <dgm:spPr/>
    </dgm:pt>
    <dgm:pt modelId="{9B5B874F-EB21-445F-93C3-FCA6CCA3AD0C}" type="pres">
      <dgm:prSet presAssocID="{AECE5380-7AF1-4CC6-85EC-24AA81438AD7}" presName="FiveNodes_1" presStyleLbl="node1" presStyleIdx="0" presStyleCnt="5">
        <dgm:presLayoutVars>
          <dgm:bulletEnabled val="1"/>
        </dgm:presLayoutVars>
      </dgm:prSet>
      <dgm:spPr/>
    </dgm:pt>
    <dgm:pt modelId="{75A73B67-77F1-4102-8E61-F4EFA0DE355F}" type="pres">
      <dgm:prSet presAssocID="{AECE5380-7AF1-4CC6-85EC-24AA81438AD7}" presName="FiveNodes_2" presStyleLbl="node1" presStyleIdx="1" presStyleCnt="5">
        <dgm:presLayoutVars>
          <dgm:bulletEnabled val="1"/>
        </dgm:presLayoutVars>
      </dgm:prSet>
      <dgm:spPr/>
    </dgm:pt>
    <dgm:pt modelId="{84A0A47B-92A0-413C-80A0-404E811F468F}" type="pres">
      <dgm:prSet presAssocID="{AECE5380-7AF1-4CC6-85EC-24AA81438AD7}" presName="FiveNodes_3" presStyleLbl="node1" presStyleIdx="2" presStyleCnt="5">
        <dgm:presLayoutVars>
          <dgm:bulletEnabled val="1"/>
        </dgm:presLayoutVars>
      </dgm:prSet>
      <dgm:spPr/>
    </dgm:pt>
    <dgm:pt modelId="{D97038DA-D5C8-44EA-B8E4-34F00CC16C05}" type="pres">
      <dgm:prSet presAssocID="{AECE5380-7AF1-4CC6-85EC-24AA81438AD7}" presName="FiveNodes_4" presStyleLbl="node1" presStyleIdx="3" presStyleCnt="5">
        <dgm:presLayoutVars>
          <dgm:bulletEnabled val="1"/>
        </dgm:presLayoutVars>
      </dgm:prSet>
      <dgm:spPr/>
    </dgm:pt>
    <dgm:pt modelId="{1F57A48A-DD1F-46DE-996D-C446B1BAE118}" type="pres">
      <dgm:prSet presAssocID="{AECE5380-7AF1-4CC6-85EC-24AA81438AD7}" presName="FiveNodes_5" presStyleLbl="node1" presStyleIdx="4" presStyleCnt="5">
        <dgm:presLayoutVars>
          <dgm:bulletEnabled val="1"/>
        </dgm:presLayoutVars>
      </dgm:prSet>
      <dgm:spPr/>
    </dgm:pt>
    <dgm:pt modelId="{9E7517CC-A1B7-4CF0-8F3E-6FC1D2CE6909}" type="pres">
      <dgm:prSet presAssocID="{AECE5380-7AF1-4CC6-85EC-24AA81438AD7}" presName="FiveConn_1-2" presStyleLbl="fgAccFollowNode1" presStyleIdx="0" presStyleCnt="4">
        <dgm:presLayoutVars>
          <dgm:bulletEnabled val="1"/>
        </dgm:presLayoutVars>
      </dgm:prSet>
      <dgm:spPr/>
    </dgm:pt>
    <dgm:pt modelId="{8AE72967-146D-4D7E-9462-5732FF919FBF}" type="pres">
      <dgm:prSet presAssocID="{AECE5380-7AF1-4CC6-85EC-24AA81438AD7}" presName="FiveConn_2-3" presStyleLbl="fgAccFollowNode1" presStyleIdx="1" presStyleCnt="4">
        <dgm:presLayoutVars>
          <dgm:bulletEnabled val="1"/>
        </dgm:presLayoutVars>
      </dgm:prSet>
      <dgm:spPr/>
    </dgm:pt>
    <dgm:pt modelId="{8FB79B8E-F6F0-44CD-83CD-E063E575D1D2}" type="pres">
      <dgm:prSet presAssocID="{AECE5380-7AF1-4CC6-85EC-24AA81438AD7}" presName="FiveConn_3-4" presStyleLbl="fgAccFollowNode1" presStyleIdx="2" presStyleCnt="4">
        <dgm:presLayoutVars>
          <dgm:bulletEnabled val="1"/>
        </dgm:presLayoutVars>
      </dgm:prSet>
      <dgm:spPr/>
    </dgm:pt>
    <dgm:pt modelId="{C48FE4E0-BE66-43C4-B721-2DA0B7A8B8A2}" type="pres">
      <dgm:prSet presAssocID="{AECE5380-7AF1-4CC6-85EC-24AA81438AD7}" presName="FiveConn_4-5" presStyleLbl="fgAccFollowNode1" presStyleIdx="3" presStyleCnt="4">
        <dgm:presLayoutVars>
          <dgm:bulletEnabled val="1"/>
        </dgm:presLayoutVars>
      </dgm:prSet>
      <dgm:spPr/>
    </dgm:pt>
    <dgm:pt modelId="{FBAC65DB-0A33-45CA-84CA-A41B269A87AA}" type="pres">
      <dgm:prSet presAssocID="{AECE5380-7AF1-4CC6-85EC-24AA81438AD7}" presName="FiveNodes_1_text" presStyleLbl="node1" presStyleIdx="4" presStyleCnt="5">
        <dgm:presLayoutVars>
          <dgm:bulletEnabled val="1"/>
        </dgm:presLayoutVars>
      </dgm:prSet>
      <dgm:spPr/>
    </dgm:pt>
    <dgm:pt modelId="{5B19B05C-7220-4452-9474-8904791586B3}" type="pres">
      <dgm:prSet presAssocID="{AECE5380-7AF1-4CC6-85EC-24AA81438AD7}" presName="FiveNodes_2_text" presStyleLbl="node1" presStyleIdx="4" presStyleCnt="5">
        <dgm:presLayoutVars>
          <dgm:bulletEnabled val="1"/>
        </dgm:presLayoutVars>
      </dgm:prSet>
      <dgm:spPr/>
    </dgm:pt>
    <dgm:pt modelId="{3115DC80-4825-4E8B-B65A-40514BF1C994}" type="pres">
      <dgm:prSet presAssocID="{AECE5380-7AF1-4CC6-85EC-24AA81438AD7}" presName="FiveNodes_3_text" presStyleLbl="node1" presStyleIdx="4" presStyleCnt="5">
        <dgm:presLayoutVars>
          <dgm:bulletEnabled val="1"/>
        </dgm:presLayoutVars>
      </dgm:prSet>
      <dgm:spPr/>
    </dgm:pt>
    <dgm:pt modelId="{935CE834-3F56-48C3-9AFE-BF70720CF616}" type="pres">
      <dgm:prSet presAssocID="{AECE5380-7AF1-4CC6-85EC-24AA81438AD7}" presName="FiveNodes_4_text" presStyleLbl="node1" presStyleIdx="4" presStyleCnt="5">
        <dgm:presLayoutVars>
          <dgm:bulletEnabled val="1"/>
        </dgm:presLayoutVars>
      </dgm:prSet>
      <dgm:spPr/>
    </dgm:pt>
    <dgm:pt modelId="{A89B1884-845F-41AA-8157-9143827FBF50}" type="pres">
      <dgm:prSet presAssocID="{AECE5380-7AF1-4CC6-85EC-24AA81438AD7}" presName="FiveNodes_5_text" presStyleLbl="node1" presStyleIdx="4" presStyleCnt="5">
        <dgm:presLayoutVars>
          <dgm:bulletEnabled val="1"/>
        </dgm:presLayoutVars>
      </dgm:prSet>
      <dgm:spPr/>
    </dgm:pt>
  </dgm:ptLst>
  <dgm:cxnLst>
    <dgm:cxn modelId="{06287103-596B-4BBE-995B-25FEDAB42D4E}" type="presOf" srcId="{327A15C6-6282-491D-AC2D-5B8C76C61C1A}" destId="{5B19B05C-7220-4452-9474-8904791586B3}" srcOrd="1" destOrd="0" presId="urn:microsoft.com/office/officeart/2005/8/layout/vProcess5"/>
    <dgm:cxn modelId="{284C281B-7E67-4790-8317-49E8FCE6A605}" srcId="{AECE5380-7AF1-4CC6-85EC-24AA81438AD7}" destId="{327A15C6-6282-491D-AC2D-5B8C76C61C1A}" srcOrd="1" destOrd="0" parTransId="{70D1E760-F192-4EEE-8E1A-297FB0D04382}" sibTransId="{E4791C23-0C33-4926-AFDA-347BA4B72AF7}"/>
    <dgm:cxn modelId="{33D8CC1D-E87E-49BE-9B7D-77E618A27710}" type="presOf" srcId="{DB5BE0A2-4208-4BDC-A3AF-23E6E6183D57}" destId="{9B5B874F-EB21-445F-93C3-FCA6CCA3AD0C}" srcOrd="0" destOrd="0" presId="urn:microsoft.com/office/officeart/2005/8/layout/vProcess5"/>
    <dgm:cxn modelId="{ACEBDC33-34CB-42F2-B6A9-259F835C3D10}" type="presOf" srcId="{21337340-F5DF-41F7-ACD1-4C34C1352E21}" destId="{D97038DA-D5C8-44EA-B8E4-34F00CC16C05}" srcOrd="0" destOrd="0" presId="urn:microsoft.com/office/officeart/2005/8/layout/vProcess5"/>
    <dgm:cxn modelId="{EF56396D-4C85-4BD9-8FE6-F06BDD86FC21}" srcId="{AECE5380-7AF1-4CC6-85EC-24AA81438AD7}" destId="{202172DD-7699-44DF-A14E-5146DF9EC5CC}" srcOrd="4" destOrd="0" parTransId="{9F0DA007-5EB7-436E-8B41-C613F0003C5D}" sibTransId="{48790DC9-55EE-4C8F-8DC2-5C7384273727}"/>
    <dgm:cxn modelId="{0506967D-D43F-424A-B22D-FC0C06FF3460}" type="presOf" srcId="{D9779B89-30FC-4880-A0C3-7FFF324BEE17}" destId="{84A0A47B-92A0-413C-80A0-404E811F468F}" srcOrd="0" destOrd="0" presId="urn:microsoft.com/office/officeart/2005/8/layout/vProcess5"/>
    <dgm:cxn modelId="{06E397A2-1967-4053-BD8E-FA6B495B4A24}" type="presOf" srcId="{DB5BE0A2-4208-4BDC-A3AF-23E6E6183D57}" destId="{FBAC65DB-0A33-45CA-84CA-A41B269A87AA}" srcOrd="1" destOrd="0" presId="urn:microsoft.com/office/officeart/2005/8/layout/vProcess5"/>
    <dgm:cxn modelId="{B4E4D6A9-1AB6-41A5-B0F4-3707EA80A50B}" type="presOf" srcId="{AECE5380-7AF1-4CC6-85EC-24AA81438AD7}" destId="{82410BB1-C0FA-414E-B06B-8008FD073F29}" srcOrd="0" destOrd="0" presId="urn:microsoft.com/office/officeart/2005/8/layout/vProcess5"/>
    <dgm:cxn modelId="{D4E19BAB-0501-4423-97CF-57367B16D391}" type="presOf" srcId="{202172DD-7699-44DF-A14E-5146DF9EC5CC}" destId="{A89B1884-845F-41AA-8157-9143827FBF50}" srcOrd="1" destOrd="0" presId="urn:microsoft.com/office/officeart/2005/8/layout/vProcess5"/>
    <dgm:cxn modelId="{10D8B8AD-6DE4-4D3E-B1C3-BCC4BBA9F2FA}" type="presOf" srcId="{327A15C6-6282-491D-AC2D-5B8C76C61C1A}" destId="{75A73B67-77F1-4102-8E61-F4EFA0DE355F}" srcOrd="0" destOrd="0" presId="urn:microsoft.com/office/officeart/2005/8/layout/vProcess5"/>
    <dgm:cxn modelId="{D782B4BC-6845-4BA5-AC7A-0BBC6450E6AF}" type="presOf" srcId="{D31E92E2-A8DD-49DD-A1AD-EAE85744C36F}" destId="{C48FE4E0-BE66-43C4-B721-2DA0B7A8B8A2}" srcOrd="0" destOrd="0" presId="urn:microsoft.com/office/officeart/2005/8/layout/vProcess5"/>
    <dgm:cxn modelId="{5168AFBF-9200-40C6-9B60-04B9250CA3B4}" type="presOf" srcId="{890B5CF9-F94C-48BE-AD26-E8F5A652DD21}" destId="{9E7517CC-A1B7-4CF0-8F3E-6FC1D2CE6909}" srcOrd="0" destOrd="0" presId="urn:microsoft.com/office/officeart/2005/8/layout/vProcess5"/>
    <dgm:cxn modelId="{C59612CA-F59C-4E43-9565-AEBE56394511}" srcId="{AECE5380-7AF1-4CC6-85EC-24AA81438AD7}" destId="{21337340-F5DF-41F7-ACD1-4C34C1352E21}" srcOrd="3" destOrd="0" parTransId="{98ADC1B3-C4EB-4DAA-9FA7-5C7C5A51902F}" sibTransId="{D31E92E2-A8DD-49DD-A1AD-EAE85744C36F}"/>
    <dgm:cxn modelId="{F27C55D3-AFC2-48CB-8FBF-BEF526BA7D4F}" srcId="{AECE5380-7AF1-4CC6-85EC-24AA81438AD7}" destId="{D9779B89-30FC-4880-A0C3-7FFF324BEE17}" srcOrd="2" destOrd="0" parTransId="{BCA4416D-07D7-46CD-89AA-B245235F65A4}" sibTransId="{46E05299-EFBD-4459-A1D2-8569503CCEF6}"/>
    <dgm:cxn modelId="{73AFC9D8-1ACA-495D-96BB-189772DAA39B}" type="presOf" srcId="{46E05299-EFBD-4459-A1D2-8569503CCEF6}" destId="{8FB79B8E-F6F0-44CD-83CD-E063E575D1D2}" srcOrd="0" destOrd="0" presId="urn:microsoft.com/office/officeart/2005/8/layout/vProcess5"/>
    <dgm:cxn modelId="{664355D9-9AB4-4008-A8D9-E4E52863FB5B}" type="presOf" srcId="{D9779B89-30FC-4880-A0C3-7FFF324BEE17}" destId="{3115DC80-4825-4E8B-B65A-40514BF1C994}" srcOrd="1" destOrd="0" presId="urn:microsoft.com/office/officeart/2005/8/layout/vProcess5"/>
    <dgm:cxn modelId="{E18026E0-2086-47D1-9199-CD528B67A3AB}" type="presOf" srcId="{E4791C23-0C33-4926-AFDA-347BA4B72AF7}" destId="{8AE72967-146D-4D7E-9462-5732FF919FBF}" srcOrd="0" destOrd="0" presId="urn:microsoft.com/office/officeart/2005/8/layout/vProcess5"/>
    <dgm:cxn modelId="{6E3255E1-5B47-408F-81F1-A13D7F73951B}" type="presOf" srcId="{202172DD-7699-44DF-A14E-5146DF9EC5CC}" destId="{1F57A48A-DD1F-46DE-996D-C446B1BAE118}" srcOrd="0" destOrd="0" presId="urn:microsoft.com/office/officeart/2005/8/layout/vProcess5"/>
    <dgm:cxn modelId="{A8A73BEB-4B52-427F-BD5D-D65E0B485D71}" type="presOf" srcId="{21337340-F5DF-41F7-ACD1-4C34C1352E21}" destId="{935CE834-3F56-48C3-9AFE-BF70720CF616}" srcOrd="1" destOrd="0" presId="urn:microsoft.com/office/officeart/2005/8/layout/vProcess5"/>
    <dgm:cxn modelId="{01B4EBF7-0EFC-495B-AC0D-2815B39DA1F3}" srcId="{AECE5380-7AF1-4CC6-85EC-24AA81438AD7}" destId="{DB5BE0A2-4208-4BDC-A3AF-23E6E6183D57}" srcOrd="0" destOrd="0" parTransId="{1E0C207A-C939-4E70-A07E-F90D77D7E843}" sibTransId="{890B5CF9-F94C-48BE-AD26-E8F5A652DD21}"/>
    <dgm:cxn modelId="{94EBC105-759F-4CA6-A561-ADB0A9DEA981}" type="presParOf" srcId="{82410BB1-C0FA-414E-B06B-8008FD073F29}" destId="{46A7604F-EAE1-41C4-B366-6ECE592ADBD3}" srcOrd="0" destOrd="0" presId="urn:microsoft.com/office/officeart/2005/8/layout/vProcess5"/>
    <dgm:cxn modelId="{C2553054-188D-4375-963D-57DD9ED408B8}" type="presParOf" srcId="{82410BB1-C0FA-414E-B06B-8008FD073F29}" destId="{9B5B874F-EB21-445F-93C3-FCA6CCA3AD0C}" srcOrd="1" destOrd="0" presId="urn:microsoft.com/office/officeart/2005/8/layout/vProcess5"/>
    <dgm:cxn modelId="{3CBE7FBD-1EBA-48A8-9654-BA8F588271B9}" type="presParOf" srcId="{82410BB1-C0FA-414E-B06B-8008FD073F29}" destId="{75A73B67-77F1-4102-8E61-F4EFA0DE355F}" srcOrd="2" destOrd="0" presId="urn:microsoft.com/office/officeart/2005/8/layout/vProcess5"/>
    <dgm:cxn modelId="{522DE670-A87C-424A-955D-B29484BCAFCD}" type="presParOf" srcId="{82410BB1-C0FA-414E-B06B-8008FD073F29}" destId="{84A0A47B-92A0-413C-80A0-404E811F468F}" srcOrd="3" destOrd="0" presId="urn:microsoft.com/office/officeart/2005/8/layout/vProcess5"/>
    <dgm:cxn modelId="{EE81D05F-FD40-47F2-92EA-E791AC3DF22F}" type="presParOf" srcId="{82410BB1-C0FA-414E-B06B-8008FD073F29}" destId="{D97038DA-D5C8-44EA-B8E4-34F00CC16C05}" srcOrd="4" destOrd="0" presId="urn:microsoft.com/office/officeart/2005/8/layout/vProcess5"/>
    <dgm:cxn modelId="{F2594F21-A28D-4AA2-B1F2-F584D94682F7}" type="presParOf" srcId="{82410BB1-C0FA-414E-B06B-8008FD073F29}" destId="{1F57A48A-DD1F-46DE-996D-C446B1BAE118}" srcOrd="5" destOrd="0" presId="urn:microsoft.com/office/officeart/2005/8/layout/vProcess5"/>
    <dgm:cxn modelId="{20092FD6-2B60-4F2F-9550-3C686D6BA04E}" type="presParOf" srcId="{82410BB1-C0FA-414E-B06B-8008FD073F29}" destId="{9E7517CC-A1B7-4CF0-8F3E-6FC1D2CE6909}" srcOrd="6" destOrd="0" presId="urn:microsoft.com/office/officeart/2005/8/layout/vProcess5"/>
    <dgm:cxn modelId="{5F338B6F-EC49-42F2-AF1E-783EDEFD29FA}" type="presParOf" srcId="{82410BB1-C0FA-414E-B06B-8008FD073F29}" destId="{8AE72967-146D-4D7E-9462-5732FF919FBF}" srcOrd="7" destOrd="0" presId="urn:microsoft.com/office/officeart/2005/8/layout/vProcess5"/>
    <dgm:cxn modelId="{A78FB347-7083-4E4B-A6B4-7FCF78B46498}" type="presParOf" srcId="{82410BB1-C0FA-414E-B06B-8008FD073F29}" destId="{8FB79B8E-F6F0-44CD-83CD-E063E575D1D2}" srcOrd="8" destOrd="0" presId="urn:microsoft.com/office/officeart/2005/8/layout/vProcess5"/>
    <dgm:cxn modelId="{D8234748-4E0A-42F4-BB87-65306F67A682}" type="presParOf" srcId="{82410BB1-C0FA-414E-B06B-8008FD073F29}" destId="{C48FE4E0-BE66-43C4-B721-2DA0B7A8B8A2}" srcOrd="9" destOrd="0" presId="urn:microsoft.com/office/officeart/2005/8/layout/vProcess5"/>
    <dgm:cxn modelId="{FCBF5452-0F2B-485B-A69C-6736C81829E3}" type="presParOf" srcId="{82410BB1-C0FA-414E-B06B-8008FD073F29}" destId="{FBAC65DB-0A33-45CA-84CA-A41B269A87AA}" srcOrd="10" destOrd="0" presId="urn:microsoft.com/office/officeart/2005/8/layout/vProcess5"/>
    <dgm:cxn modelId="{FA12FA76-C5F2-4702-B4FB-AD8A9B077935}" type="presParOf" srcId="{82410BB1-C0FA-414E-B06B-8008FD073F29}" destId="{5B19B05C-7220-4452-9474-8904791586B3}" srcOrd="11" destOrd="0" presId="urn:microsoft.com/office/officeart/2005/8/layout/vProcess5"/>
    <dgm:cxn modelId="{5C762474-D8BD-4ACF-A670-21577DEB29FA}" type="presParOf" srcId="{82410BB1-C0FA-414E-B06B-8008FD073F29}" destId="{3115DC80-4825-4E8B-B65A-40514BF1C994}" srcOrd="12" destOrd="0" presId="urn:microsoft.com/office/officeart/2005/8/layout/vProcess5"/>
    <dgm:cxn modelId="{C026415F-096B-42B9-834A-0A7A5BD7ED37}" type="presParOf" srcId="{82410BB1-C0FA-414E-B06B-8008FD073F29}" destId="{935CE834-3F56-48C3-9AFE-BF70720CF616}" srcOrd="13" destOrd="0" presId="urn:microsoft.com/office/officeart/2005/8/layout/vProcess5"/>
    <dgm:cxn modelId="{A474A0B5-86FA-4407-ABE2-2EE819A8C7BE}" type="presParOf" srcId="{82410BB1-C0FA-414E-B06B-8008FD073F29}" destId="{A89B1884-845F-41AA-8157-9143827FBF50}"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D6232AD-0EC6-4205-B580-391AE57AF1C4}"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EE7A3392-675B-4076-81CB-7CEF96876219}">
      <dgm:prSet/>
      <dgm:spPr/>
      <dgm:t>
        <a:bodyPr/>
        <a:lstStyle/>
        <a:p>
          <a:r>
            <a:rPr lang="es-MX"/>
            <a:t>Evolución.</a:t>
          </a:r>
          <a:endParaRPr lang="en-US"/>
        </a:p>
      </dgm:t>
    </dgm:pt>
    <dgm:pt modelId="{EAFAC5AA-CCA6-45F8-BED7-3828DCF3B14E}" type="parTrans" cxnId="{CE38781A-B3EA-48F8-9C8D-4837545BFB07}">
      <dgm:prSet/>
      <dgm:spPr/>
      <dgm:t>
        <a:bodyPr/>
        <a:lstStyle/>
        <a:p>
          <a:endParaRPr lang="en-US"/>
        </a:p>
      </dgm:t>
    </dgm:pt>
    <dgm:pt modelId="{97224CF4-C603-4E8E-9F2A-66DD9507089B}" type="sibTrans" cxnId="{CE38781A-B3EA-48F8-9C8D-4837545BFB07}">
      <dgm:prSet/>
      <dgm:spPr/>
      <dgm:t>
        <a:bodyPr/>
        <a:lstStyle/>
        <a:p>
          <a:endParaRPr lang="en-US"/>
        </a:p>
      </dgm:t>
    </dgm:pt>
    <dgm:pt modelId="{CFF64F23-0E8F-446F-9731-0DD4524A84CB}">
      <dgm:prSet/>
      <dgm:spPr/>
      <dgm:t>
        <a:bodyPr/>
        <a:lstStyle/>
        <a:p>
          <a:r>
            <a:rPr lang="es-MX"/>
            <a:t>Caso Tabasco.</a:t>
          </a:r>
          <a:endParaRPr lang="en-US"/>
        </a:p>
      </dgm:t>
    </dgm:pt>
    <dgm:pt modelId="{CBFE4127-67AB-47A3-BE0C-2AD5BF2ADE8D}" type="parTrans" cxnId="{315482CA-8C65-4FDF-94FD-4E8F76AB28C8}">
      <dgm:prSet/>
      <dgm:spPr/>
      <dgm:t>
        <a:bodyPr/>
        <a:lstStyle/>
        <a:p>
          <a:endParaRPr lang="en-US"/>
        </a:p>
      </dgm:t>
    </dgm:pt>
    <dgm:pt modelId="{AC78CD9A-921C-41A8-B9FA-CC931F311163}" type="sibTrans" cxnId="{315482CA-8C65-4FDF-94FD-4E8F76AB28C8}">
      <dgm:prSet/>
      <dgm:spPr/>
      <dgm:t>
        <a:bodyPr/>
        <a:lstStyle/>
        <a:p>
          <a:endParaRPr lang="en-US"/>
        </a:p>
      </dgm:t>
    </dgm:pt>
    <dgm:pt modelId="{E76EEF3A-F99E-4524-8FD3-52A75C700857}">
      <dgm:prSet/>
      <dgm:spPr/>
      <dgm:t>
        <a:bodyPr/>
        <a:lstStyle/>
        <a:p>
          <a:r>
            <a:rPr lang="es-MX"/>
            <a:t>Caso Colima.</a:t>
          </a:r>
          <a:endParaRPr lang="en-US"/>
        </a:p>
      </dgm:t>
    </dgm:pt>
    <dgm:pt modelId="{807D3466-EFC0-4F31-A656-60F664400F47}" type="parTrans" cxnId="{F6AFBCB1-D91C-44C5-940D-179BAE573611}">
      <dgm:prSet/>
      <dgm:spPr/>
      <dgm:t>
        <a:bodyPr/>
        <a:lstStyle/>
        <a:p>
          <a:endParaRPr lang="en-US"/>
        </a:p>
      </dgm:t>
    </dgm:pt>
    <dgm:pt modelId="{63E9BBFD-3113-416F-81CC-494D1EA130E8}" type="sibTrans" cxnId="{F6AFBCB1-D91C-44C5-940D-179BAE573611}">
      <dgm:prSet/>
      <dgm:spPr/>
      <dgm:t>
        <a:bodyPr/>
        <a:lstStyle/>
        <a:p>
          <a:endParaRPr lang="en-US"/>
        </a:p>
      </dgm:t>
    </dgm:pt>
    <dgm:pt modelId="{701845B7-0335-49B6-A96E-7E4D4D5B5A9A}">
      <dgm:prSet/>
      <dgm:spPr/>
      <dgm:t>
        <a:bodyPr/>
        <a:lstStyle/>
        <a:p>
          <a:r>
            <a:rPr lang="es-MX"/>
            <a:t>Caso Gobernador de Colima.</a:t>
          </a:r>
          <a:endParaRPr lang="en-US"/>
        </a:p>
      </dgm:t>
    </dgm:pt>
    <dgm:pt modelId="{5BC20507-7E1A-4496-9D84-97434D766010}" type="parTrans" cxnId="{8FA696E7-C82D-4636-9B34-575FCA32B9FF}">
      <dgm:prSet/>
      <dgm:spPr/>
      <dgm:t>
        <a:bodyPr/>
        <a:lstStyle/>
        <a:p>
          <a:endParaRPr lang="en-US"/>
        </a:p>
      </dgm:t>
    </dgm:pt>
    <dgm:pt modelId="{F5FD4271-6FA0-4D9D-AB19-476C8B3E233A}" type="sibTrans" cxnId="{8FA696E7-C82D-4636-9B34-575FCA32B9FF}">
      <dgm:prSet/>
      <dgm:spPr/>
      <dgm:t>
        <a:bodyPr/>
        <a:lstStyle/>
        <a:p>
          <a:endParaRPr lang="en-US"/>
        </a:p>
      </dgm:t>
    </dgm:pt>
    <dgm:pt modelId="{DECB26E4-6A6B-42B9-B5C8-080E40876765}">
      <dgm:prSet/>
      <dgm:spPr/>
      <dgm:t>
        <a:bodyPr/>
        <a:lstStyle/>
        <a:p>
          <a:r>
            <a:rPr lang="es-MX"/>
            <a:t>Caso Morelia.</a:t>
          </a:r>
          <a:endParaRPr lang="en-US"/>
        </a:p>
      </dgm:t>
    </dgm:pt>
    <dgm:pt modelId="{F168842E-87EF-40D3-B2B1-5A6217B8B754}" type="parTrans" cxnId="{56F8674F-F3EC-4D80-A63D-813CE42BC9B4}">
      <dgm:prSet/>
      <dgm:spPr/>
      <dgm:t>
        <a:bodyPr/>
        <a:lstStyle/>
        <a:p>
          <a:endParaRPr lang="en-US"/>
        </a:p>
      </dgm:t>
    </dgm:pt>
    <dgm:pt modelId="{833A58AC-D982-422E-A7F1-70F2AF2EE0A6}" type="sibTrans" cxnId="{56F8674F-F3EC-4D80-A63D-813CE42BC9B4}">
      <dgm:prSet/>
      <dgm:spPr/>
      <dgm:t>
        <a:bodyPr/>
        <a:lstStyle/>
        <a:p>
          <a:endParaRPr lang="en-US"/>
        </a:p>
      </dgm:t>
    </dgm:pt>
    <dgm:pt modelId="{7D7A60E7-ACEC-4A04-A2E3-CDF414D6EF19}" type="pres">
      <dgm:prSet presAssocID="{DD6232AD-0EC6-4205-B580-391AE57AF1C4}" presName="linear" presStyleCnt="0">
        <dgm:presLayoutVars>
          <dgm:dir/>
          <dgm:animLvl val="lvl"/>
          <dgm:resizeHandles val="exact"/>
        </dgm:presLayoutVars>
      </dgm:prSet>
      <dgm:spPr/>
    </dgm:pt>
    <dgm:pt modelId="{C4764FB4-9208-4641-8DD8-5149F8AF20EF}" type="pres">
      <dgm:prSet presAssocID="{EE7A3392-675B-4076-81CB-7CEF96876219}" presName="parentLin" presStyleCnt="0"/>
      <dgm:spPr/>
    </dgm:pt>
    <dgm:pt modelId="{5AC642BE-367F-4DBF-98C1-B69D81C8B2AB}" type="pres">
      <dgm:prSet presAssocID="{EE7A3392-675B-4076-81CB-7CEF96876219}" presName="parentLeftMargin" presStyleLbl="node1" presStyleIdx="0" presStyleCnt="5"/>
      <dgm:spPr/>
    </dgm:pt>
    <dgm:pt modelId="{B663892E-D869-4250-87FB-0D73F00ED75A}" type="pres">
      <dgm:prSet presAssocID="{EE7A3392-675B-4076-81CB-7CEF96876219}" presName="parentText" presStyleLbl="node1" presStyleIdx="0" presStyleCnt="5">
        <dgm:presLayoutVars>
          <dgm:chMax val="0"/>
          <dgm:bulletEnabled val="1"/>
        </dgm:presLayoutVars>
      </dgm:prSet>
      <dgm:spPr/>
    </dgm:pt>
    <dgm:pt modelId="{130F21E2-34A7-4560-9D73-6BE3232B9E36}" type="pres">
      <dgm:prSet presAssocID="{EE7A3392-675B-4076-81CB-7CEF96876219}" presName="negativeSpace" presStyleCnt="0"/>
      <dgm:spPr/>
    </dgm:pt>
    <dgm:pt modelId="{02844D89-A104-464D-A83B-95E4F71315AA}" type="pres">
      <dgm:prSet presAssocID="{EE7A3392-675B-4076-81CB-7CEF96876219}" presName="childText" presStyleLbl="conFgAcc1" presStyleIdx="0" presStyleCnt="5">
        <dgm:presLayoutVars>
          <dgm:bulletEnabled val="1"/>
        </dgm:presLayoutVars>
      </dgm:prSet>
      <dgm:spPr/>
    </dgm:pt>
    <dgm:pt modelId="{C86BD4C6-0F21-4EAF-AFB5-CBB8A88670F1}" type="pres">
      <dgm:prSet presAssocID="{97224CF4-C603-4E8E-9F2A-66DD9507089B}" presName="spaceBetweenRectangles" presStyleCnt="0"/>
      <dgm:spPr/>
    </dgm:pt>
    <dgm:pt modelId="{752D5265-92CC-4FA1-A409-C4EBD960BCD1}" type="pres">
      <dgm:prSet presAssocID="{CFF64F23-0E8F-446F-9731-0DD4524A84CB}" presName="parentLin" presStyleCnt="0"/>
      <dgm:spPr/>
    </dgm:pt>
    <dgm:pt modelId="{D66615AF-74FB-4B00-9124-D9C08D054A77}" type="pres">
      <dgm:prSet presAssocID="{CFF64F23-0E8F-446F-9731-0DD4524A84CB}" presName="parentLeftMargin" presStyleLbl="node1" presStyleIdx="0" presStyleCnt="5"/>
      <dgm:spPr/>
    </dgm:pt>
    <dgm:pt modelId="{830AEDDE-E5BF-400D-9147-8CF099C64F66}" type="pres">
      <dgm:prSet presAssocID="{CFF64F23-0E8F-446F-9731-0DD4524A84CB}" presName="parentText" presStyleLbl="node1" presStyleIdx="1" presStyleCnt="5">
        <dgm:presLayoutVars>
          <dgm:chMax val="0"/>
          <dgm:bulletEnabled val="1"/>
        </dgm:presLayoutVars>
      </dgm:prSet>
      <dgm:spPr/>
    </dgm:pt>
    <dgm:pt modelId="{1C3A4CD4-D95E-4977-81D1-2110585A6B7E}" type="pres">
      <dgm:prSet presAssocID="{CFF64F23-0E8F-446F-9731-0DD4524A84CB}" presName="negativeSpace" presStyleCnt="0"/>
      <dgm:spPr/>
    </dgm:pt>
    <dgm:pt modelId="{36D3A21A-CEA6-4D26-9F81-08A45D607E41}" type="pres">
      <dgm:prSet presAssocID="{CFF64F23-0E8F-446F-9731-0DD4524A84CB}" presName="childText" presStyleLbl="conFgAcc1" presStyleIdx="1" presStyleCnt="5">
        <dgm:presLayoutVars>
          <dgm:bulletEnabled val="1"/>
        </dgm:presLayoutVars>
      </dgm:prSet>
      <dgm:spPr/>
    </dgm:pt>
    <dgm:pt modelId="{D1EFEE41-1A83-44A2-B510-0F2B7D7E9747}" type="pres">
      <dgm:prSet presAssocID="{AC78CD9A-921C-41A8-B9FA-CC931F311163}" presName="spaceBetweenRectangles" presStyleCnt="0"/>
      <dgm:spPr/>
    </dgm:pt>
    <dgm:pt modelId="{82E162CD-ED7F-465F-AA91-B6D97BC92DA5}" type="pres">
      <dgm:prSet presAssocID="{E76EEF3A-F99E-4524-8FD3-52A75C700857}" presName="parentLin" presStyleCnt="0"/>
      <dgm:spPr/>
    </dgm:pt>
    <dgm:pt modelId="{34E09665-23BA-48C5-915B-B3F3C54EB6BA}" type="pres">
      <dgm:prSet presAssocID="{E76EEF3A-F99E-4524-8FD3-52A75C700857}" presName="parentLeftMargin" presStyleLbl="node1" presStyleIdx="1" presStyleCnt="5"/>
      <dgm:spPr/>
    </dgm:pt>
    <dgm:pt modelId="{7D37F2B0-FCDE-4EA3-83D0-BD322A3EAF22}" type="pres">
      <dgm:prSet presAssocID="{E76EEF3A-F99E-4524-8FD3-52A75C700857}" presName="parentText" presStyleLbl="node1" presStyleIdx="2" presStyleCnt="5">
        <dgm:presLayoutVars>
          <dgm:chMax val="0"/>
          <dgm:bulletEnabled val="1"/>
        </dgm:presLayoutVars>
      </dgm:prSet>
      <dgm:spPr/>
    </dgm:pt>
    <dgm:pt modelId="{26E0042F-913B-43C5-B216-84D3CC122DD8}" type="pres">
      <dgm:prSet presAssocID="{E76EEF3A-F99E-4524-8FD3-52A75C700857}" presName="negativeSpace" presStyleCnt="0"/>
      <dgm:spPr/>
    </dgm:pt>
    <dgm:pt modelId="{DEBBC235-0039-4B5B-B1B9-20D29037466C}" type="pres">
      <dgm:prSet presAssocID="{E76EEF3A-F99E-4524-8FD3-52A75C700857}" presName="childText" presStyleLbl="conFgAcc1" presStyleIdx="2" presStyleCnt="5">
        <dgm:presLayoutVars>
          <dgm:bulletEnabled val="1"/>
        </dgm:presLayoutVars>
      </dgm:prSet>
      <dgm:spPr/>
    </dgm:pt>
    <dgm:pt modelId="{2174240E-3B81-4096-BABC-F25C79DA948E}" type="pres">
      <dgm:prSet presAssocID="{63E9BBFD-3113-416F-81CC-494D1EA130E8}" presName="spaceBetweenRectangles" presStyleCnt="0"/>
      <dgm:spPr/>
    </dgm:pt>
    <dgm:pt modelId="{6BD21731-7594-4AF9-8C40-B771AE2C1B3B}" type="pres">
      <dgm:prSet presAssocID="{701845B7-0335-49B6-A96E-7E4D4D5B5A9A}" presName="parentLin" presStyleCnt="0"/>
      <dgm:spPr/>
    </dgm:pt>
    <dgm:pt modelId="{F094DF5C-2D2A-49C2-BB73-58628EC1E49B}" type="pres">
      <dgm:prSet presAssocID="{701845B7-0335-49B6-A96E-7E4D4D5B5A9A}" presName="parentLeftMargin" presStyleLbl="node1" presStyleIdx="2" presStyleCnt="5"/>
      <dgm:spPr/>
    </dgm:pt>
    <dgm:pt modelId="{0844DD33-28F1-4BEB-9A81-628EE77FDC66}" type="pres">
      <dgm:prSet presAssocID="{701845B7-0335-49B6-A96E-7E4D4D5B5A9A}" presName="parentText" presStyleLbl="node1" presStyleIdx="3" presStyleCnt="5">
        <dgm:presLayoutVars>
          <dgm:chMax val="0"/>
          <dgm:bulletEnabled val="1"/>
        </dgm:presLayoutVars>
      </dgm:prSet>
      <dgm:spPr/>
    </dgm:pt>
    <dgm:pt modelId="{091EA5D0-27C6-40F8-8DBE-181DDF44DA62}" type="pres">
      <dgm:prSet presAssocID="{701845B7-0335-49B6-A96E-7E4D4D5B5A9A}" presName="negativeSpace" presStyleCnt="0"/>
      <dgm:spPr/>
    </dgm:pt>
    <dgm:pt modelId="{3EA34405-CEE7-477E-8BC3-01BAB3E0791B}" type="pres">
      <dgm:prSet presAssocID="{701845B7-0335-49B6-A96E-7E4D4D5B5A9A}" presName="childText" presStyleLbl="conFgAcc1" presStyleIdx="3" presStyleCnt="5">
        <dgm:presLayoutVars>
          <dgm:bulletEnabled val="1"/>
        </dgm:presLayoutVars>
      </dgm:prSet>
      <dgm:spPr/>
    </dgm:pt>
    <dgm:pt modelId="{344509F7-F42C-4F37-AA1D-F888E6D15B1D}" type="pres">
      <dgm:prSet presAssocID="{F5FD4271-6FA0-4D9D-AB19-476C8B3E233A}" presName="spaceBetweenRectangles" presStyleCnt="0"/>
      <dgm:spPr/>
    </dgm:pt>
    <dgm:pt modelId="{22D16810-F313-49A1-B0F4-B6E33E306E09}" type="pres">
      <dgm:prSet presAssocID="{DECB26E4-6A6B-42B9-B5C8-080E40876765}" presName="parentLin" presStyleCnt="0"/>
      <dgm:spPr/>
    </dgm:pt>
    <dgm:pt modelId="{267F2182-B5EA-4DD9-9668-D1A9BC2148FD}" type="pres">
      <dgm:prSet presAssocID="{DECB26E4-6A6B-42B9-B5C8-080E40876765}" presName="parentLeftMargin" presStyleLbl="node1" presStyleIdx="3" presStyleCnt="5"/>
      <dgm:spPr/>
    </dgm:pt>
    <dgm:pt modelId="{CAC51AB7-64ED-4010-8C52-19429AE3A0B9}" type="pres">
      <dgm:prSet presAssocID="{DECB26E4-6A6B-42B9-B5C8-080E40876765}" presName="parentText" presStyleLbl="node1" presStyleIdx="4" presStyleCnt="5">
        <dgm:presLayoutVars>
          <dgm:chMax val="0"/>
          <dgm:bulletEnabled val="1"/>
        </dgm:presLayoutVars>
      </dgm:prSet>
      <dgm:spPr/>
    </dgm:pt>
    <dgm:pt modelId="{88934AB4-D8EC-4ED2-B2F8-FF4C23FDAEBF}" type="pres">
      <dgm:prSet presAssocID="{DECB26E4-6A6B-42B9-B5C8-080E40876765}" presName="negativeSpace" presStyleCnt="0"/>
      <dgm:spPr/>
    </dgm:pt>
    <dgm:pt modelId="{CD444180-9844-4AA1-960C-914149EC3A7E}" type="pres">
      <dgm:prSet presAssocID="{DECB26E4-6A6B-42B9-B5C8-080E40876765}" presName="childText" presStyleLbl="conFgAcc1" presStyleIdx="4" presStyleCnt="5">
        <dgm:presLayoutVars>
          <dgm:bulletEnabled val="1"/>
        </dgm:presLayoutVars>
      </dgm:prSet>
      <dgm:spPr/>
    </dgm:pt>
  </dgm:ptLst>
  <dgm:cxnLst>
    <dgm:cxn modelId="{08EE8517-7799-4A83-B148-6270F2491E44}" type="presOf" srcId="{E76EEF3A-F99E-4524-8FD3-52A75C700857}" destId="{34E09665-23BA-48C5-915B-B3F3C54EB6BA}" srcOrd="0" destOrd="0" presId="urn:microsoft.com/office/officeart/2005/8/layout/list1"/>
    <dgm:cxn modelId="{CE38781A-B3EA-48F8-9C8D-4837545BFB07}" srcId="{DD6232AD-0EC6-4205-B580-391AE57AF1C4}" destId="{EE7A3392-675B-4076-81CB-7CEF96876219}" srcOrd="0" destOrd="0" parTransId="{EAFAC5AA-CCA6-45F8-BED7-3828DCF3B14E}" sibTransId="{97224CF4-C603-4E8E-9F2A-66DD9507089B}"/>
    <dgm:cxn modelId="{E8232D21-9E64-4C4C-8C60-EA5D1E7B81FB}" type="presOf" srcId="{EE7A3392-675B-4076-81CB-7CEF96876219}" destId="{5AC642BE-367F-4DBF-98C1-B69D81C8B2AB}" srcOrd="0" destOrd="0" presId="urn:microsoft.com/office/officeart/2005/8/layout/list1"/>
    <dgm:cxn modelId="{E933FA26-7080-46B4-8FA3-6410220C2D60}" type="presOf" srcId="{701845B7-0335-49B6-A96E-7E4D4D5B5A9A}" destId="{0844DD33-28F1-4BEB-9A81-628EE77FDC66}" srcOrd="1" destOrd="0" presId="urn:microsoft.com/office/officeart/2005/8/layout/list1"/>
    <dgm:cxn modelId="{094A1033-8667-481E-82C0-11DFC240A8D2}" type="presOf" srcId="{EE7A3392-675B-4076-81CB-7CEF96876219}" destId="{B663892E-D869-4250-87FB-0D73F00ED75A}" srcOrd="1" destOrd="0" presId="urn:microsoft.com/office/officeart/2005/8/layout/list1"/>
    <dgm:cxn modelId="{14B2D63A-3ECF-4FE5-8893-F821A057BAC6}" type="presOf" srcId="{DECB26E4-6A6B-42B9-B5C8-080E40876765}" destId="{CAC51AB7-64ED-4010-8C52-19429AE3A0B9}" srcOrd="1" destOrd="0" presId="urn:microsoft.com/office/officeart/2005/8/layout/list1"/>
    <dgm:cxn modelId="{9D6B6948-3C26-41A7-981B-AF243445AF5F}" type="presOf" srcId="{DD6232AD-0EC6-4205-B580-391AE57AF1C4}" destId="{7D7A60E7-ACEC-4A04-A2E3-CDF414D6EF19}" srcOrd="0" destOrd="0" presId="urn:microsoft.com/office/officeart/2005/8/layout/list1"/>
    <dgm:cxn modelId="{56F8674F-F3EC-4D80-A63D-813CE42BC9B4}" srcId="{DD6232AD-0EC6-4205-B580-391AE57AF1C4}" destId="{DECB26E4-6A6B-42B9-B5C8-080E40876765}" srcOrd="4" destOrd="0" parTransId="{F168842E-87EF-40D3-B2B1-5A6217B8B754}" sibTransId="{833A58AC-D982-422E-A7F1-70F2AF2EE0A6}"/>
    <dgm:cxn modelId="{8126877A-F785-4EA4-B6D8-12F55D5AB0AF}" type="presOf" srcId="{701845B7-0335-49B6-A96E-7E4D4D5B5A9A}" destId="{F094DF5C-2D2A-49C2-BB73-58628EC1E49B}" srcOrd="0" destOrd="0" presId="urn:microsoft.com/office/officeart/2005/8/layout/list1"/>
    <dgm:cxn modelId="{F6AFBCB1-D91C-44C5-940D-179BAE573611}" srcId="{DD6232AD-0EC6-4205-B580-391AE57AF1C4}" destId="{E76EEF3A-F99E-4524-8FD3-52A75C700857}" srcOrd="2" destOrd="0" parTransId="{807D3466-EFC0-4F31-A656-60F664400F47}" sibTransId="{63E9BBFD-3113-416F-81CC-494D1EA130E8}"/>
    <dgm:cxn modelId="{E6B932B7-042A-4DB6-97FD-B953E7B02FA9}" type="presOf" srcId="{CFF64F23-0E8F-446F-9731-0DD4524A84CB}" destId="{D66615AF-74FB-4B00-9124-D9C08D054A77}" srcOrd="0" destOrd="0" presId="urn:microsoft.com/office/officeart/2005/8/layout/list1"/>
    <dgm:cxn modelId="{315482CA-8C65-4FDF-94FD-4E8F76AB28C8}" srcId="{DD6232AD-0EC6-4205-B580-391AE57AF1C4}" destId="{CFF64F23-0E8F-446F-9731-0DD4524A84CB}" srcOrd="1" destOrd="0" parTransId="{CBFE4127-67AB-47A3-BE0C-2AD5BF2ADE8D}" sibTransId="{AC78CD9A-921C-41A8-B9FA-CC931F311163}"/>
    <dgm:cxn modelId="{991A7ADB-5CF4-468B-9A63-A51279BBFA4F}" type="presOf" srcId="{CFF64F23-0E8F-446F-9731-0DD4524A84CB}" destId="{830AEDDE-E5BF-400D-9147-8CF099C64F66}" srcOrd="1" destOrd="0" presId="urn:microsoft.com/office/officeart/2005/8/layout/list1"/>
    <dgm:cxn modelId="{8FA696E7-C82D-4636-9B34-575FCA32B9FF}" srcId="{DD6232AD-0EC6-4205-B580-391AE57AF1C4}" destId="{701845B7-0335-49B6-A96E-7E4D4D5B5A9A}" srcOrd="3" destOrd="0" parTransId="{5BC20507-7E1A-4496-9D84-97434D766010}" sibTransId="{F5FD4271-6FA0-4D9D-AB19-476C8B3E233A}"/>
    <dgm:cxn modelId="{FC9CCAE7-8AC3-48BC-83C6-D576F994A2AD}" type="presOf" srcId="{DECB26E4-6A6B-42B9-B5C8-080E40876765}" destId="{267F2182-B5EA-4DD9-9668-D1A9BC2148FD}" srcOrd="0" destOrd="0" presId="urn:microsoft.com/office/officeart/2005/8/layout/list1"/>
    <dgm:cxn modelId="{A286B4ED-B46F-41E3-B5C7-4BBC23F004DA}" type="presOf" srcId="{E76EEF3A-F99E-4524-8FD3-52A75C700857}" destId="{7D37F2B0-FCDE-4EA3-83D0-BD322A3EAF22}" srcOrd="1" destOrd="0" presId="urn:microsoft.com/office/officeart/2005/8/layout/list1"/>
    <dgm:cxn modelId="{ADA9BA4E-1FED-46BE-BC25-7777E7A9E3C2}" type="presParOf" srcId="{7D7A60E7-ACEC-4A04-A2E3-CDF414D6EF19}" destId="{C4764FB4-9208-4641-8DD8-5149F8AF20EF}" srcOrd="0" destOrd="0" presId="urn:microsoft.com/office/officeart/2005/8/layout/list1"/>
    <dgm:cxn modelId="{212D0E1A-DA39-41A2-A03C-5BB032B26EB4}" type="presParOf" srcId="{C4764FB4-9208-4641-8DD8-5149F8AF20EF}" destId="{5AC642BE-367F-4DBF-98C1-B69D81C8B2AB}" srcOrd="0" destOrd="0" presId="urn:microsoft.com/office/officeart/2005/8/layout/list1"/>
    <dgm:cxn modelId="{70D6E8D3-E96C-4F86-9110-5D32A71B4C4D}" type="presParOf" srcId="{C4764FB4-9208-4641-8DD8-5149F8AF20EF}" destId="{B663892E-D869-4250-87FB-0D73F00ED75A}" srcOrd="1" destOrd="0" presId="urn:microsoft.com/office/officeart/2005/8/layout/list1"/>
    <dgm:cxn modelId="{B3065290-E5E1-47FC-AD4D-8904EDF6C5F2}" type="presParOf" srcId="{7D7A60E7-ACEC-4A04-A2E3-CDF414D6EF19}" destId="{130F21E2-34A7-4560-9D73-6BE3232B9E36}" srcOrd="1" destOrd="0" presId="urn:microsoft.com/office/officeart/2005/8/layout/list1"/>
    <dgm:cxn modelId="{3D34DC2E-A538-4BD6-A10C-FA5584A6E497}" type="presParOf" srcId="{7D7A60E7-ACEC-4A04-A2E3-CDF414D6EF19}" destId="{02844D89-A104-464D-A83B-95E4F71315AA}" srcOrd="2" destOrd="0" presId="urn:microsoft.com/office/officeart/2005/8/layout/list1"/>
    <dgm:cxn modelId="{894FE908-0DC1-413E-A62B-D076C52D8B12}" type="presParOf" srcId="{7D7A60E7-ACEC-4A04-A2E3-CDF414D6EF19}" destId="{C86BD4C6-0F21-4EAF-AFB5-CBB8A88670F1}" srcOrd="3" destOrd="0" presId="urn:microsoft.com/office/officeart/2005/8/layout/list1"/>
    <dgm:cxn modelId="{82840A61-5DB6-478E-B3A6-D8428F6A5D20}" type="presParOf" srcId="{7D7A60E7-ACEC-4A04-A2E3-CDF414D6EF19}" destId="{752D5265-92CC-4FA1-A409-C4EBD960BCD1}" srcOrd="4" destOrd="0" presId="urn:microsoft.com/office/officeart/2005/8/layout/list1"/>
    <dgm:cxn modelId="{E88387A7-6C15-43EE-AF29-DB143FF89ACB}" type="presParOf" srcId="{752D5265-92CC-4FA1-A409-C4EBD960BCD1}" destId="{D66615AF-74FB-4B00-9124-D9C08D054A77}" srcOrd="0" destOrd="0" presId="urn:microsoft.com/office/officeart/2005/8/layout/list1"/>
    <dgm:cxn modelId="{8D86CFA7-D3AE-4F48-B5BA-EA47AF0DE1C0}" type="presParOf" srcId="{752D5265-92CC-4FA1-A409-C4EBD960BCD1}" destId="{830AEDDE-E5BF-400D-9147-8CF099C64F66}" srcOrd="1" destOrd="0" presId="urn:microsoft.com/office/officeart/2005/8/layout/list1"/>
    <dgm:cxn modelId="{FF436F0C-B7AB-41C8-A104-160EF8756994}" type="presParOf" srcId="{7D7A60E7-ACEC-4A04-A2E3-CDF414D6EF19}" destId="{1C3A4CD4-D95E-4977-81D1-2110585A6B7E}" srcOrd="5" destOrd="0" presId="urn:microsoft.com/office/officeart/2005/8/layout/list1"/>
    <dgm:cxn modelId="{B433BE5F-F5A4-4B4E-980D-96C87F2944D6}" type="presParOf" srcId="{7D7A60E7-ACEC-4A04-A2E3-CDF414D6EF19}" destId="{36D3A21A-CEA6-4D26-9F81-08A45D607E41}" srcOrd="6" destOrd="0" presId="urn:microsoft.com/office/officeart/2005/8/layout/list1"/>
    <dgm:cxn modelId="{DACA4FA4-EE2A-4FA5-8095-CF560C58F2E4}" type="presParOf" srcId="{7D7A60E7-ACEC-4A04-A2E3-CDF414D6EF19}" destId="{D1EFEE41-1A83-44A2-B510-0F2B7D7E9747}" srcOrd="7" destOrd="0" presId="urn:microsoft.com/office/officeart/2005/8/layout/list1"/>
    <dgm:cxn modelId="{0F7CD7D9-F1DD-480E-B774-F78ED4748D60}" type="presParOf" srcId="{7D7A60E7-ACEC-4A04-A2E3-CDF414D6EF19}" destId="{82E162CD-ED7F-465F-AA91-B6D97BC92DA5}" srcOrd="8" destOrd="0" presId="urn:microsoft.com/office/officeart/2005/8/layout/list1"/>
    <dgm:cxn modelId="{DCF6BD2F-1CFD-468D-89D6-0226AEE6A7E8}" type="presParOf" srcId="{82E162CD-ED7F-465F-AA91-B6D97BC92DA5}" destId="{34E09665-23BA-48C5-915B-B3F3C54EB6BA}" srcOrd="0" destOrd="0" presId="urn:microsoft.com/office/officeart/2005/8/layout/list1"/>
    <dgm:cxn modelId="{63A6CEF5-1BB9-4F0B-BF87-061F6E793D52}" type="presParOf" srcId="{82E162CD-ED7F-465F-AA91-B6D97BC92DA5}" destId="{7D37F2B0-FCDE-4EA3-83D0-BD322A3EAF22}" srcOrd="1" destOrd="0" presId="urn:microsoft.com/office/officeart/2005/8/layout/list1"/>
    <dgm:cxn modelId="{D1B17507-5127-4398-A5A3-592B48B7B4B4}" type="presParOf" srcId="{7D7A60E7-ACEC-4A04-A2E3-CDF414D6EF19}" destId="{26E0042F-913B-43C5-B216-84D3CC122DD8}" srcOrd="9" destOrd="0" presId="urn:microsoft.com/office/officeart/2005/8/layout/list1"/>
    <dgm:cxn modelId="{1B71FE8D-72D7-48DC-A4E9-2141D43D7DF0}" type="presParOf" srcId="{7D7A60E7-ACEC-4A04-A2E3-CDF414D6EF19}" destId="{DEBBC235-0039-4B5B-B1B9-20D29037466C}" srcOrd="10" destOrd="0" presId="urn:microsoft.com/office/officeart/2005/8/layout/list1"/>
    <dgm:cxn modelId="{64C6A46C-4E61-4DA7-A438-F8B053564131}" type="presParOf" srcId="{7D7A60E7-ACEC-4A04-A2E3-CDF414D6EF19}" destId="{2174240E-3B81-4096-BABC-F25C79DA948E}" srcOrd="11" destOrd="0" presId="urn:microsoft.com/office/officeart/2005/8/layout/list1"/>
    <dgm:cxn modelId="{D8A158C6-E160-4C8F-AEA6-110006E0AAE0}" type="presParOf" srcId="{7D7A60E7-ACEC-4A04-A2E3-CDF414D6EF19}" destId="{6BD21731-7594-4AF9-8C40-B771AE2C1B3B}" srcOrd="12" destOrd="0" presId="urn:microsoft.com/office/officeart/2005/8/layout/list1"/>
    <dgm:cxn modelId="{F488F3D2-8EF0-405E-8D38-40D3C16369A9}" type="presParOf" srcId="{6BD21731-7594-4AF9-8C40-B771AE2C1B3B}" destId="{F094DF5C-2D2A-49C2-BB73-58628EC1E49B}" srcOrd="0" destOrd="0" presId="urn:microsoft.com/office/officeart/2005/8/layout/list1"/>
    <dgm:cxn modelId="{A1F876A3-699D-4D8A-B696-1420F2D95F37}" type="presParOf" srcId="{6BD21731-7594-4AF9-8C40-B771AE2C1B3B}" destId="{0844DD33-28F1-4BEB-9A81-628EE77FDC66}" srcOrd="1" destOrd="0" presId="urn:microsoft.com/office/officeart/2005/8/layout/list1"/>
    <dgm:cxn modelId="{688B7894-942B-4BC4-A7C3-11E041655602}" type="presParOf" srcId="{7D7A60E7-ACEC-4A04-A2E3-CDF414D6EF19}" destId="{091EA5D0-27C6-40F8-8DBE-181DDF44DA62}" srcOrd="13" destOrd="0" presId="urn:microsoft.com/office/officeart/2005/8/layout/list1"/>
    <dgm:cxn modelId="{F3FB7B5F-F540-4ADF-A79E-022ABCA73A5D}" type="presParOf" srcId="{7D7A60E7-ACEC-4A04-A2E3-CDF414D6EF19}" destId="{3EA34405-CEE7-477E-8BC3-01BAB3E0791B}" srcOrd="14" destOrd="0" presId="urn:microsoft.com/office/officeart/2005/8/layout/list1"/>
    <dgm:cxn modelId="{FDEBCE36-6EDD-4C3C-B71C-13EFAAF3056C}" type="presParOf" srcId="{7D7A60E7-ACEC-4A04-A2E3-CDF414D6EF19}" destId="{344509F7-F42C-4F37-AA1D-F888E6D15B1D}" srcOrd="15" destOrd="0" presId="urn:microsoft.com/office/officeart/2005/8/layout/list1"/>
    <dgm:cxn modelId="{8484DEB3-4C8E-4A8A-921A-83470BFA9DC1}" type="presParOf" srcId="{7D7A60E7-ACEC-4A04-A2E3-CDF414D6EF19}" destId="{22D16810-F313-49A1-B0F4-B6E33E306E09}" srcOrd="16" destOrd="0" presId="urn:microsoft.com/office/officeart/2005/8/layout/list1"/>
    <dgm:cxn modelId="{6ADED6FD-D1C3-4BD0-96F7-2ABE9460583F}" type="presParOf" srcId="{22D16810-F313-49A1-B0F4-B6E33E306E09}" destId="{267F2182-B5EA-4DD9-9668-D1A9BC2148FD}" srcOrd="0" destOrd="0" presId="urn:microsoft.com/office/officeart/2005/8/layout/list1"/>
    <dgm:cxn modelId="{CD7F104C-B7F0-41B2-B9F5-9E88A38A4BCA}" type="presParOf" srcId="{22D16810-F313-49A1-B0F4-B6E33E306E09}" destId="{CAC51AB7-64ED-4010-8C52-19429AE3A0B9}" srcOrd="1" destOrd="0" presId="urn:microsoft.com/office/officeart/2005/8/layout/list1"/>
    <dgm:cxn modelId="{4255A368-E3AB-4825-B48C-CC43BF4A9D31}" type="presParOf" srcId="{7D7A60E7-ACEC-4A04-A2E3-CDF414D6EF19}" destId="{88934AB4-D8EC-4ED2-B2F8-FF4C23FDAEBF}" srcOrd="17" destOrd="0" presId="urn:microsoft.com/office/officeart/2005/8/layout/list1"/>
    <dgm:cxn modelId="{45651CF4-C2D1-4079-BF1F-76295C964D09}" type="presParOf" srcId="{7D7A60E7-ACEC-4A04-A2E3-CDF414D6EF19}" destId="{CD444180-9844-4AA1-960C-914149EC3A7E}"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813208C-8895-4395-8E27-CD7C29E166E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2DFB332D-2DF2-4B70-A537-589E2CA88A0B}">
      <dgm:prSet/>
      <dgm:spPr/>
      <dgm:t>
        <a:bodyPr/>
        <a:lstStyle/>
        <a:p>
          <a:r>
            <a:rPr lang="es-MX"/>
            <a:t>violencia</a:t>
          </a:r>
          <a:endParaRPr lang="en-US"/>
        </a:p>
      </dgm:t>
    </dgm:pt>
    <dgm:pt modelId="{58AD9B87-E8B2-47D9-9A21-DD621781D452}" type="parTrans" cxnId="{0A205353-1B0D-4F72-8C75-CDD043DA35F2}">
      <dgm:prSet/>
      <dgm:spPr/>
      <dgm:t>
        <a:bodyPr/>
        <a:lstStyle/>
        <a:p>
          <a:endParaRPr lang="en-US"/>
        </a:p>
      </dgm:t>
    </dgm:pt>
    <dgm:pt modelId="{647AB25A-1AC1-474F-BFD4-CE5A93F11387}" type="sibTrans" cxnId="{0A205353-1B0D-4F72-8C75-CDD043DA35F2}">
      <dgm:prSet/>
      <dgm:spPr/>
      <dgm:t>
        <a:bodyPr/>
        <a:lstStyle/>
        <a:p>
          <a:endParaRPr lang="en-US"/>
        </a:p>
      </dgm:t>
    </dgm:pt>
    <dgm:pt modelId="{3F9034E1-2579-414F-8D6D-3156FC532D07}">
      <dgm:prSet/>
      <dgm:spPr/>
      <dgm:t>
        <a:bodyPr/>
        <a:lstStyle/>
        <a:p>
          <a:r>
            <a:rPr lang="es-MX"/>
            <a:t>coacción</a:t>
          </a:r>
          <a:endParaRPr lang="en-US"/>
        </a:p>
      </dgm:t>
    </dgm:pt>
    <dgm:pt modelId="{26E778FB-EE26-4266-A62C-F43D9C643C69}" type="parTrans" cxnId="{E5F7AF0F-FE53-46B1-989C-1E643600CE68}">
      <dgm:prSet/>
      <dgm:spPr/>
      <dgm:t>
        <a:bodyPr/>
        <a:lstStyle/>
        <a:p>
          <a:endParaRPr lang="en-US"/>
        </a:p>
      </dgm:t>
    </dgm:pt>
    <dgm:pt modelId="{DCE1DF0E-30FA-44C4-8591-D4CEB09BC72D}" type="sibTrans" cxnId="{E5F7AF0F-FE53-46B1-989C-1E643600CE68}">
      <dgm:prSet/>
      <dgm:spPr/>
      <dgm:t>
        <a:bodyPr/>
        <a:lstStyle/>
        <a:p>
          <a:endParaRPr lang="en-US"/>
        </a:p>
      </dgm:t>
    </dgm:pt>
    <dgm:pt modelId="{2AEA410E-D7B9-4247-9888-52F1A2712040}">
      <dgm:prSet/>
      <dgm:spPr/>
      <dgm:t>
        <a:bodyPr/>
        <a:lstStyle/>
        <a:p>
          <a:r>
            <a:rPr lang="es-MX"/>
            <a:t>uso indebido de recursos</a:t>
          </a:r>
          <a:endParaRPr lang="en-US"/>
        </a:p>
      </dgm:t>
    </dgm:pt>
    <dgm:pt modelId="{1B8E7226-3B29-4E14-84DE-FC6777B61052}" type="parTrans" cxnId="{9E7174F4-FB0D-42C8-B6F1-6ED3AF4A40BB}">
      <dgm:prSet/>
      <dgm:spPr/>
      <dgm:t>
        <a:bodyPr/>
        <a:lstStyle/>
        <a:p>
          <a:endParaRPr lang="en-US"/>
        </a:p>
      </dgm:t>
    </dgm:pt>
    <dgm:pt modelId="{697D6E1C-8F38-4424-AC8B-22504D789FE6}" type="sibTrans" cxnId="{9E7174F4-FB0D-42C8-B6F1-6ED3AF4A40BB}">
      <dgm:prSet/>
      <dgm:spPr/>
      <dgm:t>
        <a:bodyPr/>
        <a:lstStyle/>
        <a:p>
          <a:endParaRPr lang="en-US"/>
        </a:p>
      </dgm:t>
    </dgm:pt>
    <dgm:pt modelId="{BD003E6A-C97B-4354-A521-A4792C117C01}">
      <dgm:prSet/>
      <dgm:spPr/>
      <dgm:t>
        <a:bodyPr/>
        <a:lstStyle/>
        <a:p>
          <a:r>
            <a:rPr lang="es-MX"/>
            <a:t>propaganda</a:t>
          </a:r>
          <a:endParaRPr lang="en-US"/>
        </a:p>
      </dgm:t>
    </dgm:pt>
    <dgm:pt modelId="{372821D5-4A25-428B-B1FC-5A177FE47EF5}" type="parTrans" cxnId="{1E73F2CC-7D20-4BA2-BB26-0F0FAA0C957A}">
      <dgm:prSet/>
      <dgm:spPr/>
      <dgm:t>
        <a:bodyPr/>
        <a:lstStyle/>
        <a:p>
          <a:endParaRPr lang="en-US"/>
        </a:p>
      </dgm:t>
    </dgm:pt>
    <dgm:pt modelId="{CEA2B9EC-4E66-4408-9197-538F70D0C05B}" type="sibTrans" cxnId="{1E73F2CC-7D20-4BA2-BB26-0F0FAA0C957A}">
      <dgm:prSet/>
      <dgm:spPr/>
      <dgm:t>
        <a:bodyPr/>
        <a:lstStyle/>
        <a:p>
          <a:endParaRPr lang="en-US"/>
        </a:p>
      </dgm:t>
    </dgm:pt>
    <dgm:pt modelId="{C91C642C-2C61-45C9-BDF5-4B3944E6B8F8}">
      <dgm:prSet/>
      <dgm:spPr/>
      <dgm:t>
        <a:bodyPr/>
        <a:lstStyle/>
        <a:p>
          <a:r>
            <a:rPr lang="es-MX"/>
            <a:t>intervención de servidores públicos</a:t>
          </a:r>
          <a:endParaRPr lang="en-US"/>
        </a:p>
      </dgm:t>
    </dgm:pt>
    <dgm:pt modelId="{4D112083-D542-4FB0-AADB-0376516E8C23}" type="parTrans" cxnId="{F32A03D4-AC92-49ED-A98D-074BE667631C}">
      <dgm:prSet/>
      <dgm:spPr/>
      <dgm:t>
        <a:bodyPr/>
        <a:lstStyle/>
        <a:p>
          <a:endParaRPr lang="en-US"/>
        </a:p>
      </dgm:t>
    </dgm:pt>
    <dgm:pt modelId="{CB1C1992-6EEA-4F91-AB70-C4F9FD6AE4BC}" type="sibTrans" cxnId="{F32A03D4-AC92-49ED-A98D-074BE667631C}">
      <dgm:prSet/>
      <dgm:spPr/>
      <dgm:t>
        <a:bodyPr/>
        <a:lstStyle/>
        <a:p>
          <a:endParaRPr lang="en-US"/>
        </a:p>
      </dgm:t>
    </dgm:pt>
    <dgm:pt modelId="{E0655D69-8E90-4ACC-8F80-03F0E4DD616C}">
      <dgm:prSet/>
      <dgm:spPr/>
      <dgm:t>
        <a:bodyPr/>
        <a:lstStyle/>
        <a:p>
          <a:r>
            <a:rPr lang="es-MX"/>
            <a:t>inequidad</a:t>
          </a:r>
          <a:endParaRPr lang="en-US"/>
        </a:p>
      </dgm:t>
    </dgm:pt>
    <dgm:pt modelId="{3C93F7D4-245A-47CD-80CE-11E5DB81EC49}" type="parTrans" cxnId="{44AF3495-516A-4F40-8BE2-78EBF5E628DB}">
      <dgm:prSet/>
      <dgm:spPr/>
      <dgm:t>
        <a:bodyPr/>
        <a:lstStyle/>
        <a:p>
          <a:endParaRPr lang="en-US"/>
        </a:p>
      </dgm:t>
    </dgm:pt>
    <dgm:pt modelId="{D787EDFD-1F59-4639-8DC7-EF75BA912EDB}" type="sibTrans" cxnId="{44AF3495-516A-4F40-8BE2-78EBF5E628DB}">
      <dgm:prSet/>
      <dgm:spPr/>
      <dgm:t>
        <a:bodyPr/>
        <a:lstStyle/>
        <a:p>
          <a:endParaRPr lang="en-US"/>
        </a:p>
      </dgm:t>
    </dgm:pt>
    <dgm:pt modelId="{571E1B1C-8776-4F49-81C0-80C7F95EBE96}" type="pres">
      <dgm:prSet presAssocID="{D813208C-8895-4395-8E27-CD7C29E166E6}" presName="diagram" presStyleCnt="0">
        <dgm:presLayoutVars>
          <dgm:dir/>
          <dgm:resizeHandles val="exact"/>
        </dgm:presLayoutVars>
      </dgm:prSet>
      <dgm:spPr/>
    </dgm:pt>
    <dgm:pt modelId="{7A157F2A-741A-4AD1-9D97-4F1E5E939B70}" type="pres">
      <dgm:prSet presAssocID="{2DFB332D-2DF2-4B70-A537-589E2CA88A0B}" presName="node" presStyleLbl="node1" presStyleIdx="0" presStyleCnt="6">
        <dgm:presLayoutVars>
          <dgm:bulletEnabled val="1"/>
        </dgm:presLayoutVars>
      </dgm:prSet>
      <dgm:spPr/>
    </dgm:pt>
    <dgm:pt modelId="{4D71C920-AC0A-4844-A09F-9FF469F24962}" type="pres">
      <dgm:prSet presAssocID="{647AB25A-1AC1-474F-BFD4-CE5A93F11387}" presName="sibTrans" presStyleCnt="0"/>
      <dgm:spPr/>
    </dgm:pt>
    <dgm:pt modelId="{CBB61048-5A55-471B-9161-D229ABC77C89}" type="pres">
      <dgm:prSet presAssocID="{3F9034E1-2579-414F-8D6D-3156FC532D07}" presName="node" presStyleLbl="node1" presStyleIdx="1" presStyleCnt="6">
        <dgm:presLayoutVars>
          <dgm:bulletEnabled val="1"/>
        </dgm:presLayoutVars>
      </dgm:prSet>
      <dgm:spPr/>
    </dgm:pt>
    <dgm:pt modelId="{E05B1FD3-711B-4136-8C79-7C63BCCB71AA}" type="pres">
      <dgm:prSet presAssocID="{DCE1DF0E-30FA-44C4-8591-D4CEB09BC72D}" presName="sibTrans" presStyleCnt="0"/>
      <dgm:spPr/>
    </dgm:pt>
    <dgm:pt modelId="{AA41F369-8001-48D3-9317-5FBE276F31FF}" type="pres">
      <dgm:prSet presAssocID="{2AEA410E-D7B9-4247-9888-52F1A2712040}" presName="node" presStyleLbl="node1" presStyleIdx="2" presStyleCnt="6">
        <dgm:presLayoutVars>
          <dgm:bulletEnabled val="1"/>
        </dgm:presLayoutVars>
      </dgm:prSet>
      <dgm:spPr/>
    </dgm:pt>
    <dgm:pt modelId="{9DC952E0-40FA-421B-BFC5-F4FB3973C837}" type="pres">
      <dgm:prSet presAssocID="{697D6E1C-8F38-4424-AC8B-22504D789FE6}" presName="sibTrans" presStyleCnt="0"/>
      <dgm:spPr/>
    </dgm:pt>
    <dgm:pt modelId="{CBB910BF-AC3B-4FC3-B12E-2E4BB1DD82E8}" type="pres">
      <dgm:prSet presAssocID="{BD003E6A-C97B-4354-A521-A4792C117C01}" presName="node" presStyleLbl="node1" presStyleIdx="3" presStyleCnt="6">
        <dgm:presLayoutVars>
          <dgm:bulletEnabled val="1"/>
        </dgm:presLayoutVars>
      </dgm:prSet>
      <dgm:spPr/>
    </dgm:pt>
    <dgm:pt modelId="{121BBBDE-A606-40A4-897B-A20273316A85}" type="pres">
      <dgm:prSet presAssocID="{CEA2B9EC-4E66-4408-9197-538F70D0C05B}" presName="sibTrans" presStyleCnt="0"/>
      <dgm:spPr/>
    </dgm:pt>
    <dgm:pt modelId="{7E2DD3C8-7276-4297-80F2-9089AC7D3BFF}" type="pres">
      <dgm:prSet presAssocID="{C91C642C-2C61-45C9-BDF5-4B3944E6B8F8}" presName="node" presStyleLbl="node1" presStyleIdx="4" presStyleCnt="6">
        <dgm:presLayoutVars>
          <dgm:bulletEnabled val="1"/>
        </dgm:presLayoutVars>
      </dgm:prSet>
      <dgm:spPr/>
    </dgm:pt>
    <dgm:pt modelId="{F6F41B54-2F0D-4586-A95C-44234306DC19}" type="pres">
      <dgm:prSet presAssocID="{CB1C1992-6EEA-4F91-AB70-C4F9FD6AE4BC}" presName="sibTrans" presStyleCnt="0"/>
      <dgm:spPr/>
    </dgm:pt>
    <dgm:pt modelId="{F898AC7C-F78E-4361-953C-E6D21803BB43}" type="pres">
      <dgm:prSet presAssocID="{E0655D69-8E90-4ACC-8F80-03F0E4DD616C}" presName="node" presStyleLbl="node1" presStyleIdx="5" presStyleCnt="6">
        <dgm:presLayoutVars>
          <dgm:bulletEnabled val="1"/>
        </dgm:presLayoutVars>
      </dgm:prSet>
      <dgm:spPr/>
    </dgm:pt>
  </dgm:ptLst>
  <dgm:cxnLst>
    <dgm:cxn modelId="{E5F7AF0F-FE53-46B1-989C-1E643600CE68}" srcId="{D813208C-8895-4395-8E27-CD7C29E166E6}" destId="{3F9034E1-2579-414F-8D6D-3156FC532D07}" srcOrd="1" destOrd="0" parTransId="{26E778FB-EE26-4266-A62C-F43D9C643C69}" sibTransId="{DCE1DF0E-30FA-44C4-8591-D4CEB09BC72D}"/>
    <dgm:cxn modelId="{3A909B33-7C97-46C4-B88A-990F50808EC3}" type="presOf" srcId="{BD003E6A-C97B-4354-A521-A4792C117C01}" destId="{CBB910BF-AC3B-4FC3-B12E-2E4BB1DD82E8}" srcOrd="0" destOrd="0" presId="urn:microsoft.com/office/officeart/2005/8/layout/default"/>
    <dgm:cxn modelId="{0A205353-1B0D-4F72-8C75-CDD043DA35F2}" srcId="{D813208C-8895-4395-8E27-CD7C29E166E6}" destId="{2DFB332D-2DF2-4B70-A537-589E2CA88A0B}" srcOrd="0" destOrd="0" parTransId="{58AD9B87-E8B2-47D9-9A21-DD621781D452}" sibTransId="{647AB25A-1AC1-474F-BFD4-CE5A93F11387}"/>
    <dgm:cxn modelId="{27142976-6FAE-4B52-BEAF-EE4A465F94DA}" type="presOf" srcId="{D813208C-8895-4395-8E27-CD7C29E166E6}" destId="{571E1B1C-8776-4F49-81C0-80C7F95EBE96}" srcOrd="0" destOrd="0" presId="urn:microsoft.com/office/officeart/2005/8/layout/default"/>
    <dgm:cxn modelId="{A1580A7F-BF36-4017-82E4-F1FEADF2C870}" type="presOf" srcId="{C91C642C-2C61-45C9-BDF5-4B3944E6B8F8}" destId="{7E2DD3C8-7276-4297-80F2-9089AC7D3BFF}" srcOrd="0" destOrd="0" presId="urn:microsoft.com/office/officeart/2005/8/layout/default"/>
    <dgm:cxn modelId="{82CB4081-A148-438E-B8D8-613E515C8E20}" type="presOf" srcId="{E0655D69-8E90-4ACC-8F80-03F0E4DD616C}" destId="{F898AC7C-F78E-4361-953C-E6D21803BB43}" srcOrd="0" destOrd="0" presId="urn:microsoft.com/office/officeart/2005/8/layout/default"/>
    <dgm:cxn modelId="{44AF3495-516A-4F40-8BE2-78EBF5E628DB}" srcId="{D813208C-8895-4395-8E27-CD7C29E166E6}" destId="{E0655D69-8E90-4ACC-8F80-03F0E4DD616C}" srcOrd="5" destOrd="0" parTransId="{3C93F7D4-245A-47CD-80CE-11E5DB81EC49}" sibTransId="{D787EDFD-1F59-4639-8DC7-EF75BA912EDB}"/>
    <dgm:cxn modelId="{8766D799-6435-4919-BA70-43665AD5412F}" type="presOf" srcId="{2AEA410E-D7B9-4247-9888-52F1A2712040}" destId="{AA41F369-8001-48D3-9317-5FBE276F31FF}" srcOrd="0" destOrd="0" presId="urn:microsoft.com/office/officeart/2005/8/layout/default"/>
    <dgm:cxn modelId="{553079BC-C366-4BAF-A509-340462FCF85D}" type="presOf" srcId="{3F9034E1-2579-414F-8D6D-3156FC532D07}" destId="{CBB61048-5A55-471B-9161-D229ABC77C89}" srcOrd="0" destOrd="0" presId="urn:microsoft.com/office/officeart/2005/8/layout/default"/>
    <dgm:cxn modelId="{1E73F2CC-7D20-4BA2-BB26-0F0FAA0C957A}" srcId="{D813208C-8895-4395-8E27-CD7C29E166E6}" destId="{BD003E6A-C97B-4354-A521-A4792C117C01}" srcOrd="3" destOrd="0" parTransId="{372821D5-4A25-428B-B1FC-5A177FE47EF5}" sibTransId="{CEA2B9EC-4E66-4408-9197-538F70D0C05B}"/>
    <dgm:cxn modelId="{F32A03D4-AC92-49ED-A98D-074BE667631C}" srcId="{D813208C-8895-4395-8E27-CD7C29E166E6}" destId="{C91C642C-2C61-45C9-BDF5-4B3944E6B8F8}" srcOrd="4" destOrd="0" parTransId="{4D112083-D542-4FB0-AADB-0376516E8C23}" sibTransId="{CB1C1992-6EEA-4F91-AB70-C4F9FD6AE4BC}"/>
    <dgm:cxn modelId="{9E7174F4-FB0D-42C8-B6F1-6ED3AF4A40BB}" srcId="{D813208C-8895-4395-8E27-CD7C29E166E6}" destId="{2AEA410E-D7B9-4247-9888-52F1A2712040}" srcOrd="2" destOrd="0" parTransId="{1B8E7226-3B29-4E14-84DE-FC6777B61052}" sibTransId="{697D6E1C-8F38-4424-AC8B-22504D789FE6}"/>
    <dgm:cxn modelId="{9077DFF4-73CD-4A93-ABE7-A5D67F383C55}" type="presOf" srcId="{2DFB332D-2DF2-4B70-A537-589E2CA88A0B}" destId="{7A157F2A-741A-4AD1-9D97-4F1E5E939B70}" srcOrd="0" destOrd="0" presId="urn:microsoft.com/office/officeart/2005/8/layout/default"/>
    <dgm:cxn modelId="{ECA9A433-5F2B-48C9-BEEA-660B150077D7}" type="presParOf" srcId="{571E1B1C-8776-4F49-81C0-80C7F95EBE96}" destId="{7A157F2A-741A-4AD1-9D97-4F1E5E939B70}" srcOrd="0" destOrd="0" presId="urn:microsoft.com/office/officeart/2005/8/layout/default"/>
    <dgm:cxn modelId="{E69C5571-BA11-4565-BF8D-3F625B50C171}" type="presParOf" srcId="{571E1B1C-8776-4F49-81C0-80C7F95EBE96}" destId="{4D71C920-AC0A-4844-A09F-9FF469F24962}" srcOrd="1" destOrd="0" presId="urn:microsoft.com/office/officeart/2005/8/layout/default"/>
    <dgm:cxn modelId="{FA503383-A6CC-4BD8-BD91-811B6A32740B}" type="presParOf" srcId="{571E1B1C-8776-4F49-81C0-80C7F95EBE96}" destId="{CBB61048-5A55-471B-9161-D229ABC77C89}" srcOrd="2" destOrd="0" presId="urn:microsoft.com/office/officeart/2005/8/layout/default"/>
    <dgm:cxn modelId="{ED90A74B-F6C2-4D0D-8A05-3A91B8EC93E9}" type="presParOf" srcId="{571E1B1C-8776-4F49-81C0-80C7F95EBE96}" destId="{E05B1FD3-711B-4136-8C79-7C63BCCB71AA}" srcOrd="3" destOrd="0" presId="urn:microsoft.com/office/officeart/2005/8/layout/default"/>
    <dgm:cxn modelId="{0B2F955E-D87E-4240-AF85-E978F914749E}" type="presParOf" srcId="{571E1B1C-8776-4F49-81C0-80C7F95EBE96}" destId="{AA41F369-8001-48D3-9317-5FBE276F31FF}" srcOrd="4" destOrd="0" presId="urn:microsoft.com/office/officeart/2005/8/layout/default"/>
    <dgm:cxn modelId="{2B64C070-88A4-4577-8E71-A9AB54F6D8E8}" type="presParOf" srcId="{571E1B1C-8776-4F49-81C0-80C7F95EBE96}" destId="{9DC952E0-40FA-421B-BFC5-F4FB3973C837}" srcOrd="5" destOrd="0" presId="urn:microsoft.com/office/officeart/2005/8/layout/default"/>
    <dgm:cxn modelId="{998E1283-B1AC-4EBE-AF4B-2C64883B2EBD}" type="presParOf" srcId="{571E1B1C-8776-4F49-81C0-80C7F95EBE96}" destId="{CBB910BF-AC3B-4FC3-B12E-2E4BB1DD82E8}" srcOrd="6" destOrd="0" presId="urn:microsoft.com/office/officeart/2005/8/layout/default"/>
    <dgm:cxn modelId="{2C3953D9-1322-4D2B-8E70-652D746048F3}" type="presParOf" srcId="{571E1B1C-8776-4F49-81C0-80C7F95EBE96}" destId="{121BBBDE-A606-40A4-897B-A20273316A85}" srcOrd="7" destOrd="0" presId="urn:microsoft.com/office/officeart/2005/8/layout/default"/>
    <dgm:cxn modelId="{18F42969-C777-49E2-B8F6-F74AD4F6092C}" type="presParOf" srcId="{571E1B1C-8776-4F49-81C0-80C7F95EBE96}" destId="{7E2DD3C8-7276-4297-80F2-9089AC7D3BFF}" srcOrd="8" destOrd="0" presId="urn:microsoft.com/office/officeart/2005/8/layout/default"/>
    <dgm:cxn modelId="{DA9C7989-638F-4F22-BD6E-8172FC49B5F7}" type="presParOf" srcId="{571E1B1C-8776-4F49-81C0-80C7F95EBE96}" destId="{F6F41B54-2F0D-4586-A95C-44234306DC19}" srcOrd="9" destOrd="0" presId="urn:microsoft.com/office/officeart/2005/8/layout/default"/>
    <dgm:cxn modelId="{0986D42C-0EF2-43ED-BF54-5EA4CCA24E6D}" type="presParOf" srcId="{571E1B1C-8776-4F49-81C0-80C7F95EBE96}" destId="{F898AC7C-F78E-4361-953C-E6D21803BB4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2AC2E4-119C-49C3-B301-95ACC0BD8F27}"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485A0097-422C-463D-A962-87811A3AF0F9}">
      <dgm:prSet/>
      <dgm:spPr/>
      <dgm:t>
        <a:bodyPr/>
        <a:lstStyle/>
        <a:p>
          <a:r>
            <a:rPr lang="es-MX"/>
            <a:t>corregir errores</a:t>
          </a:r>
          <a:endParaRPr lang="en-US"/>
        </a:p>
      </dgm:t>
    </dgm:pt>
    <dgm:pt modelId="{83F884A8-979C-4A46-B175-65C2A4A9930F}" type="parTrans" cxnId="{018DAA99-52AF-4D32-9E49-EFB80683FE42}">
      <dgm:prSet/>
      <dgm:spPr/>
      <dgm:t>
        <a:bodyPr/>
        <a:lstStyle/>
        <a:p>
          <a:endParaRPr lang="en-US"/>
        </a:p>
      </dgm:t>
    </dgm:pt>
    <dgm:pt modelId="{D776B268-A7FD-421E-9307-BBCAD0EDE2E3}" type="sibTrans" cxnId="{018DAA99-52AF-4D32-9E49-EFB80683FE42}">
      <dgm:prSet/>
      <dgm:spPr/>
      <dgm:t>
        <a:bodyPr/>
        <a:lstStyle/>
        <a:p>
          <a:endParaRPr lang="en-US"/>
        </a:p>
      </dgm:t>
    </dgm:pt>
    <dgm:pt modelId="{3EED0C21-F620-4810-BF0A-FFA31FFCD0AF}">
      <dgm:prSet/>
      <dgm:spPr/>
      <dgm:t>
        <a:bodyPr/>
        <a:lstStyle/>
        <a:p>
          <a:r>
            <a:rPr lang="es-MX"/>
            <a:t>proteger derechos</a:t>
          </a:r>
          <a:endParaRPr lang="en-US"/>
        </a:p>
      </dgm:t>
    </dgm:pt>
    <dgm:pt modelId="{E7DAE91B-3A21-41F7-8BDC-96223FE8F0DB}" type="parTrans" cxnId="{292FC18D-C567-4360-AB9D-9393D1DCE4CA}">
      <dgm:prSet/>
      <dgm:spPr/>
      <dgm:t>
        <a:bodyPr/>
        <a:lstStyle/>
        <a:p>
          <a:endParaRPr lang="en-US"/>
        </a:p>
      </dgm:t>
    </dgm:pt>
    <dgm:pt modelId="{EEF1FAA6-8FFE-4392-98A9-2B01FE4C095B}" type="sibTrans" cxnId="{292FC18D-C567-4360-AB9D-9393D1DCE4CA}">
      <dgm:prSet/>
      <dgm:spPr/>
      <dgm:t>
        <a:bodyPr/>
        <a:lstStyle/>
        <a:p>
          <a:endParaRPr lang="en-US"/>
        </a:p>
      </dgm:t>
    </dgm:pt>
    <dgm:pt modelId="{73010B26-E590-4593-86CA-0D949B94B668}">
      <dgm:prSet/>
      <dgm:spPr/>
      <dgm:t>
        <a:bodyPr/>
        <a:lstStyle/>
        <a:p>
          <a:r>
            <a:rPr lang="es-MX"/>
            <a:t>garantizar autenticidad del voto</a:t>
          </a:r>
          <a:endParaRPr lang="en-US"/>
        </a:p>
      </dgm:t>
    </dgm:pt>
    <dgm:pt modelId="{F51EC61A-6C06-4D67-B202-C58F23C2E23F}" type="parTrans" cxnId="{736FF32A-B22B-4552-91F4-C12AF5C12D5A}">
      <dgm:prSet/>
      <dgm:spPr/>
      <dgm:t>
        <a:bodyPr/>
        <a:lstStyle/>
        <a:p>
          <a:endParaRPr lang="en-US"/>
        </a:p>
      </dgm:t>
    </dgm:pt>
    <dgm:pt modelId="{D705C8D0-2DEF-4A52-8201-C83A009D33F2}" type="sibTrans" cxnId="{736FF32A-B22B-4552-91F4-C12AF5C12D5A}">
      <dgm:prSet/>
      <dgm:spPr/>
      <dgm:t>
        <a:bodyPr/>
        <a:lstStyle/>
        <a:p>
          <a:endParaRPr lang="en-US"/>
        </a:p>
      </dgm:t>
    </dgm:pt>
    <dgm:pt modelId="{C1D0B78C-DE3F-4841-B4B4-8557E5F4ACC4}">
      <dgm:prSet/>
      <dgm:spPr/>
      <dgm:t>
        <a:bodyPr/>
        <a:lstStyle/>
        <a:p>
          <a:r>
            <a:rPr lang="es-MX"/>
            <a:t>preservar certeza</a:t>
          </a:r>
          <a:endParaRPr lang="en-US"/>
        </a:p>
      </dgm:t>
    </dgm:pt>
    <dgm:pt modelId="{320A67A5-5EA5-42BC-BF9F-305A338222A0}" type="parTrans" cxnId="{0CAAB900-2765-45DB-A806-68886FFB0BA8}">
      <dgm:prSet/>
      <dgm:spPr/>
      <dgm:t>
        <a:bodyPr/>
        <a:lstStyle/>
        <a:p>
          <a:endParaRPr lang="en-US"/>
        </a:p>
      </dgm:t>
    </dgm:pt>
    <dgm:pt modelId="{140B50B1-6D3E-4190-AB2D-A384CCE72E9F}" type="sibTrans" cxnId="{0CAAB900-2765-45DB-A806-68886FFB0BA8}">
      <dgm:prSet/>
      <dgm:spPr/>
      <dgm:t>
        <a:bodyPr/>
        <a:lstStyle/>
        <a:p>
          <a:endParaRPr lang="en-US"/>
        </a:p>
      </dgm:t>
    </dgm:pt>
    <dgm:pt modelId="{C6B2B673-DE11-48B3-863E-91076AA546C2}" type="pres">
      <dgm:prSet presAssocID="{EF2AC2E4-119C-49C3-B301-95ACC0BD8F27}" presName="linear" presStyleCnt="0">
        <dgm:presLayoutVars>
          <dgm:dir/>
          <dgm:animLvl val="lvl"/>
          <dgm:resizeHandles val="exact"/>
        </dgm:presLayoutVars>
      </dgm:prSet>
      <dgm:spPr/>
    </dgm:pt>
    <dgm:pt modelId="{89CED6EB-B16D-4345-9F7B-7455BCD9F135}" type="pres">
      <dgm:prSet presAssocID="{485A0097-422C-463D-A962-87811A3AF0F9}" presName="parentLin" presStyleCnt="0"/>
      <dgm:spPr/>
    </dgm:pt>
    <dgm:pt modelId="{5F884C23-CF24-4FBE-AE57-BE7C162C3139}" type="pres">
      <dgm:prSet presAssocID="{485A0097-422C-463D-A962-87811A3AF0F9}" presName="parentLeftMargin" presStyleLbl="node1" presStyleIdx="0" presStyleCnt="4"/>
      <dgm:spPr/>
    </dgm:pt>
    <dgm:pt modelId="{F31EA165-5E4A-4B08-B0BE-A73FFA06F447}" type="pres">
      <dgm:prSet presAssocID="{485A0097-422C-463D-A962-87811A3AF0F9}" presName="parentText" presStyleLbl="node1" presStyleIdx="0" presStyleCnt="4">
        <dgm:presLayoutVars>
          <dgm:chMax val="0"/>
          <dgm:bulletEnabled val="1"/>
        </dgm:presLayoutVars>
      </dgm:prSet>
      <dgm:spPr/>
    </dgm:pt>
    <dgm:pt modelId="{48069EE3-D689-498B-A9C9-F0453461D370}" type="pres">
      <dgm:prSet presAssocID="{485A0097-422C-463D-A962-87811A3AF0F9}" presName="negativeSpace" presStyleCnt="0"/>
      <dgm:spPr/>
    </dgm:pt>
    <dgm:pt modelId="{CD2CAE5B-239C-4EDF-B12C-EF259B210BC4}" type="pres">
      <dgm:prSet presAssocID="{485A0097-422C-463D-A962-87811A3AF0F9}" presName="childText" presStyleLbl="conFgAcc1" presStyleIdx="0" presStyleCnt="4">
        <dgm:presLayoutVars>
          <dgm:bulletEnabled val="1"/>
        </dgm:presLayoutVars>
      </dgm:prSet>
      <dgm:spPr/>
    </dgm:pt>
    <dgm:pt modelId="{9CF006F9-4EBA-435D-8A26-F90C1AF21385}" type="pres">
      <dgm:prSet presAssocID="{D776B268-A7FD-421E-9307-BBCAD0EDE2E3}" presName="spaceBetweenRectangles" presStyleCnt="0"/>
      <dgm:spPr/>
    </dgm:pt>
    <dgm:pt modelId="{87A0EEC4-1DAD-44E7-8432-EF240D80C48D}" type="pres">
      <dgm:prSet presAssocID="{3EED0C21-F620-4810-BF0A-FFA31FFCD0AF}" presName="parentLin" presStyleCnt="0"/>
      <dgm:spPr/>
    </dgm:pt>
    <dgm:pt modelId="{2921A6FE-ADF1-40FA-A685-7381861778F5}" type="pres">
      <dgm:prSet presAssocID="{3EED0C21-F620-4810-BF0A-FFA31FFCD0AF}" presName="parentLeftMargin" presStyleLbl="node1" presStyleIdx="0" presStyleCnt="4"/>
      <dgm:spPr/>
    </dgm:pt>
    <dgm:pt modelId="{28D4CADC-1B8F-4E84-A776-E7613247CBF1}" type="pres">
      <dgm:prSet presAssocID="{3EED0C21-F620-4810-BF0A-FFA31FFCD0AF}" presName="parentText" presStyleLbl="node1" presStyleIdx="1" presStyleCnt="4">
        <dgm:presLayoutVars>
          <dgm:chMax val="0"/>
          <dgm:bulletEnabled val="1"/>
        </dgm:presLayoutVars>
      </dgm:prSet>
      <dgm:spPr/>
    </dgm:pt>
    <dgm:pt modelId="{FAB7A021-41C5-4DDA-8617-9040AF3A3AEA}" type="pres">
      <dgm:prSet presAssocID="{3EED0C21-F620-4810-BF0A-FFA31FFCD0AF}" presName="negativeSpace" presStyleCnt="0"/>
      <dgm:spPr/>
    </dgm:pt>
    <dgm:pt modelId="{A75BC8D9-37DE-4427-AB48-FE9710ABC765}" type="pres">
      <dgm:prSet presAssocID="{3EED0C21-F620-4810-BF0A-FFA31FFCD0AF}" presName="childText" presStyleLbl="conFgAcc1" presStyleIdx="1" presStyleCnt="4">
        <dgm:presLayoutVars>
          <dgm:bulletEnabled val="1"/>
        </dgm:presLayoutVars>
      </dgm:prSet>
      <dgm:spPr/>
    </dgm:pt>
    <dgm:pt modelId="{85CAC6BB-1041-4FEE-A8D3-6721A58F096A}" type="pres">
      <dgm:prSet presAssocID="{EEF1FAA6-8FFE-4392-98A9-2B01FE4C095B}" presName="spaceBetweenRectangles" presStyleCnt="0"/>
      <dgm:spPr/>
    </dgm:pt>
    <dgm:pt modelId="{E05F636B-BAAE-44BA-83A7-4C5DDE3B4ACE}" type="pres">
      <dgm:prSet presAssocID="{73010B26-E590-4593-86CA-0D949B94B668}" presName="parentLin" presStyleCnt="0"/>
      <dgm:spPr/>
    </dgm:pt>
    <dgm:pt modelId="{35B783AE-11B1-48D2-95DE-762F44D775E8}" type="pres">
      <dgm:prSet presAssocID="{73010B26-E590-4593-86CA-0D949B94B668}" presName="parentLeftMargin" presStyleLbl="node1" presStyleIdx="1" presStyleCnt="4"/>
      <dgm:spPr/>
    </dgm:pt>
    <dgm:pt modelId="{FF0BE5A8-77EB-4817-A190-2508BF8CED77}" type="pres">
      <dgm:prSet presAssocID="{73010B26-E590-4593-86CA-0D949B94B668}" presName="parentText" presStyleLbl="node1" presStyleIdx="2" presStyleCnt="4">
        <dgm:presLayoutVars>
          <dgm:chMax val="0"/>
          <dgm:bulletEnabled val="1"/>
        </dgm:presLayoutVars>
      </dgm:prSet>
      <dgm:spPr/>
    </dgm:pt>
    <dgm:pt modelId="{7258C5F1-2583-476F-BB37-DA60D777F632}" type="pres">
      <dgm:prSet presAssocID="{73010B26-E590-4593-86CA-0D949B94B668}" presName="negativeSpace" presStyleCnt="0"/>
      <dgm:spPr/>
    </dgm:pt>
    <dgm:pt modelId="{C34FF632-6103-4779-B931-6BA4F6CEE73C}" type="pres">
      <dgm:prSet presAssocID="{73010B26-E590-4593-86CA-0D949B94B668}" presName="childText" presStyleLbl="conFgAcc1" presStyleIdx="2" presStyleCnt="4">
        <dgm:presLayoutVars>
          <dgm:bulletEnabled val="1"/>
        </dgm:presLayoutVars>
      </dgm:prSet>
      <dgm:spPr/>
    </dgm:pt>
    <dgm:pt modelId="{24BC4A51-EAB6-4F47-8E45-4C12B28F809C}" type="pres">
      <dgm:prSet presAssocID="{D705C8D0-2DEF-4A52-8201-C83A009D33F2}" presName="spaceBetweenRectangles" presStyleCnt="0"/>
      <dgm:spPr/>
    </dgm:pt>
    <dgm:pt modelId="{AD8A003E-0892-41E8-8965-00824C0F2648}" type="pres">
      <dgm:prSet presAssocID="{C1D0B78C-DE3F-4841-B4B4-8557E5F4ACC4}" presName="parentLin" presStyleCnt="0"/>
      <dgm:spPr/>
    </dgm:pt>
    <dgm:pt modelId="{46F7C356-5F7E-46FC-9A2C-355763B2629C}" type="pres">
      <dgm:prSet presAssocID="{C1D0B78C-DE3F-4841-B4B4-8557E5F4ACC4}" presName="parentLeftMargin" presStyleLbl="node1" presStyleIdx="2" presStyleCnt="4"/>
      <dgm:spPr/>
    </dgm:pt>
    <dgm:pt modelId="{55E6894F-FC1A-47E1-BA60-0E2AFDCCE930}" type="pres">
      <dgm:prSet presAssocID="{C1D0B78C-DE3F-4841-B4B4-8557E5F4ACC4}" presName="parentText" presStyleLbl="node1" presStyleIdx="3" presStyleCnt="4">
        <dgm:presLayoutVars>
          <dgm:chMax val="0"/>
          <dgm:bulletEnabled val="1"/>
        </dgm:presLayoutVars>
      </dgm:prSet>
      <dgm:spPr/>
    </dgm:pt>
    <dgm:pt modelId="{D682E5AA-719F-454E-BCFD-C3E6A2EAE0FA}" type="pres">
      <dgm:prSet presAssocID="{C1D0B78C-DE3F-4841-B4B4-8557E5F4ACC4}" presName="negativeSpace" presStyleCnt="0"/>
      <dgm:spPr/>
    </dgm:pt>
    <dgm:pt modelId="{28E2AFAB-557C-4A63-A70F-E90F61831C50}" type="pres">
      <dgm:prSet presAssocID="{C1D0B78C-DE3F-4841-B4B4-8557E5F4ACC4}" presName="childText" presStyleLbl="conFgAcc1" presStyleIdx="3" presStyleCnt="4">
        <dgm:presLayoutVars>
          <dgm:bulletEnabled val="1"/>
        </dgm:presLayoutVars>
      </dgm:prSet>
      <dgm:spPr/>
    </dgm:pt>
  </dgm:ptLst>
  <dgm:cxnLst>
    <dgm:cxn modelId="{0CAAB900-2765-45DB-A806-68886FFB0BA8}" srcId="{EF2AC2E4-119C-49C3-B301-95ACC0BD8F27}" destId="{C1D0B78C-DE3F-4841-B4B4-8557E5F4ACC4}" srcOrd="3" destOrd="0" parTransId="{320A67A5-5EA5-42BC-BF9F-305A338222A0}" sibTransId="{140B50B1-6D3E-4190-AB2D-A384CCE72E9F}"/>
    <dgm:cxn modelId="{736FF32A-B22B-4552-91F4-C12AF5C12D5A}" srcId="{EF2AC2E4-119C-49C3-B301-95ACC0BD8F27}" destId="{73010B26-E590-4593-86CA-0D949B94B668}" srcOrd="2" destOrd="0" parTransId="{F51EC61A-6C06-4D67-B202-C58F23C2E23F}" sibTransId="{D705C8D0-2DEF-4A52-8201-C83A009D33F2}"/>
    <dgm:cxn modelId="{B80C7288-70CF-4CD6-9DE0-899ED655BC4E}" type="presOf" srcId="{485A0097-422C-463D-A962-87811A3AF0F9}" destId="{5F884C23-CF24-4FBE-AE57-BE7C162C3139}" srcOrd="0" destOrd="0" presId="urn:microsoft.com/office/officeart/2005/8/layout/list1"/>
    <dgm:cxn modelId="{292FC18D-C567-4360-AB9D-9393D1DCE4CA}" srcId="{EF2AC2E4-119C-49C3-B301-95ACC0BD8F27}" destId="{3EED0C21-F620-4810-BF0A-FFA31FFCD0AF}" srcOrd="1" destOrd="0" parTransId="{E7DAE91B-3A21-41F7-8BDC-96223FE8F0DB}" sibTransId="{EEF1FAA6-8FFE-4392-98A9-2B01FE4C095B}"/>
    <dgm:cxn modelId="{5EA6D98D-78D2-4497-9554-57A45FFDDF13}" type="presOf" srcId="{3EED0C21-F620-4810-BF0A-FFA31FFCD0AF}" destId="{28D4CADC-1B8F-4E84-A776-E7613247CBF1}" srcOrd="1" destOrd="0" presId="urn:microsoft.com/office/officeart/2005/8/layout/list1"/>
    <dgm:cxn modelId="{DCB6498F-561A-47AD-B9DF-D69AF0A581F2}" type="presOf" srcId="{73010B26-E590-4593-86CA-0D949B94B668}" destId="{FF0BE5A8-77EB-4817-A190-2508BF8CED77}" srcOrd="1" destOrd="0" presId="urn:microsoft.com/office/officeart/2005/8/layout/list1"/>
    <dgm:cxn modelId="{0FD32C94-C237-4DDA-83BB-CECB2C0F1AFF}" type="presOf" srcId="{485A0097-422C-463D-A962-87811A3AF0F9}" destId="{F31EA165-5E4A-4B08-B0BE-A73FFA06F447}" srcOrd="1" destOrd="0" presId="urn:microsoft.com/office/officeart/2005/8/layout/list1"/>
    <dgm:cxn modelId="{018DAA99-52AF-4D32-9E49-EFB80683FE42}" srcId="{EF2AC2E4-119C-49C3-B301-95ACC0BD8F27}" destId="{485A0097-422C-463D-A962-87811A3AF0F9}" srcOrd="0" destOrd="0" parTransId="{83F884A8-979C-4A46-B175-65C2A4A9930F}" sibTransId="{D776B268-A7FD-421E-9307-BBCAD0EDE2E3}"/>
    <dgm:cxn modelId="{D295989F-B1F9-44C2-A630-7DC44ACA98B5}" type="presOf" srcId="{C1D0B78C-DE3F-4841-B4B4-8557E5F4ACC4}" destId="{46F7C356-5F7E-46FC-9A2C-355763B2629C}" srcOrd="0" destOrd="0" presId="urn:microsoft.com/office/officeart/2005/8/layout/list1"/>
    <dgm:cxn modelId="{EC1627C9-7B85-4408-9523-D11E2E37E4AF}" type="presOf" srcId="{EF2AC2E4-119C-49C3-B301-95ACC0BD8F27}" destId="{C6B2B673-DE11-48B3-863E-91076AA546C2}" srcOrd="0" destOrd="0" presId="urn:microsoft.com/office/officeart/2005/8/layout/list1"/>
    <dgm:cxn modelId="{2344D3CA-9D73-4C2E-8A06-357366EB456F}" type="presOf" srcId="{C1D0B78C-DE3F-4841-B4B4-8557E5F4ACC4}" destId="{55E6894F-FC1A-47E1-BA60-0E2AFDCCE930}" srcOrd="1" destOrd="0" presId="urn:microsoft.com/office/officeart/2005/8/layout/list1"/>
    <dgm:cxn modelId="{E30DB6DA-24DB-4F36-86E4-2F4127D1978A}" type="presOf" srcId="{3EED0C21-F620-4810-BF0A-FFA31FFCD0AF}" destId="{2921A6FE-ADF1-40FA-A685-7381861778F5}" srcOrd="0" destOrd="0" presId="urn:microsoft.com/office/officeart/2005/8/layout/list1"/>
    <dgm:cxn modelId="{4E3929F8-A257-43BD-8079-C60B325848C7}" type="presOf" srcId="{73010B26-E590-4593-86CA-0D949B94B668}" destId="{35B783AE-11B1-48D2-95DE-762F44D775E8}" srcOrd="0" destOrd="0" presId="urn:microsoft.com/office/officeart/2005/8/layout/list1"/>
    <dgm:cxn modelId="{C42EC206-F413-40BC-9F81-9B59FD9F6C8D}" type="presParOf" srcId="{C6B2B673-DE11-48B3-863E-91076AA546C2}" destId="{89CED6EB-B16D-4345-9F7B-7455BCD9F135}" srcOrd="0" destOrd="0" presId="urn:microsoft.com/office/officeart/2005/8/layout/list1"/>
    <dgm:cxn modelId="{B8609EF3-E2FA-4DE9-BFBE-5D2F6ECEE860}" type="presParOf" srcId="{89CED6EB-B16D-4345-9F7B-7455BCD9F135}" destId="{5F884C23-CF24-4FBE-AE57-BE7C162C3139}" srcOrd="0" destOrd="0" presId="urn:microsoft.com/office/officeart/2005/8/layout/list1"/>
    <dgm:cxn modelId="{63A33916-82FD-495D-838F-4C348F9113B6}" type="presParOf" srcId="{89CED6EB-B16D-4345-9F7B-7455BCD9F135}" destId="{F31EA165-5E4A-4B08-B0BE-A73FFA06F447}" srcOrd="1" destOrd="0" presId="urn:microsoft.com/office/officeart/2005/8/layout/list1"/>
    <dgm:cxn modelId="{A7577049-351E-419E-84AE-73236AD36A8C}" type="presParOf" srcId="{C6B2B673-DE11-48B3-863E-91076AA546C2}" destId="{48069EE3-D689-498B-A9C9-F0453461D370}" srcOrd="1" destOrd="0" presId="urn:microsoft.com/office/officeart/2005/8/layout/list1"/>
    <dgm:cxn modelId="{7A84B452-2811-4D7C-8191-22212DCC26C9}" type="presParOf" srcId="{C6B2B673-DE11-48B3-863E-91076AA546C2}" destId="{CD2CAE5B-239C-4EDF-B12C-EF259B210BC4}" srcOrd="2" destOrd="0" presId="urn:microsoft.com/office/officeart/2005/8/layout/list1"/>
    <dgm:cxn modelId="{72D14BBE-664F-4F72-ACB0-559F442B38A2}" type="presParOf" srcId="{C6B2B673-DE11-48B3-863E-91076AA546C2}" destId="{9CF006F9-4EBA-435D-8A26-F90C1AF21385}" srcOrd="3" destOrd="0" presId="urn:microsoft.com/office/officeart/2005/8/layout/list1"/>
    <dgm:cxn modelId="{F4EFDD14-0E79-41DD-9FCC-6089415954E5}" type="presParOf" srcId="{C6B2B673-DE11-48B3-863E-91076AA546C2}" destId="{87A0EEC4-1DAD-44E7-8432-EF240D80C48D}" srcOrd="4" destOrd="0" presId="urn:microsoft.com/office/officeart/2005/8/layout/list1"/>
    <dgm:cxn modelId="{5CA084D3-AAF4-41B4-BFCE-7DC1A85E6B2B}" type="presParOf" srcId="{87A0EEC4-1DAD-44E7-8432-EF240D80C48D}" destId="{2921A6FE-ADF1-40FA-A685-7381861778F5}" srcOrd="0" destOrd="0" presId="urn:microsoft.com/office/officeart/2005/8/layout/list1"/>
    <dgm:cxn modelId="{1EB033E9-C2D7-4834-A515-C962203012B4}" type="presParOf" srcId="{87A0EEC4-1DAD-44E7-8432-EF240D80C48D}" destId="{28D4CADC-1B8F-4E84-A776-E7613247CBF1}" srcOrd="1" destOrd="0" presId="urn:microsoft.com/office/officeart/2005/8/layout/list1"/>
    <dgm:cxn modelId="{A50B0357-2797-480A-A408-4D2F83698F8B}" type="presParOf" srcId="{C6B2B673-DE11-48B3-863E-91076AA546C2}" destId="{FAB7A021-41C5-4DDA-8617-9040AF3A3AEA}" srcOrd="5" destOrd="0" presId="urn:microsoft.com/office/officeart/2005/8/layout/list1"/>
    <dgm:cxn modelId="{1040FD11-7B7F-466B-A162-111590B90B63}" type="presParOf" srcId="{C6B2B673-DE11-48B3-863E-91076AA546C2}" destId="{A75BC8D9-37DE-4427-AB48-FE9710ABC765}" srcOrd="6" destOrd="0" presId="urn:microsoft.com/office/officeart/2005/8/layout/list1"/>
    <dgm:cxn modelId="{F39EC535-1878-416D-BD41-995E15583D85}" type="presParOf" srcId="{C6B2B673-DE11-48B3-863E-91076AA546C2}" destId="{85CAC6BB-1041-4FEE-A8D3-6721A58F096A}" srcOrd="7" destOrd="0" presId="urn:microsoft.com/office/officeart/2005/8/layout/list1"/>
    <dgm:cxn modelId="{AC9D2F60-4708-44A9-8395-6E875B9AF011}" type="presParOf" srcId="{C6B2B673-DE11-48B3-863E-91076AA546C2}" destId="{E05F636B-BAAE-44BA-83A7-4C5DDE3B4ACE}" srcOrd="8" destOrd="0" presId="urn:microsoft.com/office/officeart/2005/8/layout/list1"/>
    <dgm:cxn modelId="{0F38F435-9CFD-43B3-95E9-AD74B53F45E0}" type="presParOf" srcId="{E05F636B-BAAE-44BA-83A7-4C5DDE3B4ACE}" destId="{35B783AE-11B1-48D2-95DE-762F44D775E8}" srcOrd="0" destOrd="0" presId="urn:microsoft.com/office/officeart/2005/8/layout/list1"/>
    <dgm:cxn modelId="{E7F576E9-3C0A-4DE6-8756-E3834264AF5D}" type="presParOf" srcId="{E05F636B-BAAE-44BA-83A7-4C5DDE3B4ACE}" destId="{FF0BE5A8-77EB-4817-A190-2508BF8CED77}" srcOrd="1" destOrd="0" presId="urn:microsoft.com/office/officeart/2005/8/layout/list1"/>
    <dgm:cxn modelId="{2DA2733A-1D91-4BB1-84E1-8DBA5440EF05}" type="presParOf" srcId="{C6B2B673-DE11-48B3-863E-91076AA546C2}" destId="{7258C5F1-2583-476F-BB37-DA60D777F632}" srcOrd="9" destOrd="0" presId="urn:microsoft.com/office/officeart/2005/8/layout/list1"/>
    <dgm:cxn modelId="{CF2BB0D4-12AA-4A63-9A65-E9F4AD5DB52A}" type="presParOf" srcId="{C6B2B673-DE11-48B3-863E-91076AA546C2}" destId="{C34FF632-6103-4779-B931-6BA4F6CEE73C}" srcOrd="10" destOrd="0" presId="urn:microsoft.com/office/officeart/2005/8/layout/list1"/>
    <dgm:cxn modelId="{3DA105DF-AE0B-4192-B315-596972138B8B}" type="presParOf" srcId="{C6B2B673-DE11-48B3-863E-91076AA546C2}" destId="{24BC4A51-EAB6-4F47-8E45-4C12B28F809C}" srcOrd="11" destOrd="0" presId="urn:microsoft.com/office/officeart/2005/8/layout/list1"/>
    <dgm:cxn modelId="{5E84A5C3-EDA0-4EB8-BEEE-E7D91DFAEE48}" type="presParOf" srcId="{C6B2B673-DE11-48B3-863E-91076AA546C2}" destId="{AD8A003E-0892-41E8-8965-00824C0F2648}" srcOrd="12" destOrd="0" presId="urn:microsoft.com/office/officeart/2005/8/layout/list1"/>
    <dgm:cxn modelId="{70644ACA-B6A4-41A1-9B4E-433D52B7C0DE}" type="presParOf" srcId="{AD8A003E-0892-41E8-8965-00824C0F2648}" destId="{46F7C356-5F7E-46FC-9A2C-355763B2629C}" srcOrd="0" destOrd="0" presId="urn:microsoft.com/office/officeart/2005/8/layout/list1"/>
    <dgm:cxn modelId="{B20DBA8A-C0C4-4E2D-9D70-9CA7A6DE131E}" type="presParOf" srcId="{AD8A003E-0892-41E8-8965-00824C0F2648}" destId="{55E6894F-FC1A-47E1-BA60-0E2AFDCCE930}" srcOrd="1" destOrd="0" presId="urn:microsoft.com/office/officeart/2005/8/layout/list1"/>
    <dgm:cxn modelId="{4DAFE6D5-F4F0-4FFA-A2F1-C853B8C3A7A7}" type="presParOf" srcId="{C6B2B673-DE11-48B3-863E-91076AA546C2}" destId="{D682E5AA-719F-454E-BCFD-C3E6A2EAE0FA}" srcOrd="13" destOrd="0" presId="urn:microsoft.com/office/officeart/2005/8/layout/list1"/>
    <dgm:cxn modelId="{980A6C08-8D9D-4572-9156-BBD1E8764414}" type="presParOf" srcId="{C6B2B673-DE11-48B3-863E-91076AA546C2}" destId="{28E2AFAB-557C-4A63-A70F-E90F61831C5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013A132-7F34-4C87-88E2-7C4C4A5F0FC0}"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FF8258D5-1D41-4C79-98B6-E5028E6ABDBB}">
      <dgm:prSet/>
      <dgm:spPr/>
      <dgm:t>
        <a:bodyPr/>
        <a:lstStyle/>
        <a:p>
          <a:r>
            <a:rPr lang="es-MX"/>
            <a:t>ausencia de partidos</a:t>
          </a:r>
          <a:endParaRPr lang="en-US"/>
        </a:p>
      </dgm:t>
    </dgm:pt>
    <dgm:pt modelId="{B95E3CD8-342B-4F66-BFDC-E86B559B6F8B}" type="parTrans" cxnId="{4A9A733B-719E-4153-A045-3DF500EA0942}">
      <dgm:prSet/>
      <dgm:spPr/>
      <dgm:t>
        <a:bodyPr/>
        <a:lstStyle/>
        <a:p>
          <a:endParaRPr lang="en-US"/>
        </a:p>
      </dgm:t>
    </dgm:pt>
    <dgm:pt modelId="{5B154EB3-5B55-4779-A46E-2E53A51946F6}" type="sibTrans" cxnId="{4A9A733B-719E-4153-A045-3DF500EA0942}">
      <dgm:prSet/>
      <dgm:spPr/>
      <dgm:t>
        <a:bodyPr/>
        <a:lstStyle/>
        <a:p>
          <a:endParaRPr lang="en-US"/>
        </a:p>
      </dgm:t>
    </dgm:pt>
    <dgm:pt modelId="{2FC6F9B7-3BBF-4BB0-90B2-0B05ED9AF121}">
      <dgm:prSet/>
      <dgm:spPr/>
      <dgm:t>
        <a:bodyPr/>
        <a:lstStyle/>
        <a:p>
          <a:r>
            <a:rPr lang="es-MX"/>
            <a:t>campañas limitadas</a:t>
          </a:r>
          <a:endParaRPr lang="en-US"/>
        </a:p>
      </dgm:t>
    </dgm:pt>
    <dgm:pt modelId="{F5517387-4A48-469F-ABFC-051466D000DA}" type="parTrans" cxnId="{CE35DF4B-239C-446F-8871-D81B7FCF9CA2}">
      <dgm:prSet/>
      <dgm:spPr/>
      <dgm:t>
        <a:bodyPr/>
        <a:lstStyle/>
        <a:p>
          <a:endParaRPr lang="en-US"/>
        </a:p>
      </dgm:t>
    </dgm:pt>
    <dgm:pt modelId="{1C010201-3BF1-4498-ABBB-140002157AEC}" type="sibTrans" cxnId="{CE35DF4B-239C-446F-8871-D81B7FCF9CA2}">
      <dgm:prSet/>
      <dgm:spPr/>
      <dgm:t>
        <a:bodyPr/>
        <a:lstStyle/>
        <a:p>
          <a:endParaRPr lang="en-US"/>
        </a:p>
      </dgm:t>
    </dgm:pt>
    <dgm:pt modelId="{EA93D4EA-69E0-41AE-BD8E-735CFA080783}">
      <dgm:prSet/>
      <dgm:spPr/>
      <dgm:t>
        <a:bodyPr/>
        <a:lstStyle/>
        <a:p>
          <a:r>
            <a:rPr lang="es-MX"/>
            <a:t>fiscalización</a:t>
          </a:r>
          <a:endParaRPr lang="en-US"/>
        </a:p>
      </dgm:t>
    </dgm:pt>
    <dgm:pt modelId="{B6A57036-6555-49F9-87E4-A23CBB2B9E00}" type="parTrans" cxnId="{20579BEF-FA3A-42C2-B55B-EE811A8B65D6}">
      <dgm:prSet/>
      <dgm:spPr/>
      <dgm:t>
        <a:bodyPr/>
        <a:lstStyle/>
        <a:p>
          <a:endParaRPr lang="en-US"/>
        </a:p>
      </dgm:t>
    </dgm:pt>
    <dgm:pt modelId="{1A8FC2FE-880F-4AB3-A513-DFF1CCC3C5B5}" type="sibTrans" cxnId="{20579BEF-FA3A-42C2-B55B-EE811A8B65D6}">
      <dgm:prSet/>
      <dgm:spPr/>
      <dgm:t>
        <a:bodyPr/>
        <a:lstStyle/>
        <a:p>
          <a:endParaRPr lang="en-US"/>
        </a:p>
      </dgm:t>
    </dgm:pt>
    <dgm:pt modelId="{CEF4DAB6-65C7-489A-9F0D-EB9FC3DAEC87}">
      <dgm:prSet/>
      <dgm:spPr/>
      <dgm:t>
        <a:bodyPr/>
        <a:lstStyle/>
        <a:p>
          <a:r>
            <a:rPr lang="es-MX"/>
            <a:t>prohibiciones</a:t>
          </a:r>
          <a:endParaRPr lang="en-US"/>
        </a:p>
      </dgm:t>
    </dgm:pt>
    <dgm:pt modelId="{19969AFA-77FC-444E-9226-BDBF0B3F46E3}" type="parTrans" cxnId="{EEDD4E38-881B-459A-A018-3C3C1F864033}">
      <dgm:prSet/>
      <dgm:spPr/>
      <dgm:t>
        <a:bodyPr/>
        <a:lstStyle/>
        <a:p>
          <a:endParaRPr lang="en-US"/>
        </a:p>
      </dgm:t>
    </dgm:pt>
    <dgm:pt modelId="{744F1C63-0D8C-43B0-8FDE-0074F6444836}" type="sibTrans" cxnId="{EEDD4E38-881B-459A-A018-3C3C1F864033}">
      <dgm:prSet/>
      <dgm:spPr/>
      <dgm:t>
        <a:bodyPr/>
        <a:lstStyle/>
        <a:p>
          <a:endParaRPr lang="en-US"/>
        </a:p>
      </dgm:t>
    </dgm:pt>
    <dgm:pt modelId="{B493F6FF-4D16-4305-9D56-BB57A25C7351}">
      <dgm:prSet/>
      <dgm:spPr/>
      <dgm:t>
        <a:bodyPr/>
        <a:lstStyle/>
        <a:p>
          <a:r>
            <a:rPr lang="es-MX"/>
            <a:t>propaganda institucional</a:t>
          </a:r>
          <a:endParaRPr lang="en-US"/>
        </a:p>
      </dgm:t>
    </dgm:pt>
    <dgm:pt modelId="{BF9C0985-9B95-4770-9EB5-ABF20D8C32FC}" type="parTrans" cxnId="{7DDF3D86-DD65-4363-9621-893AB8D29596}">
      <dgm:prSet/>
      <dgm:spPr/>
      <dgm:t>
        <a:bodyPr/>
        <a:lstStyle/>
        <a:p>
          <a:endParaRPr lang="en-US"/>
        </a:p>
      </dgm:t>
    </dgm:pt>
    <dgm:pt modelId="{2C305473-16D4-48DE-ABBA-83B29DFDBD3D}" type="sibTrans" cxnId="{7DDF3D86-DD65-4363-9621-893AB8D29596}">
      <dgm:prSet/>
      <dgm:spPr/>
      <dgm:t>
        <a:bodyPr/>
        <a:lstStyle/>
        <a:p>
          <a:endParaRPr lang="en-US"/>
        </a:p>
      </dgm:t>
    </dgm:pt>
    <dgm:pt modelId="{2FC9A0CF-73FA-4AA0-A3CB-D2A3C44CC979}">
      <dgm:prSet/>
      <dgm:spPr/>
      <dgm:t>
        <a:bodyPr/>
        <a:lstStyle/>
        <a:p>
          <a:r>
            <a:rPr lang="es-MX"/>
            <a:t>restricciones de financiamiento</a:t>
          </a:r>
          <a:endParaRPr lang="en-US"/>
        </a:p>
      </dgm:t>
    </dgm:pt>
    <dgm:pt modelId="{562A98EF-58C4-490E-A8F4-252AF8F9AD90}" type="parTrans" cxnId="{1957CB66-3E52-4999-8778-45A35AE488A1}">
      <dgm:prSet/>
      <dgm:spPr/>
      <dgm:t>
        <a:bodyPr/>
        <a:lstStyle/>
        <a:p>
          <a:endParaRPr lang="en-US"/>
        </a:p>
      </dgm:t>
    </dgm:pt>
    <dgm:pt modelId="{CE0FCF7E-C697-4EF1-9422-1A9E33CF6FEA}" type="sibTrans" cxnId="{1957CB66-3E52-4999-8778-45A35AE488A1}">
      <dgm:prSet/>
      <dgm:spPr/>
      <dgm:t>
        <a:bodyPr/>
        <a:lstStyle/>
        <a:p>
          <a:endParaRPr lang="en-US"/>
        </a:p>
      </dgm:t>
    </dgm:pt>
    <dgm:pt modelId="{C4105BF5-EDFB-4420-9684-A3D2CDBCA1AA}">
      <dgm:prSet/>
      <dgm:spPr/>
      <dgm:t>
        <a:bodyPr/>
        <a:lstStyle/>
        <a:p>
          <a:r>
            <a:rPr lang="es-MX"/>
            <a:t>redes sociales</a:t>
          </a:r>
          <a:endParaRPr lang="en-US"/>
        </a:p>
      </dgm:t>
    </dgm:pt>
    <dgm:pt modelId="{C7D62130-498D-42CB-8E69-B580C892D252}" type="parTrans" cxnId="{468CD107-B5CC-4997-8CCB-2C261C088513}">
      <dgm:prSet/>
      <dgm:spPr/>
      <dgm:t>
        <a:bodyPr/>
        <a:lstStyle/>
        <a:p>
          <a:endParaRPr lang="en-US"/>
        </a:p>
      </dgm:t>
    </dgm:pt>
    <dgm:pt modelId="{62AA2E2E-E6B8-49C8-9211-B432DADE68C7}" type="sibTrans" cxnId="{468CD107-B5CC-4997-8CCB-2C261C088513}">
      <dgm:prSet/>
      <dgm:spPr/>
      <dgm:t>
        <a:bodyPr/>
        <a:lstStyle/>
        <a:p>
          <a:endParaRPr lang="en-US"/>
        </a:p>
      </dgm:t>
    </dgm:pt>
    <dgm:pt modelId="{1B4E03EF-12FF-496F-9777-3D8BC1A80D78}">
      <dgm:prSet/>
      <dgm:spPr/>
      <dgm:t>
        <a:bodyPr/>
        <a:lstStyle/>
        <a:p>
          <a:r>
            <a:rPr lang="es-MX"/>
            <a:t>uso de IA</a:t>
          </a:r>
          <a:endParaRPr lang="en-US"/>
        </a:p>
      </dgm:t>
    </dgm:pt>
    <dgm:pt modelId="{0D665C3C-2B5A-4D7F-BEB6-BC74EEBDEA44}" type="parTrans" cxnId="{C5A9E93F-B8F8-448A-8D67-A7BBF110727E}">
      <dgm:prSet/>
      <dgm:spPr/>
      <dgm:t>
        <a:bodyPr/>
        <a:lstStyle/>
        <a:p>
          <a:endParaRPr lang="en-US"/>
        </a:p>
      </dgm:t>
    </dgm:pt>
    <dgm:pt modelId="{3C2560D5-0610-44EC-9A9A-EE1110E32EFE}" type="sibTrans" cxnId="{C5A9E93F-B8F8-448A-8D67-A7BBF110727E}">
      <dgm:prSet/>
      <dgm:spPr/>
      <dgm:t>
        <a:bodyPr/>
        <a:lstStyle/>
        <a:p>
          <a:endParaRPr lang="en-US"/>
        </a:p>
      </dgm:t>
    </dgm:pt>
    <dgm:pt modelId="{2E28C4FB-49C6-4F6E-BDDB-966896A5E6AE}">
      <dgm:prSet/>
      <dgm:spPr/>
      <dgm:t>
        <a:bodyPr/>
        <a:lstStyle/>
        <a:p>
          <a:r>
            <a:rPr lang="es-MX"/>
            <a:t>equidad</a:t>
          </a:r>
          <a:endParaRPr lang="en-US"/>
        </a:p>
      </dgm:t>
    </dgm:pt>
    <dgm:pt modelId="{A089269E-8E14-41FE-9441-CA1D167B4564}" type="parTrans" cxnId="{CBFE6084-AA80-41E7-AB26-00F69043B274}">
      <dgm:prSet/>
      <dgm:spPr/>
      <dgm:t>
        <a:bodyPr/>
        <a:lstStyle/>
        <a:p>
          <a:endParaRPr lang="en-US"/>
        </a:p>
      </dgm:t>
    </dgm:pt>
    <dgm:pt modelId="{F8907F86-BD66-44C6-B479-2282BA735D2F}" type="sibTrans" cxnId="{CBFE6084-AA80-41E7-AB26-00F69043B274}">
      <dgm:prSet/>
      <dgm:spPr/>
      <dgm:t>
        <a:bodyPr/>
        <a:lstStyle/>
        <a:p>
          <a:endParaRPr lang="en-US"/>
        </a:p>
      </dgm:t>
    </dgm:pt>
    <dgm:pt modelId="{B08E3F79-446F-4EA3-825C-7746C344D7CA}">
      <dgm:prSet/>
      <dgm:spPr/>
      <dgm:t>
        <a:bodyPr/>
        <a:lstStyle/>
        <a:p>
          <a:r>
            <a:rPr lang="es-MX"/>
            <a:t>libertad judicial</a:t>
          </a:r>
          <a:endParaRPr lang="en-US"/>
        </a:p>
      </dgm:t>
    </dgm:pt>
    <dgm:pt modelId="{8DBECFBC-9DB0-4D13-A141-72A5AD98C398}" type="parTrans" cxnId="{3F8C9D26-1DA0-4EBF-8587-8EE86DC4281C}">
      <dgm:prSet/>
      <dgm:spPr/>
      <dgm:t>
        <a:bodyPr/>
        <a:lstStyle/>
        <a:p>
          <a:endParaRPr lang="en-US"/>
        </a:p>
      </dgm:t>
    </dgm:pt>
    <dgm:pt modelId="{78EFA0EA-6532-4CCB-958F-E1418B972FAC}" type="sibTrans" cxnId="{3F8C9D26-1DA0-4EBF-8587-8EE86DC4281C}">
      <dgm:prSet/>
      <dgm:spPr/>
      <dgm:t>
        <a:bodyPr/>
        <a:lstStyle/>
        <a:p>
          <a:endParaRPr lang="en-US"/>
        </a:p>
      </dgm:t>
    </dgm:pt>
    <dgm:pt modelId="{05D35669-D05F-4D6F-9E06-2FCCCFB62D6F}" type="pres">
      <dgm:prSet presAssocID="{B013A132-7F34-4C87-88E2-7C4C4A5F0FC0}" presName="diagram" presStyleCnt="0">
        <dgm:presLayoutVars>
          <dgm:dir/>
          <dgm:resizeHandles val="exact"/>
        </dgm:presLayoutVars>
      </dgm:prSet>
      <dgm:spPr/>
    </dgm:pt>
    <dgm:pt modelId="{D30D0B1F-F72B-4ED5-BFE3-07BBA5DCDB86}" type="pres">
      <dgm:prSet presAssocID="{FF8258D5-1D41-4C79-98B6-E5028E6ABDBB}" presName="node" presStyleLbl="node1" presStyleIdx="0" presStyleCnt="10">
        <dgm:presLayoutVars>
          <dgm:bulletEnabled val="1"/>
        </dgm:presLayoutVars>
      </dgm:prSet>
      <dgm:spPr/>
    </dgm:pt>
    <dgm:pt modelId="{521506A3-90CE-4C07-87F9-4EE2874B7E35}" type="pres">
      <dgm:prSet presAssocID="{5B154EB3-5B55-4779-A46E-2E53A51946F6}" presName="sibTrans" presStyleCnt="0"/>
      <dgm:spPr/>
    </dgm:pt>
    <dgm:pt modelId="{31F515E6-190E-4492-B069-1A48637620B6}" type="pres">
      <dgm:prSet presAssocID="{2FC6F9B7-3BBF-4BB0-90B2-0B05ED9AF121}" presName="node" presStyleLbl="node1" presStyleIdx="1" presStyleCnt="10">
        <dgm:presLayoutVars>
          <dgm:bulletEnabled val="1"/>
        </dgm:presLayoutVars>
      </dgm:prSet>
      <dgm:spPr/>
    </dgm:pt>
    <dgm:pt modelId="{8343FB49-6FB1-4615-A2D7-15FBDDE606A9}" type="pres">
      <dgm:prSet presAssocID="{1C010201-3BF1-4498-ABBB-140002157AEC}" presName="sibTrans" presStyleCnt="0"/>
      <dgm:spPr/>
    </dgm:pt>
    <dgm:pt modelId="{C56BE9D2-8A1A-407F-B155-7443A61BF61A}" type="pres">
      <dgm:prSet presAssocID="{EA93D4EA-69E0-41AE-BD8E-735CFA080783}" presName="node" presStyleLbl="node1" presStyleIdx="2" presStyleCnt="10">
        <dgm:presLayoutVars>
          <dgm:bulletEnabled val="1"/>
        </dgm:presLayoutVars>
      </dgm:prSet>
      <dgm:spPr/>
    </dgm:pt>
    <dgm:pt modelId="{401897E1-0721-4F3C-9B5F-0C6ACB2B76BA}" type="pres">
      <dgm:prSet presAssocID="{1A8FC2FE-880F-4AB3-A513-DFF1CCC3C5B5}" presName="sibTrans" presStyleCnt="0"/>
      <dgm:spPr/>
    </dgm:pt>
    <dgm:pt modelId="{CB4C3A0F-6713-42C2-A452-770B46F718D8}" type="pres">
      <dgm:prSet presAssocID="{CEF4DAB6-65C7-489A-9F0D-EB9FC3DAEC87}" presName="node" presStyleLbl="node1" presStyleIdx="3" presStyleCnt="10">
        <dgm:presLayoutVars>
          <dgm:bulletEnabled val="1"/>
        </dgm:presLayoutVars>
      </dgm:prSet>
      <dgm:spPr/>
    </dgm:pt>
    <dgm:pt modelId="{FF76C42F-2C5F-4D06-B227-DB01865C9EF5}" type="pres">
      <dgm:prSet presAssocID="{744F1C63-0D8C-43B0-8FDE-0074F6444836}" presName="sibTrans" presStyleCnt="0"/>
      <dgm:spPr/>
    </dgm:pt>
    <dgm:pt modelId="{F61DB968-187F-4A8D-830F-DE615F72B70E}" type="pres">
      <dgm:prSet presAssocID="{B493F6FF-4D16-4305-9D56-BB57A25C7351}" presName="node" presStyleLbl="node1" presStyleIdx="4" presStyleCnt="10">
        <dgm:presLayoutVars>
          <dgm:bulletEnabled val="1"/>
        </dgm:presLayoutVars>
      </dgm:prSet>
      <dgm:spPr/>
    </dgm:pt>
    <dgm:pt modelId="{2C75896C-A176-4F57-867A-2CFC7BD3C103}" type="pres">
      <dgm:prSet presAssocID="{2C305473-16D4-48DE-ABBA-83B29DFDBD3D}" presName="sibTrans" presStyleCnt="0"/>
      <dgm:spPr/>
    </dgm:pt>
    <dgm:pt modelId="{9FE69B57-D291-415C-A80C-A12C9AAD255F}" type="pres">
      <dgm:prSet presAssocID="{2FC9A0CF-73FA-4AA0-A3CB-D2A3C44CC979}" presName="node" presStyleLbl="node1" presStyleIdx="5" presStyleCnt="10">
        <dgm:presLayoutVars>
          <dgm:bulletEnabled val="1"/>
        </dgm:presLayoutVars>
      </dgm:prSet>
      <dgm:spPr/>
    </dgm:pt>
    <dgm:pt modelId="{E4AB37AA-EA52-45A2-84DE-C2B5A4EA2832}" type="pres">
      <dgm:prSet presAssocID="{CE0FCF7E-C697-4EF1-9422-1A9E33CF6FEA}" presName="sibTrans" presStyleCnt="0"/>
      <dgm:spPr/>
    </dgm:pt>
    <dgm:pt modelId="{AF7F8DC9-FF3C-405A-B12A-9D20F1222591}" type="pres">
      <dgm:prSet presAssocID="{C4105BF5-EDFB-4420-9684-A3D2CDBCA1AA}" presName="node" presStyleLbl="node1" presStyleIdx="6" presStyleCnt="10">
        <dgm:presLayoutVars>
          <dgm:bulletEnabled val="1"/>
        </dgm:presLayoutVars>
      </dgm:prSet>
      <dgm:spPr/>
    </dgm:pt>
    <dgm:pt modelId="{1B14D730-AC07-4EA4-8641-75868A945E04}" type="pres">
      <dgm:prSet presAssocID="{62AA2E2E-E6B8-49C8-9211-B432DADE68C7}" presName="sibTrans" presStyleCnt="0"/>
      <dgm:spPr/>
    </dgm:pt>
    <dgm:pt modelId="{CAB6AFDD-9E76-42DE-9D4C-6CA5A656D12A}" type="pres">
      <dgm:prSet presAssocID="{1B4E03EF-12FF-496F-9777-3D8BC1A80D78}" presName="node" presStyleLbl="node1" presStyleIdx="7" presStyleCnt="10">
        <dgm:presLayoutVars>
          <dgm:bulletEnabled val="1"/>
        </dgm:presLayoutVars>
      </dgm:prSet>
      <dgm:spPr/>
    </dgm:pt>
    <dgm:pt modelId="{00D7078B-E4B9-48C0-9600-DF0677326D22}" type="pres">
      <dgm:prSet presAssocID="{3C2560D5-0610-44EC-9A9A-EE1110E32EFE}" presName="sibTrans" presStyleCnt="0"/>
      <dgm:spPr/>
    </dgm:pt>
    <dgm:pt modelId="{F553671A-B8C4-434F-9378-8D0E5D14E35E}" type="pres">
      <dgm:prSet presAssocID="{2E28C4FB-49C6-4F6E-BDDB-966896A5E6AE}" presName="node" presStyleLbl="node1" presStyleIdx="8" presStyleCnt="10">
        <dgm:presLayoutVars>
          <dgm:bulletEnabled val="1"/>
        </dgm:presLayoutVars>
      </dgm:prSet>
      <dgm:spPr/>
    </dgm:pt>
    <dgm:pt modelId="{FA9A1E8F-E32B-4F1B-9571-3161767FBE9B}" type="pres">
      <dgm:prSet presAssocID="{F8907F86-BD66-44C6-B479-2282BA735D2F}" presName="sibTrans" presStyleCnt="0"/>
      <dgm:spPr/>
    </dgm:pt>
    <dgm:pt modelId="{7BB63E3F-56EF-4DCE-8ADE-47FBC9AC34B4}" type="pres">
      <dgm:prSet presAssocID="{B08E3F79-446F-4EA3-825C-7746C344D7CA}" presName="node" presStyleLbl="node1" presStyleIdx="9" presStyleCnt="10">
        <dgm:presLayoutVars>
          <dgm:bulletEnabled val="1"/>
        </dgm:presLayoutVars>
      </dgm:prSet>
      <dgm:spPr/>
    </dgm:pt>
  </dgm:ptLst>
  <dgm:cxnLst>
    <dgm:cxn modelId="{A3EFC404-E6FE-42C5-AE12-2B02E409C9E4}" type="presOf" srcId="{B08E3F79-446F-4EA3-825C-7746C344D7CA}" destId="{7BB63E3F-56EF-4DCE-8ADE-47FBC9AC34B4}" srcOrd="0" destOrd="0" presId="urn:microsoft.com/office/officeart/2005/8/layout/default"/>
    <dgm:cxn modelId="{468CD107-B5CC-4997-8CCB-2C261C088513}" srcId="{B013A132-7F34-4C87-88E2-7C4C4A5F0FC0}" destId="{C4105BF5-EDFB-4420-9684-A3D2CDBCA1AA}" srcOrd="6" destOrd="0" parTransId="{C7D62130-498D-42CB-8E69-B580C892D252}" sibTransId="{62AA2E2E-E6B8-49C8-9211-B432DADE68C7}"/>
    <dgm:cxn modelId="{3F8C9D26-1DA0-4EBF-8587-8EE86DC4281C}" srcId="{B013A132-7F34-4C87-88E2-7C4C4A5F0FC0}" destId="{B08E3F79-446F-4EA3-825C-7746C344D7CA}" srcOrd="9" destOrd="0" parTransId="{8DBECFBC-9DB0-4D13-A141-72A5AD98C398}" sibTransId="{78EFA0EA-6532-4CCB-958F-E1418B972FAC}"/>
    <dgm:cxn modelId="{A95EB42E-7C6B-473D-A022-09D0050F4001}" type="presOf" srcId="{FF8258D5-1D41-4C79-98B6-E5028E6ABDBB}" destId="{D30D0B1F-F72B-4ED5-BFE3-07BBA5DCDB86}" srcOrd="0" destOrd="0" presId="urn:microsoft.com/office/officeart/2005/8/layout/default"/>
    <dgm:cxn modelId="{EEDD4E38-881B-459A-A018-3C3C1F864033}" srcId="{B013A132-7F34-4C87-88E2-7C4C4A5F0FC0}" destId="{CEF4DAB6-65C7-489A-9F0D-EB9FC3DAEC87}" srcOrd="3" destOrd="0" parTransId="{19969AFA-77FC-444E-9226-BDBF0B3F46E3}" sibTransId="{744F1C63-0D8C-43B0-8FDE-0074F6444836}"/>
    <dgm:cxn modelId="{4A9A733B-719E-4153-A045-3DF500EA0942}" srcId="{B013A132-7F34-4C87-88E2-7C4C4A5F0FC0}" destId="{FF8258D5-1D41-4C79-98B6-E5028E6ABDBB}" srcOrd="0" destOrd="0" parTransId="{B95E3CD8-342B-4F66-BFDC-E86B559B6F8B}" sibTransId="{5B154EB3-5B55-4779-A46E-2E53A51946F6}"/>
    <dgm:cxn modelId="{C022933B-C310-43D3-9527-82D181911D98}" type="presOf" srcId="{EA93D4EA-69E0-41AE-BD8E-735CFA080783}" destId="{C56BE9D2-8A1A-407F-B155-7443A61BF61A}" srcOrd="0" destOrd="0" presId="urn:microsoft.com/office/officeart/2005/8/layout/default"/>
    <dgm:cxn modelId="{C5A9E93F-B8F8-448A-8D67-A7BBF110727E}" srcId="{B013A132-7F34-4C87-88E2-7C4C4A5F0FC0}" destId="{1B4E03EF-12FF-496F-9777-3D8BC1A80D78}" srcOrd="7" destOrd="0" parTransId="{0D665C3C-2B5A-4D7F-BEB6-BC74EEBDEA44}" sibTransId="{3C2560D5-0610-44EC-9A9A-EE1110E32EFE}"/>
    <dgm:cxn modelId="{734C6466-6D3D-4ACE-8D07-96927F37DFB2}" type="presOf" srcId="{C4105BF5-EDFB-4420-9684-A3D2CDBCA1AA}" destId="{AF7F8DC9-FF3C-405A-B12A-9D20F1222591}" srcOrd="0" destOrd="0" presId="urn:microsoft.com/office/officeart/2005/8/layout/default"/>
    <dgm:cxn modelId="{1957CB66-3E52-4999-8778-45A35AE488A1}" srcId="{B013A132-7F34-4C87-88E2-7C4C4A5F0FC0}" destId="{2FC9A0CF-73FA-4AA0-A3CB-D2A3C44CC979}" srcOrd="5" destOrd="0" parTransId="{562A98EF-58C4-490E-A8F4-252AF8F9AD90}" sibTransId="{CE0FCF7E-C697-4EF1-9422-1A9E33CF6FEA}"/>
    <dgm:cxn modelId="{CE35DF4B-239C-446F-8871-D81B7FCF9CA2}" srcId="{B013A132-7F34-4C87-88E2-7C4C4A5F0FC0}" destId="{2FC6F9B7-3BBF-4BB0-90B2-0B05ED9AF121}" srcOrd="1" destOrd="0" parTransId="{F5517387-4A48-469F-ABFC-051466D000DA}" sibTransId="{1C010201-3BF1-4498-ABBB-140002157AEC}"/>
    <dgm:cxn modelId="{2D745A4C-D4BD-48EA-A528-15809E5485D3}" type="presOf" srcId="{2E28C4FB-49C6-4F6E-BDDB-966896A5E6AE}" destId="{F553671A-B8C4-434F-9378-8D0E5D14E35E}" srcOrd="0" destOrd="0" presId="urn:microsoft.com/office/officeart/2005/8/layout/default"/>
    <dgm:cxn modelId="{6DCD4851-182D-4F2C-B3A1-5DDB17F3EC08}" type="presOf" srcId="{1B4E03EF-12FF-496F-9777-3D8BC1A80D78}" destId="{CAB6AFDD-9E76-42DE-9D4C-6CA5A656D12A}" srcOrd="0" destOrd="0" presId="urn:microsoft.com/office/officeart/2005/8/layout/default"/>
    <dgm:cxn modelId="{CBFE6084-AA80-41E7-AB26-00F69043B274}" srcId="{B013A132-7F34-4C87-88E2-7C4C4A5F0FC0}" destId="{2E28C4FB-49C6-4F6E-BDDB-966896A5E6AE}" srcOrd="8" destOrd="0" parTransId="{A089269E-8E14-41FE-9441-CA1D167B4564}" sibTransId="{F8907F86-BD66-44C6-B479-2282BA735D2F}"/>
    <dgm:cxn modelId="{7DDF3D86-DD65-4363-9621-893AB8D29596}" srcId="{B013A132-7F34-4C87-88E2-7C4C4A5F0FC0}" destId="{B493F6FF-4D16-4305-9D56-BB57A25C7351}" srcOrd="4" destOrd="0" parTransId="{BF9C0985-9B95-4770-9EB5-ABF20D8C32FC}" sibTransId="{2C305473-16D4-48DE-ABBA-83B29DFDBD3D}"/>
    <dgm:cxn modelId="{3F3DB78C-D0A3-4D67-A72B-D5EF2EC64F21}" type="presOf" srcId="{B013A132-7F34-4C87-88E2-7C4C4A5F0FC0}" destId="{05D35669-D05F-4D6F-9E06-2FCCCFB62D6F}" srcOrd="0" destOrd="0" presId="urn:microsoft.com/office/officeart/2005/8/layout/default"/>
    <dgm:cxn modelId="{A081CC90-C3F1-4F97-9EC6-E397D58227B2}" type="presOf" srcId="{B493F6FF-4D16-4305-9D56-BB57A25C7351}" destId="{F61DB968-187F-4A8D-830F-DE615F72B70E}" srcOrd="0" destOrd="0" presId="urn:microsoft.com/office/officeart/2005/8/layout/default"/>
    <dgm:cxn modelId="{C0E9A8A7-800B-4441-96A4-10C45B946179}" type="presOf" srcId="{2FC6F9B7-3BBF-4BB0-90B2-0B05ED9AF121}" destId="{31F515E6-190E-4492-B069-1A48637620B6}" srcOrd="0" destOrd="0" presId="urn:microsoft.com/office/officeart/2005/8/layout/default"/>
    <dgm:cxn modelId="{CF008AB3-90A7-49FD-B559-D8D37250E084}" type="presOf" srcId="{2FC9A0CF-73FA-4AA0-A3CB-D2A3C44CC979}" destId="{9FE69B57-D291-415C-A80C-A12C9AAD255F}" srcOrd="0" destOrd="0" presId="urn:microsoft.com/office/officeart/2005/8/layout/default"/>
    <dgm:cxn modelId="{20579BEF-FA3A-42C2-B55B-EE811A8B65D6}" srcId="{B013A132-7F34-4C87-88E2-7C4C4A5F0FC0}" destId="{EA93D4EA-69E0-41AE-BD8E-735CFA080783}" srcOrd="2" destOrd="0" parTransId="{B6A57036-6555-49F9-87E4-A23CBB2B9E00}" sibTransId="{1A8FC2FE-880F-4AB3-A513-DFF1CCC3C5B5}"/>
    <dgm:cxn modelId="{7C95C8FA-85E4-4D41-BBDC-861E763DE970}" type="presOf" srcId="{CEF4DAB6-65C7-489A-9F0D-EB9FC3DAEC87}" destId="{CB4C3A0F-6713-42C2-A452-770B46F718D8}" srcOrd="0" destOrd="0" presId="urn:microsoft.com/office/officeart/2005/8/layout/default"/>
    <dgm:cxn modelId="{80E7C794-1D85-47A4-917D-1285839AD78B}" type="presParOf" srcId="{05D35669-D05F-4D6F-9E06-2FCCCFB62D6F}" destId="{D30D0B1F-F72B-4ED5-BFE3-07BBA5DCDB86}" srcOrd="0" destOrd="0" presId="urn:microsoft.com/office/officeart/2005/8/layout/default"/>
    <dgm:cxn modelId="{0346667D-17AD-4317-A4AB-B46A778E47C3}" type="presParOf" srcId="{05D35669-D05F-4D6F-9E06-2FCCCFB62D6F}" destId="{521506A3-90CE-4C07-87F9-4EE2874B7E35}" srcOrd="1" destOrd="0" presId="urn:microsoft.com/office/officeart/2005/8/layout/default"/>
    <dgm:cxn modelId="{35F6F88A-8128-4B48-B374-F5C5B0AC5264}" type="presParOf" srcId="{05D35669-D05F-4D6F-9E06-2FCCCFB62D6F}" destId="{31F515E6-190E-4492-B069-1A48637620B6}" srcOrd="2" destOrd="0" presId="urn:microsoft.com/office/officeart/2005/8/layout/default"/>
    <dgm:cxn modelId="{341A0BE3-539E-4CAE-888C-68F01D435C57}" type="presParOf" srcId="{05D35669-D05F-4D6F-9E06-2FCCCFB62D6F}" destId="{8343FB49-6FB1-4615-A2D7-15FBDDE606A9}" srcOrd="3" destOrd="0" presId="urn:microsoft.com/office/officeart/2005/8/layout/default"/>
    <dgm:cxn modelId="{4C47611E-AC6E-4602-9BF3-38B0939B91E8}" type="presParOf" srcId="{05D35669-D05F-4D6F-9E06-2FCCCFB62D6F}" destId="{C56BE9D2-8A1A-407F-B155-7443A61BF61A}" srcOrd="4" destOrd="0" presId="urn:microsoft.com/office/officeart/2005/8/layout/default"/>
    <dgm:cxn modelId="{0C04550C-7FF8-4C56-9B06-BFDB8C6C413B}" type="presParOf" srcId="{05D35669-D05F-4D6F-9E06-2FCCCFB62D6F}" destId="{401897E1-0721-4F3C-9B5F-0C6ACB2B76BA}" srcOrd="5" destOrd="0" presId="urn:microsoft.com/office/officeart/2005/8/layout/default"/>
    <dgm:cxn modelId="{FC61AA82-F55C-4295-8101-7C655C763B6F}" type="presParOf" srcId="{05D35669-D05F-4D6F-9E06-2FCCCFB62D6F}" destId="{CB4C3A0F-6713-42C2-A452-770B46F718D8}" srcOrd="6" destOrd="0" presId="urn:microsoft.com/office/officeart/2005/8/layout/default"/>
    <dgm:cxn modelId="{07461248-C6CC-42F2-8715-01D16C274804}" type="presParOf" srcId="{05D35669-D05F-4D6F-9E06-2FCCCFB62D6F}" destId="{FF76C42F-2C5F-4D06-B227-DB01865C9EF5}" srcOrd="7" destOrd="0" presId="urn:microsoft.com/office/officeart/2005/8/layout/default"/>
    <dgm:cxn modelId="{C2D1CF94-1E5D-4B9A-ACD1-DA816CD54A65}" type="presParOf" srcId="{05D35669-D05F-4D6F-9E06-2FCCCFB62D6F}" destId="{F61DB968-187F-4A8D-830F-DE615F72B70E}" srcOrd="8" destOrd="0" presId="urn:microsoft.com/office/officeart/2005/8/layout/default"/>
    <dgm:cxn modelId="{06F1FCCA-6BD8-451F-A591-924242ED9AC5}" type="presParOf" srcId="{05D35669-D05F-4D6F-9E06-2FCCCFB62D6F}" destId="{2C75896C-A176-4F57-867A-2CFC7BD3C103}" srcOrd="9" destOrd="0" presId="urn:microsoft.com/office/officeart/2005/8/layout/default"/>
    <dgm:cxn modelId="{EC3BD671-3CEF-4EC9-A93E-C3591611269F}" type="presParOf" srcId="{05D35669-D05F-4D6F-9E06-2FCCCFB62D6F}" destId="{9FE69B57-D291-415C-A80C-A12C9AAD255F}" srcOrd="10" destOrd="0" presId="urn:microsoft.com/office/officeart/2005/8/layout/default"/>
    <dgm:cxn modelId="{CAC6133F-F459-4B3F-BF0C-03F4623A606C}" type="presParOf" srcId="{05D35669-D05F-4D6F-9E06-2FCCCFB62D6F}" destId="{E4AB37AA-EA52-45A2-84DE-C2B5A4EA2832}" srcOrd="11" destOrd="0" presId="urn:microsoft.com/office/officeart/2005/8/layout/default"/>
    <dgm:cxn modelId="{5C21BB8C-732A-4C1D-B6D8-E3CB838A8EE2}" type="presParOf" srcId="{05D35669-D05F-4D6F-9E06-2FCCCFB62D6F}" destId="{AF7F8DC9-FF3C-405A-B12A-9D20F1222591}" srcOrd="12" destOrd="0" presId="urn:microsoft.com/office/officeart/2005/8/layout/default"/>
    <dgm:cxn modelId="{2FDAA6E3-CB9C-4A9D-BEFC-E9D416BF3614}" type="presParOf" srcId="{05D35669-D05F-4D6F-9E06-2FCCCFB62D6F}" destId="{1B14D730-AC07-4EA4-8641-75868A945E04}" srcOrd="13" destOrd="0" presId="urn:microsoft.com/office/officeart/2005/8/layout/default"/>
    <dgm:cxn modelId="{68460246-6F82-4349-8172-D64B036C3812}" type="presParOf" srcId="{05D35669-D05F-4D6F-9E06-2FCCCFB62D6F}" destId="{CAB6AFDD-9E76-42DE-9D4C-6CA5A656D12A}" srcOrd="14" destOrd="0" presId="urn:microsoft.com/office/officeart/2005/8/layout/default"/>
    <dgm:cxn modelId="{EC83CB90-D65D-41CE-B1B1-7CA1BDAC786E}" type="presParOf" srcId="{05D35669-D05F-4D6F-9E06-2FCCCFB62D6F}" destId="{00D7078B-E4B9-48C0-9600-DF0677326D22}" srcOrd="15" destOrd="0" presId="urn:microsoft.com/office/officeart/2005/8/layout/default"/>
    <dgm:cxn modelId="{FAD8216F-11A9-4B3D-8C58-6A2BF02DC041}" type="presParOf" srcId="{05D35669-D05F-4D6F-9E06-2FCCCFB62D6F}" destId="{F553671A-B8C4-434F-9378-8D0E5D14E35E}" srcOrd="16" destOrd="0" presId="urn:microsoft.com/office/officeart/2005/8/layout/default"/>
    <dgm:cxn modelId="{C475AA79-4EA1-4AA0-9DAE-E9A6D73B1E90}" type="presParOf" srcId="{05D35669-D05F-4D6F-9E06-2FCCCFB62D6F}" destId="{FA9A1E8F-E32B-4F1B-9571-3161767FBE9B}" srcOrd="17" destOrd="0" presId="urn:microsoft.com/office/officeart/2005/8/layout/default"/>
    <dgm:cxn modelId="{0AD9D2E1-FBD9-4CD4-A7D2-7A9701AA2735}" type="presParOf" srcId="{05D35669-D05F-4D6F-9E06-2FCCCFB62D6F}" destId="{7BB63E3F-56EF-4DCE-8ADE-47FBC9AC34B4}"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F6B6C0A-DA8F-484E-ABC2-6B6F6E03701B}"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4953BEC9-7B45-41DA-9AA3-85E805303D34}">
      <dgm:prSet/>
      <dgm:spPr/>
      <dgm:t>
        <a:bodyPr/>
        <a:lstStyle/>
        <a:p>
          <a:r>
            <a:rPr lang="es-MX"/>
            <a:t>Antecedentes</a:t>
          </a:r>
          <a:endParaRPr lang="en-US"/>
        </a:p>
      </dgm:t>
    </dgm:pt>
    <dgm:pt modelId="{5D66C1AF-CBE8-4285-B7B2-2D6EB62B3470}" type="parTrans" cxnId="{8FE62AB7-C4C5-4BCE-A9C0-FA58FD0CDF20}">
      <dgm:prSet/>
      <dgm:spPr/>
      <dgm:t>
        <a:bodyPr/>
        <a:lstStyle/>
        <a:p>
          <a:endParaRPr lang="en-US"/>
        </a:p>
      </dgm:t>
    </dgm:pt>
    <dgm:pt modelId="{99F2E374-C1D7-4C28-A968-F4FE640D11D0}" type="sibTrans" cxnId="{8FE62AB7-C4C5-4BCE-A9C0-FA58FD0CDF20}">
      <dgm:prSet/>
      <dgm:spPr/>
      <dgm:t>
        <a:bodyPr/>
        <a:lstStyle/>
        <a:p>
          <a:endParaRPr lang="en-US"/>
        </a:p>
      </dgm:t>
    </dgm:pt>
    <dgm:pt modelId="{774A6F5F-8862-40D8-9B03-B993003EBFF1}">
      <dgm:prSet/>
      <dgm:spPr/>
      <dgm:t>
        <a:bodyPr/>
        <a:lstStyle/>
        <a:p>
          <a:r>
            <a:rPr lang="es-MX"/>
            <a:t>Problema jurídico</a:t>
          </a:r>
          <a:endParaRPr lang="en-US"/>
        </a:p>
      </dgm:t>
    </dgm:pt>
    <dgm:pt modelId="{63A519C1-4828-40D7-AF9A-78D996D23AAB}" type="parTrans" cxnId="{585F7B9E-87FC-4CF5-83FC-050A36E5723C}">
      <dgm:prSet/>
      <dgm:spPr/>
      <dgm:t>
        <a:bodyPr/>
        <a:lstStyle/>
        <a:p>
          <a:endParaRPr lang="en-US"/>
        </a:p>
      </dgm:t>
    </dgm:pt>
    <dgm:pt modelId="{CCAE58FB-7160-4FEA-A03D-FDEF5C269849}" type="sibTrans" cxnId="{585F7B9E-87FC-4CF5-83FC-050A36E5723C}">
      <dgm:prSet/>
      <dgm:spPr/>
      <dgm:t>
        <a:bodyPr/>
        <a:lstStyle/>
        <a:p>
          <a:endParaRPr lang="en-US"/>
        </a:p>
      </dgm:t>
    </dgm:pt>
    <dgm:pt modelId="{88678875-EA0B-4367-82BB-27E8FB0C6BDD}">
      <dgm:prSet/>
      <dgm:spPr/>
      <dgm:t>
        <a:bodyPr/>
        <a:lstStyle/>
        <a:p>
          <a:r>
            <a:rPr lang="es-MX"/>
            <a:t>Consideraciones</a:t>
          </a:r>
          <a:endParaRPr lang="en-US"/>
        </a:p>
      </dgm:t>
    </dgm:pt>
    <dgm:pt modelId="{655BB412-A580-42A6-950A-3B2AF53C1269}" type="parTrans" cxnId="{EF82E369-0D21-49FE-B007-C37B02795C4A}">
      <dgm:prSet/>
      <dgm:spPr/>
      <dgm:t>
        <a:bodyPr/>
        <a:lstStyle/>
        <a:p>
          <a:endParaRPr lang="en-US"/>
        </a:p>
      </dgm:t>
    </dgm:pt>
    <dgm:pt modelId="{66E18635-054B-4A85-9754-B28C26721C53}" type="sibTrans" cxnId="{EF82E369-0D21-49FE-B007-C37B02795C4A}">
      <dgm:prSet/>
      <dgm:spPr/>
      <dgm:t>
        <a:bodyPr/>
        <a:lstStyle/>
        <a:p>
          <a:endParaRPr lang="en-US"/>
        </a:p>
      </dgm:t>
    </dgm:pt>
    <dgm:pt modelId="{B7B51DB4-37C8-43DA-BBC1-C010E3FBA9D7}">
      <dgm:prSet/>
      <dgm:spPr/>
      <dgm:t>
        <a:bodyPr/>
        <a:lstStyle/>
        <a:p>
          <a:r>
            <a:rPr lang="es-MX"/>
            <a:t>Criterio</a:t>
          </a:r>
          <a:endParaRPr lang="en-US"/>
        </a:p>
      </dgm:t>
    </dgm:pt>
    <dgm:pt modelId="{F7A09441-532C-4733-A77B-905EA690D6D3}" type="parTrans" cxnId="{CA579A4C-F467-4F21-A480-A4830EE41F3A}">
      <dgm:prSet/>
      <dgm:spPr/>
      <dgm:t>
        <a:bodyPr/>
        <a:lstStyle/>
        <a:p>
          <a:endParaRPr lang="en-US"/>
        </a:p>
      </dgm:t>
    </dgm:pt>
    <dgm:pt modelId="{A64B4A00-E5AC-4819-8E77-2170222AEEF5}" type="sibTrans" cxnId="{CA579A4C-F467-4F21-A480-A4830EE41F3A}">
      <dgm:prSet/>
      <dgm:spPr/>
      <dgm:t>
        <a:bodyPr/>
        <a:lstStyle/>
        <a:p>
          <a:endParaRPr lang="en-US"/>
        </a:p>
      </dgm:t>
    </dgm:pt>
    <dgm:pt modelId="{2CC3BE1C-5844-45B0-BF1A-1824B2598A32}">
      <dgm:prSet/>
      <dgm:spPr/>
      <dgm:t>
        <a:bodyPr/>
        <a:lstStyle/>
        <a:p>
          <a:r>
            <a:rPr lang="es-MX"/>
            <a:t>Impacto</a:t>
          </a:r>
          <a:endParaRPr lang="en-US"/>
        </a:p>
      </dgm:t>
    </dgm:pt>
    <dgm:pt modelId="{D181C132-568E-483D-91A8-5F7813CEBD8F}" type="parTrans" cxnId="{48DA8247-576C-48E5-B005-0127DDE66CC8}">
      <dgm:prSet/>
      <dgm:spPr/>
      <dgm:t>
        <a:bodyPr/>
        <a:lstStyle/>
        <a:p>
          <a:endParaRPr lang="en-US"/>
        </a:p>
      </dgm:t>
    </dgm:pt>
    <dgm:pt modelId="{5A3B1961-CEB9-4936-94B0-F5EAE06606D1}" type="sibTrans" cxnId="{48DA8247-576C-48E5-B005-0127DDE66CC8}">
      <dgm:prSet/>
      <dgm:spPr/>
      <dgm:t>
        <a:bodyPr/>
        <a:lstStyle/>
        <a:p>
          <a:endParaRPr lang="en-US"/>
        </a:p>
      </dgm:t>
    </dgm:pt>
    <dgm:pt modelId="{6D20570D-C2BB-4DF6-9E5A-1C5B19C988EE}" type="pres">
      <dgm:prSet presAssocID="{8F6B6C0A-DA8F-484E-ABC2-6B6F6E03701B}" presName="linear" presStyleCnt="0">
        <dgm:presLayoutVars>
          <dgm:dir/>
          <dgm:animLvl val="lvl"/>
          <dgm:resizeHandles val="exact"/>
        </dgm:presLayoutVars>
      </dgm:prSet>
      <dgm:spPr/>
    </dgm:pt>
    <dgm:pt modelId="{5989BF4E-1110-4E99-AD90-061E138B7F6A}" type="pres">
      <dgm:prSet presAssocID="{4953BEC9-7B45-41DA-9AA3-85E805303D34}" presName="parentLin" presStyleCnt="0"/>
      <dgm:spPr/>
    </dgm:pt>
    <dgm:pt modelId="{41AA462E-8535-4DA4-B414-6AAC6B3F80DE}" type="pres">
      <dgm:prSet presAssocID="{4953BEC9-7B45-41DA-9AA3-85E805303D34}" presName="parentLeftMargin" presStyleLbl="node1" presStyleIdx="0" presStyleCnt="5"/>
      <dgm:spPr/>
    </dgm:pt>
    <dgm:pt modelId="{DB979A40-80D0-43D4-AA91-47A6EF7523F6}" type="pres">
      <dgm:prSet presAssocID="{4953BEC9-7B45-41DA-9AA3-85E805303D34}" presName="parentText" presStyleLbl="node1" presStyleIdx="0" presStyleCnt="5">
        <dgm:presLayoutVars>
          <dgm:chMax val="0"/>
          <dgm:bulletEnabled val="1"/>
        </dgm:presLayoutVars>
      </dgm:prSet>
      <dgm:spPr/>
    </dgm:pt>
    <dgm:pt modelId="{3329EDE5-7727-44EE-9EED-7FA32D816B31}" type="pres">
      <dgm:prSet presAssocID="{4953BEC9-7B45-41DA-9AA3-85E805303D34}" presName="negativeSpace" presStyleCnt="0"/>
      <dgm:spPr/>
    </dgm:pt>
    <dgm:pt modelId="{C8DE5011-4E98-430B-B758-D46C5CF873FD}" type="pres">
      <dgm:prSet presAssocID="{4953BEC9-7B45-41DA-9AA3-85E805303D34}" presName="childText" presStyleLbl="conFgAcc1" presStyleIdx="0" presStyleCnt="5">
        <dgm:presLayoutVars>
          <dgm:bulletEnabled val="1"/>
        </dgm:presLayoutVars>
      </dgm:prSet>
      <dgm:spPr/>
    </dgm:pt>
    <dgm:pt modelId="{064230E7-91D9-4854-B061-5A258A443B50}" type="pres">
      <dgm:prSet presAssocID="{99F2E374-C1D7-4C28-A968-F4FE640D11D0}" presName="spaceBetweenRectangles" presStyleCnt="0"/>
      <dgm:spPr/>
    </dgm:pt>
    <dgm:pt modelId="{F9B1728E-0585-4D13-91EF-9309FA1FEF09}" type="pres">
      <dgm:prSet presAssocID="{774A6F5F-8862-40D8-9B03-B993003EBFF1}" presName="parentLin" presStyleCnt="0"/>
      <dgm:spPr/>
    </dgm:pt>
    <dgm:pt modelId="{A578E3AE-0562-4594-9334-C6B8A83D734F}" type="pres">
      <dgm:prSet presAssocID="{774A6F5F-8862-40D8-9B03-B993003EBFF1}" presName="parentLeftMargin" presStyleLbl="node1" presStyleIdx="0" presStyleCnt="5"/>
      <dgm:spPr/>
    </dgm:pt>
    <dgm:pt modelId="{D09A2EE1-CEB5-48BB-938E-5DD1A023C904}" type="pres">
      <dgm:prSet presAssocID="{774A6F5F-8862-40D8-9B03-B993003EBFF1}" presName="parentText" presStyleLbl="node1" presStyleIdx="1" presStyleCnt="5">
        <dgm:presLayoutVars>
          <dgm:chMax val="0"/>
          <dgm:bulletEnabled val="1"/>
        </dgm:presLayoutVars>
      </dgm:prSet>
      <dgm:spPr/>
    </dgm:pt>
    <dgm:pt modelId="{6766DEDD-E50F-4044-BE44-8B3AD4E3DC4B}" type="pres">
      <dgm:prSet presAssocID="{774A6F5F-8862-40D8-9B03-B993003EBFF1}" presName="negativeSpace" presStyleCnt="0"/>
      <dgm:spPr/>
    </dgm:pt>
    <dgm:pt modelId="{2DCCC9E6-9F68-4532-831E-2EFC5DF4CCE4}" type="pres">
      <dgm:prSet presAssocID="{774A6F5F-8862-40D8-9B03-B993003EBFF1}" presName="childText" presStyleLbl="conFgAcc1" presStyleIdx="1" presStyleCnt="5">
        <dgm:presLayoutVars>
          <dgm:bulletEnabled val="1"/>
        </dgm:presLayoutVars>
      </dgm:prSet>
      <dgm:spPr/>
    </dgm:pt>
    <dgm:pt modelId="{7EABBA75-8BCD-402C-9939-5B44D4920EC4}" type="pres">
      <dgm:prSet presAssocID="{CCAE58FB-7160-4FEA-A03D-FDEF5C269849}" presName="spaceBetweenRectangles" presStyleCnt="0"/>
      <dgm:spPr/>
    </dgm:pt>
    <dgm:pt modelId="{3461DB16-7222-481E-8009-1A4299CD9697}" type="pres">
      <dgm:prSet presAssocID="{88678875-EA0B-4367-82BB-27E8FB0C6BDD}" presName="parentLin" presStyleCnt="0"/>
      <dgm:spPr/>
    </dgm:pt>
    <dgm:pt modelId="{A2F1C4C7-2895-466F-8CDF-E5E8416D3158}" type="pres">
      <dgm:prSet presAssocID="{88678875-EA0B-4367-82BB-27E8FB0C6BDD}" presName="parentLeftMargin" presStyleLbl="node1" presStyleIdx="1" presStyleCnt="5"/>
      <dgm:spPr/>
    </dgm:pt>
    <dgm:pt modelId="{6F436E8C-7F2C-4C5C-AE41-AE8360F3098E}" type="pres">
      <dgm:prSet presAssocID="{88678875-EA0B-4367-82BB-27E8FB0C6BDD}" presName="parentText" presStyleLbl="node1" presStyleIdx="2" presStyleCnt="5">
        <dgm:presLayoutVars>
          <dgm:chMax val="0"/>
          <dgm:bulletEnabled val="1"/>
        </dgm:presLayoutVars>
      </dgm:prSet>
      <dgm:spPr/>
    </dgm:pt>
    <dgm:pt modelId="{86D798A8-5070-4907-A53A-1B2CF02C336A}" type="pres">
      <dgm:prSet presAssocID="{88678875-EA0B-4367-82BB-27E8FB0C6BDD}" presName="negativeSpace" presStyleCnt="0"/>
      <dgm:spPr/>
    </dgm:pt>
    <dgm:pt modelId="{AFCE5CB7-DD40-4167-87E0-70ED8BC0B4B7}" type="pres">
      <dgm:prSet presAssocID="{88678875-EA0B-4367-82BB-27E8FB0C6BDD}" presName="childText" presStyleLbl="conFgAcc1" presStyleIdx="2" presStyleCnt="5">
        <dgm:presLayoutVars>
          <dgm:bulletEnabled val="1"/>
        </dgm:presLayoutVars>
      </dgm:prSet>
      <dgm:spPr/>
    </dgm:pt>
    <dgm:pt modelId="{65289586-C0AB-45E1-8B85-F66C0FC69660}" type="pres">
      <dgm:prSet presAssocID="{66E18635-054B-4A85-9754-B28C26721C53}" presName="spaceBetweenRectangles" presStyleCnt="0"/>
      <dgm:spPr/>
    </dgm:pt>
    <dgm:pt modelId="{3CDFF3C0-C69E-4CA0-9FFB-BC98315E1DC4}" type="pres">
      <dgm:prSet presAssocID="{B7B51DB4-37C8-43DA-BBC1-C010E3FBA9D7}" presName="parentLin" presStyleCnt="0"/>
      <dgm:spPr/>
    </dgm:pt>
    <dgm:pt modelId="{7118084D-3719-439E-B453-50E20F7B06A2}" type="pres">
      <dgm:prSet presAssocID="{B7B51DB4-37C8-43DA-BBC1-C010E3FBA9D7}" presName="parentLeftMargin" presStyleLbl="node1" presStyleIdx="2" presStyleCnt="5"/>
      <dgm:spPr/>
    </dgm:pt>
    <dgm:pt modelId="{8DDF4A8A-0E2D-4177-8C33-1B08B9475FBC}" type="pres">
      <dgm:prSet presAssocID="{B7B51DB4-37C8-43DA-BBC1-C010E3FBA9D7}" presName="parentText" presStyleLbl="node1" presStyleIdx="3" presStyleCnt="5">
        <dgm:presLayoutVars>
          <dgm:chMax val="0"/>
          <dgm:bulletEnabled val="1"/>
        </dgm:presLayoutVars>
      </dgm:prSet>
      <dgm:spPr/>
    </dgm:pt>
    <dgm:pt modelId="{3A19E378-BBED-4385-84AD-54AB1844A3A4}" type="pres">
      <dgm:prSet presAssocID="{B7B51DB4-37C8-43DA-BBC1-C010E3FBA9D7}" presName="negativeSpace" presStyleCnt="0"/>
      <dgm:spPr/>
    </dgm:pt>
    <dgm:pt modelId="{43367358-ECB2-4442-B06B-471949C66362}" type="pres">
      <dgm:prSet presAssocID="{B7B51DB4-37C8-43DA-BBC1-C010E3FBA9D7}" presName="childText" presStyleLbl="conFgAcc1" presStyleIdx="3" presStyleCnt="5">
        <dgm:presLayoutVars>
          <dgm:bulletEnabled val="1"/>
        </dgm:presLayoutVars>
      </dgm:prSet>
      <dgm:spPr/>
    </dgm:pt>
    <dgm:pt modelId="{88D90998-27B7-439C-A191-996B5D75B546}" type="pres">
      <dgm:prSet presAssocID="{A64B4A00-E5AC-4819-8E77-2170222AEEF5}" presName="spaceBetweenRectangles" presStyleCnt="0"/>
      <dgm:spPr/>
    </dgm:pt>
    <dgm:pt modelId="{DF206C74-2A48-4219-B599-26E134D4412C}" type="pres">
      <dgm:prSet presAssocID="{2CC3BE1C-5844-45B0-BF1A-1824B2598A32}" presName="parentLin" presStyleCnt="0"/>
      <dgm:spPr/>
    </dgm:pt>
    <dgm:pt modelId="{52A1EF9A-8C43-469D-A495-0EC0DC26FA77}" type="pres">
      <dgm:prSet presAssocID="{2CC3BE1C-5844-45B0-BF1A-1824B2598A32}" presName="parentLeftMargin" presStyleLbl="node1" presStyleIdx="3" presStyleCnt="5"/>
      <dgm:spPr/>
    </dgm:pt>
    <dgm:pt modelId="{104CCBC3-36F0-4E33-BCDE-1A0F38FC35EF}" type="pres">
      <dgm:prSet presAssocID="{2CC3BE1C-5844-45B0-BF1A-1824B2598A32}" presName="parentText" presStyleLbl="node1" presStyleIdx="4" presStyleCnt="5">
        <dgm:presLayoutVars>
          <dgm:chMax val="0"/>
          <dgm:bulletEnabled val="1"/>
        </dgm:presLayoutVars>
      </dgm:prSet>
      <dgm:spPr/>
    </dgm:pt>
    <dgm:pt modelId="{1D819107-01DC-49A4-AFA8-BC665547B888}" type="pres">
      <dgm:prSet presAssocID="{2CC3BE1C-5844-45B0-BF1A-1824B2598A32}" presName="negativeSpace" presStyleCnt="0"/>
      <dgm:spPr/>
    </dgm:pt>
    <dgm:pt modelId="{EA607502-A653-45CC-BFCC-31E44C15ECBB}" type="pres">
      <dgm:prSet presAssocID="{2CC3BE1C-5844-45B0-BF1A-1824B2598A32}" presName="childText" presStyleLbl="conFgAcc1" presStyleIdx="4" presStyleCnt="5">
        <dgm:presLayoutVars>
          <dgm:bulletEnabled val="1"/>
        </dgm:presLayoutVars>
      </dgm:prSet>
      <dgm:spPr/>
    </dgm:pt>
  </dgm:ptLst>
  <dgm:cxnLst>
    <dgm:cxn modelId="{B442B805-05D3-422C-832C-10D8AA43EDF8}" type="presOf" srcId="{2CC3BE1C-5844-45B0-BF1A-1824B2598A32}" destId="{52A1EF9A-8C43-469D-A495-0EC0DC26FA77}" srcOrd="0" destOrd="0" presId="urn:microsoft.com/office/officeart/2005/8/layout/list1"/>
    <dgm:cxn modelId="{DD042406-54FD-4E9A-B862-F3F2DDB11263}" type="presOf" srcId="{4953BEC9-7B45-41DA-9AA3-85E805303D34}" destId="{41AA462E-8535-4DA4-B414-6AAC6B3F80DE}" srcOrd="0" destOrd="0" presId="urn:microsoft.com/office/officeart/2005/8/layout/list1"/>
    <dgm:cxn modelId="{52FBF41C-4B92-4052-B84C-7D47BA59C245}" type="presOf" srcId="{88678875-EA0B-4367-82BB-27E8FB0C6BDD}" destId="{6F436E8C-7F2C-4C5C-AE41-AE8360F3098E}" srcOrd="1" destOrd="0" presId="urn:microsoft.com/office/officeart/2005/8/layout/list1"/>
    <dgm:cxn modelId="{92EE0A27-14A8-4F61-BBAD-DB5F9B908872}" type="presOf" srcId="{774A6F5F-8862-40D8-9B03-B993003EBFF1}" destId="{D09A2EE1-CEB5-48BB-938E-5DD1A023C904}" srcOrd="1" destOrd="0" presId="urn:microsoft.com/office/officeart/2005/8/layout/list1"/>
    <dgm:cxn modelId="{B7742E36-E87F-40C0-9030-5D1CAA3904BE}" type="presOf" srcId="{4953BEC9-7B45-41DA-9AA3-85E805303D34}" destId="{DB979A40-80D0-43D4-AA91-47A6EF7523F6}" srcOrd="1" destOrd="0" presId="urn:microsoft.com/office/officeart/2005/8/layout/list1"/>
    <dgm:cxn modelId="{069DDD3F-72DC-4768-A3FF-D84A5B18FE53}" type="presOf" srcId="{774A6F5F-8862-40D8-9B03-B993003EBFF1}" destId="{A578E3AE-0562-4594-9334-C6B8A83D734F}" srcOrd="0" destOrd="0" presId="urn:microsoft.com/office/officeart/2005/8/layout/list1"/>
    <dgm:cxn modelId="{48DA8247-576C-48E5-B005-0127DDE66CC8}" srcId="{8F6B6C0A-DA8F-484E-ABC2-6B6F6E03701B}" destId="{2CC3BE1C-5844-45B0-BF1A-1824B2598A32}" srcOrd="4" destOrd="0" parTransId="{D181C132-568E-483D-91A8-5F7813CEBD8F}" sibTransId="{5A3B1961-CEB9-4936-94B0-F5EAE06606D1}"/>
    <dgm:cxn modelId="{EF82E369-0D21-49FE-B007-C37B02795C4A}" srcId="{8F6B6C0A-DA8F-484E-ABC2-6B6F6E03701B}" destId="{88678875-EA0B-4367-82BB-27E8FB0C6BDD}" srcOrd="2" destOrd="0" parTransId="{655BB412-A580-42A6-950A-3B2AF53C1269}" sibTransId="{66E18635-054B-4A85-9754-B28C26721C53}"/>
    <dgm:cxn modelId="{CA579A4C-F467-4F21-A480-A4830EE41F3A}" srcId="{8F6B6C0A-DA8F-484E-ABC2-6B6F6E03701B}" destId="{B7B51DB4-37C8-43DA-BBC1-C010E3FBA9D7}" srcOrd="3" destOrd="0" parTransId="{F7A09441-532C-4733-A77B-905EA690D6D3}" sibTransId="{A64B4A00-E5AC-4819-8E77-2170222AEEF5}"/>
    <dgm:cxn modelId="{F9290F5A-06FF-4FA2-96C0-95378F15AC32}" type="presOf" srcId="{8F6B6C0A-DA8F-484E-ABC2-6B6F6E03701B}" destId="{6D20570D-C2BB-4DF6-9E5A-1C5B19C988EE}" srcOrd="0" destOrd="0" presId="urn:microsoft.com/office/officeart/2005/8/layout/list1"/>
    <dgm:cxn modelId="{5B0E667F-B885-4163-B0F4-84CCD7E2EAA3}" type="presOf" srcId="{2CC3BE1C-5844-45B0-BF1A-1824B2598A32}" destId="{104CCBC3-36F0-4E33-BCDE-1A0F38FC35EF}" srcOrd="1" destOrd="0" presId="urn:microsoft.com/office/officeart/2005/8/layout/list1"/>
    <dgm:cxn modelId="{0C8E388D-FD38-41A5-BA9C-0B89265A39FD}" type="presOf" srcId="{B7B51DB4-37C8-43DA-BBC1-C010E3FBA9D7}" destId="{7118084D-3719-439E-B453-50E20F7B06A2}" srcOrd="0" destOrd="0" presId="urn:microsoft.com/office/officeart/2005/8/layout/list1"/>
    <dgm:cxn modelId="{585F7B9E-87FC-4CF5-83FC-050A36E5723C}" srcId="{8F6B6C0A-DA8F-484E-ABC2-6B6F6E03701B}" destId="{774A6F5F-8862-40D8-9B03-B993003EBFF1}" srcOrd="1" destOrd="0" parTransId="{63A519C1-4828-40D7-AF9A-78D996D23AAB}" sibTransId="{CCAE58FB-7160-4FEA-A03D-FDEF5C269849}"/>
    <dgm:cxn modelId="{8FE62AB7-C4C5-4BCE-A9C0-FA58FD0CDF20}" srcId="{8F6B6C0A-DA8F-484E-ABC2-6B6F6E03701B}" destId="{4953BEC9-7B45-41DA-9AA3-85E805303D34}" srcOrd="0" destOrd="0" parTransId="{5D66C1AF-CBE8-4285-B7B2-2D6EB62B3470}" sibTransId="{99F2E374-C1D7-4C28-A968-F4FE640D11D0}"/>
    <dgm:cxn modelId="{E513C0BD-610A-49F5-BE2D-D0B14F124DFB}" type="presOf" srcId="{88678875-EA0B-4367-82BB-27E8FB0C6BDD}" destId="{A2F1C4C7-2895-466F-8CDF-E5E8416D3158}" srcOrd="0" destOrd="0" presId="urn:microsoft.com/office/officeart/2005/8/layout/list1"/>
    <dgm:cxn modelId="{0A83BFDD-1038-407D-A15E-09E134FCD9CE}" type="presOf" srcId="{B7B51DB4-37C8-43DA-BBC1-C010E3FBA9D7}" destId="{8DDF4A8A-0E2D-4177-8C33-1B08B9475FBC}" srcOrd="1" destOrd="0" presId="urn:microsoft.com/office/officeart/2005/8/layout/list1"/>
    <dgm:cxn modelId="{8C9A553C-6840-4CDC-A7AF-131FF8709A67}" type="presParOf" srcId="{6D20570D-C2BB-4DF6-9E5A-1C5B19C988EE}" destId="{5989BF4E-1110-4E99-AD90-061E138B7F6A}" srcOrd="0" destOrd="0" presId="urn:microsoft.com/office/officeart/2005/8/layout/list1"/>
    <dgm:cxn modelId="{6BCE9657-2BBD-4001-87C2-7F627F3A5218}" type="presParOf" srcId="{5989BF4E-1110-4E99-AD90-061E138B7F6A}" destId="{41AA462E-8535-4DA4-B414-6AAC6B3F80DE}" srcOrd="0" destOrd="0" presId="urn:microsoft.com/office/officeart/2005/8/layout/list1"/>
    <dgm:cxn modelId="{62D7A01C-0B30-4E70-A704-D2482EB5C8D2}" type="presParOf" srcId="{5989BF4E-1110-4E99-AD90-061E138B7F6A}" destId="{DB979A40-80D0-43D4-AA91-47A6EF7523F6}" srcOrd="1" destOrd="0" presId="urn:microsoft.com/office/officeart/2005/8/layout/list1"/>
    <dgm:cxn modelId="{3D13C21F-C06A-41CB-99F0-076E8E537EDD}" type="presParOf" srcId="{6D20570D-C2BB-4DF6-9E5A-1C5B19C988EE}" destId="{3329EDE5-7727-44EE-9EED-7FA32D816B31}" srcOrd="1" destOrd="0" presId="urn:microsoft.com/office/officeart/2005/8/layout/list1"/>
    <dgm:cxn modelId="{074A9FBC-869E-4E00-BF0C-D9BD76C95009}" type="presParOf" srcId="{6D20570D-C2BB-4DF6-9E5A-1C5B19C988EE}" destId="{C8DE5011-4E98-430B-B758-D46C5CF873FD}" srcOrd="2" destOrd="0" presId="urn:microsoft.com/office/officeart/2005/8/layout/list1"/>
    <dgm:cxn modelId="{F12CD30B-90C9-4659-AAE1-66F3981AB7D0}" type="presParOf" srcId="{6D20570D-C2BB-4DF6-9E5A-1C5B19C988EE}" destId="{064230E7-91D9-4854-B061-5A258A443B50}" srcOrd="3" destOrd="0" presId="urn:microsoft.com/office/officeart/2005/8/layout/list1"/>
    <dgm:cxn modelId="{56AC0F32-CE44-4C57-85B2-2D73EC030B88}" type="presParOf" srcId="{6D20570D-C2BB-4DF6-9E5A-1C5B19C988EE}" destId="{F9B1728E-0585-4D13-91EF-9309FA1FEF09}" srcOrd="4" destOrd="0" presId="urn:microsoft.com/office/officeart/2005/8/layout/list1"/>
    <dgm:cxn modelId="{2E35CCC9-FB9D-40EE-B874-4FBD2C06C371}" type="presParOf" srcId="{F9B1728E-0585-4D13-91EF-9309FA1FEF09}" destId="{A578E3AE-0562-4594-9334-C6B8A83D734F}" srcOrd="0" destOrd="0" presId="urn:microsoft.com/office/officeart/2005/8/layout/list1"/>
    <dgm:cxn modelId="{53D661F0-8838-4EB2-B999-A4F5174BF4B8}" type="presParOf" srcId="{F9B1728E-0585-4D13-91EF-9309FA1FEF09}" destId="{D09A2EE1-CEB5-48BB-938E-5DD1A023C904}" srcOrd="1" destOrd="0" presId="urn:microsoft.com/office/officeart/2005/8/layout/list1"/>
    <dgm:cxn modelId="{C87E57AC-17EC-4639-9D18-CEC837D6617D}" type="presParOf" srcId="{6D20570D-C2BB-4DF6-9E5A-1C5B19C988EE}" destId="{6766DEDD-E50F-4044-BE44-8B3AD4E3DC4B}" srcOrd="5" destOrd="0" presId="urn:microsoft.com/office/officeart/2005/8/layout/list1"/>
    <dgm:cxn modelId="{2F645B78-5E1C-4DC5-BF28-1135E83B3DE7}" type="presParOf" srcId="{6D20570D-C2BB-4DF6-9E5A-1C5B19C988EE}" destId="{2DCCC9E6-9F68-4532-831E-2EFC5DF4CCE4}" srcOrd="6" destOrd="0" presId="urn:microsoft.com/office/officeart/2005/8/layout/list1"/>
    <dgm:cxn modelId="{5E44B4A8-4D3E-4AEB-8C56-4FE4A5EA79E6}" type="presParOf" srcId="{6D20570D-C2BB-4DF6-9E5A-1C5B19C988EE}" destId="{7EABBA75-8BCD-402C-9939-5B44D4920EC4}" srcOrd="7" destOrd="0" presId="urn:microsoft.com/office/officeart/2005/8/layout/list1"/>
    <dgm:cxn modelId="{52223A6E-5244-4A9E-B318-10FFCCBD417C}" type="presParOf" srcId="{6D20570D-C2BB-4DF6-9E5A-1C5B19C988EE}" destId="{3461DB16-7222-481E-8009-1A4299CD9697}" srcOrd="8" destOrd="0" presId="urn:microsoft.com/office/officeart/2005/8/layout/list1"/>
    <dgm:cxn modelId="{0D299400-2DCC-4996-A87D-5ECC9E4FC891}" type="presParOf" srcId="{3461DB16-7222-481E-8009-1A4299CD9697}" destId="{A2F1C4C7-2895-466F-8CDF-E5E8416D3158}" srcOrd="0" destOrd="0" presId="urn:microsoft.com/office/officeart/2005/8/layout/list1"/>
    <dgm:cxn modelId="{763CCD0E-341C-4F97-9D7B-31A3635A25AD}" type="presParOf" srcId="{3461DB16-7222-481E-8009-1A4299CD9697}" destId="{6F436E8C-7F2C-4C5C-AE41-AE8360F3098E}" srcOrd="1" destOrd="0" presId="urn:microsoft.com/office/officeart/2005/8/layout/list1"/>
    <dgm:cxn modelId="{D223AE19-DE3E-4720-B062-11E60519D3F2}" type="presParOf" srcId="{6D20570D-C2BB-4DF6-9E5A-1C5B19C988EE}" destId="{86D798A8-5070-4907-A53A-1B2CF02C336A}" srcOrd="9" destOrd="0" presId="urn:microsoft.com/office/officeart/2005/8/layout/list1"/>
    <dgm:cxn modelId="{B8483B34-2647-4D22-8C22-AD112C78FF5D}" type="presParOf" srcId="{6D20570D-C2BB-4DF6-9E5A-1C5B19C988EE}" destId="{AFCE5CB7-DD40-4167-87E0-70ED8BC0B4B7}" srcOrd="10" destOrd="0" presId="urn:microsoft.com/office/officeart/2005/8/layout/list1"/>
    <dgm:cxn modelId="{218F3959-810C-4886-B164-93125720E59B}" type="presParOf" srcId="{6D20570D-C2BB-4DF6-9E5A-1C5B19C988EE}" destId="{65289586-C0AB-45E1-8B85-F66C0FC69660}" srcOrd="11" destOrd="0" presId="urn:microsoft.com/office/officeart/2005/8/layout/list1"/>
    <dgm:cxn modelId="{9C0246CF-1C97-46AF-81D2-DF240CA3EDC8}" type="presParOf" srcId="{6D20570D-C2BB-4DF6-9E5A-1C5B19C988EE}" destId="{3CDFF3C0-C69E-4CA0-9FFB-BC98315E1DC4}" srcOrd="12" destOrd="0" presId="urn:microsoft.com/office/officeart/2005/8/layout/list1"/>
    <dgm:cxn modelId="{97A6DAC8-05D5-4287-A090-486B14F624E2}" type="presParOf" srcId="{3CDFF3C0-C69E-4CA0-9FFB-BC98315E1DC4}" destId="{7118084D-3719-439E-B453-50E20F7B06A2}" srcOrd="0" destOrd="0" presId="urn:microsoft.com/office/officeart/2005/8/layout/list1"/>
    <dgm:cxn modelId="{9970BF53-7C8F-4D7C-B7A1-D6C806BDBF98}" type="presParOf" srcId="{3CDFF3C0-C69E-4CA0-9FFB-BC98315E1DC4}" destId="{8DDF4A8A-0E2D-4177-8C33-1B08B9475FBC}" srcOrd="1" destOrd="0" presId="urn:microsoft.com/office/officeart/2005/8/layout/list1"/>
    <dgm:cxn modelId="{BBED2298-0E0D-40A4-9ED4-7891C5382116}" type="presParOf" srcId="{6D20570D-C2BB-4DF6-9E5A-1C5B19C988EE}" destId="{3A19E378-BBED-4385-84AD-54AB1844A3A4}" srcOrd="13" destOrd="0" presId="urn:microsoft.com/office/officeart/2005/8/layout/list1"/>
    <dgm:cxn modelId="{F05D7232-42F2-4694-A984-4BE5F012C9D8}" type="presParOf" srcId="{6D20570D-C2BB-4DF6-9E5A-1C5B19C988EE}" destId="{43367358-ECB2-4442-B06B-471949C66362}" srcOrd="14" destOrd="0" presId="urn:microsoft.com/office/officeart/2005/8/layout/list1"/>
    <dgm:cxn modelId="{BDB8C815-39D4-46F0-9D06-6616C5B215B5}" type="presParOf" srcId="{6D20570D-C2BB-4DF6-9E5A-1C5B19C988EE}" destId="{88D90998-27B7-439C-A191-996B5D75B546}" srcOrd="15" destOrd="0" presId="urn:microsoft.com/office/officeart/2005/8/layout/list1"/>
    <dgm:cxn modelId="{73B5A6B8-B284-45A5-BD7E-1DBC344BC6B7}" type="presParOf" srcId="{6D20570D-C2BB-4DF6-9E5A-1C5B19C988EE}" destId="{DF206C74-2A48-4219-B599-26E134D4412C}" srcOrd="16" destOrd="0" presId="urn:microsoft.com/office/officeart/2005/8/layout/list1"/>
    <dgm:cxn modelId="{605DD5BC-5C85-4820-A3CC-D8856B0F8BF7}" type="presParOf" srcId="{DF206C74-2A48-4219-B599-26E134D4412C}" destId="{52A1EF9A-8C43-469D-A495-0EC0DC26FA77}" srcOrd="0" destOrd="0" presId="urn:microsoft.com/office/officeart/2005/8/layout/list1"/>
    <dgm:cxn modelId="{4FE3DB00-11F7-4BF9-BF2C-DD6A126684B2}" type="presParOf" srcId="{DF206C74-2A48-4219-B599-26E134D4412C}" destId="{104CCBC3-36F0-4E33-BCDE-1A0F38FC35EF}" srcOrd="1" destOrd="0" presId="urn:microsoft.com/office/officeart/2005/8/layout/list1"/>
    <dgm:cxn modelId="{A385AD2F-803D-4206-A3D6-34F26E5E17EE}" type="presParOf" srcId="{6D20570D-C2BB-4DF6-9E5A-1C5B19C988EE}" destId="{1D819107-01DC-49A4-AFA8-BC665547B888}" srcOrd="17" destOrd="0" presId="urn:microsoft.com/office/officeart/2005/8/layout/list1"/>
    <dgm:cxn modelId="{8DAB4C62-9E31-4C44-B564-4F886826C318}" type="presParOf" srcId="{6D20570D-C2BB-4DF6-9E5A-1C5B19C988EE}" destId="{EA607502-A653-45CC-BFCC-31E44C15ECBB}"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FFA2A23-5A44-454A-89EA-E9098E833AF5}"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E4A653C7-53F4-498E-B43F-B529AF42056D}">
      <dgm:prSet/>
      <dgm:spPr/>
      <dgm:t>
        <a:bodyPr/>
        <a:lstStyle/>
        <a:p>
          <a:r>
            <a:rPr lang="es-MX"/>
            <a:t>registro de candidaturas</a:t>
          </a:r>
          <a:endParaRPr lang="en-US"/>
        </a:p>
      </dgm:t>
    </dgm:pt>
    <dgm:pt modelId="{721F0AD7-6044-4E56-9381-E43BA8140AF3}" type="parTrans" cxnId="{29D9B5AF-B4E3-4F44-8DD1-AF1435A91D69}">
      <dgm:prSet/>
      <dgm:spPr/>
      <dgm:t>
        <a:bodyPr/>
        <a:lstStyle/>
        <a:p>
          <a:endParaRPr lang="en-US"/>
        </a:p>
      </dgm:t>
    </dgm:pt>
    <dgm:pt modelId="{0A08E90B-BB1C-4DF7-9805-7294306E6FC7}" type="sibTrans" cxnId="{29D9B5AF-B4E3-4F44-8DD1-AF1435A91D69}">
      <dgm:prSet/>
      <dgm:spPr/>
      <dgm:t>
        <a:bodyPr/>
        <a:lstStyle/>
        <a:p>
          <a:endParaRPr lang="en-US"/>
        </a:p>
      </dgm:t>
    </dgm:pt>
    <dgm:pt modelId="{F2507FC8-D0D7-4747-B37A-5155B0A92BD0}">
      <dgm:prSet/>
      <dgm:spPr/>
      <dgm:t>
        <a:bodyPr/>
        <a:lstStyle/>
        <a:p>
          <a:r>
            <a:rPr lang="es-MX"/>
            <a:t>inelegibilidad</a:t>
          </a:r>
          <a:endParaRPr lang="en-US"/>
        </a:p>
      </dgm:t>
    </dgm:pt>
    <dgm:pt modelId="{AE09C692-C787-480D-A47D-C70FE48D629D}" type="parTrans" cxnId="{AE25ABC3-F315-43E6-8D92-BCDE849388B8}">
      <dgm:prSet/>
      <dgm:spPr/>
      <dgm:t>
        <a:bodyPr/>
        <a:lstStyle/>
        <a:p>
          <a:endParaRPr lang="en-US"/>
        </a:p>
      </dgm:t>
    </dgm:pt>
    <dgm:pt modelId="{371CDB6C-B856-404A-A051-802A61E019F6}" type="sibTrans" cxnId="{AE25ABC3-F315-43E6-8D92-BCDE849388B8}">
      <dgm:prSet/>
      <dgm:spPr/>
      <dgm:t>
        <a:bodyPr/>
        <a:lstStyle/>
        <a:p>
          <a:endParaRPr lang="en-US"/>
        </a:p>
      </dgm:t>
    </dgm:pt>
    <dgm:pt modelId="{4C2EAD1F-DFD0-49C1-8916-612DEA4AB6F5}">
      <dgm:prSet/>
      <dgm:spPr/>
      <dgm:t>
        <a:bodyPr/>
        <a:lstStyle/>
        <a:p>
          <a:r>
            <a:rPr lang="es-MX"/>
            <a:t>campañas</a:t>
          </a:r>
          <a:endParaRPr lang="en-US"/>
        </a:p>
      </dgm:t>
    </dgm:pt>
    <dgm:pt modelId="{6F97EFD2-E610-42B1-BD65-21B919C96AFD}" type="parTrans" cxnId="{D655E0C6-B549-4CE5-ACCF-A741B3F9FD0F}">
      <dgm:prSet/>
      <dgm:spPr/>
      <dgm:t>
        <a:bodyPr/>
        <a:lstStyle/>
        <a:p>
          <a:endParaRPr lang="en-US"/>
        </a:p>
      </dgm:t>
    </dgm:pt>
    <dgm:pt modelId="{220DADB5-B0C8-495E-AAF1-2D4FE75367F7}" type="sibTrans" cxnId="{D655E0C6-B549-4CE5-ACCF-A741B3F9FD0F}">
      <dgm:prSet/>
      <dgm:spPr/>
      <dgm:t>
        <a:bodyPr/>
        <a:lstStyle/>
        <a:p>
          <a:endParaRPr lang="en-US"/>
        </a:p>
      </dgm:t>
    </dgm:pt>
    <dgm:pt modelId="{55534CBE-DF6D-40AD-860E-5540B2ACE1A6}">
      <dgm:prSet/>
      <dgm:spPr/>
      <dgm:t>
        <a:bodyPr/>
        <a:lstStyle/>
        <a:p>
          <a:r>
            <a:rPr lang="es-MX"/>
            <a:t>propaganda</a:t>
          </a:r>
          <a:endParaRPr lang="en-US"/>
        </a:p>
      </dgm:t>
    </dgm:pt>
    <dgm:pt modelId="{AE7C00DE-BB40-4237-8543-93464253031F}" type="parTrans" cxnId="{827D3E33-751E-4C8E-A128-C0FFB7A92FCC}">
      <dgm:prSet/>
      <dgm:spPr/>
      <dgm:t>
        <a:bodyPr/>
        <a:lstStyle/>
        <a:p>
          <a:endParaRPr lang="en-US"/>
        </a:p>
      </dgm:t>
    </dgm:pt>
    <dgm:pt modelId="{FB24815C-356F-40D3-AF87-2ED05454DC03}" type="sibTrans" cxnId="{827D3E33-751E-4C8E-A128-C0FFB7A92FCC}">
      <dgm:prSet/>
      <dgm:spPr/>
      <dgm:t>
        <a:bodyPr/>
        <a:lstStyle/>
        <a:p>
          <a:endParaRPr lang="en-US"/>
        </a:p>
      </dgm:t>
    </dgm:pt>
    <dgm:pt modelId="{F47450BC-38E5-4BCA-AE84-D7A49AFDF9D5}">
      <dgm:prSet/>
      <dgm:spPr/>
      <dgm:t>
        <a:bodyPr/>
        <a:lstStyle/>
        <a:p>
          <a:r>
            <a:rPr lang="es-MX"/>
            <a:t>topes de gastos</a:t>
          </a:r>
          <a:endParaRPr lang="en-US"/>
        </a:p>
      </dgm:t>
    </dgm:pt>
    <dgm:pt modelId="{63B0043C-D92C-46A7-AC9E-5E55C7DD257E}" type="parTrans" cxnId="{EE35F05B-7EB8-4E94-B613-7F848146CC77}">
      <dgm:prSet/>
      <dgm:spPr/>
      <dgm:t>
        <a:bodyPr/>
        <a:lstStyle/>
        <a:p>
          <a:endParaRPr lang="en-US"/>
        </a:p>
      </dgm:t>
    </dgm:pt>
    <dgm:pt modelId="{C6B2BDB4-A507-43E7-ADC7-8766C87FD130}" type="sibTrans" cxnId="{EE35F05B-7EB8-4E94-B613-7F848146CC77}">
      <dgm:prSet/>
      <dgm:spPr/>
      <dgm:t>
        <a:bodyPr/>
        <a:lstStyle/>
        <a:p>
          <a:endParaRPr lang="en-US"/>
        </a:p>
      </dgm:t>
    </dgm:pt>
    <dgm:pt modelId="{37A4825A-C36E-4BAE-AD8C-6237C715F8D0}">
      <dgm:prSet/>
      <dgm:spPr/>
      <dgm:t>
        <a:bodyPr/>
        <a:lstStyle/>
        <a:p>
          <a:r>
            <a:rPr lang="es-MX"/>
            <a:t>cómputos</a:t>
          </a:r>
          <a:endParaRPr lang="en-US"/>
        </a:p>
      </dgm:t>
    </dgm:pt>
    <dgm:pt modelId="{F3066D02-F5BB-41CA-A797-43AACF1C0552}" type="parTrans" cxnId="{380E3E52-A066-4C0A-AE33-BF82F9094B94}">
      <dgm:prSet/>
      <dgm:spPr/>
      <dgm:t>
        <a:bodyPr/>
        <a:lstStyle/>
        <a:p>
          <a:endParaRPr lang="en-US"/>
        </a:p>
      </dgm:t>
    </dgm:pt>
    <dgm:pt modelId="{01F16FB6-BFB6-4355-851E-6D67F64C67A2}" type="sibTrans" cxnId="{380E3E52-A066-4C0A-AE33-BF82F9094B94}">
      <dgm:prSet/>
      <dgm:spPr/>
      <dgm:t>
        <a:bodyPr/>
        <a:lstStyle/>
        <a:p>
          <a:endParaRPr lang="en-US"/>
        </a:p>
      </dgm:t>
    </dgm:pt>
    <dgm:pt modelId="{B65C7D6A-5F22-45F4-9058-57036887D8BE}">
      <dgm:prSet/>
      <dgm:spPr/>
      <dgm:t>
        <a:bodyPr/>
        <a:lstStyle/>
        <a:p>
          <a:r>
            <a:rPr lang="es-MX"/>
            <a:t>asignación de cargos</a:t>
          </a:r>
          <a:endParaRPr lang="en-US"/>
        </a:p>
      </dgm:t>
    </dgm:pt>
    <dgm:pt modelId="{F8A3B18B-C996-4D1A-A874-EF32BE354A2E}" type="parTrans" cxnId="{95160EC3-8EA6-454E-839E-9B23043E9314}">
      <dgm:prSet/>
      <dgm:spPr/>
      <dgm:t>
        <a:bodyPr/>
        <a:lstStyle/>
        <a:p>
          <a:endParaRPr lang="en-US"/>
        </a:p>
      </dgm:t>
    </dgm:pt>
    <dgm:pt modelId="{B5E39FEE-0804-426A-BFA9-78FF9427B60F}" type="sibTrans" cxnId="{95160EC3-8EA6-454E-839E-9B23043E9314}">
      <dgm:prSet/>
      <dgm:spPr/>
      <dgm:t>
        <a:bodyPr/>
        <a:lstStyle/>
        <a:p>
          <a:endParaRPr lang="en-US"/>
        </a:p>
      </dgm:t>
    </dgm:pt>
    <dgm:pt modelId="{F7AC969C-2F75-495A-BFE7-1CEBCA433B31}">
      <dgm:prSet/>
      <dgm:spPr/>
      <dgm:t>
        <a:bodyPr/>
        <a:lstStyle/>
        <a:p>
          <a:r>
            <a:rPr lang="es-MX"/>
            <a:t>nulidades</a:t>
          </a:r>
          <a:endParaRPr lang="en-US"/>
        </a:p>
      </dgm:t>
    </dgm:pt>
    <dgm:pt modelId="{430732BE-ACA3-4918-BEF0-E932A227524F}" type="parTrans" cxnId="{D8E402DF-EA68-46B3-A816-DBEB645A29B3}">
      <dgm:prSet/>
      <dgm:spPr/>
      <dgm:t>
        <a:bodyPr/>
        <a:lstStyle/>
        <a:p>
          <a:endParaRPr lang="en-US"/>
        </a:p>
      </dgm:t>
    </dgm:pt>
    <dgm:pt modelId="{55268455-6BF6-483C-A5B9-C0DA48E47332}" type="sibTrans" cxnId="{D8E402DF-EA68-46B3-A816-DBEB645A29B3}">
      <dgm:prSet/>
      <dgm:spPr/>
      <dgm:t>
        <a:bodyPr/>
        <a:lstStyle/>
        <a:p>
          <a:endParaRPr lang="en-US"/>
        </a:p>
      </dgm:t>
    </dgm:pt>
    <dgm:pt modelId="{A5D40885-0DE0-4DC1-99EF-76E867FF7135}">
      <dgm:prSet/>
      <dgm:spPr/>
      <dgm:t>
        <a:bodyPr/>
        <a:lstStyle/>
        <a:p>
          <a:r>
            <a:rPr lang="es-MX"/>
            <a:t>validez de la elección</a:t>
          </a:r>
          <a:endParaRPr lang="en-US"/>
        </a:p>
      </dgm:t>
    </dgm:pt>
    <dgm:pt modelId="{2155BD9B-9E91-452F-9753-26BB7DA2D973}" type="parTrans" cxnId="{B9FDBF79-A6F1-43C9-A912-ABDDE6005AD2}">
      <dgm:prSet/>
      <dgm:spPr/>
      <dgm:t>
        <a:bodyPr/>
        <a:lstStyle/>
        <a:p>
          <a:endParaRPr lang="en-US"/>
        </a:p>
      </dgm:t>
    </dgm:pt>
    <dgm:pt modelId="{0C82BC41-2E27-4A10-93DA-856CF427B7EC}" type="sibTrans" cxnId="{B9FDBF79-A6F1-43C9-A912-ABDDE6005AD2}">
      <dgm:prSet/>
      <dgm:spPr/>
      <dgm:t>
        <a:bodyPr/>
        <a:lstStyle/>
        <a:p>
          <a:endParaRPr lang="en-US"/>
        </a:p>
      </dgm:t>
    </dgm:pt>
    <dgm:pt modelId="{7315C4A9-71B3-4EA0-B06F-F8359C92A526}" type="pres">
      <dgm:prSet presAssocID="{6FFA2A23-5A44-454A-89EA-E9098E833AF5}" presName="diagram" presStyleCnt="0">
        <dgm:presLayoutVars>
          <dgm:dir/>
          <dgm:resizeHandles val="exact"/>
        </dgm:presLayoutVars>
      </dgm:prSet>
      <dgm:spPr/>
    </dgm:pt>
    <dgm:pt modelId="{C77A3367-6BE8-48CA-96EF-284439499CF5}" type="pres">
      <dgm:prSet presAssocID="{E4A653C7-53F4-498E-B43F-B529AF42056D}" presName="node" presStyleLbl="node1" presStyleIdx="0" presStyleCnt="9">
        <dgm:presLayoutVars>
          <dgm:bulletEnabled val="1"/>
        </dgm:presLayoutVars>
      </dgm:prSet>
      <dgm:spPr/>
    </dgm:pt>
    <dgm:pt modelId="{A88CC5E5-0EC3-45D6-8177-4BC4BB87D3CC}" type="pres">
      <dgm:prSet presAssocID="{0A08E90B-BB1C-4DF7-9805-7294306E6FC7}" presName="sibTrans" presStyleCnt="0"/>
      <dgm:spPr/>
    </dgm:pt>
    <dgm:pt modelId="{CD807C3B-2061-475E-90EB-E58DC992BD10}" type="pres">
      <dgm:prSet presAssocID="{F2507FC8-D0D7-4747-B37A-5155B0A92BD0}" presName="node" presStyleLbl="node1" presStyleIdx="1" presStyleCnt="9">
        <dgm:presLayoutVars>
          <dgm:bulletEnabled val="1"/>
        </dgm:presLayoutVars>
      </dgm:prSet>
      <dgm:spPr/>
    </dgm:pt>
    <dgm:pt modelId="{8CA27F43-DFEA-48BE-B1DF-CB76FA8BE7B1}" type="pres">
      <dgm:prSet presAssocID="{371CDB6C-B856-404A-A051-802A61E019F6}" presName="sibTrans" presStyleCnt="0"/>
      <dgm:spPr/>
    </dgm:pt>
    <dgm:pt modelId="{2D7D6C90-44C6-4FEC-A8B5-EE7896106DB9}" type="pres">
      <dgm:prSet presAssocID="{4C2EAD1F-DFD0-49C1-8916-612DEA4AB6F5}" presName="node" presStyleLbl="node1" presStyleIdx="2" presStyleCnt="9">
        <dgm:presLayoutVars>
          <dgm:bulletEnabled val="1"/>
        </dgm:presLayoutVars>
      </dgm:prSet>
      <dgm:spPr/>
    </dgm:pt>
    <dgm:pt modelId="{A7108548-3191-4359-8344-3E9C8C81C210}" type="pres">
      <dgm:prSet presAssocID="{220DADB5-B0C8-495E-AAF1-2D4FE75367F7}" presName="sibTrans" presStyleCnt="0"/>
      <dgm:spPr/>
    </dgm:pt>
    <dgm:pt modelId="{37BD7469-2C62-4D49-B83D-8F4E7AC80CCF}" type="pres">
      <dgm:prSet presAssocID="{55534CBE-DF6D-40AD-860E-5540B2ACE1A6}" presName="node" presStyleLbl="node1" presStyleIdx="3" presStyleCnt="9">
        <dgm:presLayoutVars>
          <dgm:bulletEnabled val="1"/>
        </dgm:presLayoutVars>
      </dgm:prSet>
      <dgm:spPr/>
    </dgm:pt>
    <dgm:pt modelId="{ADEEBA00-AF6A-43EA-816A-86569937D605}" type="pres">
      <dgm:prSet presAssocID="{FB24815C-356F-40D3-AF87-2ED05454DC03}" presName="sibTrans" presStyleCnt="0"/>
      <dgm:spPr/>
    </dgm:pt>
    <dgm:pt modelId="{18A4B81F-CC38-4808-AF07-C528FEB1A7F4}" type="pres">
      <dgm:prSet presAssocID="{F47450BC-38E5-4BCA-AE84-D7A49AFDF9D5}" presName="node" presStyleLbl="node1" presStyleIdx="4" presStyleCnt="9">
        <dgm:presLayoutVars>
          <dgm:bulletEnabled val="1"/>
        </dgm:presLayoutVars>
      </dgm:prSet>
      <dgm:spPr/>
    </dgm:pt>
    <dgm:pt modelId="{6B34AD02-134F-45E0-AB36-4A983ED1EC50}" type="pres">
      <dgm:prSet presAssocID="{C6B2BDB4-A507-43E7-ADC7-8766C87FD130}" presName="sibTrans" presStyleCnt="0"/>
      <dgm:spPr/>
    </dgm:pt>
    <dgm:pt modelId="{74B5EF5C-5406-448F-8D8B-CBF05BF82A22}" type="pres">
      <dgm:prSet presAssocID="{37A4825A-C36E-4BAE-AD8C-6237C715F8D0}" presName="node" presStyleLbl="node1" presStyleIdx="5" presStyleCnt="9">
        <dgm:presLayoutVars>
          <dgm:bulletEnabled val="1"/>
        </dgm:presLayoutVars>
      </dgm:prSet>
      <dgm:spPr/>
    </dgm:pt>
    <dgm:pt modelId="{4B3F8D4C-5221-473C-BAC3-200279F2E93E}" type="pres">
      <dgm:prSet presAssocID="{01F16FB6-BFB6-4355-851E-6D67F64C67A2}" presName="sibTrans" presStyleCnt="0"/>
      <dgm:spPr/>
    </dgm:pt>
    <dgm:pt modelId="{EC4C51A1-1F9A-4B6C-8054-07C6499C7F8E}" type="pres">
      <dgm:prSet presAssocID="{B65C7D6A-5F22-45F4-9058-57036887D8BE}" presName="node" presStyleLbl="node1" presStyleIdx="6" presStyleCnt="9">
        <dgm:presLayoutVars>
          <dgm:bulletEnabled val="1"/>
        </dgm:presLayoutVars>
      </dgm:prSet>
      <dgm:spPr/>
    </dgm:pt>
    <dgm:pt modelId="{B9BDFDDB-3EA8-429D-9C22-BF8A81DDAE11}" type="pres">
      <dgm:prSet presAssocID="{B5E39FEE-0804-426A-BFA9-78FF9427B60F}" presName="sibTrans" presStyleCnt="0"/>
      <dgm:spPr/>
    </dgm:pt>
    <dgm:pt modelId="{6145B126-E5B6-427B-8400-763611D6F312}" type="pres">
      <dgm:prSet presAssocID="{F7AC969C-2F75-495A-BFE7-1CEBCA433B31}" presName="node" presStyleLbl="node1" presStyleIdx="7" presStyleCnt="9">
        <dgm:presLayoutVars>
          <dgm:bulletEnabled val="1"/>
        </dgm:presLayoutVars>
      </dgm:prSet>
      <dgm:spPr/>
    </dgm:pt>
    <dgm:pt modelId="{C78B6264-3504-435B-A13C-B7A47D9CB8EB}" type="pres">
      <dgm:prSet presAssocID="{55268455-6BF6-483C-A5B9-C0DA48E47332}" presName="sibTrans" presStyleCnt="0"/>
      <dgm:spPr/>
    </dgm:pt>
    <dgm:pt modelId="{4E002EFF-ADDF-41BB-ADCE-245D8758F7F5}" type="pres">
      <dgm:prSet presAssocID="{A5D40885-0DE0-4DC1-99EF-76E867FF7135}" presName="node" presStyleLbl="node1" presStyleIdx="8" presStyleCnt="9">
        <dgm:presLayoutVars>
          <dgm:bulletEnabled val="1"/>
        </dgm:presLayoutVars>
      </dgm:prSet>
      <dgm:spPr/>
    </dgm:pt>
  </dgm:ptLst>
  <dgm:cxnLst>
    <dgm:cxn modelId="{B247122E-E5BF-4408-B6B5-181535B7D3A3}" type="presOf" srcId="{F7AC969C-2F75-495A-BFE7-1CEBCA433B31}" destId="{6145B126-E5B6-427B-8400-763611D6F312}" srcOrd="0" destOrd="0" presId="urn:microsoft.com/office/officeart/2005/8/layout/default"/>
    <dgm:cxn modelId="{93059032-F1A4-44BD-B800-C82FB79FA73A}" type="presOf" srcId="{6FFA2A23-5A44-454A-89EA-E9098E833AF5}" destId="{7315C4A9-71B3-4EA0-B06F-F8359C92A526}" srcOrd="0" destOrd="0" presId="urn:microsoft.com/office/officeart/2005/8/layout/default"/>
    <dgm:cxn modelId="{827D3E33-751E-4C8E-A128-C0FFB7A92FCC}" srcId="{6FFA2A23-5A44-454A-89EA-E9098E833AF5}" destId="{55534CBE-DF6D-40AD-860E-5540B2ACE1A6}" srcOrd="3" destOrd="0" parTransId="{AE7C00DE-BB40-4237-8543-93464253031F}" sibTransId="{FB24815C-356F-40D3-AF87-2ED05454DC03}"/>
    <dgm:cxn modelId="{EE35F05B-7EB8-4E94-B613-7F848146CC77}" srcId="{6FFA2A23-5A44-454A-89EA-E9098E833AF5}" destId="{F47450BC-38E5-4BCA-AE84-D7A49AFDF9D5}" srcOrd="4" destOrd="0" parTransId="{63B0043C-D92C-46A7-AC9E-5E55C7DD257E}" sibTransId="{C6B2BDB4-A507-43E7-ADC7-8766C87FD130}"/>
    <dgm:cxn modelId="{92864950-6983-41FC-8AEB-EBBBB27638D1}" type="presOf" srcId="{F2507FC8-D0D7-4747-B37A-5155B0A92BD0}" destId="{CD807C3B-2061-475E-90EB-E58DC992BD10}" srcOrd="0" destOrd="0" presId="urn:microsoft.com/office/officeart/2005/8/layout/default"/>
    <dgm:cxn modelId="{380E3E52-A066-4C0A-AE33-BF82F9094B94}" srcId="{6FFA2A23-5A44-454A-89EA-E9098E833AF5}" destId="{37A4825A-C36E-4BAE-AD8C-6237C715F8D0}" srcOrd="5" destOrd="0" parTransId="{F3066D02-F5BB-41CA-A797-43AACF1C0552}" sibTransId="{01F16FB6-BFB6-4355-851E-6D67F64C67A2}"/>
    <dgm:cxn modelId="{B9FDBF79-A6F1-43C9-A912-ABDDE6005AD2}" srcId="{6FFA2A23-5A44-454A-89EA-E9098E833AF5}" destId="{A5D40885-0DE0-4DC1-99EF-76E867FF7135}" srcOrd="8" destOrd="0" parTransId="{2155BD9B-9E91-452F-9753-26BB7DA2D973}" sibTransId="{0C82BC41-2E27-4A10-93DA-856CF427B7EC}"/>
    <dgm:cxn modelId="{707E4A8E-BA2D-4808-8E74-41E68F464877}" type="presOf" srcId="{4C2EAD1F-DFD0-49C1-8916-612DEA4AB6F5}" destId="{2D7D6C90-44C6-4FEC-A8B5-EE7896106DB9}" srcOrd="0" destOrd="0" presId="urn:microsoft.com/office/officeart/2005/8/layout/default"/>
    <dgm:cxn modelId="{C32C8C99-F667-41FE-8D3B-AF0BE45256C0}" type="presOf" srcId="{E4A653C7-53F4-498E-B43F-B529AF42056D}" destId="{C77A3367-6BE8-48CA-96EF-284439499CF5}" srcOrd="0" destOrd="0" presId="urn:microsoft.com/office/officeart/2005/8/layout/default"/>
    <dgm:cxn modelId="{61475C9C-C60B-49D9-8484-8D806EFFBFFE}" type="presOf" srcId="{A5D40885-0DE0-4DC1-99EF-76E867FF7135}" destId="{4E002EFF-ADDF-41BB-ADCE-245D8758F7F5}" srcOrd="0" destOrd="0" presId="urn:microsoft.com/office/officeart/2005/8/layout/default"/>
    <dgm:cxn modelId="{B97FDEAA-F5DA-4FF3-895A-B1F33CF1CB32}" type="presOf" srcId="{37A4825A-C36E-4BAE-AD8C-6237C715F8D0}" destId="{74B5EF5C-5406-448F-8D8B-CBF05BF82A22}" srcOrd="0" destOrd="0" presId="urn:microsoft.com/office/officeart/2005/8/layout/default"/>
    <dgm:cxn modelId="{29D9B5AF-B4E3-4F44-8DD1-AF1435A91D69}" srcId="{6FFA2A23-5A44-454A-89EA-E9098E833AF5}" destId="{E4A653C7-53F4-498E-B43F-B529AF42056D}" srcOrd="0" destOrd="0" parTransId="{721F0AD7-6044-4E56-9381-E43BA8140AF3}" sibTransId="{0A08E90B-BB1C-4DF7-9805-7294306E6FC7}"/>
    <dgm:cxn modelId="{95160EC3-8EA6-454E-839E-9B23043E9314}" srcId="{6FFA2A23-5A44-454A-89EA-E9098E833AF5}" destId="{B65C7D6A-5F22-45F4-9058-57036887D8BE}" srcOrd="6" destOrd="0" parTransId="{F8A3B18B-C996-4D1A-A874-EF32BE354A2E}" sibTransId="{B5E39FEE-0804-426A-BFA9-78FF9427B60F}"/>
    <dgm:cxn modelId="{AE25ABC3-F315-43E6-8D92-BCDE849388B8}" srcId="{6FFA2A23-5A44-454A-89EA-E9098E833AF5}" destId="{F2507FC8-D0D7-4747-B37A-5155B0A92BD0}" srcOrd="1" destOrd="0" parTransId="{AE09C692-C787-480D-A47D-C70FE48D629D}" sibTransId="{371CDB6C-B856-404A-A051-802A61E019F6}"/>
    <dgm:cxn modelId="{D655E0C6-B549-4CE5-ACCF-A741B3F9FD0F}" srcId="{6FFA2A23-5A44-454A-89EA-E9098E833AF5}" destId="{4C2EAD1F-DFD0-49C1-8916-612DEA4AB6F5}" srcOrd="2" destOrd="0" parTransId="{6F97EFD2-E610-42B1-BD65-21B919C96AFD}" sibTransId="{220DADB5-B0C8-495E-AAF1-2D4FE75367F7}"/>
    <dgm:cxn modelId="{493195C8-CA8F-4988-90E3-403C0157C278}" type="presOf" srcId="{B65C7D6A-5F22-45F4-9058-57036887D8BE}" destId="{EC4C51A1-1F9A-4B6C-8054-07C6499C7F8E}" srcOrd="0" destOrd="0" presId="urn:microsoft.com/office/officeart/2005/8/layout/default"/>
    <dgm:cxn modelId="{B491ACDB-C62C-4D5E-A82E-AB6F27EF2DAB}" type="presOf" srcId="{F47450BC-38E5-4BCA-AE84-D7A49AFDF9D5}" destId="{18A4B81F-CC38-4808-AF07-C528FEB1A7F4}" srcOrd="0" destOrd="0" presId="urn:microsoft.com/office/officeart/2005/8/layout/default"/>
    <dgm:cxn modelId="{D8E402DF-EA68-46B3-A816-DBEB645A29B3}" srcId="{6FFA2A23-5A44-454A-89EA-E9098E833AF5}" destId="{F7AC969C-2F75-495A-BFE7-1CEBCA433B31}" srcOrd="7" destOrd="0" parTransId="{430732BE-ACA3-4918-BEF0-E932A227524F}" sibTransId="{55268455-6BF6-483C-A5B9-C0DA48E47332}"/>
    <dgm:cxn modelId="{0BE909EB-866C-4BD8-AC35-57DF51F8B7FA}" type="presOf" srcId="{55534CBE-DF6D-40AD-860E-5540B2ACE1A6}" destId="{37BD7469-2C62-4D49-B83D-8F4E7AC80CCF}" srcOrd="0" destOrd="0" presId="urn:microsoft.com/office/officeart/2005/8/layout/default"/>
    <dgm:cxn modelId="{1A1863E5-D183-4D75-BF4C-1C2CB8E9BEBB}" type="presParOf" srcId="{7315C4A9-71B3-4EA0-B06F-F8359C92A526}" destId="{C77A3367-6BE8-48CA-96EF-284439499CF5}" srcOrd="0" destOrd="0" presId="urn:microsoft.com/office/officeart/2005/8/layout/default"/>
    <dgm:cxn modelId="{E3F6C4A9-79E6-4371-A3B2-DA1189432BF6}" type="presParOf" srcId="{7315C4A9-71B3-4EA0-B06F-F8359C92A526}" destId="{A88CC5E5-0EC3-45D6-8177-4BC4BB87D3CC}" srcOrd="1" destOrd="0" presId="urn:microsoft.com/office/officeart/2005/8/layout/default"/>
    <dgm:cxn modelId="{C6449AE0-E1B1-41AB-93C5-AB62719CABCF}" type="presParOf" srcId="{7315C4A9-71B3-4EA0-B06F-F8359C92A526}" destId="{CD807C3B-2061-475E-90EB-E58DC992BD10}" srcOrd="2" destOrd="0" presId="urn:microsoft.com/office/officeart/2005/8/layout/default"/>
    <dgm:cxn modelId="{45C8C5DA-73A3-411F-870C-1FB0F52D16C9}" type="presParOf" srcId="{7315C4A9-71B3-4EA0-B06F-F8359C92A526}" destId="{8CA27F43-DFEA-48BE-B1DF-CB76FA8BE7B1}" srcOrd="3" destOrd="0" presId="urn:microsoft.com/office/officeart/2005/8/layout/default"/>
    <dgm:cxn modelId="{8BCAE8D3-1152-44AE-869B-6FC2CEDE1EAD}" type="presParOf" srcId="{7315C4A9-71B3-4EA0-B06F-F8359C92A526}" destId="{2D7D6C90-44C6-4FEC-A8B5-EE7896106DB9}" srcOrd="4" destOrd="0" presId="urn:microsoft.com/office/officeart/2005/8/layout/default"/>
    <dgm:cxn modelId="{FDBF8F39-D3BB-4B6B-B366-5D9439B883B3}" type="presParOf" srcId="{7315C4A9-71B3-4EA0-B06F-F8359C92A526}" destId="{A7108548-3191-4359-8344-3E9C8C81C210}" srcOrd="5" destOrd="0" presId="urn:microsoft.com/office/officeart/2005/8/layout/default"/>
    <dgm:cxn modelId="{269A9716-E4FD-423F-8832-72B55D7D66A5}" type="presParOf" srcId="{7315C4A9-71B3-4EA0-B06F-F8359C92A526}" destId="{37BD7469-2C62-4D49-B83D-8F4E7AC80CCF}" srcOrd="6" destOrd="0" presId="urn:microsoft.com/office/officeart/2005/8/layout/default"/>
    <dgm:cxn modelId="{D78024A4-49A4-4C63-8CD9-67E25738B857}" type="presParOf" srcId="{7315C4A9-71B3-4EA0-B06F-F8359C92A526}" destId="{ADEEBA00-AF6A-43EA-816A-86569937D605}" srcOrd="7" destOrd="0" presId="urn:microsoft.com/office/officeart/2005/8/layout/default"/>
    <dgm:cxn modelId="{C86D07B3-B149-47EB-93D2-007AD059E7CE}" type="presParOf" srcId="{7315C4A9-71B3-4EA0-B06F-F8359C92A526}" destId="{18A4B81F-CC38-4808-AF07-C528FEB1A7F4}" srcOrd="8" destOrd="0" presId="urn:microsoft.com/office/officeart/2005/8/layout/default"/>
    <dgm:cxn modelId="{2A3AD890-28A8-4C90-ABCA-0F16584BA286}" type="presParOf" srcId="{7315C4A9-71B3-4EA0-B06F-F8359C92A526}" destId="{6B34AD02-134F-45E0-AB36-4A983ED1EC50}" srcOrd="9" destOrd="0" presId="urn:microsoft.com/office/officeart/2005/8/layout/default"/>
    <dgm:cxn modelId="{15D8A076-7556-44AF-A9A6-1E0C4E31B236}" type="presParOf" srcId="{7315C4A9-71B3-4EA0-B06F-F8359C92A526}" destId="{74B5EF5C-5406-448F-8D8B-CBF05BF82A22}" srcOrd="10" destOrd="0" presId="urn:microsoft.com/office/officeart/2005/8/layout/default"/>
    <dgm:cxn modelId="{8E4853A2-597B-43BC-B7A9-196A914E3B48}" type="presParOf" srcId="{7315C4A9-71B3-4EA0-B06F-F8359C92A526}" destId="{4B3F8D4C-5221-473C-BAC3-200279F2E93E}" srcOrd="11" destOrd="0" presId="urn:microsoft.com/office/officeart/2005/8/layout/default"/>
    <dgm:cxn modelId="{786FD569-7046-4980-8217-A46C173BFE47}" type="presParOf" srcId="{7315C4A9-71B3-4EA0-B06F-F8359C92A526}" destId="{EC4C51A1-1F9A-4B6C-8054-07C6499C7F8E}" srcOrd="12" destOrd="0" presId="urn:microsoft.com/office/officeart/2005/8/layout/default"/>
    <dgm:cxn modelId="{C9CED464-0EDB-4C88-8754-8FE859BD38EC}" type="presParOf" srcId="{7315C4A9-71B3-4EA0-B06F-F8359C92A526}" destId="{B9BDFDDB-3EA8-429D-9C22-BF8A81DDAE11}" srcOrd="13" destOrd="0" presId="urn:microsoft.com/office/officeart/2005/8/layout/default"/>
    <dgm:cxn modelId="{12BBEF21-8A59-45EF-86FC-E7DFE784346C}" type="presParOf" srcId="{7315C4A9-71B3-4EA0-B06F-F8359C92A526}" destId="{6145B126-E5B6-427B-8400-763611D6F312}" srcOrd="14" destOrd="0" presId="urn:microsoft.com/office/officeart/2005/8/layout/default"/>
    <dgm:cxn modelId="{43BF3F32-DEE9-4F43-A45D-5C976863CADB}" type="presParOf" srcId="{7315C4A9-71B3-4EA0-B06F-F8359C92A526}" destId="{C78B6264-3504-435B-A13C-B7A47D9CB8EB}" srcOrd="15" destOrd="0" presId="urn:microsoft.com/office/officeart/2005/8/layout/default"/>
    <dgm:cxn modelId="{8691247E-7216-4385-A6E5-368863E9CEBC}" type="presParOf" srcId="{7315C4A9-71B3-4EA0-B06F-F8359C92A526}" destId="{4E002EFF-ADDF-41BB-ADCE-245D8758F7F5}"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7297EB2-1FEE-4415-9826-60FB4386F183}" type="doc">
      <dgm:prSet loTypeId="urn:microsoft.com/office/officeart/2005/8/layout/default" loCatId="list" qsTypeId="urn:microsoft.com/office/officeart/2005/8/quickstyle/simple4" qsCatId="simple" csTypeId="urn:microsoft.com/office/officeart/2005/8/colors/colorful2" csCatId="colorful"/>
      <dgm:spPr/>
      <dgm:t>
        <a:bodyPr/>
        <a:lstStyle/>
        <a:p>
          <a:endParaRPr lang="en-US"/>
        </a:p>
      </dgm:t>
    </dgm:pt>
    <dgm:pt modelId="{E8565E3D-9113-4305-80FF-B498AEBFD7DA}">
      <dgm:prSet/>
      <dgm:spPr/>
      <dgm:t>
        <a:bodyPr/>
        <a:lstStyle/>
        <a:p>
          <a:r>
            <a:rPr lang="es-MX"/>
            <a:t>Una candidatura impugna.</a:t>
          </a:r>
          <a:endParaRPr lang="en-US"/>
        </a:p>
      </dgm:t>
    </dgm:pt>
    <dgm:pt modelId="{E5D77900-4ED8-4843-B741-9C0F8B12B398}" type="parTrans" cxnId="{AB4B7750-CCAC-4E39-86BA-106320A16740}">
      <dgm:prSet/>
      <dgm:spPr/>
      <dgm:t>
        <a:bodyPr/>
        <a:lstStyle/>
        <a:p>
          <a:endParaRPr lang="en-US"/>
        </a:p>
      </dgm:t>
    </dgm:pt>
    <dgm:pt modelId="{2252338D-5B0F-44F5-9DA9-38E19BABD0EF}" type="sibTrans" cxnId="{AB4B7750-CCAC-4E39-86BA-106320A16740}">
      <dgm:prSet/>
      <dgm:spPr/>
      <dgm:t>
        <a:bodyPr/>
        <a:lstStyle/>
        <a:p>
          <a:endParaRPr lang="en-US"/>
        </a:p>
      </dgm:t>
    </dgm:pt>
    <dgm:pt modelId="{D1B0F2AB-A927-4EB1-B19B-3F131E04F486}">
      <dgm:prSet/>
      <dgm:spPr/>
      <dgm:t>
        <a:bodyPr/>
        <a:lstStyle/>
        <a:p>
          <a:r>
            <a:rPr lang="es-MX"/>
            <a:t>Argumenta:</a:t>
          </a:r>
          <a:endParaRPr lang="en-US"/>
        </a:p>
      </dgm:t>
    </dgm:pt>
    <dgm:pt modelId="{EF9929AF-12C7-49AD-B8DF-8A5AFC381BD1}" type="parTrans" cxnId="{B062F477-7446-4A7D-AEFC-AE68AFB4F585}">
      <dgm:prSet/>
      <dgm:spPr/>
      <dgm:t>
        <a:bodyPr/>
        <a:lstStyle/>
        <a:p>
          <a:endParaRPr lang="en-US"/>
        </a:p>
      </dgm:t>
    </dgm:pt>
    <dgm:pt modelId="{F93108F7-CCF7-4745-A780-97C6E5E16DC9}" type="sibTrans" cxnId="{B062F477-7446-4A7D-AEFC-AE68AFB4F585}">
      <dgm:prSet/>
      <dgm:spPr/>
      <dgm:t>
        <a:bodyPr/>
        <a:lstStyle/>
        <a:p>
          <a:endParaRPr lang="en-US"/>
        </a:p>
      </dgm:t>
    </dgm:pt>
    <dgm:pt modelId="{64D1D064-DFA1-4236-86D9-96FDB4D757AA}">
      <dgm:prSet/>
      <dgm:spPr/>
      <dgm:t>
        <a:bodyPr/>
        <a:lstStyle/>
        <a:p>
          <a:r>
            <a:rPr lang="es-MX"/>
            <a:t>uso indebido de acordeones</a:t>
          </a:r>
          <a:endParaRPr lang="en-US"/>
        </a:p>
      </dgm:t>
    </dgm:pt>
    <dgm:pt modelId="{237009E6-B712-4A69-926E-7A016F9AE9D9}" type="parTrans" cxnId="{939A3AEB-CA65-42D5-B251-A4223BCFEA66}">
      <dgm:prSet/>
      <dgm:spPr/>
      <dgm:t>
        <a:bodyPr/>
        <a:lstStyle/>
        <a:p>
          <a:endParaRPr lang="en-US"/>
        </a:p>
      </dgm:t>
    </dgm:pt>
    <dgm:pt modelId="{98C55EFB-4475-4781-8589-B40ABA4EE784}" type="sibTrans" cxnId="{939A3AEB-CA65-42D5-B251-A4223BCFEA66}">
      <dgm:prSet/>
      <dgm:spPr/>
      <dgm:t>
        <a:bodyPr/>
        <a:lstStyle/>
        <a:p>
          <a:endParaRPr lang="en-US"/>
        </a:p>
      </dgm:t>
    </dgm:pt>
    <dgm:pt modelId="{924F81DE-3E8B-48A7-AFCA-F742506DCF54}">
      <dgm:prSet/>
      <dgm:spPr/>
      <dgm:t>
        <a:bodyPr/>
        <a:lstStyle/>
        <a:p>
          <a:r>
            <a:rPr lang="es-MX"/>
            <a:t>intervención de servidores públicos</a:t>
          </a:r>
          <a:endParaRPr lang="en-US"/>
        </a:p>
      </dgm:t>
    </dgm:pt>
    <dgm:pt modelId="{90055F3F-8219-4C13-B068-DD761D81D968}" type="parTrans" cxnId="{04C28FBE-2772-45C4-9690-C13DB4F5C34A}">
      <dgm:prSet/>
      <dgm:spPr/>
      <dgm:t>
        <a:bodyPr/>
        <a:lstStyle/>
        <a:p>
          <a:endParaRPr lang="en-US"/>
        </a:p>
      </dgm:t>
    </dgm:pt>
    <dgm:pt modelId="{F44DE22D-6126-4D4C-8DBF-194B8C116699}" type="sibTrans" cxnId="{04C28FBE-2772-45C4-9690-C13DB4F5C34A}">
      <dgm:prSet/>
      <dgm:spPr/>
      <dgm:t>
        <a:bodyPr/>
        <a:lstStyle/>
        <a:p>
          <a:endParaRPr lang="en-US"/>
        </a:p>
      </dgm:t>
    </dgm:pt>
    <dgm:pt modelId="{125E8C08-D91F-4A17-98FE-E89C70C775E3}">
      <dgm:prSet/>
      <dgm:spPr/>
      <dgm:t>
        <a:bodyPr/>
        <a:lstStyle/>
        <a:p>
          <a:r>
            <a:rPr lang="es-MX"/>
            <a:t>propaganda prohibida</a:t>
          </a:r>
          <a:endParaRPr lang="en-US"/>
        </a:p>
      </dgm:t>
    </dgm:pt>
    <dgm:pt modelId="{0C290E89-6D88-4292-9294-5B6822CD13F9}" type="parTrans" cxnId="{BE8F32C7-8BB1-4B59-8D85-A488498262B1}">
      <dgm:prSet/>
      <dgm:spPr/>
      <dgm:t>
        <a:bodyPr/>
        <a:lstStyle/>
        <a:p>
          <a:endParaRPr lang="en-US"/>
        </a:p>
      </dgm:t>
    </dgm:pt>
    <dgm:pt modelId="{D9117724-144C-4041-AF23-719517BF6D25}" type="sibTrans" cxnId="{BE8F32C7-8BB1-4B59-8D85-A488498262B1}">
      <dgm:prSet/>
      <dgm:spPr/>
      <dgm:t>
        <a:bodyPr/>
        <a:lstStyle/>
        <a:p>
          <a:endParaRPr lang="en-US"/>
        </a:p>
      </dgm:t>
    </dgm:pt>
    <dgm:pt modelId="{19514DBA-EF62-4583-93DE-F8E403D1532D}">
      <dgm:prSet/>
      <dgm:spPr/>
      <dgm:t>
        <a:bodyPr/>
        <a:lstStyle/>
        <a:p>
          <a:r>
            <a:rPr lang="es-MX"/>
            <a:t>violencia digital</a:t>
          </a:r>
          <a:endParaRPr lang="en-US"/>
        </a:p>
      </dgm:t>
    </dgm:pt>
    <dgm:pt modelId="{D544FA35-87FF-40F8-9CA9-4BD0896F8166}" type="parTrans" cxnId="{5C2141F5-E079-4A20-8468-C80784A10350}">
      <dgm:prSet/>
      <dgm:spPr/>
      <dgm:t>
        <a:bodyPr/>
        <a:lstStyle/>
        <a:p>
          <a:endParaRPr lang="en-US"/>
        </a:p>
      </dgm:t>
    </dgm:pt>
    <dgm:pt modelId="{2BA297D9-84D3-42D0-B9F3-0CBEDB8910D6}" type="sibTrans" cxnId="{5C2141F5-E079-4A20-8468-C80784A10350}">
      <dgm:prSet/>
      <dgm:spPr/>
      <dgm:t>
        <a:bodyPr/>
        <a:lstStyle/>
        <a:p>
          <a:endParaRPr lang="en-US"/>
        </a:p>
      </dgm:t>
    </dgm:pt>
    <dgm:pt modelId="{BCF0F35A-0C26-42A9-9A7A-A99E8E679C44}">
      <dgm:prSet/>
      <dgm:spPr/>
      <dgm:t>
        <a:bodyPr/>
        <a:lstStyle/>
        <a:p>
          <a:r>
            <a:rPr lang="es-MX"/>
            <a:t>errores en cómputo</a:t>
          </a:r>
          <a:endParaRPr lang="en-US"/>
        </a:p>
      </dgm:t>
    </dgm:pt>
    <dgm:pt modelId="{7321E33F-3921-4351-B4D9-49E4770A6451}" type="parTrans" cxnId="{EC779C2C-58CB-4139-9821-9F1A14CCA2CA}">
      <dgm:prSet/>
      <dgm:spPr/>
      <dgm:t>
        <a:bodyPr/>
        <a:lstStyle/>
        <a:p>
          <a:endParaRPr lang="en-US"/>
        </a:p>
      </dgm:t>
    </dgm:pt>
    <dgm:pt modelId="{37906765-77C5-4708-A434-DE2D52396F88}" type="sibTrans" cxnId="{EC779C2C-58CB-4139-9821-9F1A14CCA2CA}">
      <dgm:prSet/>
      <dgm:spPr/>
      <dgm:t>
        <a:bodyPr/>
        <a:lstStyle/>
        <a:p>
          <a:endParaRPr lang="en-US"/>
        </a:p>
      </dgm:t>
    </dgm:pt>
    <dgm:pt modelId="{1D1B9FFC-B023-4993-B42F-9A676D6DEB1C}">
      <dgm:prSet/>
      <dgm:spPr/>
      <dgm:t>
        <a:bodyPr/>
        <a:lstStyle/>
        <a:p>
          <a:r>
            <a:rPr lang="es-MX"/>
            <a:t>Identificar:</a:t>
          </a:r>
          <a:endParaRPr lang="en-US"/>
        </a:p>
      </dgm:t>
    </dgm:pt>
    <dgm:pt modelId="{D538BEC3-024A-4C79-A9D7-F50ADF81BD5E}" type="parTrans" cxnId="{62680447-C6E2-43DE-8C28-0A9818876E28}">
      <dgm:prSet/>
      <dgm:spPr/>
      <dgm:t>
        <a:bodyPr/>
        <a:lstStyle/>
        <a:p>
          <a:endParaRPr lang="en-US"/>
        </a:p>
      </dgm:t>
    </dgm:pt>
    <dgm:pt modelId="{C00CF074-50AA-48A9-9336-E4E7524A2340}" type="sibTrans" cxnId="{62680447-C6E2-43DE-8C28-0A9818876E28}">
      <dgm:prSet/>
      <dgm:spPr/>
      <dgm:t>
        <a:bodyPr/>
        <a:lstStyle/>
        <a:p>
          <a:endParaRPr lang="en-US"/>
        </a:p>
      </dgm:t>
    </dgm:pt>
    <dgm:pt modelId="{D3C5614D-71D1-41F1-B34A-02666BE03180}">
      <dgm:prSet/>
      <dgm:spPr/>
      <dgm:t>
        <a:bodyPr/>
        <a:lstStyle/>
        <a:p>
          <a:r>
            <a:rPr lang="es-MX"/>
            <a:t>✔ acto impugnado</a:t>
          </a:r>
          <a:endParaRPr lang="en-US"/>
        </a:p>
      </dgm:t>
    </dgm:pt>
    <dgm:pt modelId="{B65378CB-54CA-4AF3-BF1A-A7563DF6C9EC}" type="parTrans" cxnId="{038166EC-8F70-4B23-B88A-7FFF019346E5}">
      <dgm:prSet/>
      <dgm:spPr/>
      <dgm:t>
        <a:bodyPr/>
        <a:lstStyle/>
        <a:p>
          <a:endParaRPr lang="en-US"/>
        </a:p>
      </dgm:t>
    </dgm:pt>
    <dgm:pt modelId="{1D2365FF-813A-41AE-9E91-AB1FDAA46643}" type="sibTrans" cxnId="{038166EC-8F70-4B23-B88A-7FFF019346E5}">
      <dgm:prSet/>
      <dgm:spPr/>
      <dgm:t>
        <a:bodyPr/>
        <a:lstStyle/>
        <a:p>
          <a:endParaRPr lang="en-US"/>
        </a:p>
      </dgm:t>
    </dgm:pt>
    <dgm:pt modelId="{39A51A7D-6066-404F-9D58-7D0AF7C06187}">
      <dgm:prSet/>
      <dgm:spPr/>
      <dgm:t>
        <a:bodyPr/>
        <a:lstStyle/>
        <a:p>
          <a:r>
            <a:rPr lang="es-MX"/>
            <a:t>✔ medio procedente</a:t>
          </a:r>
          <a:endParaRPr lang="en-US"/>
        </a:p>
      </dgm:t>
    </dgm:pt>
    <dgm:pt modelId="{F27E1B34-8B9D-42C8-81D4-D619C887C381}" type="parTrans" cxnId="{CD998BB1-8574-450C-8410-563BD9C68F85}">
      <dgm:prSet/>
      <dgm:spPr/>
      <dgm:t>
        <a:bodyPr/>
        <a:lstStyle/>
        <a:p>
          <a:endParaRPr lang="en-US"/>
        </a:p>
      </dgm:t>
    </dgm:pt>
    <dgm:pt modelId="{21D57DA2-96F4-4202-92CF-3FED97EDE55A}" type="sibTrans" cxnId="{CD998BB1-8574-450C-8410-563BD9C68F85}">
      <dgm:prSet/>
      <dgm:spPr/>
      <dgm:t>
        <a:bodyPr/>
        <a:lstStyle/>
        <a:p>
          <a:endParaRPr lang="en-US"/>
        </a:p>
      </dgm:t>
    </dgm:pt>
    <dgm:pt modelId="{DA6D33E3-9890-4F10-BBA5-379EA763B1D9}">
      <dgm:prSet/>
      <dgm:spPr/>
      <dgm:t>
        <a:bodyPr/>
        <a:lstStyle/>
        <a:p>
          <a:r>
            <a:rPr lang="es-MX"/>
            <a:t>✔ agravios</a:t>
          </a:r>
          <a:endParaRPr lang="en-US"/>
        </a:p>
      </dgm:t>
    </dgm:pt>
    <dgm:pt modelId="{23036FBD-529C-4F8F-BFD7-BCF0A62277EB}" type="parTrans" cxnId="{3282F719-27DE-4A8A-A934-889D1EE6FAFE}">
      <dgm:prSet/>
      <dgm:spPr/>
      <dgm:t>
        <a:bodyPr/>
        <a:lstStyle/>
        <a:p>
          <a:endParaRPr lang="en-US"/>
        </a:p>
      </dgm:t>
    </dgm:pt>
    <dgm:pt modelId="{0875DABB-9958-4EEB-8293-17935E62D271}" type="sibTrans" cxnId="{3282F719-27DE-4A8A-A934-889D1EE6FAFE}">
      <dgm:prSet/>
      <dgm:spPr/>
      <dgm:t>
        <a:bodyPr/>
        <a:lstStyle/>
        <a:p>
          <a:endParaRPr lang="en-US"/>
        </a:p>
      </dgm:t>
    </dgm:pt>
    <dgm:pt modelId="{87501F57-A9D2-42BB-977C-F390C5B0A9D2}">
      <dgm:prSet/>
      <dgm:spPr/>
      <dgm:t>
        <a:bodyPr/>
        <a:lstStyle/>
        <a:p>
          <a:r>
            <a:rPr lang="es-MX"/>
            <a:t>✔ pruebas</a:t>
          </a:r>
          <a:endParaRPr lang="en-US"/>
        </a:p>
      </dgm:t>
    </dgm:pt>
    <dgm:pt modelId="{2EA0393F-622B-45D5-A941-F944B5226F75}" type="parTrans" cxnId="{26E344EC-FB84-4E94-8998-DED5B08B76BE}">
      <dgm:prSet/>
      <dgm:spPr/>
      <dgm:t>
        <a:bodyPr/>
        <a:lstStyle/>
        <a:p>
          <a:endParaRPr lang="en-US"/>
        </a:p>
      </dgm:t>
    </dgm:pt>
    <dgm:pt modelId="{26304CEA-8596-4ECE-8171-D70E5222604B}" type="sibTrans" cxnId="{26E344EC-FB84-4E94-8998-DED5B08B76BE}">
      <dgm:prSet/>
      <dgm:spPr/>
      <dgm:t>
        <a:bodyPr/>
        <a:lstStyle/>
        <a:p>
          <a:endParaRPr lang="en-US"/>
        </a:p>
      </dgm:t>
    </dgm:pt>
    <dgm:pt modelId="{8878D487-6E7B-4D45-8C33-FA73D098A2A4}">
      <dgm:prSet/>
      <dgm:spPr/>
      <dgm:t>
        <a:bodyPr/>
        <a:lstStyle/>
        <a:p>
          <a:r>
            <a:rPr lang="es-MX"/>
            <a:t>✔ causal de nulidad</a:t>
          </a:r>
          <a:endParaRPr lang="en-US"/>
        </a:p>
      </dgm:t>
    </dgm:pt>
    <dgm:pt modelId="{4D24C7D2-03B1-4310-94B4-7900D79943FA}" type="parTrans" cxnId="{01090079-2B25-49D3-92FD-36A313276E9C}">
      <dgm:prSet/>
      <dgm:spPr/>
      <dgm:t>
        <a:bodyPr/>
        <a:lstStyle/>
        <a:p>
          <a:endParaRPr lang="en-US"/>
        </a:p>
      </dgm:t>
    </dgm:pt>
    <dgm:pt modelId="{3F088996-17A4-403C-8D2A-78A74A74D88C}" type="sibTrans" cxnId="{01090079-2B25-49D3-92FD-36A313276E9C}">
      <dgm:prSet/>
      <dgm:spPr/>
      <dgm:t>
        <a:bodyPr/>
        <a:lstStyle/>
        <a:p>
          <a:endParaRPr lang="en-US"/>
        </a:p>
      </dgm:t>
    </dgm:pt>
    <dgm:pt modelId="{D00F28A1-915B-4C5F-AE8C-F73B16631461}">
      <dgm:prSet/>
      <dgm:spPr/>
      <dgm:t>
        <a:bodyPr/>
        <a:lstStyle/>
        <a:p>
          <a:r>
            <a:rPr lang="es-MX"/>
            <a:t>✔ determinancia</a:t>
          </a:r>
          <a:endParaRPr lang="en-US"/>
        </a:p>
      </dgm:t>
    </dgm:pt>
    <dgm:pt modelId="{A45D2B08-CF53-4C00-B1CF-7F54FB694440}" type="parTrans" cxnId="{4DCA74C8-6393-4BFE-B426-F41C17BAA5AF}">
      <dgm:prSet/>
      <dgm:spPr/>
      <dgm:t>
        <a:bodyPr/>
        <a:lstStyle/>
        <a:p>
          <a:endParaRPr lang="en-US"/>
        </a:p>
      </dgm:t>
    </dgm:pt>
    <dgm:pt modelId="{840EE4D5-5272-4661-A26B-21827ED11E2F}" type="sibTrans" cxnId="{4DCA74C8-6393-4BFE-B426-F41C17BAA5AF}">
      <dgm:prSet/>
      <dgm:spPr/>
      <dgm:t>
        <a:bodyPr/>
        <a:lstStyle/>
        <a:p>
          <a:endParaRPr lang="en-US"/>
        </a:p>
      </dgm:t>
    </dgm:pt>
    <dgm:pt modelId="{AECDC43D-0815-4CCB-AE67-397E41BE5A95}">
      <dgm:prSet/>
      <dgm:spPr/>
      <dgm:t>
        <a:bodyPr/>
        <a:lstStyle/>
        <a:p>
          <a:r>
            <a:rPr lang="es-MX"/>
            <a:t>✔ efectos</a:t>
          </a:r>
          <a:endParaRPr lang="en-US"/>
        </a:p>
      </dgm:t>
    </dgm:pt>
    <dgm:pt modelId="{CC62A97F-4C46-4D56-9787-C7FF2A3B747C}" type="parTrans" cxnId="{E1B33F75-C351-46D1-A2D6-97BA566E70F5}">
      <dgm:prSet/>
      <dgm:spPr/>
      <dgm:t>
        <a:bodyPr/>
        <a:lstStyle/>
        <a:p>
          <a:endParaRPr lang="en-US"/>
        </a:p>
      </dgm:t>
    </dgm:pt>
    <dgm:pt modelId="{C5F45BFF-DBDC-41A8-8590-60DE56C7997C}" type="sibTrans" cxnId="{E1B33F75-C351-46D1-A2D6-97BA566E70F5}">
      <dgm:prSet/>
      <dgm:spPr/>
      <dgm:t>
        <a:bodyPr/>
        <a:lstStyle/>
        <a:p>
          <a:endParaRPr lang="en-US"/>
        </a:p>
      </dgm:t>
    </dgm:pt>
    <dgm:pt modelId="{03DE2F92-60E9-48A3-8245-FB800B2D747B}" type="pres">
      <dgm:prSet presAssocID="{87297EB2-1FEE-4415-9826-60FB4386F183}" presName="diagram" presStyleCnt="0">
        <dgm:presLayoutVars>
          <dgm:dir/>
          <dgm:resizeHandles val="exact"/>
        </dgm:presLayoutVars>
      </dgm:prSet>
      <dgm:spPr/>
    </dgm:pt>
    <dgm:pt modelId="{1178082D-0CD4-41B8-889E-E9705D2B40AA}" type="pres">
      <dgm:prSet presAssocID="{E8565E3D-9113-4305-80FF-B498AEBFD7DA}" presName="node" presStyleLbl="node1" presStyleIdx="0" presStyleCnt="15">
        <dgm:presLayoutVars>
          <dgm:bulletEnabled val="1"/>
        </dgm:presLayoutVars>
      </dgm:prSet>
      <dgm:spPr/>
    </dgm:pt>
    <dgm:pt modelId="{84204914-917F-400E-AE48-7D9BE0BB4C53}" type="pres">
      <dgm:prSet presAssocID="{2252338D-5B0F-44F5-9DA9-38E19BABD0EF}" presName="sibTrans" presStyleCnt="0"/>
      <dgm:spPr/>
    </dgm:pt>
    <dgm:pt modelId="{628CCA6C-3A22-4260-93ED-1B52C069512A}" type="pres">
      <dgm:prSet presAssocID="{D1B0F2AB-A927-4EB1-B19B-3F131E04F486}" presName="node" presStyleLbl="node1" presStyleIdx="1" presStyleCnt="15">
        <dgm:presLayoutVars>
          <dgm:bulletEnabled val="1"/>
        </dgm:presLayoutVars>
      </dgm:prSet>
      <dgm:spPr/>
    </dgm:pt>
    <dgm:pt modelId="{C2DB9FF8-E0DB-49CD-9902-DC014E7AC10A}" type="pres">
      <dgm:prSet presAssocID="{F93108F7-CCF7-4745-A780-97C6E5E16DC9}" presName="sibTrans" presStyleCnt="0"/>
      <dgm:spPr/>
    </dgm:pt>
    <dgm:pt modelId="{94A61561-50E0-4A64-BA30-0100CA316CBF}" type="pres">
      <dgm:prSet presAssocID="{64D1D064-DFA1-4236-86D9-96FDB4D757AA}" presName="node" presStyleLbl="node1" presStyleIdx="2" presStyleCnt="15">
        <dgm:presLayoutVars>
          <dgm:bulletEnabled val="1"/>
        </dgm:presLayoutVars>
      </dgm:prSet>
      <dgm:spPr/>
    </dgm:pt>
    <dgm:pt modelId="{4FD401AB-8228-43B9-8A54-9342B5357030}" type="pres">
      <dgm:prSet presAssocID="{98C55EFB-4475-4781-8589-B40ABA4EE784}" presName="sibTrans" presStyleCnt="0"/>
      <dgm:spPr/>
    </dgm:pt>
    <dgm:pt modelId="{A8ED9B26-C43C-41C8-AD35-ADA5E7280409}" type="pres">
      <dgm:prSet presAssocID="{924F81DE-3E8B-48A7-AFCA-F742506DCF54}" presName="node" presStyleLbl="node1" presStyleIdx="3" presStyleCnt="15">
        <dgm:presLayoutVars>
          <dgm:bulletEnabled val="1"/>
        </dgm:presLayoutVars>
      </dgm:prSet>
      <dgm:spPr/>
    </dgm:pt>
    <dgm:pt modelId="{A75B1ADC-F4FD-4887-8A81-B6457CBA99E6}" type="pres">
      <dgm:prSet presAssocID="{F44DE22D-6126-4D4C-8DBF-194B8C116699}" presName="sibTrans" presStyleCnt="0"/>
      <dgm:spPr/>
    </dgm:pt>
    <dgm:pt modelId="{440B5439-D53E-45A7-B050-820AD9DA4312}" type="pres">
      <dgm:prSet presAssocID="{125E8C08-D91F-4A17-98FE-E89C70C775E3}" presName="node" presStyleLbl="node1" presStyleIdx="4" presStyleCnt="15">
        <dgm:presLayoutVars>
          <dgm:bulletEnabled val="1"/>
        </dgm:presLayoutVars>
      </dgm:prSet>
      <dgm:spPr/>
    </dgm:pt>
    <dgm:pt modelId="{36773891-7027-4007-A9A2-42BC678F7B9E}" type="pres">
      <dgm:prSet presAssocID="{D9117724-144C-4041-AF23-719517BF6D25}" presName="sibTrans" presStyleCnt="0"/>
      <dgm:spPr/>
    </dgm:pt>
    <dgm:pt modelId="{5421831B-895A-4A5A-9F11-D2C5C945ACA5}" type="pres">
      <dgm:prSet presAssocID="{19514DBA-EF62-4583-93DE-F8E403D1532D}" presName="node" presStyleLbl="node1" presStyleIdx="5" presStyleCnt="15">
        <dgm:presLayoutVars>
          <dgm:bulletEnabled val="1"/>
        </dgm:presLayoutVars>
      </dgm:prSet>
      <dgm:spPr/>
    </dgm:pt>
    <dgm:pt modelId="{A0ABF684-83E0-4758-BF38-BCFFC60C858D}" type="pres">
      <dgm:prSet presAssocID="{2BA297D9-84D3-42D0-B9F3-0CBEDB8910D6}" presName="sibTrans" presStyleCnt="0"/>
      <dgm:spPr/>
    </dgm:pt>
    <dgm:pt modelId="{E2682F89-6257-43B7-9E4B-3783B0C5A6F1}" type="pres">
      <dgm:prSet presAssocID="{BCF0F35A-0C26-42A9-9A7A-A99E8E679C44}" presName="node" presStyleLbl="node1" presStyleIdx="6" presStyleCnt="15">
        <dgm:presLayoutVars>
          <dgm:bulletEnabled val="1"/>
        </dgm:presLayoutVars>
      </dgm:prSet>
      <dgm:spPr/>
    </dgm:pt>
    <dgm:pt modelId="{602F7D62-F797-45E9-A86B-1231B526ED16}" type="pres">
      <dgm:prSet presAssocID="{37906765-77C5-4708-A434-DE2D52396F88}" presName="sibTrans" presStyleCnt="0"/>
      <dgm:spPr/>
    </dgm:pt>
    <dgm:pt modelId="{9FC1D822-F2C0-45C6-9298-1F0BBD24BB59}" type="pres">
      <dgm:prSet presAssocID="{1D1B9FFC-B023-4993-B42F-9A676D6DEB1C}" presName="node" presStyleLbl="node1" presStyleIdx="7" presStyleCnt="15">
        <dgm:presLayoutVars>
          <dgm:bulletEnabled val="1"/>
        </dgm:presLayoutVars>
      </dgm:prSet>
      <dgm:spPr/>
    </dgm:pt>
    <dgm:pt modelId="{9B57C5E7-EAA5-453C-ABBA-3C2978908DED}" type="pres">
      <dgm:prSet presAssocID="{C00CF074-50AA-48A9-9336-E4E7524A2340}" presName="sibTrans" presStyleCnt="0"/>
      <dgm:spPr/>
    </dgm:pt>
    <dgm:pt modelId="{DA521EBD-5454-480A-B91E-C58A507A4253}" type="pres">
      <dgm:prSet presAssocID="{D3C5614D-71D1-41F1-B34A-02666BE03180}" presName="node" presStyleLbl="node1" presStyleIdx="8" presStyleCnt="15">
        <dgm:presLayoutVars>
          <dgm:bulletEnabled val="1"/>
        </dgm:presLayoutVars>
      </dgm:prSet>
      <dgm:spPr/>
    </dgm:pt>
    <dgm:pt modelId="{6ACD3379-D4EC-4C3A-B827-79C4B3338D7E}" type="pres">
      <dgm:prSet presAssocID="{1D2365FF-813A-41AE-9E91-AB1FDAA46643}" presName="sibTrans" presStyleCnt="0"/>
      <dgm:spPr/>
    </dgm:pt>
    <dgm:pt modelId="{1BBD2218-55C6-49AC-A3A8-53A05403DAAE}" type="pres">
      <dgm:prSet presAssocID="{39A51A7D-6066-404F-9D58-7D0AF7C06187}" presName="node" presStyleLbl="node1" presStyleIdx="9" presStyleCnt="15">
        <dgm:presLayoutVars>
          <dgm:bulletEnabled val="1"/>
        </dgm:presLayoutVars>
      </dgm:prSet>
      <dgm:spPr/>
    </dgm:pt>
    <dgm:pt modelId="{34B0A629-E5F9-4D25-8A09-1F51D860A516}" type="pres">
      <dgm:prSet presAssocID="{21D57DA2-96F4-4202-92CF-3FED97EDE55A}" presName="sibTrans" presStyleCnt="0"/>
      <dgm:spPr/>
    </dgm:pt>
    <dgm:pt modelId="{04415ACA-B3E6-4FD8-9AAE-B59B076E7B24}" type="pres">
      <dgm:prSet presAssocID="{DA6D33E3-9890-4F10-BBA5-379EA763B1D9}" presName="node" presStyleLbl="node1" presStyleIdx="10" presStyleCnt="15">
        <dgm:presLayoutVars>
          <dgm:bulletEnabled val="1"/>
        </dgm:presLayoutVars>
      </dgm:prSet>
      <dgm:spPr/>
    </dgm:pt>
    <dgm:pt modelId="{B2DCF77D-52CB-4D5E-8108-006986C5F548}" type="pres">
      <dgm:prSet presAssocID="{0875DABB-9958-4EEB-8293-17935E62D271}" presName="sibTrans" presStyleCnt="0"/>
      <dgm:spPr/>
    </dgm:pt>
    <dgm:pt modelId="{CCE08E69-C816-4EA5-AD82-CF314E04BEEC}" type="pres">
      <dgm:prSet presAssocID="{87501F57-A9D2-42BB-977C-F390C5B0A9D2}" presName="node" presStyleLbl="node1" presStyleIdx="11" presStyleCnt="15">
        <dgm:presLayoutVars>
          <dgm:bulletEnabled val="1"/>
        </dgm:presLayoutVars>
      </dgm:prSet>
      <dgm:spPr/>
    </dgm:pt>
    <dgm:pt modelId="{FCD60002-2E42-43E3-82AC-9E0527D403E4}" type="pres">
      <dgm:prSet presAssocID="{26304CEA-8596-4ECE-8171-D70E5222604B}" presName="sibTrans" presStyleCnt="0"/>
      <dgm:spPr/>
    </dgm:pt>
    <dgm:pt modelId="{83E2B550-D160-4D10-9CB1-1086401AA365}" type="pres">
      <dgm:prSet presAssocID="{8878D487-6E7B-4D45-8C33-FA73D098A2A4}" presName="node" presStyleLbl="node1" presStyleIdx="12" presStyleCnt="15">
        <dgm:presLayoutVars>
          <dgm:bulletEnabled val="1"/>
        </dgm:presLayoutVars>
      </dgm:prSet>
      <dgm:spPr/>
    </dgm:pt>
    <dgm:pt modelId="{937A5613-6E38-4054-A288-26BF50A471E8}" type="pres">
      <dgm:prSet presAssocID="{3F088996-17A4-403C-8D2A-78A74A74D88C}" presName="sibTrans" presStyleCnt="0"/>
      <dgm:spPr/>
    </dgm:pt>
    <dgm:pt modelId="{F3145F7C-F8EC-4457-987D-1813441B7CAB}" type="pres">
      <dgm:prSet presAssocID="{D00F28A1-915B-4C5F-AE8C-F73B16631461}" presName="node" presStyleLbl="node1" presStyleIdx="13" presStyleCnt="15">
        <dgm:presLayoutVars>
          <dgm:bulletEnabled val="1"/>
        </dgm:presLayoutVars>
      </dgm:prSet>
      <dgm:spPr/>
    </dgm:pt>
    <dgm:pt modelId="{8C609C68-FB08-426A-A354-A3C3C17682A2}" type="pres">
      <dgm:prSet presAssocID="{840EE4D5-5272-4661-A26B-21827ED11E2F}" presName="sibTrans" presStyleCnt="0"/>
      <dgm:spPr/>
    </dgm:pt>
    <dgm:pt modelId="{2DF3FBC7-7CA3-4FB7-A87A-3500FCC7E97A}" type="pres">
      <dgm:prSet presAssocID="{AECDC43D-0815-4CCB-AE67-397E41BE5A95}" presName="node" presStyleLbl="node1" presStyleIdx="14" presStyleCnt="15">
        <dgm:presLayoutVars>
          <dgm:bulletEnabled val="1"/>
        </dgm:presLayoutVars>
      </dgm:prSet>
      <dgm:spPr/>
    </dgm:pt>
  </dgm:ptLst>
  <dgm:cxnLst>
    <dgm:cxn modelId="{53963801-C438-465A-894C-396A7BF4D15C}" type="presOf" srcId="{D00F28A1-915B-4C5F-AE8C-F73B16631461}" destId="{F3145F7C-F8EC-4457-987D-1813441B7CAB}" srcOrd="0" destOrd="0" presId="urn:microsoft.com/office/officeart/2005/8/layout/default"/>
    <dgm:cxn modelId="{88B40E07-E160-4EFC-AFC3-79DA5AA486A4}" type="presOf" srcId="{64D1D064-DFA1-4236-86D9-96FDB4D757AA}" destId="{94A61561-50E0-4A64-BA30-0100CA316CBF}" srcOrd="0" destOrd="0" presId="urn:microsoft.com/office/officeart/2005/8/layout/default"/>
    <dgm:cxn modelId="{184F5B12-2A46-4F6E-993C-2604F69929B6}" type="presOf" srcId="{DA6D33E3-9890-4F10-BBA5-379EA763B1D9}" destId="{04415ACA-B3E6-4FD8-9AAE-B59B076E7B24}" srcOrd="0" destOrd="0" presId="urn:microsoft.com/office/officeart/2005/8/layout/default"/>
    <dgm:cxn modelId="{FF5DA614-4D8E-4E9D-AB5C-E2FD283FC347}" type="presOf" srcId="{125E8C08-D91F-4A17-98FE-E89C70C775E3}" destId="{440B5439-D53E-45A7-B050-820AD9DA4312}" srcOrd="0" destOrd="0" presId="urn:microsoft.com/office/officeart/2005/8/layout/default"/>
    <dgm:cxn modelId="{689F0318-6CF4-4D62-AF50-72E97C9586DF}" type="presOf" srcId="{8878D487-6E7B-4D45-8C33-FA73D098A2A4}" destId="{83E2B550-D160-4D10-9CB1-1086401AA365}" srcOrd="0" destOrd="0" presId="urn:microsoft.com/office/officeart/2005/8/layout/default"/>
    <dgm:cxn modelId="{3282F719-27DE-4A8A-A934-889D1EE6FAFE}" srcId="{87297EB2-1FEE-4415-9826-60FB4386F183}" destId="{DA6D33E3-9890-4F10-BBA5-379EA763B1D9}" srcOrd="10" destOrd="0" parTransId="{23036FBD-529C-4F8F-BFD7-BCF0A62277EB}" sibTransId="{0875DABB-9958-4EEB-8293-17935E62D271}"/>
    <dgm:cxn modelId="{EC779C2C-58CB-4139-9821-9F1A14CCA2CA}" srcId="{87297EB2-1FEE-4415-9826-60FB4386F183}" destId="{BCF0F35A-0C26-42A9-9A7A-A99E8E679C44}" srcOrd="6" destOrd="0" parTransId="{7321E33F-3921-4351-B4D9-49E4770A6451}" sibTransId="{37906765-77C5-4708-A434-DE2D52396F88}"/>
    <dgm:cxn modelId="{D759DF32-661F-4AD9-A13D-69999A1D0340}" type="presOf" srcId="{E8565E3D-9113-4305-80FF-B498AEBFD7DA}" destId="{1178082D-0CD4-41B8-889E-E9705D2B40AA}" srcOrd="0" destOrd="0" presId="urn:microsoft.com/office/officeart/2005/8/layout/default"/>
    <dgm:cxn modelId="{44DEE840-3521-4915-9AFD-FBC2561CB66B}" type="presOf" srcId="{D1B0F2AB-A927-4EB1-B19B-3F131E04F486}" destId="{628CCA6C-3A22-4260-93ED-1B52C069512A}" srcOrd="0" destOrd="0" presId="urn:microsoft.com/office/officeart/2005/8/layout/default"/>
    <dgm:cxn modelId="{6B25E15D-71E0-4893-8F0C-F910528C3225}" type="presOf" srcId="{87501F57-A9D2-42BB-977C-F390C5B0A9D2}" destId="{CCE08E69-C816-4EA5-AD82-CF314E04BEEC}" srcOrd="0" destOrd="0" presId="urn:microsoft.com/office/officeart/2005/8/layout/default"/>
    <dgm:cxn modelId="{62680447-C6E2-43DE-8C28-0A9818876E28}" srcId="{87297EB2-1FEE-4415-9826-60FB4386F183}" destId="{1D1B9FFC-B023-4993-B42F-9A676D6DEB1C}" srcOrd="7" destOrd="0" parTransId="{D538BEC3-024A-4C79-A9D7-F50ADF81BD5E}" sibTransId="{C00CF074-50AA-48A9-9336-E4E7524A2340}"/>
    <dgm:cxn modelId="{AB4B7750-CCAC-4E39-86BA-106320A16740}" srcId="{87297EB2-1FEE-4415-9826-60FB4386F183}" destId="{E8565E3D-9113-4305-80FF-B498AEBFD7DA}" srcOrd="0" destOrd="0" parTransId="{E5D77900-4ED8-4843-B741-9C0F8B12B398}" sibTransId="{2252338D-5B0F-44F5-9DA9-38E19BABD0EF}"/>
    <dgm:cxn modelId="{E1B33F75-C351-46D1-A2D6-97BA566E70F5}" srcId="{87297EB2-1FEE-4415-9826-60FB4386F183}" destId="{AECDC43D-0815-4CCB-AE67-397E41BE5A95}" srcOrd="14" destOrd="0" parTransId="{CC62A97F-4C46-4D56-9787-C7FF2A3B747C}" sibTransId="{C5F45BFF-DBDC-41A8-8590-60DE56C7997C}"/>
    <dgm:cxn modelId="{4F99E156-DBFD-4F68-AF51-BE457B56AA46}" type="presOf" srcId="{924F81DE-3E8B-48A7-AFCA-F742506DCF54}" destId="{A8ED9B26-C43C-41C8-AD35-ADA5E7280409}" srcOrd="0" destOrd="0" presId="urn:microsoft.com/office/officeart/2005/8/layout/default"/>
    <dgm:cxn modelId="{B062F477-7446-4A7D-AEFC-AE68AFB4F585}" srcId="{87297EB2-1FEE-4415-9826-60FB4386F183}" destId="{D1B0F2AB-A927-4EB1-B19B-3F131E04F486}" srcOrd="1" destOrd="0" parTransId="{EF9929AF-12C7-49AD-B8DF-8A5AFC381BD1}" sibTransId="{F93108F7-CCF7-4745-A780-97C6E5E16DC9}"/>
    <dgm:cxn modelId="{662DDF78-01FF-4685-8725-342778948D0D}" type="presOf" srcId="{1D1B9FFC-B023-4993-B42F-9A676D6DEB1C}" destId="{9FC1D822-F2C0-45C6-9298-1F0BBD24BB59}" srcOrd="0" destOrd="0" presId="urn:microsoft.com/office/officeart/2005/8/layout/default"/>
    <dgm:cxn modelId="{01090079-2B25-49D3-92FD-36A313276E9C}" srcId="{87297EB2-1FEE-4415-9826-60FB4386F183}" destId="{8878D487-6E7B-4D45-8C33-FA73D098A2A4}" srcOrd="12" destOrd="0" parTransId="{4D24C7D2-03B1-4310-94B4-7900D79943FA}" sibTransId="{3F088996-17A4-403C-8D2A-78A74A74D88C}"/>
    <dgm:cxn modelId="{BC024659-7790-4EF7-A670-DECC61096E85}" type="presOf" srcId="{87297EB2-1FEE-4415-9826-60FB4386F183}" destId="{03DE2F92-60E9-48A3-8245-FB800B2D747B}" srcOrd="0" destOrd="0" presId="urn:microsoft.com/office/officeart/2005/8/layout/default"/>
    <dgm:cxn modelId="{A804D098-D234-4C9A-9D98-91C568C19DCF}" type="presOf" srcId="{D3C5614D-71D1-41F1-B34A-02666BE03180}" destId="{DA521EBD-5454-480A-B91E-C58A507A4253}" srcOrd="0" destOrd="0" presId="urn:microsoft.com/office/officeart/2005/8/layout/default"/>
    <dgm:cxn modelId="{0C898D9B-943F-452C-A60F-D867448A4762}" type="presOf" srcId="{39A51A7D-6066-404F-9D58-7D0AF7C06187}" destId="{1BBD2218-55C6-49AC-A3A8-53A05403DAAE}" srcOrd="0" destOrd="0" presId="urn:microsoft.com/office/officeart/2005/8/layout/default"/>
    <dgm:cxn modelId="{CD998BB1-8574-450C-8410-563BD9C68F85}" srcId="{87297EB2-1FEE-4415-9826-60FB4386F183}" destId="{39A51A7D-6066-404F-9D58-7D0AF7C06187}" srcOrd="9" destOrd="0" parTransId="{F27E1B34-8B9D-42C8-81D4-D619C887C381}" sibTransId="{21D57DA2-96F4-4202-92CF-3FED97EDE55A}"/>
    <dgm:cxn modelId="{1C767EB8-6B87-4C25-B623-4DF4F0B25C4E}" type="presOf" srcId="{19514DBA-EF62-4583-93DE-F8E403D1532D}" destId="{5421831B-895A-4A5A-9F11-D2C5C945ACA5}" srcOrd="0" destOrd="0" presId="urn:microsoft.com/office/officeart/2005/8/layout/default"/>
    <dgm:cxn modelId="{04C28FBE-2772-45C4-9690-C13DB4F5C34A}" srcId="{87297EB2-1FEE-4415-9826-60FB4386F183}" destId="{924F81DE-3E8B-48A7-AFCA-F742506DCF54}" srcOrd="3" destOrd="0" parTransId="{90055F3F-8219-4C13-B068-DD761D81D968}" sibTransId="{F44DE22D-6126-4D4C-8DBF-194B8C116699}"/>
    <dgm:cxn modelId="{BE8F32C7-8BB1-4B59-8D85-A488498262B1}" srcId="{87297EB2-1FEE-4415-9826-60FB4386F183}" destId="{125E8C08-D91F-4A17-98FE-E89C70C775E3}" srcOrd="4" destOrd="0" parTransId="{0C290E89-6D88-4292-9294-5B6822CD13F9}" sibTransId="{D9117724-144C-4041-AF23-719517BF6D25}"/>
    <dgm:cxn modelId="{4DCA74C8-6393-4BFE-B426-F41C17BAA5AF}" srcId="{87297EB2-1FEE-4415-9826-60FB4386F183}" destId="{D00F28A1-915B-4C5F-AE8C-F73B16631461}" srcOrd="13" destOrd="0" parTransId="{A45D2B08-CF53-4C00-B1CF-7F54FB694440}" sibTransId="{840EE4D5-5272-4661-A26B-21827ED11E2F}"/>
    <dgm:cxn modelId="{BF8842CD-E5A3-4694-9030-29EC582B8FA1}" type="presOf" srcId="{BCF0F35A-0C26-42A9-9A7A-A99E8E679C44}" destId="{E2682F89-6257-43B7-9E4B-3783B0C5A6F1}" srcOrd="0" destOrd="0" presId="urn:microsoft.com/office/officeart/2005/8/layout/default"/>
    <dgm:cxn modelId="{E1D10DD9-39D8-43E5-A643-B32940260431}" type="presOf" srcId="{AECDC43D-0815-4CCB-AE67-397E41BE5A95}" destId="{2DF3FBC7-7CA3-4FB7-A87A-3500FCC7E97A}" srcOrd="0" destOrd="0" presId="urn:microsoft.com/office/officeart/2005/8/layout/default"/>
    <dgm:cxn modelId="{939A3AEB-CA65-42D5-B251-A4223BCFEA66}" srcId="{87297EB2-1FEE-4415-9826-60FB4386F183}" destId="{64D1D064-DFA1-4236-86D9-96FDB4D757AA}" srcOrd="2" destOrd="0" parTransId="{237009E6-B712-4A69-926E-7A016F9AE9D9}" sibTransId="{98C55EFB-4475-4781-8589-B40ABA4EE784}"/>
    <dgm:cxn modelId="{26E344EC-FB84-4E94-8998-DED5B08B76BE}" srcId="{87297EB2-1FEE-4415-9826-60FB4386F183}" destId="{87501F57-A9D2-42BB-977C-F390C5B0A9D2}" srcOrd="11" destOrd="0" parTransId="{2EA0393F-622B-45D5-A941-F944B5226F75}" sibTransId="{26304CEA-8596-4ECE-8171-D70E5222604B}"/>
    <dgm:cxn modelId="{038166EC-8F70-4B23-B88A-7FFF019346E5}" srcId="{87297EB2-1FEE-4415-9826-60FB4386F183}" destId="{D3C5614D-71D1-41F1-B34A-02666BE03180}" srcOrd="8" destOrd="0" parTransId="{B65378CB-54CA-4AF3-BF1A-A7563DF6C9EC}" sibTransId="{1D2365FF-813A-41AE-9E91-AB1FDAA46643}"/>
    <dgm:cxn modelId="{5C2141F5-E079-4A20-8468-C80784A10350}" srcId="{87297EB2-1FEE-4415-9826-60FB4386F183}" destId="{19514DBA-EF62-4583-93DE-F8E403D1532D}" srcOrd="5" destOrd="0" parTransId="{D544FA35-87FF-40F8-9CA9-4BD0896F8166}" sibTransId="{2BA297D9-84D3-42D0-B9F3-0CBEDB8910D6}"/>
    <dgm:cxn modelId="{0547D513-CA77-447C-BC6B-B127FC57F419}" type="presParOf" srcId="{03DE2F92-60E9-48A3-8245-FB800B2D747B}" destId="{1178082D-0CD4-41B8-889E-E9705D2B40AA}" srcOrd="0" destOrd="0" presId="urn:microsoft.com/office/officeart/2005/8/layout/default"/>
    <dgm:cxn modelId="{63EA8635-DB00-4740-B57B-795106DE3875}" type="presParOf" srcId="{03DE2F92-60E9-48A3-8245-FB800B2D747B}" destId="{84204914-917F-400E-AE48-7D9BE0BB4C53}" srcOrd="1" destOrd="0" presId="urn:microsoft.com/office/officeart/2005/8/layout/default"/>
    <dgm:cxn modelId="{FA3E0D08-BEC6-4B58-BD3A-851EF58D6C5F}" type="presParOf" srcId="{03DE2F92-60E9-48A3-8245-FB800B2D747B}" destId="{628CCA6C-3A22-4260-93ED-1B52C069512A}" srcOrd="2" destOrd="0" presId="urn:microsoft.com/office/officeart/2005/8/layout/default"/>
    <dgm:cxn modelId="{222C1576-5505-4721-9CAA-3F4774033AAF}" type="presParOf" srcId="{03DE2F92-60E9-48A3-8245-FB800B2D747B}" destId="{C2DB9FF8-E0DB-49CD-9902-DC014E7AC10A}" srcOrd="3" destOrd="0" presId="urn:microsoft.com/office/officeart/2005/8/layout/default"/>
    <dgm:cxn modelId="{D46AC543-90DA-44CD-BBAB-DFC513874C7D}" type="presParOf" srcId="{03DE2F92-60E9-48A3-8245-FB800B2D747B}" destId="{94A61561-50E0-4A64-BA30-0100CA316CBF}" srcOrd="4" destOrd="0" presId="urn:microsoft.com/office/officeart/2005/8/layout/default"/>
    <dgm:cxn modelId="{044DAC25-8C8A-4561-B6BB-BB22F1C05CD6}" type="presParOf" srcId="{03DE2F92-60E9-48A3-8245-FB800B2D747B}" destId="{4FD401AB-8228-43B9-8A54-9342B5357030}" srcOrd="5" destOrd="0" presId="urn:microsoft.com/office/officeart/2005/8/layout/default"/>
    <dgm:cxn modelId="{932CA22A-C5D7-40A2-9F84-60739D412E21}" type="presParOf" srcId="{03DE2F92-60E9-48A3-8245-FB800B2D747B}" destId="{A8ED9B26-C43C-41C8-AD35-ADA5E7280409}" srcOrd="6" destOrd="0" presId="urn:microsoft.com/office/officeart/2005/8/layout/default"/>
    <dgm:cxn modelId="{492D48B9-7133-4636-A1E0-95B6C60914C8}" type="presParOf" srcId="{03DE2F92-60E9-48A3-8245-FB800B2D747B}" destId="{A75B1ADC-F4FD-4887-8A81-B6457CBA99E6}" srcOrd="7" destOrd="0" presId="urn:microsoft.com/office/officeart/2005/8/layout/default"/>
    <dgm:cxn modelId="{1702032F-FDD0-4022-850E-A403BE931187}" type="presParOf" srcId="{03DE2F92-60E9-48A3-8245-FB800B2D747B}" destId="{440B5439-D53E-45A7-B050-820AD9DA4312}" srcOrd="8" destOrd="0" presId="urn:microsoft.com/office/officeart/2005/8/layout/default"/>
    <dgm:cxn modelId="{FF532D45-EBCE-4A27-9A72-FDB9C12418E4}" type="presParOf" srcId="{03DE2F92-60E9-48A3-8245-FB800B2D747B}" destId="{36773891-7027-4007-A9A2-42BC678F7B9E}" srcOrd="9" destOrd="0" presId="urn:microsoft.com/office/officeart/2005/8/layout/default"/>
    <dgm:cxn modelId="{C1E6A06D-1065-4C74-BC8A-7C2F55B010E3}" type="presParOf" srcId="{03DE2F92-60E9-48A3-8245-FB800B2D747B}" destId="{5421831B-895A-4A5A-9F11-D2C5C945ACA5}" srcOrd="10" destOrd="0" presId="urn:microsoft.com/office/officeart/2005/8/layout/default"/>
    <dgm:cxn modelId="{0F23932A-0B30-4AD4-A658-39098019790E}" type="presParOf" srcId="{03DE2F92-60E9-48A3-8245-FB800B2D747B}" destId="{A0ABF684-83E0-4758-BF38-BCFFC60C858D}" srcOrd="11" destOrd="0" presId="urn:microsoft.com/office/officeart/2005/8/layout/default"/>
    <dgm:cxn modelId="{6B653841-0542-4BBC-B817-8E5641AD2527}" type="presParOf" srcId="{03DE2F92-60E9-48A3-8245-FB800B2D747B}" destId="{E2682F89-6257-43B7-9E4B-3783B0C5A6F1}" srcOrd="12" destOrd="0" presId="urn:microsoft.com/office/officeart/2005/8/layout/default"/>
    <dgm:cxn modelId="{F0812CBE-0361-41EE-919A-F81F5BB1D93B}" type="presParOf" srcId="{03DE2F92-60E9-48A3-8245-FB800B2D747B}" destId="{602F7D62-F797-45E9-A86B-1231B526ED16}" srcOrd="13" destOrd="0" presId="urn:microsoft.com/office/officeart/2005/8/layout/default"/>
    <dgm:cxn modelId="{7CD5BBDE-85DC-4C03-9040-A896D5AC0F91}" type="presParOf" srcId="{03DE2F92-60E9-48A3-8245-FB800B2D747B}" destId="{9FC1D822-F2C0-45C6-9298-1F0BBD24BB59}" srcOrd="14" destOrd="0" presId="urn:microsoft.com/office/officeart/2005/8/layout/default"/>
    <dgm:cxn modelId="{9420866F-787E-404C-A0EE-12BF6140A136}" type="presParOf" srcId="{03DE2F92-60E9-48A3-8245-FB800B2D747B}" destId="{9B57C5E7-EAA5-453C-ABBA-3C2978908DED}" srcOrd="15" destOrd="0" presId="urn:microsoft.com/office/officeart/2005/8/layout/default"/>
    <dgm:cxn modelId="{EFBC54F1-CE87-46E4-AF0C-6E9C13AB5712}" type="presParOf" srcId="{03DE2F92-60E9-48A3-8245-FB800B2D747B}" destId="{DA521EBD-5454-480A-B91E-C58A507A4253}" srcOrd="16" destOrd="0" presId="urn:microsoft.com/office/officeart/2005/8/layout/default"/>
    <dgm:cxn modelId="{D92425E1-DEEA-431F-9B63-934DF1AEF7C4}" type="presParOf" srcId="{03DE2F92-60E9-48A3-8245-FB800B2D747B}" destId="{6ACD3379-D4EC-4C3A-B827-79C4B3338D7E}" srcOrd="17" destOrd="0" presId="urn:microsoft.com/office/officeart/2005/8/layout/default"/>
    <dgm:cxn modelId="{51BCC756-5311-4C69-96CC-D73B74D5C757}" type="presParOf" srcId="{03DE2F92-60E9-48A3-8245-FB800B2D747B}" destId="{1BBD2218-55C6-49AC-A3A8-53A05403DAAE}" srcOrd="18" destOrd="0" presId="urn:microsoft.com/office/officeart/2005/8/layout/default"/>
    <dgm:cxn modelId="{92A131B0-0E52-47AA-BF50-957C38574BA0}" type="presParOf" srcId="{03DE2F92-60E9-48A3-8245-FB800B2D747B}" destId="{34B0A629-E5F9-4D25-8A09-1F51D860A516}" srcOrd="19" destOrd="0" presId="urn:microsoft.com/office/officeart/2005/8/layout/default"/>
    <dgm:cxn modelId="{22EFF7FD-C155-4485-A31C-0B05E3BADA9D}" type="presParOf" srcId="{03DE2F92-60E9-48A3-8245-FB800B2D747B}" destId="{04415ACA-B3E6-4FD8-9AAE-B59B076E7B24}" srcOrd="20" destOrd="0" presId="urn:microsoft.com/office/officeart/2005/8/layout/default"/>
    <dgm:cxn modelId="{81EBFDB8-78D4-43D6-963A-360CBA9D82AA}" type="presParOf" srcId="{03DE2F92-60E9-48A3-8245-FB800B2D747B}" destId="{B2DCF77D-52CB-4D5E-8108-006986C5F548}" srcOrd="21" destOrd="0" presId="urn:microsoft.com/office/officeart/2005/8/layout/default"/>
    <dgm:cxn modelId="{5C84CC29-F7C2-4591-A2A6-58617E1297D4}" type="presParOf" srcId="{03DE2F92-60E9-48A3-8245-FB800B2D747B}" destId="{CCE08E69-C816-4EA5-AD82-CF314E04BEEC}" srcOrd="22" destOrd="0" presId="urn:microsoft.com/office/officeart/2005/8/layout/default"/>
    <dgm:cxn modelId="{E8B74ABF-FBAC-44B7-9E5D-C8EDF7410A44}" type="presParOf" srcId="{03DE2F92-60E9-48A3-8245-FB800B2D747B}" destId="{FCD60002-2E42-43E3-82AC-9E0527D403E4}" srcOrd="23" destOrd="0" presId="urn:microsoft.com/office/officeart/2005/8/layout/default"/>
    <dgm:cxn modelId="{68253A52-E79B-48D5-B774-4A2C915B33BF}" type="presParOf" srcId="{03DE2F92-60E9-48A3-8245-FB800B2D747B}" destId="{83E2B550-D160-4D10-9CB1-1086401AA365}" srcOrd="24" destOrd="0" presId="urn:microsoft.com/office/officeart/2005/8/layout/default"/>
    <dgm:cxn modelId="{E71A00AF-2988-4713-8C03-1800EC05C2AF}" type="presParOf" srcId="{03DE2F92-60E9-48A3-8245-FB800B2D747B}" destId="{937A5613-6E38-4054-A288-26BF50A471E8}" srcOrd="25" destOrd="0" presId="urn:microsoft.com/office/officeart/2005/8/layout/default"/>
    <dgm:cxn modelId="{B0087025-89C9-4BBC-9AB0-ED221CDC5DA6}" type="presParOf" srcId="{03DE2F92-60E9-48A3-8245-FB800B2D747B}" destId="{F3145F7C-F8EC-4457-987D-1813441B7CAB}" srcOrd="26" destOrd="0" presId="urn:microsoft.com/office/officeart/2005/8/layout/default"/>
    <dgm:cxn modelId="{CE7853C4-0FF2-46EA-BC7C-6A42E5B8016B}" type="presParOf" srcId="{03DE2F92-60E9-48A3-8245-FB800B2D747B}" destId="{8C609C68-FB08-426A-A354-A3C3C17682A2}" srcOrd="27" destOrd="0" presId="urn:microsoft.com/office/officeart/2005/8/layout/default"/>
    <dgm:cxn modelId="{674EB37F-5ADA-4834-8110-AE456274D4C8}" type="presParOf" srcId="{03DE2F92-60E9-48A3-8245-FB800B2D747B}" destId="{2DF3FBC7-7CA3-4FB7-A87A-3500FCC7E97A}"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486524-74F5-45DD-B863-1F7A262B2E8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3AAAD56-810D-48D8-ADF6-F67F28D692C8}">
      <dgm:prSet/>
      <dgm:spPr/>
      <dgm:t>
        <a:bodyPr/>
        <a:lstStyle/>
        <a:p>
          <a:r>
            <a:rPr lang="es-MX"/>
            <a:t>No protege únicamente un derecho subjetivo.</a:t>
          </a:r>
          <a:endParaRPr lang="en-US"/>
        </a:p>
      </dgm:t>
    </dgm:pt>
    <dgm:pt modelId="{B2AAB090-81DF-4292-8FA3-D9BAC6645047}" type="parTrans" cxnId="{60B1215F-32B8-4895-BBF9-98A7BCC90497}">
      <dgm:prSet/>
      <dgm:spPr/>
      <dgm:t>
        <a:bodyPr/>
        <a:lstStyle/>
        <a:p>
          <a:endParaRPr lang="en-US"/>
        </a:p>
      </dgm:t>
    </dgm:pt>
    <dgm:pt modelId="{7BF96A9F-B59C-47DB-AAEB-85224DA1529F}" type="sibTrans" cxnId="{60B1215F-32B8-4895-BBF9-98A7BCC90497}">
      <dgm:prSet/>
      <dgm:spPr/>
      <dgm:t>
        <a:bodyPr/>
        <a:lstStyle/>
        <a:p>
          <a:endParaRPr lang="en-US"/>
        </a:p>
      </dgm:t>
    </dgm:pt>
    <dgm:pt modelId="{5B95443E-B653-41C3-BB16-D993DFBC83CC}">
      <dgm:prSet/>
      <dgm:spPr/>
      <dgm:t>
        <a:bodyPr/>
        <a:lstStyle/>
        <a:p>
          <a:r>
            <a:rPr lang="es-MX" b="1"/>
            <a:t>Protege</a:t>
          </a:r>
          <a:r>
            <a:rPr lang="es-MX"/>
            <a:t>:</a:t>
          </a:r>
          <a:endParaRPr lang="en-US"/>
        </a:p>
      </dgm:t>
    </dgm:pt>
    <dgm:pt modelId="{813B2CC3-0B99-4A0F-B280-BC4785422A6C}" type="parTrans" cxnId="{ECA26ED5-A3F0-401E-97C8-81246694B07D}">
      <dgm:prSet/>
      <dgm:spPr/>
      <dgm:t>
        <a:bodyPr/>
        <a:lstStyle/>
        <a:p>
          <a:endParaRPr lang="en-US"/>
        </a:p>
      </dgm:t>
    </dgm:pt>
    <dgm:pt modelId="{E43CDCD5-79C1-4000-B061-BB3AE153F527}" type="sibTrans" cxnId="{ECA26ED5-A3F0-401E-97C8-81246694B07D}">
      <dgm:prSet/>
      <dgm:spPr/>
      <dgm:t>
        <a:bodyPr/>
        <a:lstStyle/>
        <a:p>
          <a:endParaRPr lang="en-US"/>
        </a:p>
      </dgm:t>
    </dgm:pt>
    <dgm:pt modelId="{4B9DCE4D-B57A-4F73-813E-3E9E0BD2208F}">
      <dgm:prSet/>
      <dgm:spPr/>
      <dgm:t>
        <a:bodyPr/>
        <a:lstStyle/>
        <a:p>
          <a:r>
            <a:rPr lang="es-MX"/>
            <a:t>constitucionalidad</a:t>
          </a:r>
          <a:endParaRPr lang="en-US"/>
        </a:p>
      </dgm:t>
    </dgm:pt>
    <dgm:pt modelId="{909454C5-7A0D-40A7-A074-75C77F83F1E4}" type="parTrans" cxnId="{076A238E-E2E6-4085-AB77-99AABA725F4D}">
      <dgm:prSet/>
      <dgm:spPr/>
      <dgm:t>
        <a:bodyPr/>
        <a:lstStyle/>
        <a:p>
          <a:endParaRPr lang="en-US"/>
        </a:p>
      </dgm:t>
    </dgm:pt>
    <dgm:pt modelId="{4448E4FC-4B51-4E3E-93AB-0057C009DB9D}" type="sibTrans" cxnId="{076A238E-E2E6-4085-AB77-99AABA725F4D}">
      <dgm:prSet/>
      <dgm:spPr/>
      <dgm:t>
        <a:bodyPr/>
        <a:lstStyle/>
        <a:p>
          <a:endParaRPr lang="en-US"/>
        </a:p>
      </dgm:t>
    </dgm:pt>
    <dgm:pt modelId="{3E4431F9-E5AC-4615-ABE6-9A06546CC407}">
      <dgm:prSet/>
      <dgm:spPr/>
      <dgm:t>
        <a:bodyPr/>
        <a:lstStyle/>
        <a:p>
          <a:r>
            <a:rPr lang="es-MX"/>
            <a:t>legalidad</a:t>
          </a:r>
          <a:endParaRPr lang="en-US"/>
        </a:p>
      </dgm:t>
    </dgm:pt>
    <dgm:pt modelId="{72EB2219-5981-48CE-915A-CCBC674A1CF3}" type="parTrans" cxnId="{CD74F9CC-3AED-48B5-B27B-3610698CB6E5}">
      <dgm:prSet/>
      <dgm:spPr/>
      <dgm:t>
        <a:bodyPr/>
        <a:lstStyle/>
        <a:p>
          <a:endParaRPr lang="en-US"/>
        </a:p>
      </dgm:t>
    </dgm:pt>
    <dgm:pt modelId="{8990ADBB-0431-44B9-9CF6-BEF28D290E8B}" type="sibTrans" cxnId="{CD74F9CC-3AED-48B5-B27B-3610698CB6E5}">
      <dgm:prSet/>
      <dgm:spPr/>
      <dgm:t>
        <a:bodyPr/>
        <a:lstStyle/>
        <a:p>
          <a:endParaRPr lang="en-US"/>
        </a:p>
      </dgm:t>
    </dgm:pt>
    <dgm:pt modelId="{81310284-CFD9-470B-94C7-E977E42A3AA1}">
      <dgm:prSet/>
      <dgm:spPr/>
      <dgm:t>
        <a:bodyPr/>
        <a:lstStyle/>
        <a:p>
          <a:r>
            <a:rPr lang="es-MX"/>
            <a:t>certeza</a:t>
          </a:r>
          <a:endParaRPr lang="en-US"/>
        </a:p>
      </dgm:t>
    </dgm:pt>
    <dgm:pt modelId="{5734312E-3A62-4C38-9306-DFBCDC7E58C1}" type="parTrans" cxnId="{17653E93-27EA-443B-8E6C-D51DBCCC7520}">
      <dgm:prSet/>
      <dgm:spPr/>
      <dgm:t>
        <a:bodyPr/>
        <a:lstStyle/>
        <a:p>
          <a:endParaRPr lang="en-US"/>
        </a:p>
      </dgm:t>
    </dgm:pt>
    <dgm:pt modelId="{D3AC0A88-FE3F-4BA5-9770-9997D4A02173}" type="sibTrans" cxnId="{17653E93-27EA-443B-8E6C-D51DBCCC7520}">
      <dgm:prSet/>
      <dgm:spPr/>
      <dgm:t>
        <a:bodyPr/>
        <a:lstStyle/>
        <a:p>
          <a:endParaRPr lang="en-US"/>
        </a:p>
      </dgm:t>
    </dgm:pt>
    <dgm:pt modelId="{3C9FF80E-54C2-4643-9944-4174E34C3AE3}">
      <dgm:prSet/>
      <dgm:spPr/>
      <dgm:t>
        <a:bodyPr/>
        <a:lstStyle/>
        <a:p>
          <a:r>
            <a:rPr lang="es-MX"/>
            <a:t>autenticidad</a:t>
          </a:r>
          <a:endParaRPr lang="en-US"/>
        </a:p>
      </dgm:t>
    </dgm:pt>
    <dgm:pt modelId="{8652157D-8F00-4D4C-81FA-91C4DCC2478A}" type="parTrans" cxnId="{0CEEBBB2-E2E9-41E6-BF30-21AC251AA6C0}">
      <dgm:prSet/>
      <dgm:spPr/>
      <dgm:t>
        <a:bodyPr/>
        <a:lstStyle/>
        <a:p>
          <a:endParaRPr lang="en-US"/>
        </a:p>
      </dgm:t>
    </dgm:pt>
    <dgm:pt modelId="{BE1E2492-EF21-4E9C-A56B-7FDEE8E1E97E}" type="sibTrans" cxnId="{0CEEBBB2-E2E9-41E6-BF30-21AC251AA6C0}">
      <dgm:prSet/>
      <dgm:spPr/>
      <dgm:t>
        <a:bodyPr/>
        <a:lstStyle/>
        <a:p>
          <a:endParaRPr lang="en-US"/>
        </a:p>
      </dgm:t>
    </dgm:pt>
    <dgm:pt modelId="{B3B3EC0F-6559-4A1D-96D0-028EE49D2B0C}">
      <dgm:prSet/>
      <dgm:spPr/>
      <dgm:t>
        <a:bodyPr/>
        <a:lstStyle/>
        <a:p>
          <a:r>
            <a:rPr lang="es-MX"/>
            <a:t>validez de la elección</a:t>
          </a:r>
          <a:endParaRPr lang="en-US"/>
        </a:p>
      </dgm:t>
    </dgm:pt>
    <dgm:pt modelId="{A567BAE1-B9E4-4A87-AE03-7A55DE7E9C4D}" type="parTrans" cxnId="{D54027DD-D670-43EA-8E6A-F9BECD2BD93C}">
      <dgm:prSet/>
      <dgm:spPr/>
      <dgm:t>
        <a:bodyPr/>
        <a:lstStyle/>
        <a:p>
          <a:endParaRPr lang="en-US"/>
        </a:p>
      </dgm:t>
    </dgm:pt>
    <dgm:pt modelId="{D8E0FFF4-B83C-4983-B265-57AFE203914D}" type="sibTrans" cxnId="{D54027DD-D670-43EA-8E6A-F9BECD2BD93C}">
      <dgm:prSet/>
      <dgm:spPr/>
      <dgm:t>
        <a:bodyPr/>
        <a:lstStyle/>
        <a:p>
          <a:endParaRPr lang="en-US"/>
        </a:p>
      </dgm:t>
    </dgm:pt>
    <dgm:pt modelId="{635302AF-B1C4-4344-BEE9-C20AC55BE128}" type="pres">
      <dgm:prSet presAssocID="{B8486524-74F5-45DD-B863-1F7A262B2E8F}" presName="linear" presStyleCnt="0">
        <dgm:presLayoutVars>
          <dgm:animLvl val="lvl"/>
          <dgm:resizeHandles val="exact"/>
        </dgm:presLayoutVars>
      </dgm:prSet>
      <dgm:spPr/>
    </dgm:pt>
    <dgm:pt modelId="{6A2CDB61-758A-4167-9AF6-9CABCAD7FE72}" type="pres">
      <dgm:prSet presAssocID="{83AAAD56-810D-48D8-ADF6-F67F28D692C8}" presName="parentText" presStyleLbl="node1" presStyleIdx="0" presStyleCnt="7">
        <dgm:presLayoutVars>
          <dgm:chMax val="0"/>
          <dgm:bulletEnabled val="1"/>
        </dgm:presLayoutVars>
      </dgm:prSet>
      <dgm:spPr/>
    </dgm:pt>
    <dgm:pt modelId="{940693D5-1D3F-4A10-B9F4-E6C59FADF79D}" type="pres">
      <dgm:prSet presAssocID="{7BF96A9F-B59C-47DB-AAEB-85224DA1529F}" presName="spacer" presStyleCnt="0"/>
      <dgm:spPr/>
    </dgm:pt>
    <dgm:pt modelId="{9D5FD84B-E784-4D81-83AD-ADDBCB9A9BA3}" type="pres">
      <dgm:prSet presAssocID="{5B95443E-B653-41C3-BB16-D993DFBC83CC}" presName="parentText" presStyleLbl="node1" presStyleIdx="1" presStyleCnt="7">
        <dgm:presLayoutVars>
          <dgm:chMax val="0"/>
          <dgm:bulletEnabled val="1"/>
        </dgm:presLayoutVars>
      </dgm:prSet>
      <dgm:spPr/>
    </dgm:pt>
    <dgm:pt modelId="{3DD99CAE-C64C-468B-A155-618A6AE62933}" type="pres">
      <dgm:prSet presAssocID="{E43CDCD5-79C1-4000-B061-BB3AE153F527}" presName="spacer" presStyleCnt="0"/>
      <dgm:spPr/>
    </dgm:pt>
    <dgm:pt modelId="{2A4E0E38-7FC1-4CCB-96BB-2AFB7EF1BC71}" type="pres">
      <dgm:prSet presAssocID="{4B9DCE4D-B57A-4F73-813E-3E9E0BD2208F}" presName="parentText" presStyleLbl="node1" presStyleIdx="2" presStyleCnt="7">
        <dgm:presLayoutVars>
          <dgm:chMax val="0"/>
          <dgm:bulletEnabled val="1"/>
        </dgm:presLayoutVars>
      </dgm:prSet>
      <dgm:spPr/>
    </dgm:pt>
    <dgm:pt modelId="{1A23F4C8-FBC2-40D3-BFAE-36849A57625A}" type="pres">
      <dgm:prSet presAssocID="{4448E4FC-4B51-4E3E-93AB-0057C009DB9D}" presName="spacer" presStyleCnt="0"/>
      <dgm:spPr/>
    </dgm:pt>
    <dgm:pt modelId="{F6FA0881-E463-4531-AC25-63FBF4495333}" type="pres">
      <dgm:prSet presAssocID="{3E4431F9-E5AC-4615-ABE6-9A06546CC407}" presName="parentText" presStyleLbl="node1" presStyleIdx="3" presStyleCnt="7">
        <dgm:presLayoutVars>
          <dgm:chMax val="0"/>
          <dgm:bulletEnabled val="1"/>
        </dgm:presLayoutVars>
      </dgm:prSet>
      <dgm:spPr/>
    </dgm:pt>
    <dgm:pt modelId="{995D7A4B-7248-4F01-8424-DEADE322D073}" type="pres">
      <dgm:prSet presAssocID="{8990ADBB-0431-44B9-9CF6-BEF28D290E8B}" presName="spacer" presStyleCnt="0"/>
      <dgm:spPr/>
    </dgm:pt>
    <dgm:pt modelId="{4BF5D3F3-9512-4BA5-8269-F73C4E901DD7}" type="pres">
      <dgm:prSet presAssocID="{81310284-CFD9-470B-94C7-E977E42A3AA1}" presName="parentText" presStyleLbl="node1" presStyleIdx="4" presStyleCnt="7">
        <dgm:presLayoutVars>
          <dgm:chMax val="0"/>
          <dgm:bulletEnabled val="1"/>
        </dgm:presLayoutVars>
      </dgm:prSet>
      <dgm:spPr/>
    </dgm:pt>
    <dgm:pt modelId="{ABBCEE42-B9E1-4547-9166-C236BC7BB0AB}" type="pres">
      <dgm:prSet presAssocID="{D3AC0A88-FE3F-4BA5-9770-9997D4A02173}" presName="spacer" presStyleCnt="0"/>
      <dgm:spPr/>
    </dgm:pt>
    <dgm:pt modelId="{9694C62A-0A20-46B0-9D08-CC71694AF8E2}" type="pres">
      <dgm:prSet presAssocID="{3C9FF80E-54C2-4643-9944-4174E34C3AE3}" presName="parentText" presStyleLbl="node1" presStyleIdx="5" presStyleCnt="7">
        <dgm:presLayoutVars>
          <dgm:chMax val="0"/>
          <dgm:bulletEnabled val="1"/>
        </dgm:presLayoutVars>
      </dgm:prSet>
      <dgm:spPr/>
    </dgm:pt>
    <dgm:pt modelId="{AB348DF9-3917-4854-8005-7362A7936AC4}" type="pres">
      <dgm:prSet presAssocID="{BE1E2492-EF21-4E9C-A56B-7FDEE8E1E97E}" presName="spacer" presStyleCnt="0"/>
      <dgm:spPr/>
    </dgm:pt>
    <dgm:pt modelId="{7E3EC302-F32F-4F28-8B0E-342E129EE3DF}" type="pres">
      <dgm:prSet presAssocID="{B3B3EC0F-6559-4A1D-96D0-028EE49D2B0C}" presName="parentText" presStyleLbl="node1" presStyleIdx="6" presStyleCnt="7">
        <dgm:presLayoutVars>
          <dgm:chMax val="0"/>
          <dgm:bulletEnabled val="1"/>
        </dgm:presLayoutVars>
      </dgm:prSet>
      <dgm:spPr/>
    </dgm:pt>
  </dgm:ptLst>
  <dgm:cxnLst>
    <dgm:cxn modelId="{4343C028-0206-4C2B-BC79-0417BBEAC41F}" type="presOf" srcId="{B8486524-74F5-45DD-B863-1F7A262B2E8F}" destId="{635302AF-B1C4-4344-BEE9-C20AC55BE128}" srcOrd="0" destOrd="0" presId="urn:microsoft.com/office/officeart/2005/8/layout/vList2"/>
    <dgm:cxn modelId="{4BD8262E-AF0B-4877-8C9C-0E3CD76EE783}" type="presOf" srcId="{3C9FF80E-54C2-4643-9944-4174E34C3AE3}" destId="{9694C62A-0A20-46B0-9D08-CC71694AF8E2}" srcOrd="0" destOrd="0" presId="urn:microsoft.com/office/officeart/2005/8/layout/vList2"/>
    <dgm:cxn modelId="{779F4F3A-7402-4FAB-A84F-7FC027B91F1B}" type="presOf" srcId="{83AAAD56-810D-48D8-ADF6-F67F28D692C8}" destId="{6A2CDB61-758A-4167-9AF6-9CABCAD7FE72}" srcOrd="0" destOrd="0" presId="urn:microsoft.com/office/officeart/2005/8/layout/vList2"/>
    <dgm:cxn modelId="{60B1215F-32B8-4895-BBF9-98A7BCC90497}" srcId="{B8486524-74F5-45DD-B863-1F7A262B2E8F}" destId="{83AAAD56-810D-48D8-ADF6-F67F28D692C8}" srcOrd="0" destOrd="0" parTransId="{B2AAB090-81DF-4292-8FA3-D9BAC6645047}" sibTransId="{7BF96A9F-B59C-47DB-AAEB-85224DA1529F}"/>
    <dgm:cxn modelId="{FD830053-3964-4D74-AC2E-38E8487A8E55}" type="presOf" srcId="{81310284-CFD9-470B-94C7-E977E42A3AA1}" destId="{4BF5D3F3-9512-4BA5-8269-F73C4E901DD7}" srcOrd="0" destOrd="0" presId="urn:microsoft.com/office/officeart/2005/8/layout/vList2"/>
    <dgm:cxn modelId="{B8C3C356-695E-479F-AB32-D45A9F6114D3}" type="presOf" srcId="{5B95443E-B653-41C3-BB16-D993DFBC83CC}" destId="{9D5FD84B-E784-4D81-83AD-ADDBCB9A9BA3}" srcOrd="0" destOrd="0" presId="urn:microsoft.com/office/officeart/2005/8/layout/vList2"/>
    <dgm:cxn modelId="{076A238E-E2E6-4085-AB77-99AABA725F4D}" srcId="{B8486524-74F5-45DD-B863-1F7A262B2E8F}" destId="{4B9DCE4D-B57A-4F73-813E-3E9E0BD2208F}" srcOrd="2" destOrd="0" parTransId="{909454C5-7A0D-40A7-A074-75C77F83F1E4}" sibTransId="{4448E4FC-4B51-4E3E-93AB-0057C009DB9D}"/>
    <dgm:cxn modelId="{17653E93-27EA-443B-8E6C-D51DBCCC7520}" srcId="{B8486524-74F5-45DD-B863-1F7A262B2E8F}" destId="{81310284-CFD9-470B-94C7-E977E42A3AA1}" srcOrd="4" destOrd="0" parTransId="{5734312E-3A62-4C38-9306-DFBCDC7E58C1}" sibTransId="{D3AC0A88-FE3F-4BA5-9770-9997D4A02173}"/>
    <dgm:cxn modelId="{0CEEBBB2-E2E9-41E6-BF30-21AC251AA6C0}" srcId="{B8486524-74F5-45DD-B863-1F7A262B2E8F}" destId="{3C9FF80E-54C2-4643-9944-4174E34C3AE3}" srcOrd="5" destOrd="0" parTransId="{8652157D-8F00-4D4C-81FA-91C4DCC2478A}" sibTransId="{BE1E2492-EF21-4E9C-A56B-7FDEE8E1E97E}"/>
    <dgm:cxn modelId="{CD74F9CC-3AED-48B5-B27B-3610698CB6E5}" srcId="{B8486524-74F5-45DD-B863-1F7A262B2E8F}" destId="{3E4431F9-E5AC-4615-ABE6-9A06546CC407}" srcOrd="3" destOrd="0" parTransId="{72EB2219-5981-48CE-915A-CCBC674A1CF3}" sibTransId="{8990ADBB-0431-44B9-9CF6-BEF28D290E8B}"/>
    <dgm:cxn modelId="{B06EC0CE-0B97-49E3-9939-8BCA3660C3B2}" type="presOf" srcId="{B3B3EC0F-6559-4A1D-96D0-028EE49D2B0C}" destId="{7E3EC302-F32F-4F28-8B0E-342E129EE3DF}" srcOrd="0" destOrd="0" presId="urn:microsoft.com/office/officeart/2005/8/layout/vList2"/>
    <dgm:cxn modelId="{ECA26ED5-A3F0-401E-97C8-81246694B07D}" srcId="{B8486524-74F5-45DD-B863-1F7A262B2E8F}" destId="{5B95443E-B653-41C3-BB16-D993DFBC83CC}" srcOrd="1" destOrd="0" parTransId="{813B2CC3-0B99-4A0F-B280-BC4785422A6C}" sibTransId="{E43CDCD5-79C1-4000-B061-BB3AE153F527}"/>
    <dgm:cxn modelId="{D54027DD-D670-43EA-8E6A-F9BECD2BD93C}" srcId="{B8486524-74F5-45DD-B863-1F7A262B2E8F}" destId="{B3B3EC0F-6559-4A1D-96D0-028EE49D2B0C}" srcOrd="6" destOrd="0" parTransId="{A567BAE1-B9E4-4A87-AE03-7A55DE7E9C4D}" sibTransId="{D8E0FFF4-B83C-4983-B265-57AFE203914D}"/>
    <dgm:cxn modelId="{0C6C93DF-FF18-4935-A97A-9DF7C90A40E8}" type="presOf" srcId="{4B9DCE4D-B57A-4F73-813E-3E9E0BD2208F}" destId="{2A4E0E38-7FC1-4CCB-96BB-2AFB7EF1BC71}" srcOrd="0" destOrd="0" presId="urn:microsoft.com/office/officeart/2005/8/layout/vList2"/>
    <dgm:cxn modelId="{331EFBEC-256D-4207-919C-5C3BD836109B}" type="presOf" srcId="{3E4431F9-E5AC-4615-ABE6-9A06546CC407}" destId="{F6FA0881-E463-4531-AC25-63FBF4495333}" srcOrd="0" destOrd="0" presId="urn:microsoft.com/office/officeart/2005/8/layout/vList2"/>
    <dgm:cxn modelId="{A30CE4E5-829B-4BA3-A3FE-86C67DEA2A17}" type="presParOf" srcId="{635302AF-B1C4-4344-BEE9-C20AC55BE128}" destId="{6A2CDB61-758A-4167-9AF6-9CABCAD7FE72}" srcOrd="0" destOrd="0" presId="urn:microsoft.com/office/officeart/2005/8/layout/vList2"/>
    <dgm:cxn modelId="{1CC66943-63DB-4D39-870A-EB4A3352B103}" type="presParOf" srcId="{635302AF-B1C4-4344-BEE9-C20AC55BE128}" destId="{940693D5-1D3F-4A10-B9F4-E6C59FADF79D}" srcOrd="1" destOrd="0" presId="urn:microsoft.com/office/officeart/2005/8/layout/vList2"/>
    <dgm:cxn modelId="{888E1CF9-12FB-40F1-8344-F043A00B76E2}" type="presParOf" srcId="{635302AF-B1C4-4344-BEE9-C20AC55BE128}" destId="{9D5FD84B-E784-4D81-83AD-ADDBCB9A9BA3}" srcOrd="2" destOrd="0" presId="urn:microsoft.com/office/officeart/2005/8/layout/vList2"/>
    <dgm:cxn modelId="{9FC5BD09-BD06-44C2-8204-9E229FF0989D}" type="presParOf" srcId="{635302AF-B1C4-4344-BEE9-C20AC55BE128}" destId="{3DD99CAE-C64C-468B-A155-618A6AE62933}" srcOrd="3" destOrd="0" presId="urn:microsoft.com/office/officeart/2005/8/layout/vList2"/>
    <dgm:cxn modelId="{F9A98ED2-CE8D-40B3-A6A5-F8311FB22DD7}" type="presParOf" srcId="{635302AF-B1C4-4344-BEE9-C20AC55BE128}" destId="{2A4E0E38-7FC1-4CCB-96BB-2AFB7EF1BC71}" srcOrd="4" destOrd="0" presId="urn:microsoft.com/office/officeart/2005/8/layout/vList2"/>
    <dgm:cxn modelId="{5CC91F58-B23B-4E4A-928F-0E9930306024}" type="presParOf" srcId="{635302AF-B1C4-4344-BEE9-C20AC55BE128}" destId="{1A23F4C8-FBC2-40D3-BFAE-36849A57625A}" srcOrd="5" destOrd="0" presId="urn:microsoft.com/office/officeart/2005/8/layout/vList2"/>
    <dgm:cxn modelId="{F75E28A9-8443-48AE-A07A-FAF39F1358B3}" type="presParOf" srcId="{635302AF-B1C4-4344-BEE9-C20AC55BE128}" destId="{F6FA0881-E463-4531-AC25-63FBF4495333}" srcOrd="6" destOrd="0" presId="urn:microsoft.com/office/officeart/2005/8/layout/vList2"/>
    <dgm:cxn modelId="{AD6E8474-5A1E-4207-9FDD-C1BD48A643EB}" type="presParOf" srcId="{635302AF-B1C4-4344-BEE9-C20AC55BE128}" destId="{995D7A4B-7248-4F01-8424-DEADE322D073}" srcOrd="7" destOrd="0" presId="urn:microsoft.com/office/officeart/2005/8/layout/vList2"/>
    <dgm:cxn modelId="{9E4DA45B-268B-469A-9337-F09F55D7A547}" type="presParOf" srcId="{635302AF-B1C4-4344-BEE9-C20AC55BE128}" destId="{4BF5D3F3-9512-4BA5-8269-F73C4E901DD7}" srcOrd="8" destOrd="0" presId="urn:microsoft.com/office/officeart/2005/8/layout/vList2"/>
    <dgm:cxn modelId="{C6247150-A07D-4106-A193-F92CCCA846B7}" type="presParOf" srcId="{635302AF-B1C4-4344-BEE9-C20AC55BE128}" destId="{ABBCEE42-B9E1-4547-9166-C236BC7BB0AB}" srcOrd="9" destOrd="0" presId="urn:microsoft.com/office/officeart/2005/8/layout/vList2"/>
    <dgm:cxn modelId="{B19D53E4-E616-4E78-88C9-82C0C4A005EA}" type="presParOf" srcId="{635302AF-B1C4-4344-BEE9-C20AC55BE128}" destId="{9694C62A-0A20-46B0-9D08-CC71694AF8E2}" srcOrd="10" destOrd="0" presId="urn:microsoft.com/office/officeart/2005/8/layout/vList2"/>
    <dgm:cxn modelId="{32FBD94D-D5D7-45E3-837F-1A5C02016993}" type="presParOf" srcId="{635302AF-B1C4-4344-BEE9-C20AC55BE128}" destId="{AB348DF9-3917-4854-8005-7362A7936AC4}" srcOrd="11" destOrd="0" presId="urn:microsoft.com/office/officeart/2005/8/layout/vList2"/>
    <dgm:cxn modelId="{C9529E04-53B5-4F84-9E15-06B90971A1E4}" type="presParOf" srcId="{635302AF-B1C4-4344-BEE9-C20AC55BE128}" destId="{7E3EC302-F32F-4F28-8B0E-342E129EE3DF}"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5C264D-8BC1-4F56-9E33-29E28EA0CB5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50C343F0-5E8F-4205-A6E0-3B230882B31B}">
      <dgm:prSet/>
      <dgm:spPr/>
      <dgm:t>
        <a:bodyPr/>
        <a:lstStyle/>
        <a:p>
          <a:r>
            <a:rPr lang="es-MX"/>
            <a:t>Competencia</a:t>
          </a:r>
          <a:endParaRPr lang="en-US"/>
        </a:p>
      </dgm:t>
    </dgm:pt>
    <dgm:pt modelId="{90CD8F25-2134-4B45-9A5E-935C9300F805}" type="parTrans" cxnId="{934D32C4-181F-46F4-B689-583F01B02146}">
      <dgm:prSet/>
      <dgm:spPr/>
      <dgm:t>
        <a:bodyPr/>
        <a:lstStyle/>
        <a:p>
          <a:endParaRPr lang="en-US"/>
        </a:p>
      </dgm:t>
    </dgm:pt>
    <dgm:pt modelId="{E63B7F88-7F1A-486F-9841-049C6672BD94}" type="sibTrans" cxnId="{934D32C4-181F-46F4-B689-583F01B02146}">
      <dgm:prSet/>
      <dgm:spPr/>
      <dgm:t>
        <a:bodyPr/>
        <a:lstStyle/>
        <a:p>
          <a:endParaRPr lang="en-US"/>
        </a:p>
      </dgm:t>
    </dgm:pt>
    <dgm:pt modelId="{161AF352-63D9-44B6-9460-1513608EF55B}">
      <dgm:prSet/>
      <dgm:spPr/>
      <dgm:t>
        <a:bodyPr/>
        <a:lstStyle/>
        <a:p>
          <a:r>
            <a:rPr lang="es-MX"/>
            <a:t>↓</a:t>
          </a:r>
          <a:endParaRPr lang="en-US"/>
        </a:p>
      </dgm:t>
    </dgm:pt>
    <dgm:pt modelId="{DFE2AF92-F23D-475E-A575-AAFF12931604}" type="parTrans" cxnId="{C0D25DD4-C1BF-4D35-A87E-1F04003A9115}">
      <dgm:prSet/>
      <dgm:spPr/>
      <dgm:t>
        <a:bodyPr/>
        <a:lstStyle/>
        <a:p>
          <a:endParaRPr lang="en-US"/>
        </a:p>
      </dgm:t>
    </dgm:pt>
    <dgm:pt modelId="{EE53EAAF-A0E5-45EC-8F2D-8CB9BCC74B03}" type="sibTrans" cxnId="{C0D25DD4-C1BF-4D35-A87E-1F04003A9115}">
      <dgm:prSet/>
      <dgm:spPr/>
      <dgm:t>
        <a:bodyPr/>
        <a:lstStyle/>
        <a:p>
          <a:endParaRPr lang="en-US"/>
        </a:p>
      </dgm:t>
    </dgm:pt>
    <dgm:pt modelId="{C07B3E4B-1598-498C-954C-F4D333183AD7}">
      <dgm:prSet/>
      <dgm:spPr/>
      <dgm:t>
        <a:bodyPr/>
        <a:lstStyle/>
        <a:p>
          <a:r>
            <a:rPr lang="es-MX"/>
            <a:t>Legitimación</a:t>
          </a:r>
          <a:endParaRPr lang="en-US"/>
        </a:p>
      </dgm:t>
    </dgm:pt>
    <dgm:pt modelId="{CA3B87A5-7285-4BFA-9287-335DC3C5F79D}" type="parTrans" cxnId="{32B12BA0-EAD5-4FBD-A8F0-53E770E4D7AC}">
      <dgm:prSet/>
      <dgm:spPr/>
      <dgm:t>
        <a:bodyPr/>
        <a:lstStyle/>
        <a:p>
          <a:endParaRPr lang="en-US"/>
        </a:p>
      </dgm:t>
    </dgm:pt>
    <dgm:pt modelId="{48457535-8F5D-4356-846B-AD474588AE98}" type="sibTrans" cxnId="{32B12BA0-EAD5-4FBD-A8F0-53E770E4D7AC}">
      <dgm:prSet/>
      <dgm:spPr/>
      <dgm:t>
        <a:bodyPr/>
        <a:lstStyle/>
        <a:p>
          <a:endParaRPr lang="en-US"/>
        </a:p>
      </dgm:t>
    </dgm:pt>
    <dgm:pt modelId="{F2E1F5AD-9A1C-47BD-AB3C-7C4A9B3AC8D5}">
      <dgm:prSet/>
      <dgm:spPr/>
      <dgm:t>
        <a:bodyPr/>
        <a:lstStyle/>
        <a:p>
          <a:r>
            <a:rPr lang="es-MX"/>
            <a:t>↓</a:t>
          </a:r>
          <a:endParaRPr lang="en-US"/>
        </a:p>
      </dgm:t>
    </dgm:pt>
    <dgm:pt modelId="{E4FFB7C4-5016-424D-99E1-13B8F71BFE62}" type="parTrans" cxnId="{8F95D2AF-9BE6-4134-968F-0007A26DC727}">
      <dgm:prSet/>
      <dgm:spPr/>
      <dgm:t>
        <a:bodyPr/>
        <a:lstStyle/>
        <a:p>
          <a:endParaRPr lang="en-US"/>
        </a:p>
      </dgm:t>
    </dgm:pt>
    <dgm:pt modelId="{903671BA-18B1-455D-B016-12A19A71F83B}" type="sibTrans" cxnId="{8F95D2AF-9BE6-4134-968F-0007A26DC727}">
      <dgm:prSet/>
      <dgm:spPr/>
      <dgm:t>
        <a:bodyPr/>
        <a:lstStyle/>
        <a:p>
          <a:endParaRPr lang="en-US"/>
        </a:p>
      </dgm:t>
    </dgm:pt>
    <dgm:pt modelId="{AF061AC7-6D70-437D-AE3C-D7B7379D5474}">
      <dgm:prSet/>
      <dgm:spPr/>
      <dgm:t>
        <a:bodyPr/>
        <a:lstStyle/>
        <a:p>
          <a:r>
            <a:rPr lang="es-MX"/>
            <a:t>Personería</a:t>
          </a:r>
          <a:endParaRPr lang="en-US"/>
        </a:p>
      </dgm:t>
    </dgm:pt>
    <dgm:pt modelId="{9555BFC6-EBD8-42E8-8ECB-3590E00F9536}" type="parTrans" cxnId="{9FCE51BE-5CF3-492D-AD8A-7CC3B98328C5}">
      <dgm:prSet/>
      <dgm:spPr/>
      <dgm:t>
        <a:bodyPr/>
        <a:lstStyle/>
        <a:p>
          <a:endParaRPr lang="en-US"/>
        </a:p>
      </dgm:t>
    </dgm:pt>
    <dgm:pt modelId="{68D8AC7F-D493-427F-959C-A6F02771D1EE}" type="sibTrans" cxnId="{9FCE51BE-5CF3-492D-AD8A-7CC3B98328C5}">
      <dgm:prSet/>
      <dgm:spPr/>
      <dgm:t>
        <a:bodyPr/>
        <a:lstStyle/>
        <a:p>
          <a:endParaRPr lang="en-US"/>
        </a:p>
      </dgm:t>
    </dgm:pt>
    <dgm:pt modelId="{645EAB6C-1A6A-44C3-BB7E-5D5FBD0FEA54}">
      <dgm:prSet/>
      <dgm:spPr/>
      <dgm:t>
        <a:bodyPr/>
        <a:lstStyle/>
        <a:p>
          <a:r>
            <a:rPr lang="es-MX"/>
            <a:t>↓</a:t>
          </a:r>
          <a:endParaRPr lang="en-US"/>
        </a:p>
      </dgm:t>
    </dgm:pt>
    <dgm:pt modelId="{BF90815E-E3EA-4091-B5CC-DF52AE756D84}" type="parTrans" cxnId="{5FA11C77-C088-410A-9A52-9BCA84A146E7}">
      <dgm:prSet/>
      <dgm:spPr/>
      <dgm:t>
        <a:bodyPr/>
        <a:lstStyle/>
        <a:p>
          <a:endParaRPr lang="en-US"/>
        </a:p>
      </dgm:t>
    </dgm:pt>
    <dgm:pt modelId="{8049E6F2-5AFB-46C6-BA0E-55CF640756D2}" type="sibTrans" cxnId="{5FA11C77-C088-410A-9A52-9BCA84A146E7}">
      <dgm:prSet/>
      <dgm:spPr/>
      <dgm:t>
        <a:bodyPr/>
        <a:lstStyle/>
        <a:p>
          <a:endParaRPr lang="en-US"/>
        </a:p>
      </dgm:t>
    </dgm:pt>
    <dgm:pt modelId="{B2429E9D-9E3D-4DFA-BE8F-A12CB6D77092}">
      <dgm:prSet/>
      <dgm:spPr/>
      <dgm:t>
        <a:bodyPr/>
        <a:lstStyle/>
        <a:p>
          <a:r>
            <a:rPr lang="es-MX"/>
            <a:t>Interés jurídico</a:t>
          </a:r>
          <a:endParaRPr lang="en-US"/>
        </a:p>
      </dgm:t>
    </dgm:pt>
    <dgm:pt modelId="{3153CD78-6E80-4DA3-AA0D-98F462AF8593}" type="parTrans" cxnId="{13475F24-EFE3-4EAD-BF3E-ABB75CC3EB70}">
      <dgm:prSet/>
      <dgm:spPr/>
      <dgm:t>
        <a:bodyPr/>
        <a:lstStyle/>
        <a:p>
          <a:endParaRPr lang="en-US"/>
        </a:p>
      </dgm:t>
    </dgm:pt>
    <dgm:pt modelId="{D5E2A001-2C52-44FB-A236-5B21CD3FB80A}" type="sibTrans" cxnId="{13475F24-EFE3-4EAD-BF3E-ABB75CC3EB70}">
      <dgm:prSet/>
      <dgm:spPr/>
      <dgm:t>
        <a:bodyPr/>
        <a:lstStyle/>
        <a:p>
          <a:endParaRPr lang="en-US"/>
        </a:p>
      </dgm:t>
    </dgm:pt>
    <dgm:pt modelId="{5817EB10-59BA-4655-AFB8-E24D5E465535}">
      <dgm:prSet/>
      <dgm:spPr/>
      <dgm:t>
        <a:bodyPr/>
        <a:lstStyle/>
        <a:p>
          <a:r>
            <a:rPr lang="es-MX"/>
            <a:t>↓</a:t>
          </a:r>
          <a:endParaRPr lang="en-US"/>
        </a:p>
      </dgm:t>
    </dgm:pt>
    <dgm:pt modelId="{AD6D45F3-F999-41C7-BE16-A38ED9BAA40C}" type="parTrans" cxnId="{242315B1-3ABB-4396-A854-BA0BBE184CFC}">
      <dgm:prSet/>
      <dgm:spPr/>
      <dgm:t>
        <a:bodyPr/>
        <a:lstStyle/>
        <a:p>
          <a:endParaRPr lang="en-US"/>
        </a:p>
      </dgm:t>
    </dgm:pt>
    <dgm:pt modelId="{0112CA77-1CD1-41F7-9B65-1D361A4D8138}" type="sibTrans" cxnId="{242315B1-3ABB-4396-A854-BA0BBE184CFC}">
      <dgm:prSet/>
      <dgm:spPr/>
      <dgm:t>
        <a:bodyPr/>
        <a:lstStyle/>
        <a:p>
          <a:endParaRPr lang="en-US"/>
        </a:p>
      </dgm:t>
    </dgm:pt>
    <dgm:pt modelId="{5BE703F4-AEC8-48C7-9041-5435D3DB4875}">
      <dgm:prSet/>
      <dgm:spPr/>
      <dgm:t>
        <a:bodyPr/>
        <a:lstStyle/>
        <a:p>
          <a:r>
            <a:rPr lang="es-MX"/>
            <a:t>Oportunidad</a:t>
          </a:r>
          <a:endParaRPr lang="en-US"/>
        </a:p>
      </dgm:t>
    </dgm:pt>
    <dgm:pt modelId="{451AA50E-8205-4E47-A5B1-A76D3409D57A}" type="parTrans" cxnId="{D11A7BA1-889A-4286-8CA7-250758F958CE}">
      <dgm:prSet/>
      <dgm:spPr/>
      <dgm:t>
        <a:bodyPr/>
        <a:lstStyle/>
        <a:p>
          <a:endParaRPr lang="en-US"/>
        </a:p>
      </dgm:t>
    </dgm:pt>
    <dgm:pt modelId="{8A12EF35-641B-4E78-85F0-74A1896E7987}" type="sibTrans" cxnId="{D11A7BA1-889A-4286-8CA7-250758F958CE}">
      <dgm:prSet/>
      <dgm:spPr/>
      <dgm:t>
        <a:bodyPr/>
        <a:lstStyle/>
        <a:p>
          <a:endParaRPr lang="en-US"/>
        </a:p>
      </dgm:t>
    </dgm:pt>
    <dgm:pt modelId="{A602AF0A-C6C3-4001-95E2-D583DC22C77C}">
      <dgm:prSet/>
      <dgm:spPr/>
      <dgm:t>
        <a:bodyPr/>
        <a:lstStyle/>
        <a:p>
          <a:r>
            <a:rPr lang="es-MX"/>
            <a:t>↓</a:t>
          </a:r>
          <a:endParaRPr lang="en-US"/>
        </a:p>
      </dgm:t>
    </dgm:pt>
    <dgm:pt modelId="{5DF093B8-EF3D-4416-B6D7-3D57AD7BF052}" type="parTrans" cxnId="{97500D37-71B7-4D25-8E77-1E457C06A26D}">
      <dgm:prSet/>
      <dgm:spPr/>
      <dgm:t>
        <a:bodyPr/>
        <a:lstStyle/>
        <a:p>
          <a:endParaRPr lang="en-US"/>
        </a:p>
      </dgm:t>
    </dgm:pt>
    <dgm:pt modelId="{5861387D-87BB-4508-863B-911F1AC1D135}" type="sibTrans" cxnId="{97500D37-71B7-4D25-8E77-1E457C06A26D}">
      <dgm:prSet/>
      <dgm:spPr/>
      <dgm:t>
        <a:bodyPr/>
        <a:lstStyle/>
        <a:p>
          <a:endParaRPr lang="en-US"/>
        </a:p>
      </dgm:t>
    </dgm:pt>
    <dgm:pt modelId="{6C303BC5-F958-4641-92E5-423D88E237BE}">
      <dgm:prSet/>
      <dgm:spPr/>
      <dgm:t>
        <a:bodyPr/>
        <a:lstStyle/>
        <a:p>
          <a:r>
            <a:rPr lang="es-MX"/>
            <a:t>Acto impugnado</a:t>
          </a:r>
          <a:endParaRPr lang="en-US"/>
        </a:p>
      </dgm:t>
    </dgm:pt>
    <dgm:pt modelId="{86217328-F6D2-462E-A9F7-A5F89C6BC3E9}" type="parTrans" cxnId="{CA06189C-38A6-4D30-9525-EA1EE36749C5}">
      <dgm:prSet/>
      <dgm:spPr/>
      <dgm:t>
        <a:bodyPr/>
        <a:lstStyle/>
        <a:p>
          <a:endParaRPr lang="en-US"/>
        </a:p>
      </dgm:t>
    </dgm:pt>
    <dgm:pt modelId="{75A2BE22-ED0A-4406-BB33-5C1CBBAAB6DE}" type="sibTrans" cxnId="{CA06189C-38A6-4D30-9525-EA1EE36749C5}">
      <dgm:prSet/>
      <dgm:spPr/>
      <dgm:t>
        <a:bodyPr/>
        <a:lstStyle/>
        <a:p>
          <a:endParaRPr lang="en-US"/>
        </a:p>
      </dgm:t>
    </dgm:pt>
    <dgm:pt modelId="{27E78D5B-E30C-48C1-AE04-6F9DAB13F7F9}">
      <dgm:prSet/>
      <dgm:spPr/>
      <dgm:t>
        <a:bodyPr/>
        <a:lstStyle/>
        <a:p>
          <a:r>
            <a:rPr lang="es-MX"/>
            <a:t>↓</a:t>
          </a:r>
          <a:endParaRPr lang="en-US"/>
        </a:p>
      </dgm:t>
    </dgm:pt>
    <dgm:pt modelId="{25F8E223-2D51-42BC-8742-5AC145F898AE}" type="parTrans" cxnId="{BC0C57AF-2B87-4AF0-85AE-4AEA73E8B742}">
      <dgm:prSet/>
      <dgm:spPr/>
      <dgm:t>
        <a:bodyPr/>
        <a:lstStyle/>
        <a:p>
          <a:endParaRPr lang="en-US"/>
        </a:p>
      </dgm:t>
    </dgm:pt>
    <dgm:pt modelId="{437C8C6C-6DA1-4144-A3FC-3D800065B603}" type="sibTrans" cxnId="{BC0C57AF-2B87-4AF0-85AE-4AEA73E8B742}">
      <dgm:prSet/>
      <dgm:spPr/>
      <dgm:t>
        <a:bodyPr/>
        <a:lstStyle/>
        <a:p>
          <a:endParaRPr lang="en-US"/>
        </a:p>
      </dgm:t>
    </dgm:pt>
    <dgm:pt modelId="{E1A47ED2-ED80-49F4-B3EB-C13DB1329D9C}" type="pres">
      <dgm:prSet presAssocID="{A35C264D-8BC1-4F56-9E33-29E28EA0CB58}" presName="linear" presStyleCnt="0">
        <dgm:presLayoutVars>
          <dgm:animLvl val="lvl"/>
          <dgm:resizeHandles val="exact"/>
        </dgm:presLayoutVars>
      </dgm:prSet>
      <dgm:spPr/>
    </dgm:pt>
    <dgm:pt modelId="{9CED84CE-6EEE-4F0E-8C82-12B8BFF8C33A}" type="pres">
      <dgm:prSet presAssocID="{50C343F0-5E8F-4205-A6E0-3B230882B31B}" presName="parentText" presStyleLbl="node1" presStyleIdx="0" presStyleCnt="12">
        <dgm:presLayoutVars>
          <dgm:chMax val="0"/>
          <dgm:bulletEnabled val="1"/>
        </dgm:presLayoutVars>
      </dgm:prSet>
      <dgm:spPr/>
    </dgm:pt>
    <dgm:pt modelId="{43723CEF-F5D1-4F65-9378-159DDAB1D432}" type="pres">
      <dgm:prSet presAssocID="{E63B7F88-7F1A-486F-9841-049C6672BD94}" presName="spacer" presStyleCnt="0"/>
      <dgm:spPr/>
    </dgm:pt>
    <dgm:pt modelId="{4CC0B2DA-BAF0-4E05-A827-76CA430724A6}" type="pres">
      <dgm:prSet presAssocID="{161AF352-63D9-44B6-9460-1513608EF55B}" presName="parentText" presStyleLbl="node1" presStyleIdx="1" presStyleCnt="12">
        <dgm:presLayoutVars>
          <dgm:chMax val="0"/>
          <dgm:bulletEnabled val="1"/>
        </dgm:presLayoutVars>
      </dgm:prSet>
      <dgm:spPr/>
    </dgm:pt>
    <dgm:pt modelId="{9DB7FF0B-7AC6-4016-BBCD-F250DC0C650A}" type="pres">
      <dgm:prSet presAssocID="{EE53EAAF-A0E5-45EC-8F2D-8CB9BCC74B03}" presName="spacer" presStyleCnt="0"/>
      <dgm:spPr/>
    </dgm:pt>
    <dgm:pt modelId="{E4D7644D-F095-457B-81A7-662499EB441A}" type="pres">
      <dgm:prSet presAssocID="{C07B3E4B-1598-498C-954C-F4D333183AD7}" presName="parentText" presStyleLbl="node1" presStyleIdx="2" presStyleCnt="12">
        <dgm:presLayoutVars>
          <dgm:chMax val="0"/>
          <dgm:bulletEnabled val="1"/>
        </dgm:presLayoutVars>
      </dgm:prSet>
      <dgm:spPr/>
    </dgm:pt>
    <dgm:pt modelId="{F213F9DD-A87C-41A5-A4DB-7F56D68DD8B7}" type="pres">
      <dgm:prSet presAssocID="{48457535-8F5D-4356-846B-AD474588AE98}" presName="spacer" presStyleCnt="0"/>
      <dgm:spPr/>
    </dgm:pt>
    <dgm:pt modelId="{4211CA1F-BA8E-4272-BC51-B84CDC9D5005}" type="pres">
      <dgm:prSet presAssocID="{F2E1F5AD-9A1C-47BD-AB3C-7C4A9B3AC8D5}" presName="parentText" presStyleLbl="node1" presStyleIdx="3" presStyleCnt="12">
        <dgm:presLayoutVars>
          <dgm:chMax val="0"/>
          <dgm:bulletEnabled val="1"/>
        </dgm:presLayoutVars>
      </dgm:prSet>
      <dgm:spPr/>
    </dgm:pt>
    <dgm:pt modelId="{BAB05B46-C520-405A-AA6A-EB560C701E5B}" type="pres">
      <dgm:prSet presAssocID="{903671BA-18B1-455D-B016-12A19A71F83B}" presName="spacer" presStyleCnt="0"/>
      <dgm:spPr/>
    </dgm:pt>
    <dgm:pt modelId="{A3C16197-4CE9-4477-BF90-62342E1A76B5}" type="pres">
      <dgm:prSet presAssocID="{AF061AC7-6D70-437D-AE3C-D7B7379D5474}" presName="parentText" presStyleLbl="node1" presStyleIdx="4" presStyleCnt="12">
        <dgm:presLayoutVars>
          <dgm:chMax val="0"/>
          <dgm:bulletEnabled val="1"/>
        </dgm:presLayoutVars>
      </dgm:prSet>
      <dgm:spPr/>
    </dgm:pt>
    <dgm:pt modelId="{007646B7-4FBF-499A-B6CA-42A2B63DF1F7}" type="pres">
      <dgm:prSet presAssocID="{68D8AC7F-D493-427F-959C-A6F02771D1EE}" presName="spacer" presStyleCnt="0"/>
      <dgm:spPr/>
    </dgm:pt>
    <dgm:pt modelId="{C67EEBD1-1A5D-464E-9159-925525F87471}" type="pres">
      <dgm:prSet presAssocID="{645EAB6C-1A6A-44C3-BB7E-5D5FBD0FEA54}" presName="parentText" presStyleLbl="node1" presStyleIdx="5" presStyleCnt="12">
        <dgm:presLayoutVars>
          <dgm:chMax val="0"/>
          <dgm:bulletEnabled val="1"/>
        </dgm:presLayoutVars>
      </dgm:prSet>
      <dgm:spPr/>
    </dgm:pt>
    <dgm:pt modelId="{3B878879-AB88-4A32-BE75-405C0FC5D874}" type="pres">
      <dgm:prSet presAssocID="{8049E6F2-5AFB-46C6-BA0E-55CF640756D2}" presName="spacer" presStyleCnt="0"/>
      <dgm:spPr/>
    </dgm:pt>
    <dgm:pt modelId="{927CF22E-ECCE-4672-A3E0-ED90A4C9F2B9}" type="pres">
      <dgm:prSet presAssocID="{B2429E9D-9E3D-4DFA-BE8F-A12CB6D77092}" presName="parentText" presStyleLbl="node1" presStyleIdx="6" presStyleCnt="12">
        <dgm:presLayoutVars>
          <dgm:chMax val="0"/>
          <dgm:bulletEnabled val="1"/>
        </dgm:presLayoutVars>
      </dgm:prSet>
      <dgm:spPr/>
    </dgm:pt>
    <dgm:pt modelId="{9F817903-9586-4514-B3F7-123A0EA63200}" type="pres">
      <dgm:prSet presAssocID="{D5E2A001-2C52-44FB-A236-5B21CD3FB80A}" presName="spacer" presStyleCnt="0"/>
      <dgm:spPr/>
    </dgm:pt>
    <dgm:pt modelId="{C641DB8B-9CE2-4471-A1A3-AE95CF7D35B0}" type="pres">
      <dgm:prSet presAssocID="{5817EB10-59BA-4655-AFB8-E24D5E465535}" presName="parentText" presStyleLbl="node1" presStyleIdx="7" presStyleCnt="12">
        <dgm:presLayoutVars>
          <dgm:chMax val="0"/>
          <dgm:bulletEnabled val="1"/>
        </dgm:presLayoutVars>
      </dgm:prSet>
      <dgm:spPr/>
    </dgm:pt>
    <dgm:pt modelId="{50A25EEB-282C-4983-B83D-3EA06D7FBFFE}" type="pres">
      <dgm:prSet presAssocID="{0112CA77-1CD1-41F7-9B65-1D361A4D8138}" presName="spacer" presStyleCnt="0"/>
      <dgm:spPr/>
    </dgm:pt>
    <dgm:pt modelId="{F83D225D-20C3-45F5-92C5-4725808B13D1}" type="pres">
      <dgm:prSet presAssocID="{5BE703F4-AEC8-48C7-9041-5435D3DB4875}" presName="parentText" presStyleLbl="node1" presStyleIdx="8" presStyleCnt="12">
        <dgm:presLayoutVars>
          <dgm:chMax val="0"/>
          <dgm:bulletEnabled val="1"/>
        </dgm:presLayoutVars>
      </dgm:prSet>
      <dgm:spPr/>
    </dgm:pt>
    <dgm:pt modelId="{68C9F880-2152-493C-97A1-8749E66E3226}" type="pres">
      <dgm:prSet presAssocID="{8A12EF35-641B-4E78-85F0-74A1896E7987}" presName="spacer" presStyleCnt="0"/>
      <dgm:spPr/>
    </dgm:pt>
    <dgm:pt modelId="{46FF984C-78FE-4036-BD52-EC7098FAD05C}" type="pres">
      <dgm:prSet presAssocID="{A602AF0A-C6C3-4001-95E2-D583DC22C77C}" presName="parentText" presStyleLbl="node1" presStyleIdx="9" presStyleCnt="12">
        <dgm:presLayoutVars>
          <dgm:chMax val="0"/>
          <dgm:bulletEnabled val="1"/>
        </dgm:presLayoutVars>
      </dgm:prSet>
      <dgm:spPr/>
    </dgm:pt>
    <dgm:pt modelId="{E6A465F7-73E1-438B-AEA6-26F7420965AC}" type="pres">
      <dgm:prSet presAssocID="{5861387D-87BB-4508-863B-911F1AC1D135}" presName="spacer" presStyleCnt="0"/>
      <dgm:spPr/>
    </dgm:pt>
    <dgm:pt modelId="{91E63632-B370-4AB8-9E71-2D2A87B0D2A0}" type="pres">
      <dgm:prSet presAssocID="{6C303BC5-F958-4641-92E5-423D88E237BE}" presName="parentText" presStyleLbl="node1" presStyleIdx="10" presStyleCnt="12">
        <dgm:presLayoutVars>
          <dgm:chMax val="0"/>
          <dgm:bulletEnabled val="1"/>
        </dgm:presLayoutVars>
      </dgm:prSet>
      <dgm:spPr/>
    </dgm:pt>
    <dgm:pt modelId="{AFE93421-4D59-4493-AD16-1FF3B6F8C88F}" type="pres">
      <dgm:prSet presAssocID="{75A2BE22-ED0A-4406-BB33-5C1CBBAAB6DE}" presName="spacer" presStyleCnt="0"/>
      <dgm:spPr/>
    </dgm:pt>
    <dgm:pt modelId="{9D4B8125-89C4-441C-97FC-F309D0BC5333}" type="pres">
      <dgm:prSet presAssocID="{27E78D5B-E30C-48C1-AE04-6F9DAB13F7F9}" presName="parentText" presStyleLbl="node1" presStyleIdx="11" presStyleCnt="12">
        <dgm:presLayoutVars>
          <dgm:chMax val="0"/>
          <dgm:bulletEnabled val="1"/>
        </dgm:presLayoutVars>
      </dgm:prSet>
      <dgm:spPr/>
    </dgm:pt>
  </dgm:ptLst>
  <dgm:cxnLst>
    <dgm:cxn modelId="{1FD33C10-4465-4996-835B-4CAC35E6834F}" type="presOf" srcId="{B2429E9D-9E3D-4DFA-BE8F-A12CB6D77092}" destId="{927CF22E-ECCE-4672-A3E0-ED90A4C9F2B9}" srcOrd="0" destOrd="0" presId="urn:microsoft.com/office/officeart/2005/8/layout/vList2"/>
    <dgm:cxn modelId="{B6D55C19-4465-4BC1-A579-F485DD86B4BA}" type="presOf" srcId="{6C303BC5-F958-4641-92E5-423D88E237BE}" destId="{91E63632-B370-4AB8-9E71-2D2A87B0D2A0}" srcOrd="0" destOrd="0" presId="urn:microsoft.com/office/officeart/2005/8/layout/vList2"/>
    <dgm:cxn modelId="{D1F6A51F-F526-45E7-AF71-408855B1578F}" type="presOf" srcId="{5BE703F4-AEC8-48C7-9041-5435D3DB4875}" destId="{F83D225D-20C3-45F5-92C5-4725808B13D1}" srcOrd="0" destOrd="0" presId="urn:microsoft.com/office/officeart/2005/8/layout/vList2"/>
    <dgm:cxn modelId="{13475F24-EFE3-4EAD-BF3E-ABB75CC3EB70}" srcId="{A35C264D-8BC1-4F56-9E33-29E28EA0CB58}" destId="{B2429E9D-9E3D-4DFA-BE8F-A12CB6D77092}" srcOrd="6" destOrd="0" parTransId="{3153CD78-6E80-4DA3-AA0D-98F462AF8593}" sibTransId="{D5E2A001-2C52-44FB-A236-5B21CD3FB80A}"/>
    <dgm:cxn modelId="{A86DC624-25E3-4F82-9165-A6008830B313}" type="presOf" srcId="{5817EB10-59BA-4655-AFB8-E24D5E465535}" destId="{C641DB8B-9CE2-4471-A1A3-AE95CF7D35B0}" srcOrd="0" destOrd="0" presId="urn:microsoft.com/office/officeart/2005/8/layout/vList2"/>
    <dgm:cxn modelId="{97500D37-71B7-4D25-8E77-1E457C06A26D}" srcId="{A35C264D-8BC1-4F56-9E33-29E28EA0CB58}" destId="{A602AF0A-C6C3-4001-95E2-D583DC22C77C}" srcOrd="9" destOrd="0" parTransId="{5DF093B8-EF3D-4416-B6D7-3D57AD7BF052}" sibTransId="{5861387D-87BB-4508-863B-911F1AC1D135}"/>
    <dgm:cxn modelId="{E83DEA38-DDA2-4E68-9FA8-35B429E43117}" type="presOf" srcId="{50C343F0-5E8F-4205-A6E0-3B230882B31B}" destId="{9CED84CE-6EEE-4F0E-8C82-12B8BFF8C33A}" srcOrd="0" destOrd="0" presId="urn:microsoft.com/office/officeart/2005/8/layout/vList2"/>
    <dgm:cxn modelId="{2F86003B-7E0A-4EE2-A9FC-146EDF67491B}" type="presOf" srcId="{27E78D5B-E30C-48C1-AE04-6F9DAB13F7F9}" destId="{9D4B8125-89C4-441C-97FC-F309D0BC5333}" srcOrd="0" destOrd="0" presId="urn:microsoft.com/office/officeart/2005/8/layout/vList2"/>
    <dgm:cxn modelId="{E216945E-04A7-4D2F-AB0B-C06DBCC1B581}" type="presOf" srcId="{A602AF0A-C6C3-4001-95E2-D583DC22C77C}" destId="{46FF984C-78FE-4036-BD52-EC7098FAD05C}" srcOrd="0" destOrd="0" presId="urn:microsoft.com/office/officeart/2005/8/layout/vList2"/>
    <dgm:cxn modelId="{B8011B6E-2844-42F2-8100-65564B8195BC}" type="presOf" srcId="{645EAB6C-1A6A-44C3-BB7E-5D5FBD0FEA54}" destId="{C67EEBD1-1A5D-464E-9159-925525F87471}" srcOrd="0" destOrd="0" presId="urn:microsoft.com/office/officeart/2005/8/layout/vList2"/>
    <dgm:cxn modelId="{5FA11C77-C088-410A-9A52-9BCA84A146E7}" srcId="{A35C264D-8BC1-4F56-9E33-29E28EA0CB58}" destId="{645EAB6C-1A6A-44C3-BB7E-5D5FBD0FEA54}" srcOrd="5" destOrd="0" parTransId="{BF90815E-E3EA-4091-B5CC-DF52AE756D84}" sibTransId="{8049E6F2-5AFB-46C6-BA0E-55CF640756D2}"/>
    <dgm:cxn modelId="{B7F8E28D-6971-4355-918E-82D13A8F6079}" type="presOf" srcId="{F2E1F5AD-9A1C-47BD-AB3C-7C4A9B3AC8D5}" destId="{4211CA1F-BA8E-4272-BC51-B84CDC9D5005}" srcOrd="0" destOrd="0" presId="urn:microsoft.com/office/officeart/2005/8/layout/vList2"/>
    <dgm:cxn modelId="{CA06189C-38A6-4D30-9525-EA1EE36749C5}" srcId="{A35C264D-8BC1-4F56-9E33-29E28EA0CB58}" destId="{6C303BC5-F958-4641-92E5-423D88E237BE}" srcOrd="10" destOrd="0" parTransId="{86217328-F6D2-462E-A9F7-A5F89C6BC3E9}" sibTransId="{75A2BE22-ED0A-4406-BB33-5C1CBBAAB6DE}"/>
    <dgm:cxn modelId="{32B12BA0-EAD5-4FBD-A8F0-53E770E4D7AC}" srcId="{A35C264D-8BC1-4F56-9E33-29E28EA0CB58}" destId="{C07B3E4B-1598-498C-954C-F4D333183AD7}" srcOrd="2" destOrd="0" parTransId="{CA3B87A5-7285-4BFA-9287-335DC3C5F79D}" sibTransId="{48457535-8F5D-4356-846B-AD474588AE98}"/>
    <dgm:cxn modelId="{D11A7BA1-889A-4286-8CA7-250758F958CE}" srcId="{A35C264D-8BC1-4F56-9E33-29E28EA0CB58}" destId="{5BE703F4-AEC8-48C7-9041-5435D3DB4875}" srcOrd="8" destOrd="0" parTransId="{451AA50E-8205-4E47-A5B1-A76D3409D57A}" sibTransId="{8A12EF35-641B-4E78-85F0-74A1896E7987}"/>
    <dgm:cxn modelId="{BC0C57AF-2B87-4AF0-85AE-4AEA73E8B742}" srcId="{A35C264D-8BC1-4F56-9E33-29E28EA0CB58}" destId="{27E78D5B-E30C-48C1-AE04-6F9DAB13F7F9}" srcOrd="11" destOrd="0" parTransId="{25F8E223-2D51-42BC-8742-5AC145F898AE}" sibTransId="{437C8C6C-6DA1-4144-A3FC-3D800065B603}"/>
    <dgm:cxn modelId="{8F95D2AF-9BE6-4134-968F-0007A26DC727}" srcId="{A35C264D-8BC1-4F56-9E33-29E28EA0CB58}" destId="{F2E1F5AD-9A1C-47BD-AB3C-7C4A9B3AC8D5}" srcOrd="3" destOrd="0" parTransId="{E4FFB7C4-5016-424D-99E1-13B8F71BFE62}" sibTransId="{903671BA-18B1-455D-B016-12A19A71F83B}"/>
    <dgm:cxn modelId="{242315B1-3ABB-4396-A854-BA0BBE184CFC}" srcId="{A35C264D-8BC1-4F56-9E33-29E28EA0CB58}" destId="{5817EB10-59BA-4655-AFB8-E24D5E465535}" srcOrd="7" destOrd="0" parTransId="{AD6D45F3-F999-41C7-BE16-A38ED9BAA40C}" sibTransId="{0112CA77-1CD1-41F7-9B65-1D361A4D8138}"/>
    <dgm:cxn modelId="{CF2793B5-4E26-4696-9DD9-E2FA5F9A0FF0}" type="presOf" srcId="{C07B3E4B-1598-498C-954C-F4D333183AD7}" destId="{E4D7644D-F095-457B-81A7-662499EB441A}" srcOrd="0" destOrd="0" presId="urn:microsoft.com/office/officeart/2005/8/layout/vList2"/>
    <dgm:cxn modelId="{9FCE51BE-5CF3-492D-AD8A-7CC3B98328C5}" srcId="{A35C264D-8BC1-4F56-9E33-29E28EA0CB58}" destId="{AF061AC7-6D70-437D-AE3C-D7B7379D5474}" srcOrd="4" destOrd="0" parTransId="{9555BFC6-EBD8-42E8-8ECB-3590E00F9536}" sibTransId="{68D8AC7F-D493-427F-959C-A6F02771D1EE}"/>
    <dgm:cxn modelId="{934D32C4-181F-46F4-B689-583F01B02146}" srcId="{A35C264D-8BC1-4F56-9E33-29E28EA0CB58}" destId="{50C343F0-5E8F-4205-A6E0-3B230882B31B}" srcOrd="0" destOrd="0" parTransId="{90CD8F25-2134-4B45-9A5E-935C9300F805}" sibTransId="{E63B7F88-7F1A-486F-9841-049C6672BD94}"/>
    <dgm:cxn modelId="{DE256FC5-A795-4801-AE37-1E1CDD63DDB3}" type="presOf" srcId="{AF061AC7-6D70-437D-AE3C-D7B7379D5474}" destId="{A3C16197-4CE9-4477-BF90-62342E1A76B5}" srcOrd="0" destOrd="0" presId="urn:microsoft.com/office/officeart/2005/8/layout/vList2"/>
    <dgm:cxn modelId="{1A4495D1-1AC6-42A0-AA61-65219699CE8B}" type="presOf" srcId="{A35C264D-8BC1-4F56-9E33-29E28EA0CB58}" destId="{E1A47ED2-ED80-49F4-B3EB-C13DB1329D9C}" srcOrd="0" destOrd="0" presId="urn:microsoft.com/office/officeart/2005/8/layout/vList2"/>
    <dgm:cxn modelId="{C0D25DD4-C1BF-4D35-A87E-1F04003A9115}" srcId="{A35C264D-8BC1-4F56-9E33-29E28EA0CB58}" destId="{161AF352-63D9-44B6-9460-1513608EF55B}" srcOrd="1" destOrd="0" parTransId="{DFE2AF92-F23D-475E-A575-AAFF12931604}" sibTransId="{EE53EAAF-A0E5-45EC-8F2D-8CB9BCC74B03}"/>
    <dgm:cxn modelId="{3ACC91ED-A14A-4A37-AB13-5A2F3D9E11B7}" type="presOf" srcId="{161AF352-63D9-44B6-9460-1513608EF55B}" destId="{4CC0B2DA-BAF0-4E05-A827-76CA430724A6}" srcOrd="0" destOrd="0" presId="urn:microsoft.com/office/officeart/2005/8/layout/vList2"/>
    <dgm:cxn modelId="{76F0A2F9-9D84-45AD-8F71-1D8D006C6B5F}" type="presParOf" srcId="{E1A47ED2-ED80-49F4-B3EB-C13DB1329D9C}" destId="{9CED84CE-6EEE-4F0E-8C82-12B8BFF8C33A}" srcOrd="0" destOrd="0" presId="urn:microsoft.com/office/officeart/2005/8/layout/vList2"/>
    <dgm:cxn modelId="{0A8310C5-4EBB-47EA-8F87-750CC220EF6A}" type="presParOf" srcId="{E1A47ED2-ED80-49F4-B3EB-C13DB1329D9C}" destId="{43723CEF-F5D1-4F65-9378-159DDAB1D432}" srcOrd="1" destOrd="0" presId="urn:microsoft.com/office/officeart/2005/8/layout/vList2"/>
    <dgm:cxn modelId="{BAAD1AE2-DEED-4D23-B030-5E785E68E68B}" type="presParOf" srcId="{E1A47ED2-ED80-49F4-B3EB-C13DB1329D9C}" destId="{4CC0B2DA-BAF0-4E05-A827-76CA430724A6}" srcOrd="2" destOrd="0" presId="urn:microsoft.com/office/officeart/2005/8/layout/vList2"/>
    <dgm:cxn modelId="{68A94FFE-4EE9-47F0-8751-A2B995DA22BA}" type="presParOf" srcId="{E1A47ED2-ED80-49F4-B3EB-C13DB1329D9C}" destId="{9DB7FF0B-7AC6-4016-BBCD-F250DC0C650A}" srcOrd="3" destOrd="0" presId="urn:microsoft.com/office/officeart/2005/8/layout/vList2"/>
    <dgm:cxn modelId="{03CB414B-26F2-47F6-A415-DD5DCDD75AA6}" type="presParOf" srcId="{E1A47ED2-ED80-49F4-B3EB-C13DB1329D9C}" destId="{E4D7644D-F095-457B-81A7-662499EB441A}" srcOrd="4" destOrd="0" presId="urn:microsoft.com/office/officeart/2005/8/layout/vList2"/>
    <dgm:cxn modelId="{5D9A6587-14C9-48E7-AC7C-2E3C443D3632}" type="presParOf" srcId="{E1A47ED2-ED80-49F4-B3EB-C13DB1329D9C}" destId="{F213F9DD-A87C-41A5-A4DB-7F56D68DD8B7}" srcOrd="5" destOrd="0" presId="urn:microsoft.com/office/officeart/2005/8/layout/vList2"/>
    <dgm:cxn modelId="{3A9F2951-A136-4949-99C7-DCB4B9184408}" type="presParOf" srcId="{E1A47ED2-ED80-49F4-B3EB-C13DB1329D9C}" destId="{4211CA1F-BA8E-4272-BC51-B84CDC9D5005}" srcOrd="6" destOrd="0" presId="urn:microsoft.com/office/officeart/2005/8/layout/vList2"/>
    <dgm:cxn modelId="{C5424587-F818-4E77-B426-50443A886380}" type="presParOf" srcId="{E1A47ED2-ED80-49F4-B3EB-C13DB1329D9C}" destId="{BAB05B46-C520-405A-AA6A-EB560C701E5B}" srcOrd="7" destOrd="0" presId="urn:microsoft.com/office/officeart/2005/8/layout/vList2"/>
    <dgm:cxn modelId="{BB9CFD7B-F337-447A-8273-415EFC5B1523}" type="presParOf" srcId="{E1A47ED2-ED80-49F4-B3EB-C13DB1329D9C}" destId="{A3C16197-4CE9-4477-BF90-62342E1A76B5}" srcOrd="8" destOrd="0" presId="urn:microsoft.com/office/officeart/2005/8/layout/vList2"/>
    <dgm:cxn modelId="{1B223386-D1D1-4207-91EA-269AFC125D92}" type="presParOf" srcId="{E1A47ED2-ED80-49F4-B3EB-C13DB1329D9C}" destId="{007646B7-4FBF-499A-B6CA-42A2B63DF1F7}" srcOrd="9" destOrd="0" presId="urn:microsoft.com/office/officeart/2005/8/layout/vList2"/>
    <dgm:cxn modelId="{AD400FDE-E352-4ABE-A693-8AD2E3166034}" type="presParOf" srcId="{E1A47ED2-ED80-49F4-B3EB-C13DB1329D9C}" destId="{C67EEBD1-1A5D-464E-9159-925525F87471}" srcOrd="10" destOrd="0" presId="urn:microsoft.com/office/officeart/2005/8/layout/vList2"/>
    <dgm:cxn modelId="{97F46B53-FB93-4CFF-A5D9-03A9F107A41A}" type="presParOf" srcId="{E1A47ED2-ED80-49F4-B3EB-C13DB1329D9C}" destId="{3B878879-AB88-4A32-BE75-405C0FC5D874}" srcOrd="11" destOrd="0" presId="urn:microsoft.com/office/officeart/2005/8/layout/vList2"/>
    <dgm:cxn modelId="{44EC547F-2105-4196-B335-452262EC5670}" type="presParOf" srcId="{E1A47ED2-ED80-49F4-B3EB-C13DB1329D9C}" destId="{927CF22E-ECCE-4672-A3E0-ED90A4C9F2B9}" srcOrd="12" destOrd="0" presId="urn:microsoft.com/office/officeart/2005/8/layout/vList2"/>
    <dgm:cxn modelId="{F9AA2E17-774D-475D-ACE6-A3B6DFF1B715}" type="presParOf" srcId="{E1A47ED2-ED80-49F4-B3EB-C13DB1329D9C}" destId="{9F817903-9586-4514-B3F7-123A0EA63200}" srcOrd="13" destOrd="0" presId="urn:microsoft.com/office/officeart/2005/8/layout/vList2"/>
    <dgm:cxn modelId="{AE776B97-7066-4F43-9C53-3DE93FFA3ABE}" type="presParOf" srcId="{E1A47ED2-ED80-49F4-B3EB-C13DB1329D9C}" destId="{C641DB8B-9CE2-4471-A1A3-AE95CF7D35B0}" srcOrd="14" destOrd="0" presId="urn:microsoft.com/office/officeart/2005/8/layout/vList2"/>
    <dgm:cxn modelId="{3B24AD17-A3B1-47B0-9657-6A3E40E83569}" type="presParOf" srcId="{E1A47ED2-ED80-49F4-B3EB-C13DB1329D9C}" destId="{50A25EEB-282C-4983-B83D-3EA06D7FBFFE}" srcOrd="15" destOrd="0" presId="urn:microsoft.com/office/officeart/2005/8/layout/vList2"/>
    <dgm:cxn modelId="{E27E4D5F-9082-4ACB-8E6C-68310B4F657D}" type="presParOf" srcId="{E1A47ED2-ED80-49F4-B3EB-C13DB1329D9C}" destId="{F83D225D-20C3-45F5-92C5-4725808B13D1}" srcOrd="16" destOrd="0" presId="urn:microsoft.com/office/officeart/2005/8/layout/vList2"/>
    <dgm:cxn modelId="{53BC709D-D69F-4415-8D7C-996874378C75}" type="presParOf" srcId="{E1A47ED2-ED80-49F4-B3EB-C13DB1329D9C}" destId="{68C9F880-2152-493C-97A1-8749E66E3226}" srcOrd="17" destOrd="0" presId="urn:microsoft.com/office/officeart/2005/8/layout/vList2"/>
    <dgm:cxn modelId="{11FB2399-4D81-497E-917E-F032BEB74A4F}" type="presParOf" srcId="{E1A47ED2-ED80-49F4-B3EB-C13DB1329D9C}" destId="{46FF984C-78FE-4036-BD52-EC7098FAD05C}" srcOrd="18" destOrd="0" presId="urn:microsoft.com/office/officeart/2005/8/layout/vList2"/>
    <dgm:cxn modelId="{93B12A95-F688-4346-92EA-F75F4ACA9869}" type="presParOf" srcId="{E1A47ED2-ED80-49F4-B3EB-C13DB1329D9C}" destId="{E6A465F7-73E1-438B-AEA6-26F7420965AC}" srcOrd="19" destOrd="0" presId="urn:microsoft.com/office/officeart/2005/8/layout/vList2"/>
    <dgm:cxn modelId="{258C1DB8-A0B7-4140-83E0-F98CE2BBD753}" type="presParOf" srcId="{E1A47ED2-ED80-49F4-B3EB-C13DB1329D9C}" destId="{91E63632-B370-4AB8-9E71-2D2A87B0D2A0}" srcOrd="20" destOrd="0" presId="urn:microsoft.com/office/officeart/2005/8/layout/vList2"/>
    <dgm:cxn modelId="{118335D9-2647-41BE-973F-40B2B40B50D2}" type="presParOf" srcId="{E1A47ED2-ED80-49F4-B3EB-C13DB1329D9C}" destId="{AFE93421-4D59-4493-AD16-1FF3B6F8C88F}" srcOrd="21" destOrd="0" presId="urn:microsoft.com/office/officeart/2005/8/layout/vList2"/>
    <dgm:cxn modelId="{C9D5E7BA-4578-4CEE-8203-3605C2239E98}" type="presParOf" srcId="{E1A47ED2-ED80-49F4-B3EB-C13DB1329D9C}" destId="{9D4B8125-89C4-441C-97FC-F309D0BC5333}" srcOrd="2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FF3280-AFAE-4C15-A679-934ED02B8B3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7EAB803-A459-41B1-920C-8D173AEC9DB1}">
      <dgm:prSet/>
      <dgm:spPr/>
      <dgm:t>
        <a:bodyPr/>
        <a:lstStyle/>
        <a:p>
          <a:r>
            <a:rPr lang="es-MX"/>
            <a:t>↓</a:t>
          </a:r>
          <a:endParaRPr lang="en-US"/>
        </a:p>
      </dgm:t>
    </dgm:pt>
    <dgm:pt modelId="{B2D42BA5-A96A-4B24-AB06-64D2418EF300}" type="parTrans" cxnId="{B26ECD08-12D7-4E25-B46D-543F5BF18626}">
      <dgm:prSet/>
      <dgm:spPr/>
      <dgm:t>
        <a:bodyPr/>
        <a:lstStyle/>
        <a:p>
          <a:endParaRPr lang="en-US"/>
        </a:p>
      </dgm:t>
    </dgm:pt>
    <dgm:pt modelId="{1AE04A43-7DE4-4E09-8F5C-16C91CD6BF6A}" type="sibTrans" cxnId="{B26ECD08-12D7-4E25-B46D-543F5BF18626}">
      <dgm:prSet/>
      <dgm:spPr/>
      <dgm:t>
        <a:bodyPr/>
        <a:lstStyle/>
        <a:p>
          <a:endParaRPr lang="en-US"/>
        </a:p>
      </dgm:t>
    </dgm:pt>
    <dgm:pt modelId="{3DAE755F-13D5-4174-863E-48AE79D99A26}">
      <dgm:prSet/>
      <dgm:spPr/>
      <dgm:t>
        <a:bodyPr/>
        <a:lstStyle/>
        <a:p>
          <a:r>
            <a:rPr lang="es-MX"/>
            <a:t>Definitividad</a:t>
          </a:r>
          <a:endParaRPr lang="en-US"/>
        </a:p>
      </dgm:t>
    </dgm:pt>
    <dgm:pt modelId="{A64386CB-98B7-4141-8CC6-6C197D854815}" type="parTrans" cxnId="{9382D246-A017-4F99-B831-6A38FA2E1BEF}">
      <dgm:prSet/>
      <dgm:spPr/>
      <dgm:t>
        <a:bodyPr/>
        <a:lstStyle/>
        <a:p>
          <a:endParaRPr lang="en-US"/>
        </a:p>
      </dgm:t>
    </dgm:pt>
    <dgm:pt modelId="{A68D6379-30AC-477D-BDF3-7789D58D2074}" type="sibTrans" cxnId="{9382D246-A017-4F99-B831-6A38FA2E1BEF}">
      <dgm:prSet/>
      <dgm:spPr/>
      <dgm:t>
        <a:bodyPr/>
        <a:lstStyle/>
        <a:p>
          <a:endParaRPr lang="en-US"/>
        </a:p>
      </dgm:t>
    </dgm:pt>
    <dgm:pt modelId="{A8818F87-9F64-4655-AA07-34977581458A}">
      <dgm:prSet/>
      <dgm:spPr/>
      <dgm:t>
        <a:bodyPr/>
        <a:lstStyle/>
        <a:p>
          <a:r>
            <a:rPr lang="es-MX"/>
            <a:t>↓</a:t>
          </a:r>
          <a:endParaRPr lang="en-US"/>
        </a:p>
      </dgm:t>
    </dgm:pt>
    <dgm:pt modelId="{91A5FE0B-563C-40C2-AC5E-148A86AA1B09}" type="parTrans" cxnId="{3075C545-09E2-44DC-8F1E-9F4285A00150}">
      <dgm:prSet/>
      <dgm:spPr/>
      <dgm:t>
        <a:bodyPr/>
        <a:lstStyle/>
        <a:p>
          <a:endParaRPr lang="en-US"/>
        </a:p>
      </dgm:t>
    </dgm:pt>
    <dgm:pt modelId="{52D1D681-EFF0-4A9A-B402-B18D7356CDE5}" type="sibTrans" cxnId="{3075C545-09E2-44DC-8F1E-9F4285A00150}">
      <dgm:prSet/>
      <dgm:spPr/>
      <dgm:t>
        <a:bodyPr/>
        <a:lstStyle/>
        <a:p>
          <a:endParaRPr lang="en-US"/>
        </a:p>
      </dgm:t>
    </dgm:pt>
    <dgm:pt modelId="{F5084D79-A80C-4DDD-89ED-C6E3485A98E0}">
      <dgm:prSet/>
      <dgm:spPr/>
      <dgm:t>
        <a:bodyPr/>
        <a:lstStyle/>
        <a:p>
          <a:r>
            <a:rPr lang="es-MX"/>
            <a:t>Requisitos de demanda</a:t>
          </a:r>
          <a:endParaRPr lang="en-US"/>
        </a:p>
      </dgm:t>
    </dgm:pt>
    <dgm:pt modelId="{41D9B99D-249B-439A-82CF-8C4ED5FE1972}" type="parTrans" cxnId="{5B3C52CF-815A-4442-AC64-3203F1955621}">
      <dgm:prSet/>
      <dgm:spPr/>
      <dgm:t>
        <a:bodyPr/>
        <a:lstStyle/>
        <a:p>
          <a:endParaRPr lang="en-US"/>
        </a:p>
      </dgm:t>
    </dgm:pt>
    <dgm:pt modelId="{C0A9B514-4DB9-426D-8867-1FA72BFC6670}" type="sibTrans" cxnId="{5B3C52CF-815A-4442-AC64-3203F1955621}">
      <dgm:prSet/>
      <dgm:spPr/>
      <dgm:t>
        <a:bodyPr/>
        <a:lstStyle/>
        <a:p>
          <a:endParaRPr lang="en-US"/>
        </a:p>
      </dgm:t>
    </dgm:pt>
    <dgm:pt modelId="{9A2F17EF-1A7C-4D47-A841-E93A065990A7}">
      <dgm:prSet/>
      <dgm:spPr/>
      <dgm:t>
        <a:bodyPr/>
        <a:lstStyle/>
        <a:p>
          <a:r>
            <a:rPr lang="es-MX"/>
            <a:t>↓</a:t>
          </a:r>
          <a:endParaRPr lang="en-US"/>
        </a:p>
      </dgm:t>
    </dgm:pt>
    <dgm:pt modelId="{D509210A-043F-4977-8FAC-0F41ECBA2ACA}" type="parTrans" cxnId="{12A72091-C2DE-45C6-A8A5-03A99865C30B}">
      <dgm:prSet/>
      <dgm:spPr/>
      <dgm:t>
        <a:bodyPr/>
        <a:lstStyle/>
        <a:p>
          <a:endParaRPr lang="en-US"/>
        </a:p>
      </dgm:t>
    </dgm:pt>
    <dgm:pt modelId="{DF0A0D67-6D8F-43E5-A267-124B77322365}" type="sibTrans" cxnId="{12A72091-C2DE-45C6-A8A5-03A99865C30B}">
      <dgm:prSet/>
      <dgm:spPr/>
      <dgm:t>
        <a:bodyPr/>
        <a:lstStyle/>
        <a:p>
          <a:endParaRPr lang="en-US"/>
        </a:p>
      </dgm:t>
    </dgm:pt>
    <dgm:pt modelId="{C749E092-645A-4340-96AF-9B8CC24AA1BF}">
      <dgm:prSet/>
      <dgm:spPr/>
      <dgm:t>
        <a:bodyPr/>
        <a:lstStyle/>
        <a:p>
          <a:r>
            <a:rPr lang="es-MX"/>
            <a:t>Improcedencia</a:t>
          </a:r>
          <a:endParaRPr lang="en-US"/>
        </a:p>
      </dgm:t>
    </dgm:pt>
    <dgm:pt modelId="{90480B2F-DDDE-443B-A9D0-106213873465}" type="parTrans" cxnId="{61B22156-0723-4899-8E40-5C6F482180C3}">
      <dgm:prSet/>
      <dgm:spPr/>
      <dgm:t>
        <a:bodyPr/>
        <a:lstStyle/>
        <a:p>
          <a:endParaRPr lang="en-US"/>
        </a:p>
      </dgm:t>
    </dgm:pt>
    <dgm:pt modelId="{702EC302-92BD-43A7-A835-6EE2696CC617}" type="sibTrans" cxnId="{61B22156-0723-4899-8E40-5C6F482180C3}">
      <dgm:prSet/>
      <dgm:spPr/>
      <dgm:t>
        <a:bodyPr/>
        <a:lstStyle/>
        <a:p>
          <a:endParaRPr lang="en-US"/>
        </a:p>
      </dgm:t>
    </dgm:pt>
    <dgm:pt modelId="{FEA55597-1D50-45B3-9E8B-02836DDB0AE4}">
      <dgm:prSet/>
      <dgm:spPr/>
      <dgm:t>
        <a:bodyPr/>
        <a:lstStyle/>
        <a:p>
          <a:r>
            <a:rPr lang="es-MX"/>
            <a:t>↓</a:t>
          </a:r>
          <a:endParaRPr lang="en-US"/>
        </a:p>
      </dgm:t>
    </dgm:pt>
    <dgm:pt modelId="{34DA5A8B-3D46-4A69-BE1D-B6F246F0F661}" type="parTrans" cxnId="{33EF5F2C-51EC-4D65-A227-07CC2BFB3DD9}">
      <dgm:prSet/>
      <dgm:spPr/>
      <dgm:t>
        <a:bodyPr/>
        <a:lstStyle/>
        <a:p>
          <a:endParaRPr lang="en-US"/>
        </a:p>
      </dgm:t>
    </dgm:pt>
    <dgm:pt modelId="{3209F558-AD14-4DDB-81FC-F9268BBA1069}" type="sibTrans" cxnId="{33EF5F2C-51EC-4D65-A227-07CC2BFB3DD9}">
      <dgm:prSet/>
      <dgm:spPr/>
      <dgm:t>
        <a:bodyPr/>
        <a:lstStyle/>
        <a:p>
          <a:endParaRPr lang="en-US"/>
        </a:p>
      </dgm:t>
    </dgm:pt>
    <dgm:pt modelId="{BEDE3393-B8D7-464D-9F68-42AA9D9C807E}">
      <dgm:prSet/>
      <dgm:spPr/>
      <dgm:t>
        <a:bodyPr/>
        <a:lstStyle/>
        <a:p>
          <a:r>
            <a:rPr lang="es-MX"/>
            <a:t>Admisión</a:t>
          </a:r>
          <a:endParaRPr lang="en-US"/>
        </a:p>
      </dgm:t>
    </dgm:pt>
    <dgm:pt modelId="{EFCD7AB7-73FD-4C40-9843-56EA807D310A}" type="parTrans" cxnId="{7284BA4A-FB94-4FA2-A354-16FAF672E153}">
      <dgm:prSet/>
      <dgm:spPr/>
      <dgm:t>
        <a:bodyPr/>
        <a:lstStyle/>
        <a:p>
          <a:endParaRPr lang="en-US"/>
        </a:p>
      </dgm:t>
    </dgm:pt>
    <dgm:pt modelId="{DFF510A8-665A-49D1-8677-3164DF433F16}" type="sibTrans" cxnId="{7284BA4A-FB94-4FA2-A354-16FAF672E153}">
      <dgm:prSet/>
      <dgm:spPr/>
      <dgm:t>
        <a:bodyPr/>
        <a:lstStyle/>
        <a:p>
          <a:endParaRPr lang="en-US"/>
        </a:p>
      </dgm:t>
    </dgm:pt>
    <dgm:pt modelId="{049C9FA2-972E-48FA-947E-D332D61B3732}">
      <dgm:prSet/>
      <dgm:spPr/>
      <dgm:t>
        <a:bodyPr/>
        <a:lstStyle/>
        <a:p>
          <a:r>
            <a:rPr lang="es-MX"/>
            <a:t>↓</a:t>
          </a:r>
          <a:endParaRPr lang="en-US"/>
        </a:p>
      </dgm:t>
    </dgm:pt>
    <dgm:pt modelId="{6863BD4B-54BB-4BAD-9A40-3FE7BEED9760}" type="parTrans" cxnId="{DBE35E6D-F766-4F03-B4DB-D82F085F648E}">
      <dgm:prSet/>
      <dgm:spPr/>
      <dgm:t>
        <a:bodyPr/>
        <a:lstStyle/>
        <a:p>
          <a:endParaRPr lang="en-US"/>
        </a:p>
      </dgm:t>
    </dgm:pt>
    <dgm:pt modelId="{0B499227-B1DB-475C-89CF-A955CC492C6D}" type="sibTrans" cxnId="{DBE35E6D-F766-4F03-B4DB-D82F085F648E}">
      <dgm:prSet/>
      <dgm:spPr/>
      <dgm:t>
        <a:bodyPr/>
        <a:lstStyle/>
        <a:p>
          <a:endParaRPr lang="en-US"/>
        </a:p>
      </dgm:t>
    </dgm:pt>
    <dgm:pt modelId="{15C844FE-0064-460B-B3F3-946864BD30CE}">
      <dgm:prSet/>
      <dgm:spPr/>
      <dgm:t>
        <a:bodyPr/>
        <a:lstStyle/>
        <a:p>
          <a:r>
            <a:rPr lang="es-MX"/>
            <a:t>Estudio de fondo</a:t>
          </a:r>
          <a:endParaRPr lang="en-US"/>
        </a:p>
      </dgm:t>
    </dgm:pt>
    <dgm:pt modelId="{A4C79B51-1851-442C-B6B5-AD8F5759390D}" type="parTrans" cxnId="{2AD7C569-C7E1-4092-B1AE-BB547CA28A47}">
      <dgm:prSet/>
      <dgm:spPr/>
      <dgm:t>
        <a:bodyPr/>
        <a:lstStyle/>
        <a:p>
          <a:endParaRPr lang="en-US"/>
        </a:p>
      </dgm:t>
    </dgm:pt>
    <dgm:pt modelId="{4A83E373-AED7-4605-977F-B79E2C633F81}" type="sibTrans" cxnId="{2AD7C569-C7E1-4092-B1AE-BB547CA28A47}">
      <dgm:prSet/>
      <dgm:spPr/>
      <dgm:t>
        <a:bodyPr/>
        <a:lstStyle/>
        <a:p>
          <a:endParaRPr lang="en-US"/>
        </a:p>
      </dgm:t>
    </dgm:pt>
    <dgm:pt modelId="{1F17A540-DF79-4287-9C7B-171881913E05}" type="pres">
      <dgm:prSet presAssocID="{3DFF3280-AFAE-4C15-A679-934ED02B8B38}" presName="linear" presStyleCnt="0">
        <dgm:presLayoutVars>
          <dgm:animLvl val="lvl"/>
          <dgm:resizeHandles val="exact"/>
        </dgm:presLayoutVars>
      </dgm:prSet>
      <dgm:spPr/>
    </dgm:pt>
    <dgm:pt modelId="{C84B60BA-0D97-4B38-8893-D2A1298A0A30}" type="pres">
      <dgm:prSet presAssocID="{F7EAB803-A459-41B1-920C-8D173AEC9DB1}" presName="parentText" presStyleLbl="node1" presStyleIdx="0" presStyleCnt="10">
        <dgm:presLayoutVars>
          <dgm:chMax val="0"/>
          <dgm:bulletEnabled val="1"/>
        </dgm:presLayoutVars>
      </dgm:prSet>
      <dgm:spPr/>
    </dgm:pt>
    <dgm:pt modelId="{134B0064-3164-4EA6-9473-0C3540689EEA}" type="pres">
      <dgm:prSet presAssocID="{1AE04A43-7DE4-4E09-8F5C-16C91CD6BF6A}" presName="spacer" presStyleCnt="0"/>
      <dgm:spPr/>
    </dgm:pt>
    <dgm:pt modelId="{A05A75D9-02F9-470A-9D1F-F006587AB375}" type="pres">
      <dgm:prSet presAssocID="{3DAE755F-13D5-4174-863E-48AE79D99A26}" presName="parentText" presStyleLbl="node1" presStyleIdx="1" presStyleCnt="10">
        <dgm:presLayoutVars>
          <dgm:chMax val="0"/>
          <dgm:bulletEnabled val="1"/>
        </dgm:presLayoutVars>
      </dgm:prSet>
      <dgm:spPr/>
    </dgm:pt>
    <dgm:pt modelId="{88DD2931-DD2C-438B-87CE-138CD48B80A7}" type="pres">
      <dgm:prSet presAssocID="{A68D6379-30AC-477D-BDF3-7789D58D2074}" presName="spacer" presStyleCnt="0"/>
      <dgm:spPr/>
    </dgm:pt>
    <dgm:pt modelId="{1BD88823-5DE6-49B7-86F6-BA147F0AA70F}" type="pres">
      <dgm:prSet presAssocID="{A8818F87-9F64-4655-AA07-34977581458A}" presName="parentText" presStyleLbl="node1" presStyleIdx="2" presStyleCnt="10">
        <dgm:presLayoutVars>
          <dgm:chMax val="0"/>
          <dgm:bulletEnabled val="1"/>
        </dgm:presLayoutVars>
      </dgm:prSet>
      <dgm:spPr/>
    </dgm:pt>
    <dgm:pt modelId="{56F88492-3E1E-4B70-84F0-0EE158DDB04D}" type="pres">
      <dgm:prSet presAssocID="{52D1D681-EFF0-4A9A-B402-B18D7356CDE5}" presName="spacer" presStyleCnt="0"/>
      <dgm:spPr/>
    </dgm:pt>
    <dgm:pt modelId="{780BC8BB-2418-4F0E-8A16-B57930705598}" type="pres">
      <dgm:prSet presAssocID="{F5084D79-A80C-4DDD-89ED-C6E3485A98E0}" presName="parentText" presStyleLbl="node1" presStyleIdx="3" presStyleCnt="10">
        <dgm:presLayoutVars>
          <dgm:chMax val="0"/>
          <dgm:bulletEnabled val="1"/>
        </dgm:presLayoutVars>
      </dgm:prSet>
      <dgm:spPr/>
    </dgm:pt>
    <dgm:pt modelId="{6E478226-ECBE-4B44-B6AE-F6D4D326AE6E}" type="pres">
      <dgm:prSet presAssocID="{C0A9B514-4DB9-426D-8867-1FA72BFC6670}" presName="spacer" presStyleCnt="0"/>
      <dgm:spPr/>
    </dgm:pt>
    <dgm:pt modelId="{6C1088C1-33B8-42F8-B31F-C516C7435EDD}" type="pres">
      <dgm:prSet presAssocID="{9A2F17EF-1A7C-4D47-A841-E93A065990A7}" presName="parentText" presStyleLbl="node1" presStyleIdx="4" presStyleCnt="10">
        <dgm:presLayoutVars>
          <dgm:chMax val="0"/>
          <dgm:bulletEnabled val="1"/>
        </dgm:presLayoutVars>
      </dgm:prSet>
      <dgm:spPr/>
    </dgm:pt>
    <dgm:pt modelId="{49ADD3C6-DFE1-489D-8DF7-C8C88E71D012}" type="pres">
      <dgm:prSet presAssocID="{DF0A0D67-6D8F-43E5-A267-124B77322365}" presName="spacer" presStyleCnt="0"/>
      <dgm:spPr/>
    </dgm:pt>
    <dgm:pt modelId="{9B82C3C0-5BFB-4D24-9D78-60425E662347}" type="pres">
      <dgm:prSet presAssocID="{C749E092-645A-4340-96AF-9B8CC24AA1BF}" presName="parentText" presStyleLbl="node1" presStyleIdx="5" presStyleCnt="10">
        <dgm:presLayoutVars>
          <dgm:chMax val="0"/>
          <dgm:bulletEnabled val="1"/>
        </dgm:presLayoutVars>
      </dgm:prSet>
      <dgm:spPr/>
    </dgm:pt>
    <dgm:pt modelId="{7AF2C976-14CA-48E0-A786-514BF1392580}" type="pres">
      <dgm:prSet presAssocID="{702EC302-92BD-43A7-A835-6EE2696CC617}" presName="spacer" presStyleCnt="0"/>
      <dgm:spPr/>
    </dgm:pt>
    <dgm:pt modelId="{CC714786-E820-4DBE-9494-C3D9953BBF9E}" type="pres">
      <dgm:prSet presAssocID="{FEA55597-1D50-45B3-9E8B-02836DDB0AE4}" presName="parentText" presStyleLbl="node1" presStyleIdx="6" presStyleCnt="10">
        <dgm:presLayoutVars>
          <dgm:chMax val="0"/>
          <dgm:bulletEnabled val="1"/>
        </dgm:presLayoutVars>
      </dgm:prSet>
      <dgm:spPr/>
    </dgm:pt>
    <dgm:pt modelId="{2CEDEC85-1283-4FA8-9747-683A3981B192}" type="pres">
      <dgm:prSet presAssocID="{3209F558-AD14-4DDB-81FC-F9268BBA1069}" presName="spacer" presStyleCnt="0"/>
      <dgm:spPr/>
    </dgm:pt>
    <dgm:pt modelId="{914FA971-E07E-40DC-8CFC-AA30EB787914}" type="pres">
      <dgm:prSet presAssocID="{BEDE3393-B8D7-464D-9F68-42AA9D9C807E}" presName="parentText" presStyleLbl="node1" presStyleIdx="7" presStyleCnt="10">
        <dgm:presLayoutVars>
          <dgm:chMax val="0"/>
          <dgm:bulletEnabled val="1"/>
        </dgm:presLayoutVars>
      </dgm:prSet>
      <dgm:spPr/>
    </dgm:pt>
    <dgm:pt modelId="{BBD55E4E-10B6-40B3-B8A5-B081BA48152D}" type="pres">
      <dgm:prSet presAssocID="{DFF510A8-665A-49D1-8677-3164DF433F16}" presName="spacer" presStyleCnt="0"/>
      <dgm:spPr/>
    </dgm:pt>
    <dgm:pt modelId="{41C0EC64-1F12-4703-A5FA-F8236EE2250D}" type="pres">
      <dgm:prSet presAssocID="{049C9FA2-972E-48FA-947E-D332D61B3732}" presName="parentText" presStyleLbl="node1" presStyleIdx="8" presStyleCnt="10">
        <dgm:presLayoutVars>
          <dgm:chMax val="0"/>
          <dgm:bulletEnabled val="1"/>
        </dgm:presLayoutVars>
      </dgm:prSet>
      <dgm:spPr/>
    </dgm:pt>
    <dgm:pt modelId="{2D30312F-0125-45A2-BC42-FC868501B147}" type="pres">
      <dgm:prSet presAssocID="{0B499227-B1DB-475C-89CF-A955CC492C6D}" presName="spacer" presStyleCnt="0"/>
      <dgm:spPr/>
    </dgm:pt>
    <dgm:pt modelId="{4AC1FBBC-A9DB-4F95-B89C-CA76C1758AF4}" type="pres">
      <dgm:prSet presAssocID="{15C844FE-0064-460B-B3F3-946864BD30CE}" presName="parentText" presStyleLbl="node1" presStyleIdx="9" presStyleCnt="10">
        <dgm:presLayoutVars>
          <dgm:chMax val="0"/>
          <dgm:bulletEnabled val="1"/>
        </dgm:presLayoutVars>
      </dgm:prSet>
      <dgm:spPr/>
    </dgm:pt>
  </dgm:ptLst>
  <dgm:cxnLst>
    <dgm:cxn modelId="{7322F103-AA9D-4E1F-9951-DB31FB20D59F}" type="presOf" srcId="{FEA55597-1D50-45B3-9E8B-02836DDB0AE4}" destId="{CC714786-E820-4DBE-9494-C3D9953BBF9E}" srcOrd="0" destOrd="0" presId="urn:microsoft.com/office/officeart/2005/8/layout/vList2"/>
    <dgm:cxn modelId="{B26ECD08-12D7-4E25-B46D-543F5BF18626}" srcId="{3DFF3280-AFAE-4C15-A679-934ED02B8B38}" destId="{F7EAB803-A459-41B1-920C-8D173AEC9DB1}" srcOrd="0" destOrd="0" parTransId="{B2D42BA5-A96A-4B24-AB06-64D2418EF300}" sibTransId="{1AE04A43-7DE4-4E09-8F5C-16C91CD6BF6A}"/>
    <dgm:cxn modelId="{69451F20-AAFF-410E-86C5-8B3EDFE07364}" type="presOf" srcId="{F7EAB803-A459-41B1-920C-8D173AEC9DB1}" destId="{C84B60BA-0D97-4B38-8893-D2A1298A0A30}" srcOrd="0" destOrd="0" presId="urn:microsoft.com/office/officeart/2005/8/layout/vList2"/>
    <dgm:cxn modelId="{94A19520-6672-490F-A015-4EBC7D6168E0}" type="presOf" srcId="{9A2F17EF-1A7C-4D47-A841-E93A065990A7}" destId="{6C1088C1-33B8-42F8-B31F-C516C7435EDD}" srcOrd="0" destOrd="0" presId="urn:microsoft.com/office/officeart/2005/8/layout/vList2"/>
    <dgm:cxn modelId="{33EF5F2C-51EC-4D65-A227-07CC2BFB3DD9}" srcId="{3DFF3280-AFAE-4C15-A679-934ED02B8B38}" destId="{FEA55597-1D50-45B3-9E8B-02836DDB0AE4}" srcOrd="6" destOrd="0" parTransId="{34DA5A8B-3D46-4A69-BE1D-B6F246F0F661}" sibTransId="{3209F558-AD14-4DDB-81FC-F9268BBA1069}"/>
    <dgm:cxn modelId="{46FD5332-3059-4607-BD93-BA6B0D9ADC48}" type="presOf" srcId="{BEDE3393-B8D7-464D-9F68-42AA9D9C807E}" destId="{914FA971-E07E-40DC-8CFC-AA30EB787914}" srcOrd="0" destOrd="0" presId="urn:microsoft.com/office/officeart/2005/8/layout/vList2"/>
    <dgm:cxn modelId="{3075C545-09E2-44DC-8F1E-9F4285A00150}" srcId="{3DFF3280-AFAE-4C15-A679-934ED02B8B38}" destId="{A8818F87-9F64-4655-AA07-34977581458A}" srcOrd="2" destOrd="0" parTransId="{91A5FE0B-563C-40C2-AC5E-148A86AA1B09}" sibTransId="{52D1D681-EFF0-4A9A-B402-B18D7356CDE5}"/>
    <dgm:cxn modelId="{9382D246-A017-4F99-B831-6A38FA2E1BEF}" srcId="{3DFF3280-AFAE-4C15-A679-934ED02B8B38}" destId="{3DAE755F-13D5-4174-863E-48AE79D99A26}" srcOrd="1" destOrd="0" parTransId="{A64386CB-98B7-4141-8CC6-6C197D854815}" sibTransId="{A68D6379-30AC-477D-BDF3-7789D58D2074}"/>
    <dgm:cxn modelId="{2AD7C569-C7E1-4092-B1AE-BB547CA28A47}" srcId="{3DFF3280-AFAE-4C15-A679-934ED02B8B38}" destId="{15C844FE-0064-460B-B3F3-946864BD30CE}" srcOrd="9" destOrd="0" parTransId="{A4C79B51-1851-442C-B6B5-AD8F5759390D}" sibTransId="{4A83E373-AED7-4605-977F-B79E2C633F81}"/>
    <dgm:cxn modelId="{7284BA4A-FB94-4FA2-A354-16FAF672E153}" srcId="{3DFF3280-AFAE-4C15-A679-934ED02B8B38}" destId="{BEDE3393-B8D7-464D-9F68-42AA9D9C807E}" srcOrd="7" destOrd="0" parTransId="{EFCD7AB7-73FD-4C40-9843-56EA807D310A}" sibTransId="{DFF510A8-665A-49D1-8677-3164DF433F16}"/>
    <dgm:cxn modelId="{DBE35E6D-F766-4F03-B4DB-D82F085F648E}" srcId="{3DFF3280-AFAE-4C15-A679-934ED02B8B38}" destId="{049C9FA2-972E-48FA-947E-D332D61B3732}" srcOrd="8" destOrd="0" parTransId="{6863BD4B-54BB-4BAD-9A40-3FE7BEED9760}" sibTransId="{0B499227-B1DB-475C-89CF-A955CC492C6D}"/>
    <dgm:cxn modelId="{4607AE6F-2D92-4882-9C1B-DBCB2CBFE169}" type="presOf" srcId="{A8818F87-9F64-4655-AA07-34977581458A}" destId="{1BD88823-5DE6-49B7-86F6-BA147F0AA70F}" srcOrd="0" destOrd="0" presId="urn:microsoft.com/office/officeart/2005/8/layout/vList2"/>
    <dgm:cxn modelId="{61B22156-0723-4899-8E40-5C6F482180C3}" srcId="{3DFF3280-AFAE-4C15-A679-934ED02B8B38}" destId="{C749E092-645A-4340-96AF-9B8CC24AA1BF}" srcOrd="5" destOrd="0" parTransId="{90480B2F-DDDE-443B-A9D0-106213873465}" sibTransId="{702EC302-92BD-43A7-A835-6EE2696CC617}"/>
    <dgm:cxn modelId="{12A72091-C2DE-45C6-A8A5-03A99865C30B}" srcId="{3DFF3280-AFAE-4C15-A679-934ED02B8B38}" destId="{9A2F17EF-1A7C-4D47-A841-E93A065990A7}" srcOrd="4" destOrd="0" parTransId="{D509210A-043F-4977-8FAC-0F41ECBA2ACA}" sibTransId="{DF0A0D67-6D8F-43E5-A267-124B77322365}"/>
    <dgm:cxn modelId="{DFF31E9B-DDED-4E37-A3CC-315157537E48}" type="presOf" srcId="{3DAE755F-13D5-4174-863E-48AE79D99A26}" destId="{A05A75D9-02F9-470A-9D1F-F006587AB375}" srcOrd="0" destOrd="0" presId="urn:microsoft.com/office/officeart/2005/8/layout/vList2"/>
    <dgm:cxn modelId="{95D29ABE-60A0-4F67-B499-95FC3EB7FFED}" type="presOf" srcId="{15C844FE-0064-460B-B3F3-946864BD30CE}" destId="{4AC1FBBC-A9DB-4F95-B89C-CA76C1758AF4}" srcOrd="0" destOrd="0" presId="urn:microsoft.com/office/officeart/2005/8/layout/vList2"/>
    <dgm:cxn modelId="{4004F8BF-2A66-4B3F-BDBC-AED65C3C75D3}" type="presOf" srcId="{C749E092-645A-4340-96AF-9B8CC24AA1BF}" destId="{9B82C3C0-5BFB-4D24-9D78-60425E662347}" srcOrd="0" destOrd="0" presId="urn:microsoft.com/office/officeart/2005/8/layout/vList2"/>
    <dgm:cxn modelId="{097322CC-704D-47C4-B5DC-6EC97EAEA909}" type="presOf" srcId="{049C9FA2-972E-48FA-947E-D332D61B3732}" destId="{41C0EC64-1F12-4703-A5FA-F8236EE2250D}" srcOrd="0" destOrd="0" presId="urn:microsoft.com/office/officeart/2005/8/layout/vList2"/>
    <dgm:cxn modelId="{5B3C52CF-815A-4442-AC64-3203F1955621}" srcId="{3DFF3280-AFAE-4C15-A679-934ED02B8B38}" destId="{F5084D79-A80C-4DDD-89ED-C6E3485A98E0}" srcOrd="3" destOrd="0" parTransId="{41D9B99D-249B-439A-82CF-8C4ED5FE1972}" sibTransId="{C0A9B514-4DB9-426D-8867-1FA72BFC6670}"/>
    <dgm:cxn modelId="{C7A767E3-94C4-4F6F-BE5D-FEEF39E0C10C}" type="presOf" srcId="{F5084D79-A80C-4DDD-89ED-C6E3485A98E0}" destId="{780BC8BB-2418-4F0E-8A16-B57930705598}" srcOrd="0" destOrd="0" presId="urn:microsoft.com/office/officeart/2005/8/layout/vList2"/>
    <dgm:cxn modelId="{0C4CA6ED-FF0E-4A50-9D0B-D3E107A99D50}" type="presOf" srcId="{3DFF3280-AFAE-4C15-A679-934ED02B8B38}" destId="{1F17A540-DF79-4287-9C7B-171881913E05}" srcOrd="0" destOrd="0" presId="urn:microsoft.com/office/officeart/2005/8/layout/vList2"/>
    <dgm:cxn modelId="{08806982-291D-4B2A-BEEE-7FDE660AF49E}" type="presParOf" srcId="{1F17A540-DF79-4287-9C7B-171881913E05}" destId="{C84B60BA-0D97-4B38-8893-D2A1298A0A30}" srcOrd="0" destOrd="0" presId="urn:microsoft.com/office/officeart/2005/8/layout/vList2"/>
    <dgm:cxn modelId="{6756A709-51D0-487D-BFAF-030DD8D001EF}" type="presParOf" srcId="{1F17A540-DF79-4287-9C7B-171881913E05}" destId="{134B0064-3164-4EA6-9473-0C3540689EEA}" srcOrd="1" destOrd="0" presId="urn:microsoft.com/office/officeart/2005/8/layout/vList2"/>
    <dgm:cxn modelId="{60100925-AA82-43C1-B456-D5ECB047D4F8}" type="presParOf" srcId="{1F17A540-DF79-4287-9C7B-171881913E05}" destId="{A05A75D9-02F9-470A-9D1F-F006587AB375}" srcOrd="2" destOrd="0" presId="urn:microsoft.com/office/officeart/2005/8/layout/vList2"/>
    <dgm:cxn modelId="{529F68D7-1127-4144-9D54-D60B242A930D}" type="presParOf" srcId="{1F17A540-DF79-4287-9C7B-171881913E05}" destId="{88DD2931-DD2C-438B-87CE-138CD48B80A7}" srcOrd="3" destOrd="0" presId="urn:microsoft.com/office/officeart/2005/8/layout/vList2"/>
    <dgm:cxn modelId="{83B3FBF8-93DD-408E-A16A-0AA621F98CAF}" type="presParOf" srcId="{1F17A540-DF79-4287-9C7B-171881913E05}" destId="{1BD88823-5DE6-49B7-86F6-BA147F0AA70F}" srcOrd="4" destOrd="0" presId="urn:microsoft.com/office/officeart/2005/8/layout/vList2"/>
    <dgm:cxn modelId="{B29BFF1B-3DF5-4DA9-8B07-A54316E597B2}" type="presParOf" srcId="{1F17A540-DF79-4287-9C7B-171881913E05}" destId="{56F88492-3E1E-4B70-84F0-0EE158DDB04D}" srcOrd="5" destOrd="0" presId="urn:microsoft.com/office/officeart/2005/8/layout/vList2"/>
    <dgm:cxn modelId="{C2A4CB9C-6E3C-4517-A4AC-BE566CB772F9}" type="presParOf" srcId="{1F17A540-DF79-4287-9C7B-171881913E05}" destId="{780BC8BB-2418-4F0E-8A16-B57930705598}" srcOrd="6" destOrd="0" presId="urn:microsoft.com/office/officeart/2005/8/layout/vList2"/>
    <dgm:cxn modelId="{53A01047-F283-477C-BE48-7665416B1CAC}" type="presParOf" srcId="{1F17A540-DF79-4287-9C7B-171881913E05}" destId="{6E478226-ECBE-4B44-B6AE-F6D4D326AE6E}" srcOrd="7" destOrd="0" presId="urn:microsoft.com/office/officeart/2005/8/layout/vList2"/>
    <dgm:cxn modelId="{01D970EF-214E-429A-B461-8B15517EED52}" type="presParOf" srcId="{1F17A540-DF79-4287-9C7B-171881913E05}" destId="{6C1088C1-33B8-42F8-B31F-C516C7435EDD}" srcOrd="8" destOrd="0" presId="urn:microsoft.com/office/officeart/2005/8/layout/vList2"/>
    <dgm:cxn modelId="{E4BB70CB-ACFF-4B7C-BF03-3326C1E9312B}" type="presParOf" srcId="{1F17A540-DF79-4287-9C7B-171881913E05}" destId="{49ADD3C6-DFE1-489D-8DF7-C8C88E71D012}" srcOrd="9" destOrd="0" presId="urn:microsoft.com/office/officeart/2005/8/layout/vList2"/>
    <dgm:cxn modelId="{915EFE86-91E1-4C0C-BBD0-334B24E052D8}" type="presParOf" srcId="{1F17A540-DF79-4287-9C7B-171881913E05}" destId="{9B82C3C0-5BFB-4D24-9D78-60425E662347}" srcOrd="10" destOrd="0" presId="urn:microsoft.com/office/officeart/2005/8/layout/vList2"/>
    <dgm:cxn modelId="{B6066111-22BB-42C9-B340-74E5360BE4B7}" type="presParOf" srcId="{1F17A540-DF79-4287-9C7B-171881913E05}" destId="{7AF2C976-14CA-48E0-A786-514BF1392580}" srcOrd="11" destOrd="0" presId="urn:microsoft.com/office/officeart/2005/8/layout/vList2"/>
    <dgm:cxn modelId="{E6843B0D-8754-4F1E-8B85-C7A44BE30558}" type="presParOf" srcId="{1F17A540-DF79-4287-9C7B-171881913E05}" destId="{CC714786-E820-4DBE-9494-C3D9953BBF9E}" srcOrd="12" destOrd="0" presId="urn:microsoft.com/office/officeart/2005/8/layout/vList2"/>
    <dgm:cxn modelId="{7027220D-776F-46CD-A985-83BB5EED2DDB}" type="presParOf" srcId="{1F17A540-DF79-4287-9C7B-171881913E05}" destId="{2CEDEC85-1283-4FA8-9747-683A3981B192}" srcOrd="13" destOrd="0" presId="urn:microsoft.com/office/officeart/2005/8/layout/vList2"/>
    <dgm:cxn modelId="{DFC35338-DAFB-4898-A35A-3B0EAC3FA6D7}" type="presParOf" srcId="{1F17A540-DF79-4287-9C7B-171881913E05}" destId="{914FA971-E07E-40DC-8CFC-AA30EB787914}" srcOrd="14" destOrd="0" presId="urn:microsoft.com/office/officeart/2005/8/layout/vList2"/>
    <dgm:cxn modelId="{FC2EB402-3B99-4847-BEC3-AD87F9030138}" type="presParOf" srcId="{1F17A540-DF79-4287-9C7B-171881913E05}" destId="{BBD55E4E-10B6-40B3-B8A5-B081BA48152D}" srcOrd="15" destOrd="0" presId="urn:microsoft.com/office/officeart/2005/8/layout/vList2"/>
    <dgm:cxn modelId="{754D04A4-8ECF-4662-B826-12B8EB250638}" type="presParOf" srcId="{1F17A540-DF79-4287-9C7B-171881913E05}" destId="{41C0EC64-1F12-4703-A5FA-F8236EE2250D}" srcOrd="16" destOrd="0" presId="urn:microsoft.com/office/officeart/2005/8/layout/vList2"/>
    <dgm:cxn modelId="{BF5C346F-3DF6-41EE-846A-726884657BF8}" type="presParOf" srcId="{1F17A540-DF79-4287-9C7B-171881913E05}" destId="{2D30312F-0125-45A2-BC42-FC868501B147}" srcOrd="17" destOrd="0" presId="urn:microsoft.com/office/officeart/2005/8/layout/vList2"/>
    <dgm:cxn modelId="{B8F65069-4713-48D9-87FC-114CD3608B25}" type="presParOf" srcId="{1F17A540-DF79-4287-9C7B-171881913E05}" destId="{4AC1FBBC-A9DB-4F95-B89C-CA76C1758AF4}"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4788DA2-1A88-4021-9A0D-229DF23C558F}"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87040C7E-DBA2-4866-96E5-F4F70304A19C}">
      <dgm:prSet/>
      <dgm:spPr/>
      <dgm:t>
        <a:bodyPr/>
        <a:lstStyle/>
        <a:p>
          <a:r>
            <a:rPr lang="es-MX"/>
            <a:t>¿Por qué conoce Sala Superior?</a:t>
          </a:r>
          <a:endParaRPr lang="en-US"/>
        </a:p>
      </dgm:t>
    </dgm:pt>
    <dgm:pt modelId="{59E4CA00-AD57-4AB4-A2FA-CA71881C0790}" type="parTrans" cxnId="{FDC57571-DCA7-4079-A4B1-9B10AACE3CDD}">
      <dgm:prSet/>
      <dgm:spPr/>
      <dgm:t>
        <a:bodyPr/>
        <a:lstStyle/>
        <a:p>
          <a:endParaRPr lang="en-US"/>
        </a:p>
      </dgm:t>
    </dgm:pt>
    <dgm:pt modelId="{F929C89C-C5F9-451C-AB21-0746D3AF747B}" type="sibTrans" cxnId="{FDC57571-DCA7-4079-A4B1-9B10AACE3CDD}">
      <dgm:prSet/>
      <dgm:spPr/>
      <dgm:t>
        <a:bodyPr/>
        <a:lstStyle/>
        <a:p>
          <a:endParaRPr lang="en-US"/>
        </a:p>
      </dgm:t>
    </dgm:pt>
    <dgm:pt modelId="{7017DB10-968A-44A5-BF34-3F413726D15D}">
      <dgm:prSet/>
      <dgm:spPr/>
      <dgm:t>
        <a:bodyPr/>
        <a:lstStyle/>
        <a:p>
          <a:r>
            <a:rPr lang="es-MX"/>
            <a:t>Fundamento constitucional.</a:t>
          </a:r>
          <a:endParaRPr lang="en-US"/>
        </a:p>
      </dgm:t>
    </dgm:pt>
    <dgm:pt modelId="{9C38939B-B746-41C0-B622-E7A3E27BD3B4}" type="parTrans" cxnId="{827D2D50-0DEE-4F8E-BE65-B655CA25C8BA}">
      <dgm:prSet/>
      <dgm:spPr/>
      <dgm:t>
        <a:bodyPr/>
        <a:lstStyle/>
        <a:p>
          <a:endParaRPr lang="en-US"/>
        </a:p>
      </dgm:t>
    </dgm:pt>
    <dgm:pt modelId="{AFBE72E7-511E-4E57-9D16-E63F2B96C0E5}" type="sibTrans" cxnId="{827D2D50-0DEE-4F8E-BE65-B655CA25C8BA}">
      <dgm:prSet/>
      <dgm:spPr/>
      <dgm:t>
        <a:bodyPr/>
        <a:lstStyle/>
        <a:p>
          <a:endParaRPr lang="en-US"/>
        </a:p>
      </dgm:t>
    </dgm:pt>
    <dgm:pt modelId="{482DADFC-1485-426E-A39C-357DB0E24CC0}">
      <dgm:prSet/>
      <dgm:spPr/>
      <dgm:t>
        <a:bodyPr/>
        <a:lstStyle/>
        <a:p>
          <a:r>
            <a:rPr lang="es-MX"/>
            <a:t>Fundamento legal.</a:t>
          </a:r>
          <a:endParaRPr lang="en-US"/>
        </a:p>
      </dgm:t>
    </dgm:pt>
    <dgm:pt modelId="{1DA3C0F3-494B-474C-A84E-023E79D76533}" type="parTrans" cxnId="{A84F498D-4732-48DC-BD00-2860554360F6}">
      <dgm:prSet/>
      <dgm:spPr/>
      <dgm:t>
        <a:bodyPr/>
        <a:lstStyle/>
        <a:p>
          <a:endParaRPr lang="en-US"/>
        </a:p>
      </dgm:t>
    </dgm:pt>
    <dgm:pt modelId="{0EAB8935-D167-4CD7-A086-4FAF0895DC3D}" type="sibTrans" cxnId="{A84F498D-4732-48DC-BD00-2860554360F6}">
      <dgm:prSet/>
      <dgm:spPr/>
      <dgm:t>
        <a:bodyPr/>
        <a:lstStyle/>
        <a:p>
          <a:endParaRPr lang="en-US"/>
        </a:p>
      </dgm:t>
    </dgm:pt>
    <dgm:pt modelId="{07966D06-7C3D-4160-A5CA-3BDDF628701C}" type="pres">
      <dgm:prSet presAssocID="{14788DA2-1A88-4021-9A0D-229DF23C558F}" presName="root" presStyleCnt="0">
        <dgm:presLayoutVars>
          <dgm:dir/>
          <dgm:resizeHandles val="exact"/>
        </dgm:presLayoutVars>
      </dgm:prSet>
      <dgm:spPr/>
    </dgm:pt>
    <dgm:pt modelId="{44ACBEE3-1175-4B6B-BB46-9CCAEBDD84FD}" type="pres">
      <dgm:prSet presAssocID="{87040C7E-DBA2-4866-96E5-F4F70304A19C}" presName="compNode" presStyleCnt="0"/>
      <dgm:spPr/>
    </dgm:pt>
    <dgm:pt modelId="{B8272BD0-F270-47AB-86B9-755DFA52422B}" type="pres">
      <dgm:prSet presAssocID="{87040C7E-DBA2-4866-96E5-F4F70304A19C}" presName="bgRect" presStyleLbl="bgShp" presStyleIdx="0" presStyleCnt="3"/>
      <dgm:spPr/>
    </dgm:pt>
    <dgm:pt modelId="{07F29752-581B-4048-8253-0BA6199A62C0}" type="pres">
      <dgm:prSet presAssocID="{87040C7E-DBA2-4866-96E5-F4F70304A19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llena"/>
        </a:ext>
      </dgm:extLst>
    </dgm:pt>
    <dgm:pt modelId="{B8F6AF04-45D1-4E13-B4B4-FE0D6E815ED7}" type="pres">
      <dgm:prSet presAssocID="{87040C7E-DBA2-4866-96E5-F4F70304A19C}" presName="spaceRect" presStyleCnt="0"/>
      <dgm:spPr/>
    </dgm:pt>
    <dgm:pt modelId="{F0830EBE-9C60-44CC-9E00-A37D748B09F2}" type="pres">
      <dgm:prSet presAssocID="{87040C7E-DBA2-4866-96E5-F4F70304A19C}" presName="parTx" presStyleLbl="revTx" presStyleIdx="0" presStyleCnt="3">
        <dgm:presLayoutVars>
          <dgm:chMax val="0"/>
          <dgm:chPref val="0"/>
        </dgm:presLayoutVars>
      </dgm:prSet>
      <dgm:spPr/>
    </dgm:pt>
    <dgm:pt modelId="{DE519F8B-CCE0-4C9E-8917-6B76E293A297}" type="pres">
      <dgm:prSet presAssocID="{F929C89C-C5F9-451C-AB21-0746D3AF747B}" presName="sibTrans" presStyleCnt="0"/>
      <dgm:spPr/>
    </dgm:pt>
    <dgm:pt modelId="{6CF73F24-668D-4E05-B3B6-DC53A1489219}" type="pres">
      <dgm:prSet presAssocID="{7017DB10-968A-44A5-BF34-3F413726D15D}" presName="compNode" presStyleCnt="0"/>
      <dgm:spPr/>
    </dgm:pt>
    <dgm:pt modelId="{330CD29F-5966-4AA2-808E-F654CA64CA87}" type="pres">
      <dgm:prSet presAssocID="{7017DB10-968A-44A5-BF34-3F413726D15D}" presName="bgRect" presStyleLbl="bgShp" presStyleIdx="1" presStyleCnt="3"/>
      <dgm:spPr/>
    </dgm:pt>
    <dgm:pt modelId="{7A9EA196-A30C-4FE8-A210-CFDC10070E01}" type="pres">
      <dgm:prSet presAssocID="{7017DB10-968A-44A5-BF34-3F413726D15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fesor"/>
        </a:ext>
      </dgm:extLst>
    </dgm:pt>
    <dgm:pt modelId="{67D83DAB-1D6F-4096-810E-A23FFF9FFF8B}" type="pres">
      <dgm:prSet presAssocID="{7017DB10-968A-44A5-BF34-3F413726D15D}" presName="spaceRect" presStyleCnt="0"/>
      <dgm:spPr/>
    </dgm:pt>
    <dgm:pt modelId="{C4250BA8-5BB1-43C1-BEB8-0A8A8D9D2D8F}" type="pres">
      <dgm:prSet presAssocID="{7017DB10-968A-44A5-BF34-3F413726D15D}" presName="parTx" presStyleLbl="revTx" presStyleIdx="1" presStyleCnt="3">
        <dgm:presLayoutVars>
          <dgm:chMax val="0"/>
          <dgm:chPref val="0"/>
        </dgm:presLayoutVars>
      </dgm:prSet>
      <dgm:spPr/>
    </dgm:pt>
    <dgm:pt modelId="{4205C23E-1337-4CB9-9CF3-7C78474F4EDC}" type="pres">
      <dgm:prSet presAssocID="{AFBE72E7-511E-4E57-9D16-E63F2B96C0E5}" presName="sibTrans" presStyleCnt="0"/>
      <dgm:spPr/>
    </dgm:pt>
    <dgm:pt modelId="{6AB7ED34-D8B4-4E49-A040-E6A70CA301A4}" type="pres">
      <dgm:prSet presAssocID="{482DADFC-1485-426E-A39C-357DB0E24CC0}" presName="compNode" presStyleCnt="0"/>
      <dgm:spPr/>
    </dgm:pt>
    <dgm:pt modelId="{082A7199-4C2D-4A65-980C-E16F1B318F76}" type="pres">
      <dgm:prSet presAssocID="{482DADFC-1485-426E-A39C-357DB0E24CC0}" presName="bgRect" presStyleLbl="bgShp" presStyleIdx="2" presStyleCnt="3"/>
      <dgm:spPr/>
    </dgm:pt>
    <dgm:pt modelId="{04B04E1C-63B5-435A-B3DF-F1DC0B2EC916}" type="pres">
      <dgm:prSet presAssocID="{482DADFC-1485-426E-A39C-357DB0E24CC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tillo de juez"/>
        </a:ext>
      </dgm:extLst>
    </dgm:pt>
    <dgm:pt modelId="{9DC99233-4930-4AB7-B9C0-FFA20918C383}" type="pres">
      <dgm:prSet presAssocID="{482DADFC-1485-426E-A39C-357DB0E24CC0}" presName="spaceRect" presStyleCnt="0"/>
      <dgm:spPr/>
    </dgm:pt>
    <dgm:pt modelId="{7E8FB324-8529-45CF-AC2B-D01D3B5882A6}" type="pres">
      <dgm:prSet presAssocID="{482DADFC-1485-426E-A39C-357DB0E24CC0}" presName="parTx" presStyleLbl="revTx" presStyleIdx="2" presStyleCnt="3">
        <dgm:presLayoutVars>
          <dgm:chMax val="0"/>
          <dgm:chPref val="0"/>
        </dgm:presLayoutVars>
      </dgm:prSet>
      <dgm:spPr/>
    </dgm:pt>
  </dgm:ptLst>
  <dgm:cxnLst>
    <dgm:cxn modelId="{5495675D-B705-4315-9BCF-FE3CF799E069}" type="presOf" srcId="{14788DA2-1A88-4021-9A0D-229DF23C558F}" destId="{07966D06-7C3D-4160-A5CA-3BDDF628701C}" srcOrd="0" destOrd="0" presId="urn:microsoft.com/office/officeart/2018/2/layout/IconVerticalSolidList"/>
    <dgm:cxn modelId="{827D2D50-0DEE-4F8E-BE65-B655CA25C8BA}" srcId="{14788DA2-1A88-4021-9A0D-229DF23C558F}" destId="{7017DB10-968A-44A5-BF34-3F413726D15D}" srcOrd="1" destOrd="0" parTransId="{9C38939B-B746-41C0-B622-E7A3E27BD3B4}" sibTransId="{AFBE72E7-511E-4E57-9D16-E63F2B96C0E5}"/>
    <dgm:cxn modelId="{FDC57571-DCA7-4079-A4B1-9B10AACE3CDD}" srcId="{14788DA2-1A88-4021-9A0D-229DF23C558F}" destId="{87040C7E-DBA2-4866-96E5-F4F70304A19C}" srcOrd="0" destOrd="0" parTransId="{59E4CA00-AD57-4AB4-A2FA-CA71881C0790}" sibTransId="{F929C89C-C5F9-451C-AB21-0746D3AF747B}"/>
    <dgm:cxn modelId="{A84F498D-4732-48DC-BD00-2860554360F6}" srcId="{14788DA2-1A88-4021-9A0D-229DF23C558F}" destId="{482DADFC-1485-426E-A39C-357DB0E24CC0}" srcOrd="2" destOrd="0" parTransId="{1DA3C0F3-494B-474C-A84E-023E79D76533}" sibTransId="{0EAB8935-D167-4CD7-A086-4FAF0895DC3D}"/>
    <dgm:cxn modelId="{90E9EEB5-DB6D-4781-B913-C7F2D7626E7B}" type="presOf" srcId="{87040C7E-DBA2-4866-96E5-F4F70304A19C}" destId="{F0830EBE-9C60-44CC-9E00-A37D748B09F2}" srcOrd="0" destOrd="0" presId="urn:microsoft.com/office/officeart/2018/2/layout/IconVerticalSolidList"/>
    <dgm:cxn modelId="{758476C1-464C-4158-96B2-2D05DBA01145}" type="presOf" srcId="{482DADFC-1485-426E-A39C-357DB0E24CC0}" destId="{7E8FB324-8529-45CF-AC2B-D01D3B5882A6}" srcOrd="0" destOrd="0" presId="urn:microsoft.com/office/officeart/2018/2/layout/IconVerticalSolidList"/>
    <dgm:cxn modelId="{939E13EE-E99A-4569-BAD4-F4448186A3AC}" type="presOf" srcId="{7017DB10-968A-44A5-BF34-3F413726D15D}" destId="{C4250BA8-5BB1-43C1-BEB8-0A8A8D9D2D8F}" srcOrd="0" destOrd="0" presId="urn:microsoft.com/office/officeart/2018/2/layout/IconVerticalSolidList"/>
    <dgm:cxn modelId="{6E714B6E-D370-48FC-B22A-555A9D23398A}" type="presParOf" srcId="{07966D06-7C3D-4160-A5CA-3BDDF628701C}" destId="{44ACBEE3-1175-4B6B-BB46-9CCAEBDD84FD}" srcOrd="0" destOrd="0" presId="urn:microsoft.com/office/officeart/2018/2/layout/IconVerticalSolidList"/>
    <dgm:cxn modelId="{9A5140F3-5DC5-4730-A882-C62FA7745993}" type="presParOf" srcId="{44ACBEE3-1175-4B6B-BB46-9CCAEBDD84FD}" destId="{B8272BD0-F270-47AB-86B9-755DFA52422B}" srcOrd="0" destOrd="0" presId="urn:microsoft.com/office/officeart/2018/2/layout/IconVerticalSolidList"/>
    <dgm:cxn modelId="{E5814DB2-A4F9-4EC6-A0CA-B9699CED3DC5}" type="presParOf" srcId="{44ACBEE3-1175-4B6B-BB46-9CCAEBDD84FD}" destId="{07F29752-581B-4048-8253-0BA6199A62C0}" srcOrd="1" destOrd="0" presId="urn:microsoft.com/office/officeart/2018/2/layout/IconVerticalSolidList"/>
    <dgm:cxn modelId="{01D60AA0-CECB-4A74-A78C-49F5B2232C85}" type="presParOf" srcId="{44ACBEE3-1175-4B6B-BB46-9CCAEBDD84FD}" destId="{B8F6AF04-45D1-4E13-B4B4-FE0D6E815ED7}" srcOrd="2" destOrd="0" presId="urn:microsoft.com/office/officeart/2018/2/layout/IconVerticalSolidList"/>
    <dgm:cxn modelId="{A02E0E36-CDF4-4D16-80A5-3D8F2E292464}" type="presParOf" srcId="{44ACBEE3-1175-4B6B-BB46-9CCAEBDD84FD}" destId="{F0830EBE-9C60-44CC-9E00-A37D748B09F2}" srcOrd="3" destOrd="0" presId="urn:microsoft.com/office/officeart/2018/2/layout/IconVerticalSolidList"/>
    <dgm:cxn modelId="{691486BD-FC42-405A-9356-DCF15C284290}" type="presParOf" srcId="{07966D06-7C3D-4160-A5CA-3BDDF628701C}" destId="{DE519F8B-CCE0-4C9E-8917-6B76E293A297}" srcOrd="1" destOrd="0" presId="urn:microsoft.com/office/officeart/2018/2/layout/IconVerticalSolidList"/>
    <dgm:cxn modelId="{23E7DDFA-848B-46A0-B1B2-6B5915C8DB93}" type="presParOf" srcId="{07966D06-7C3D-4160-A5CA-3BDDF628701C}" destId="{6CF73F24-668D-4E05-B3B6-DC53A1489219}" srcOrd="2" destOrd="0" presId="urn:microsoft.com/office/officeart/2018/2/layout/IconVerticalSolidList"/>
    <dgm:cxn modelId="{99183B9E-92BF-4C02-B281-410831166C76}" type="presParOf" srcId="{6CF73F24-668D-4E05-B3B6-DC53A1489219}" destId="{330CD29F-5966-4AA2-808E-F654CA64CA87}" srcOrd="0" destOrd="0" presId="urn:microsoft.com/office/officeart/2018/2/layout/IconVerticalSolidList"/>
    <dgm:cxn modelId="{E7BE62A2-92AD-4DEB-89F8-14E72237553A}" type="presParOf" srcId="{6CF73F24-668D-4E05-B3B6-DC53A1489219}" destId="{7A9EA196-A30C-4FE8-A210-CFDC10070E01}" srcOrd="1" destOrd="0" presId="urn:microsoft.com/office/officeart/2018/2/layout/IconVerticalSolidList"/>
    <dgm:cxn modelId="{5257DE38-B605-4A9E-8202-B682B709A3BA}" type="presParOf" srcId="{6CF73F24-668D-4E05-B3B6-DC53A1489219}" destId="{67D83DAB-1D6F-4096-810E-A23FFF9FFF8B}" srcOrd="2" destOrd="0" presId="urn:microsoft.com/office/officeart/2018/2/layout/IconVerticalSolidList"/>
    <dgm:cxn modelId="{DAFF2728-E4CD-4D83-B3A5-5D3F93EBE968}" type="presParOf" srcId="{6CF73F24-668D-4E05-B3B6-DC53A1489219}" destId="{C4250BA8-5BB1-43C1-BEB8-0A8A8D9D2D8F}" srcOrd="3" destOrd="0" presId="urn:microsoft.com/office/officeart/2018/2/layout/IconVerticalSolidList"/>
    <dgm:cxn modelId="{6BF0FE48-BBD7-4618-AF54-1AEB29D87004}" type="presParOf" srcId="{07966D06-7C3D-4160-A5CA-3BDDF628701C}" destId="{4205C23E-1337-4CB9-9CF3-7C78474F4EDC}" srcOrd="3" destOrd="0" presId="urn:microsoft.com/office/officeart/2018/2/layout/IconVerticalSolidList"/>
    <dgm:cxn modelId="{D39C3DC3-EA66-40A9-B6ED-6CC24FF3EBDD}" type="presParOf" srcId="{07966D06-7C3D-4160-A5CA-3BDDF628701C}" destId="{6AB7ED34-D8B4-4E49-A040-E6A70CA301A4}" srcOrd="4" destOrd="0" presId="urn:microsoft.com/office/officeart/2018/2/layout/IconVerticalSolidList"/>
    <dgm:cxn modelId="{D167A180-3421-47A9-9F3B-514900241494}" type="presParOf" srcId="{6AB7ED34-D8B4-4E49-A040-E6A70CA301A4}" destId="{082A7199-4C2D-4A65-980C-E16F1B318F76}" srcOrd="0" destOrd="0" presId="urn:microsoft.com/office/officeart/2018/2/layout/IconVerticalSolidList"/>
    <dgm:cxn modelId="{116FA045-DEF1-4CAE-BE77-D3846C1161F6}" type="presParOf" srcId="{6AB7ED34-D8B4-4E49-A040-E6A70CA301A4}" destId="{04B04E1C-63B5-435A-B3DF-F1DC0B2EC916}" srcOrd="1" destOrd="0" presId="urn:microsoft.com/office/officeart/2018/2/layout/IconVerticalSolidList"/>
    <dgm:cxn modelId="{DCD102CB-7D21-4627-B14E-7C9CAED120A2}" type="presParOf" srcId="{6AB7ED34-D8B4-4E49-A040-E6A70CA301A4}" destId="{9DC99233-4930-4AB7-B9C0-FFA20918C383}" srcOrd="2" destOrd="0" presId="urn:microsoft.com/office/officeart/2018/2/layout/IconVerticalSolidList"/>
    <dgm:cxn modelId="{FC22C730-7291-43AC-9324-A924B011A7B7}" type="presParOf" srcId="{6AB7ED34-D8B4-4E49-A040-E6A70CA301A4}" destId="{7E8FB324-8529-45CF-AC2B-D01D3B5882A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5BFB38-3D87-47C5-A1A1-5E8261290CF6}"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70728F3A-6ABB-4069-85D8-C3AF426DC00E}">
      <dgm:prSet/>
      <dgm:spPr/>
      <dgm:t>
        <a:bodyPr/>
        <a:lstStyle/>
        <a:p>
          <a:r>
            <a:rPr lang="es-MX"/>
            <a:t>¿Quién puede promover?</a:t>
          </a:r>
          <a:endParaRPr lang="en-US"/>
        </a:p>
      </dgm:t>
    </dgm:pt>
    <dgm:pt modelId="{9A3E5911-228B-44C5-A369-38DD02C4FB2B}" type="parTrans" cxnId="{F3BE8DC1-2A24-4EAA-86B6-317864AD87B0}">
      <dgm:prSet/>
      <dgm:spPr/>
      <dgm:t>
        <a:bodyPr/>
        <a:lstStyle/>
        <a:p>
          <a:endParaRPr lang="en-US"/>
        </a:p>
      </dgm:t>
    </dgm:pt>
    <dgm:pt modelId="{502EC5B0-267D-404E-8452-8CEC5719A275}" type="sibTrans" cxnId="{F3BE8DC1-2A24-4EAA-86B6-317864AD87B0}">
      <dgm:prSet/>
      <dgm:spPr/>
      <dgm:t>
        <a:bodyPr/>
        <a:lstStyle/>
        <a:p>
          <a:endParaRPr lang="en-US"/>
        </a:p>
      </dgm:t>
    </dgm:pt>
    <dgm:pt modelId="{1A0FD5E5-6182-4549-903F-5A8993947367}">
      <dgm:prSet/>
      <dgm:spPr/>
      <dgm:t>
        <a:bodyPr/>
        <a:lstStyle/>
        <a:p>
          <a:r>
            <a:rPr lang="es-MX"/>
            <a:t>candidaturas</a:t>
          </a:r>
          <a:endParaRPr lang="en-US"/>
        </a:p>
      </dgm:t>
    </dgm:pt>
    <dgm:pt modelId="{63DD5D71-D724-4B27-BF7B-E1E02526D7AD}" type="parTrans" cxnId="{0B40766D-DB9E-4A45-BB62-B23D94272026}">
      <dgm:prSet/>
      <dgm:spPr/>
      <dgm:t>
        <a:bodyPr/>
        <a:lstStyle/>
        <a:p>
          <a:endParaRPr lang="en-US"/>
        </a:p>
      </dgm:t>
    </dgm:pt>
    <dgm:pt modelId="{AA78B5DB-B927-484A-BE48-CD71DDDAAE83}" type="sibTrans" cxnId="{0B40766D-DB9E-4A45-BB62-B23D94272026}">
      <dgm:prSet/>
      <dgm:spPr/>
      <dgm:t>
        <a:bodyPr/>
        <a:lstStyle/>
        <a:p>
          <a:endParaRPr lang="en-US"/>
        </a:p>
      </dgm:t>
    </dgm:pt>
    <dgm:pt modelId="{013953F1-E44B-448A-99E8-6CD49528ED1F}">
      <dgm:prSet/>
      <dgm:spPr/>
      <dgm:t>
        <a:bodyPr/>
        <a:lstStyle/>
        <a:p>
          <a:r>
            <a:rPr lang="es-MX"/>
            <a:t>partidos (si procede)</a:t>
          </a:r>
          <a:endParaRPr lang="en-US"/>
        </a:p>
      </dgm:t>
    </dgm:pt>
    <dgm:pt modelId="{6809A0A6-98E2-42C5-9B09-A8A9BDE8B205}" type="parTrans" cxnId="{D930416F-907F-4B27-9049-681F4CE19D5B}">
      <dgm:prSet/>
      <dgm:spPr/>
      <dgm:t>
        <a:bodyPr/>
        <a:lstStyle/>
        <a:p>
          <a:endParaRPr lang="en-US"/>
        </a:p>
      </dgm:t>
    </dgm:pt>
    <dgm:pt modelId="{D51793CA-2EC6-425D-AD12-EE7709CE05B6}" type="sibTrans" cxnId="{D930416F-907F-4B27-9049-681F4CE19D5B}">
      <dgm:prSet/>
      <dgm:spPr/>
      <dgm:t>
        <a:bodyPr/>
        <a:lstStyle/>
        <a:p>
          <a:endParaRPr lang="en-US"/>
        </a:p>
      </dgm:t>
    </dgm:pt>
    <dgm:pt modelId="{BF78D17E-13B2-45C4-8A42-1B9143F6D4BA}">
      <dgm:prSet/>
      <dgm:spPr/>
      <dgm:t>
        <a:bodyPr/>
        <a:lstStyle/>
        <a:p>
          <a:r>
            <a:rPr lang="es-MX"/>
            <a:t>terceros interesados</a:t>
          </a:r>
          <a:endParaRPr lang="en-US"/>
        </a:p>
      </dgm:t>
    </dgm:pt>
    <dgm:pt modelId="{74358763-FBCC-4AA7-9A70-EC92283AB35E}" type="parTrans" cxnId="{57B2E7DA-AE15-43DF-A59A-F4426EE9E2EB}">
      <dgm:prSet/>
      <dgm:spPr/>
      <dgm:t>
        <a:bodyPr/>
        <a:lstStyle/>
        <a:p>
          <a:endParaRPr lang="en-US"/>
        </a:p>
      </dgm:t>
    </dgm:pt>
    <dgm:pt modelId="{5FF0A089-E072-47E8-A449-41C119C937C9}" type="sibTrans" cxnId="{57B2E7DA-AE15-43DF-A59A-F4426EE9E2EB}">
      <dgm:prSet/>
      <dgm:spPr/>
      <dgm:t>
        <a:bodyPr/>
        <a:lstStyle/>
        <a:p>
          <a:endParaRPr lang="en-US"/>
        </a:p>
      </dgm:t>
    </dgm:pt>
    <dgm:pt modelId="{33F7D531-D62D-46E0-B58E-89BFC6917000}">
      <dgm:prSet/>
      <dgm:spPr/>
      <dgm:t>
        <a:bodyPr/>
        <a:lstStyle/>
        <a:p>
          <a:r>
            <a:rPr lang="es-MX"/>
            <a:t>autoridad responsable</a:t>
          </a:r>
          <a:endParaRPr lang="en-US"/>
        </a:p>
      </dgm:t>
    </dgm:pt>
    <dgm:pt modelId="{055E3216-73E2-4EB7-965B-A71A51618F26}" type="parTrans" cxnId="{021DBF0F-B880-4CCE-B7FF-26988EE174C5}">
      <dgm:prSet/>
      <dgm:spPr/>
      <dgm:t>
        <a:bodyPr/>
        <a:lstStyle/>
        <a:p>
          <a:endParaRPr lang="en-US"/>
        </a:p>
      </dgm:t>
    </dgm:pt>
    <dgm:pt modelId="{408F1F2D-FFA2-4075-81AA-41470E210148}" type="sibTrans" cxnId="{021DBF0F-B880-4CCE-B7FF-26988EE174C5}">
      <dgm:prSet/>
      <dgm:spPr/>
      <dgm:t>
        <a:bodyPr/>
        <a:lstStyle/>
        <a:p>
          <a:endParaRPr lang="en-US"/>
        </a:p>
      </dgm:t>
    </dgm:pt>
    <dgm:pt modelId="{3268A636-2412-4494-93FD-D044AD728D48}" type="pres">
      <dgm:prSet presAssocID="{FD5BFB38-3D87-47C5-A1A1-5E8261290CF6}" presName="outerComposite" presStyleCnt="0">
        <dgm:presLayoutVars>
          <dgm:chMax val="5"/>
          <dgm:dir/>
          <dgm:resizeHandles val="exact"/>
        </dgm:presLayoutVars>
      </dgm:prSet>
      <dgm:spPr/>
    </dgm:pt>
    <dgm:pt modelId="{A7C9F55D-A37A-41D3-926E-1C77EDEB6503}" type="pres">
      <dgm:prSet presAssocID="{FD5BFB38-3D87-47C5-A1A1-5E8261290CF6}" presName="dummyMaxCanvas" presStyleCnt="0">
        <dgm:presLayoutVars/>
      </dgm:prSet>
      <dgm:spPr/>
    </dgm:pt>
    <dgm:pt modelId="{3901A303-016E-4E6F-953A-618F710BEE5C}" type="pres">
      <dgm:prSet presAssocID="{FD5BFB38-3D87-47C5-A1A1-5E8261290CF6}" presName="FiveNodes_1" presStyleLbl="node1" presStyleIdx="0" presStyleCnt="5">
        <dgm:presLayoutVars>
          <dgm:bulletEnabled val="1"/>
        </dgm:presLayoutVars>
      </dgm:prSet>
      <dgm:spPr/>
    </dgm:pt>
    <dgm:pt modelId="{4351E0B4-6F24-43E8-9AC1-5F3FC341A9E6}" type="pres">
      <dgm:prSet presAssocID="{FD5BFB38-3D87-47C5-A1A1-5E8261290CF6}" presName="FiveNodes_2" presStyleLbl="node1" presStyleIdx="1" presStyleCnt="5">
        <dgm:presLayoutVars>
          <dgm:bulletEnabled val="1"/>
        </dgm:presLayoutVars>
      </dgm:prSet>
      <dgm:spPr/>
    </dgm:pt>
    <dgm:pt modelId="{9E18ACF8-6CFC-4702-B0D8-DEDCEF48D343}" type="pres">
      <dgm:prSet presAssocID="{FD5BFB38-3D87-47C5-A1A1-5E8261290CF6}" presName="FiveNodes_3" presStyleLbl="node1" presStyleIdx="2" presStyleCnt="5">
        <dgm:presLayoutVars>
          <dgm:bulletEnabled val="1"/>
        </dgm:presLayoutVars>
      </dgm:prSet>
      <dgm:spPr/>
    </dgm:pt>
    <dgm:pt modelId="{D1E06798-25A7-4C88-ACAE-9FDBBAD97977}" type="pres">
      <dgm:prSet presAssocID="{FD5BFB38-3D87-47C5-A1A1-5E8261290CF6}" presName="FiveNodes_4" presStyleLbl="node1" presStyleIdx="3" presStyleCnt="5">
        <dgm:presLayoutVars>
          <dgm:bulletEnabled val="1"/>
        </dgm:presLayoutVars>
      </dgm:prSet>
      <dgm:spPr/>
    </dgm:pt>
    <dgm:pt modelId="{5207EFE1-4EAB-4C21-977A-6B88C250D706}" type="pres">
      <dgm:prSet presAssocID="{FD5BFB38-3D87-47C5-A1A1-5E8261290CF6}" presName="FiveNodes_5" presStyleLbl="node1" presStyleIdx="4" presStyleCnt="5">
        <dgm:presLayoutVars>
          <dgm:bulletEnabled val="1"/>
        </dgm:presLayoutVars>
      </dgm:prSet>
      <dgm:spPr/>
    </dgm:pt>
    <dgm:pt modelId="{9CC43203-9408-4253-8B00-2088D5FC29F7}" type="pres">
      <dgm:prSet presAssocID="{FD5BFB38-3D87-47C5-A1A1-5E8261290CF6}" presName="FiveConn_1-2" presStyleLbl="fgAccFollowNode1" presStyleIdx="0" presStyleCnt="4">
        <dgm:presLayoutVars>
          <dgm:bulletEnabled val="1"/>
        </dgm:presLayoutVars>
      </dgm:prSet>
      <dgm:spPr/>
    </dgm:pt>
    <dgm:pt modelId="{15FBEA1F-50CE-472D-8543-3200FEAA0A3F}" type="pres">
      <dgm:prSet presAssocID="{FD5BFB38-3D87-47C5-A1A1-5E8261290CF6}" presName="FiveConn_2-3" presStyleLbl="fgAccFollowNode1" presStyleIdx="1" presStyleCnt="4">
        <dgm:presLayoutVars>
          <dgm:bulletEnabled val="1"/>
        </dgm:presLayoutVars>
      </dgm:prSet>
      <dgm:spPr/>
    </dgm:pt>
    <dgm:pt modelId="{CFD43957-5693-401B-991B-9EFFEE39BD2D}" type="pres">
      <dgm:prSet presAssocID="{FD5BFB38-3D87-47C5-A1A1-5E8261290CF6}" presName="FiveConn_3-4" presStyleLbl="fgAccFollowNode1" presStyleIdx="2" presStyleCnt="4">
        <dgm:presLayoutVars>
          <dgm:bulletEnabled val="1"/>
        </dgm:presLayoutVars>
      </dgm:prSet>
      <dgm:spPr/>
    </dgm:pt>
    <dgm:pt modelId="{C900D135-D7D9-4B48-AAC8-5D98CEAAAC0A}" type="pres">
      <dgm:prSet presAssocID="{FD5BFB38-3D87-47C5-A1A1-5E8261290CF6}" presName="FiveConn_4-5" presStyleLbl="fgAccFollowNode1" presStyleIdx="3" presStyleCnt="4">
        <dgm:presLayoutVars>
          <dgm:bulletEnabled val="1"/>
        </dgm:presLayoutVars>
      </dgm:prSet>
      <dgm:spPr/>
    </dgm:pt>
    <dgm:pt modelId="{F15EA8C7-EF5E-4727-BFF0-729D81140857}" type="pres">
      <dgm:prSet presAssocID="{FD5BFB38-3D87-47C5-A1A1-5E8261290CF6}" presName="FiveNodes_1_text" presStyleLbl="node1" presStyleIdx="4" presStyleCnt="5">
        <dgm:presLayoutVars>
          <dgm:bulletEnabled val="1"/>
        </dgm:presLayoutVars>
      </dgm:prSet>
      <dgm:spPr/>
    </dgm:pt>
    <dgm:pt modelId="{43A4C2EC-BEC1-4C51-8A89-97EB59ED9331}" type="pres">
      <dgm:prSet presAssocID="{FD5BFB38-3D87-47C5-A1A1-5E8261290CF6}" presName="FiveNodes_2_text" presStyleLbl="node1" presStyleIdx="4" presStyleCnt="5">
        <dgm:presLayoutVars>
          <dgm:bulletEnabled val="1"/>
        </dgm:presLayoutVars>
      </dgm:prSet>
      <dgm:spPr/>
    </dgm:pt>
    <dgm:pt modelId="{5A5B9F7B-0003-444F-98C8-3F1D38F8DC61}" type="pres">
      <dgm:prSet presAssocID="{FD5BFB38-3D87-47C5-A1A1-5E8261290CF6}" presName="FiveNodes_3_text" presStyleLbl="node1" presStyleIdx="4" presStyleCnt="5">
        <dgm:presLayoutVars>
          <dgm:bulletEnabled val="1"/>
        </dgm:presLayoutVars>
      </dgm:prSet>
      <dgm:spPr/>
    </dgm:pt>
    <dgm:pt modelId="{9470976E-65A6-4944-AA66-B960B45F82BA}" type="pres">
      <dgm:prSet presAssocID="{FD5BFB38-3D87-47C5-A1A1-5E8261290CF6}" presName="FiveNodes_4_text" presStyleLbl="node1" presStyleIdx="4" presStyleCnt="5">
        <dgm:presLayoutVars>
          <dgm:bulletEnabled val="1"/>
        </dgm:presLayoutVars>
      </dgm:prSet>
      <dgm:spPr/>
    </dgm:pt>
    <dgm:pt modelId="{DFA0B67D-0857-42CD-84FB-5DE5BF76A43D}" type="pres">
      <dgm:prSet presAssocID="{FD5BFB38-3D87-47C5-A1A1-5E8261290CF6}" presName="FiveNodes_5_text" presStyleLbl="node1" presStyleIdx="4" presStyleCnt="5">
        <dgm:presLayoutVars>
          <dgm:bulletEnabled val="1"/>
        </dgm:presLayoutVars>
      </dgm:prSet>
      <dgm:spPr/>
    </dgm:pt>
  </dgm:ptLst>
  <dgm:cxnLst>
    <dgm:cxn modelId="{021DBF0F-B880-4CCE-B7FF-26988EE174C5}" srcId="{FD5BFB38-3D87-47C5-A1A1-5E8261290CF6}" destId="{33F7D531-D62D-46E0-B58E-89BFC6917000}" srcOrd="4" destOrd="0" parTransId="{055E3216-73E2-4EB7-965B-A71A51618F26}" sibTransId="{408F1F2D-FFA2-4075-81AA-41470E210148}"/>
    <dgm:cxn modelId="{FF21471A-060D-4050-BDDA-15DA6971599D}" type="presOf" srcId="{013953F1-E44B-448A-99E8-6CD49528ED1F}" destId="{5A5B9F7B-0003-444F-98C8-3F1D38F8DC61}" srcOrd="1" destOrd="0" presId="urn:microsoft.com/office/officeart/2005/8/layout/vProcess5"/>
    <dgm:cxn modelId="{080F5D21-1619-4B9C-9DAA-319C4CE72C41}" type="presOf" srcId="{BF78D17E-13B2-45C4-8A42-1B9143F6D4BA}" destId="{D1E06798-25A7-4C88-ACAE-9FDBBAD97977}" srcOrd="0" destOrd="0" presId="urn:microsoft.com/office/officeart/2005/8/layout/vProcess5"/>
    <dgm:cxn modelId="{9F36E437-A719-4C7F-AD67-C5CE2B291A39}" type="presOf" srcId="{AA78B5DB-B927-484A-BE48-CD71DDDAAE83}" destId="{15FBEA1F-50CE-472D-8543-3200FEAA0A3F}" srcOrd="0" destOrd="0" presId="urn:microsoft.com/office/officeart/2005/8/layout/vProcess5"/>
    <dgm:cxn modelId="{05A73E3F-D300-4359-889A-300914691E67}" type="presOf" srcId="{BF78D17E-13B2-45C4-8A42-1B9143F6D4BA}" destId="{9470976E-65A6-4944-AA66-B960B45F82BA}" srcOrd="1" destOrd="0" presId="urn:microsoft.com/office/officeart/2005/8/layout/vProcess5"/>
    <dgm:cxn modelId="{09496D40-0CA7-435D-94F6-1BBF553EF74D}" type="presOf" srcId="{FD5BFB38-3D87-47C5-A1A1-5E8261290CF6}" destId="{3268A636-2412-4494-93FD-D044AD728D48}" srcOrd="0" destOrd="0" presId="urn:microsoft.com/office/officeart/2005/8/layout/vProcess5"/>
    <dgm:cxn modelId="{5A66E861-54F1-40F9-BF72-B42C8FAED0D5}" type="presOf" srcId="{70728F3A-6ABB-4069-85D8-C3AF426DC00E}" destId="{3901A303-016E-4E6F-953A-618F710BEE5C}" srcOrd="0" destOrd="0" presId="urn:microsoft.com/office/officeart/2005/8/layout/vProcess5"/>
    <dgm:cxn modelId="{0B40766D-DB9E-4A45-BB62-B23D94272026}" srcId="{FD5BFB38-3D87-47C5-A1A1-5E8261290CF6}" destId="{1A0FD5E5-6182-4549-903F-5A8993947367}" srcOrd="1" destOrd="0" parTransId="{63DD5D71-D724-4B27-BF7B-E1E02526D7AD}" sibTransId="{AA78B5DB-B927-484A-BE48-CD71DDDAAE83}"/>
    <dgm:cxn modelId="{D930416F-907F-4B27-9049-681F4CE19D5B}" srcId="{FD5BFB38-3D87-47C5-A1A1-5E8261290CF6}" destId="{013953F1-E44B-448A-99E8-6CD49528ED1F}" srcOrd="2" destOrd="0" parTransId="{6809A0A6-98E2-42C5-9B09-A8A9BDE8B205}" sibTransId="{D51793CA-2EC6-425D-AD12-EE7709CE05B6}"/>
    <dgm:cxn modelId="{44545172-E11D-4097-A77D-87BA1777DD72}" type="presOf" srcId="{1A0FD5E5-6182-4549-903F-5A8993947367}" destId="{4351E0B4-6F24-43E8-9AC1-5F3FC341A9E6}" srcOrd="0" destOrd="0" presId="urn:microsoft.com/office/officeart/2005/8/layout/vProcess5"/>
    <dgm:cxn modelId="{4C7B1679-0AD7-4B3B-A1C7-9AAA9F1368C2}" type="presOf" srcId="{70728F3A-6ABB-4069-85D8-C3AF426DC00E}" destId="{F15EA8C7-EF5E-4727-BFF0-729D81140857}" srcOrd="1" destOrd="0" presId="urn:microsoft.com/office/officeart/2005/8/layout/vProcess5"/>
    <dgm:cxn modelId="{00BF5995-6155-4251-9D6F-411489699A16}" type="presOf" srcId="{013953F1-E44B-448A-99E8-6CD49528ED1F}" destId="{9E18ACF8-6CFC-4702-B0D8-DEDCEF48D343}" srcOrd="0" destOrd="0" presId="urn:microsoft.com/office/officeart/2005/8/layout/vProcess5"/>
    <dgm:cxn modelId="{AC8BA39A-1788-4835-8DAA-2061F99A9CB1}" type="presOf" srcId="{5FF0A089-E072-47E8-A449-41C119C937C9}" destId="{C900D135-D7D9-4B48-AAC8-5D98CEAAAC0A}" srcOrd="0" destOrd="0" presId="urn:microsoft.com/office/officeart/2005/8/layout/vProcess5"/>
    <dgm:cxn modelId="{8765DC9A-4BDD-4D2C-971C-7E5E23A878C7}" type="presOf" srcId="{33F7D531-D62D-46E0-B58E-89BFC6917000}" destId="{5207EFE1-4EAB-4C21-977A-6B88C250D706}" srcOrd="0" destOrd="0" presId="urn:microsoft.com/office/officeart/2005/8/layout/vProcess5"/>
    <dgm:cxn modelId="{F327A99C-E107-47C4-A017-90500845F14E}" type="presOf" srcId="{1A0FD5E5-6182-4549-903F-5A8993947367}" destId="{43A4C2EC-BEC1-4C51-8A89-97EB59ED9331}" srcOrd="1" destOrd="0" presId="urn:microsoft.com/office/officeart/2005/8/layout/vProcess5"/>
    <dgm:cxn modelId="{F3BE8DC1-2A24-4EAA-86B6-317864AD87B0}" srcId="{FD5BFB38-3D87-47C5-A1A1-5E8261290CF6}" destId="{70728F3A-6ABB-4069-85D8-C3AF426DC00E}" srcOrd="0" destOrd="0" parTransId="{9A3E5911-228B-44C5-A369-38DD02C4FB2B}" sibTransId="{502EC5B0-267D-404E-8452-8CEC5719A275}"/>
    <dgm:cxn modelId="{E77A36D5-7AB0-48C5-8A11-6AF5D08CCDBD}" type="presOf" srcId="{D51793CA-2EC6-425D-AD12-EE7709CE05B6}" destId="{CFD43957-5693-401B-991B-9EFFEE39BD2D}" srcOrd="0" destOrd="0" presId="urn:microsoft.com/office/officeart/2005/8/layout/vProcess5"/>
    <dgm:cxn modelId="{57B2E7DA-AE15-43DF-A59A-F4426EE9E2EB}" srcId="{FD5BFB38-3D87-47C5-A1A1-5E8261290CF6}" destId="{BF78D17E-13B2-45C4-8A42-1B9143F6D4BA}" srcOrd="3" destOrd="0" parTransId="{74358763-FBCC-4AA7-9A70-EC92283AB35E}" sibTransId="{5FF0A089-E072-47E8-A449-41C119C937C9}"/>
    <dgm:cxn modelId="{8B351AF1-DEA4-49EE-B97D-5352F5B9D66F}" type="presOf" srcId="{33F7D531-D62D-46E0-B58E-89BFC6917000}" destId="{DFA0B67D-0857-42CD-84FB-5DE5BF76A43D}" srcOrd="1" destOrd="0" presId="urn:microsoft.com/office/officeart/2005/8/layout/vProcess5"/>
    <dgm:cxn modelId="{490D6BFC-4212-4FC3-B503-9F23D94A0768}" type="presOf" srcId="{502EC5B0-267D-404E-8452-8CEC5719A275}" destId="{9CC43203-9408-4253-8B00-2088D5FC29F7}" srcOrd="0" destOrd="0" presId="urn:microsoft.com/office/officeart/2005/8/layout/vProcess5"/>
    <dgm:cxn modelId="{BDA9D58A-D6D3-4F25-B564-8E44F1201BF2}" type="presParOf" srcId="{3268A636-2412-4494-93FD-D044AD728D48}" destId="{A7C9F55D-A37A-41D3-926E-1C77EDEB6503}" srcOrd="0" destOrd="0" presId="urn:microsoft.com/office/officeart/2005/8/layout/vProcess5"/>
    <dgm:cxn modelId="{066F6FFD-4CA6-4977-8D1D-24904AA1B6DD}" type="presParOf" srcId="{3268A636-2412-4494-93FD-D044AD728D48}" destId="{3901A303-016E-4E6F-953A-618F710BEE5C}" srcOrd="1" destOrd="0" presId="urn:microsoft.com/office/officeart/2005/8/layout/vProcess5"/>
    <dgm:cxn modelId="{2530C812-E332-43F2-BBA0-AF04566A93CF}" type="presParOf" srcId="{3268A636-2412-4494-93FD-D044AD728D48}" destId="{4351E0B4-6F24-43E8-9AC1-5F3FC341A9E6}" srcOrd="2" destOrd="0" presId="urn:microsoft.com/office/officeart/2005/8/layout/vProcess5"/>
    <dgm:cxn modelId="{787DDB3A-5032-45DA-9D61-F222C5960D88}" type="presParOf" srcId="{3268A636-2412-4494-93FD-D044AD728D48}" destId="{9E18ACF8-6CFC-4702-B0D8-DEDCEF48D343}" srcOrd="3" destOrd="0" presId="urn:microsoft.com/office/officeart/2005/8/layout/vProcess5"/>
    <dgm:cxn modelId="{339D0C33-0D9E-4F5F-B268-DFD83649BF75}" type="presParOf" srcId="{3268A636-2412-4494-93FD-D044AD728D48}" destId="{D1E06798-25A7-4C88-ACAE-9FDBBAD97977}" srcOrd="4" destOrd="0" presId="urn:microsoft.com/office/officeart/2005/8/layout/vProcess5"/>
    <dgm:cxn modelId="{7200F7C6-23DA-40BD-8B7D-0BF258561FBB}" type="presParOf" srcId="{3268A636-2412-4494-93FD-D044AD728D48}" destId="{5207EFE1-4EAB-4C21-977A-6B88C250D706}" srcOrd="5" destOrd="0" presId="urn:microsoft.com/office/officeart/2005/8/layout/vProcess5"/>
    <dgm:cxn modelId="{A91A45CC-0D14-4788-8318-20CDDFB29D8F}" type="presParOf" srcId="{3268A636-2412-4494-93FD-D044AD728D48}" destId="{9CC43203-9408-4253-8B00-2088D5FC29F7}" srcOrd="6" destOrd="0" presId="urn:microsoft.com/office/officeart/2005/8/layout/vProcess5"/>
    <dgm:cxn modelId="{AEC3E62F-F387-4344-854D-CEFE32F13D86}" type="presParOf" srcId="{3268A636-2412-4494-93FD-D044AD728D48}" destId="{15FBEA1F-50CE-472D-8543-3200FEAA0A3F}" srcOrd="7" destOrd="0" presId="urn:microsoft.com/office/officeart/2005/8/layout/vProcess5"/>
    <dgm:cxn modelId="{FB34154E-393C-4C3A-8FDC-04BEA232A912}" type="presParOf" srcId="{3268A636-2412-4494-93FD-D044AD728D48}" destId="{CFD43957-5693-401B-991B-9EFFEE39BD2D}" srcOrd="8" destOrd="0" presId="urn:microsoft.com/office/officeart/2005/8/layout/vProcess5"/>
    <dgm:cxn modelId="{EFD2E05F-044B-49A2-8127-FB98D3FB455E}" type="presParOf" srcId="{3268A636-2412-4494-93FD-D044AD728D48}" destId="{C900D135-D7D9-4B48-AAC8-5D98CEAAAC0A}" srcOrd="9" destOrd="0" presId="urn:microsoft.com/office/officeart/2005/8/layout/vProcess5"/>
    <dgm:cxn modelId="{9C73A042-69B7-4534-9D48-C5BCA8041753}" type="presParOf" srcId="{3268A636-2412-4494-93FD-D044AD728D48}" destId="{F15EA8C7-EF5E-4727-BFF0-729D81140857}" srcOrd="10" destOrd="0" presId="urn:microsoft.com/office/officeart/2005/8/layout/vProcess5"/>
    <dgm:cxn modelId="{3C051879-1C87-4983-8BBB-1CC94068A58D}" type="presParOf" srcId="{3268A636-2412-4494-93FD-D044AD728D48}" destId="{43A4C2EC-BEC1-4C51-8A89-97EB59ED9331}" srcOrd="11" destOrd="0" presId="urn:microsoft.com/office/officeart/2005/8/layout/vProcess5"/>
    <dgm:cxn modelId="{6040F155-3B73-4253-9552-11DF65D21FEA}" type="presParOf" srcId="{3268A636-2412-4494-93FD-D044AD728D48}" destId="{5A5B9F7B-0003-444F-98C8-3F1D38F8DC61}" srcOrd="12" destOrd="0" presId="urn:microsoft.com/office/officeart/2005/8/layout/vProcess5"/>
    <dgm:cxn modelId="{35074016-BA02-48AC-BB35-24EBB0D4F631}" type="presParOf" srcId="{3268A636-2412-4494-93FD-D044AD728D48}" destId="{9470976E-65A6-4944-AA66-B960B45F82BA}" srcOrd="13" destOrd="0" presId="urn:microsoft.com/office/officeart/2005/8/layout/vProcess5"/>
    <dgm:cxn modelId="{BF518840-9BBC-4446-9686-7D1C22720761}" type="presParOf" srcId="{3268A636-2412-4494-93FD-D044AD728D48}" destId="{DFA0B67D-0857-42CD-84FB-5DE5BF76A43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B30212-7575-4D68-8702-CB5F6A21ABEC}"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43407498-471D-4565-8741-4D0D5C7F8AE8}">
      <dgm:prSet/>
      <dgm:spPr/>
      <dgm:t>
        <a:bodyPr/>
        <a:lstStyle/>
        <a:p>
          <a:r>
            <a:rPr lang="es-MX"/>
            <a:t>afectación directa</a:t>
          </a:r>
          <a:endParaRPr lang="en-US"/>
        </a:p>
      </dgm:t>
    </dgm:pt>
    <dgm:pt modelId="{82AEA869-8FAA-41A5-94DF-7FA6519737FE}" type="parTrans" cxnId="{F567587F-4B90-4245-999D-5683CAD05BE5}">
      <dgm:prSet/>
      <dgm:spPr/>
      <dgm:t>
        <a:bodyPr/>
        <a:lstStyle/>
        <a:p>
          <a:endParaRPr lang="en-US"/>
        </a:p>
      </dgm:t>
    </dgm:pt>
    <dgm:pt modelId="{4BFE9C40-DA0C-4036-A420-841D3B8C27EA}" type="sibTrans" cxnId="{F567587F-4B90-4245-999D-5683CAD05BE5}">
      <dgm:prSet/>
      <dgm:spPr/>
      <dgm:t>
        <a:bodyPr/>
        <a:lstStyle/>
        <a:p>
          <a:endParaRPr lang="en-US"/>
        </a:p>
      </dgm:t>
    </dgm:pt>
    <dgm:pt modelId="{F060A586-8B51-4F89-BABA-4A094A51DBD2}">
      <dgm:prSet/>
      <dgm:spPr/>
      <dgm:t>
        <a:bodyPr/>
        <a:lstStyle/>
        <a:p>
          <a:r>
            <a:rPr lang="es-MX"/>
            <a:t>afectación personal</a:t>
          </a:r>
          <a:endParaRPr lang="en-US"/>
        </a:p>
      </dgm:t>
    </dgm:pt>
    <dgm:pt modelId="{0BE3B22C-4451-4E5D-889A-D1B0AAC00204}" type="parTrans" cxnId="{EE7B54F8-C625-461D-9F39-02BA9D615646}">
      <dgm:prSet/>
      <dgm:spPr/>
      <dgm:t>
        <a:bodyPr/>
        <a:lstStyle/>
        <a:p>
          <a:endParaRPr lang="en-US"/>
        </a:p>
      </dgm:t>
    </dgm:pt>
    <dgm:pt modelId="{C0FDC106-5CA5-478A-8E78-263309B9B375}" type="sibTrans" cxnId="{EE7B54F8-C625-461D-9F39-02BA9D615646}">
      <dgm:prSet/>
      <dgm:spPr/>
      <dgm:t>
        <a:bodyPr/>
        <a:lstStyle/>
        <a:p>
          <a:endParaRPr lang="en-US"/>
        </a:p>
      </dgm:t>
    </dgm:pt>
    <dgm:pt modelId="{1862E036-F31E-4B34-9389-A4C722417CCA}">
      <dgm:prSet/>
      <dgm:spPr/>
      <dgm:t>
        <a:bodyPr/>
        <a:lstStyle/>
        <a:p>
          <a:r>
            <a:rPr lang="es-MX"/>
            <a:t>afectación cierta</a:t>
          </a:r>
          <a:endParaRPr lang="en-US"/>
        </a:p>
      </dgm:t>
    </dgm:pt>
    <dgm:pt modelId="{22C24F2D-AA7E-4509-BFB2-BC068F076BC1}" type="parTrans" cxnId="{698466BA-10DE-412C-8CC8-F542F25D78D1}">
      <dgm:prSet/>
      <dgm:spPr/>
      <dgm:t>
        <a:bodyPr/>
        <a:lstStyle/>
        <a:p>
          <a:endParaRPr lang="en-US"/>
        </a:p>
      </dgm:t>
    </dgm:pt>
    <dgm:pt modelId="{20E2D0F2-93FF-45BB-A419-7A18C6E9725C}" type="sibTrans" cxnId="{698466BA-10DE-412C-8CC8-F542F25D78D1}">
      <dgm:prSet/>
      <dgm:spPr/>
      <dgm:t>
        <a:bodyPr/>
        <a:lstStyle/>
        <a:p>
          <a:endParaRPr lang="en-US"/>
        </a:p>
      </dgm:t>
    </dgm:pt>
    <dgm:pt modelId="{DCC3316E-BBA1-4CE3-8A8D-FE1631835E6E}">
      <dgm:prSet/>
      <dgm:spPr/>
      <dgm:t>
        <a:bodyPr/>
        <a:lstStyle/>
        <a:p>
          <a:r>
            <a:rPr lang="es-MX"/>
            <a:t>No basta un interés simple.</a:t>
          </a:r>
          <a:endParaRPr lang="en-US"/>
        </a:p>
      </dgm:t>
    </dgm:pt>
    <dgm:pt modelId="{65FA8B8D-8A69-41C3-95EC-124400F7BE4E}" type="parTrans" cxnId="{C8921C9C-FC74-46AE-B9BD-D1525CD7D720}">
      <dgm:prSet/>
      <dgm:spPr/>
      <dgm:t>
        <a:bodyPr/>
        <a:lstStyle/>
        <a:p>
          <a:endParaRPr lang="en-US"/>
        </a:p>
      </dgm:t>
    </dgm:pt>
    <dgm:pt modelId="{E3FE9CF5-6393-458F-818A-B68664AECA2C}" type="sibTrans" cxnId="{C8921C9C-FC74-46AE-B9BD-D1525CD7D720}">
      <dgm:prSet/>
      <dgm:spPr/>
      <dgm:t>
        <a:bodyPr/>
        <a:lstStyle/>
        <a:p>
          <a:endParaRPr lang="en-US"/>
        </a:p>
      </dgm:t>
    </dgm:pt>
    <dgm:pt modelId="{4CC3F50B-2F9F-4BB3-B9D7-B5540C6FB06D}" type="pres">
      <dgm:prSet presAssocID="{A8B30212-7575-4D68-8702-CB5F6A21ABEC}" presName="linear" presStyleCnt="0">
        <dgm:presLayoutVars>
          <dgm:dir/>
          <dgm:animLvl val="lvl"/>
          <dgm:resizeHandles val="exact"/>
        </dgm:presLayoutVars>
      </dgm:prSet>
      <dgm:spPr/>
    </dgm:pt>
    <dgm:pt modelId="{40986DCE-9C97-448C-8E5D-94AC134CAA2C}" type="pres">
      <dgm:prSet presAssocID="{43407498-471D-4565-8741-4D0D5C7F8AE8}" presName="parentLin" presStyleCnt="0"/>
      <dgm:spPr/>
    </dgm:pt>
    <dgm:pt modelId="{1AE456CE-ADCC-4F9B-AADE-4BA2C785AD0F}" type="pres">
      <dgm:prSet presAssocID="{43407498-471D-4565-8741-4D0D5C7F8AE8}" presName="parentLeftMargin" presStyleLbl="node1" presStyleIdx="0" presStyleCnt="4"/>
      <dgm:spPr/>
    </dgm:pt>
    <dgm:pt modelId="{A5A41CDF-D6C5-4E61-8EFE-70CC81F980B8}" type="pres">
      <dgm:prSet presAssocID="{43407498-471D-4565-8741-4D0D5C7F8AE8}" presName="parentText" presStyleLbl="node1" presStyleIdx="0" presStyleCnt="4">
        <dgm:presLayoutVars>
          <dgm:chMax val="0"/>
          <dgm:bulletEnabled val="1"/>
        </dgm:presLayoutVars>
      </dgm:prSet>
      <dgm:spPr/>
    </dgm:pt>
    <dgm:pt modelId="{AFE5CC8B-3B87-49DC-BFD6-ADA815F33DE2}" type="pres">
      <dgm:prSet presAssocID="{43407498-471D-4565-8741-4D0D5C7F8AE8}" presName="negativeSpace" presStyleCnt="0"/>
      <dgm:spPr/>
    </dgm:pt>
    <dgm:pt modelId="{7C8708C2-2D46-4AEE-AEFA-9BF5C3632DFB}" type="pres">
      <dgm:prSet presAssocID="{43407498-471D-4565-8741-4D0D5C7F8AE8}" presName="childText" presStyleLbl="conFgAcc1" presStyleIdx="0" presStyleCnt="4">
        <dgm:presLayoutVars>
          <dgm:bulletEnabled val="1"/>
        </dgm:presLayoutVars>
      </dgm:prSet>
      <dgm:spPr/>
    </dgm:pt>
    <dgm:pt modelId="{17AC38D5-6D8A-45F3-8F09-D289FABE6727}" type="pres">
      <dgm:prSet presAssocID="{4BFE9C40-DA0C-4036-A420-841D3B8C27EA}" presName="spaceBetweenRectangles" presStyleCnt="0"/>
      <dgm:spPr/>
    </dgm:pt>
    <dgm:pt modelId="{24647926-1123-46B2-A5F5-3432F5382C9E}" type="pres">
      <dgm:prSet presAssocID="{F060A586-8B51-4F89-BABA-4A094A51DBD2}" presName="parentLin" presStyleCnt="0"/>
      <dgm:spPr/>
    </dgm:pt>
    <dgm:pt modelId="{B8370003-84D9-447D-9ECE-F29702AE79FB}" type="pres">
      <dgm:prSet presAssocID="{F060A586-8B51-4F89-BABA-4A094A51DBD2}" presName="parentLeftMargin" presStyleLbl="node1" presStyleIdx="0" presStyleCnt="4"/>
      <dgm:spPr/>
    </dgm:pt>
    <dgm:pt modelId="{F234AD5E-01AE-4A83-A5C9-8BA48872F073}" type="pres">
      <dgm:prSet presAssocID="{F060A586-8B51-4F89-BABA-4A094A51DBD2}" presName="parentText" presStyleLbl="node1" presStyleIdx="1" presStyleCnt="4">
        <dgm:presLayoutVars>
          <dgm:chMax val="0"/>
          <dgm:bulletEnabled val="1"/>
        </dgm:presLayoutVars>
      </dgm:prSet>
      <dgm:spPr/>
    </dgm:pt>
    <dgm:pt modelId="{98F927FE-EB57-413B-B551-162118C00E01}" type="pres">
      <dgm:prSet presAssocID="{F060A586-8B51-4F89-BABA-4A094A51DBD2}" presName="negativeSpace" presStyleCnt="0"/>
      <dgm:spPr/>
    </dgm:pt>
    <dgm:pt modelId="{4D8F1C8B-5E4F-4B54-A62D-1A96740C69D0}" type="pres">
      <dgm:prSet presAssocID="{F060A586-8B51-4F89-BABA-4A094A51DBD2}" presName="childText" presStyleLbl="conFgAcc1" presStyleIdx="1" presStyleCnt="4">
        <dgm:presLayoutVars>
          <dgm:bulletEnabled val="1"/>
        </dgm:presLayoutVars>
      </dgm:prSet>
      <dgm:spPr/>
    </dgm:pt>
    <dgm:pt modelId="{9DD90178-5F47-42D6-9B9D-5B7776C32695}" type="pres">
      <dgm:prSet presAssocID="{C0FDC106-5CA5-478A-8E78-263309B9B375}" presName="spaceBetweenRectangles" presStyleCnt="0"/>
      <dgm:spPr/>
    </dgm:pt>
    <dgm:pt modelId="{B3F29A5D-BB7B-454C-879F-65E5BFAFBE2C}" type="pres">
      <dgm:prSet presAssocID="{1862E036-F31E-4B34-9389-A4C722417CCA}" presName="parentLin" presStyleCnt="0"/>
      <dgm:spPr/>
    </dgm:pt>
    <dgm:pt modelId="{860D53F6-54A5-416A-9B05-F6E1E3AA45ED}" type="pres">
      <dgm:prSet presAssocID="{1862E036-F31E-4B34-9389-A4C722417CCA}" presName="parentLeftMargin" presStyleLbl="node1" presStyleIdx="1" presStyleCnt="4"/>
      <dgm:spPr/>
    </dgm:pt>
    <dgm:pt modelId="{05828B3E-624F-4EA1-9623-C6FB3D04B10F}" type="pres">
      <dgm:prSet presAssocID="{1862E036-F31E-4B34-9389-A4C722417CCA}" presName="parentText" presStyleLbl="node1" presStyleIdx="2" presStyleCnt="4">
        <dgm:presLayoutVars>
          <dgm:chMax val="0"/>
          <dgm:bulletEnabled val="1"/>
        </dgm:presLayoutVars>
      </dgm:prSet>
      <dgm:spPr/>
    </dgm:pt>
    <dgm:pt modelId="{C4114D92-532E-405A-B35C-181069B7DFF4}" type="pres">
      <dgm:prSet presAssocID="{1862E036-F31E-4B34-9389-A4C722417CCA}" presName="negativeSpace" presStyleCnt="0"/>
      <dgm:spPr/>
    </dgm:pt>
    <dgm:pt modelId="{B1E716D5-F3A2-4052-993D-7C8871CEB2F4}" type="pres">
      <dgm:prSet presAssocID="{1862E036-F31E-4B34-9389-A4C722417CCA}" presName="childText" presStyleLbl="conFgAcc1" presStyleIdx="2" presStyleCnt="4">
        <dgm:presLayoutVars>
          <dgm:bulletEnabled val="1"/>
        </dgm:presLayoutVars>
      </dgm:prSet>
      <dgm:spPr/>
    </dgm:pt>
    <dgm:pt modelId="{A087356B-DF07-490D-8A57-3B880C04781E}" type="pres">
      <dgm:prSet presAssocID="{20E2D0F2-93FF-45BB-A419-7A18C6E9725C}" presName="spaceBetweenRectangles" presStyleCnt="0"/>
      <dgm:spPr/>
    </dgm:pt>
    <dgm:pt modelId="{E9349E08-DCD9-4C9E-AB1A-F1086B275CF3}" type="pres">
      <dgm:prSet presAssocID="{DCC3316E-BBA1-4CE3-8A8D-FE1631835E6E}" presName="parentLin" presStyleCnt="0"/>
      <dgm:spPr/>
    </dgm:pt>
    <dgm:pt modelId="{15881F40-EEAE-46BE-9320-4D32A50639E4}" type="pres">
      <dgm:prSet presAssocID="{DCC3316E-BBA1-4CE3-8A8D-FE1631835E6E}" presName="parentLeftMargin" presStyleLbl="node1" presStyleIdx="2" presStyleCnt="4"/>
      <dgm:spPr/>
    </dgm:pt>
    <dgm:pt modelId="{3E66E59C-E3D8-42E5-B92A-146DCED62C8F}" type="pres">
      <dgm:prSet presAssocID="{DCC3316E-BBA1-4CE3-8A8D-FE1631835E6E}" presName="parentText" presStyleLbl="node1" presStyleIdx="3" presStyleCnt="4">
        <dgm:presLayoutVars>
          <dgm:chMax val="0"/>
          <dgm:bulletEnabled val="1"/>
        </dgm:presLayoutVars>
      </dgm:prSet>
      <dgm:spPr/>
    </dgm:pt>
    <dgm:pt modelId="{72A3452D-0CEF-449E-AD11-1A787C254240}" type="pres">
      <dgm:prSet presAssocID="{DCC3316E-BBA1-4CE3-8A8D-FE1631835E6E}" presName="negativeSpace" presStyleCnt="0"/>
      <dgm:spPr/>
    </dgm:pt>
    <dgm:pt modelId="{EA42FAA2-EC1A-44FB-AC36-F15E37546722}" type="pres">
      <dgm:prSet presAssocID="{DCC3316E-BBA1-4CE3-8A8D-FE1631835E6E}" presName="childText" presStyleLbl="conFgAcc1" presStyleIdx="3" presStyleCnt="4">
        <dgm:presLayoutVars>
          <dgm:bulletEnabled val="1"/>
        </dgm:presLayoutVars>
      </dgm:prSet>
      <dgm:spPr/>
    </dgm:pt>
  </dgm:ptLst>
  <dgm:cxnLst>
    <dgm:cxn modelId="{A1E19301-4CE2-486F-959B-24BB948C300E}" type="presOf" srcId="{DCC3316E-BBA1-4CE3-8A8D-FE1631835E6E}" destId="{3E66E59C-E3D8-42E5-B92A-146DCED62C8F}" srcOrd="1" destOrd="0" presId="urn:microsoft.com/office/officeart/2005/8/layout/list1"/>
    <dgm:cxn modelId="{982B8620-DF23-4D37-9858-EC7BCFA4969A}" type="presOf" srcId="{F060A586-8B51-4F89-BABA-4A094A51DBD2}" destId="{F234AD5E-01AE-4A83-A5C9-8BA48872F073}" srcOrd="1" destOrd="0" presId="urn:microsoft.com/office/officeart/2005/8/layout/list1"/>
    <dgm:cxn modelId="{E02F4839-169B-4271-92C8-36C9D8E14C5A}" type="presOf" srcId="{F060A586-8B51-4F89-BABA-4A094A51DBD2}" destId="{B8370003-84D9-447D-9ECE-F29702AE79FB}" srcOrd="0" destOrd="0" presId="urn:microsoft.com/office/officeart/2005/8/layout/list1"/>
    <dgm:cxn modelId="{3E46B13C-27B4-4BD3-90E1-7D072102F4A1}" type="presOf" srcId="{1862E036-F31E-4B34-9389-A4C722417CCA}" destId="{05828B3E-624F-4EA1-9623-C6FB3D04B10F}" srcOrd="1" destOrd="0" presId="urn:microsoft.com/office/officeart/2005/8/layout/list1"/>
    <dgm:cxn modelId="{F567587F-4B90-4245-999D-5683CAD05BE5}" srcId="{A8B30212-7575-4D68-8702-CB5F6A21ABEC}" destId="{43407498-471D-4565-8741-4D0D5C7F8AE8}" srcOrd="0" destOrd="0" parTransId="{82AEA869-8FAA-41A5-94DF-7FA6519737FE}" sibTransId="{4BFE9C40-DA0C-4036-A420-841D3B8C27EA}"/>
    <dgm:cxn modelId="{FD132A8B-AFA7-45FC-82F0-B5591F557403}" type="presOf" srcId="{43407498-471D-4565-8741-4D0D5C7F8AE8}" destId="{A5A41CDF-D6C5-4E61-8EFE-70CC81F980B8}" srcOrd="1" destOrd="0" presId="urn:microsoft.com/office/officeart/2005/8/layout/list1"/>
    <dgm:cxn modelId="{C8921C9C-FC74-46AE-B9BD-D1525CD7D720}" srcId="{A8B30212-7575-4D68-8702-CB5F6A21ABEC}" destId="{DCC3316E-BBA1-4CE3-8A8D-FE1631835E6E}" srcOrd="3" destOrd="0" parTransId="{65FA8B8D-8A69-41C3-95EC-124400F7BE4E}" sibTransId="{E3FE9CF5-6393-458F-818A-B68664AECA2C}"/>
    <dgm:cxn modelId="{4D43F9B2-F048-4B03-B353-F62BE9ECA155}" type="presOf" srcId="{43407498-471D-4565-8741-4D0D5C7F8AE8}" destId="{1AE456CE-ADCC-4F9B-AADE-4BA2C785AD0F}" srcOrd="0" destOrd="0" presId="urn:microsoft.com/office/officeart/2005/8/layout/list1"/>
    <dgm:cxn modelId="{698466BA-10DE-412C-8CC8-F542F25D78D1}" srcId="{A8B30212-7575-4D68-8702-CB5F6A21ABEC}" destId="{1862E036-F31E-4B34-9389-A4C722417CCA}" srcOrd="2" destOrd="0" parTransId="{22C24F2D-AA7E-4509-BFB2-BC068F076BC1}" sibTransId="{20E2D0F2-93FF-45BB-A419-7A18C6E9725C}"/>
    <dgm:cxn modelId="{CD6298BD-7870-4FCC-A24B-2CB7A68C017F}" type="presOf" srcId="{DCC3316E-BBA1-4CE3-8A8D-FE1631835E6E}" destId="{15881F40-EEAE-46BE-9320-4D32A50639E4}" srcOrd="0" destOrd="0" presId="urn:microsoft.com/office/officeart/2005/8/layout/list1"/>
    <dgm:cxn modelId="{2CA5DCC9-7B7D-42B6-A5C8-597096D83512}" type="presOf" srcId="{A8B30212-7575-4D68-8702-CB5F6A21ABEC}" destId="{4CC3F50B-2F9F-4BB3-B9D7-B5540C6FB06D}" srcOrd="0" destOrd="0" presId="urn:microsoft.com/office/officeart/2005/8/layout/list1"/>
    <dgm:cxn modelId="{7B480AD3-21DA-460E-9EDD-933E1FAEDFFD}" type="presOf" srcId="{1862E036-F31E-4B34-9389-A4C722417CCA}" destId="{860D53F6-54A5-416A-9B05-F6E1E3AA45ED}" srcOrd="0" destOrd="0" presId="urn:microsoft.com/office/officeart/2005/8/layout/list1"/>
    <dgm:cxn modelId="{EE7B54F8-C625-461D-9F39-02BA9D615646}" srcId="{A8B30212-7575-4D68-8702-CB5F6A21ABEC}" destId="{F060A586-8B51-4F89-BABA-4A094A51DBD2}" srcOrd="1" destOrd="0" parTransId="{0BE3B22C-4451-4E5D-889A-D1B0AAC00204}" sibTransId="{C0FDC106-5CA5-478A-8E78-263309B9B375}"/>
    <dgm:cxn modelId="{885B43E1-41CE-4652-A442-3619924FBEEF}" type="presParOf" srcId="{4CC3F50B-2F9F-4BB3-B9D7-B5540C6FB06D}" destId="{40986DCE-9C97-448C-8E5D-94AC134CAA2C}" srcOrd="0" destOrd="0" presId="urn:microsoft.com/office/officeart/2005/8/layout/list1"/>
    <dgm:cxn modelId="{15092611-3104-4961-91F1-A85BE61C125A}" type="presParOf" srcId="{40986DCE-9C97-448C-8E5D-94AC134CAA2C}" destId="{1AE456CE-ADCC-4F9B-AADE-4BA2C785AD0F}" srcOrd="0" destOrd="0" presId="urn:microsoft.com/office/officeart/2005/8/layout/list1"/>
    <dgm:cxn modelId="{B46C47E9-C136-490A-83F2-DB3D648FA2B7}" type="presParOf" srcId="{40986DCE-9C97-448C-8E5D-94AC134CAA2C}" destId="{A5A41CDF-D6C5-4E61-8EFE-70CC81F980B8}" srcOrd="1" destOrd="0" presId="urn:microsoft.com/office/officeart/2005/8/layout/list1"/>
    <dgm:cxn modelId="{CF2C2F9D-85AD-478C-AEAE-E4889FA7C11F}" type="presParOf" srcId="{4CC3F50B-2F9F-4BB3-B9D7-B5540C6FB06D}" destId="{AFE5CC8B-3B87-49DC-BFD6-ADA815F33DE2}" srcOrd="1" destOrd="0" presId="urn:microsoft.com/office/officeart/2005/8/layout/list1"/>
    <dgm:cxn modelId="{F0A2E1E2-97D2-4B4F-962A-744216960749}" type="presParOf" srcId="{4CC3F50B-2F9F-4BB3-B9D7-B5540C6FB06D}" destId="{7C8708C2-2D46-4AEE-AEFA-9BF5C3632DFB}" srcOrd="2" destOrd="0" presId="urn:microsoft.com/office/officeart/2005/8/layout/list1"/>
    <dgm:cxn modelId="{2C074631-4FF7-46D6-BA90-5CAEB68C02F6}" type="presParOf" srcId="{4CC3F50B-2F9F-4BB3-B9D7-B5540C6FB06D}" destId="{17AC38D5-6D8A-45F3-8F09-D289FABE6727}" srcOrd="3" destOrd="0" presId="urn:microsoft.com/office/officeart/2005/8/layout/list1"/>
    <dgm:cxn modelId="{BED942CB-1F67-451D-8A13-AA4CFA9FB937}" type="presParOf" srcId="{4CC3F50B-2F9F-4BB3-B9D7-B5540C6FB06D}" destId="{24647926-1123-46B2-A5F5-3432F5382C9E}" srcOrd="4" destOrd="0" presId="urn:microsoft.com/office/officeart/2005/8/layout/list1"/>
    <dgm:cxn modelId="{C5D2C10F-015B-4EA0-9599-CC63941EDC64}" type="presParOf" srcId="{24647926-1123-46B2-A5F5-3432F5382C9E}" destId="{B8370003-84D9-447D-9ECE-F29702AE79FB}" srcOrd="0" destOrd="0" presId="urn:microsoft.com/office/officeart/2005/8/layout/list1"/>
    <dgm:cxn modelId="{69E05D2C-9353-4B60-82D9-7FB751D2EFC6}" type="presParOf" srcId="{24647926-1123-46B2-A5F5-3432F5382C9E}" destId="{F234AD5E-01AE-4A83-A5C9-8BA48872F073}" srcOrd="1" destOrd="0" presId="urn:microsoft.com/office/officeart/2005/8/layout/list1"/>
    <dgm:cxn modelId="{72F9ADDB-044F-4CC8-BE86-6E70334929A1}" type="presParOf" srcId="{4CC3F50B-2F9F-4BB3-B9D7-B5540C6FB06D}" destId="{98F927FE-EB57-413B-B551-162118C00E01}" srcOrd="5" destOrd="0" presId="urn:microsoft.com/office/officeart/2005/8/layout/list1"/>
    <dgm:cxn modelId="{38A45196-BDE7-4703-982C-BC624B30E052}" type="presParOf" srcId="{4CC3F50B-2F9F-4BB3-B9D7-B5540C6FB06D}" destId="{4D8F1C8B-5E4F-4B54-A62D-1A96740C69D0}" srcOrd="6" destOrd="0" presId="urn:microsoft.com/office/officeart/2005/8/layout/list1"/>
    <dgm:cxn modelId="{4A9A9DDD-7DB4-4987-B7D9-5D0738FED486}" type="presParOf" srcId="{4CC3F50B-2F9F-4BB3-B9D7-B5540C6FB06D}" destId="{9DD90178-5F47-42D6-9B9D-5B7776C32695}" srcOrd="7" destOrd="0" presId="urn:microsoft.com/office/officeart/2005/8/layout/list1"/>
    <dgm:cxn modelId="{34C0C6DB-43AC-4BBD-85E3-54E7580BDFFE}" type="presParOf" srcId="{4CC3F50B-2F9F-4BB3-B9D7-B5540C6FB06D}" destId="{B3F29A5D-BB7B-454C-879F-65E5BFAFBE2C}" srcOrd="8" destOrd="0" presId="urn:microsoft.com/office/officeart/2005/8/layout/list1"/>
    <dgm:cxn modelId="{4AA8F6A9-9F69-4AA3-B6EB-3631B5192F83}" type="presParOf" srcId="{B3F29A5D-BB7B-454C-879F-65E5BFAFBE2C}" destId="{860D53F6-54A5-416A-9B05-F6E1E3AA45ED}" srcOrd="0" destOrd="0" presId="urn:microsoft.com/office/officeart/2005/8/layout/list1"/>
    <dgm:cxn modelId="{0707E936-02AE-4F78-8A58-A19E50E1EFBC}" type="presParOf" srcId="{B3F29A5D-BB7B-454C-879F-65E5BFAFBE2C}" destId="{05828B3E-624F-4EA1-9623-C6FB3D04B10F}" srcOrd="1" destOrd="0" presId="urn:microsoft.com/office/officeart/2005/8/layout/list1"/>
    <dgm:cxn modelId="{EC5FF817-2ED8-45E2-8D30-5742545A63B3}" type="presParOf" srcId="{4CC3F50B-2F9F-4BB3-B9D7-B5540C6FB06D}" destId="{C4114D92-532E-405A-B35C-181069B7DFF4}" srcOrd="9" destOrd="0" presId="urn:microsoft.com/office/officeart/2005/8/layout/list1"/>
    <dgm:cxn modelId="{0F27C975-E310-458E-9D0A-D7398FD4E616}" type="presParOf" srcId="{4CC3F50B-2F9F-4BB3-B9D7-B5540C6FB06D}" destId="{B1E716D5-F3A2-4052-993D-7C8871CEB2F4}" srcOrd="10" destOrd="0" presId="urn:microsoft.com/office/officeart/2005/8/layout/list1"/>
    <dgm:cxn modelId="{3AD73F56-8048-463D-89E2-43532B8F678F}" type="presParOf" srcId="{4CC3F50B-2F9F-4BB3-B9D7-B5540C6FB06D}" destId="{A087356B-DF07-490D-8A57-3B880C04781E}" srcOrd="11" destOrd="0" presId="urn:microsoft.com/office/officeart/2005/8/layout/list1"/>
    <dgm:cxn modelId="{BE0388DE-D9F2-4A78-BAB7-A485E7586457}" type="presParOf" srcId="{4CC3F50B-2F9F-4BB3-B9D7-B5540C6FB06D}" destId="{E9349E08-DCD9-4C9E-AB1A-F1086B275CF3}" srcOrd="12" destOrd="0" presId="urn:microsoft.com/office/officeart/2005/8/layout/list1"/>
    <dgm:cxn modelId="{49F05982-FBF2-42F6-B9E1-F570A99A0DAD}" type="presParOf" srcId="{E9349E08-DCD9-4C9E-AB1A-F1086B275CF3}" destId="{15881F40-EEAE-46BE-9320-4D32A50639E4}" srcOrd="0" destOrd="0" presId="urn:microsoft.com/office/officeart/2005/8/layout/list1"/>
    <dgm:cxn modelId="{B55F3C6D-8890-41DA-A8B9-50ECF1873D9A}" type="presParOf" srcId="{E9349E08-DCD9-4C9E-AB1A-F1086B275CF3}" destId="{3E66E59C-E3D8-42E5-B92A-146DCED62C8F}" srcOrd="1" destOrd="0" presId="urn:microsoft.com/office/officeart/2005/8/layout/list1"/>
    <dgm:cxn modelId="{123D02B6-2626-4065-A0EB-7FBF3BC0F4E3}" type="presParOf" srcId="{4CC3F50B-2F9F-4BB3-B9D7-B5540C6FB06D}" destId="{72A3452D-0CEF-449E-AD11-1A787C254240}" srcOrd="13" destOrd="0" presId="urn:microsoft.com/office/officeart/2005/8/layout/list1"/>
    <dgm:cxn modelId="{BD661FD1-6A29-4566-8B62-4B9F11A5795A}" type="presParOf" srcId="{4CC3F50B-2F9F-4BB3-B9D7-B5540C6FB06D}" destId="{EA42FAA2-EC1A-44FB-AC36-F15E3754672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370ACF-675A-496F-A6C3-A6ACC35FCD4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4896954-3168-4858-9134-39CF8EC4BD57}">
      <dgm:prSet/>
      <dgm:spPr/>
      <dgm:t>
        <a:bodyPr/>
        <a:lstStyle/>
        <a:p>
          <a:r>
            <a:rPr lang="es-MX"/>
            <a:t>Plazos.</a:t>
          </a:r>
          <a:endParaRPr lang="en-US"/>
        </a:p>
      </dgm:t>
    </dgm:pt>
    <dgm:pt modelId="{5044FDC5-5BCA-4D3A-A267-2C7A81181F91}" type="parTrans" cxnId="{A5047E89-D82E-4782-ABD5-AC7B12D7F691}">
      <dgm:prSet/>
      <dgm:spPr/>
      <dgm:t>
        <a:bodyPr/>
        <a:lstStyle/>
        <a:p>
          <a:endParaRPr lang="en-US"/>
        </a:p>
      </dgm:t>
    </dgm:pt>
    <dgm:pt modelId="{FC48825B-7169-4F2D-BF57-205E11338D34}" type="sibTrans" cxnId="{A5047E89-D82E-4782-ABD5-AC7B12D7F691}">
      <dgm:prSet/>
      <dgm:spPr/>
      <dgm:t>
        <a:bodyPr/>
        <a:lstStyle/>
        <a:p>
          <a:endParaRPr lang="en-US"/>
        </a:p>
      </dgm:t>
    </dgm:pt>
    <dgm:pt modelId="{68511BDC-D58D-452A-8D7D-A32C34C02858}">
      <dgm:prSet/>
      <dgm:spPr/>
      <dgm:t>
        <a:bodyPr/>
        <a:lstStyle/>
        <a:p>
          <a:r>
            <a:rPr lang="es-MX"/>
            <a:t>Cómputo.</a:t>
          </a:r>
          <a:endParaRPr lang="en-US"/>
        </a:p>
      </dgm:t>
    </dgm:pt>
    <dgm:pt modelId="{DCAD5E6B-33FF-4DD5-8EC8-F75AF8F25061}" type="parTrans" cxnId="{DCEE657D-F18C-49F9-85F1-0899B3C0F3C0}">
      <dgm:prSet/>
      <dgm:spPr/>
      <dgm:t>
        <a:bodyPr/>
        <a:lstStyle/>
        <a:p>
          <a:endParaRPr lang="en-US"/>
        </a:p>
      </dgm:t>
    </dgm:pt>
    <dgm:pt modelId="{29A1E835-463D-4BB9-9900-72BE5C513B29}" type="sibTrans" cxnId="{DCEE657D-F18C-49F9-85F1-0899B3C0F3C0}">
      <dgm:prSet/>
      <dgm:spPr/>
      <dgm:t>
        <a:bodyPr/>
        <a:lstStyle/>
        <a:p>
          <a:endParaRPr lang="en-US"/>
        </a:p>
      </dgm:t>
    </dgm:pt>
    <dgm:pt modelId="{7352F375-5D40-4B54-96A5-2A53A0F183C4}">
      <dgm:prSet/>
      <dgm:spPr/>
      <dgm:t>
        <a:bodyPr/>
        <a:lstStyle/>
        <a:p>
          <a:r>
            <a:rPr lang="es-MX"/>
            <a:t>Presentación.</a:t>
          </a:r>
          <a:endParaRPr lang="en-US"/>
        </a:p>
      </dgm:t>
    </dgm:pt>
    <dgm:pt modelId="{4AA9780C-D951-4E51-AC21-C46B3EA9398F}" type="parTrans" cxnId="{98B723CA-21C2-4E06-9F7B-71EFC9308025}">
      <dgm:prSet/>
      <dgm:spPr/>
      <dgm:t>
        <a:bodyPr/>
        <a:lstStyle/>
        <a:p>
          <a:endParaRPr lang="en-US"/>
        </a:p>
      </dgm:t>
    </dgm:pt>
    <dgm:pt modelId="{9F1E1E56-39EE-4294-877E-AF5483CC0B1C}" type="sibTrans" cxnId="{98B723CA-21C2-4E06-9F7B-71EFC9308025}">
      <dgm:prSet/>
      <dgm:spPr/>
      <dgm:t>
        <a:bodyPr/>
        <a:lstStyle/>
        <a:p>
          <a:endParaRPr lang="en-US"/>
        </a:p>
      </dgm:t>
    </dgm:pt>
    <dgm:pt modelId="{A77E82C5-DAEF-43FA-8984-F09244BF1C75}">
      <dgm:prSet/>
      <dgm:spPr/>
      <dgm:t>
        <a:bodyPr/>
        <a:lstStyle/>
        <a:p>
          <a:r>
            <a:rPr lang="es-MX"/>
            <a:t>Errores frecuentes.</a:t>
          </a:r>
          <a:endParaRPr lang="en-US"/>
        </a:p>
      </dgm:t>
    </dgm:pt>
    <dgm:pt modelId="{6FDC6095-4C86-415D-8961-D9C675969ED4}" type="parTrans" cxnId="{DAC9E935-7A99-4A14-9EA9-E1BFE2EC75AA}">
      <dgm:prSet/>
      <dgm:spPr/>
      <dgm:t>
        <a:bodyPr/>
        <a:lstStyle/>
        <a:p>
          <a:endParaRPr lang="en-US"/>
        </a:p>
      </dgm:t>
    </dgm:pt>
    <dgm:pt modelId="{2E139E9F-001E-472C-B377-D4C4A8107C7E}" type="sibTrans" cxnId="{DAC9E935-7A99-4A14-9EA9-E1BFE2EC75AA}">
      <dgm:prSet/>
      <dgm:spPr/>
      <dgm:t>
        <a:bodyPr/>
        <a:lstStyle/>
        <a:p>
          <a:endParaRPr lang="en-US"/>
        </a:p>
      </dgm:t>
    </dgm:pt>
    <dgm:pt modelId="{4293E4A3-BD50-4669-BC85-1109DE1EC39E}" type="pres">
      <dgm:prSet presAssocID="{F0370ACF-675A-496F-A6C3-A6ACC35FCD42}" presName="linear" presStyleCnt="0">
        <dgm:presLayoutVars>
          <dgm:animLvl val="lvl"/>
          <dgm:resizeHandles val="exact"/>
        </dgm:presLayoutVars>
      </dgm:prSet>
      <dgm:spPr/>
    </dgm:pt>
    <dgm:pt modelId="{27587F2C-C7E8-413E-A379-77B43AB4ED43}" type="pres">
      <dgm:prSet presAssocID="{F4896954-3168-4858-9134-39CF8EC4BD57}" presName="parentText" presStyleLbl="node1" presStyleIdx="0" presStyleCnt="4">
        <dgm:presLayoutVars>
          <dgm:chMax val="0"/>
          <dgm:bulletEnabled val="1"/>
        </dgm:presLayoutVars>
      </dgm:prSet>
      <dgm:spPr/>
    </dgm:pt>
    <dgm:pt modelId="{DE76571A-DEF6-4279-B780-26E7D98C3AFE}" type="pres">
      <dgm:prSet presAssocID="{FC48825B-7169-4F2D-BF57-205E11338D34}" presName="spacer" presStyleCnt="0"/>
      <dgm:spPr/>
    </dgm:pt>
    <dgm:pt modelId="{37346D86-DAD0-48A4-8CEA-4EB68539CA53}" type="pres">
      <dgm:prSet presAssocID="{68511BDC-D58D-452A-8D7D-A32C34C02858}" presName="parentText" presStyleLbl="node1" presStyleIdx="1" presStyleCnt="4">
        <dgm:presLayoutVars>
          <dgm:chMax val="0"/>
          <dgm:bulletEnabled val="1"/>
        </dgm:presLayoutVars>
      </dgm:prSet>
      <dgm:spPr/>
    </dgm:pt>
    <dgm:pt modelId="{18B9263D-C0C9-411D-BDDA-2F4F355625C8}" type="pres">
      <dgm:prSet presAssocID="{29A1E835-463D-4BB9-9900-72BE5C513B29}" presName="spacer" presStyleCnt="0"/>
      <dgm:spPr/>
    </dgm:pt>
    <dgm:pt modelId="{BD0F7C0B-80BA-44B8-B37F-3985753F2EF2}" type="pres">
      <dgm:prSet presAssocID="{7352F375-5D40-4B54-96A5-2A53A0F183C4}" presName="parentText" presStyleLbl="node1" presStyleIdx="2" presStyleCnt="4">
        <dgm:presLayoutVars>
          <dgm:chMax val="0"/>
          <dgm:bulletEnabled val="1"/>
        </dgm:presLayoutVars>
      </dgm:prSet>
      <dgm:spPr/>
    </dgm:pt>
    <dgm:pt modelId="{0A72BCB8-C125-42B4-93EA-CDAE34649B63}" type="pres">
      <dgm:prSet presAssocID="{9F1E1E56-39EE-4294-877E-AF5483CC0B1C}" presName="spacer" presStyleCnt="0"/>
      <dgm:spPr/>
    </dgm:pt>
    <dgm:pt modelId="{2C25DB99-4EA7-4A27-BD2F-CDAAEC9218DB}" type="pres">
      <dgm:prSet presAssocID="{A77E82C5-DAEF-43FA-8984-F09244BF1C75}" presName="parentText" presStyleLbl="node1" presStyleIdx="3" presStyleCnt="4">
        <dgm:presLayoutVars>
          <dgm:chMax val="0"/>
          <dgm:bulletEnabled val="1"/>
        </dgm:presLayoutVars>
      </dgm:prSet>
      <dgm:spPr/>
    </dgm:pt>
  </dgm:ptLst>
  <dgm:cxnLst>
    <dgm:cxn modelId="{DAC9E935-7A99-4A14-9EA9-E1BFE2EC75AA}" srcId="{F0370ACF-675A-496F-A6C3-A6ACC35FCD42}" destId="{A77E82C5-DAEF-43FA-8984-F09244BF1C75}" srcOrd="3" destOrd="0" parTransId="{6FDC6095-4C86-415D-8961-D9C675969ED4}" sibTransId="{2E139E9F-001E-472C-B377-D4C4A8107C7E}"/>
    <dgm:cxn modelId="{91855437-1C76-44C3-9A0A-FFE0E76E45EA}" type="presOf" srcId="{68511BDC-D58D-452A-8D7D-A32C34C02858}" destId="{37346D86-DAD0-48A4-8CEA-4EB68539CA53}" srcOrd="0" destOrd="0" presId="urn:microsoft.com/office/officeart/2005/8/layout/vList2"/>
    <dgm:cxn modelId="{F55D307B-A79D-40C4-BD9C-FF877EC9F7EC}" type="presOf" srcId="{F4896954-3168-4858-9134-39CF8EC4BD57}" destId="{27587F2C-C7E8-413E-A379-77B43AB4ED43}" srcOrd="0" destOrd="0" presId="urn:microsoft.com/office/officeart/2005/8/layout/vList2"/>
    <dgm:cxn modelId="{8A06BF7C-BA87-4B4A-957C-60844D06704E}" type="presOf" srcId="{A77E82C5-DAEF-43FA-8984-F09244BF1C75}" destId="{2C25DB99-4EA7-4A27-BD2F-CDAAEC9218DB}" srcOrd="0" destOrd="0" presId="urn:microsoft.com/office/officeart/2005/8/layout/vList2"/>
    <dgm:cxn modelId="{DCEE657D-F18C-49F9-85F1-0899B3C0F3C0}" srcId="{F0370ACF-675A-496F-A6C3-A6ACC35FCD42}" destId="{68511BDC-D58D-452A-8D7D-A32C34C02858}" srcOrd="1" destOrd="0" parTransId="{DCAD5E6B-33FF-4DD5-8EC8-F75AF8F25061}" sibTransId="{29A1E835-463D-4BB9-9900-72BE5C513B29}"/>
    <dgm:cxn modelId="{A5047E89-D82E-4782-ABD5-AC7B12D7F691}" srcId="{F0370ACF-675A-496F-A6C3-A6ACC35FCD42}" destId="{F4896954-3168-4858-9134-39CF8EC4BD57}" srcOrd="0" destOrd="0" parTransId="{5044FDC5-5BCA-4D3A-A267-2C7A81181F91}" sibTransId="{FC48825B-7169-4F2D-BF57-205E11338D34}"/>
    <dgm:cxn modelId="{2710C9BE-2035-48C9-8002-CE2EBA54FD8E}" type="presOf" srcId="{F0370ACF-675A-496F-A6C3-A6ACC35FCD42}" destId="{4293E4A3-BD50-4669-BC85-1109DE1EC39E}" srcOrd="0" destOrd="0" presId="urn:microsoft.com/office/officeart/2005/8/layout/vList2"/>
    <dgm:cxn modelId="{98B723CA-21C2-4E06-9F7B-71EFC9308025}" srcId="{F0370ACF-675A-496F-A6C3-A6ACC35FCD42}" destId="{7352F375-5D40-4B54-96A5-2A53A0F183C4}" srcOrd="2" destOrd="0" parTransId="{4AA9780C-D951-4E51-AC21-C46B3EA9398F}" sibTransId="{9F1E1E56-39EE-4294-877E-AF5483CC0B1C}"/>
    <dgm:cxn modelId="{51AA0FDF-A62C-4605-903A-4C5A65D5C90E}" type="presOf" srcId="{7352F375-5D40-4B54-96A5-2A53A0F183C4}" destId="{BD0F7C0B-80BA-44B8-B37F-3985753F2EF2}" srcOrd="0" destOrd="0" presId="urn:microsoft.com/office/officeart/2005/8/layout/vList2"/>
    <dgm:cxn modelId="{65C1EC22-0C89-41EF-B5DF-6D40B41171C5}" type="presParOf" srcId="{4293E4A3-BD50-4669-BC85-1109DE1EC39E}" destId="{27587F2C-C7E8-413E-A379-77B43AB4ED43}" srcOrd="0" destOrd="0" presId="urn:microsoft.com/office/officeart/2005/8/layout/vList2"/>
    <dgm:cxn modelId="{2EB2A7E7-B944-4645-B8FC-6400F160B03A}" type="presParOf" srcId="{4293E4A3-BD50-4669-BC85-1109DE1EC39E}" destId="{DE76571A-DEF6-4279-B780-26E7D98C3AFE}" srcOrd="1" destOrd="0" presId="urn:microsoft.com/office/officeart/2005/8/layout/vList2"/>
    <dgm:cxn modelId="{CEC98A34-94FD-41BF-9FC4-DA0F6941F632}" type="presParOf" srcId="{4293E4A3-BD50-4669-BC85-1109DE1EC39E}" destId="{37346D86-DAD0-48A4-8CEA-4EB68539CA53}" srcOrd="2" destOrd="0" presId="urn:microsoft.com/office/officeart/2005/8/layout/vList2"/>
    <dgm:cxn modelId="{FAFE0198-7C7F-4452-9685-BA59A7563495}" type="presParOf" srcId="{4293E4A3-BD50-4669-BC85-1109DE1EC39E}" destId="{18B9263D-C0C9-411D-BDDA-2F4F355625C8}" srcOrd="3" destOrd="0" presId="urn:microsoft.com/office/officeart/2005/8/layout/vList2"/>
    <dgm:cxn modelId="{142901CA-FFB2-45CB-B968-65C1B9A6A4D8}" type="presParOf" srcId="{4293E4A3-BD50-4669-BC85-1109DE1EC39E}" destId="{BD0F7C0B-80BA-44B8-B37F-3985753F2EF2}" srcOrd="4" destOrd="0" presId="urn:microsoft.com/office/officeart/2005/8/layout/vList2"/>
    <dgm:cxn modelId="{2EBE625B-8B42-4812-A8AA-F316B530A257}" type="presParOf" srcId="{4293E4A3-BD50-4669-BC85-1109DE1EC39E}" destId="{0A72BCB8-C125-42B4-93EA-CDAE34649B63}" srcOrd="5" destOrd="0" presId="urn:microsoft.com/office/officeart/2005/8/layout/vList2"/>
    <dgm:cxn modelId="{2371F8F2-B2D0-401C-8DE9-2CA634166A2A}" type="presParOf" srcId="{4293E4A3-BD50-4669-BC85-1109DE1EC39E}" destId="{2C25DB99-4EA7-4A27-BD2F-CDAAEC9218D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37CA0-C74D-471E-849B-D780FEBAA6E0}">
      <dsp:nvSpPr>
        <dsp:cNvPr id="0" name=""/>
        <dsp:cNvSpPr/>
      </dsp:nvSpPr>
      <dsp:spPr>
        <a:xfrm>
          <a:off x="0" y="2288"/>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8576F-045C-476E-84E8-88F526DDD57A}">
      <dsp:nvSpPr>
        <dsp:cNvPr id="0" name=""/>
        <dsp:cNvSpPr/>
      </dsp:nvSpPr>
      <dsp:spPr>
        <a:xfrm>
          <a:off x="350852" y="263253"/>
          <a:ext cx="637913" cy="6379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86BA44-4CB2-494D-8BC4-A90622922A35}">
      <dsp:nvSpPr>
        <dsp:cNvPr id="0" name=""/>
        <dsp:cNvSpPr/>
      </dsp:nvSpPr>
      <dsp:spPr>
        <a:xfrm>
          <a:off x="1339618" y="2288"/>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s-MX" sz="2200" kern="1200"/>
            <a:t>nueva elección judicial</a:t>
          </a:r>
          <a:endParaRPr lang="en-US" sz="2200" kern="1200"/>
        </a:p>
      </dsp:txBody>
      <dsp:txXfrm>
        <a:off x="1339618" y="2288"/>
        <a:ext cx="5024605" cy="1159843"/>
      </dsp:txXfrm>
    </dsp:sp>
    <dsp:sp modelId="{8F34AE25-1373-4048-B82D-3F64A79C96FA}">
      <dsp:nvSpPr>
        <dsp:cNvPr id="0" name=""/>
        <dsp:cNvSpPr/>
      </dsp:nvSpPr>
      <dsp:spPr>
        <a:xfrm>
          <a:off x="0" y="1452092"/>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6B5F52-139E-470B-8746-FAC0ED03AB7A}">
      <dsp:nvSpPr>
        <dsp:cNvPr id="0" name=""/>
        <dsp:cNvSpPr/>
      </dsp:nvSpPr>
      <dsp:spPr>
        <a:xfrm>
          <a:off x="350852" y="1713057"/>
          <a:ext cx="637913" cy="6379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60429F-1B19-4027-BE82-15C1B4E72299}">
      <dsp:nvSpPr>
        <dsp:cNvPr id="0" name=""/>
        <dsp:cNvSpPr/>
      </dsp:nvSpPr>
      <dsp:spPr>
        <a:xfrm>
          <a:off x="1339618" y="1452092"/>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s-MX" sz="2200" kern="1200"/>
            <a:t>legitimidad democrática</a:t>
          </a:r>
          <a:endParaRPr lang="en-US" sz="2200" kern="1200"/>
        </a:p>
      </dsp:txBody>
      <dsp:txXfrm>
        <a:off x="1339618" y="1452092"/>
        <a:ext cx="5024605" cy="1159843"/>
      </dsp:txXfrm>
    </dsp:sp>
    <dsp:sp modelId="{8C6112C8-67D7-4B9B-844B-987B764D2795}">
      <dsp:nvSpPr>
        <dsp:cNvPr id="0" name=""/>
        <dsp:cNvSpPr/>
      </dsp:nvSpPr>
      <dsp:spPr>
        <a:xfrm>
          <a:off x="0" y="2901896"/>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BD437B-E351-42BF-8926-82BD8D4B46A4}">
      <dsp:nvSpPr>
        <dsp:cNvPr id="0" name=""/>
        <dsp:cNvSpPr/>
      </dsp:nvSpPr>
      <dsp:spPr>
        <a:xfrm>
          <a:off x="350852" y="3162861"/>
          <a:ext cx="637913" cy="6379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FD82D7-B32B-470B-9076-5086B66DB92E}">
      <dsp:nvSpPr>
        <dsp:cNvPr id="0" name=""/>
        <dsp:cNvSpPr/>
      </dsp:nvSpPr>
      <dsp:spPr>
        <a:xfrm>
          <a:off x="1339618" y="2901896"/>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s-MX" sz="2200" kern="1200"/>
            <a:t>necesidad de mecanismos de control</a:t>
          </a:r>
          <a:endParaRPr lang="en-US" sz="2200" kern="1200"/>
        </a:p>
      </dsp:txBody>
      <dsp:txXfrm>
        <a:off x="1339618" y="2901896"/>
        <a:ext cx="5024605" cy="1159843"/>
      </dsp:txXfrm>
    </dsp:sp>
    <dsp:sp modelId="{83B9CCC8-44EF-4F75-A3DB-A8589B2C74DD}">
      <dsp:nvSpPr>
        <dsp:cNvPr id="0" name=""/>
        <dsp:cNvSpPr/>
      </dsp:nvSpPr>
      <dsp:spPr>
        <a:xfrm>
          <a:off x="0" y="4351700"/>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371C11-A439-4520-9F18-95BE32AC1586}">
      <dsp:nvSpPr>
        <dsp:cNvPr id="0" name=""/>
        <dsp:cNvSpPr/>
      </dsp:nvSpPr>
      <dsp:spPr>
        <a:xfrm>
          <a:off x="350852" y="4612665"/>
          <a:ext cx="637913" cy="6379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EBC88B-B88C-4687-918F-16DD4CCD77C8}">
      <dsp:nvSpPr>
        <dsp:cNvPr id="0" name=""/>
        <dsp:cNvSpPr/>
      </dsp:nvSpPr>
      <dsp:spPr>
        <a:xfrm>
          <a:off x="1339618" y="4351700"/>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s-MX" sz="2200" kern="1200"/>
            <a:t>tutela judicial efectiva</a:t>
          </a:r>
          <a:endParaRPr lang="en-US" sz="2200" kern="1200"/>
        </a:p>
      </dsp:txBody>
      <dsp:txXfrm>
        <a:off x="1339618" y="4351700"/>
        <a:ext cx="5024605" cy="11598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E2AFD-B861-4225-9780-18C56D55C558}">
      <dsp:nvSpPr>
        <dsp:cNvPr id="0" name=""/>
        <dsp:cNvSpPr/>
      </dsp:nvSpPr>
      <dsp:spPr>
        <a:xfrm>
          <a:off x="0" y="1250315"/>
          <a:ext cx="6364224" cy="13608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28DDE2-E624-4170-80F0-C9738711FBD7}">
      <dsp:nvSpPr>
        <dsp:cNvPr id="0" name=""/>
        <dsp:cNvSpPr/>
      </dsp:nvSpPr>
      <dsp:spPr>
        <a:xfrm>
          <a:off x="318211" y="453275"/>
          <a:ext cx="4454956" cy="15940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2400300">
            <a:lnSpc>
              <a:spcPct val="90000"/>
            </a:lnSpc>
            <a:spcBef>
              <a:spcPct val="0"/>
            </a:spcBef>
            <a:spcAft>
              <a:spcPct val="35000"/>
            </a:spcAft>
            <a:buNone/>
          </a:pPr>
          <a:r>
            <a:rPr lang="es-MX" sz="5400" kern="1200"/>
            <a:t>Per saltum.</a:t>
          </a:r>
          <a:endParaRPr lang="en-US" sz="5400" kern="1200"/>
        </a:p>
      </dsp:txBody>
      <dsp:txXfrm>
        <a:off x="396028" y="531092"/>
        <a:ext cx="4299322" cy="1438446"/>
      </dsp:txXfrm>
    </dsp:sp>
    <dsp:sp modelId="{6848EFC3-802D-445E-B1C7-017E985C1D81}">
      <dsp:nvSpPr>
        <dsp:cNvPr id="0" name=""/>
        <dsp:cNvSpPr/>
      </dsp:nvSpPr>
      <dsp:spPr>
        <a:xfrm>
          <a:off x="0" y="3699756"/>
          <a:ext cx="6364224" cy="1360800"/>
        </a:xfrm>
        <a:prstGeom prst="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B0F524-2C43-440F-A1D4-89FF35211F7A}">
      <dsp:nvSpPr>
        <dsp:cNvPr id="0" name=""/>
        <dsp:cNvSpPr/>
      </dsp:nvSpPr>
      <dsp:spPr>
        <a:xfrm>
          <a:off x="318211" y="2902716"/>
          <a:ext cx="4454956" cy="159408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2400300">
            <a:lnSpc>
              <a:spcPct val="90000"/>
            </a:lnSpc>
            <a:spcBef>
              <a:spcPct val="0"/>
            </a:spcBef>
            <a:spcAft>
              <a:spcPct val="35000"/>
            </a:spcAft>
            <a:buNone/>
          </a:pPr>
          <a:r>
            <a:rPr lang="es-MX" sz="5400" kern="1200"/>
            <a:t>Excepciones.</a:t>
          </a:r>
          <a:endParaRPr lang="en-US" sz="5400" kern="1200"/>
        </a:p>
      </dsp:txBody>
      <dsp:txXfrm>
        <a:off x="396028" y="2980533"/>
        <a:ext cx="4299322" cy="143844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B97E4-1E61-47D4-BE21-215BE906C62A}">
      <dsp:nvSpPr>
        <dsp:cNvPr id="0" name=""/>
        <dsp:cNvSpPr/>
      </dsp:nvSpPr>
      <dsp:spPr>
        <a:xfrm>
          <a:off x="0" y="71045"/>
          <a:ext cx="6364224" cy="5405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Demanda</a:t>
          </a:r>
          <a:endParaRPr lang="en-US" sz="2200" kern="1200"/>
        </a:p>
      </dsp:txBody>
      <dsp:txXfrm>
        <a:off x="26387" y="97432"/>
        <a:ext cx="6311450" cy="487766"/>
      </dsp:txXfrm>
    </dsp:sp>
    <dsp:sp modelId="{4C7DF860-5FB9-4062-8EF5-9C6665587A61}">
      <dsp:nvSpPr>
        <dsp:cNvPr id="0" name=""/>
        <dsp:cNvSpPr/>
      </dsp:nvSpPr>
      <dsp:spPr>
        <a:xfrm>
          <a:off x="0" y="674945"/>
          <a:ext cx="6364224" cy="540540"/>
        </a:xfrm>
        <a:prstGeom prst="roundRect">
          <a:avLst/>
        </a:prstGeom>
        <a:solidFill>
          <a:schemeClr val="accent5">
            <a:hueOff val="-1519019"/>
            <a:satOff val="-103"/>
            <a:lumOff val="24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a:t>
          </a:r>
          <a:endParaRPr lang="en-US" sz="2200" kern="1200"/>
        </a:p>
      </dsp:txBody>
      <dsp:txXfrm>
        <a:off x="26387" y="701332"/>
        <a:ext cx="6311450" cy="487766"/>
      </dsp:txXfrm>
    </dsp:sp>
    <dsp:sp modelId="{367D4A14-F0B0-4897-BEBD-E71CE9D4DA7B}">
      <dsp:nvSpPr>
        <dsp:cNvPr id="0" name=""/>
        <dsp:cNvSpPr/>
      </dsp:nvSpPr>
      <dsp:spPr>
        <a:xfrm>
          <a:off x="0" y="1278845"/>
          <a:ext cx="6364224" cy="54054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Pretensión</a:t>
          </a:r>
          <a:endParaRPr lang="en-US" sz="2200" kern="1200"/>
        </a:p>
      </dsp:txBody>
      <dsp:txXfrm>
        <a:off x="26387" y="1305232"/>
        <a:ext cx="6311450" cy="487766"/>
      </dsp:txXfrm>
    </dsp:sp>
    <dsp:sp modelId="{F5F5843B-477F-47D7-A040-E34A2FF8A0AD}">
      <dsp:nvSpPr>
        <dsp:cNvPr id="0" name=""/>
        <dsp:cNvSpPr/>
      </dsp:nvSpPr>
      <dsp:spPr>
        <a:xfrm>
          <a:off x="0" y="1882745"/>
          <a:ext cx="6364224" cy="540540"/>
        </a:xfrm>
        <a:prstGeom prst="roundRect">
          <a:avLst/>
        </a:prstGeom>
        <a:solidFill>
          <a:schemeClr val="accent5">
            <a:hueOff val="-4557056"/>
            <a:satOff val="-310"/>
            <a:lumOff val="7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a:t>
          </a:r>
          <a:endParaRPr lang="en-US" sz="2200" kern="1200"/>
        </a:p>
      </dsp:txBody>
      <dsp:txXfrm>
        <a:off x="26387" y="1909132"/>
        <a:ext cx="6311450" cy="487766"/>
      </dsp:txXfrm>
    </dsp:sp>
    <dsp:sp modelId="{702E4824-880C-45E1-9950-523ED6D638DD}">
      <dsp:nvSpPr>
        <dsp:cNvPr id="0" name=""/>
        <dsp:cNvSpPr/>
      </dsp:nvSpPr>
      <dsp:spPr>
        <a:xfrm>
          <a:off x="0" y="2486646"/>
          <a:ext cx="6364224" cy="54054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Causa de pedir</a:t>
          </a:r>
          <a:endParaRPr lang="en-US" sz="2200" kern="1200"/>
        </a:p>
      </dsp:txBody>
      <dsp:txXfrm>
        <a:off x="26387" y="2513033"/>
        <a:ext cx="6311450" cy="487766"/>
      </dsp:txXfrm>
    </dsp:sp>
    <dsp:sp modelId="{EA2818AC-8308-4507-A08D-C55B014C11E6}">
      <dsp:nvSpPr>
        <dsp:cNvPr id="0" name=""/>
        <dsp:cNvSpPr/>
      </dsp:nvSpPr>
      <dsp:spPr>
        <a:xfrm>
          <a:off x="0" y="3090546"/>
          <a:ext cx="6364224" cy="540540"/>
        </a:xfrm>
        <a:prstGeom prst="roundRect">
          <a:avLst/>
        </a:prstGeom>
        <a:solidFill>
          <a:schemeClr val="accent5">
            <a:hueOff val="-7595094"/>
            <a:satOff val="-516"/>
            <a:lumOff val="122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a:t>
          </a:r>
          <a:endParaRPr lang="en-US" sz="2200" kern="1200"/>
        </a:p>
      </dsp:txBody>
      <dsp:txXfrm>
        <a:off x="26387" y="3116933"/>
        <a:ext cx="6311450" cy="487766"/>
      </dsp:txXfrm>
    </dsp:sp>
    <dsp:sp modelId="{19B4AB5A-1039-4268-AF67-91AE2C01E27D}">
      <dsp:nvSpPr>
        <dsp:cNvPr id="0" name=""/>
        <dsp:cNvSpPr/>
      </dsp:nvSpPr>
      <dsp:spPr>
        <a:xfrm>
          <a:off x="0" y="3694446"/>
          <a:ext cx="6364224" cy="54054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Agravios</a:t>
          </a:r>
          <a:endParaRPr lang="en-US" sz="2200" kern="1200"/>
        </a:p>
      </dsp:txBody>
      <dsp:txXfrm>
        <a:off x="26387" y="3720833"/>
        <a:ext cx="6311450" cy="487766"/>
      </dsp:txXfrm>
    </dsp:sp>
    <dsp:sp modelId="{03F27C5B-370F-44FE-91A4-E2CFFB1BF39A}">
      <dsp:nvSpPr>
        <dsp:cNvPr id="0" name=""/>
        <dsp:cNvSpPr/>
      </dsp:nvSpPr>
      <dsp:spPr>
        <a:xfrm>
          <a:off x="0" y="4298346"/>
          <a:ext cx="6364224" cy="540540"/>
        </a:xfrm>
        <a:prstGeom prst="roundRect">
          <a:avLst/>
        </a:prstGeom>
        <a:solidFill>
          <a:schemeClr val="accent5">
            <a:hueOff val="-10633130"/>
            <a:satOff val="-723"/>
            <a:lumOff val="171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a:t>
          </a:r>
          <a:endParaRPr lang="en-US" sz="2200" kern="1200"/>
        </a:p>
      </dsp:txBody>
      <dsp:txXfrm>
        <a:off x="26387" y="4324733"/>
        <a:ext cx="6311450" cy="487766"/>
      </dsp:txXfrm>
    </dsp:sp>
    <dsp:sp modelId="{32E08F87-D915-4390-BE5E-0EE17315BB36}">
      <dsp:nvSpPr>
        <dsp:cNvPr id="0" name=""/>
        <dsp:cNvSpPr/>
      </dsp:nvSpPr>
      <dsp:spPr>
        <a:xfrm>
          <a:off x="0" y="4902246"/>
          <a:ext cx="6364224" cy="54054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Problema jurídico</a:t>
          </a:r>
          <a:endParaRPr lang="en-US" sz="2200" kern="1200"/>
        </a:p>
      </dsp:txBody>
      <dsp:txXfrm>
        <a:off x="26387" y="4928633"/>
        <a:ext cx="6311450" cy="48776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5E036-FFC0-4225-8C7C-2D6F3EE7A2E0}">
      <dsp:nvSpPr>
        <dsp:cNvPr id="0" name=""/>
        <dsp:cNvSpPr/>
      </dsp:nvSpPr>
      <dsp:spPr>
        <a:xfrm>
          <a:off x="0" y="1805"/>
          <a:ext cx="5181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BA8812-1C54-4C91-8B48-03DB8E5D6FFE}">
      <dsp:nvSpPr>
        <dsp:cNvPr id="0" name=""/>
        <dsp:cNvSpPr/>
      </dsp:nvSpPr>
      <dsp:spPr>
        <a:xfrm>
          <a:off x="276881" y="207750"/>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29816D-4D3F-4113-B19E-5DD2F974F041}">
      <dsp:nvSpPr>
        <dsp:cNvPr id="0" name=""/>
        <dsp:cNvSpPr/>
      </dsp:nvSpPr>
      <dsp:spPr>
        <a:xfrm>
          <a:off x="1057183" y="1805"/>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s-MX" sz="2200" b="1" kern="1200"/>
            <a:t>Agravios</a:t>
          </a:r>
          <a:endParaRPr lang="en-US" sz="2200" kern="1200"/>
        </a:p>
      </dsp:txBody>
      <dsp:txXfrm>
        <a:off x="1057183" y="1805"/>
        <a:ext cx="4124416" cy="915310"/>
      </dsp:txXfrm>
    </dsp:sp>
    <dsp:sp modelId="{BB39656B-7559-4D7A-A50E-B38E83DE135E}">
      <dsp:nvSpPr>
        <dsp:cNvPr id="0" name=""/>
        <dsp:cNvSpPr/>
      </dsp:nvSpPr>
      <dsp:spPr>
        <a:xfrm>
          <a:off x="0" y="1145944"/>
          <a:ext cx="5181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F7A53F-1AB4-4CA8-8478-46632284D008}">
      <dsp:nvSpPr>
        <dsp:cNvPr id="0" name=""/>
        <dsp:cNvSpPr/>
      </dsp:nvSpPr>
      <dsp:spPr>
        <a:xfrm>
          <a:off x="276881" y="1351889"/>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8E8F8D-FB0A-4F84-8070-DA1B710D84D7}">
      <dsp:nvSpPr>
        <dsp:cNvPr id="0" name=""/>
        <dsp:cNvSpPr/>
      </dsp:nvSpPr>
      <dsp:spPr>
        <a:xfrm>
          <a:off x="1057183" y="1145944"/>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s-MX" sz="2200" kern="1200"/>
            <a:t>Qué debe contener.</a:t>
          </a:r>
          <a:endParaRPr lang="en-US" sz="2200" kern="1200"/>
        </a:p>
      </dsp:txBody>
      <dsp:txXfrm>
        <a:off x="1057183" y="1145944"/>
        <a:ext cx="4124416" cy="915310"/>
      </dsp:txXfrm>
    </dsp:sp>
    <dsp:sp modelId="{09133158-E2C5-46AA-AA80-6F5D16651E7E}">
      <dsp:nvSpPr>
        <dsp:cNvPr id="0" name=""/>
        <dsp:cNvSpPr/>
      </dsp:nvSpPr>
      <dsp:spPr>
        <a:xfrm>
          <a:off x="0" y="2290082"/>
          <a:ext cx="5181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AD1EA7-81C6-4CB9-ACFD-F5F0B51526BA}">
      <dsp:nvSpPr>
        <dsp:cNvPr id="0" name=""/>
        <dsp:cNvSpPr/>
      </dsp:nvSpPr>
      <dsp:spPr>
        <a:xfrm>
          <a:off x="276881" y="2496027"/>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409E2E-9579-4F48-9340-4CB5CB59F41D}">
      <dsp:nvSpPr>
        <dsp:cNvPr id="0" name=""/>
        <dsp:cNvSpPr/>
      </dsp:nvSpPr>
      <dsp:spPr>
        <a:xfrm>
          <a:off x="1057183" y="2290082"/>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s-MX" sz="2200" kern="1200"/>
            <a:t>Cómo identificar.</a:t>
          </a:r>
          <a:endParaRPr lang="en-US" sz="2200" kern="1200"/>
        </a:p>
      </dsp:txBody>
      <dsp:txXfrm>
        <a:off x="1057183" y="2290082"/>
        <a:ext cx="4124416" cy="915310"/>
      </dsp:txXfrm>
    </dsp:sp>
    <dsp:sp modelId="{18BBDDCD-2C77-42A7-83CB-69EC2848F50E}">
      <dsp:nvSpPr>
        <dsp:cNvPr id="0" name=""/>
        <dsp:cNvSpPr/>
      </dsp:nvSpPr>
      <dsp:spPr>
        <a:xfrm>
          <a:off x="0" y="3434221"/>
          <a:ext cx="5181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8CBD06-AFAB-4CF7-BC6C-B85A1BACFA9B}">
      <dsp:nvSpPr>
        <dsp:cNvPr id="0" name=""/>
        <dsp:cNvSpPr/>
      </dsp:nvSpPr>
      <dsp:spPr>
        <a:xfrm>
          <a:off x="276881" y="3640166"/>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8BC1C3-F701-4240-91AF-E1D64BD94AFA}">
      <dsp:nvSpPr>
        <dsp:cNvPr id="0" name=""/>
        <dsp:cNvSpPr/>
      </dsp:nvSpPr>
      <dsp:spPr>
        <a:xfrm>
          <a:off x="1057183" y="3434221"/>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s-MX" sz="2200" kern="1200"/>
            <a:t>Errores comunes.</a:t>
          </a:r>
          <a:endParaRPr lang="en-US" sz="2200" kern="1200"/>
        </a:p>
      </dsp:txBody>
      <dsp:txXfrm>
        <a:off x="1057183" y="3434221"/>
        <a:ext cx="4124416" cy="91531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295FD-1B2C-4B35-876A-B21FD382C00F}">
      <dsp:nvSpPr>
        <dsp:cNvPr id="0" name=""/>
        <dsp:cNvSpPr/>
      </dsp:nvSpPr>
      <dsp:spPr>
        <a:xfrm>
          <a:off x="0" y="12500"/>
          <a:ext cx="6364224" cy="7125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MX" sz="2900" b="1" kern="1200"/>
            <a:t>Estándar probatorio</a:t>
          </a:r>
          <a:endParaRPr lang="en-US" sz="2900" kern="1200"/>
        </a:p>
      </dsp:txBody>
      <dsp:txXfrm>
        <a:off x="34783" y="47283"/>
        <a:ext cx="6294658" cy="642964"/>
      </dsp:txXfrm>
    </dsp:sp>
    <dsp:sp modelId="{626B6AB1-9BE5-4098-BC0A-EBA8175C85B1}">
      <dsp:nvSpPr>
        <dsp:cNvPr id="0" name=""/>
        <dsp:cNvSpPr/>
      </dsp:nvSpPr>
      <dsp:spPr>
        <a:xfrm>
          <a:off x="0" y="808550"/>
          <a:ext cx="6364224" cy="712530"/>
        </a:xfrm>
        <a:prstGeom prst="roundRect">
          <a:avLst/>
        </a:prstGeom>
        <a:solidFill>
          <a:schemeClr val="accent5">
            <a:hueOff val="-2025358"/>
            <a:satOff val="-138"/>
            <a:lumOff val="32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MX" sz="2900" kern="1200"/>
            <a:t>No basta una irregularidad.</a:t>
          </a:r>
          <a:endParaRPr lang="en-US" sz="2900" kern="1200"/>
        </a:p>
      </dsp:txBody>
      <dsp:txXfrm>
        <a:off x="34783" y="843333"/>
        <a:ext cx="6294658" cy="642964"/>
      </dsp:txXfrm>
    </dsp:sp>
    <dsp:sp modelId="{4F1AD2B7-4AAA-4875-AB18-E0BD012354C2}">
      <dsp:nvSpPr>
        <dsp:cNvPr id="0" name=""/>
        <dsp:cNvSpPr/>
      </dsp:nvSpPr>
      <dsp:spPr>
        <a:xfrm>
          <a:off x="0" y="1604600"/>
          <a:ext cx="6364224" cy="71253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MX" sz="2900" kern="1200"/>
            <a:t>Debe acreditarse:</a:t>
          </a:r>
          <a:endParaRPr lang="en-US" sz="2900" kern="1200"/>
        </a:p>
      </dsp:txBody>
      <dsp:txXfrm>
        <a:off x="34783" y="1639383"/>
        <a:ext cx="6294658" cy="642964"/>
      </dsp:txXfrm>
    </dsp:sp>
    <dsp:sp modelId="{102247BA-2892-4D1F-805E-5467586583BF}">
      <dsp:nvSpPr>
        <dsp:cNvPr id="0" name=""/>
        <dsp:cNvSpPr/>
      </dsp:nvSpPr>
      <dsp:spPr>
        <a:xfrm>
          <a:off x="0" y="2400650"/>
          <a:ext cx="6364224" cy="71253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MX" sz="2900" kern="1200"/>
            <a:t>existencia</a:t>
          </a:r>
          <a:endParaRPr lang="en-US" sz="2900" kern="1200"/>
        </a:p>
      </dsp:txBody>
      <dsp:txXfrm>
        <a:off x="34783" y="2435433"/>
        <a:ext cx="6294658" cy="642964"/>
      </dsp:txXfrm>
    </dsp:sp>
    <dsp:sp modelId="{FEB1DAA2-C5AE-4BBD-8FF7-CA5EB74F5B4F}">
      <dsp:nvSpPr>
        <dsp:cNvPr id="0" name=""/>
        <dsp:cNvSpPr/>
      </dsp:nvSpPr>
      <dsp:spPr>
        <a:xfrm>
          <a:off x="0" y="3196701"/>
          <a:ext cx="6364224" cy="71253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MX" sz="2900" kern="1200"/>
            <a:t>gravedad</a:t>
          </a:r>
          <a:endParaRPr lang="en-US" sz="2900" kern="1200"/>
        </a:p>
      </dsp:txBody>
      <dsp:txXfrm>
        <a:off x="34783" y="3231484"/>
        <a:ext cx="6294658" cy="642964"/>
      </dsp:txXfrm>
    </dsp:sp>
    <dsp:sp modelId="{1FFEF618-502A-4DE0-8E11-15C3B099DD82}">
      <dsp:nvSpPr>
        <dsp:cNvPr id="0" name=""/>
        <dsp:cNvSpPr/>
      </dsp:nvSpPr>
      <dsp:spPr>
        <a:xfrm>
          <a:off x="0" y="3992751"/>
          <a:ext cx="6364224" cy="712530"/>
        </a:xfrm>
        <a:prstGeom prst="roundRect">
          <a:avLst/>
        </a:prstGeom>
        <a:solidFill>
          <a:schemeClr val="accent5">
            <a:hueOff val="-10126791"/>
            <a:satOff val="-688"/>
            <a:lumOff val="163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MX" sz="2900" kern="1200"/>
            <a:t>trascendencia</a:t>
          </a:r>
          <a:endParaRPr lang="en-US" sz="2900" kern="1200"/>
        </a:p>
      </dsp:txBody>
      <dsp:txXfrm>
        <a:off x="34783" y="4027534"/>
        <a:ext cx="6294658" cy="642964"/>
      </dsp:txXfrm>
    </dsp:sp>
    <dsp:sp modelId="{06899E40-4F2D-4A2F-B4CD-B3780EE739D1}">
      <dsp:nvSpPr>
        <dsp:cNvPr id="0" name=""/>
        <dsp:cNvSpPr/>
      </dsp:nvSpPr>
      <dsp:spPr>
        <a:xfrm>
          <a:off x="0" y="4788800"/>
          <a:ext cx="6364224" cy="71253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MX" sz="2900" kern="1200"/>
            <a:t>determinancia</a:t>
          </a:r>
          <a:endParaRPr lang="en-US" sz="2900" kern="1200"/>
        </a:p>
      </dsp:txBody>
      <dsp:txXfrm>
        <a:off x="34783" y="4823583"/>
        <a:ext cx="6294658" cy="64296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7CD30E-D8A0-4D9E-ABA7-45106A68830D}">
      <dsp:nvSpPr>
        <dsp:cNvPr id="0" name=""/>
        <dsp:cNvSpPr/>
      </dsp:nvSpPr>
      <dsp:spPr>
        <a:xfrm>
          <a:off x="0" y="704661"/>
          <a:ext cx="6589260" cy="17206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7DB7AF-4A27-4D4A-A035-B3C5257EB53F}">
      <dsp:nvSpPr>
        <dsp:cNvPr id="0" name=""/>
        <dsp:cNvSpPr/>
      </dsp:nvSpPr>
      <dsp:spPr>
        <a:xfrm>
          <a:off x="520507" y="1091815"/>
          <a:ext cx="946376" cy="94637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663CD6-F28B-4629-BC0D-458D5C4DA429}">
      <dsp:nvSpPr>
        <dsp:cNvPr id="0" name=""/>
        <dsp:cNvSpPr/>
      </dsp:nvSpPr>
      <dsp:spPr>
        <a:xfrm>
          <a:off x="1987391" y="704661"/>
          <a:ext cx="4601868" cy="1720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106" tIns="182106" rIns="182106" bIns="182106" numCol="1" spcCol="1270" anchor="ctr" anchorCtr="0">
          <a:noAutofit/>
        </a:bodyPr>
        <a:lstStyle/>
        <a:p>
          <a:pPr marL="0" lvl="0" indent="0" algn="l" defTabSz="1066800">
            <a:lnSpc>
              <a:spcPct val="90000"/>
            </a:lnSpc>
            <a:spcBef>
              <a:spcPct val="0"/>
            </a:spcBef>
            <a:spcAft>
              <a:spcPct val="35000"/>
            </a:spcAft>
            <a:buNone/>
          </a:pPr>
          <a:r>
            <a:rPr lang="es-MX" sz="2400" b="1" kern="1200" dirty="0"/>
            <a:t>Concepto</a:t>
          </a:r>
          <a:endParaRPr lang="en-US" sz="1400" kern="1200" dirty="0"/>
        </a:p>
      </dsp:txBody>
      <dsp:txXfrm>
        <a:off x="1987391" y="704661"/>
        <a:ext cx="4601868" cy="1720685"/>
      </dsp:txXfrm>
    </dsp:sp>
    <dsp:sp modelId="{3965CCAB-4298-4E3E-9517-38C326443172}">
      <dsp:nvSpPr>
        <dsp:cNvPr id="0" name=""/>
        <dsp:cNvSpPr/>
      </dsp:nvSpPr>
      <dsp:spPr>
        <a:xfrm>
          <a:off x="0" y="2818646"/>
          <a:ext cx="6589260" cy="17206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256D78-6A71-4FD1-87D8-E77C693632AD}">
      <dsp:nvSpPr>
        <dsp:cNvPr id="0" name=""/>
        <dsp:cNvSpPr/>
      </dsp:nvSpPr>
      <dsp:spPr>
        <a:xfrm>
          <a:off x="520507" y="3205800"/>
          <a:ext cx="946376" cy="94637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9E4588-A9EB-409D-A4B1-CFE46E20D825}">
      <dsp:nvSpPr>
        <dsp:cNvPr id="0" name=""/>
        <dsp:cNvSpPr/>
      </dsp:nvSpPr>
      <dsp:spPr>
        <a:xfrm>
          <a:off x="1987391" y="2818646"/>
          <a:ext cx="4601868" cy="1720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106" tIns="182106" rIns="182106" bIns="182106" numCol="1" spcCol="1270" anchor="ctr" anchorCtr="0">
          <a:noAutofit/>
        </a:bodyPr>
        <a:lstStyle/>
        <a:p>
          <a:pPr marL="0" lvl="0" indent="0" algn="just" defTabSz="711200">
            <a:lnSpc>
              <a:spcPct val="90000"/>
            </a:lnSpc>
            <a:spcBef>
              <a:spcPct val="0"/>
            </a:spcBef>
            <a:spcAft>
              <a:spcPct val="35000"/>
            </a:spcAft>
            <a:buNone/>
          </a:pPr>
          <a:r>
            <a:rPr lang="es-MX" sz="1600" kern="1200" dirty="0"/>
            <a:t>La nulidad electoral constituye el mecanismo extraordinario mediante el cual se preservan los principios constitucionales de las elecciones cuando las irregularidades son de tal magnitud que afectan la autenticidad del sufragio, la libertad del voto o la certeza del resultado.</a:t>
          </a:r>
          <a:endParaRPr lang="en-US" sz="1600" kern="1200" dirty="0"/>
        </a:p>
      </dsp:txBody>
      <dsp:txXfrm>
        <a:off x="1987391" y="2818646"/>
        <a:ext cx="4601868" cy="172068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4597F-3E4C-48AC-8614-17DA982C9FC7}">
      <dsp:nvSpPr>
        <dsp:cNvPr id="0" name=""/>
        <dsp:cNvSpPr/>
      </dsp:nvSpPr>
      <dsp:spPr>
        <a:xfrm>
          <a:off x="0" y="550296"/>
          <a:ext cx="6364224" cy="579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28EC93-9C89-4440-AF2E-F2D9DD526355}">
      <dsp:nvSpPr>
        <dsp:cNvPr id="0" name=""/>
        <dsp:cNvSpPr/>
      </dsp:nvSpPr>
      <dsp:spPr>
        <a:xfrm>
          <a:off x="318211" y="210816"/>
          <a:ext cx="4454956" cy="6789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Conservación de actos públicos</a:t>
          </a:r>
          <a:endParaRPr lang="en-US" sz="2300" kern="1200"/>
        </a:p>
      </dsp:txBody>
      <dsp:txXfrm>
        <a:off x="351355" y="243960"/>
        <a:ext cx="4388668" cy="612672"/>
      </dsp:txXfrm>
    </dsp:sp>
    <dsp:sp modelId="{C12C5114-C4A4-4856-8F83-A0448C4F98D4}">
      <dsp:nvSpPr>
        <dsp:cNvPr id="0" name=""/>
        <dsp:cNvSpPr/>
      </dsp:nvSpPr>
      <dsp:spPr>
        <a:xfrm>
          <a:off x="0" y="1593576"/>
          <a:ext cx="6364224" cy="579600"/>
        </a:xfrm>
        <a:prstGeom prst="rect">
          <a:avLst/>
        </a:prstGeom>
        <a:solidFill>
          <a:schemeClr val="lt1">
            <a:alpha val="90000"/>
            <a:hueOff val="0"/>
            <a:satOff val="0"/>
            <a:lumOff val="0"/>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9EDE85-F598-4925-A479-1C9B8B541A95}">
      <dsp:nvSpPr>
        <dsp:cNvPr id="0" name=""/>
        <dsp:cNvSpPr/>
      </dsp:nvSpPr>
      <dsp:spPr>
        <a:xfrm>
          <a:off x="318211" y="1254096"/>
          <a:ext cx="4454956" cy="67896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Presunción de validez</a:t>
          </a:r>
          <a:endParaRPr lang="en-US" sz="2300" kern="1200"/>
        </a:p>
      </dsp:txBody>
      <dsp:txXfrm>
        <a:off x="351355" y="1287240"/>
        <a:ext cx="4388668" cy="612672"/>
      </dsp:txXfrm>
    </dsp:sp>
    <dsp:sp modelId="{6B3B7CDD-33AC-4E41-9F4A-A39525741E44}">
      <dsp:nvSpPr>
        <dsp:cNvPr id="0" name=""/>
        <dsp:cNvSpPr/>
      </dsp:nvSpPr>
      <dsp:spPr>
        <a:xfrm>
          <a:off x="0" y="2636856"/>
          <a:ext cx="6364224" cy="5796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3736FC-1371-4255-BF24-2C5FE1E578E0}">
      <dsp:nvSpPr>
        <dsp:cNvPr id="0" name=""/>
        <dsp:cNvSpPr/>
      </dsp:nvSpPr>
      <dsp:spPr>
        <a:xfrm>
          <a:off x="318211" y="2297376"/>
          <a:ext cx="4454956" cy="6789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Trascendencia</a:t>
          </a:r>
          <a:endParaRPr lang="en-US" sz="2300" kern="1200"/>
        </a:p>
      </dsp:txBody>
      <dsp:txXfrm>
        <a:off x="351355" y="2330520"/>
        <a:ext cx="4388668" cy="612672"/>
      </dsp:txXfrm>
    </dsp:sp>
    <dsp:sp modelId="{7DE66B97-49CC-4C56-B489-E7BE7CF7EE96}">
      <dsp:nvSpPr>
        <dsp:cNvPr id="0" name=""/>
        <dsp:cNvSpPr/>
      </dsp:nvSpPr>
      <dsp:spPr>
        <a:xfrm>
          <a:off x="0" y="3680136"/>
          <a:ext cx="6364224" cy="579600"/>
        </a:xfrm>
        <a:prstGeom prst="rect">
          <a:avLst/>
        </a:prstGeom>
        <a:solidFill>
          <a:schemeClr val="lt1">
            <a:alpha val="90000"/>
            <a:hueOff val="0"/>
            <a:satOff val="0"/>
            <a:lumOff val="0"/>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893F04-5F66-486B-9C72-B3264CD6069E}">
      <dsp:nvSpPr>
        <dsp:cNvPr id="0" name=""/>
        <dsp:cNvSpPr/>
      </dsp:nvSpPr>
      <dsp:spPr>
        <a:xfrm>
          <a:off x="318211" y="3340656"/>
          <a:ext cx="4454956" cy="67896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Determinancia</a:t>
          </a:r>
          <a:endParaRPr lang="en-US" sz="2300" kern="1200"/>
        </a:p>
      </dsp:txBody>
      <dsp:txXfrm>
        <a:off x="351355" y="3373800"/>
        <a:ext cx="4388668" cy="612672"/>
      </dsp:txXfrm>
    </dsp:sp>
    <dsp:sp modelId="{DC0487BD-0992-431E-A65F-38F2BDDE3FBB}">
      <dsp:nvSpPr>
        <dsp:cNvPr id="0" name=""/>
        <dsp:cNvSpPr/>
      </dsp:nvSpPr>
      <dsp:spPr>
        <a:xfrm>
          <a:off x="0" y="4723416"/>
          <a:ext cx="6364224" cy="5796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A397D1-0E72-4337-8020-611583C3093B}">
      <dsp:nvSpPr>
        <dsp:cNvPr id="0" name=""/>
        <dsp:cNvSpPr/>
      </dsp:nvSpPr>
      <dsp:spPr>
        <a:xfrm>
          <a:off x="318211" y="4383936"/>
          <a:ext cx="4454956" cy="6789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Proporcionalidad</a:t>
          </a:r>
          <a:endParaRPr lang="en-US" sz="2300" kern="1200"/>
        </a:p>
      </dsp:txBody>
      <dsp:txXfrm>
        <a:off x="351355" y="4417080"/>
        <a:ext cx="4388668" cy="61267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4D0D3-12D4-4184-B583-138E6A242D30}">
      <dsp:nvSpPr>
        <dsp:cNvPr id="0" name=""/>
        <dsp:cNvSpPr/>
      </dsp:nvSpPr>
      <dsp:spPr>
        <a:xfrm>
          <a:off x="672633" y="0"/>
          <a:ext cx="5243992" cy="5243992"/>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58C097-2D62-4CFB-AD43-868E7A3A2905}">
      <dsp:nvSpPr>
        <dsp:cNvPr id="0" name=""/>
        <dsp:cNvSpPr/>
      </dsp:nvSpPr>
      <dsp:spPr>
        <a:xfrm>
          <a:off x="1170812" y="498179"/>
          <a:ext cx="2045157" cy="204515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Nulidad de votación recibida</a:t>
          </a:r>
          <a:endParaRPr lang="en-US" sz="2600" kern="1200"/>
        </a:p>
      </dsp:txBody>
      <dsp:txXfrm>
        <a:off x="1270648" y="598015"/>
        <a:ext cx="1845485" cy="1845485"/>
      </dsp:txXfrm>
    </dsp:sp>
    <dsp:sp modelId="{1F716F08-432C-4DFB-937B-2E626B7264AC}">
      <dsp:nvSpPr>
        <dsp:cNvPr id="0" name=""/>
        <dsp:cNvSpPr/>
      </dsp:nvSpPr>
      <dsp:spPr>
        <a:xfrm>
          <a:off x="3373289" y="498179"/>
          <a:ext cx="2045157" cy="204515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Nulidad de casilla</a:t>
          </a:r>
          <a:endParaRPr lang="en-US" sz="2600" kern="1200"/>
        </a:p>
      </dsp:txBody>
      <dsp:txXfrm>
        <a:off x="3473125" y="598015"/>
        <a:ext cx="1845485" cy="1845485"/>
      </dsp:txXfrm>
    </dsp:sp>
    <dsp:sp modelId="{D15B1369-5A5A-4C91-B374-DC5345319CFD}">
      <dsp:nvSpPr>
        <dsp:cNvPr id="0" name=""/>
        <dsp:cNvSpPr/>
      </dsp:nvSpPr>
      <dsp:spPr>
        <a:xfrm>
          <a:off x="1170812" y="2700656"/>
          <a:ext cx="2045157" cy="2045157"/>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Nulidad de elección</a:t>
          </a:r>
          <a:endParaRPr lang="en-US" sz="2600" kern="1200"/>
        </a:p>
      </dsp:txBody>
      <dsp:txXfrm>
        <a:off x="1270648" y="2800492"/>
        <a:ext cx="1845485" cy="1845485"/>
      </dsp:txXfrm>
    </dsp:sp>
    <dsp:sp modelId="{D813DB9B-54A2-4AC3-9299-1201C1242386}">
      <dsp:nvSpPr>
        <dsp:cNvPr id="0" name=""/>
        <dsp:cNvSpPr/>
      </dsp:nvSpPr>
      <dsp:spPr>
        <a:xfrm>
          <a:off x="3373289" y="2700656"/>
          <a:ext cx="2045157" cy="2045157"/>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Nulidad por violaciones graves</a:t>
          </a:r>
          <a:endParaRPr lang="en-US" sz="2600" kern="1200"/>
        </a:p>
      </dsp:txBody>
      <dsp:txXfrm>
        <a:off x="3473125" y="2800492"/>
        <a:ext cx="1845485" cy="184548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B874F-EB21-445F-93C3-FCA6CCA3AD0C}">
      <dsp:nvSpPr>
        <dsp:cNvPr id="0" name=""/>
        <dsp:cNvSpPr/>
      </dsp:nvSpPr>
      <dsp:spPr>
        <a:xfrm>
          <a:off x="0" y="0"/>
          <a:ext cx="8097012" cy="7832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Concepto.</a:t>
          </a:r>
          <a:endParaRPr lang="en-US" sz="3400" kern="1200"/>
        </a:p>
      </dsp:txBody>
      <dsp:txXfrm>
        <a:off x="22940" y="22940"/>
        <a:ext cx="7160195" cy="737360"/>
      </dsp:txXfrm>
    </dsp:sp>
    <dsp:sp modelId="{75A73B67-77F1-4102-8E61-F4EFA0DE355F}">
      <dsp:nvSpPr>
        <dsp:cNvPr id="0" name=""/>
        <dsp:cNvSpPr/>
      </dsp:nvSpPr>
      <dsp:spPr>
        <a:xfrm>
          <a:off x="604647" y="892024"/>
          <a:ext cx="8097012" cy="783240"/>
        </a:xfrm>
        <a:prstGeom prst="roundRect">
          <a:avLst>
            <a:gd name="adj" fmla="val 10000"/>
          </a:avLst>
        </a:prstGeom>
        <a:gradFill rotWithShape="0">
          <a:gsLst>
            <a:gs pos="0">
              <a:schemeClr val="accent2">
                <a:hueOff val="1610903"/>
                <a:satOff val="-4623"/>
                <a:lumOff val="-7402"/>
                <a:alphaOff val="0"/>
                <a:satMod val="103000"/>
                <a:lumMod val="102000"/>
                <a:tint val="94000"/>
              </a:schemeClr>
            </a:gs>
            <a:gs pos="50000">
              <a:schemeClr val="accent2">
                <a:hueOff val="1610903"/>
                <a:satOff val="-4623"/>
                <a:lumOff val="-7402"/>
                <a:alphaOff val="0"/>
                <a:satMod val="110000"/>
                <a:lumMod val="100000"/>
                <a:shade val="100000"/>
              </a:schemeClr>
            </a:gs>
            <a:gs pos="100000">
              <a:schemeClr val="accent2">
                <a:hueOff val="1610903"/>
                <a:satOff val="-4623"/>
                <a:lumOff val="-740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Tipos.</a:t>
          </a:r>
          <a:endParaRPr lang="en-US" sz="3400" kern="1200"/>
        </a:p>
      </dsp:txBody>
      <dsp:txXfrm>
        <a:off x="627587" y="914964"/>
        <a:ext cx="6937378" cy="737360"/>
      </dsp:txXfrm>
    </dsp:sp>
    <dsp:sp modelId="{84A0A47B-92A0-413C-80A0-404E811F468F}">
      <dsp:nvSpPr>
        <dsp:cNvPr id="0" name=""/>
        <dsp:cNvSpPr/>
      </dsp:nvSpPr>
      <dsp:spPr>
        <a:xfrm>
          <a:off x="1209293" y="1784048"/>
          <a:ext cx="8097012" cy="783240"/>
        </a:xfrm>
        <a:prstGeom prst="roundRect">
          <a:avLst>
            <a:gd name="adj" fmla="val 10000"/>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Cuándo existe.</a:t>
          </a:r>
          <a:endParaRPr lang="en-US" sz="3400" kern="1200"/>
        </a:p>
      </dsp:txBody>
      <dsp:txXfrm>
        <a:off x="1232233" y="1806988"/>
        <a:ext cx="6937378" cy="737360"/>
      </dsp:txXfrm>
    </dsp:sp>
    <dsp:sp modelId="{D97038DA-D5C8-44EA-B8E4-34F00CC16C05}">
      <dsp:nvSpPr>
        <dsp:cNvPr id="0" name=""/>
        <dsp:cNvSpPr/>
      </dsp:nvSpPr>
      <dsp:spPr>
        <a:xfrm>
          <a:off x="1813940" y="2676072"/>
          <a:ext cx="8097012" cy="783240"/>
        </a:xfrm>
        <a:prstGeom prst="roundRect">
          <a:avLst>
            <a:gd name="adj" fmla="val 10000"/>
          </a:avLst>
        </a:prstGeom>
        <a:gradFill rotWithShape="0">
          <a:gsLst>
            <a:gs pos="0">
              <a:schemeClr val="accent2">
                <a:hueOff val="4832710"/>
                <a:satOff val="-13870"/>
                <a:lumOff val="-22207"/>
                <a:alphaOff val="0"/>
                <a:satMod val="103000"/>
                <a:lumMod val="102000"/>
                <a:tint val="94000"/>
              </a:schemeClr>
            </a:gs>
            <a:gs pos="50000">
              <a:schemeClr val="accent2">
                <a:hueOff val="4832710"/>
                <a:satOff val="-13870"/>
                <a:lumOff val="-22207"/>
                <a:alphaOff val="0"/>
                <a:satMod val="110000"/>
                <a:lumMod val="100000"/>
                <a:shade val="100000"/>
              </a:schemeClr>
            </a:gs>
            <a:gs pos="100000">
              <a:schemeClr val="accent2">
                <a:hueOff val="4832710"/>
                <a:satOff val="-13870"/>
                <a:lumOff val="-222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Cómo se acredita.</a:t>
          </a:r>
          <a:endParaRPr lang="en-US" sz="3400" kern="1200"/>
        </a:p>
      </dsp:txBody>
      <dsp:txXfrm>
        <a:off x="1836880" y="2699012"/>
        <a:ext cx="6937378" cy="737360"/>
      </dsp:txXfrm>
    </dsp:sp>
    <dsp:sp modelId="{1F57A48A-DD1F-46DE-996D-C446B1BAE118}">
      <dsp:nvSpPr>
        <dsp:cNvPr id="0" name=""/>
        <dsp:cNvSpPr/>
      </dsp:nvSpPr>
      <dsp:spPr>
        <a:xfrm>
          <a:off x="2418587" y="3568097"/>
          <a:ext cx="8097012" cy="783240"/>
        </a:xfrm>
        <a:prstGeom prst="roundRect">
          <a:avLst>
            <a:gd name="adj" fmla="val 10000"/>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Jurisprudencia.</a:t>
          </a:r>
          <a:endParaRPr lang="en-US" sz="3400" kern="1200"/>
        </a:p>
      </dsp:txBody>
      <dsp:txXfrm>
        <a:off x="2441527" y="3591037"/>
        <a:ext cx="6937378" cy="737360"/>
      </dsp:txXfrm>
    </dsp:sp>
    <dsp:sp modelId="{9E7517CC-A1B7-4CF0-8F3E-6FC1D2CE6909}">
      <dsp:nvSpPr>
        <dsp:cNvPr id="0" name=""/>
        <dsp:cNvSpPr/>
      </dsp:nvSpPr>
      <dsp:spPr>
        <a:xfrm>
          <a:off x="7587905" y="572200"/>
          <a:ext cx="509106" cy="50910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702454" y="572200"/>
        <a:ext cx="280008" cy="383102"/>
      </dsp:txXfrm>
    </dsp:sp>
    <dsp:sp modelId="{8AE72967-146D-4D7E-9462-5732FF919FBF}">
      <dsp:nvSpPr>
        <dsp:cNvPr id="0" name=""/>
        <dsp:cNvSpPr/>
      </dsp:nvSpPr>
      <dsp:spPr>
        <a:xfrm>
          <a:off x="8192552" y="1464225"/>
          <a:ext cx="509106" cy="509106"/>
        </a:xfrm>
        <a:prstGeom prst="downArrow">
          <a:avLst>
            <a:gd name="adj1" fmla="val 55000"/>
            <a:gd name="adj2" fmla="val 45000"/>
          </a:avLst>
        </a:prstGeom>
        <a:solidFill>
          <a:schemeClr val="accent2">
            <a:tint val="40000"/>
            <a:alpha val="90000"/>
            <a:hueOff val="2244906"/>
            <a:satOff val="-20744"/>
            <a:lumOff val="-2338"/>
            <a:alphaOff val="0"/>
          </a:schemeClr>
        </a:solidFill>
        <a:ln w="12700" cap="flat" cmpd="sng" algn="ctr">
          <a:solidFill>
            <a:schemeClr val="accent2">
              <a:tint val="40000"/>
              <a:alpha val="90000"/>
              <a:hueOff val="2244906"/>
              <a:satOff val="-20744"/>
              <a:lumOff val="-233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307101" y="1464225"/>
        <a:ext cx="280008" cy="383102"/>
      </dsp:txXfrm>
    </dsp:sp>
    <dsp:sp modelId="{8FB79B8E-F6F0-44CD-83CD-E063E575D1D2}">
      <dsp:nvSpPr>
        <dsp:cNvPr id="0" name=""/>
        <dsp:cNvSpPr/>
      </dsp:nvSpPr>
      <dsp:spPr>
        <a:xfrm>
          <a:off x="8797199" y="2343195"/>
          <a:ext cx="509106" cy="509106"/>
        </a:xfrm>
        <a:prstGeom prst="downArrow">
          <a:avLst>
            <a:gd name="adj1" fmla="val 55000"/>
            <a:gd name="adj2" fmla="val 45000"/>
          </a:avLst>
        </a:prstGeom>
        <a:solidFill>
          <a:schemeClr val="accent2">
            <a:tint val="40000"/>
            <a:alpha val="90000"/>
            <a:hueOff val="4489812"/>
            <a:satOff val="-41488"/>
            <a:lumOff val="-4677"/>
            <a:alphaOff val="0"/>
          </a:schemeClr>
        </a:solidFill>
        <a:ln w="12700" cap="flat" cmpd="sng" algn="ctr">
          <a:solidFill>
            <a:schemeClr val="accent2">
              <a:tint val="40000"/>
              <a:alpha val="90000"/>
              <a:hueOff val="4489812"/>
              <a:satOff val="-41488"/>
              <a:lumOff val="-467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911748" y="2343195"/>
        <a:ext cx="280008" cy="383102"/>
      </dsp:txXfrm>
    </dsp:sp>
    <dsp:sp modelId="{C48FE4E0-BE66-43C4-B721-2DA0B7A8B8A2}">
      <dsp:nvSpPr>
        <dsp:cNvPr id="0" name=""/>
        <dsp:cNvSpPr/>
      </dsp:nvSpPr>
      <dsp:spPr>
        <a:xfrm>
          <a:off x="9401846" y="3243922"/>
          <a:ext cx="509106" cy="509106"/>
        </a:xfrm>
        <a:prstGeom prst="downArrow">
          <a:avLst>
            <a:gd name="adj1" fmla="val 55000"/>
            <a:gd name="adj2" fmla="val 45000"/>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516395" y="3243922"/>
        <a:ext cx="280008" cy="38310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44D89-A104-464D-A83B-95E4F71315AA}">
      <dsp:nvSpPr>
        <dsp:cNvPr id="0" name=""/>
        <dsp:cNvSpPr/>
      </dsp:nvSpPr>
      <dsp:spPr>
        <a:xfrm>
          <a:off x="0" y="352809"/>
          <a:ext cx="10515600" cy="4788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63892E-D869-4250-87FB-0D73F00ED75A}">
      <dsp:nvSpPr>
        <dsp:cNvPr id="0" name=""/>
        <dsp:cNvSpPr/>
      </dsp:nvSpPr>
      <dsp:spPr>
        <a:xfrm>
          <a:off x="525780" y="72369"/>
          <a:ext cx="7360920" cy="5608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s-MX" sz="1900" kern="1200"/>
            <a:t>Evolución.</a:t>
          </a:r>
          <a:endParaRPr lang="en-US" sz="1900" kern="1200"/>
        </a:p>
      </dsp:txBody>
      <dsp:txXfrm>
        <a:off x="553160" y="99749"/>
        <a:ext cx="7306160" cy="506120"/>
      </dsp:txXfrm>
    </dsp:sp>
    <dsp:sp modelId="{36D3A21A-CEA6-4D26-9F81-08A45D607E41}">
      <dsp:nvSpPr>
        <dsp:cNvPr id="0" name=""/>
        <dsp:cNvSpPr/>
      </dsp:nvSpPr>
      <dsp:spPr>
        <a:xfrm>
          <a:off x="0" y="1214649"/>
          <a:ext cx="10515600" cy="4788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0AEDDE-E5BF-400D-9147-8CF099C64F66}">
      <dsp:nvSpPr>
        <dsp:cNvPr id="0" name=""/>
        <dsp:cNvSpPr/>
      </dsp:nvSpPr>
      <dsp:spPr>
        <a:xfrm>
          <a:off x="525780" y="934209"/>
          <a:ext cx="7360920" cy="5608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s-MX" sz="1900" kern="1200"/>
            <a:t>Caso Tabasco.</a:t>
          </a:r>
          <a:endParaRPr lang="en-US" sz="1900" kern="1200"/>
        </a:p>
      </dsp:txBody>
      <dsp:txXfrm>
        <a:off x="553160" y="961589"/>
        <a:ext cx="7306160" cy="506120"/>
      </dsp:txXfrm>
    </dsp:sp>
    <dsp:sp modelId="{DEBBC235-0039-4B5B-B1B9-20D29037466C}">
      <dsp:nvSpPr>
        <dsp:cNvPr id="0" name=""/>
        <dsp:cNvSpPr/>
      </dsp:nvSpPr>
      <dsp:spPr>
        <a:xfrm>
          <a:off x="0" y="2076489"/>
          <a:ext cx="10515600" cy="4788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37F2B0-FCDE-4EA3-83D0-BD322A3EAF22}">
      <dsp:nvSpPr>
        <dsp:cNvPr id="0" name=""/>
        <dsp:cNvSpPr/>
      </dsp:nvSpPr>
      <dsp:spPr>
        <a:xfrm>
          <a:off x="525780" y="1796049"/>
          <a:ext cx="7360920" cy="56088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s-MX" sz="1900" kern="1200"/>
            <a:t>Caso Colima.</a:t>
          </a:r>
          <a:endParaRPr lang="en-US" sz="1900" kern="1200"/>
        </a:p>
      </dsp:txBody>
      <dsp:txXfrm>
        <a:off x="553160" y="1823429"/>
        <a:ext cx="7306160" cy="506120"/>
      </dsp:txXfrm>
    </dsp:sp>
    <dsp:sp modelId="{3EA34405-CEE7-477E-8BC3-01BAB3E0791B}">
      <dsp:nvSpPr>
        <dsp:cNvPr id="0" name=""/>
        <dsp:cNvSpPr/>
      </dsp:nvSpPr>
      <dsp:spPr>
        <a:xfrm>
          <a:off x="0" y="2938329"/>
          <a:ext cx="10515600" cy="4788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44DD33-28F1-4BEB-9A81-628EE77FDC66}">
      <dsp:nvSpPr>
        <dsp:cNvPr id="0" name=""/>
        <dsp:cNvSpPr/>
      </dsp:nvSpPr>
      <dsp:spPr>
        <a:xfrm>
          <a:off x="525780" y="2657889"/>
          <a:ext cx="7360920" cy="5608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s-MX" sz="1900" kern="1200"/>
            <a:t>Caso Gobernador de Colima.</a:t>
          </a:r>
          <a:endParaRPr lang="en-US" sz="1900" kern="1200"/>
        </a:p>
      </dsp:txBody>
      <dsp:txXfrm>
        <a:off x="553160" y="2685269"/>
        <a:ext cx="7306160" cy="506120"/>
      </dsp:txXfrm>
    </dsp:sp>
    <dsp:sp modelId="{CD444180-9844-4AA1-960C-914149EC3A7E}">
      <dsp:nvSpPr>
        <dsp:cNvPr id="0" name=""/>
        <dsp:cNvSpPr/>
      </dsp:nvSpPr>
      <dsp:spPr>
        <a:xfrm>
          <a:off x="0" y="3800169"/>
          <a:ext cx="10515600" cy="4788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C51AB7-64ED-4010-8C52-19429AE3A0B9}">
      <dsp:nvSpPr>
        <dsp:cNvPr id="0" name=""/>
        <dsp:cNvSpPr/>
      </dsp:nvSpPr>
      <dsp:spPr>
        <a:xfrm>
          <a:off x="525780" y="3519729"/>
          <a:ext cx="7360920" cy="56088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s-MX" sz="1900" kern="1200"/>
            <a:t>Caso Morelia.</a:t>
          </a:r>
          <a:endParaRPr lang="en-US" sz="1900" kern="1200"/>
        </a:p>
      </dsp:txBody>
      <dsp:txXfrm>
        <a:off x="553160" y="3547109"/>
        <a:ext cx="7306160" cy="5061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57F2A-741A-4AD1-9D97-4F1E5E939B70}">
      <dsp:nvSpPr>
        <dsp:cNvPr id="0" name=""/>
        <dsp:cNvSpPr/>
      </dsp:nvSpPr>
      <dsp:spPr>
        <a:xfrm>
          <a:off x="287912" y="535"/>
          <a:ext cx="2756380" cy="165382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MX" sz="3300" kern="1200"/>
            <a:t>violencia</a:t>
          </a:r>
          <a:endParaRPr lang="en-US" sz="3300" kern="1200"/>
        </a:p>
      </dsp:txBody>
      <dsp:txXfrm>
        <a:off x="287912" y="535"/>
        <a:ext cx="2756380" cy="1653828"/>
      </dsp:txXfrm>
    </dsp:sp>
    <dsp:sp modelId="{CBB61048-5A55-471B-9161-D229ABC77C89}">
      <dsp:nvSpPr>
        <dsp:cNvPr id="0" name=""/>
        <dsp:cNvSpPr/>
      </dsp:nvSpPr>
      <dsp:spPr>
        <a:xfrm>
          <a:off x="3319931" y="535"/>
          <a:ext cx="2756380" cy="1653828"/>
        </a:xfrm>
        <a:prstGeom prst="rect">
          <a:avLst/>
        </a:prstGeom>
        <a:solidFill>
          <a:schemeClr val="accent2">
            <a:hueOff val="1288723"/>
            <a:satOff val="-3699"/>
            <a:lumOff val="-592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MX" sz="3300" kern="1200"/>
            <a:t>coacción</a:t>
          </a:r>
          <a:endParaRPr lang="en-US" sz="3300" kern="1200"/>
        </a:p>
      </dsp:txBody>
      <dsp:txXfrm>
        <a:off x="3319931" y="535"/>
        <a:ext cx="2756380" cy="1653828"/>
      </dsp:txXfrm>
    </dsp:sp>
    <dsp:sp modelId="{AA41F369-8001-48D3-9317-5FBE276F31FF}">
      <dsp:nvSpPr>
        <dsp:cNvPr id="0" name=""/>
        <dsp:cNvSpPr/>
      </dsp:nvSpPr>
      <dsp:spPr>
        <a:xfrm>
          <a:off x="287912" y="1930001"/>
          <a:ext cx="2756380" cy="1653828"/>
        </a:xfrm>
        <a:prstGeom prst="rect">
          <a:avLst/>
        </a:prstGeom>
        <a:solidFill>
          <a:schemeClr val="accent2">
            <a:hueOff val="2577445"/>
            <a:satOff val="-7397"/>
            <a:lumOff val="-118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MX" sz="3300" kern="1200"/>
            <a:t>uso indebido de recursos</a:t>
          </a:r>
          <a:endParaRPr lang="en-US" sz="3300" kern="1200"/>
        </a:p>
      </dsp:txBody>
      <dsp:txXfrm>
        <a:off x="287912" y="1930001"/>
        <a:ext cx="2756380" cy="1653828"/>
      </dsp:txXfrm>
    </dsp:sp>
    <dsp:sp modelId="{CBB910BF-AC3B-4FC3-B12E-2E4BB1DD82E8}">
      <dsp:nvSpPr>
        <dsp:cNvPr id="0" name=""/>
        <dsp:cNvSpPr/>
      </dsp:nvSpPr>
      <dsp:spPr>
        <a:xfrm>
          <a:off x="3319931" y="1930001"/>
          <a:ext cx="2756380" cy="1653828"/>
        </a:xfrm>
        <a:prstGeom prst="rect">
          <a:avLst/>
        </a:prstGeom>
        <a:solidFill>
          <a:schemeClr val="accent2">
            <a:hueOff val="3866169"/>
            <a:satOff val="-11096"/>
            <a:lumOff val="-17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MX" sz="3300" kern="1200"/>
            <a:t>propaganda</a:t>
          </a:r>
          <a:endParaRPr lang="en-US" sz="3300" kern="1200"/>
        </a:p>
      </dsp:txBody>
      <dsp:txXfrm>
        <a:off x="3319931" y="1930001"/>
        <a:ext cx="2756380" cy="1653828"/>
      </dsp:txXfrm>
    </dsp:sp>
    <dsp:sp modelId="{7E2DD3C8-7276-4297-80F2-9089AC7D3BFF}">
      <dsp:nvSpPr>
        <dsp:cNvPr id="0" name=""/>
        <dsp:cNvSpPr/>
      </dsp:nvSpPr>
      <dsp:spPr>
        <a:xfrm>
          <a:off x="287912" y="3859468"/>
          <a:ext cx="2756380" cy="1653828"/>
        </a:xfrm>
        <a:prstGeom prst="rect">
          <a:avLst/>
        </a:prstGeom>
        <a:solidFill>
          <a:schemeClr val="accent2">
            <a:hueOff val="5154891"/>
            <a:satOff val="-14794"/>
            <a:lumOff val="-23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MX" sz="3300" kern="1200"/>
            <a:t>intervención de servidores públicos</a:t>
          </a:r>
          <a:endParaRPr lang="en-US" sz="3300" kern="1200"/>
        </a:p>
      </dsp:txBody>
      <dsp:txXfrm>
        <a:off x="287912" y="3859468"/>
        <a:ext cx="2756380" cy="1653828"/>
      </dsp:txXfrm>
    </dsp:sp>
    <dsp:sp modelId="{F898AC7C-F78E-4361-953C-E6D21803BB43}">
      <dsp:nvSpPr>
        <dsp:cNvPr id="0" name=""/>
        <dsp:cNvSpPr/>
      </dsp:nvSpPr>
      <dsp:spPr>
        <a:xfrm>
          <a:off x="3319931" y="3859468"/>
          <a:ext cx="2756380" cy="1653828"/>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MX" sz="3300" kern="1200"/>
            <a:t>inequidad</a:t>
          </a:r>
          <a:endParaRPr lang="en-US" sz="3300" kern="1200"/>
        </a:p>
      </dsp:txBody>
      <dsp:txXfrm>
        <a:off x="3319931" y="3859468"/>
        <a:ext cx="2756380" cy="16538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CAE5B-239C-4EDF-B12C-EF259B210BC4}">
      <dsp:nvSpPr>
        <dsp:cNvPr id="0" name=""/>
        <dsp:cNvSpPr/>
      </dsp:nvSpPr>
      <dsp:spPr>
        <a:xfrm>
          <a:off x="0" y="1875015"/>
          <a:ext cx="6364224" cy="579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1EA165-5E4A-4B08-B0BE-A73FFA06F447}">
      <dsp:nvSpPr>
        <dsp:cNvPr id="0" name=""/>
        <dsp:cNvSpPr/>
      </dsp:nvSpPr>
      <dsp:spPr>
        <a:xfrm>
          <a:off x="318211" y="1535535"/>
          <a:ext cx="4454956" cy="6789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corregir errores</a:t>
          </a:r>
          <a:endParaRPr lang="en-US" sz="2300" kern="1200"/>
        </a:p>
      </dsp:txBody>
      <dsp:txXfrm>
        <a:off x="351355" y="1568679"/>
        <a:ext cx="4388668" cy="612672"/>
      </dsp:txXfrm>
    </dsp:sp>
    <dsp:sp modelId="{A75BC8D9-37DE-4427-AB48-FE9710ABC765}">
      <dsp:nvSpPr>
        <dsp:cNvPr id="0" name=""/>
        <dsp:cNvSpPr/>
      </dsp:nvSpPr>
      <dsp:spPr>
        <a:xfrm>
          <a:off x="0" y="2918295"/>
          <a:ext cx="6364224" cy="579600"/>
        </a:xfrm>
        <a:prstGeom prst="rect">
          <a:avLst/>
        </a:prstGeom>
        <a:solidFill>
          <a:schemeClr val="lt1">
            <a:alpha val="90000"/>
            <a:hueOff val="0"/>
            <a:satOff val="0"/>
            <a:lumOff val="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D4CADC-1B8F-4E84-A776-E7613247CBF1}">
      <dsp:nvSpPr>
        <dsp:cNvPr id="0" name=""/>
        <dsp:cNvSpPr/>
      </dsp:nvSpPr>
      <dsp:spPr>
        <a:xfrm>
          <a:off x="318211" y="2578815"/>
          <a:ext cx="4454956" cy="678960"/>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proteger derechos</a:t>
          </a:r>
          <a:endParaRPr lang="en-US" sz="2300" kern="1200"/>
        </a:p>
      </dsp:txBody>
      <dsp:txXfrm>
        <a:off x="351355" y="2611959"/>
        <a:ext cx="4388668" cy="612672"/>
      </dsp:txXfrm>
    </dsp:sp>
    <dsp:sp modelId="{C34FF632-6103-4779-B931-6BA4F6CEE73C}">
      <dsp:nvSpPr>
        <dsp:cNvPr id="0" name=""/>
        <dsp:cNvSpPr/>
      </dsp:nvSpPr>
      <dsp:spPr>
        <a:xfrm>
          <a:off x="0" y="3961575"/>
          <a:ext cx="6364224" cy="579600"/>
        </a:xfrm>
        <a:prstGeom prst="rect">
          <a:avLst/>
        </a:prstGeom>
        <a:solidFill>
          <a:schemeClr val="lt1">
            <a:alpha val="90000"/>
            <a:hueOff val="0"/>
            <a:satOff val="0"/>
            <a:lumOff val="0"/>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0BE5A8-77EB-4817-A190-2508BF8CED77}">
      <dsp:nvSpPr>
        <dsp:cNvPr id="0" name=""/>
        <dsp:cNvSpPr/>
      </dsp:nvSpPr>
      <dsp:spPr>
        <a:xfrm>
          <a:off x="318211" y="3622095"/>
          <a:ext cx="4454956" cy="678960"/>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garantizar autenticidad del voto</a:t>
          </a:r>
          <a:endParaRPr lang="en-US" sz="2300" kern="1200"/>
        </a:p>
      </dsp:txBody>
      <dsp:txXfrm>
        <a:off x="351355" y="3655239"/>
        <a:ext cx="4388668" cy="612672"/>
      </dsp:txXfrm>
    </dsp:sp>
    <dsp:sp modelId="{28E2AFAB-557C-4A63-A70F-E90F61831C50}">
      <dsp:nvSpPr>
        <dsp:cNvPr id="0" name=""/>
        <dsp:cNvSpPr/>
      </dsp:nvSpPr>
      <dsp:spPr>
        <a:xfrm>
          <a:off x="0" y="5004855"/>
          <a:ext cx="6364224" cy="5796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E6894F-FC1A-47E1-BA60-0E2AFDCCE930}">
      <dsp:nvSpPr>
        <dsp:cNvPr id="0" name=""/>
        <dsp:cNvSpPr/>
      </dsp:nvSpPr>
      <dsp:spPr>
        <a:xfrm>
          <a:off x="318211" y="4665375"/>
          <a:ext cx="4454956" cy="6789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22350">
            <a:lnSpc>
              <a:spcPct val="90000"/>
            </a:lnSpc>
            <a:spcBef>
              <a:spcPct val="0"/>
            </a:spcBef>
            <a:spcAft>
              <a:spcPct val="35000"/>
            </a:spcAft>
            <a:buNone/>
          </a:pPr>
          <a:r>
            <a:rPr lang="es-MX" sz="2300" kern="1200"/>
            <a:t>preservar certeza</a:t>
          </a:r>
          <a:endParaRPr lang="en-US" sz="2300" kern="1200"/>
        </a:p>
      </dsp:txBody>
      <dsp:txXfrm>
        <a:off x="351355" y="4698519"/>
        <a:ext cx="4388668" cy="61267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D0B1F-F72B-4ED5-BFE3-07BBA5DCDB86}">
      <dsp:nvSpPr>
        <dsp:cNvPr id="0" name=""/>
        <dsp:cNvSpPr/>
      </dsp:nvSpPr>
      <dsp:spPr>
        <a:xfrm>
          <a:off x="582645" y="117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ausencia de partidos</a:t>
          </a:r>
          <a:endParaRPr lang="en-US" sz="2400" kern="1200"/>
        </a:p>
      </dsp:txBody>
      <dsp:txXfrm>
        <a:off x="582645" y="1178"/>
        <a:ext cx="2174490" cy="1304694"/>
      </dsp:txXfrm>
    </dsp:sp>
    <dsp:sp modelId="{31F515E6-190E-4492-B069-1A48637620B6}">
      <dsp:nvSpPr>
        <dsp:cNvPr id="0" name=""/>
        <dsp:cNvSpPr/>
      </dsp:nvSpPr>
      <dsp:spPr>
        <a:xfrm>
          <a:off x="2974584" y="1178"/>
          <a:ext cx="2174490" cy="130469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campañas limitadas</a:t>
          </a:r>
          <a:endParaRPr lang="en-US" sz="2400" kern="1200"/>
        </a:p>
      </dsp:txBody>
      <dsp:txXfrm>
        <a:off x="2974584" y="1178"/>
        <a:ext cx="2174490" cy="1304694"/>
      </dsp:txXfrm>
    </dsp:sp>
    <dsp:sp modelId="{C56BE9D2-8A1A-407F-B155-7443A61BF61A}">
      <dsp:nvSpPr>
        <dsp:cNvPr id="0" name=""/>
        <dsp:cNvSpPr/>
      </dsp:nvSpPr>
      <dsp:spPr>
        <a:xfrm>
          <a:off x="5366524" y="1178"/>
          <a:ext cx="2174490" cy="1304694"/>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fiscalización</a:t>
          </a:r>
          <a:endParaRPr lang="en-US" sz="2400" kern="1200"/>
        </a:p>
      </dsp:txBody>
      <dsp:txXfrm>
        <a:off x="5366524" y="1178"/>
        <a:ext cx="2174490" cy="1304694"/>
      </dsp:txXfrm>
    </dsp:sp>
    <dsp:sp modelId="{CB4C3A0F-6713-42C2-A452-770B46F718D8}">
      <dsp:nvSpPr>
        <dsp:cNvPr id="0" name=""/>
        <dsp:cNvSpPr/>
      </dsp:nvSpPr>
      <dsp:spPr>
        <a:xfrm>
          <a:off x="7758464" y="1178"/>
          <a:ext cx="2174490" cy="130469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prohibiciones</a:t>
          </a:r>
          <a:endParaRPr lang="en-US" sz="2400" kern="1200"/>
        </a:p>
      </dsp:txBody>
      <dsp:txXfrm>
        <a:off x="7758464" y="1178"/>
        <a:ext cx="2174490" cy="1304694"/>
      </dsp:txXfrm>
    </dsp:sp>
    <dsp:sp modelId="{F61DB968-187F-4A8D-830F-DE615F72B70E}">
      <dsp:nvSpPr>
        <dsp:cNvPr id="0" name=""/>
        <dsp:cNvSpPr/>
      </dsp:nvSpPr>
      <dsp:spPr>
        <a:xfrm>
          <a:off x="582645" y="1523321"/>
          <a:ext cx="2174490" cy="1304694"/>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propaganda institucional</a:t>
          </a:r>
          <a:endParaRPr lang="en-US" sz="2400" kern="1200"/>
        </a:p>
      </dsp:txBody>
      <dsp:txXfrm>
        <a:off x="582645" y="1523321"/>
        <a:ext cx="2174490" cy="1304694"/>
      </dsp:txXfrm>
    </dsp:sp>
    <dsp:sp modelId="{9FE69B57-D291-415C-A80C-A12C9AAD255F}">
      <dsp:nvSpPr>
        <dsp:cNvPr id="0" name=""/>
        <dsp:cNvSpPr/>
      </dsp:nvSpPr>
      <dsp:spPr>
        <a:xfrm>
          <a:off x="2974584" y="1523321"/>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restricciones de financiamiento</a:t>
          </a:r>
          <a:endParaRPr lang="en-US" sz="2400" kern="1200"/>
        </a:p>
      </dsp:txBody>
      <dsp:txXfrm>
        <a:off x="2974584" y="1523321"/>
        <a:ext cx="2174490" cy="1304694"/>
      </dsp:txXfrm>
    </dsp:sp>
    <dsp:sp modelId="{AF7F8DC9-FF3C-405A-B12A-9D20F1222591}">
      <dsp:nvSpPr>
        <dsp:cNvPr id="0" name=""/>
        <dsp:cNvSpPr/>
      </dsp:nvSpPr>
      <dsp:spPr>
        <a:xfrm>
          <a:off x="5366524" y="1523321"/>
          <a:ext cx="2174490" cy="130469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redes sociales</a:t>
          </a:r>
          <a:endParaRPr lang="en-US" sz="2400" kern="1200"/>
        </a:p>
      </dsp:txBody>
      <dsp:txXfrm>
        <a:off x="5366524" y="1523321"/>
        <a:ext cx="2174490" cy="1304694"/>
      </dsp:txXfrm>
    </dsp:sp>
    <dsp:sp modelId="{CAB6AFDD-9E76-42DE-9D4C-6CA5A656D12A}">
      <dsp:nvSpPr>
        <dsp:cNvPr id="0" name=""/>
        <dsp:cNvSpPr/>
      </dsp:nvSpPr>
      <dsp:spPr>
        <a:xfrm>
          <a:off x="7758464" y="1523321"/>
          <a:ext cx="2174490" cy="1304694"/>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uso de IA</a:t>
          </a:r>
          <a:endParaRPr lang="en-US" sz="2400" kern="1200"/>
        </a:p>
      </dsp:txBody>
      <dsp:txXfrm>
        <a:off x="7758464" y="1523321"/>
        <a:ext cx="2174490" cy="1304694"/>
      </dsp:txXfrm>
    </dsp:sp>
    <dsp:sp modelId="{F553671A-B8C4-434F-9378-8D0E5D14E35E}">
      <dsp:nvSpPr>
        <dsp:cNvPr id="0" name=""/>
        <dsp:cNvSpPr/>
      </dsp:nvSpPr>
      <dsp:spPr>
        <a:xfrm>
          <a:off x="2974584" y="3045465"/>
          <a:ext cx="2174490" cy="130469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equidad</a:t>
          </a:r>
          <a:endParaRPr lang="en-US" sz="2400" kern="1200"/>
        </a:p>
      </dsp:txBody>
      <dsp:txXfrm>
        <a:off x="2974584" y="3045465"/>
        <a:ext cx="2174490" cy="1304694"/>
      </dsp:txXfrm>
    </dsp:sp>
    <dsp:sp modelId="{7BB63E3F-56EF-4DCE-8ADE-47FBC9AC34B4}">
      <dsp:nvSpPr>
        <dsp:cNvPr id="0" name=""/>
        <dsp:cNvSpPr/>
      </dsp:nvSpPr>
      <dsp:spPr>
        <a:xfrm>
          <a:off x="5366524" y="3045465"/>
          <a:ext cx="2174490" cy="1304694"/>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MX" sz="2400" kern="1200"/>
            <a:t>libertad judicial</a:t>
          </a:r>
          <a:endParaRPr lang="en-US" sz="2400" kern="1200"/>
        </a:p>
      </dsp:txBody>
      <dsp:txXfrm>
        <a:off x="5366524" y="3045465"/>
        <a:ext cx="2174490" cy="130469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E5011-4E98-430B-B758-D46C5CF873FD}">
      <dsp:nvSpPr>
        <dsp:cNvPr id="0" name=""/>
        <dsp:cNvSpPr/>
      </dsp:nvSpPr>
      <dsp:spPr>
        <a:xfrm>
          <a:off x="0" y="454356"/>
          <a:ext cx="6364224" cy="6048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979A40-80D0-43D4-AA91-47A6EF7523F6}">
      <dsp:nvSpPr>
        <dsp:cNvPr id="0" name=""/>
        <dsp:cNvSpPr/>
      </dsp:nvSpPr>
      <dsp:spPr>
        <a:xfrm>
          <a:off x="318211" y="100116"/>
          <a:ext cx="4454956" cy="7084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66800">
            <a:lnSpc>
              <a:spcPct val="90000"/>
            </a:lnSpc>
            <a:spcBef>
              <a:spcPct val="0"/>
            </a:spcBef>
            <a:spcAft>
              <a:spcPct val="35000"/>
            </a:spcAft>
            <a:buNone/>
          </a:pPr>
          <a:r>
            <a:rPr lang="es-MX" sz="2400" kern="1200"/>
            <a:t>Antecedentes</a:t>
          </a:r>
          <a:endParaRPr lang="en-US" sz="2400" kern="1200"/>
        </a:p>
      </dsp:txBody>
      <dsp:txXfrm>
        <a:off x="352796" y="134701"/>
        <a:ext cx="4385786" cy="639310"/>
      </dsp:txXfrm>
    </dsp:sp>
    <dsp:sp modelId="{2DCCC9E6-9F68-4532-831E-2EFC5DF4CCE4}">
      <dsp:nvSpPr>
        <dsp:cNvPr id="0" name=""/>
        <dsp:cNvSpPr/>
      </dsp:nvSpPr>
      <dsp:spPr>
        <a:xfrm>
          <a:off x="0" y="1542996"/>
          <a:ext cx="6364224" cy="604800"/>
        </a:xfrm>
        <a:prstGeom prst="rect">
          <a:avLst/>
        </a:prstGeom>
        <a:solidFill>
          <a:schemeClr val="lt1">
            <a:alpha val="90000"/>
            <a:hueOff val="0"/>
            <a:satOff val="0"/>
            <a:lumOff val="0"/>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9A2EE1-CEB5-48BB-938E-5DD1A023C904}">
      <dsp:nvSpPr>
        <dsp:cNvPr id="0" name=""/>
        <dsp:cNvSpPr/>
      </dsp:nvSpPr>
      <dsp:spPr>
        <a:xfrm>
          <a:off x="318211" y="1188756"/>
          <a:ext cx="4454956" cy="70848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66800">
            <a:lnSpc>
              <a:spcPct val="90000"/>
            </a:lnSpc>
            <a:spcBef>
              <a:spcPct val="0"/>
            </a:spcBef>
            <a:spcAft>
              <a:spcPct val="35000"/>
            </a:spcAft>
            <a:buNone/>
          </a:pPr>
          <a:r>
            <a:rPr lang="es-MX" sz="2400" kern="1200"/>
            <a:t>Problema jurídico</a:t>
          </a:r>
          <a:endParaRPr lang="en-US" sz="2400" kern="1200"/>
        </a:p>
      </dsp:txBody>
      <dsp:txXfrm>
        <a:off x="352796" y="1223341"/>
        <a:ext cx="4385786" cy="639310"/>
      </dsp:txXfrm>
    </dsp:sp>
    <dsp:sp modelId="{AFCE5CB7-DD40-4167-87E0-70ED8BC0B4B7}">
      <dsp:nvSpPr>
        <dsp:cNvPr id="0" name=""/>
        <dsp:cNvSpPr/>
      </dsp:nvSpPr>
      <dsp:spPr>
        <a:xfrm>
          <a:off x="0" y="2631636"/>
          <a:ext cx="6364224" cy="6048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436E8C-7F2C-4C5C-AE41-AE8360F3098E}">
      <dsp:nvSpPr>
        <dsp:cNvPr id="0" name=""/>
        <dsp:cNvSpPr/>
      </dsp:nvSpPr>
      <dsp:spPr>
        <a:xfrm>
          <a:off x="318211" y="2277396"/>
          <a:ext cx="4454956" cy="70848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66800">
            <a:lnSpc>
              <a:spcPct val="90000"/>
            </a:lnSpc>
            <a:spcBef>
              <a:spcPct val="0"/>
            </a:spcBef>
            <a:spcAft>
              <a:spcPct val="35000"/>
            </a:spcAft>
            <a:buNone/>
          </a:pPr>
          <a:r>
            <a:rPr lang="es-MX" sz="2400" kern="1200"/>
            <a:t>Consideraciones</a:t>
          </a:r>
          <a:endParaRPr lang="en-US" sz="2400" kern="1200"/>
        </a:p>
      </dsp:txBody>
      <dsp:txXfrm>
        <a:off x="352796" y="2311981"/>
        <a:ext cx="4385786" cy="639310"/>
      </dsp:txXfrm>
    </dsp:sp>
    <dsp:sp modelId="{43367358-ECB2-4442-B06B-471949C66362}">
      <dsp:nvSpPr>
        <dsp:cNvPr id="0" name=""/>
        <dsp:cNvSpPr/>
      </dsp:nvSpPr>
      <dsp:spPr>
        <a:xfrm>
          <a:off x="0" y="3720276"/>
          <a:ext cx="6364224" cy="604800"/>
        </a:xfrm>
        <a:prstGeom prst="rect">
          <a:avLst/>
        </a:prstGeom>
        <a:solidFill>
          <a:schemeClr val="lt1">
            <a:alpha val="90000"/>
            <a:hueOff val="0"/>
            <a:satOff val="0"/>
            <a:lumOff val="0"/>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DF4A8A-0E2D-4177-8C33-1B08B9475FBC}">
      <dsp:nvSpPr>
        <dsp:cNvPr id="0" name=""/>
        <dsp:cNvSpPr/>
      </dsp:nvSpPr>
      <dsp:spPr>
        <a:xfrm>
          <a:off x="318211" y="3366036"/>
          <a:ext cx="4454956" cy="70848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66800">
            <a:lnSpc>
              <a:spcPct val="90000"/>
            </a:lnSpc>
            <a:spcBef>
              <a:spcPct val="0"/>
            </a:spcBef>
            <a:spcAft>
              <a:spcPct val="35000"/>
            </a:spcAft>
            <a:buNone/>
          </a:pPr>
          <a:r>
            <a:rPr lang="es-MX" sz="2400" kern="1200"/>
            <a:t>Criterio</a:t>
          </a:r>
          <a:endParaRPr lang="en-US" sz="2400" kern="1200"/>
        </a:p>
      </dsp:txBody>
      <dsp:txXfrm>
        <a:off x="352796" y="3400621"/>
        <a:ext cx="4385786" cy="639310"/>
      </dsp:txXfrm>
    </dsp:sp>
    <dsp:sp modelId="{EA607502-A653-45CC-BFCC-31E44C15ECBB}">
      <dsp:nvSpPr>
        <dsp:cNvPr id="0" name=""/>
        <dsp:cNvSpPr/>
      </dsp:nvSpPr>
      <dsp:spPr>
        <a:xfrm>
          <a:off x="0" y="4808915"/>
          <a:ext cx="6364224" cy="6048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4CCBC3-36F0-4E33-BCDE-1A0F38FC35EF}">
      <dsp:nvSpPr>
        <dsp:cNvPr id="0" name=""/>
        <dsp:cNvSpPr/>
      </dsp:nvSpPr>
      <dsp:spPr>
        <a:xfrm>
          <a:off x="318211" y="4454675"/>
          <a:ext cx="4454956" cy="7084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066800">
            <a:lnSpc>
              <a:spcPct val="90000"/>
            </a:lnSpc>
            <a:spcBef>
              <a:spcPct val="0"/>
            </a:spcBef>
            <a:spcAft>
              <a:spcPct val="35000"/>
            </a:spcAft>
            <a:buNone/>
          </a:pPr>
          <a:r>
            <a:rPr lang="es-MX" sz="2400" kern="1200"/>
            <a:t>Impacto</a:t>
          </a:r>
          <a:endParaRPr lang="en-US" sz="2400" kern="1200"/>
        </a:p>
      </dsp:txBody>
      <dsp:txXfrm>
        <a:off x="352796" y="4489260"/>
        <a:ext cx="4385786" cy="63931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A3367-6BE8-48CA-96EF-284439499CF5}">
      <dsp:nvSpPr>
        <dsp:cNvPr id="0" name=""/>
        <dsp:cNvSpPr/>
      </dsp:nvSpPr>
      <dsp:spPr>
        <a:xfrm>
          <a:off x="582645" y="117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registro de candidaturas</a:t>
          </a:r>
          <a:endParaRPr lang="en-US" sz="2600" kern="1200"/>
        </a:p>
      </dsp:txBody>
      <dsp:txXfrm>
        <a:off x="582645" y="1178"/>
        <a:ext cx="2174490" cy="1304694"/>
      </dsp:txXfrm>
    </dsp:sp>
    <dsp:sp modelId="{CD807C3B-2061-475E-90EB-E58DC992BD10}">
      <dsp:nvSpPr>
        <dsp:cNvPr id="0" name=""/>
        <dsp:cNvSpPr/>
      </dsp:nvSpPr>
      <dsp:spPr>
        <a:xfrm>
          <a:off x="2974584" y="1178"/>
          <a:ext cx="2174490" cy="130469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inelegibilidad</a:t>
          </a:r>
          <a:endParaRPr lang="en-US" sz="2600" kern="1200"/>
        </a:p>
      </dsp:txBody>
      <dsp:txXfrm>
        <a:off x="2974584" y="1178"/>
        <a:ext cx="2174490" cy="1304694"/>
      </dsp:txXfrm>
    </dsp:sp>
    <dsp:sp modelId="{2D7D6C90-44C6-4FEC-A8B5-EE7896106DB9}">
      <dsp:nvSpPr>
        <dsp:cNvPr id="0" name=""/>
        <dsp:cNvSpPr/>
      </dsp:nvSpPr>
      <dsp:spPr>
        <a:xfrm>
          <a:off x="5366524" y="1178"/>
          <a:ext cx="2174490" cy="1304694"/>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campañas</a:t>
          </a:r>
          <a:endParaRPr lang="en-US" sz="2600" kern="1200"/>
        </a:p>
      </dsp:txBody>
      <dsp:txXfrm>
        <a:off x="5366524" y="1178"/>
        <a:ext cx="2174490" cy="1304694"/>
      </dsp:txXfrm>
    </dsp:sp>
    <dsp:sp modelId="{37BD7469-2C62-4D49-B83D-8F4E7AC80CCF}">
      <dsp:nvSpPr>
        <dsp:cNvPr id="0" name=""/>
        <dsp:cNvSpPr/>
      </dsp:nvSpPr>
      <dsp:spPr>
        <a:xfrm>
          <a:off x="7758464" y="1178"/>
          <a:ext cx="2174490" cy="130469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propaganda</a:t>
          </a:r>
          <a:endParaRPr lang="en-US" sz="2600" kern="1200"/>
        </a:p>
      </dsp:txBody>
      <dsp:txXfrm>
        <a:off x="7758464" y="1178"/>
        <a:ext cx="2174490" cy="1304694"/>
      </dsp:txXfrm>
    </dsp:sp>
    <dsp:sp modelId="{18A4B81F-CC38-4808-AF07-C528FEB1A7F4}">
      <dsp:nvSpPr>
        <dsp:cNvPr id="0" name=""/>
        <dsp:cNvSpPr/>
      </dsp:nvSpPr>
      <dsp:spPr>
        <a:xfrm>
          <a:off x="582645" y="1523321"/>
          <a:ext cx="2174490" cy="1304694"/>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topes de gastos</a:t>
          </a:r>
          <a:endParaRPr lang="en-US" sz="2600" kern="1200"/>
        </a:p>
      </dsp:txBody>
      <dsp:txXfrm>
        <a:off x="582645" y="1523321"/>
        <a:ext cx="2174490" cy="1304694"/>
      </dsp:txXfrm>
    </dsp:sp>
    <dsp:sp modelId="{74B5EF5C-5406-448F-8D8B-CBF05BF82A22}">
      <dsp:nvSpPr>
        <dsp:cNvPr id="0" name=""/>
        <dsp:cNvSpPr/>
      </dsp:nvSpPr>
      <dsp:spPr>
        <a:xfrm>
          <a:off x="2974584" y="1523321"/>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cómputos</a:t>
          </a:r>
          <a:endParaRPr lang="en-US" sz="2600" kern="1200"/>
        </a:p>
      </dsp:txBody>
      <dsp:txXfrm>
        <a:off x="2974584" y="1523321"/>
        <a:ext cx="2174490" cy="1304694"/>
      </dsp:txXfrm>
    </dsp:sp>
    <dsp:sp modelId="{EC4C51A1-1F9A-4B6C-8054-07C6499C7F8E}">
      <dsp:nvSpPr>
        <dsp:cNvPr id="0" name=""/>
        <dsp:cNvSpPr/>
      </dsp:nvSpPr>
      <dsp:spPr>
        <a:xfrm>
          <a:off x="5366524" y="1523321"/>
          <a:ext cx="2174490" cy="130469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asignación de cargos</a:t>
          </a:r>
          <a:endParaRPr lang="en-US" sz="2600" kern="1200"/>
        </a:p>
      </dsp:txBody>
      <dsp:txXfrm>
        <a:off x="5366524" y="1523321"/>
        <a:ext cx="2174490" cy="1304694"/>
      </dsp:txXfrm>
    </dsp:sp>
    <dsp:sp modelId="{6145B126-E5B6-427B-8400-763611D6F312}">
      <dsp:nvSpPr>
        <dsp:cNvPr id="0" name=""/>
        <dsp:cNvSpPr/>
      </dsp:nvSpPr>
      <dsp:spPr>
        <a:xfrm>
          <a:off x="7758464" y="1523321"/>
          <a:ext cx="2174490" cy="1304694"/>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nulidades</a:t>
          </a:r>
          <a:endParaRPr lang="en-US" sz="2600" kern="1200"/>
        </a:p>
      </dsp:txBody>
      <dsp:txXfrm>
        <a:off x="7758464" y="1523321"/>
        <a:ext cx="2174490" cy="1304694"/>
      </dsp:txXfrm>
    </dsp:sp>
    <dsp:sp modelId="{4E002EFF-ADDF-41BB-ADCE-245D8758F7F5}">
      <dsp:nvSpPr>
        <dsp:cNvPr id="0" name=""/>
        <dsp:cNvSpPr/>
      </dsp:nvSpPr>
      <dsp:spPr>
        <a:xfrm>
          <a:off x="4170554" y="3045465"/>
          <a:ext cx="2174490" cy="130469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validez de la elección</a:t>
          </a:r>
          <a:endParaRPr lang="en-US" sz="2600" kern="1200"/>
        </a:p>
      </dsp:txBody>
      <dsp:txXfrm>
        <a:off x="4170554" y="3045465"/>
        <a:ext cx="2174490" cy="130469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8082D-0CD4-41B8-889E-E9705D2B40AA}">
      <dsp:nvSpPr>
        <dsp:cNvPr id="0" name=""/>
        <dsp:cNvSpPr/>
      </dsp:nvSpPr>
      <dsp:spPr>
        <a:xfrm>
          <a:off x="3594" y="229666"/>
          <a:ext cx="1946002" cy="11676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Una candidatura impugna.</a:t>
          </a:r>
          <a:endParaRPr lang="en-US" sz="2200" kern="1200"/>
        </a:p>
      </dsp:txBody>
      <dsp:txXfrm>
        <a:off x="3594" y="229666"/>
        <a:ext cx="1946002" cy="1167601"/>
      </dsp:txXfrm>
    </dsp:sp>
    <dsp:sp modelId="{628CCA6C-3A22-4260-93ED-1B52C069512A}">
      <dsp:nvSpPr>
        <dsp:cNvPr id="0" name=""/>
        <dsp:cNvSpPr/>
      </dsp:nvSpPr>
      <dsp:spPr>
        <a:xfrm>
          <a:off x="2144196" y="229666"/>
          <a:ext cx="1946002" cy="1167601"/>
        </a:xfrm>
        <a:prstGeom prst="rect">
          <a:avLst/>
        </a:prstGeom>
        <a:gradFill rotWithShape="0">
          <a:gsLst>
            <a:gs pos="0">
              <a:schemeClr val="accent2">
                <a:hueOff val="460258"/>
                <a:satOff val="-1321"/>
                <a:lumOff val="-2115"/>
                <a:alphaOff val="0"/>
                <a:satMod val="103000"/>
                <a:lumMod val="102000"/>
                <a:tint val="94000"/>
              </a:schemeClr>
            </a:gs>
            <a:gs pos="50000">
              <a:schemeClr val="accent2">
                <a:hueOff val="460258"/>
                <a:satOff val="-1321"/>
                <a:lumOff val="-2115"/>
                <a:alphaOff val="0"/>
                <a:satMod val="110000"/>
                <a:lumMod val="100000"/>
                <a:shade val="100000"/>
              </a:schemeClr>
            </a:gs>
            <a:gs pos="100000">
              <a:schemeClr val="accent2">
                <a:hueOff val="460258"/>
                <a:satOff val="-1321"/>
                <a:lumOff val="-211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Argumenta:</a:t>
          </a:r>
          <a:endParaRPr lang="en-US" sz="2200" kern="1200"/>
        </a:p>
      </dsp:txBody>
      <dsp:txXfrm>
        <a:off x="2144196" y="229666"/>
        <a:ext cx="1946002" cy="1167601"/>
      </dsp:txXfrm>
    </dsp:sp>
    <dsp:sp modelId="{94A61561-50E0-4A64-BA30-0100CA316CBF}">
      <dsp:nvSpPr>
        <dsp:cNvPr id="0" name=""/>
        <dsp:cNvSpPr/>
      </dsp:nvSpPr>
      <dsp:spPr>
        <a:xfrm>
          <a:off x="4284798" y="229666"/>
          <a:ext cx="1946002" cy="1167601"/>
        </a:xfrm>
        <a:prstGeom prst="rect">
          <a:avLst/>
        </a:prstGeom>
        <a:gradFill rotWithShape="0">
          <a:gsLst>
            <a:gs pos="0">
              <a:schemeClr val="accent2">
                <a:hueOff val="920516"/>
                <a:satOff val="-2642"/>
                <a:lumOff val="-4230"/>
                <a:alphaOff val="0"/>
                <a:satMod val="103000"/>
                <a:lumMod val="102000"/>
                <a:tint val="94000"/>
              </a:schemeClr>
            </a:gs>
            <a:gs pos="50000">
              <a:schemeClr val="accent2">
                <a:hueOff val="920516"/>
                <a:satOff val="-2642"/>
                <a:lumOff val="-4230"/>
                <a:alphaOff val="0"/>
                <a:satMod val="110000"/>
                <a:lumMod val="100000"/>
                <a:shade val="100000"/>
              </a:schemeClr>
            </a:gs>
            <a:gs pos="100000">
              <a:schemeClr val="accent2">
                <a:hueOff val="920516"/>
                <a:satOff val="-2642"/>
                <a:lumOff val="-423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uso indebido de acordeones</a:t>
          </a:r>
          <a:endParaRPr lang="en-US" sz="2200" kern="1200"/>
        </a:p>
      </dsp:txBody>
      <dsp:txXfrm>
        <a:off x="4284798" y="229666"/>
        <a:ext cx="1946002" cy="1167601"/>
      </dsp:txXfrm>
    </dsp:sp>
    <dsp:sp modelId="{A8ED9B26-C43C-41C8-AD35-ADA5E7280409}">
      <dsp:nvSpPr>
        <dsp:cNvPr id="0" name=""/>
        <dsp:cNvSpPr/>
      </dsp:nvSpPr>
      <dsp:spPr>
        <a:xfrm>
          <a:off x="6425401" y="229666"/>
          <a:ext cx="1946002" cy="1167601"/>
        </a:xfrm>
        <a:prstGeom prst="rect">
          <a:avLst/>
        </a:prstGeom>
        <a:gradFill rotWithShape="0">
          <a:gsLst>
            <a:gs pos="0">
              <a:schemeClr val="accent2">
                <a:hueOff val="1380774"/>
                <a:satOff val="-3963"/>
                <a:lumOff val="-6345"/>
                <a:alphaOff val="0"/>
                <a:satMod val="103000"/>
                <a:lumMod val="102000"/>
                <a:tint val="94000"/>
              </a:schemeClr>
            </a:gs>
            <a:gs pos="50000">
              <a:schemeClr val="accent2">
                <a:hueOff val="1380774"/>
                <a:satOff val="-3963"/>
                <a:lumOff val="-6345"/>
                <a:alphaOff val="0"/>
                <a:satMod val="110000"/>
                <a:lumMod val="100000"/>
                <a:shade val="100000"/>
              </a:schemeClr>
            </a:gs>
            <a:gs pos="100000">
              <a:schemeClr val="accent2">
                <a:hueOff val="1380774"/>
                <a:satOff val="-3963"/>
                <a:lumOff val="-634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intervención de servidores públicos</a:t>
          </a:r>
          <a:endParaRPr lang="en-US" sz="2200" kern="1200"/>
        </a:p>
      </dsp:txBody>
      <dsp:txXfrm>
        <a:off x="6425401" y="229666"/>
        <a:ext cx="1946002" cy="1167601"/>
      </dsp:txXfrm>
    </dsp:sp>
    <dsp:sp modelId="{440B5439-D53E-45A7-B050-820AD9DA4312}">
      <dsp:nvSpPr>
        <dsp:cNvPr id="0" name=""/>
        <dsp:cNvSpPr/>
      </dsp:nvSpPr>
      <dsp:spPr>
        <a:xfrm>
          <a:off x="8566003" y="229666"/>
          <a:ext cx="1946002" cy="1167601"/>
        </a:xfrm>
        <a:prstGeom prst="rect">
          <a:avLst/>
        </a:prstGeom>
        <a:gradFill rotWithShape="0">
          <a:gsLst>
            <a:gs pos="0">
              <a:schemeClr val="accent2">
                <a:hueOff val="1841033"/>
                <a:satOff val="-5284"/>
                <a:lumOff val="-8460"/>
                <a:alphaOff val="0"/>
                <a:satMod val="103000"/>
                <a:lumMod val="102000"/>
                <a:tint val="94000"/>
              </a:schemeClr>
            </a:gs>
            <a:gs pos="50000">
              <a:schemeClr val="accent2">
                <a:hueOff val="1841033"/>
                <a:satOff val="-5284"/>
                <a:lumOff val="-8460"/>
                <a:alphaOff val="0"/>
                <a:satMod val="110000"/>
                <a:lumMod val="100000"/>
                <a:shade val="100000"/>
              </a:schemeClr>
            </a:gs>
            <a:gs pos="100000">
              <a:schemeClr val="accent2">
                <a:hueOff val="1841033"/>
                <a:satOff val="-5284"/>
                <a:lumOff val="-846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propaganda prohibida</a:t>
          </a:r>
          <a:endParaRPr lang="en-US" sz="2200" kern="1200"/>
        </a:p>
      </dsp:txBody>
      <dsp:txXfrm>
        <a:off x="8566003" y="229666"/>
        <a:ext cx="1946002" cy="1167601"/>
      </dsp:txXfrm>
    </dsp:sp>
    <dsp:sp modelId="{5421831B-895A-4A5A-9F11-D2C5C945ACA5}">
      <dsp:nvSpPr>
        <dsp:cNvPr id="0" name=""/>
        <dsp:cNvSpPr/>
      </dsp:nvSpPr>
      <dsp:spPr>
        <a:xfrm>
          <a:off x="3594" y="1591868"/>
          <a:ext cx="1946002" cy="1167601"/>
        </a:xfrm>
        <a:prstGeom prst="rect">
          <a:avLst/>
        </a:prstGeom>
        <a:gradFill rotWithShape="0">
          <a:gsLst>
            <a:gs pos="0">
              <a:schemeClr val="accent2">
                <a:hueOff val="2301291"/>
                <a:satOff val="-6605"/>
                <a:lumOff val="-10575"/>
                <a:alphaOff val="0"/>
                <a:satMod val="103000"/>
                <a:lumMod val="102000"/>
                <a:tint val="94000"/>
              </a:schemeClr>
            </a:gs>
            <a:gs pos="50000">
              <a:schemeClr val="accent2">
                <a:hueOff val="2301291"/>
                <a:satOff val="-6605"/>
                <a:lumOff val="-10575"/>
                <a:alphaOff val="0"/>
                <a:satMod val="110000"/>
                <a:lumMod val="100000"/>
                <a:shade val="100000"/>
              </a:schemeClr>
            </a:gs>
            <a:gs pos="100000">
              <a:schemeClr val="accent2">
                <a:hueOff val="2301291"/>
                <a:satOff val="-6605"/>
                <a:lumOff val="-1057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violencia digital</a:t>
          </a:r>
          <a:endParaRPr lang="en-US" sz="2200" kern="1200"/>
        </a:p>
      </dsp:txBody>
      <dsp:txXfrm>
        <a:off x="3594" y="1591868"/>
        <a:ext cx="1946002" cy="1167601"/>
      </dsp:txXfrm>
    </dsp:sp>
    <dsp:sp modelId="{E2682F89-6257-43B7-9E4B-3783B0C5A6F1}">
      <dsp:nvSpPr>
        <dsp:cNvPr id="0" name=""/>
        <dsp:cNvSpPr/>
      </dsp:nvSpPr>
      <dsp:spPr>
        <a:xfrm>
          <a:off x="2144196" y="1591868"/>
          <a:ext cx="1946002" cy="1167601"/>
        </a:xfrm>
        <a:prstGeom prst="rect">
          <a:avLst/>
        </a:prstGeom>
        <a:gradFill rotWithShape="0">
          <a:gsLst>
            <a:gs pos="0">
              <a:schemeClr val="accent2">
                <a:hueOff val="2761549"/>
                <a:satOff val="-7926"/>
                <a:lumOff val="-12690"/>
                <a:alphaOff val="0"/>
                <a:satMod val="103000"/>
                <a:lumMod val="102000"/>
                <a:tint val="94000"/>
              </a:schemeClr>
            </a:gs>
            <a:gs pos="50000">
              <a:schemeClr val="accent2">
                <a:hueOff val="2761549"/>
                <a:satOff val="-7926"/>
                <a:lumOff val="-12690"/>
                <a:alphaOff val="0"/>
                <a:satMod val="110000"/>
                <a:lumMod val="100000"/>
                <a:shade val="100000"/>
              </a:schemeClr>
            </a:gs>
            <a:gs pos="100000">
              <a:schemeClr val="accent2">
                <a:hueOff val="2761549"/>
                <a:satOff val="-7926"/>
                <a:lumOff val="-126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errores en cómputo</a:t>
          </a:r>
          <a:endParaRPr lang="en-US" sz="2200" kern="1200"/>
        </a:p>
      </dsp:txBody>
      <dsp:txXfrm>
        <a:off x="2144196" y="1591868"/>
        <a:ext cx="1946002" cy="1167601"/>
      </dsp:txXfrm>
    </dsp:sp>
    <dsp:sp modelId="{9FC1D822-F2C0-45C6-9298-1F0BBD24BB59}">
      <dsp:nvSpPr>
        <dsp:cNvPr id="0" name=""/>
        <dsp:cNvSpPr/>
      </dsp:nvSpPr>
      <dsp:spPr>
        <a:xfrm>
          <a:off x="4284798" y="1591868"/>
          <a:ext cx="1946002" cy="1167601"/>
        </a:xfrm>
        <a:prstGeom prst="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Identificar:</a:t>
          </a:r>
          <a:endParaRPr lang="en-US" sz="2200" kern="1200"/>
        </a:p>
      </dsp:txBody>
      <dsp:txXfrm>
        <a:off x="4284798" y="1591868"/>
        <a:ext cx="1946002" cy="1167601"/>
      </dsp:txXfrm>
    </dsp:sp>
    <dsp:sp modelId="{DA521EBD-5454-480A-B91E-C58A507A4253}">
      <dsp:nvSpPr>
        <dsp:cNvPr id="0" name=""/>
        <dsp:cNvSpPr/>
      </dsp:nvSpPr>
      <dsp:spPr>
        <a:xfrm>
          <a:off x="6425401" y="1591868"/>
          <a:ext cx="1946002" cy="1167601"/>
        </a:xfrm>
        <a:prstGeom prst="rect">
          <a:avLst/>
        </a:prstGeom>
        <a:gradFill rotWithShape="0">
          <a:gsLst>
            <a:gs pos="0">
              <a:schemeClr val="accent2">
                <a:hueOff val="3682065"/>
                <a:satOff val="-10567"/>
                <a:lumOff val="-16919"/>
                <a:alphaOff val="0"/>
                <a:satMod val="103000"/>
                <a:lumMod val="102000"/>
                <a:tint val="94000"/>
              </a:schemeClr>
            </a:gs>
            <a:gs pos="50000">
              <a:schemeClr val="accent2">
                <a:hueOff val="3682065"/>
                <a:satOff val="-10567"/>
                <a:lumOff val="-16919"/>
                <a:alphaOff val="0"/>
                <a:satMod val="110000"/>
                <a:lumMod val="100000"/>
                <a:shade val="100000"/>
              </a:schemeClr>
            </a:gs>
            <a:gs pos="100000">
              <a:schemeClr val="accent2">
                <a:hueOff val="3682065"/>
                <a:satOff val="-10567"/>
                <a:lumOff val="-1691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 acto impugnado</a:t>
          </a:r>
          <a:endParaRPr lang="en-US" sz="2200" kern="1200"/>
        </a:p>
      </dsp:txBody>
      <dsp:txXfrm>
        <a:off x="6425401" y="1591868"/>
        <a:ext cx="1946002" cy="1167601"/>
      </dsp:txXfrm>
    </dsp:sp>
    <dsp:sp modelId="{1BBD2218-55C6-49AC-A3A8-53A05403DAAE}">
      <dsp:nvSpPr>
        <dsp:cNvPr id="0" name=""/>
        <dsp:cNvSpPr/>
      </dsp:nvSpPr>
      <dsp:spPr>
        <a:xfrm>
          <a:off x="8566003" y="1591868"/>
          <a:ext cx="1946002" cy="1167601"/>
        </a:xfrm>
        <a:prstGeom prst="rect">
          <a:avLst/>
        </a:prstGeom>
        <a:gradFill rotWithShape="0">
          <a:gsLst>
            <a:gs pos="0">
              <a:schemeClr val="accent2">
                <a:hueOff val="4142323"/>
                <a:satOff val="-11888"/>
                <a:lumOff val="-19034"/>
                <a:alphaOff val="0"/>
                <a:satMod val="103000"/>
                <a:lumMod val="102000"/>
                <a:tint val="94000"/>
              </a:schemeClr>
            </a:gs>
            <a:gs pos="50000">
              <a:schemeClr val="accent2">
                <a:hueOff val="4142323"/>
                <a:satOff val="-11888"/>
                <a:lumOff val="-19034"/>
                <a:alphaOff val="0"/>
                <a:satMod val="110000"/>
                <a:lumMod val="100000"/>
                <a:shade val="100000"/>
              </a:schemeClr>
            </a:gs>
            <a:gs pos="100000">
              <a:schemeClr val="accent2">
                <a:hueOff val="4142323"/>
                <a:satOff val="-11888"/>
                <a:lumOff val="-1903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 medio procedente</a:t>
          </a:r>
          <a:endParaRPr lang="en-US" sz="2200" kern="1200"/>
        </a:p>
      </dsp:txBody>
      <dsp:txXfrm>
        <a:off x="8566003" y="1591868"/>
        <a:ext cx="1946002" cy="1167601"/>
      </dsp:txXfrm>
    </dsp:sp>
    <dsp:sp modelId="{04415ACA-B3E6-4FD8-9AAE-B59B076E7B24}">
      <dsp:nvSpPr>
        <dsp:cNvPr id="0" name=""/>
        <dsp:cNvSpPr/>
      </dsp:nvSpPr>
      <dsp:spPr>
        <a:xfrm>
          <a:off x="3594" y="2954069"/>
          <a:ext cx="1946002" cy="1167601"/>
        </a:xfrm>
        <a:prstGeom prst="rect">
          <a:avLst/>
        </a:prstGeom>
        <a:gradFill rotWithShape="0">
          <a:gsLst>
            <a:gs pos="0">
              <a:schemeClr val="accent2">
                <a:hueOff val="4602581"/>
                <a:satOff val="-13209"/>
                <a:lumOff val="-21149"/>
                <a:alphaOff val="0"/>
                <a:satMod val="103000"/>
                <a:lumMod val="102000"/>
                <a:tint val="94000"/>
              </a:schemeClr>
            </a:gs>
            <a:gs pos="50000">
              <a:schemeClr val="accent2">
                <a:hueOff val="4602581"/>
                <a:satOff val="-13209"/>
                <a:lumOff val="-21149"/>
                <a:alphaOff val="0"/>
                <a:satMod val="110000"/>
                <a:lumMod val="100000"/>
                <a:shade val="100000"/>
              </a:schemeClr>
            </a:gs>
            <a:gs pos="100000">
              <a:schemeClr val="accent2">
                <a:hueOff val="4602581"/>
                <a:satOff val="-13209"/>
                <a:lumOff val="-2114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 agravios</a:t>
          </a:r>
          <a:endParaRPr lang="en-US" sz="2200" kern="1200"/>
        </a:p>
      </dsp:txBody>
      <dsp:txXfrm>
        <a:off x="3594" y="2954069"/>
        <a:ext cx="1946002" cy="1167601"/>
      </dsp:txXfrm>
    </dsp:sp>
    <dsp:sp modelId="{CCE08E69-C816-4EA5-AD82-CF314E04BEEC}">
      <dsp:nvSpPr>
        <dsp:cNvPr id="0" name=""/>
        <dsp:cNvSpPr/>
      </dsp:nvSpPr>
      <dsp:spPr>
        <a:xfrm>
          <a:off x="2144196" y="2954069"/>
          <a:ext cx="1946002" cy="1167601"/>
        </a:xfrm>
        <a:prstGeom prst="rect">
          <a:avLst/>
        </a:prstGeom>
        <a:gradFill rotWithShape="0">
          <a:gsLst>
            <a:gs pos="0">
              <a:schemeClr val="accent2">
                <a:hueOff val="5062839"/>
                <a:satOff val="-14530"/>
                <a:lumOff val="-23264"/>
                <a:alphaOff val="0"/>
                <a:satMod val="103000"/>
                <a:lumMod val="102000"/>
                <a:tint val="94000"/>
              </a:schemeClr>
            </a:gs>
            <a:gs pos="50000">
              <a:schemeClr val="accent2">
                <a:hueOff val="5062839"/>
                <a:satOff val="-14530"/>
                <a:lumOff val="-23264"/>
                <a:alphaOff val="0"/>
                <a:satMod val="110000"/>
                <a:lumMod val="100000"/>
                <a:shade val="100000"/>
              </a:schemeClr>
            </a:gs>
            <a:gs pos="100000">
              <a:schemeClr val="accent2">
                <a:hueOff val="5062839"/>
                <a:satOff val="-14530"/>
                <a:lumOff val="-2326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 pruebas</a:t>
          </a:r>
          <a:endParaRPr lang="en-US" sz="2200" kern="1200"/>
        </a:p>
      </dsp:txBody>
      <dsp:txXfrm>
        <a:off x="2144196" y="2954069"/>
        <a:ext cx="1946002" cy="1167601"/>
      </dsp:txXfrm>
    </dsp:sp>
    <dsp:sp modelId="{83E2B550-D160-4D10-9CB1-1086401AA365}">
      <dsp:nvSpPr>
        <dsp:cNvPr id="0" name=""/>
        <dsp:cNvSpPr/>
      </dsp:nvSpPr>
      <dsp:spPr>
        <a:xfrm>
          <a:off x="4284798" y="2954069"/>
          <a:ext cx="1946002" cy="1167601"/>
        </a:xfrm>
        <a:prstGeom prst="rect">
          <a:avLst/>
        </a:prstGeom>
        <a:gradFill rotWithShape="0">
          <a:gsLst>
            <a:gs pos="0">
              <a:schemeClr val="accent2">
                <a:hueOff val="5523098"/>
                <a:satOff val="-15851"/>
                <a:lumOff val="-25379"/>
                <a:alphaOff val="0"/>
                <a:satMod val="103000"/>
                <a:lumMod val="102000"/>
                <a:tint val="94000"/>
              </a:schemeClr>
            </a:gs>
            <a:gs pos="50000">
              <a:schemeClr val="accent2">
                <a:hueOff val="5523098"/>
                <a:satOff val="-15851"/>
                <a:lumOff val="-25379"/>
                <a:alphaOff val="0"/>
                <a:satMod val="110000"/>
                <a:lumMod val="100000"/>
                <a:shade val="100000"/>
              </a:schemeClr>
            </a:gs>
            <a:gs pos="100000">
              <a:schemeClr val="accent2">
                <a:hueOff val="5523098"/>
                <a:satOff val="-15851"/>
                <a:lumOff val="-253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 causal de nulidad</a:t>
          </a:r>
          <a:endParaRPr lang="en-US" sz="2200" kern="1200"/>
        </a:p>
      </dsp:txBody>
      <dsp:txXfrm>
        <a:off x="4284798" y="2954069"/>
        <a:ext cx="1946002" cy="1167601"/>
      </dsp:txXfrm>
    </dsp:sp>
    <dsp:sp modelId="{F3145F7C-F8EC-4457-987D-1813441B7CAB}">
      <dsp:nvSpPr>
        <dsp:cNvPr id="0" name=""/>
        <dsp:cNvSpPr/>
      </dsp:nvSpPr>
      <dsp:spPr>
        <a:xfrm>
          <a:off x="6425401" y="2954069"/>
          <a:ext cx="1946002" cy="1167601"/>
        </a:xfrm>
        <a:prstGeom prst="rect">
          <a:avLst/>
        </a:prstGeom>
        <a:gradFill rotWithShape="0">
          <a:gsLst>
            <a:gs pos="0">
              <a:schemeClr val="accent2">
                <a:hueOff val="5983355"/>
                <a:satOff val="-17172"/>
                <a:lumOff val="-27494"/>
                <a:alphaOff val="0"/>
                <a:satMod val="103000"/>
                <a:lumMod val="102000"/>
                <a:tint val="94000"/>
              </a:schemeClr>
            </a:gs>
            <a:gs pos="50000">
              <a:schemeClr val="accent2">
                <a:hueOff val="5983355"/>
                <a:satOff val="-17172"/>
                <a:lumOff val="-27494"/>
                <a:alphaOff val="0"/>
                <a:satMod val="110000"/>
                <a:lumMod val="100000"/>
                <a:shade val="100000"/>
              </a:schemeClr>
            </a:gs>
            <a:gs pos="100000">
              <a:schemeClr val="accent2">
                <a:hueOff val="5983355"/>
                <a:satOff val="-17172"/>
                <a:lumOff val="-2749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 determinancia</a:t>
          </a:r>
          <a:endParaRPr lang="en-US" sz="2200" kern="1200"/>
        </a:p>
      </dsp:txBody>
      <dsp:txXfrm>
        <a:off x="6425401" y="2954069"/>
        <a:ext cx="1946002" cy="1167601"/>
      </dsp:txXfrm>
    </dsp:sp>
    <dsp:sp modelId="{2DF3FBC7-7CA3-4FB7-A87A-3500FCC7E97A}">
      <dsp:nvSpPr>
        <dsp:cNvPr id="0" name=""/>
        <dsp:cNvSpPr/>
      </dsp:nvSpPr>
      <dsp:spPr>
        <a:xfrm>
          <a:off x="8566003" y="2954069"/>
          <a:ext cx="1946002" cy="1167601"/>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 efectos</a:t>
          </a:r>
          <a:endParaRPr lang="en-US" sz="2200" kern="1200"/>
        </a:p>
      </dsp:txBody>
      <dsp:txXfrm>
        <a:off x="8566003" y="2954069"/>
        <a:ext cx="1946002" cy="11676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2CDB61-758A-4167-9AF6-9CABCAD7FE72}">
      <dsp:nvSpPr>
        <dsp:cNvPr id="0" name=""/>
        <dsp:cNvSpPr/>
      </dsp:nvSpPr>
      <dsp:spPr>
        <a:xfrm>
          <a:off x="0" y="485676"/>
          <a:ext cx="6364224" cy="58967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No protege únicamente un derecho subjetivo.</a:t>
          </a:r>
          <a:endParaRPr lang="en-US" sz="2400" kern="1200"/>
        </a:p>
      </dsp:txBody>
      <dsp:txXfrm>
        <a:off x="28786" y="514462"/>
        <a:ext cx="6306652" cy="532107"/>
      </dsp:txXfrm>
    </dsp:sp>
    <dsp:sp modelId="{9D5FD84B-E784-4D81-83AD-ADDBCB9A9BA3}">
      <dsp:nvSpPr>
        <dsp:cNvPr id="0" name=""/>
        <dsp:cNvSpPr/>
      </dsp:nvSpPr>
      <dsp:spPr>
        <a:xfrm>
          <a:off x="0" y="1144476"/>
          <a:ext cx="6364224" cy="589679"/>
        </a:xfrm>
        <a:prstGeom prst="roundRect">
          <a:avLst/>
        </a:prstGeom>
        <a:solidFill>
          <a:schemeClr val="accent5">
            <a:hueOff val="-2025358"/>
            <a:satOff val="-138"/>
            <a:lumOff val="32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b="1" kern="1200"/>
            <a:t>Protege</a:t>
          </a:r>
          <a:r>
            <a:rPr lang="es-MX" sz="2400" kern="1200"/>
            <a:t>:</a:t>
          </a:r>
          <a:endParaRPr lang="en-US" sz="2400" kern="1200"/>
        </a:p>
      </dsp:txBody>
      <dsp:txXfrm>
        <a:off x="28786" y="1173262"/>
        <a:ext cx="6306652" cy="532107"/>
      </dsp:txXfrm>
    </dsp:sp>
    <dsp:sp modelId="{2A4E0E38-7FC1-4CCB-96BB-2AFB7EF1BC71}">
      <dsp:nvSpPr>
        <dsp:cNvPr id="0" name=""/>
        <dsp:cNvSpPr/>
      </dsp:nvSpPr>
      <dsp:spPr>
        <a:xfrm>
          <a:off x="0" y="1803276"/>
          <a:ext cx="6364224" cy="589679"/>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constitucionalidad</a:t>
          </a:r>
          <a:endParaRPr lang="en-US" sz="2400" kern="1200"/>
        </a:p>
      </dsp:txBody>
      <dsp:txXfrm>
        <a:off x="28786" y="1832062"/>
        <a:ext cx="6306652" cy="532107"/>
      </dsp:txXfrm>
    </dsp:sp>
    <dsp:sp modelId="{F6FA0881-E463-4531-AC25-63FBF4495333}">
      <dsp:nvSpPr>
        <dsp:cNvPr id="0" name=""/>
        <dsp:cNvSpPr/>
      </dsp:nvSpPr>
      <dsp:spPr>
        <a:xfrm>
          <a:off x="0" y="2462076"/>
          <a:ext cx="6364224" cy="589679"/>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legalidad</a:t>
          </a:r>
          <a:endParaRPr lang="en-US" sz="2400" kern="1200"/>
        </a:p>
      </dsp:txBody>
      <dsp:txXfrm>
        <a:off x="28786" y="2490862"/>
        <a:ext cx="6306652" cy="532107"/>
      </dsp:txXfrm>
    </dsp:sp>
    <dsp:sp modelId="{4BF5D3F3-9512-4BA5-8269-F73C4E901DD7}">
      <dsp:nvSpPr>
        <dsp:cNvPr id="0" name=""/>
        <dsp:cNvSpPr/>
      </dsp:nvSpPr>
      <dsp:spPr>
        <a:xfrm>
          <a:off x="0" y="3120876"/>
          <a:ext cx="6364224" cy="589679"/>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certeza</a:t>
          </a:r>
          <a:endParaRPr lang="en-US" sz="2400" kern="1200"/>
        </a:p>
      </dsp:txBody>
      <dsp:txXfrm>
        <a:off x="28786" y="3149662"/>
        <a:ext cx="6306652" cy="532107"/>
      </dsp:txXfrm>
    </dsp:sp>
    <dsp:sp modelId="{9694C62A-0A20-46B0-9D08-CC71694AF8E2}">
      <dsp:nvSpPr>
        <dsp:cNvPr id="0" name=""/>
        <dsp:cNvSpPr/>
      </dsp:nvSpPr>
      <dsp:spPr>
        <a:xfrm>
          <a:off x="0" y="3779676"/>
          <a:ext cx="6364224" cy="589679"/>
        </a:xfrm>
        <a:prstGeom prst="roundRect">
          <a:avLst/>
        </a:prstGeom>
        <a:solidFill>
          <a:schemeClr val="accent5">
            <a:hueOff val="-10126791"/>
            <a:satOff val="-688"/>
            <a:lumOff val="163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autenticidad</a:t>
          </a:r>
          <a:endParaRPr lang="en-US" sz="2400" kern="1200"/>
        </a:p>
      </dsp:txBody>
      <dsp:txXfrm>
        <a:off x="28786" y="3808462"/>
        <a:ext cx="6306652" cy="532107"/>
      </dsp:txXfrm>
    </dsp:sp>
    <dsp:sp modelId="{7E3EC302-F32F-4F28-8B0E-342E129EE3DF}">
      <dsp:nvSpPr>
        <dsp:cNvPr id="0" name=""/>
        <dsp:cNvSpPr/>
      </dsp:nvSpPr>
      <dsp:spPr>
        <a:xfrm>
          <a:off x="0" y="4438476"/>
          <a:ext cx="6364224" cy="589679"/>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validez de la elección</a:t>
          </a:r>
          <a:endParaRPr lang="en-US" sz="2400" kern="1200"/>
        </a:p>
      </dsp:txBody>
      <dsp:txXfrm>
        <a:off x="28786" y="4467262"/>
        <a:ext cx="6306652" cy="5321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D84CE-6EEE-4F0E-8C82-12B8BFF8C33A}">
      <dsp:nvSpPr>
        <dsp:cNvPr id="0" name=""/>
        <dsp:cNvSpPr/>
      </dsp:nvSpPr>
      <dsp:spPr>
        <a:xfrm>
          <a:off x="0" y="12726"/>
          <a:ext cx="6364224" cy="4422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Competencia</a:t>
          </a:r>
          <a:endParaRPr lang="en-US" sz="1800" kern="1200"/>
        </a:p>
      </dsp:txBody>
      <dsp:txXfrm>
        <a:off x="21589" y="34315"/>
        <a:ext cx="6321046" cy="399082"/>
      </dsp:txXfrm>
    </dsp:sp>
    <dsp:sp modelId="{4CC0B2DA-BAF0-4E05-A827-76CA430724A6}">
      <dsp:nvSpPr>
        <dsp:cNvPr id="0" name=""/>
        <dsp:cNvSpPr/>
      </dsp:nvSpPr>
      <dsp:spPr>
        <a:xfrm>
          <a:off x="0" y="506826"/>
          <a:ext cx="6364224" cy="442260"/>
        </a:xfrm>
        <a:prstGeom prst="roundRect">
          <a:avLst/>
        </a:prstGeom>
        <a:solidFill>
          <a:schemeClr val="accent5">
            <a:hueOff val="-1104741"/>
            <a:satOff val="-75"/>
            <a:lumOff val="17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a:t>
          </a:r>
          <a:endParaRPr lang="en-US" sz="1800" kern="1200"/>
        </a:p>
      </dsp:txBody>
      <dsp:txXfrm>
        <a:off x="21589" y="528415"/>
        <a:ext cx="6321046" cy="399082"/>
      </dsp:txXfrm>
    </dsp:sp>
    <dsp:sp modelId="{E4D7644D-F095-457B-81A7-662499EB441A}">
      <dsp:nvSpPr>
        <dsp:cNvPr id="0" name=""/>
        <dsp:cNvSpPr/>
      </dsp:nvSpPr>
      <dsp:spPr>
        <a:xfrm>
          <a:off x="0" y="1000926"/>
          <a:ext cx="6364224" cy="442260"/>
        </a:xfrm>
        <a:prstGeom prst="roundRect">
          <a:avLst/>
        </a:prstGeom>
        <a:solidFill>
          <a:schemeClr val="accent5">
            <a:hueOff val="-2209482"/>
            <a:satOff val="-150"/>
            <a:lumOff val="35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Legitimación</a:t>
          </a:r>
          <a:endParaRPr lang="en-US" sz="1800" kern="1200"/>
        </a:p>
      </dsp:txBody>
      <dsp:txXfrm>
        <a:off x="21589" y="1022515"/>
        <a:ext cx="6321046" cy="399082"/>
      </dsp:txXfrm>
    </dsp:sp>
    <dsp:sp modelId="{4211CA1F-BA8E-4272-BC51-B84CDC9D5005}">
      <dsp:nvSpPr>
        <dsp:cNvPr id="0" name=""/>
        <dsp:cNvSpPr/>
      </dsp:nvSpPr>
      <dsp:spPr>
        <a:xfrm>
          <a:off x="0" y="1495026"/>
          <a:ext cx="6364224" cy="442260"/>
        </a:xfrm>
        <a:prstGeom prst="roundRect">
          <a:avLst/>
        </a:prstGeom>
        <a:solidFill>
          <a:schemeClr val="accent5">
            <a:hueOff val="-3314223"/>
            <a:satOff val="-225"/>
            <a:lumOff val="5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a:t>
          </a:r>
          <a:endParaRPr lang="en-US" sz="1800" kern="1200"/>
        </a:p>
      </dsp:txBody>
      <dsp:txXfrm>
        <a:off x="21589" y="1516615"/>
        <a:ext cx="6321046" cy="399082"/>
      </dsp:txXfrm>
    </dsp:sp>
    <dsp:sp modelId="{A3C16197-4CE9-4477-BF90-62342E1A76B5}">
      <dsp:nvSpPr>
        <dsp:cNvPr id="0" name=""/>
        <dsp:cNvSpPr/>
      </dsp:nvSpPr>
      <dsp:spPr>
        <a:xfrm>
          <a:off x="0" y="1989126"/>
          <a:ext cx="6364224" cy="442260"/>
        </a:xfrm>
        <a:prstGeom prst="roundRect">
          <a:avLst/>
        </a:prstGeom>
        <a:solidFill>
          <a:schemeClr val="accent5">
            <a:hueOff val="-4418963"/>
            <a:satOff val="-300"/>
            <a:lumOff val="7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Personería</a:t>
          </a:r>
          <a:endParaRPr lang="en-US" sz="1800" kern="1200"/>
        </a:p>
      </dsp:txBody>
      <dsp:txXfrm>
        <a:off x="21589" y="2010715"/>
        <a:ext cx="6321046" cy="399082"/>
      </dsp:txXfrm>
    </dsp:sp>
    <dsp:sp modelId="{C67EEBD1-1A5D-464E-9159-925525F87471}">
      <dsp:nvSpPr>
        <dsp:cNvPr id="0" name=""/>
        <dsp:cNvSpPr/>
      </dsp:nvSpPr>
      <dsp:spPr>
        <a:xfrm>
          <a:off x="0" y="2483226"/>
          <a:ext cx="6364224" cy="442260"/>
        </a:xfrm>
        <a:prstGeom prst="roundRect">
          <a:avLst/>
        </a:prstGeom>
        <a:solidFill>
          <a:schemeClr val="accent5">
            <a:hueOff val="-5523705"/>
            <a:satOff val="-375"/>
            <a:lumOff val="89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a:t>
          </a:r>
          <a:endParaRPr lang="en-US" sz="1800" kern="1200"/>
        </a:p>
      </dsp:txBody>
      <dsp:txXfrm>
        <a:off x="21589" y="2504815"/>
        <a:ext cx="6321046" cy="399082"/>
      </dsp:txXfrm>
    </dsp:sp>
    <dsp:sp modelId="{927CF22E-ECCE-4672-A3E0-ED90A4C9F2B9}">
      <dsp:nvSpPr>
        <dsp:cNvPr id="0" name=""/>
        <dsp:cNvSpPr/>
      </dsp:nvSpPr>
      <dsp:spPr>
        <a:xfrm>
          <a:off x="0" y="2977326"/>
          <a:ext cx="6364224" cy="442260"/>
        </a:xfrm>
        <a:prstGeom prst="roundRect">
          <a:avLst/>
        </a:prstGeom>
        <a:solidFill>
          <a:schemeClr val="accent5">
            <a:hueOff val="-6628445"/>
            <a:satOff val="-451"/>
            <a:lumOff val="10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Interés jurídico</a:t>
          </a:r>
          <a:endParaRPr lang="en-US" sz="1800" kern="1200"/>
        </a:p>
      </dsp:txBody>
      <dsp:txXfrm>
        <a:off x="21589" y="2998915"/>
        <a:ext cx="6321046" cy="399082"/>
      </dsp:txXfrm>
    </dsp:sp>
    <dsp:sp modelId="{C641DB8B-9CE2-4471-A1A3-AE95CF7D35B0}">
      <dsp:nvSpPr>
        <dsp:cNvPr id="0" name=""/>
        <dsp:cNvSpPr/>
      </dsp:nvSpPr>
      <dsp:spPr>
        <a:xfrm>
          <a:off x="0" y="3471426"/>
          <a:ext cx="6364224" cy="442260"/>
        </a:xfrm>
        <a:prstGeom prst="roundRect">
          <a:avLst/>
        </a:prstGeom>
        <a:solidFill>
          <a:schemeClr val="accent5">
            <a:hueOff val="-7733186"/>
            <a:satOff val="-526"/>
            <a:lumOff val="124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a:t>
          </a:r>
          <a:endParaRPr lang="en-US" sz="1800" kern="1200"/>
        </a:p>
      </dsp:txBody>
      <dsp:txXfrm>
        <a:off x="21589" y="3493015"/>
        <a:ext cx="6321046" cy="399082"/>
      </dsp:txXfrm>
    </dsp:sp>
    <dsp:sp modelId="{F83D225D-20C3-45F5-92C5-4725808B13D1}">
      <dsp:nvSpPr>
        <dsp:cNvPr id="0" name=""/>
        <dsp:cNvSpPr/>
      </dsp:nvSpPr>
      <dsp:spPr>
        <a:xfrm>
          <a:off x="0" y="3965526"/>
          <a:ext cx="6364224" cy="442260"/>
        </a:xfrm>
        <a:prstGeom prst="roundRect">
          <a:avLst/>
        </a:prstGeom>
        <a:solidFill>
          <a:schemeClr val="accent5">
            <a:hueOff val="-8837927"/>
            <a:satOff val="-601"/>
            <a:lumOff val="142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Oportunidad</a:t>
          </a:r>
          <a:endParaRPr lang="en-US" sz="1800" kern="1200"/>
        </a:p>
      </dsp:txBody>
      <dsp:txXfrm>
        <a:off x="21589" y="3987115"/>
        <a:ext cx="6321046" cy="399082"/>
      </dsp:txXfrm>
    </dsp:sp>
    <dsp:sp modelId="{46FF984C-78FE-4036-BD52-EC7098FAD05C}">
      <dsp:nvSpPr>
        <dsp:cNvPr id="0" name=""/>
        <dsp:cNvSpPr/>
      </dsp:nvSpPr>
      <dsp:spPr>
        <a:xfrm>
          <a:off x="0" y="4459625"/>
          <a:ext cx="6364224" cy="442260"/>
        </a:xfrm>
        <a:prstGeom prst="roundRect">
          <a:avLst/>
        </a:prstGeom>
        <a:solidFill>
          <a:schemeClr val="accent5">
            <a:hueOff val="-9942668"/>
            <a:satOff val="-676"/>
            <a:lumOff val="160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a:t>
          </a:r>
          <a:endParaRPr lang="en-US" sz="1800" kern="1200"/>
        </a:p>
      </dsp:txBody>
      <dsp:txXfrm>
        <a:off x="21589" y="4481214"/>
        <a:ext cx="6321046" cy="399082"/>
      </dsp:txXfrm>
    </dsp:sp>
    <dsp:sp modelId="{91E63632-B370-4AB8-9E71-2D2A87B0D2A0}">
      <dsp:nvSpPr>
        <dsp:cNvPr id="0" name=""/>
        <dsp:cNvSpPr/>
      </dsp:nvSpPr>
      <dsp:spPr>
        <a:xfrm>
          <a:off x="0" y="4953726"/>
          <a:ext cx="6364224" cy="442260"/>
        </a:xfrm>
        <a:prstGeom prst="roundRect">
          <a:avLst/>
        </a:prstGeom>
        <a:solidFill>
          <a:schemeClr val="accent5">
            <a:hueOff val="-11047409"/>
            <a:satOff val="-751"/>
            <a:lumOff val="17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Acto impugnado</a:t>
          </a:r>
          <a:endParaRPr lang="en-US" sz="1800" kern="1200"/>
        </a:p>
      </dsp:txBody>
      <dsp:txXfrm>
        <a:off x="21589" y="4975315"/>
        <a:ext cx="6321046" cy="399082"/>
      </dsp:txXfrm>
    </dsp:sp>
    <dsp:sp modelId="{9D4B8125-89C4-441C-97FC-F309D0BC5333}">
      <dsp:nvSpPr>
        <dsp:cNvPr id="0" name=""/>
        <dsp:cNvSpPr/>
      </dsp:nvSpPr>
      <dsp:spPr>
        <a:xfrm>
          <a:off x="0" y="5447826"/>
          <a:ext cx="6364224" cy="44226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a:t>
          </a:r>
          <a:endParaRPr lang="en-US" sz="1800" kern="1200"/>
        </a:p>
      </dsp:txBody>
      <dsp:txXfrm>
        <a:off x="21589" y="5469415"/>
        <a:ext cx="6321046" cy="3990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4B60BA-0D97-4B38-8893-D2A1298A0A30}">
      <dsp:nvSpPr>
        <dsp:cNvPr id="0" name=""/>
        <dsp:cNvSpPr/>
      </dsp:nvSpPr>
      <dsp:spPr>
        <a:xfrm>
          <a:off x="0" y="40716"/>
          <a:ext cx="6364224" cy="491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a:t>
          </a:r>
          <a:endParaRPr lang="en-US" sz="2000" kern="1200"/>
        </a:p>
      </dsp:txBody>
      <dsp:txXfrm>
        <a:off x="23988" y="64704"/>
        <a:ext cx="6316248" cy="443424"/>
      </dsp:txXfrm>
    </dsp:sp>
    <dsp:sp modelId="{A05A75D9-02F9-470A-9D1F-F006587AB375}">
      <dsp:nvSpPr>
        <dsp:cNvPr id="0" name=""/>
        <dsp:cNvSpPr/>
      </dsp:nvSpPr>
      <dsp:spPr>
        <a:xfrm>
          <a:off x="0" y="589716"/>
          <a:ext cx="6364224" cy="491400"/>
        </a:xfrm>
        <a:prstGeom prst="roundRect">
          <a:avLst/>
        </a:prstGeom>
        <a:solidFill>
          <a:schemeClr val="accent5">
            <a:hueOff val="-1350239"/>
            <a:satOff val="-92"/>
            <a:lumOff val="21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Definitividad</a:t>
          </a:r>
          <a:endParaRPr lang="en-US" sz="2000" kern="1200"/>
        </a:p>
      </dsp:txBody>
      <dsp:txXfrm>
        <a:off x="23988" y="613704"/>
        <a:ext cx="6316248" cy="443424"/>
      </dsp:txXfrm>
    </dsp:sp>
    <dsp:sp modelId="{1BD88823-5DE6-49B7-86F6-BA147F0AA70F}">
      <dsp:nvSpPr>
        <dsp:cNvPr id="0" name=""/>
        <dsp:cNvSpPr/>
      </dsp:nvSpPr>
      <dsp:spPr>
        <a:xfrm>
          <a:off x="0" y="1138716"/>
          <a:ext cx="6364224" cy="491400"/>
        </a:xfrm>
        <a:prstGeom prst="roundRect">
          <a:avLst/>
        </a:prstGeom>
        <a:solidFill>
          <a:schemeClr val="accent5">
            <a:hueOff val="-2700478"/>
            <a:satOff val="-184"/>
            <a:lumOff val="43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a:t>
          </a:r>
          <a:endParaRPr lang="en-US" sz="2000" kern="1200"/>
        </a:p>
      </dsp:txBody>
      <dsp:txXfrm>
        <a:off x="23988" y="1162704"/>
        <a:ext cx="6316248" cy="443424"/>
      </dsp:txXfrm>
    </dsp:sp>
    <dsp:sp modelId="{780BC8BB-2418-4F0E-8A16-B57930705598}">
      <dsp:nvSpPr>
        <dsp:cNvPr id="0" name=""/>
        <dsp:cNvSpPr/>
      </dsp:nvSpPr>
      <dsp:spPr>
        <a:xfrm>
          <a:off x="0" y="1687716"/>
          <a:ext cx="6364224" cy="49140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Requisitos de demanda</a:t>
          </a:r>
          <a:endParaRPr lang="en-US" sz="2000" kern="1200"/>
        </a:p>
      </dsp:txBody>
      <dsp:txXfrm>
        <a:off x="23988" y="1711704"/>
        <a:ext cx="6316248" cy="443424"/>
      </dsp:txXfrm>
    </dsp:sp>
    <dsp:sp modelId="{6C1088C1-33B8-42F8-B31F-C516C7435EDD}">
      <dsp:nvSpPr>
        <dsp:cNvPr id="0" name=""/>
        <dsp:cNvSpPr/>
      </dsp:nvSpPr>
      <dsp:spPr>
        <a:xfrm>
          <a:off x="0" y="2236716"/>
          <a:ext cx="6364224" cy="491400"/>
        </a:xfrm>
        <a:prstGeom prst="roundRect">
          <a:avLst/>
        </a:prstGeom>
        <a:solidFill>
          <a:schemeClr val="accent5">
            <a:hueOff val="-5400955"/>
            <a:satOff val="-367"/>
            <a:lumOff val="87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a:t>
          </a:r>
          <a:endParaRPr lang="en-US" sz="2000" kern="1200"/>
        </a:p>
      </dsp:txBody>
      <dsp:txXfrm>
        <a:off x="23988" y="2260704"/>
        <a:ext cx="6316248" cy="443424"/>
      </dsp:txXfrm>
    </dsp:sp>
    <dsp:sp modelId="{9B82C3C0-5BFB-4D24-9D78-60425E662347}">
      <dsp:nvSpPr>
        <dsp:cNvPr id="0" name=""/>
        <dsp:cNvSpPr/>
      </dsp:nvSpPr>
      <dsp:spPr>
        <a:xfrm>
          <a:off x="0" y="2785716"/>
          <a:ext cx="6364224" cy="491400"/>
        </a:xfrm>
        <a:prstGeom prst="roundRect">
          <a:avLst/>
        </a:prstGeom>
        <a:solidFill>
          <a:schemeClr val="accent5">
            <a:hueOff val="-6751195"/>
            <a:satOff val="-459"/>
            <a:lumOff val="10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Improcedencia</a:t>
          </a:r>
          <a:endParaRPr lang="en-US" sz="2000" kern="1200"/>
        </a:p>
      </dsp:txBody>
      <dsp:txXfrm>
        <a:off x="23988" y="2809704"/>
        <a:ext cx="6316248" cy="443424"/>
      </dsp:txXfrm>
    </dsp:sp>
    <dsp:sp modelId="{CC714786-E820-4DBE-9494-C3D9953BBF9E}">
      <dsp:nvSpPr>
        <dsp:cNvPr id="0" name=""/>
        <dsp:cNvSpPr/>
      </dsp:nvSpPr>
      <dsp:spPr>
        <a:xfrm>
          <a:off x="0" y="3334716"/>
          <a:ext cx="6364224" cy="49140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a:t>
          </a:r>
          <a:endParaRPr lang="en-US" sz="2000" kern="1200"/>
        </a:p>
      </dsp:txBody>
      <dsp:txXfrm>
        <a:off x="23988" y="3358704"/>
        <a:ext cx="6316248" cy="443424"/>
      </dsp:txXfrm>
    </dsp:sp>
    <dsp:sp modelId="{914FA971-E07E-40DC-8CFC-AA30EB787914}">
      <dsp:nvSpPr>
        <dsp:cNvPr id="0" name=""/>
        <dsp:cNvSpPr/>
      </dsp:nvSpPr>
      <dsp:spPr>
        <a:xfrm>
          <a:off x="0" y="3883716"/>
          <a:ext cx="6364224" cy="491400"/>
        </a:xfrm>
        <a:prstGeom prst="roundRect">
          <a:avLst/>
        </a:prstGeom>
        <a:solidFill>
          <a:schemeClr val="accent5">
            <a:hueOff val="-9451672"/>
            <a:satOff val="-642"/>
            <a:lumOff val="15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Admisión</a:t>
          </a:r>
          <a:endParaRPr lang="en-US" sz="2000" kern="1200"/>
        </a:p>
      </dsp:txBody>
      <dsp:txXfrm>
        <a:off x="23988" y="3907704"/>
        <a:ext cx="6316248" cy="443424"/>
      </dsp:txXfrm>
    </dsp:sp>
    <dsp:sp modelId="{41C0EC64-1F12-4703-A5FA-F8236EE2250D}">
      <dsp:nvSpPr>
        <dsp:cNvPr id="0" name=""/>
        <dsp:cNvSpPr/>
      </dsp:nvSpPr>
      <dsp:spPr>
        <a:xfrm>
          <a:off x="0" y="4432716"/>
          <a:ext cx="6364224" cy="491400"/>
        </a:xfrm>
        <a:prstGeom prst="roundRect">
          <a:avLst/>
        </a:prstGeom>
        <a:solidFill>
          <a:schemeClr val="accent5">
            <a:hueOff val="-10801911"/>
            <a:satOff val="-734"/>
            <a:lumOff val="174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a:t>
          </a:r>
          <a:endParaRPr lang="en-US" sz="2000" kern="1200"/>
        </a:p>
      </dsp:txBody>
      <dsp:txXfrm>
        <a:off x="23988" y="4456704"/>
        <a:ext cx="6316248" cy="443424"/>
      </dsp:txXfrm>
    </dsp:sp>
    <dsp:sp modelId="{4AC1FBBC-A9DB-4F95-B89C-CA76C1758AF4}">
      <dsp:nvSpPr>
        <dsp:cNvPr id="0" name=""/>
        <dsp:cNvSpPr/>
      </dsp:nvSpPr>
      <dsp:spPr>
        <a:xfrm>
          <a:off x="0" y="4981716"/>
          <a:ext cx="6364224" cy="4914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Estudio de fondo</a:t>
          </a:r>
          <a:endParaRPr lang="en-US" sz="2000" kern="1200"/>
        </a:p>
      </dsp:txBody>
      <dsp:txXfrm>
        <a:off x="23988" y="5005704"/>
        <a:ext cx="6316248" cy="4434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72BD0-F270-47AB-86B9-755DFA52422B}">
      <dsp:nvSpPr>
        <dsp:cNvPr id="0" name=""/>
        <dsp:cNvSpPr/>
      </dsp:nvSpPr>
      <dsp:spPr>
        <a:xfrm>
          <a:off x="0" y="673"/>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F29752-581B-4048-8253-0BA6199A62C0}">
      <dsp:nvSpPr>
        <dsp:cNvPr id="0" name=""/>
        <dsp:cNvSpPr/>
      </dsp:nvSpPr>
      <dsp:spPr>
        <a:xfrm>
          <a:off x="476436" y="355047"/>
          <a:ext cx="866247" cy="8662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830EBE-9C60-44CC-9E00-A37D748B09F2}">
      <dsp:nvSpPr>
        <dsp:cNvPr id="0" name=""/>
        <dsp:cNvSpPr/>
      </dsp:nvSpPr>
      <dsp:spPr>
        <a:xfrm>
          <a:off x="1819120" y="673"/>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s-MX" sz="2500" kern="1200"/>
            <a:t>¿Por qué conoce Sala Superior?</a:t>
          </a:r>
          <a:endParaRPr lang="en-US" sz="2500" kern="1200"/>
        </a:p>
      </dsp:txBody>
      <dsp:txXfrm>
        <a:off x="1819120" y="673"/>
        <a:ext cx="4545103" cy="1574995"/>
      </dsp:txXfrm>
    </dsp:sp>
    <dsp:sp modelId="{330CD29F-5966-4AA2-808E-F654CA64CA87}">
      <dsp:nvSpPr>
        <dsp:cNvPr id="0" name=""/>
        <dsp:cNvSpPr/>
      </dsp:nvSpPr>
      <dsp:spPr>
        <a:xfrm>
          <a:off x="0" y="1969418"/>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9EA196-A30C-4FE8-A210-CFDC10070E01}">
      <dsp:nvSpPr>
        <dsp:cNvPr id="0" name=""/>
        <dsp:cNvSpPr/>
      </dsp:nvSpPr>
      <dsp:spPr>
        <a:xfrm>
          <a:off x="476436" y="2323792"/>
          <a:ext cx="866247" cy="8662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250BA8-5BB1-43C1-BEB8-0A8A8D9D2D8F}">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s-MX" sz="2500" kern="1200"/>
            <a:t>Fundamento constitucional.</a:t>
          </a:r>
          <a:endParaRPr lang="en-US" sz="2500" kern="1200"/>
        </a:p>
      </dsp:txBody>
      <dsp:txXfrm>
        <a:off x="1819120" y="1969418"/>
        <a:ext cx="4545103" cy="1574995"/>
      </dsp:txXfrm>
    </dsp:sp>
    <dsp:sp modelId="{082A7199-4C2D-4A65-980C-E16F1B318F76}">
      <dsp:nvSpPr>
        <dsp:cNvPr id="0" name=""/>
        <dsp:cNvSpPr/>
      </dsp:nvSpPr>
      <dsp:spPr>
        <a:xfrm>
          <a:off x="0" y="3938162"/>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B04E1C-63B5-435A-B3DF-F1DC0B2EC916}">
      <dsp:nvSpPr>
        <dsp:cNvPr id="0" name=""/>
        <dsp:cNvSpPr/>
      </dsp:nvSpPr>
      <dsp:spPr>
        <a:xfrm>
          <a:off x="476436" y="4292537"/>
          <a:ext cx="866247" cy="8662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8FB324-8529-45CF-AC2B-D01D3B5882A6}">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s-MX" sz="2500" kern="1200"/>
            <a:t>Fundamento legal.</a:t>
          </a:r>
          <a:endParaRPr lang="en-US" sz="2500" kern="1200"/>
        </a:p>
      </dsp:txBody>
      <dsp:txXfrm>
        <a:off x="1819120" y="3938162"/>
        <a:ext cx="4545103" cy="15749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1A303-016E-4E6F-953A-618F710BEE5C}">
      <dsp:nvSpPr>
        <dsp:cNvPr id="0" name=""/>
        <dsp:cNvSpPr/>
      </dsp:nvSpPr>
      <dsp:spPr>
        <a:xfrm>
          <a:off x="0" y="0"/>
          <a:ext cx="8097012" cy="78324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¿Quién puede promover?</a:t>
          </a:r>
          <a:endParaRPr lang="en-US" sz="3400" kern="1200"/>
        </a:p>
      </dsp:txBody>
      <dsp:txXfrm>
        <a:off x="22940" y="22940"/>
        <a:ext cx="7160195" cy="737360"/>
      </dsp:txXfrm>
    </dsp:sp>
    <dsp:sp modelId="{4351E0B4-6F24-43E8-9AC1-5F3FC341A9E6}">
      <dsp:nvSpPr>
        <dsp:cNvPr id="0" name=""/>
        <dsp:cNvSpPr/>
      </dsp:nvSpPr>
      <dsp:spPr>
        <a:xfrm>
          <a:off x="604647" y="892024"/>
          <a:ext cx="8097012" cy="78324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candidaturas</a:t>
          </a:r>
          <a:endParaRPr lang="en-US" sz="3400" kern="1200"/>
        </a:p>
      </dsp:txBody>
      <dsp:txXfrm>
        <a:off x="627587" y="914964"/>
        <a:ext cx="6937378" cy="737360"/>
      </dsp:txXfrm>
    </dsp:sp>
    <dsp:sp modelId="{9E18ACF8-6CFC-4702-B0D8-DEDCEF48D343}">
      <dsp:nvSpPr>
        <dsp:cNvPr id="0" name=""/>
        <dsp:cNvSpPr/>
      </dsp:nvSpPr>
      <dsp:spPr>
        <a:xfrm>
          <a:off x="1209293" y="1784048"/>
          <a:ext cx="8097012" cy="78324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partidos (si procede)</a:t>
          </a:r>
          <a:endParaRPr lang="en-US" sz="3400" kern="1200"/>
        </a:p>
      </dsp:txBody>
      <dsp:txXfrm>
        <a:off x="1232233" y="1806988"/>
        <a:ext cx="6937378" cy="737360"/>
      </dsp:txXfrm>
    </dsp:sp>
    <dsp:sp modelId="{D1E06798-25A7-4C88-ACAE-9FDBBAD97977}">
      <dsp:nvSpPr>
        <dsp:cNvPr id="0" name=""/>
        <dsp:cNvSpPr/>
      </dsp:nvSpPr>
      <dsp:spPr>
        <a:xfrm>
          <a:off x="1813940" y="2676072"/>
          <a:ext cx="8097012" cy="78324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terceros interesados</a:t>
          </a:r>
          <a:endParaRPr lang="en-US" sz="3400" kern="1200"/>
        </a:p>
      </dsp:txBody>
      <dsp:txXfrm>
        <a:off x="1836880" y="2699012"/>
        <a:ext cx="6937378" cy="737360"/>
      </dsp:txXfrm>
    </dsp:sp>
    <dsp:sp modelId="{5207EFE1-4EAB-4C21-977A-6B88C250D706}">
      <dsp:nvSpPr>
        <dsp:cNvPr id="0" name=""/>
        <dsp:cNvSpPr/>
      </dsp:nvSpPr>
      <dsp:spPr>
        <a:xfrm>
          <a:off x="2418587" y="3568097"/>
          <a:ext cx="8097012" cy="783240"/>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autoridad responsable</a:t>
          </a:r>
          <a:endParaRPr lang="en-US" sz="3400" kern="1200"/>
        </a:p>
      </dsp:txBody>
      <dsp:txXfrm>
        <a:off x="2441527" y="3591037"/>
        <a:ext cx="6937378" cy="737360"/>
      </dsp:txXfrm>
    </dsp:sp>
    <dsp:sp modelId="{9CC43203-9408-4253-8B00-2088D5FC29F7}">
      <dsp:nvSpPr>
        <dsp:cNvPr id="0" name=""/>
        <dsp:cNvSpPr/>
      </dsp:nvSpPr>
      <dsp:spPr>
        <a:xfrm>
          <a:off x="7587905" y="572200"/>
          <a:ext cx="509106" cy="50910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702454" y="572200"/>
        <a:ext cx="280008" cy="383102"/>
      </dsp:txXfrm>
    </dsp:sp>
    <dsp:sp modelId="{15FBEA1F-50CE-472D-8543-3200FEAA0A3F}">
      <dsp:nvSpPr>
        <dsp:cNvPr id="0" name=""/>
        <dsp:cNvSpPr/>
      </dsp:nvSpPr>
      <dsp:spPr>
        <a:xfrm>
          <a:off x="8192552" y="1464225"/>
          <a:ext cx="509106" cy="509106"/>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307101" y="1464225"/>
        <a:ext cx="280008" cy="383102"/>
      </dsp:txXfrm>
    </dsp:sp>
    <dsp:sp modelId="{CFD43957-5693-401B-991B-9EFFEE39BD2D}">
      <dsp:nvSpPr>
        <dsp:cNvPr id="0" name=""/>
        <dsp:cNvSpPr/>
      </dsp:nvSpPr>
      <dsp:spPr>
        <a:xfrm>
          <a:off x="8797199" y="2343195"/>
          <a:ext cx="509106" cy="509106"/>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911748" y="2343195"/>
        <a:ext cx="280008" cy="383102"/>
      </dsp:txXfrm>
    </dsp:sp>
    <dsp:sp modelId="{C900D135-D7D9-4B48-AAC8-5D98CEAAAC0A}">
      <dsp:nvSpPr>
        <dsp:cNvPr id="0" name=""/>
        <dsp:cNvSpPr/>
      </dsp:nvSpPr>
      <dsp:spPr>
        <a:xfrm>
          <a:off x="9401846" y="3243922"/>
          <a:ext cx="509106" cy="509106"/>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516395" y="3243922"/>
        <a:ext cx="280008" cy="3831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708C2-2D46-4AEE-AEFA-9BF5C3632DFB}">
      <dsp:nvSpPr>
        <dsp:cNvPr id="0" name=""/>
        <dsp:cNvSpPr/>
      </dsp:nvSpPr>
      <dsp:spPr>
        <a:xfrm>
          <a:off x="0" y="417429"/>
          <a:ext cx="10515600" cy="6048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A41CDF-D6C5-4E61-8EFE-70CC81F980B8}">
      <dsp:nvSpPr>
        <dsp:cNvPr id="0" name=""/>
        <dsp:cNvSpPr/>
      </dsp:nvSpPr>
      <dsp:spPr>
        <a:xfrm>
          <a:off x="525780" y="63189"/>
          <a:ext cx="7360920" cy="7084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s-MX" sz="2400" kern="1200"/>
            <a:t>afectación directa</a:t>
          </a:r>
          <a:endParaRPr lang="en-US" sz="2400" kern="1200"/>
        </a:p>
      </dsp:txBody>
      <dsp:txXfrm>
        <a:off x="560365" y="97774"/>
        <a:ext cx="7291750" cy="639310"/>
      </dsp:txXfrm>
    </dsp:sp>
    <dsp:sp modelId="{4D8F1C8B-5E4F-4B54-A62D-1A96740C69D0}">
      <dsp:nvSpPr>
        <dsp:cNvPr id="0" name=""/>
        <dsp:cNvSpPr/>
      </dsp:nvSpPr>
      <dsp:spPr>
        <a:xfrm>
          <a:off x="0" y="1506069"/>
          <a:ext cx="10515600" cy="6048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4AD5E-01AE-4A83-A5C9-8BA48872F073}">
      <dsp:nvSpPr>
        <dsp:cNvPr id="0" name=""/>
        <dsp:cNvSpPr/>
      </dsp:nvSpPr>
      <dsp:spPr>
        <a:xfrm>
          <a:off x="525780" y="1151829"/>
          <a:ext cx="7360920" cy="7084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s-MX" sz="2400" kern="1200"/>
            <a:t>afectación personal</a:t>
          </a:r>
          <a:endParaRPr lang="en-US" sz="2400" kern="1200"/>
        </a:p>
      </dsp:txBody>
      <dsp:txXfrm>
        <a:off x="560365" y="1186414"/>
        <a:ext cx="7291750" cy="639310"/>
      </dsp:txXfrm>
    </dsp:sp>
    <dsp:sp modelId="{B1E716D5-F3A2-4052-993D-7C8871CEB2F4}">
      <dsp:nvSpPr>
        <dsp:cNvPr id="0" name=""/>
        <dsp:cNvSpPr/>
      </dsp:nvSpPr>
      <dsp:spPr>
        <a:xfrm>
          <a:off x="0" y="2594709"/>
          <a:ext cx="10515600" cy="6048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828B3E-624F-4EA1-9623-C6FB3D04B10F}">
      <dsp:nvSpPr>
        <dsp:cNvPr id="0" name=""/>
        <dsp:cNvSpPr/>
      </dsp:nvSpPr>
      <dsp:spPr>
        <a:xfrm>
          <a:off x="525780" y="2240469"/>
          <a:ext cx="7360920" cy="70848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s-MX" sz="2400" kern="1200"/>
            <a:t>afectación cierta</a:t>
          </a:r>
          <a:endParaRPr lang="en-US" sz="2400" kern="1200"/>
        </a:p>
      </dsp:txBody>
      <dsp:txXfrm>
        <a:off x="560365" y="2275054"/>
        <a:ext cx="7291750" cy="639310"/>
      </dsp:txXfrm>
    </dsp:sp>
    <dsp:sp modelId="{EA42FAA2-EC1A-44FB-AC36-F15E37546722}">
      <dsp:nvSpPr>
        <dsp:cNvPr id="0" name=""/>
        <dsp:cNvSpPr/>
      </dsp:nvSpPr>
      <dsp:spPr>
        <a:xfrm>
          <a:off x="0" y="3683349"/>
          <a:ext cx="10515600" cy="6048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66E59C-E3D8-42E5-B92A-146DCED62C8F}">
      <dsp:nvSpPr>
        <dsp:cNvPr id="0" name=""/>
        <dsp:cNvSpPr/>
      </dsp:nvSpPr>
      <dsp:spPr>
        <a:xfrm>
          <a:off x="525780" y="3329109"/>
          <a:ext cx="7360920" cy="7084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s-MX" sz="2400" kern="1200"/>
            <a:t>No basta un interés simple.</a:t>
          </a:r>
          <a:endParaRPr lang="en-US" sz="2400" kern="1200"/>
        </a:p>
      </dsp:txBody>
      <dsp:txXfrm>
        <a:off x="560365" y="3363694"/>
        <a:ext cx="7291750" cy="6393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87F2C-C7E8-413E-A379-77B43AB4ED43}">
      <dsp:nvSpPr>
        <dsp:cNvPr id="0" name=""/>
        <dsp:cNvSpPr/>
      </dsp:nvSpPr>
      <dsp:spPr>
        <a:xfrm>
          <a:off x="0" y="30456"/>
          <a:ext cx="6364224" cy="125307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s-MX" sz="5100" kern="1200"/>
            <a:t>Plazos.</a:t>
          </a:r>
          <a:endParaRPr lang="en-US" sz="5100" kern="1200"/>
        </a:p>
      </dsp:txBody>
      <dsp:txXfrm>
        <a:off x="61170" y="91626"/>
        <a:ext cx="6241884" cy="1130730"/>
      </dsp:txXfrm>
    </dsp:sp>
    <dsp:sp modelId="{37346D86-DAD0-48A4-8CEA-4EB68539CA53}">
      <dsp:nvSpPr>
        <dsp:cNvPr id="0" name=""/>
        <dsp:cNvSpPr/>
      </dsp:nvSpPr>
      <dsp:spPr>
        <a:xfrm>
          <a:off x="0" y="1430406"/>
          <a:ext cx="6364224" cy="125307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s-MX" sz="5100" kern="1200"/>
            <a:t>Cómputo.</a:t>
          </a:r>
          <a:endParaRPr lang="en-US" sz="5100" kern="1200"/>
        </a:p>
      </dsp:txBody>
      <dsp:txXfrm>
        <a:off x="61170" y="1491576"/>
        <a:ext cx="6241884" cy="1130730"/>
      </dsp:txXfrm>
    </dsp:sp>
    <dsp:sp modelId="{BD0F7C0B-80BA-44B8-B37F-3985753F2EF2}">
      <dsp:nvSpPr>
        <dsp:cNvPr id="0" name=""/>
        <dsp:cNvSpPr/>
      </dsp:nvSpPr>
      <dsp:spPr>
        <a:xfrm>
          <a:off x="0" y="2830356"/>
          <a:ext cx="6364224" cy="125307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s-MX" sz="5100" kern="1200"/>
            <a:t>Presentación.</a:t>
          </a:r>
          <a:endParaRPr lang="en-US" sz="5100" kern="1200"/>
        </a:p>
      </dsp:txBody>
      <dsp:txXfrm>
        <a:off x="61170" y="2891526"/>
        <a:ext cx="6241884" cy="1130730"/>
      </dsp:txXfrm>
    </dsp:sp>
    <dsp:sp modelId="{2C25DB99-4EA7-4A27-BD2F-CDAAEC9218DB}">
      <dsp:nvSpPr>
        <dsp:cNvPr id="0" name=""/>
        <dsp:cNvSpPr/>
      </dsp:nvSpPr>
      <dsp:spPr>
        <a:xfrm>
          <a:off x="0" y="4230306"/>
          <a:ext cx="6364224" cy="125307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s-MX" sz="5100" kern="1200"/>
            <a:t>Errores frecuentes.</a:t>
          </a:r>
          <a:endParaRPr lang="en-US" sz="5100" kern="1200"/>
        </a:p>
      </dsp:txBody>
      <dsp:txXfrm>
        <a:off x="61170" y="4291476"/>
        <a:ext cx="6241884" cy="11307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834046-1A2A-3A78-2A96-7059E1796D34}"/>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A097142C-B9DF-6B50-1C57-C6E5B74F64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E3FA3FAD-6012-BF62-F700-017D51C7FED7}"/>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5" name="Marcador de pie de página 4">
            <a:extLst>
              <a:ext uri="{FF2B5EF4-FFF2-40B4-BE49-F238E27FC236}">
                <a16:creationId xmlns:a16="http://schemas.microsoft.com/office/drawing/2014/main" id="{2DAEC495-A07D-2F68-6DD3-338725FE4F2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A1439AC-1382-84AD-B609-FB14B0852426}"/>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3974496659"/>
      </p:ext>
    </p:extLst>
  </p:cSld>
  <p:clrMapOvr>
    <a:masterClrMapping/>
  </p:clrMapOvr>
  <p:transition spd="slow">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CC2530-1751-C0BC-FDC0-ADE3D7DE3A2E}"/>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7D4443FE-1544-38C7-550B-0BAEDF0CF6F5}"/>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FF5E7EB-89EC-0F55-0F0E-4454B2228272}"/>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5" name="Marcador de pie de página 4">
            <a:extLst>
              <a:ext uri="{FF2B5EF4-FFF2-40B4-BE49-F238E27FC236}">
                <a16:creationId xmlns:a16="http://schemas.microsoft.com/office/drawing/2014/main" id="{FAD37EEB-BB42-ED94-0317-566C63434D3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64C2CF4-25C0-C5D8-6EF3-13FD304BC8FD}"/>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1835063571"/>
      </p:ext>
    </p:extLst>
  </p:cSld>
  <p:clrMapOvr>
    <a:masterClrMapping/>
  </p:clrMapOvr>
  <p:transition spd="slow">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D741FDF-F013-EA41-5D5F-93FFFF2107A3}"/>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613C66B0-08DF-81F4-B3D4-6A6F2E274DBC}"/>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D3021208-507A-8A5B-BC71-4EDEF086AC08}"/>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5" name="Marcador de pie de página 4">
            <a:extLst>
              <a:ext uri="{FF2B5EF4-FFF2-40B4-BE49-F238E27FC236}">
                <a16:creationId xmlns:a16="http://schemas.microsoft.com/office/drawing/2014/main" id="{FD5DE0CA-4E4B-EBEB-46AC-D1F1CC4C8C5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8E0F2D6-EBFE-BDBF-A5E3-775D56FDC769}"/>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633324371"/>
      </p:ext>
    </p:extLst>
  </p:cSld>
  <p:clrMapOvr>
    <a:masterClrMapping/>
  </p:clrMapOvr>
  <p:transition spd="slow">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FBFE9-1313-181C-43D1-9118E0121CE1}"/>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782BBBF4-3A06-88A9-FB1D-DD58A1305346}"/>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B0500F7-CFB7-168D-0848-5FCFE448F0E6}"/>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5" name="Marcador de pie de página 4">
            <a:extLst>
              <a:ext uri="{FF2B5EF4-FFF2-40B4-BE49-F238E27FC236}">
                <a16:creationId xmlns:a16="http://schemas.microsoft.com/office/drawing/2014/main" id="{4266EC13-005D-C0B6-0D85-372ADF8CE26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7866643-EF8A-DE71-2B48-828450FCF2B5}"/>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3381737040"/>
      </p:ext>
    </p:extLst>
  </p:cSld>
  <p:clrMapOvr>
    <a:masterClrMapping/>
  </p:clrMapOvr>
  <p:transition spd="slow">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A7E607-B9D2-52C1-66DA-961B55F28A00}"/>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9F6166F9-30C7-F794-AC31-36D76A0A2F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6078139F-4652-D04B-505B-F6964BC33EF3}"/>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5" name="Marcador de pie de página 4">
            <a:extLst>
              <a:ext uri="{FF2B5EF4-FFF2-40B4-BE49-F238E27FC236}">
                <a16:creationId xmlns:a16="http://schemas.microsoft.com/office/drawing/2014/main" id="{3A293E51-6308-2080-8B41-2EEDFA828E5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BA97FBA-62AD-2A8B-1749-3CAE368BFFE6}"/>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3260323894"/>
      </p:ext>
    </p:extLst>
  </p:cSld>
  <p:clrMapOvr>
    <a:masterClrMapping/>
  </p:clrMapOvr>
  <p:transition spd="slow">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2A7F1C-21A9-2FDB-4724-E2877261C574}"/>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15B035E8-9639-3803-524C-4F519F68B5D2}"/>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615F0E1A-E246-114B-5542-DBA3AB687A3B}"/>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4EE0F8B0-4FDC-EDF9-75C6-66DEB82FE3A5}"/>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6" name="Marcador de pie de página 5">
            <a:extLst>
              <a:ext uri="{FF2B5EF4-FFF2-40B4-BE49-F238E27FC236}">
                <a16:creationId xmlns:a16="http://schemas.microsoft.com/office/drawing/2014/main" id="{3909435D-88D3-12F1-494C-8C8FEB36E6E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404DB9F-E3F0-A223-96CA-E97EC9F1A670}"/>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114443435"/>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666F14-B5CE-3317-AB3F-B26595BD2A19}"/>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B16AD07-581A-AFDB-C85C-82E8B4D1A4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CD43804A-596B-8886-9908-FD5556A8F1BD}"/>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9C6182BC-EB5C-F954-DEE6-23540D6B55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67240908-7083-D815-175F-42CEEE98821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A45B2566-08E1-3AC7-ABC5-E4B6550922F6}"/>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8" name="Marcador de pie de página 7">
            <a:extLst>
              <a:ext uri="{FF2B5EF4-FFF2-40B4-BE49-F238E27FC236}">
                <a16:creationId xmlns:a16="http://schemas.microsoft.com/office/drawing/2014/main" id="{9059D3F3-3C71-5846-8395-7E6A717F0770}"/>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C1547BE7-31E7-C65D-DF38-DB54344B38B0}"/>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3118562023"/>
      </p:ext>
    </p:extLst>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709CE3-989A-3E6C-CEE5-764B6E64C690}"/>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42ECD3D5-EC31-ED85-6872-320363F707A6}"/>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4" name="Marcador de pie de página 3">
            <a:extLst>
              <a:ext uri="{FF2B5EF4-FFF2-40B4-BE49-F238E27FC236}">
                <a16:creationId xmlns:a16="http://schemas.microsoft.com/office/drawing/2014/main" id="{D3741408-99E8-ACD9-1FF7-058ADADE43E1}"/>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AA3D51F6-C890-68F8-1753-41DA89F94ADE}"/>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2504301257"/>
      </p:ext>
    </p:extLst>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897376E-87D1-C16D-D709-5293F3101E38}"/>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3" name="Marcador de pie de página 2">
            <a:extLst>
              <a:ext uri="{FF2B5EF4-FFF2-40B4-BE49-F238E27FC236}">
                <a16:creationId xmlns:a16="http://schemas.microsoft.com/office/drawing/2014/main" id="{F0DA85AB-9E81-6799-8BFD-C3805CF49AD2}"/>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42454D55-8B54-DF48-B852-BDC387B2CAEB}"/>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1810453367"/>
      </p:ext>
    </p:extLst>
  </p:cSld>
  <p:clrMapOvr>
    <a:masterClrMapping/>
  </p:clrMapOvr>
  <p:transition spd="slow">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459C3A-62CA-F054-AAE5-B000B2F6F602}"/>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DA89DF21-8DB6-26A9-5F04-44D71284E7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1A2089B5-4715-3B71-370E-E8ADC3CD1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E811FF6B-1B6E-7EAD-729C-2DF7C7D739CD}"/>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6" name="Marcador de pie de página 5">
            <a:extLst>
              <a:ext uri="{FF2B5EF4-FFF2-40B4-BE49-F238E27FC236}">
                <a16:creationId xmlns:a16="http://schemas.microsoft.com/office/drawing/2014/main" id="{29B88A58-06CD-C4B3-B9F0-FCE4FCE5912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EA98984B-1FDE-1884-8DE8-E3BCE52E0B74}"/>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1347231124"/>
      </p:ext>
    </p:extLst>
  </p:cSld>
  <p:clrMapOvr>
    <a:masterClrMapping/>
  </p:clrMapOvr>
  <p:transition spd="slow">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6852DE-B895-1FEA-3876-CC08A42166F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AD079514-3371-4598-F56F-ACCE625D5A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6AD2311B-0B6D-FE7C-6A6D-A583C74806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41C49387-419E-6282-35FC-5DC16D8F2022}"/>
              </a:ext>
            </a:extLst>
          </p:cNvPr>
          <p:cNvSpPr>
            <a:spLocks noGrp="1"/>
          </p:cNvSpPr>
          <p:nvPr>
            <p:ph type="dt" sz="half" idx="10"/>
          </p:nvPr>
        </p:nvSpPr>
        <p:spPr/>
        <p:txBody>
          <a:bodyPr/>
          <a:lstStyle/>
          <a:p>
            <a:fld id="{8B273D05-0D13-40BF-A0BC-3B879C2B46F4}" type="datetimeFigureOut">
              <a:rPr lang="es-MX" smtClean="0"/>
              <a:t>10/08/2026</a:t>
            </a:fld>
            <a:endParaRPr lang="es-MX"/>
          </a:p>
        </p:txBody>
      </p:sp>
      <p:sp>
        <p:nvSpPr>
          <p:cNvPr id="6" name="Marcador de pie de página 5">
            <a:extLst>
              <a:ext uri="{FF2B5EF4-FFF2-40B4-BE49-F238E27FC236}">
                <a16:creationId xmlns:a16="http://schemas.microsoft.com/office/drawing/2014/main" id="{33114AA6-9D3E-2434-D432-550A98F92E9E}"/>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8667FA1-0FC5-AC4D-92E1-37F572C2A540}"/>
              </a:ext>
            </a:extLst>
          </p:cNvPr>
          <p:cNvSpPr>
            <a:spLocks noGrp="1"/>
          </p:cNvSpPr>
          <p:nvPr>
            <p:ph type="sldNum" sz="quarter" idx="12"/>
          </p:nvPr>
        </p:nvSpPr>
        <p:spPr/>
        <p:txBody>
          <a:bodyPr/>
          <a:lstStyle/>
          <a:p>
            <a:fld id="{F6BBC027-7CE1-40D9-858F-56222E1A05C1}" type="slidenum">
              <a:rPr lang="es-MX" smtClean="0"/>
              <a:t>‹Nº›</a:t>
            </a:fld>
            <a:endParaRPr lang="es-MX"/>
          </a:p>
        </p:txBody>
      </p:sp>
    </p:spTree>
    <p:extLst>
      <p:ext uri="{BB962C8B-B14F-4D97-AF65-F5344CB8AC3E}">
        <p14:creationId xmlns:p14="http://schemas.microsoft.com/office/powerpoint/2010/main" val="4021788403"/>
      </p:ext>
    </p:extLst>
  </p:cSld>
  <p:clrMapOvr>
    <a:masterClrMapping/>
  </p:clrMapOvr>
  <p:transition spd="slow">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36F8AA3-2FFC-3F0B-0E02-B293DEAAD3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D2F502AD-891B-1E30-977A-828DF75A69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DB6827DD-F1CC-C050-0458-AC124ABFFB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B273D05-0D13-40BF-A0BC-3B879C2B46F4}" type="datetimeFigureOut">
              <a:rPr lang="es-MX" smtClean="0"/>
              <a:t>10/08/2026</a:t>
            </a:fld>
            <a:endParaRPr lang="es-MX"/>
          </a:p>
        </p:txBody>
      </p:sp>
      <p:sp>
        <p:nvSpPr>
          <p:cNvPr id="5" name="Marcador de pie de página 4">
            <a:extLst>
              <a:ext uri="{FF2B5EF4-FFF2-40B4-BE49-F238E27FC236}">
                <a16:creationId xmlns:a16="http://schemas.microsoft.com/office/drawing/2014/main" id="{3A250883-E739-57F9-432F-DD3CB3F3AD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6B2E8DBF-ED1C-5259-D2BB-C3CE8AC272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6BBC027-7CE1-40D9-858F-56222E1A05C1}" type="slidenum">
              <a:rPr lang="es-MX" smtClean="0"/>
              <a:t>‹Nº›</a:t>
            </a:fld>
            <a:endParaRPr lang="es-MX"/>
          </a:p>
        </p:txBody>
      </p:sp>
    </p:spTree>
    <p:extLst>
      <p:ext uri="{BB962C8B-B14F-4D97-AF65-F5344CB8AC3E}">
        <p14:creationId xmlns:p14="http://schemas.microsoft.com/office/powerpoint/2010/main" val="572786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83CD3940-E4FC-1BE0-7FF5-7C294A9CCBBE}"/>
              </a:ext>
            </a:extLst>
          </p:cNvPr>
          <p:cNvSpPr>
            <a:spLocks noGrp="1"/>
          </p:cNvSpPr>
          <p:nvPr>
            <p:ph type="ctrTitle"/>
          </p:nvPr>
        </p:nvSpPr>
        <p:spPr>
          <a:xfrm>
            <a:off x="1524003" y="1999615"/>
            <a:ext cx="9144000" cy="2764028"/>
          </a:xfrm>
        </p:spPr>
        <p:txBody>
          <a:bodyPr anchor="ctr">
            <a:normAutofit/>
          </a:bodyPr>
          <a:lstStyle/>
          <a:p>
            <a:r>
              <a:rPr lang="es-MX" sz="6100" b="1" dirty="0">
                <a:latin typeface="-apple-system-body"/>
              </a:rPr>
              <a:t>Medios de defensa de candidaturas: Juicio de Inconformidad</a:t>
            </a:r>
            <a:endParaRPr lang="es-MX" sz="6100" dirty="0"/>
          </a:p>
        </p:txBody>
      </p:sp>
      <p:sp>
        <p:nvSpPr>
          <p:cNvPr id="3" name="Subtítulo 2">
            <a:extLst>
              <a:ext uri="{FF2B5EF4-FFF2-40B4-BE49-F238E27FC236}">
                <a16:creationId xmlns:a16="http://schemas.microsoft.com/office/drawing/2014/main" id="{113F3043-0C09-2835-915F-C0452593FEA8}"/>
              </a:ext>
            </a:extLst>
          </p:cNvPr>
          <p:cNvSpPr>
            <a:spLocks noGrp="1"/>
          </p:cNvSpPr>
          <p:nvPr>
            <p:ph type="subTitle" idx="1"/>
          </p:nvPr>
        </p:nvSpPr>
        <p:spPr>
          <a:xfrm>
            <a:off x="1966912" y="5645150"/>
            <a:ext cx="8258176" cy="631825"/>
          </a:xfrm>
        </p:spPr>
        <p:txBody>
          <a:bodyPr anchor="ctr">
            <a:normAutofit/>
          </a:bodyPr>
          <a:lstStyle/>
          <a:p>
            <a:r>
              <a:rPr lang="es-MX" sz="2800" b="1">
                <a:latin typeface="-apple-system-body"/>
              </a:rPr>
              <a:t>Diplomado en Elecciones Judiciales</a:t>
            </a:r>
            <a:endParaRPr lang="es-MX" sz="2800"/>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00850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EA5DCAFA-2D29-D7A1-5F00-40736536CE11}"/>
              </a:ext>
            </a:extLst>
          </p:cNvPr>
          <p:cNvSpPr>
            <a:spLocks noGrp="1"/>
          </p:cNvSpPr>
          <p:nvPr>
            <p:ph type="title"/>
          </p:nvPr>
        </p:nvSpPr>
        <p:spPr>
          <a:xfrm>
            <a:off x="621792" y="1161288"/>
            <a:ext cx="3602736" cy="4526280"/>
          </a:xfrm>
        </p:spPr>
        <p:txBody>
          <a:bodyPr>
            <a:normAutofit/>
          </a:bodyPr>
          <a:lstStyle/>
          <a:p>
            <a:r>
              <a:rPr lang="es-MX" sz="4000" b="1">
                <a:latin typeface="-apple-system-body"/>
              </a:rPr>
              <a:t>Competencia</a:t>
            </a: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DD778FDC-7CEA-0AA9-32C0-0ED402B6AD3E}"/>
              </a:ext>
            </a:extLst>
          </p:cNvPr>
          <p:cNvGraphicFramePr>
            <a:graphicFrameLocks noGrp="1"/>
          </p:cNvGraphicFramePr>
          <p:nvPr>
            <p:ph idx="1"/>
            <p:extLst>
              <p:ext uri="{D42A27DB-BD31-4B8C-83A1-F6EECF244321}">
                <p14:modId xmlns:p14="http://schemas.microsoft.com/office/powerpoint/2010/main" val="1475915065"/>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5875557"/>
      </p:ext>
    </p:extLst>
  </p:cSld>
  <p:clrMapOvr>
    <a:masterClrMapping/>
  </p:clrMapOvr>
  <p:transition spd="slow">
    <p:comb/>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4FD956-B172-AFF0-2EB0-A31336B0D64D}"/>
              </a:ext>
            </a:extLst>
          </p:cNvPr>
          <p:cNvPicPr>
            <a:picLocks noChangeAspect="1"/>
          </p:cNvPicPr>
          <p:nvPr/>
        </p:nvPicPr>
        <p:blipFill>
          <a:blip r:embed="rId2">
            <a:duotone>
              <a:schemeClr val="bg2">
                <a:shade val="45000"/>
                <a:satMod val="135000"/>
              </a:schemeClr>
              <a:prstClr val="white"/>
            </a:duotone>
          </a:blip>
          <a:srcRect t="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F7DE6BC-80D1-0ACA-462B-FAB2E7E762E5}"/>
              </a:ext>
            </a:extLst>
          </p:cNvPr>
          <p:cNvSpPr>
            <a:spLocks noGrp="1"/>
          </p:cNvSpPr>
          <p:nvPr>
            <p:ph type="title"/>
          </p:nvPr>
        </p:nvSpPr>
        <p:spPr>
          <a:xfrm>
            <a:off x="838200" y="365125"/>
            <a:ext cx="10515600" cy="1325563"/>
          </a:xfrm>
        </p:spPr>
        <p:txBody>
          <a:bodyPr>
            <a:normAutofit/>
          </a:bodyPr>
          <a:lstStyle/>
          <a:p>
            <a:r>
              <a:rPr lang="es-MX" b="1">
                <a:latin typeface="-apple-system-body"/>
              </a:rPr>
              <a:t>Legitimación</a:t>
            </a:r>
            <a:endParaRPr lang="es-MX" dirty="0"/>
          </a:p>
        </p:txBody>
      </p:sp>
      <p:graphicFrame>
        <p:nvGraphicFramePr>
          <p:cNvPr id="5" name="Marcador de contenido 2">
            <a:extLst>
              <a:ext uri="{FF2B5EF4-FFF2-40B4-BE49-F238E27FC236}">
                <a16:creationId xmlns:a16="http://schemas.microsoft.com/office/drawing/2014/main" id="{F7988E4A-B850-663E-D638-4BCF0CC10602}"/>
              </a:ext>
            </a:extLst>
          </p:cNvPr>
          <p:cNvGraphicFramePr>
            <a:graphicFrameLocks noGrp="1"/>
          </p:cNvGraphicFramePr>
          <p:nvPr>
            <p:ph idx="1"/>
            <p:extLst>
              <p:ext uri="{D42A27DB-BD31-4B8C-83A1-F6EECF244321}">
                <p14:modId xmlns:p14="http://schemas.microsoft.com/office/powerpoint/2010/main" val="40025314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9429737"/>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218758-A4FB-5F18-248C-B653AF2B84DE}"/>
              </a:ext>
            </a:extLst>
          </p:cNvPr>
          <p:cNvPicPr>
            <a:picLocks noChangeAspect="1"/>
          </p:cNvPicPr>
          <p:nvPr/>
        </p:nvPicPr>
        <p:blipFill>
          <a:blip r:embed="rId2">
            <a:duotone>
              <a:schemeClr val="bg2">
                <a:shade val="45000"/>
                <a:satMod val="135000"/>
              </a:schemeClr>
              <a:prstClr val="white"/>
            </a:duotone>
          </a:blip>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837260A-AB8C-7D3B-D1A3-8D11256F8BC0}"/>
              </a:ext>
            </a:extLst>
          </p:cNvPr>
          <p:cNvSpPr>
            <a:spLocks noGrp="1"/>
          </p:cNvSpPr>
          <p:nvPr>
            <p:ph type="title"/>
          </p:nvPr>
        </p:nvSpPr>
        <p:spPr>
          <a:xfrm>
            <a:off x="838200" y="365125"/>
            <a:ext cx="10515600" cy="1325563"/>
          </a:xfrm>
        </p:spPr>
        <p:txBody>
          <a:bodyPr>
            <a:normAutofit/>
          </a:bodyPr>
          <a:lstStyle/>
          <a:p>
            <a:r>
              <a:rPr lang="es-MX" b="1">
                <a:latin typeface="-apple-system-body"/>
              </a:rPr>
              <a:t>Interés jurídico</a:t>
            </a:r>
            <a:endParaRPr lang="es-MX" dirty="0"/>
          </a:p>
        </p:txBody>
      </p:sp>
      <p:graphicFrame>
        <p:nvGraphicFramePr>
          <p:cNvPr id="5" name="Marcador de contenido 2">
            <a:extLst>
              <a:ext uri="{FF2B5EF4-FFF2-40B4-BE49-F238E27FC236}">
                <a16:creationId xmlns:a16="http://schemas.microsoft.com/office/drawing/2014/main" id="{6BC103D5-0699-C0C4-6574-7CAF809776A6}"/>
              </a:ext>
            </a:extLst>
          </p:cNvPr>
          <p:cNvGraphicFramePr>
            <a:graphicFrameLocks noGrp="1"/>
          </p:cNvGraphicFramePr>
          <p:nvPr>
            <p:ph idx="1"/>
            <p:extLst>
              <p:ext uri="{D42A27DB-BD31-4B8C-83A1-F6EECF244321}">
                <p14:modId xmlns:p14="http://schemas.microsoft.com/office/powerpoint/2010/main" val="269587493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4412589"/>
      </p:ext>
    </p:extLst>
  </p:cSld>
  <p:clrMapOvr>
    <a:masterClrMapping/>
  </p:clrMapOvr>
  <p:transition spd="slow">
    <p:comb/>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D42F98F4-323D-376B-DE6F-6D4D5B323BFC}"/>
              </a:ext>
            </a:extLst>
          </p:cNvPr>
          <p:cNvSpPr>
            <a:spLocks noGrp="1"/>
          </p:cNvSpPr>
          <p:nvPr>
            <p:ph type="title"/>
          </p:nvPr>
        </p:nvSpPr>
        <p:spPr>
          <a:xfrm>
            <a:off x="621792" y="1161288"/>
            <a:ext cx="3602736" cy="4526280"/>
          </a:xfrm>
        </p:spPr>
        <p:txBody>
          <a:bodyPr>
            <a:normAutofit/>
          </a:bodyPr>
          <a:lstStyle/>
          <a:p>
            <a:r>
              <a:rPr lang="es-MX" sz="4000" b="1">
                <a:latin typeface="-apple-system-body"/>
              </a:rPr>
              <a:t>Oportunidad</a:t>
            </a: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86AD420E-6793-BC80-9BE1-FFCE8C25BD84}"/>
              </a:ext>
            </a:extLst>
          </p:cNvPr>
          <p:cNvGraphicFramePr>
            <a:graphicFrameLocks noGrp="1"/>
          </p:cNvGraphicFramePr>
          <p:nvPr>
            <p:ph idx="1"/>
            <p:extLst>
              <p:ext uri="{D42A27DB-BD31-4B8C-83A1-F6EECF244321}">
                <p14:modId xmlns:p14="http://schemas.microsoft.com/office/powerpoint/2010/main" val="4134230250"/>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9599565"/>
      </p:ext>
    </p:extLst>
  </p:cSld>
  <p:clrMapOvr>
    <a:masterClrMapping/>
  </p:clrMapOvr>
  <p:transition spd="slow">
    <p:comb/>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03B0F776-766B-BB23-86D7-CF8EEFE18E92}"/>
              </a:ext>
            </a:extLst>
          </p:cNvPr>
          <p:cNvSpPr>
            <a:spLocks noGrp="1"/>
          </p:cNvSpPr>
          <p:nvPr>
            <p:ph type="title"/>
          </p:nvPr>
        </p:nvSpPr>
        <p:spPr>
          <a:xfrm>
            <a:off x="621792" y="1161288"/>
            <a:ext cx="3602736" cy="4526280"/>
          </a:xfrm>
        </p:spPr>
        <p:txBody>
          <a:bodyPr>
            <a:normAutofit/>
          </a:bodyPr>
          <a:lstStyle/>
          <a:p>
            <a:r>
              <a:rPr lang="es-MX" sz="4000" b="1">
                <a:latin typeface="-apple-system-body"/>
              </a:rPr>
              <a:t>Definitividad</a:t>
            </a:r>
            <a:br>
              <a:rPr lang="es-MX" sz="4000" b="1">
                <a:latin typeface="-apple-system-body"/>
              </a:rPr>
            </a:b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4F69461E-A032-A7F4-64F5-045F52EA1BB9}"/>
              </a:ext>
            </a:extLst>
          </p:cNvPr>
          <p:cNvGraphicFramePr>
            <a:graphicFrameLocks noGrp="1"/>
          </p:cNvGraphicFramePr>
          <p:nvPr>
            <p:ph idx="1"/>
            <p:extLst>
              <p:ext uri="{D42A27DB-BD31-4B8C-83A1-F6EECF244321}">
                <p14:modId xmlns:p14="http://schemas.microsoft.com/office/powerpoint/2010/main" val="2044011174"/>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4158525"/>
      </p:ext>
    </p:extLst>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472D0C4A-F37A-1EC6-0DAF-DC34846121FF}"/>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a:solidFill>
                  <a:schemeClr val="tx1"/>
                </a:solidFill>
                <a:latin typeface="+mj-lt"/>
                <a:ea typeface="+mj-ea"/>
                <a:cs typeface="+mj-cs"/>
              </a:rPr>
              <a:t>Improcedencia</a:t>
            </a:r>
            <a:endParaRPr lang="en-US" sz="7200" kern="1200">
              <a:solidFill>
                <a:schemeClr val="tx1"/>
              </a:solidFill>
              <a:latin typeface="+mj-lt"/>
              <a:ea typeface="+mj-ea"/>
              <a:cs typeface="+mj-cs"/>
            </a:endParaRPr>
          </a:p>
        </p:txBody>
      </p:sp>
      <p:sp>
        <p:nvSpPr>
          <p:cNvPr id="3" name="Marcador de contenido 2">
            <a:extLst>
              <a:ext uri="{FF2B5EF4-FFF2-40B4-BE49-F238E27FC236}">
                <a16:creationId xmlns:a16="http://schemas.microsoft.com/office/drawing/2014/main" id="{E0868D98-185D-F3BA-F4AE-787B404F91CF}"/>
              </a:ext>
            </a:extLst>
          </p:cNvPr>
          <p:cNvSpPr>
            <a:spLocks noGrp="1"/>
          </p:cNvSpPr>
          <p:nvPr>
            <p:ph idx="1"/>
          </p:nvPr>
        </p:nvSpPr>
        <p:spPr>
          <a:xfrm>
            <a:off x="1966912" y="5645150"/>
            <a:ext cx="8258176" cy="631825"/>
          </a:xfrm>
        </p:spPr>
        <p:txBody>
          <a:bodyPr vert="horz" lIns="91440" tIns="45720" rIns="91440" bIns="45720" rtlCol="0" anchor="ctr">
            <a:normAutofit/>
          </a:bodyPr>
          <a:lstStyle/>
          <a:p>
            <a:pPr marL="0" indent="0" algn="ctr">
              <a:buNone/>
            </a:pPr>
            <a:r>
              <a:rPr lang="en-US" kern="1200">
                <a:solidFill>
                  <a:schemeClr val="tx1"/>
                </a:solidFill>
                <a:latin typeface="+mn-lt"/>
                <a:ea typeface="+mn-ea"/>
                <a:cs typeface="+mn-cs"/>
              </a:rPr>
              <a:t>Causales.</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081564"/>
      </p:ext>
    </p:extLst>
  </p:cSld>
  <p:clrMapOvr>
    <a:masterClrMapping/>
  </p:clrMapOvr>
  <p:transition spd="slow">
    <p:comb/>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DBE3F955-CCE7-65B5-6D21-E712CEB14984}"/>
              </a:ext>
            </a:extLst>
          </p:cNvPr>
          <p:cNvSpPr>
            <a:spLocks noGrp="1"/>
          </p:cNvSpPr>
          <p:nvPr>
            <p:ph type="title"/>
          </p:nvPr>
        </p:nvSpPr>
        <p:spPr>
          <a:xfrm>
            <a:off x="621792" y="1161288"/>
            <a:ext cx="3602736" cy="4526280"/>
          </a:xfrm>
        </p:spPr>
        <p:txBody>
          <a:bodyPr>
            <a:normAutofit/>
          </a:bodyPr>
          <a:lstStyle/>
          <a:p>
            <a:pPr algn="ctr"/>
            <a:r>
              <a:rPr lang="es-MX" sz="4000" b="1" dirty="0">
                <a:latin typeface="-apple-system-body"/>
              </a:rPr>
              <a:t>Estudio de fondo</a:t>
            </a:r>
            <a:endParaRPr lang="es-MX" sz="4000" dirty="0"/>
          </a:p>
        </p:txBody>
      </p:sp>
      <p:sp>
        <p:nvSpPr>
          <p:cNvPr id="20"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1" name="Marcador de contenido 2">
            <a:extLst>
              <a:ext uri="{FF2B5EF4-FFF2-40B4-BE49-F238E27FC236}">
                <a16:creationId xmlns:a16="http://schemas.microsoft.com/office/drawing/2014/main" id="{39EA6EFF-60C1-47C3-1F3B-BEA9E58D42DC}"/>
              </a:ext>
            </a:extLst>
          </p:cNvPr>
          <p:cNvGraphicFramePr>
            <a:graphicFrameLocks noGrp="1"/>
          </p:cNvGraphicFramePr>
          <p:nvPr>
            <p:ph idx="1"/>
            <p:extLst>
              <p:ext uri="{D42A27DB-BD31-4B8C-83A1-F6EECF244321}">
                <p14:modId xmlns:p14="http://schemas.microsoft.com/office/powerpoint/2010/main" val="303882287"/>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4540932"/>
      </p:ext>
    </p:extLst>
  </p:cSld>
  <p:clrMapOvr>
    <a:masterClrMapping/>
  </p:clrMapOvr>
  <p:transition spd="slow">
    <p:comb/>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0F4BA8-AB40-74B5-18F1-466E242C9B7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830A69F-CF35-A2A8-3ED3-D3C80320AA56}"/>
              </a:ext>
            </a:extLst>
          </p:cNvPr>
          <p:cNvSpPr>
            <a:spLocks noGrp="1"/>
          </p:cNvSpPr>
          <p:nvPr>
            <p:ph type="title"/>
          </p:nvPr>
        </p:nvSpPr>
        <p:spPr>
          <a:xfrm>
            <a:off x="1171074" y="1396686"/>
            <a:ext cx="3240506" cy="4064628"/>
          </a:xfrm>
        </p:spPr>
        <p:txBody>
          <a:bodyPr>
            <a:normAutofit/>
          </a:bodyPr>
          <a:lstStyle/>
          <a:p>
            <a:pPr algn="ctr"/>
            <a:r>
              <a:rPr lang="es-MX" b="1" dirty="0">
                <a:solidFill>
                  <a:srgbClr val="FFFFFF"/>
                </a:solidFill>
                <a:latin typeface="-apple-system-body"/>
              </a:rPr>
              <a:t>Estudio de fondo</a:t>
            </a:r>
            <a:endParaRPr lang="es-MX"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487BAA25-4199-DAD1-4599-B9CEEB7B0F70}"/>
              </a:ext>
            </a:extLst>
          </p:cNvPr>
          <p:cNvSpPr>
            <a:spLocks noGrp="1"/>
          </p:cNvSpPr>
          <p:nvPr>
            <p:ph idx="1"/>
          </p:nvPr>
        </p:nvSpPr>
        <p:spPr>
          <a:xfrm>
            <a:off x="5370153" y="1526033"/>
            <a:ext cx="5911799" cy="5224088"/>
          </a:xfrm>
        </p:spPr>
        <p:txBody>
          <a:bodyPr>
            <a:normAutofit/>
          </a:bodyPr>
          <a:lstStyle/>
          <a:p>
            <a:pPr indent="0" algn="ctr">
              <a:buNone/>
            </a:pPr>
            <a:r>
              <a:rPr lang="es-MX" sz="2400" dirty="0">
                <a:latin typeface="-apple-system-body"/>
              </a:rPr>
              <a:t>↓</a:t>
            </a:r>
          </a:p>
          <a:p>
            <a:pPr indent="0" algn="ctr">
              <a:buNone/>
            </a:pPr>
            <a:r>
              <a:rPr lang="es-MX" sz="2400" dirty="0">
                <a:latin typeface="-apple-system-body"/>
              </a:rPr>
              <a:t>Normas aplicables</a:t>
            </a:r>
          </a:p>
          <a:p>
            <a:pPr indent="0" algn="ctr">
              <a:buNone/>
            </a:pPr>
            <a:r>
              <a:rPr lang="es-MX" sz="2400" dirty="0">
                <a:latin typeface="-apple-system-body"/>
              </a:rPr>
              <a:t>↓</a:t>
            </a:r>
          </a:p>
          <a:p>
            <a:pPr indent="0" algn="ctr">
              <a:buNone/>
            </a:pPr>
            <a:r>
              <a:rPr lang="es-MX" sz="2400" dirty="0">
                <a:latin typeface="-apple-system-body"/>
              </a:rPr>
              <a:t>Pruebas</a:t>
            </a:r>
          </a:p>
          <a:p>
            <a:pPr indent="0" algn="ctr">
              <a:buNone/>
            </a:pPr>
            <a:r>
              <a:rPr lang="es-MX" sz="2400" dirty="0">
                <a:latin typeface="-apple-system-body"/>
              </a:rPr>
              <a:t>↓</a:t>
            </a:r>
          </a:p>
          <a:p>
            <a:pPr indent="0" algn="ctr">
              <a:buNone/>
            </a:pPr>
            <a:r>
              <a:rPr lang="es-MX" sz="2400" dirty="0">
                <a:latin typeface="-apple-system-body"/>
              </a:rPr>
              <a:t>Valoración</a:t>
            </a:r>
          </a:p>
          <a:p>
            <a:pPr indent="0" algn="ctr">
              <a:buNone/>
            </a:pPr>
            <a:r>
              <a:rPr lang="es-MX" sz="2400" dirty="0">
                <a:latin typeface="-apple-system-body"/>
              </a:rPr>
              <a:t>↓</a:t>
            </a:r>
          </a:p>
          <a:p>
            <a:pPr indent="0" algn="ctr">
              <a:buNone/>
            </a:pPr>
            <a:r>
              <a:rPr lang="es-MX" sz="2400" dirty="0">
                <a:latin typeface="-apple-system-body"/>
              </a:rPr>
              <a:t>Respuesta</a:t>
            </a:r>
          </a:p>
          <a:p>
            <a:pPr indent="0" algn="ctr">
              <a:buNone/>
            </a:pPr>
            <a:r>
              <a:rPr lang="es-MX" sz="2400" dirty="0">
                <a:latin typeface="-apple-system-body"/>
              </a:rPr>
              <a:t>↓</a:t>
            </a:r>
          </a:p>
          <a:p>
            <a:pPr indent="0" algn="ctr">
              <a:buNone/>
            </a:pPr>
            <a:r>
              <a:rPr lang="es-MX" sz="2400" dirty="0">
                <a:latin typeface="-apple-system-body"/>
              </a:rPr>
              <a:t>Efectos</a:t>
            </a:r>
            <a:endParaRPr lang="es-MX" sz="1800" dirty="0"/>
          </a:p>
        </p:txBody>
      </p:sp>
    </p:spTree>
    <p:extLst>
      <p:ext uri="{BB962C8B-B14F-4D97-AF65-F5344CB8AC3E}">
        <p14:creationId xmlns:p14="http://schemas.microsoft.com/office/powerpoint/2010/main" val="1891978729"/>
      </p:ext>
    </p:extLst>
  </p:cSld>
  <p:clrMapOvr>
    <a:masterClrMapping/>
  </p:clrMapOvr>
  <p:transition spd="slow">
    <p:comb/>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FDAAF-3176-ACE6-2A98-514DE19EF8E8}"/>
              </a:ext>
            </a:extLst>
          </p:cNvPr>
          <p:cNvSpPr>
            <a:spLocks noGrp="1"/>
          </p:cNvSpPr>
          <p:nvPr>
            <p:ph type="title"/>
          </p:nvPr>
        </p:nvSpPr>
        <p:spPr/>
        <p:txBody>
          <a:bodyPr/>
          <a:lstStyle/>
          <a:p>
            <a:r>
              <a:rPr lang="es-MX" b="1" dirty="0">
                <a:latin typeface="-apple-system-body"/>
              </a:rPr>
              <a:t>Estudio de fondo</a:t>
            </a:r>
            <a:endParaRPr lang="es-MX" dirty="0"/>
          </a:p>
        </p:txBody>
      </p:sp>
      <p:graphicFrame>
        <p:nvGraphicFramePr>
          <p:cNvPr id="6" name="Marcador de contenido 2">
            <a:extLst>
              <a:ext uri="{FF2B5EF4-FFF2-40B4-BE49-F238E27FC236}">
                <a16:creationId xmlns:a16="http://schemas.microsoft.com/office/drawing/2014/main" id="{9117963D-A28A-5C9C-FC3A-6BEB06BF7B2E}"/>
              </a:ext>
            </a:extLst>
          </p:cNvPr>
          <p:cNvGraphicFramePr>
            <a:graphicFrameLocks noGrp="1"/>
          </p:cNvGraphicFramePr>
          <p:nvPr>
            <p:ph sz="half" idx="1"/>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87FCE8D8-50F9-24E5-CB03-C9597ADA1BF9}"/>
              </a:ext>
            </a:extLst>
          </p:cNvPr>
          <p:cNvSpPr>
            <a:spLocks noGrp="1"/>
          </p:cNvSpPr>
          <p:nvPr>
            <p:ph sz="half" idx="2"/>
          </p:nvPr>
        </p:nvSpPr>
        <p:spPr/>
        <p:txBody>
          <a:bodyPr/>
          <a:lstStyle/>
          <a:p>
            <a:pPr marL="0" indent="0">
              <a:spcAft>
                <a:spcPts val="300"/>
              </a:spcAft>
              <a:buNone/>
            </a:pPr>
            <a:r>
              <a:rPr lang="es-MX" b="1" dirty="0">
                <a:solidFill>
                  <a:srgbClr val="0D0D0D"/>
                </a:solidFill>
                <a:latin typeface="-apple-system-body"/>
              </a:rPr>
              <a:t>Suplencia</a:t>
            </a:r>
          </a:p>
          <a:p>
            <a:pPr indent="0">
              <a:buNone/>
            </a:pPr>
            <a:r>
              <a:rPr lang="es-MX" dirty="0">
                <a:solidFill>
                  <a:srgbClr val="0D0D0D"/>
                </a:solidFill>
                <a:latin typeface="-apple-system-body"/>
              </a:rPr>
              <a:t>Cuándo procede.</a:t>
            </a:r>
          </a:p>
          <a:p>
            <a:pPr indent="0">
              <a:buNone/>
            </a:pPr>
            <a:r>
              <a:rPr lang="es-MX" dirty="0">
                <a:solidFill>
                  <a:srgbClr val="0D0D0D"/>
                </a:solidFill>
                <a:latin typeface="-apple-system-body"/>
              </a:rPr>
              <a:t>Cuándo no.</a:t>
            </a:r>
          </a:p>
          <a:p>
            <a:pPr indent="0">
              <a:buNone/>
            </a:pPr>
            <a:r>
              <a:rPr lang="es-MX" dirty="0">
                <a:solidFill>
                  <a:srgbClr val="0D0D0D"/>
                </a:solidFill>
                <a:latin typeface="-apple-system-body"/>
              </a:rPr>
              <a:t>Límites.</a:t>
            </a:r>
          </a:p>
          <a:p>
            <a:endParaRPr lang="es-MX" dirty="0"/>
          </a:p>
        </p:txBody>
      </p:sp>
    </p:spTree>
    <p:extLst>
      <p:ext uri="{BB962C8B-B14F-4D97-AF65-F5344CB8AC3E}">
        <p14:creationId xmlns:p14="http://schemas.microsoft.com/office/powerpoint/2010/main" val="3168915772"/>
      </p:ext>
    </p:extLst>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428D436F-9ACD-4C92-AFC8-C934C527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0">
            <a:extLst>
              <a:ext uri="{FF2B5EF4-FFF2-40B4-BE49-F238E27FC236}">
                <a16:creationId xmlns:a16="http://schemas.microsoft.com/office/drawing/2014/main" id="{090538E0-A884-4E60-A6AB-77D830E2F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50CDA20-B454-6C88-F1FA-4314D6BCEE84}"/>
              </a:ext>
            </a:extLst>
          </p:cNvPr>
          <p:cNvSpPr>
            <a:spLocks noGrp="1"/>
          </p:cNvSpPr>
          <p:nvPr>
            <p:ph type="title"/>
          </p:nvPr>
        </p:nvSpPr>
        <p:spPr>
          <a:xfrm>
            <a:off x="1901162" y="3050434"/>
            <a:ext cx="3722933" cy="757130"/>
          </a:xfrm>
          <a:ln w="25400" cap="sq">
            <a:solidFill>
              <a:srgbClr val="FFFFFF"/>
            </a:solidFill>
            <a:miter lim="800000"/>
          </a:ln>
        </p:spPr>
        <p:txBody>
          <a:bodyPr wrap="square">
            <a:normAutofit/>
          </a:bodyPr>
          <a:lstStyle/>
          <a:p>
            <a:pPr algn="ctr"/>
            <a:r>
              <a:rPr lang="es-MX" sz="2800" b="1">
                <a:solidFill>
                  <a:srgbClr val="FFFFFF"/>
                </a:solidFill>
                <a:latin typeface="-apple-system-body"/>
              </a:rPr>
              <a:t>Estudio de fondo</a:t>
            </a:r>
            <a:endParaRPr lang="es-MX" sz="2800">
              <a:solidFill>
                <a:srgbClr val="FFFFFF"/>
              </a:solidFill>
            </a:endParaRPr>
          </a:p>
        </p:txBody>
      </p:sp>
      <p:sp>
        <p:nvSpPr>
          <p:cNvPr id="13" name="Rectangle 12">
            <a:extLst>
              <a:ext uri="{FF2B5EF4-FFF2-40B4-BE49-F238E27FC236}">
                <a16:creationId xmlns:a16="http://schemas.microsoft.com/office/drawing/2014/main" id="{DB0D7DD0-1C67-4D4C-9E06-678233DB8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2BE61EE-590D-46D1-C123-0A3458D2AE34}"/>
              </a:ext>
            </a:extLst>
          </p:cNvPr>
          <p:cNvSpPr>
            <a:spLocks noGrp="1"/>
          </p:cNvSpPr>
          <p:nvPr>
            <p:ph sz="half" idx="1"/>
          </p:nvPr>
        </p:nvSpPr>
        <p:spPr>
          <a:xfrm>
            <a:off x="6574536" y="640080"/>
            <a:ext cx="5053066" cy="2546604"/>
          </a:xfrm>
        </p:spPr>
        <p:txBody>
          <a:bodyPr>
            <a:normAutofit fontScale="85000" lnSpcReduction="20000"/>
          </a:bodyPr>
          <a:lstStyle/>
          <a:p>
            <a:pPr marL="0" indent="0">
              <a:buNone/>
            </a:pPr>
            <a:r>
              <a:rPr lang="es-MX" sz="2100" b="1" dirty="0"/>
              <a:t>Prueba</a:t>
            </a:r>
          </a:p>
          <a:p>
            <a:r>
              <a:rPr lang="es-MX" sz="2100" dirty="0"/>
              <a:t>Especial importancia.</a:t>
            </a:r>
          </a:p>
          <a:p>
            <a:r>
              <a:rPr lang="es-MX" sz="2100" dirty="0"/>
              <a:t>Documentales.</a:t>
            </a:r>
          </a:p>
          <a:p>
            <a:r>
              <a:rPr lang="es-MX" sz="2100" dirty="0"/>
              <a:t>Actas.</a:t>
            </a:r>
          </a:p>
          <a:p>
            <a:r>
              <a:rPr lang="es-MX" sz="2100" dirty="0"/>
              <a:t>Expediente electoral.</a:t>
            </a:r>
          </a:p>
          <a:p>
            <a:r>
              <a:rPr lang="es-MX" sz="2100" dirty="0"/>
              <a:t>Pruebas técnicas.</a:t>
            </a:r>
          </a:p>
          <a:p>
            <a:r>
              <a:rPr lang="es-MX" sz="2100" dirty="0"/>
              <a:t>Prueba digital.</a:t>
            </a:r>
          </a:p>
          <a:p>
            <a:r>
              <a:rPr lang="es-MX" sz="2100" dirty="0"/>
              <a:t>Prueba superveniente.</a:t>
            </a:r>
          </a:p>
          <a:p>
            <a:endParaRPr lang="es-MX" sz="1400" dirty="0"/>
          </a:p>
        </p:txBody>
      </p:sp>
      <p:sp>
        <p:nvSpPr>
          <p:cNvPr id="4" name="Marcador de contenido 3">
            <a:extLst>
              <a:ext uri="{FF2B5EF4-FFF2-40B4-BE49-F238E27FC236}">
                <a16:creationId xmlns:a16="http://schemas.microsoft.com/office/drawing/2014/main" id="{1ACC5462-086B-4EBC-2BA3-455EB3E264F8}"/>
              </a:ext>
            </a:extLst>
          </p:cNvPr>
          <p:cNvSpPr>
            <a:spLocks noGrp="1"/>
          </p:cNvSpPr>
          <p:nvPr>
            <p:ph sz="half" idx="2"/>
          </p:nvPr>
        </p:nvSpPr>
        <p:spPr>
          <a:xfrm>
            <a:off x="6570204" y="3671315"/>
            <a:ext cx="5057398" cy="2546605"/>
          </a:xfrm>
        </p:spPr>
        <p:txBody>
          <a:bodyPr>
            <a:normAutofit fontScale="85000" lnSpcReduction="20000"/>
          </a:bodyPr>
          <a:lstStyle/>
          <a:p>
            <a:pPr marL="0" indent="0">
              <a:buNone/>
            </a:pPr>
            <a:r>
              <a:rPr lang="es-MX" sz="2400" b="1" dirty="0"/>
              <a:t>Valoración</a:t>
            </a:r>
          </a:p>
          <a:p>
            <a:r>
              <a:rPr lang="es-MX" sz="2400" dirty="0"/>
              <a:t>Principios.</a:t>
            </a:r>
          </a:p>
          <a:p>
            <a:r>
              <a:rPr lang="es-MX" sz="2400" dirty="0"/>
              <a:t>Sana crítica.</a:t>
            </a:r>
          </a:p>
          <a:p>
            <a:r>
              <a:rPr lang="es-MX" sz="2400" dirty="0"/>
              <a:t>Lógica.</a:t>
            </a:r>
          </a:p>
          <a:p>
            <a:r>
              <a:rPr lang="es-MX" sz="2400" dirty="0"/>
              <a:t>Experiencia.</a:t>
            </a:r>
          </a:p>
          <a:p>
            <a:r>
              <a:rPr lang="es-MX" sz="2400" dirty="0"/>
              <a:t>Máximas.</a:t>
            </a:r>
          </a:p>
          <a:p>
            <a:endParaRPr lang="es-MX" sz="2000" dirty="0"/>
          </a:p>
        </p:txBody>
      </p:sp>
    </p:spTree>
    <p:extLst>
      <p:ext uri="{BB962C8B-B14F-4D97-AF65-F5344CB8AC3E}">
        <p14:creationId xmlns:p14="http://schemas.microsoft.com/office/powerpoint/2010/main" val="3761738974"/>
      </p:ext>
    </p:extLst>
  </p:cSld>
  <p:clrMapOvr>
    <a:masterClrMapping/>
  </p:clrMapOvr>
  <p:transition spd="slow">
    <p:comb/>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1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ítulo 1">
            <a:extLst>
              <a:ext uri="{FF2B5EF4-FFF2-40B4-BE49-F238E27FC236}">
                <a16:creationId xmlns:a16="http://schemas.microsoft.com/office/drawing/2014/main" id="{ED705922-7761-ED64-BCF7-775010298D5A}"/>
              </a:ext>
            </a:extLst>
          </p:cNvPr>
          <p:cNvSpPr>
            <a:spLocks noGrp="1"/>
          </p:cNvSpPr>
          <p:nvPr>
            <p:ph type="title"/>
          </p:nvPr>
        </p:nvSpPr>
        <p:spPr>
          <a:xfrm>
            <a:off x="1106246" y="39771"/>
            <a:ext cx="9766060" cy="621194"/>
          </a:xfrm>
        </p:spPr>
        <p:txBody>
          <a:bodyPr>
            <a:normAutofit fontScale="90000"/>
          </a:bodyPr>
          <a:lstStyle/>
          <a:p>
            <a:r>
              <a:rPr lang="es-MX" sz="5600" b="1" dirty="0"/>
              <a:t>Normatividad</a:t>
            </a:r>
          </a:p>
        </p:txBody>
      </p:sp>
      <p:cxnSp>
        <p:nvCxnSpPr>
          <p:cNvPr id="35" name="Straight Connector 1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6"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37"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38"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4" name="Marcador de contenido 3">
            <a:extLst>
              <a:ext uri="{FF2B5EF4-FFF2-40B4-BE49-F238E27FC236}">
                <a16:creationId xmlns:a16="http://schemas.microsoft.com/office/drawing/2014/main" id="{729F6837-D63B-26D2-1023-4C23FBA2B29B}"/>
              </a:ext>
            </a:extLst>
          </p:cNvPr>
          <p:cNvGraphicFramePr>
            <a:graphicFrameLocks noGrp="1"/>
          </p:cNvGraphicFramePr>
          <p:nvPr>
            <p:ph idx="1"/>
            <p:extLst>
              <p:ext uri="{D42A27DB-BD31-4B8C-83A1-F6EECF244321}">
                <p14:modId xmlns:p14="http://schemas.microsoft.com/office/powerpoint/2010/main" val="1736467858"/>
              </p:ext>
            </p:extLst>
          </p:nvPr>
        </p:nvGraphicFramePr>
        <p:xfrm>
          <a:off x="949554" y="1047964"/>
          <a:ext cx="10404246" cy="5493763"/>
        </p:xfrm>
        <a:graphic>
          <a:graphicData uri="http://schemas.openxmlformats.org/drawingml/2006/table">
            <a:tbl>
              <a:tblPr firstRow="1" bandRow="1">
                <a:solidFill>
                  <a:schemeClr val="bg1"/>
                </a:solidFill>
              </a:tblPr>
              <a:tblGrid>
                <a:gridCol w="2075408">
                  <a:extLst>
                    <a:ext uri="{9D8B030D-6E8A-4147-A177-3AD203B41FA5}">
                      <a16:colId xmlns:a16="http://schemas.microsoft.com/office/drawing/2014/main" val="2577741831"/>
                    </a:ext>
                  </a:extLst>
                </a:gridCol>
                <a:gridCol w="3665563">
                  <a:extLst>
                    <a:ext uri="{9D8B030D-6E8A-4147-A177-3AD203B41FA5}">
                      <a16:colId xmlns:a16="http://schemas.microsoft.com/office/drawing/2014/main" val="2973950836"/>
                    </a:ext>
                  </a:extLst>
                </a:gridCol>
                <a:gridCol w="4663275">
                  <a:extLst>
                    <a:ext uri="{9D8B030D-6E8A-4147-A177-3AD203B41FA5}">
                      <a16:colId xmlns:a16="http://schemas.microsoft.com/office/drawing/2014/main" val="1728270510"/>
                    </a:ext>
                  </a:extLst>
                </a:gridCol>
              </a:tblGrid>
              <a:tr h="499433">
                <a:tc>
                  <a:txBody>
                    <a:bodyPr/>
                    <a:lstStyle/>
                    <a:p>
                      <a:pPr algn="ctr">
                        <a:buNone/>
                      </a:pPr>
                      <a:r>
                        <a:rPr lang="es-MX" sz="1600" b="0" cap="none" spc="0" dirty="0">
                          <a:solidFill>
                            <a:schemeClr val="bg1"/>
                          </a:solidFill>
                        </a:rPr>
                        <a:t>Norma</a:t>
                      </a:r>
                    </a:p>
                  </a:txBody>
                  <a:tcPr marL="87259" marR="54137" marT="67122" marB="67122"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38100" cmpd="sng">
                      <a:noFill/>
                    </a:lnB>
                    <a:solidFill>
                      <a:schemeClr val="tx1"/>
                    </a:solidFill>
                  </a:tcPr>
                </a:tc>
                <a:tc>
                  <a:txBody>
                    <a:bodyPr/>
                    <a:lstStyle/>
                    <a:p>
                      <a:pPr algn="ctr">
                        <a:buNone/>
                      </a:pPr>
                      <a:r>
                        <a:rPr lang="es-MX" sz="1600" b="0" cap="none" spc="0">
                          <a:solidFill>
                            <a:schemeClr val="bg1"/>
                          </a:solidFill>
                        </a:rPr>
                        <a:t>Artículo</a:t>
                      </a:r>
                    </a:p>
                  </a:txBody>
                  <a:tcPr marL="87259" marR="54137" marT="67122" marB="67122"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38100" cmpd="sng">
                      <a:noFill/>
                    </a:lnB>
                    <a:solidFill>
                      <a:schemeClr val="tx1"/>
                    </a:solidFill>
                  </a:tcPr>
                </a:tc>
                <a:tc>
                  <a:txBody>
                    <a:bodyPr/>
                    <a:lstStyle/>
                    <a:p>
                      <a:pPr algn="ctr">
                        <a:buNone/>
                      </a:pPr>
                      <a:r>
                        <a:rPr lang="es-MX" sz="1600" b="0" cap="none" spc="0">
                          <a:solidFill>
                            <a:schemeClr val="bg1"/>
                          </a:solidFill>
                        </a:rPr>
                        <a:t>Contenido</a:t>
                      </a:r>
                    </a:p>
                  </a:txBody>
                  <a:tcPr marL="87259" marR="54137" marT="67122" marB="67122"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3205025543"/>
                  </a:ext>
                </a:extLst>
              </a:tr>
              <a:tr h="499433">
                <a:tc>
                  <a:txBody>
                    <a:bodyPr/>
                    <a:lstStyle/>
                    <a:p>
                      <a:pPr algn="ctr">
                        <a:buNone/>
                      </a:pPr>
                      <a:r>
                        <a:rPr lang="es-MX" sz="1600" cap="none" spc="0">
                          <a:solidFill>
                            <a:schemeClr val="tx1"/>
                          </a:solidFill>
                        </a:rPr>
                        <a:t>Constitución</a:t>
                      </a:r>
                    </a:p>
                  </a:txBody>
                  <a:tcPr marL="87259" marR="54137" marT="67122" marB="67122" anchor="ctr">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algn="ctr">
                        <a:buNone/>
                      </a:pPr>
                      <a:r>
                        <a:rPr lang="es-MX" sz="1600" cap="none" spc="0" dirty="0">
                          <a:solidFill>
                            <a:schemeClr val="tx1"/>
                          </a:solidFill>
                        </a:rPr>
                        <a:t>Art. 41, Base VI</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19050" cap="flat" cmpd="sng" algn="ctr">
                      <a:solidFill>
                        <a:schemeClr val="tx1"/>
                      </a:solidFill>
                      <a:prstDash val="solid"/>
                    </a:lnB>
                    <a:noFill/>
                  </a:tcPr>
                </a:tc>
                <a:tc>
                  <a:txBody>
                    <a:bodyPr/>
                    <a:lstStyle/>
                    <a:p>
                      <a:pPr algn="just">
                        <a:buNone/>
                      </a:pPr>
                      <a:r>
                        <a:rPr lang="es-MX" sz="1600" cap="none" spc="0" dirty="0">
                          <a:solidFill>
                            <a:schemeClr val="tx1"/>
                          </a:solidFill>
                        </a:rPr>
                        <a:t>Sistema de medios de impugnación</a:t>
                      </a:r>
                    </a:p>
                  </a:txBody>
                  <a:tcPr marL="87259" marR="54137" marT="67122" marB="67122" anchor="ctr">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19050" cap="flat" cmpd="sng" algn="ctr">
                      <a:solidFill>
                        <a:schemeClr val="tx1"/>
                      </a:solidFill>
                      <a:prstDash val="solid"/>
                    </a:lnB>
                    <a:noFill/>
                  </a:tcPr>
                </a:tc>
                <a:extLst>
                  <a:ext uri="{0D108BD9-81ED-4DB2-BD59-A6C34878D82A}">
                    <a16:rowId xmlns:a16="http://schemas.microsoft.com/office/drawing/2014/main" val="2941862727"/>
                  </a:ext>
                </a:extLst>
              </a:tr>
              <a:tr h="499433">
                <a:tc>
                  <a:txBody>
                    <a:bodyPr/>
                    <a:lstStyle/>
                    <a:p>
                      <a:pPr algn="ctr">
                        <a:buNone/>
                      </a:pPr>
                      <a:r>
                        <a:rPr lang="es-MX" sz="1600" cap="none" spc="0">
                          <a:solidFill>
                            <a:schemeClr val="tx1"/>
                          </a:solidFill>
                        </a:rPr>
                        <a:t>Constitución</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ctr">
                        <a:buNone/>
                      </a:pPr>
                      <a:r>
                        <a:rPr lang="es-MX" sz="1600" cap="none" spc="0" dirty="0">
                          <a:solidFill>
                            <a:schemeClr val="tx1"/>
                          </a:solidFill>
                        </a:rPr>
                        <a:t>Art. 99</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just">
                        <a:buNone/>
                      </a:pPr>
                      <a:r>
                        <a:rPr lang="es-MX" sz="1600" cap="none" spc="0">
                          <a:solidFill>
                            <a:schemeClr val="tx1"/>
                          </a:solidFill>
                        </a:rPr>
                        <a:t>Competencia del Tribunal Electoral</a:t>
                      </a:r>
                    </a:p>
                  </a:txBody>
                  <a:tcPr marL="87259" marR="54137" marT="67122" marB="67122" anchor="ctr">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741802648"/>
                  </a:ext>
                </a:extLst>
              </a:tr>
              <a:tr h="499433">
                <a:tc>
                  <a:txBody>
                    <a:bodyPr/>
                    <a:lstStyle/>
                    <a:p>
                      <a:pPr algn="ctr">
                        <a:buNone/>
                      </a:pPr>
                      <a:r>
                        <a:rPr lang="es-MX" sz="1600" cap="none" spc="0">
                          <a:solidFill>
                            <a:schemeClr val="tx1"/>
                          </a:solidFill>
                        </a:rPr>
                        <a:t>LGSMIME</a:t>
                      </a:r>
                    </a:p>
                  </a:txBody>
                  <a:tcPr marL="87259" marR="54137" marT="67122" marB="67122"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ctr">
                        <a:buNone/>
                      </a:pPr>
                      <a:r>
                        <a:rPr lang="es-MX" sz="1600" cap="none" spc="0" dirty="0">
                          <a:solidFill>
                            <a:schemeClr val="tx1"/>
                          </a:solidFill>
                        </a:rPr>
                        <a:t>Art. 49</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just">
                        <a:buNone/>
                      </a:pPr>
                      <a:r>
                        <a:rPr lang="es-MX" sz="1600" cap="none" spc="0" dirty="0">
                          <a:solidFill>
                            <a:schemeClr val="tx1"/>
                          </a:solidFill>
                        </a:rPr>
                        <a:t>Procedencia del JIN en elección judicial</a:t>
                      </a:r>
                    </a:p>
                  </a:txBody>
                  <a:tcPr marL="87259" marR="54137" marT="67122" marB="67122"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3592212029"/>
                  </a:ext>
                </a:extLst>
              </a:tr>
              <a:tr h="499433">
                <a:tc>
                  <a:txBody>
                    <a:bodyPr/>
                    <a:lstStyle/>
                    <a:p>
                      <a:pPr algn="ctr">
                        <a:buNone/>
                      </a:pPr>
                      <a:r>
                        <a:rPr lang="es-MX" sz="1600" cap="none" spc="0">
                          <a:solidFill>
                            <a:schemeClr val="tx1"/>
                          </a:solidFill>
                        </a:rPr>
                        <a:t>LGSMIME</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ctr">
                        <a:buNone/>
                      </a:pPr>
                      <a:r>
                        <a:rPr lang="es-MX" sz="1600" cap="none" spc="0" dirty="0">
                          <a:solidFill>
                            <a:schemeClr val="tx1"/>
                          </a:solidFill>
                        </a:rPr>
                        <a:t>Art. 50</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just">
                        <a:buNone/>
                      </a:pPr>
                      <a:r>
                        <a:rPr lang="es-MX" sz="1600" cap="none" spc="0">
                          <a:solidFill>
                            <a:schemeClr val="tx1"/>
                          </a:solidFill>
                        </a:rPr>
                        <a:t>Actos impugnables</a:t>
                      </a:r>
                    </a:p>
                  </a:txBody>
                  <a:tcPr marL="87259" marR="54137" marT="67122" marB="67122" anchor="ctr">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706990992"/>
                  </a:ext>
                </a:extLst>
              </a:tr>
              <a:tr h="499433">
                <a:tc>
                  <a:txBody>
                    <a:bodyPr/>
                    <a:lstStyle/>
                    <a:p>
                      <a:pPr algn="ctr">
                        <a:buNone/>
                      </a:pPr>
                      <a:r>
                        <a:rPr lang="es-MX" sz="1600" cap="none" spc="0">
                          <a:solidFill>
                            <a:schemeClr val="tx1"/>
                          </a:solidFill>
                        </a:rPr>
                        <a:t>LGSMIME</a:t>
                      </a:r>
                    </a:p>
                  </a:txBody>
                  <a:tcPr marL="87259" marR="54137" marT="67122" marB="67122"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ctr">
                        <a:buNone/>
                      </a:pPr>
                      <a:r>
                        <a:rPr lang="es-MX" sz="1600" cap="none" spc="0" dirty="0">
                          <a:solidFill>
                            <a:schemeClr val="tx1"/>
                          </a:solidFill>
                        </a:rPr>
                        <a:t>Art. 51</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just">
                        <a:buNone/>
                      </a:pPr>
                      <a:r>
                        <a:rPr lang="es-MX" sz="1600" cap="none" spc="0" dirty="0">
                          <a:solidFill>
                            <a:schemeClr val="tx1"/>
                          </a:solidFill>
                        </a:rPr>
                        <a:t>Reglas de procedencia</a:t>
                      </a:r>
                    </a:p>
                  </a:txBody>
                  <a:tcPr marL="87259" marR="54137" marT="67122" marB="67122"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3415279735"/>
                  </a:ext>
                </a:extLst>
              </a:tr>
              <a:tr h="499433">
                <a:tc>
                  <a:txBody>
                    <a:bodyPr/>
                    <a:lstStyle/>
                    <a:p>
                      <a:pPr algn="ctr">
                        <a:buNone/>
                      </a:pPr>
                      <a:r>
                        <a:rPr lang="es-MX" sz="1600" cap="none" spc="0">
                          <a:solidFill>
                            <a:schemeClr val="tx1"/>
                          </a:solidFill>
                        </a:rPr>
                        <a:t>LGSMIME</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ctr">
                        <a:buNone/>
                      </a:pPr>
                      <a:r>
                        <a:rPr lang="es-MX" sz="1600" cap="none" spc="0" dirty="0">
                          <a:solidFill>
                            <a:schemeClr val="tx1"/>
                          </a:solidFill>
                        </a:rPr>
                        <a:t>Art. 52</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just">
                        <a:buNone/>
                      </a:pPr>
                      <a:r>
                        <a:rPr lang="es-MX" sz="1600" cap="none" spc="0" dirty="0">
                          <a:solidFill>
                            <a:schemeClr val="tx1"/>
                          </a:solidFill>
                        </a:rPr>
                        <a:t>Requisitos especiales de la demanda</a:t>
                      </a:r>
                    </a:p>
                  </a:txBody>
                  <a:tcPr marL="87259" marR="54137" marT="67122" marB="67122" anchor="ctr">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3979143166"/>
                  </a:ext>
                </a:extLst>
              </a:tr>
              <a:tr h="499433">
                <a:tc>
                  <a:txBody>
                    <a:bodyPr/>
                    <a:lstStyle/>
                    <a:p>
                      <a:pPr algn="ctr">
                        <a:buNone/>
                      </a:pPr>
                      <a:r>
                        <a:rPr lang="es-MX" sz="1600" cap="none" spc="0">
                          <a:solidFill>
                            <a:schemeClr val="tx1"/>
                          </a:solidFill>
                        </a:rPr>
                        <a:t>LGSMIME</a:t>
                      </a:r>
                    </a:p>
                  </a:txBody>
                  <a:tcPr marL="87259" marR="54137" marT="67122" marB="67122"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ctr">
                        <a:buNone/>
                      </a:pPr>
                      <a:r>
                        <a:rPr lang="es-MX" sz="1600" cap="none" spc="0" dirty="0">
                          <a:solidFill>
                            <a:schemeClr val="tx1"/>
                          </a:solidFill>
                        </a:rPr>
                        <a:t>Art. 53</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just">
                        <a:buNone/>
                      </a:pPr>
                      <a:r>
                        <a:rPr lang="es-MX" sz="1600" cap="none" spc="0" dirty="0">
                          <a:solidFill>
                            <a:schemeClr val="tx1"/>
                          </a:solidFill>
                        </a:rPr>
                        <a:t>Competencia de la Sala Superior</a:t>
                      </a:r>
                    </a:p>
                  </a:txBody>
                  <a:tcPr marL="87259" marR="54137" marT="67122" marB="67122"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2353201257"/>
                  </a:ext>
                </a:extLst>
              </a:tr>
              <a:tr h="499433">
                <a:tc>
                  <a:txBody>
                    <a:bodyPr/>
                    <a:lstStyle/>
                    <a:p>
                      <a:pPr algn="ctr">
                        <a:buNone/>
                      </a:pPr>
                      <a:r>
                        <a:rPr lang="es-MX" sz="1600" cap="none" spc="0">
                          <a:solidFill>
                            <a:schemeClr val="tx1"/>
                          </a:solidFill>
                        </a:rPr>
                        <a:t>LGSMIME</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ctr">
                        <a:buNone/>
                      </a:pPr>
                      <a:r>
                        <a:rPr lang="es-MX" sz="1600" cap="none" spc="0" dirty="0">
                          <a:solidFill>
                            <a:schemeClr val="tx1"/>
                          </a:solidFill>
                        </a:rPr>
                        <a:t>Art. 54</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just">
                        <a:buNone/>
                      </a:pPr>
                      <a:r>
                        <a:rPr lang="es-MX" sz="1600" cap="none" spc="0">
                          <a:solidFill>
                            <a:schemeClr val="tx1"/>
                          </a:solidFill>
                        </a:rPr>
                        <a:t>Legitimación de la persona candidata</a:t>
                      </a:r>
                    </a:p>
                  </a:txBody>
                  <a:tcPr marL="87259" marR="54137" marT="67122" marB="67122" anchor="ctr">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2261573596"/>
                  </a:ext>
                </a:extLst>
              </a:tr>
              <a:tr h="499433">
                <a:tc>
                  <a:txBody>
                    <a:bodyPr/>
                    <a:lstStyle/>
                    <a:p>
                      <a:pPr algn="ctr">
                        <a:buNone/>
                      </a:pPr>
                      <a:r>
                        <a:rPr lang="es-MX" sz="1600" cap="none" spc="0">
                          <a:solidFill>
                            <a:schemeClr val="tx1"/>
                          </a:solidFill>
                        </a:rPr>
                        <a:t>LGSMIME</a:t>
                      </a:r>
                    </a:p>
                  </a:txBody>
                  <a:tcPr marL="87259" marR="54137" marT="67122" marB="67122" anchor="ctr">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ctr">
                        <a:buNone/>
                      </a:pPr>
                      <a:r>
                        <a:rPr lang="es-MX" sz="1600" cap="none" spc="0" dirty="0">
                          <a:solidFill>
                            <a:schemeClr val="tx1"/>
                          </a:solidFill>
                        </a:rPr>
                        <a:t>Art. 55</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algn="just">
                        <a:buNone/>
                      </a:pPr>
                      <a:r>
                        <a:rPr lang="es-MX" sz="1600" cap="none" spc="0" dirty="0">
                          <a:solidFill>
                            <a:schemeClr val="tx1"/>
                          </a:solidFill>
                        </a:rPr>
                        <a:t>Plazo de cuatro días</a:t>
                      </a:r>
                    </a:p>
                  </a:txBody>
                  <a:tcPr marL="87259" marR="54137" marT="67122" marB="67122" anchor="ctr">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3744141558"/>
                  </a:ext>
                </a:extLst>
              </a:tr>
              <a:tr h="499433">
                <a:tc>
                  <a:txBody>
                    <a:bodyPr/>
                    <a:lstStyle/>
                    <a:p>
                      <a:pPr algn="ctr">
                        <a:buNone/>
                      </a:pPr>
                      <a:r>
                        <a:rPr lang="es-MX" sz="1600" cap="none" spc="0">
                          <a:solidFill>
                            <a:schemeClr val="tx1"/>
                          </a:solidFill>
                        </a:rPr>
                        <a:t>LGSMIME</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ctr">
                        <a:buNone/>
                      </a:pPr>
                      <a:r>
                        <a:rPr lang="es-MX" sz="1600" cap="none" spc="0" dirty="0">
                          <a:solidFill>
                            <a:schemeClr val="tx1"/>
                          </a:solidFill>
                        </a:rPr>
                        <a:t>Arts. 56-59</a:t>
                      </a:r>
                    </a:p>
                  </a:txBody>
                  <a:tcPr marL="87259" marR="54137" marT="67122" marB="67122"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2700" cmpd="sng">
                      <a:noFill/>
                      <a:prstDash val="solid"/>
                    </a:lnB>
                    <a:solidFill>
                      <a:schemeClr val="bg1">
                        <a:lumMod val="85000"/>
                      </a:schemeClr>
                    </a:solidFill>
                  </a:tcPr>
                </a:tc>
                <a:tc>
                  <a:txBody>
                    <a:bodyPr/>
                    <a:lstStyle/>
                    <a:p>
                      <a:pPr algn="just">
                        <a:buNone/>
                      </a:pPr>
                      <a:r>
                        <a:rPr lang="es-MX" sz="1600" cap="none" spc="0" dirty="0">
                          <a:solidFill>
                            <a:schemeClr val="tx1"/>
                          </a:solidFill>
                        </a:rPr>
                        <a:t>Sentencias y efectos</a:t>
                      </a:r>
                    </a:p>
                  </a:txBody>
                  <a:tcPr marL="87259" marR="54137" marT="67122" marB="67122" anchor="ctr">
                    <a:lnL w="6350" cap="flat" cmpd="sng" algn="ctr">
                      <a:solidFill>
                        <a:schemeClr val="tx1">
                          <a:lumMod val="50000"/>
                          <a:lumOff val="50000"/>
                        </a:schemeClr>
                      </a:solidFill>
                      <a:prstDash val="solid"/>
                    </a:lnL>
                    <a:lnR w="12700" cmpd="sng">
                      <a:noFill/>
                      <a:prstDash val="solid"/>
                    </a:lnR>
                    <a:lnT w="19050" cap="flat" cmpd="sng" algn="ctr">
                      <a:solidFill>
                        <a:schemeClr val="tx1"/>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2269248775"/>
                  </a:ext>
                </a:extLst>
              </a:tr>
            </a:tbl>
          </a:graphicData>
        </a:graphic>
      </p:graphicFrame>
    </p:spTree>
    <p:extLst>
      <p:ext uri="{BB962C8B-B14F-4D97-AF65-F5344CB8AC3E}">
        <p14:creationId xmlns:p14="http://schemas.microsoft.com/office/powerpoint/2010/main" val="720491893"/>
      </p:ext>
    </p:extLst>
  </p:cSld>
  <p:clrMapOvr>
    <a:masterClrMapping/>
  </p:clrMapOvr>
  <p:transition spd="slow">
    <p:comb/>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4CD4F8F2-338C-855D-B573-5F38582CFB2D}"/>
              </a:ext>
            </a:extLst>
          </p:cNvPr>
          <p:cNvSpPr>
            <a:spLocks noGrp="1"/>
          </p:cNvSpPr>
          <p:nvPr>
            <p:ph type="title"/>
          </p:nvPr>
        </p:nvSpPr>
        <p:spPr>
          <a:xfrm>
            <a:off x="621792" y="1161288"/>
            <a:ext cx="3602736" cy="4526280"/>
          </a:xfrm>
        </p:spPr>
        <p:txBody>
          <a:bodyPr>
            <a:normAutofit/>
          </a:bodyPr>
          <a:lstStyle/>
          <a:p>
            <a:r>
              <a:rPr lang="es-MX" sz="4000" b="1">
                <a:latin typeface="-apple-system-body"/>
              </a:rPr>
              <a:t>Estudio de fondo</a:t>
            </a: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9" name="Marcador de contenido 2">
            <a:extLst>
              <a:ext uri="{FF2B5EF4-FFF2-40B4-BE49-F238E27FC236}">
                <a16:creationId xmlns:a16="http://schemas.microsoft.com/office/drawing/2014/main" id="{E70CBD2A-DFBA-8B39-F19B-EAA067122A99}"/>
              </a:ext>
            </a:extLst>
          </p:cNvPr>
          <p:cNvGraphicFramePr>
            <a:graphicFrameLocks noGrp="1"/>
          </p:cNvGraphicFramePr>
          <p:nvPr>
            <p:ph idx="1"/>
            <p:extLst>
              <p:ext uri="{D42A27DB-BD31-4B8C-83A1-F6EECF244321}">
                <p14:modId xmlns:p14="http://schemas.microsoft.com/office/powerpoint/2010/main" val="1488099355"/>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2672154"/>
      </p:ext>
    </p:extLst>
  </p:cSld>
  <p:clrMapOvr>
    <a:masterClrMapping/>
  </p:clrMapOvr>
  <p:transition spd="slow">
    <p:comb/>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25" name="Rectangle 8">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10">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Rectangle 12">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4">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9F7069F-721F-D608-1026-FF5B6B7E72E9}"/>
              </a:ext>
            </a:extLst>
          </p:cNvPr>
          <p:cNvSpPr>
            <a:spLocks noGrp="1"/>
          </p:cNvSpPr>
          <p:nvPr>
            <p:ph type="title"/>
          </p:nvPr>
        </p:nvSpPr>
        <p:spPr>
          <a:xfrm>
            <a:off x="504967" y="675564"/>
            <a:ext cx="3609833" cy="5204085"/>
          </a:xfrm>
        </p:spPr>
        <p:txBody>
          <a:bodyPr>
            <a:normAutofit/>
          </a:bodyPr>
          <a:lstStyle/>
          <a:p>
            <a:r>
              <a:rPr lang="es-MX" b="1" dirty="0"/>
              <a:t>Nulidades en la elección judicial</a:t>
            </a:r>
            <a:endParaRPr lang="es-MX" dirty="0"/>
          </a:p>
        </p:txBody>
      </p:sp>
      <p:cxnSp>
        <p:nvCxnSpPr>
          <p:cNvPr id="29" name="Straight Connector 16">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18">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31" name="Marcador de contenido 2">
            <a:extLst>
              <a:ext uri="{FF2B5EF4-FFF2-40B4-BE49-F238E27FC236}">
                <a16:creationId xmlns:a16="http://schemas.microsoft.com/office/drawing/2014/main" id="{9A61B783-9A1D-A2CF-37B2-6237D3809B25}"/>
              </a:ext>
            </a:extLst>
          </p:cNvPr>
          <p:cNvGraphicFramePr>
            <a:graphicFrameLocks noGrp="1"/>
          </p:cNvGraphicFramePr>
          <p:nvPr>
            <p:ph idx="1"/>
            <p:extLst>
              <p:ext uri="{D42A27DB-BD31-4B8C-83A1-F6EECF244321}">
                <p14:modId xmlns:p14="http://schemas.microsoft.com/office/powerpoint/2010/main" val="3006600409"/>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4768021"/>
      </p:ext>
    </p:extLst>
  </p:cSld>
  <p:clrMapOvr>
    <a:masterClrMapping/>
  </p:clrMapOvr>
  <p:transition spd="slow">
    <p:comb/>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01760B05-CA2C-2D7E-39FC-2C1C59AEF4D7}"/>
              </a:ext>
            </a:extLst>
          </p:cNvPr>
          <p:cNvSpPr>
            <a:spLocks noGrp="1"/>
          </p:cNvSpPr>
          <p:nvPr>
            <p:ph type="title"/>
          </p:nvPr>
        </p:nvSpPr>
        <p:spPr>
          <a:xfrm>
            <a:off x="621792" y="1161288"/>
            <a:ext cx="3602736" cy="4526280"/>
          </a:xfrm>
        </p:spPr>
        <p:txBody>
          <a:bodyPr>
            <a:normAutofit/>
          </a:bodyPr>
          <a:lstStyle/>
          <a:p>
            <a:r>
              <a:rPr lang="es-MX" sz="4000" b="1"/>
              <a:t>Principios</a:t>
            </a: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4151CAA7-0E6D-48AC-5846-46D84FAB02BA}"/>
              </a:ext>
            </a:extLst>
          </p:cNvPr>
          <p:cNvGraphicFramePr>
            <a:graphicFrameLocks noGrp="1"/>
          </p:cNvGraphicFramePr>
          <p:nvPr>
            <p:ph idx="1"/>
            <p:extLst>
              <p:ext uri="{D42A27DB-BD31-4B8C-83A1-F6EECF244321}">
                <p14:modId xmlns:p14="http://schemas.microsoft.com/office/powerpoint/2010/main" val="3497952735"/>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5994732"/>
      </p:ext>
    </p:extLst>
  </p:cSld>
  <p:clrMapOvr>
    <a:masterClrMapping/>
  </p:clrMapOvr>
  <p:transition spd="slow">
    <p:comb/>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6A45352-B758-AA4A-782E-7068F22BEB01}"/>
              </a:ext>
            </a:extLst>
          </p:cNvPr>
          <p:cNvSpPr>
            <a:spLocks noGrp="1"/>
          </p:cNvSpPr>
          <p:nvPr>
            <p:ph type="title"/>
          </p:nvPr>
        </p:nvSpPr>
        <p:spPr>
          <a:xfrm>
            <a:off x="504967" y="675564"/>
            <a:ext cx="3609833" cy="5204085"/>
          </a:xfrm>
        </p:spPr>
        <p:txBody>
          <a:bodyPr>
            <a:normAutofit/>
          </a:bodyPr>
          <a:lstStyle/>
          <a:p>
            <a:r>
              <a:rPr lang="es-MX" b="1" dirty="0"/>
              <a:t>Tipos de nulidad</a:t>
            </a:r>
            <a:endParaRPr lang="es-MX" dirty="0"/>
          </a:p>
        </p:txBody>
      </p:sp>
      <p:cxnSp>
        <p:nvCxnSpPr>
          <p:cNvPr id="17" name="Straight Connector 16">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Marcador de contenido 2">
            <a:extLst>
              <a:ext uri="{FF2B5EF4-FFF2-40B4-BE49-F238E27FC236}">
                <a16:creationId xmlns:a16="http://schemas.microsoft.com/office/drawing/2014/main" id="{CCB32AD8-1BB6-A79C-387B-CD92E61E9A04}"/>
              </a:ext>
            </a:extLst>
          </p:cNvPr>
          <p:cNvGraphicFramePr>
            <a:graphicFrameLocks noGrp="1"/>
          </p:cNvGraphicFramePr>
          <p:nvPr>
            <p:ph idx="1"/>
            <p:extLst>
              <p:ext uri="{D42A27DB-BD31-4B8C-83A1-F6EECF244321}">
                <p14:modId xmlns:p14="http://schemas.microsoft.com/office/powerpoint/2010/main" val="2615858868"/>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0324980"/>
      </p:ext>
    </p:extLst>
  </p:cSld>
  <p:clrMapOvr>
    <a:masterClrMapping/>
  </p:clrMapOvr>
  <p:transition spd="slow">
    <p:comb/>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32A435-4383-A808-F410-A2F601ED0328}"/>
              </a:ext>
            </a:extLst>
          </p:cNvPr>
          <p:cNvPicPr>
            <a:picLocks noChangeAspect="1"/>
          </p:cNvPicPr>
          <p:nvPr/>
        </p:nvPicPr>
        <p:blipFill>
          <a:blip r:embed="rId2">
            <a:duotone>
              <a:schemeClr val="bg2">
                <a:shade val="45000"/>
                <a:satMod val="135000"/>
              </a:schemeClr>
              <a:prstClr val="white"/>
            </a:duotone>
          </a:blip>
          <a:srcRect t="8537"/>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521C724-3072-2399-3479-8FE2E2A4690A}"/>
              </a:ext>
            </a:extLst>
          </p:cNvPr>
          <p:cNvSpPr>
            <a:spLocks noGrp="1"/>
          </p:cNvSpPr>
          <p:nvPr>
            <p:ph type="title"/>
          </p:nvPr>
        </p:nvSpPr>
        <p:spPr>
          <a:xfrm>
            <a:off x="838200" y="365125"/>
            <a:ext cx="10515600" cy="1325563"/>
          </a:xfrm>
        </p:spPr>
        <p:txBody>
          <a:bodyPr>
            <a:normAutofit/>
          </a:bodyPr>
          <a:lstStyle/>
          <a:p>
            <a:r>
              <a:rPr lang="es-MX" b="1" dirty="0"/>
              <a:t>Determinancia</a:t>
            </a:r>
            <a:endParaRPr lang="es-MX" dirty="0"/>
          </a:p>
        </p:txBody>
      </p:sp>
      <p:graphicFrame>
        <p:nvGraphicFramePr>
          <p:cNvPr id="5" name="Marcador de contenido 2">
            <a:extLst>
              <a:ext uri="{FF2B5EF4-FFF2-40B4-BE49-F238E27FC236}">
                <a16:creationId xmlns:a16="http://schemas.microsoft.com/office/drawing/2014/main" id="{75DFB04D-A787-4FE3-18CC-C6423E6A6B47}"/>
              </a:ext>
            </a:extLst>
          </p:cNvPr>
          <p:cNvGraphicFramePr>
            <a:graphicFrameLocks noGrp="1"/>
          </p:cNvGraphicFramePr>
          <p:nvPr>
            <p:ph idx="1"/>
            <p:extLst>
              <p:ext uri="{D42A27DB-BD31-4B8C-83A1-F6EECF244321}">
                <p14:modId xmlns:p14="http://schemas.microsoft.com/office/powerpoint/2010/main" val="12122862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9896618"/>
      </p:ext>
    </p:extLst>
  </p:cSld>
  <p:clrMapOvr>
    <a:masterClrMapping/>
  </p:clrMapOvr>
  <p:transition spd="slow">
    <p:comb/>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F9AAB8-E353-7440-D4C0-3B8188DC04B5}"/>
              </a:ext>
            </a:extLst>
          </p:cNvPr>
          <p:cNvPicPr>
            <a:picLocks noChangeAspect="1"/>
          </p:cNvPicPr>
          <p:nvPr/>
        </p:nvPicPr>
        <p:blipFill>
          <a:blip r:embed="rId2">
            <a:duotone>
              <a:schemeClr val="bg2">
                <a:shade val="45000"/>
                <a:satMod val="135000"/>
              </a:schemeClr>
              <a:prstClr val="white"/>
            </a:duotone>
          </a:blip>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A619722-AFEE-F5DE-4986-8B790A67E645}"/>
              </a:ext>
            </a:extLst>
          </p:cNvPr>
          <p:cNvSpPr>
            <a:spLocks noGrp="1"/>
          </p:cNvSpPr>
          <p:nvPr>
            <p:ph type="title"/>
          </p:nvPr>
        </p:nvSpPr>
        <p:spPr>
          <a:xfrm>
            <a:off x="838200" y="365125"/>
            <a:ext cx="10515600" cy="1325563"/>
          </a:xfrm>
        </p:spPr>
        <p:txBody>
          <a:bodyPr>
            <a:normAutofit/>
          </a:bodyPr>
          <a:lstStyle/>
          <a:p>
            <a:r>
              <a:rPr lang="es-MX" b="1" dirty="0"/>
              <a:t>Causal abstracta</a:t>
            </a:r>
            <a:endParaRPr lang="es-MX" dirty="0"/>
          </a:p>
        </p:txBody>
      </p:sp>
      <p:graphicFrame>
        <p:nvGraphicFramePr>
          <p:cNvPr id="5" name="Marcador de contenido 2">
            <a:extLst>
              <a:ext uri="{FF2B5EF4-FFF2-40B4-BE49-F238E27FC236}">
                <a16:creationId xmlns:a16="http://schemas.microsoft.com/office/drawing/2014/main" id="{C550F956-BF0D-7DD1-7558-BAB3E18CF879}"/>
              </a:ext>
            </a:extLst>
          </p:cNvPr>
          <p:cNvGraphicFramePr>
            <a:graphicFrameLocks noGrp="1"/>
          </p:cNvGraphicFramePr>
          <p:nvPr>
            <p:ph idx="1"/>
            <p:extLst>
              <p:ext uri="{D42A27DB-BD31-4B8C-83A1-F6EECF244321}">
                <p14:modId xmlns:p14="http://schemas.microsoft.com/office/powerpoint/2010/main" val="39667673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7496226"/>
      </p:ext>
    </p:extLst>
  </p:cSld>
  <p:clrMapOvr>
    <a:masterClrMapping/>
  </p:clrMapOvr>
  <p:transition spd="slow">
    <p:comb/>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223A0F8B-FF99-6303-40B9-A351BF4C5ADE}"/>
              </a:ext>
            </a:extLst>
          </p:cNvPr>
          <p:cNvSpPr>
            <a:spLocks noGrp="1"/>
          </p:cNvSpPr>
          <p:nvPr>
            <p:ph type="title"/>
          </p:nvPr>
        </p:nvSpPr>
        <p:spPr>
          <a:xfrm>
            <a:off x="621792" y="1161288"/>
            <a:ext cx="3602736" cy="4526280"/>
          </a:xfrm>
        </p:spPr>
        <p:txBody>
          <a:bodyPr>
            <a:normAutofit/>
          </a:bodyPr>
          <a:lstStyle/>
          <a:p>
            <a:pPr algn="ctr"/>
            <a:r>
              <a:rPr lang="es-MX" sz="4000" b="1" dirty="0"/>
              <a:t>Violaciones graves</a:t>
            </a:r>
            <a:endParaRPr lang="es-MX" sz="4000"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428AFB08-DB30-9D1B-EAE1-688C02ED0D53}"/>
              </a:ext>
            </a:extLst>
          </p:cNvPr>
          <p:cNvGraphicFramePr>
            <a:graphicFrameLocks noGrp="1"/>
          </p:cNvGraphicFramePr>
          <p:nvPr>
            <p:ph idx="1"/>
            <p:extLst>
              <p:ext uri="{D42A27DB-BD31-4B8C-83A1-F6EECF244321}">
                <p14:modId xmlns:p14="http://schemas.microsoft.com/office/powerpoint/2010/main" val="353049458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3254243"/>
      </p:ext>
    </p:extLst>
  </p:cSld>
  <p:clrMapOvr>
    <a:masterClrMapping/>
  </p:clrMapOvr>
  <p:transition spd="slow">
    <p:comb/>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C2D844-BDC0-C368-827D-F7E0DFBC8592}"/>
              </a:ext>
            </a:extLst>
          </p:cNvPr>
          <p:cNvPicPr>
            <a:picLocks noChangeAspect="1"/>
          </p:cNvPicPr>
          <p:nvPr/>
        </p:nvPicPr>
        <p:blipFill>
          <a:blip r:embed="rId2">
            <a:duotone>
              <a:schemeClr val="bg2">
                <a:shade val="45000"/>
                <a:satMod val="135000"/>
              </a:schemeClr>
              <a:prstClr val="white"/>
            </a:duotone>
          </a:blip>
          <a:srcRect t="625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34E3336-78E5-1B05-F9B6-1C00FD8C5317}"/>
              </a:ext>
            </a:extLst>
          </p:cNvPr>
          <p:cNvSpPr>
            <a:spLocks noGrp="1"/>
          </p:cNvSpPr>
          <p:nvPr>
            <p:ph type="title"/>
          </p:nvPr>
        </p:nvSpPr>
        <p:spPr>
          <a:xfrm>
            <a:off x="838200" y="365125"/>
            <a:ext cx="10515600" cy="1325563"/>
          </a:xfrm>
        </p:spPr>
        <p:txBody>
          <a:bodyPr>
            <a:normAutofit/>
          </a:bodyPr>
          <a:lstStyle/>
          <a:p>
            <a:r>
              <a:rPr lang="es-MX" b="1" dirty="0"/>
              <a:t>Particularidades de la elección judicial</a:t>
            </a:r>
            <a:endParaRPr lang="es-MX" dirty="0"/>
          </a:p>
        </p:txBody>
      </p:sp>
      <p:graphicFrame>
        <p:nvGraphicFramePr>
          <p:cNvPr id="5" name="Marcador de contenido 2">
            <a:extLst>
              <a:ext uri="{FF2B5EF4-FFF2-40B4-BE49-F238E27FC236}">
                <a16:creationId xmlns:a16="http://schemas.microsoft.com/office/drawing/2014/main" id="{BF6530BE-341B-1728-A9B3-265A5912DDC2}"/>
              </a:ext>
            </a:extLst>
          </p:cNvPr>
          <p:cNvGraphicFramePr>
            <a:graphicFrameLocks noGrp="1"/>
          </p:cNvGraphicFramePr>
          <p:nvPr>
            <p:ph idx="1"/>
            <p:extLst>
              <p:ext uri="{D42A27DB-BD31-4B8C-83A1-F6EECF244321}">
                <p14:modId xmlns:p14="http://schemas.microsoft.com/office/powerpoint/2010/main" val="35253914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5034894"/>
      </p:ext>
    </p:extLst>
  </p:cSld>
  <p:clrMapOvr>
    <a:masterClrMapping/>
  </p:clrMapOvr>
  <p:transition spd="slow">
    <p:comb/>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3DC1D07B-E7B3-04AF-A6FD-2034E6D69654}"/>
              </a:ext>
            </a:extLst>
          </p:cNvPr>
          <p:cNvSpPr>
            <a:spLocks noGrp="1"/>
          </p:cNvSpPr>
          <p:nvPr>
            <p:ph type="title"/>
          </p:nvPr>
        </p:nvSpPr>
        <p:spPr>
          <a:xfrm>
            <a:off x="621792" y="1161288"/>
            <a:ext cx="3602736" cy="4526280"/>
          </a:xfrm>
        </p:spPr>
        <p:txBody>
          <a:bodyPr>
            <a:normAutofit/>
          </a:bodyPr>
          <a:lstStyle/>
          <a:p>
            <a:r>
              <a:rPr lang="es-MX" sz="4000" b="1"/>
              <a:t>Criterios recientes de Sala Superior</a:t>
            </a: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250724F4-3F2C-D8C9-4E27-A2FB363378A0}"/>
              </a:ext>
            </a:extLst>
          </p:cNvPr>
          <p:cNvGraphicFramePr>
            <a:graphicFrameLocks noGrp="1"/>
          </p:cNvGraphicFramePr>
          <p:nvPr>
            <p:ph idx="1"/>
            <p:extLst>
              <p:ext uri="{D42A27DB-BD31-4B8C-83A1-F6EECF244321}">
                <p14:modId xmlns:p14="http://schemas.microsoft.com/office/powerpoint/2010/main" val="281603550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5245299"/>
      </p:ext>
    </p:extLst>
  </p:cSld>
  <p:clrMapOvr>
    <a:masterClrMapping/>
  </p:clrMapOvr>
  <p:transition spd="slow">
    <p:comb/>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0AA10-5776-E84A-5548-FA137743330A}"/>
              </a:ext>
            </a:extLst>
          </p:cNvPr>
          <p:cNvPicPr>
            <a:picLocks noChangeAspect="1"/>
          </p:cNvPicPr>
          <p:nvPr/>
        </p:nvPicPr>
        <p:blipFill>
          <a:blip r:embed="rId2">
            <a:duotone>
              <a:schemeClr val="bg2">
                <a:shade val="45000"/>
                <a:satMod val="135000"/>
              </a:schemeClr>
              <a:prstClr val="white"/>
            </a:duotone>
          </a:blip>
          <a:srcRect b="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AEC391B-DE3F-08D7-5660-412FA67E1EAA}"/>
              </a:ext>
            </a:extLst>
          </p:cNvPr>
          <p:cNvSpPr>
            <a:spLocks noGrp="1"/>
          </p:cNvSpPr>
          <p:nvPr>
            <p:ph type="title"/>
          </p:nvPr>
        </p:nvSpPr>
        <p:spPr>
          <a:xfrm>
            <a:off x="838200" y="365125"/>
            <a:ext cx="10515600" cy="1325563"/>
          </a:xfrm>
        </p:spPr>
        <p:txBody>
          <a:bodyPr>
            <a:normAutofit/>
          </a:bodyPr>
          <a:lstStyle/>
          <a:p>
            <a:r>
              <a:rPr lang="es-MX" b="1"/>
              <a:t>Temas</a:t>
            </a:r>
            <a:endParaRPr lang="es-MX" dirty="0"/>
          </a:p>
        </p:txBody>
      </p:sp>
      <p:graphicFrame>
        <p:nvGraphicFramePr>
          <p:cNvPr id="17" name="Marcador de contenido 2">
            <a:extLst>
              <a:ext uri="{FF2B5EF4-FFF2-40B4-BE49-F238E27FC236}">
                <a16:creationId xmlns:a16="http://schemas.microsoft.com/office/drawing/2014/main" id="{1AA4FA73-6836-83CB-7BFB-F3EE12461FA1}"/>
              </a:ext>
            </a:extLst>
          </p:cNvPr>
          <p:cNvGraphicFramePr>
            <a:graphicFrameLocks noGrp="1"/>
          </p:cNvGraphicFramePr>
          <p:nvPr>
            <p:ph idx="1"/>
            <p:extLst>
              <p:ext uri="{D42A27DB-BD31-4B8C-83A1-F6EECF244321}">
                <p14:modId xmlns:p14="http://schemas.microsoft.com/office/powerpoint/2010/main" val="360525436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7128016"/>
      </p:ext>
    </p:extLst>
  </p:cSld>
  <p:clrMapOvr>
    <a:masterClrMapping/>
  </p:clrMapOvr>
  <p:transition spd="slow">
    <p:comb/>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04A8AE1-9605-41DC-920F-A4B8E8F23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c 9">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28E9773E-CA98-DC83-94A5-2436F25876E0}"/>
              </a:ext>
            </a:extLst>
          </p:cNvPr>
          <p:cNvSpPr>
            <a:spLocks noGrp="1"/>
          </p:cNvSpPr>
          <p:nvPr>
            <p:ph idx="1"/>
          </p:nvPr>
        </p:nvSpPr>
        <p:spPr>
          <a:xfrm>
            <a:off x="369870" y="3552151"/>
            <a:ext cx="5726129" cy="1867467"/>
          </a:xfrm>
        </p:spPr>
        <p:txBody>
          <a:bodyPr>
            <a:normAutofit lnSpcReduction="10000"/>
          </a:bodyPr>
          <a:lstStyle/>
          <a:p>
            <a:pPr marL="0" indent="0" algn="just">
              <a:spcAft>
                <a:spcPts val="600"/>
              </a:spcAft>
              <a:buNone/>
            </a:pPr>
            <a:r>
              <a:rPr lang="es-MX" sz="3200" b="1" dirty="0">
                <a:latin typeface="-apple-system-body"/>
              </a:rPr>
              <a:t>¿Quién controla la constitucionalidad y legalidad de una elección de ministros, magistrados o jueces?</a:t>
            </a:r>
          </a:p>
          <a:p>
            <a:endParaRPr lang="es-MX" dirty="0"/>
          </a:p>
        </p:txBody>
      </p:sp>
      <p:sp>
        <p:nvSpPr>
          <p:cNvPr id="12" name="Oval 1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2396"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E6EA2395-A1F7-E0F9-09D3-F9791773E703}"/>
              </a:ext>
            </a:extLst>
          </p:cNvPr>
          <p:cNvSpPr>
            <a:spLocks noGrp="1"/>
          </p:cNvSpPr>
          <p:nvPr>
            <p:ph type="title"/>
          </p:nvPr>
        </p:nvSpPr>
        <p:spPr>
          <a:xfrm>
            <a:off x="7474281" y="1396686"/>
            <a:ext cx="3662906" cy="4064628"/>
          </a:xfrm>
        </p:spPr>
        <p:txBody>
          <a:bodyPr>
            <a:normAutofit/>
          </a:bodyPr>
          <a:lstStyle/>
          <a:p>
            <a:pPr algn="ctr"/>
            <a:r>
              <a:rPr lang="es-MX" b="1" dirty="0">
                <a:solidFill>
                  <a:srgbClr val="FFFFFF"/>
                </a:solidFill>
                <a:latin typeface="-apple-system-body"/>
              </a:rPr>
              <a:t>El sistema de medios de impugnación en la elección judicial</a:t>
            </a:r>
            <a:endParaRPr lang="es-MX" dirty="0">
              <a:solidFill>
                <a:srgbClr val="FFFFFF"/>
              </a:solidFill>
            </a:endParaRPr>
          </a:p>
        </p:txBody>
      </p:sp>
    </p:spTree>
    <p:extLst>
      <p:ext uri="{BB962C8B-B14F-4D97-AF65-F5344CB8AC3E}">
        <p14:creationId xmlns:p14="http://schemas.microsoft.com/office/powerpoint/2010/main" val="4090071068"/>
      </p:ext>
    </p:extLst>
  </p:cSld>
  <p:clrMapOvr>
    <a:masterClrMapping/>
  </p:clrMapOvr>
  <p:transition spd="slow">
    <p:comb/>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AEBE49-ADD2-11F2-5C0F-2D1CF289E7A7}"/>
              </a:ext>
            </a:extLst>
          </p:cNvPr>
          <p:cNvPicPr>
            <a:picLocks noChangeAspect="1"/>
          </p:cNvPicPr>
          <p:nvPr/>
        </p:nvPicPr>
        <p:blipFill>
          <a:blip r:embed="rId2">
            <a:duotone>
              <a:schemeClr val="bg2">
                <a:shade val="45000"/>
                <a:satMod val="135000"/>
              </a:schemeClr>
              <a:prstClr val="white"/>
            </a:duotone>
          </a:blip>
          <a:srcRect t="15188" b="543"/>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01DD22B-46F4-2CD2-D1D2-CD5AA0690D28}"/>
              </a:ext>
            </a:extLst>
          </p:cNvPr>
          <p:cNvSpPr>
            <a:spLocks noGrp="1"/>
          </p:cNvSpPr>
          <p:nvPr>
            <p:ph type="title"/>
          </p:nvPr>
        </p:nvSpPr>
        <p:spPr>
          <a:xfrm>
            <a:off x="838200" y="365125"/>
            <a:ext cx="10515600" cy="1325563"/>
          </a:xfrm>
        </p:spPr>
        <p:txBody>
          <a:bodyPr>
            <a:normAutofit/>
          </a:bodyPr>
          <a:lstStyle/>
          <a:p>
            <a:r>
              <a:rPr lang="es-MX" b="1" dirty="0"/>
              <a:t>Ejemplo</a:t>
            </a:r>
          </a:p>
        </p:txBody>
      </p:sp>
      <p:graphicFrame>
        <p:nvGraphicFramePr>
          <p:cNvPr id="5" name="Marcador de contenido 2">
            <a:extLst>
              <a:ext uri="{FF2B5EF4-FFF2-40B4-BE49-F238E27FC236}">
                <a16:creationId xmlns:a16="http://schemas.microsoft.com/office/drawing/2014/main" id="{3FF408D0-1A04-0605-25CF-43546FFF01B0}"/>
              </a:ext>
            </a:extLst>
          </p:cNvPr>
          <p:cNvGraphicFramePr>
            <a:graphicFrameLocks noGrp="1"/>
          </p:cNvGraphicFramePr>
          <p:nvPr>
            <p:ph idx="1"/>
            <p:extLst>
              <p:ext uri="{D42A27DB-BD31-4B8C-83A1-F6EECF244321}">
                <p14:modId xmlns:p14="http://schemas.microsoft.com/office/powerpoint/2010/main" val="9415152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1934602"/>
      </p:ext>
    </p:extLst>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5DBED62A-D351-26EA-FE52-88F855AA52EA}"/>
              </a:ext>
            </a:extLst>
          </p:cNvPr>
          <p:cNvSpPr>
            <a:spLocks noGrp="1"/>
          </p:cNvSpPr>
          <p:nvPr>
            <p:ph type="title"/>
          </p:nvPr>
        </p:nvSpPr>
        <p:spPr>
          <a:xfrm>
            <a:off x="621792" y="1161288"/>
            <a:ext cx="3602736" cy="4526280"/>
          </a:xfrm>
        </p:spPr>
        <p:txBody>
          <a:bodyPr>
            <a:normAutofit/>
          </a:bodyPr>
          <a:lstStyle/>
          <a:p>
            <a:pPr algn="ctr"/>
            <a:r>
              <a:rPr lang="es-MX" sz="4000" b="1" dirty="0">
                <a:latin typeface="-apple-system-body"/>
              </a:rPr>
              <a:t>Reforma constitucional de 2024</a:t>
            </a:r>
            <a:endParaRPr lang="es-MX" sz="4000"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C35F49E0-6D05-46B7-7471-3CC54FD25092}"/>
              </a:ext>
            </a:extLst>
          </p:cNvPr>
          <p:cNvGraphicFramePr>
            <a:graphicFrameLocks noGrp="1"/>
          </p:cNvGraphicFramePr>
          <p:nvPr>
            <p:ph idx="1"/>
            <p:extLst>
              <p:ext uri="{D42A27DB-BD31-4B8C-83A1-F6EECF244321}">
                <p14:modId xmlns:p14="http://schemas.microsoft.com/office/powerpoint/2010/main" val="2916198689"/>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1581949"/>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B03E1DA1-5126-776F-4B7D-11CF32728E51}"/>
              </a:ext>
            </a:extLst>
          </p:cNvPr>
          <p:cNvSpPr>
            <a:spLocks noGrp="1"/>
          </p:cNvSpPr>
          <p:nvPr>
            <p:ph type="title"/>
          </p:nvPr>
        </p:nvSpPr>
        <p:spPr>
          <a:xfrm>
            <a:off x="621792" y="1161288"/>
            <a:ext cx="3950208" cy="4526280"/>
          </a:xfrm>
        </p:spPr>
        <p:txBody>
          <a:bodyPr>
            <a:normAutofit/>
          </a:bodyPr>
          <a:lstStyle/>
          <a:p>
            <a:pPr algn="ctr"/>
            <a:r>
              <a:rPr lang="es-MX" sz="3600" b="1" dirty="0">
                <a:latin typeface="-apple-system-body"/>
              </a:rPr>
              <a:t>Toda elección requiere mecanismos para:</a:t>
            </a:r>
            <a:endParaRPr lang="es-MX" sz="3600" b="1"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FFD2263D-0B75-1E66-4A53-5D4BEF5D829E}"/>
              </a:ext>
            </a:extLst>
          </p:cNvPr>
          <p:cNvGraphicFramePr>
            <a:graphicFrameLocks noGrp="1"/>
          </p:cNvGraphicFramePr>
          <p:nvPr>
            <p:ph idx="1"/>
            <p:extLst>
              <p:ext uri="{D42A27DB-BD31-4B8C-83A1-F6EECF244321}">
                <p14:modId xmlns:p14="http://schemas.microsoft.com/office/powerpoint/2010/main" val="1585507627"/>
              </p:ext>
            </p:extLst>
          </p:nvPr>
        </p:nvGraphicFramePr>
        <p:xfrm>
          <a:off x="5303520" y="-1"/>
          <a:ext cx="6364224" cy="71199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3941950"/>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ítulo 1">
            <a:extLst>
              <a:ext uri="{FF2B5EF4-FFF2-40B4-BE49-F238E27FC236}">
                <a16:creationId xmlns:a16="http://schemas.microsoft.com/office/drawing/2014/main" id="{3D3E13E0-7A70-0818-E4B2-E188BC97A17A}"/>
              </a:ext>
            </a:extLst>
          </p:cNvPr>
          <p:cNvSpPr>
            <a:spLocks noGrp="1"/>
          </p:cNvSpPr>
          <p:nvPr>
            <p:ph type="title"/>
          </p:nvPr>
        </p:nvSpPr>
        <p:spPr>
          <a:xfrm>
            <a:off x="874815" y="2034283"/>
            <a:ext cx="4611585" cy="1836435"/>
          </a:xfrm>
        </p:spPr>
        <p:txBody>
          <a:bodyPr vert="horz" lIns="91440" tIns="45720" rIns="91440" bIns="45720" rtlCol="0" anchor="b">
            <a:normAutofit/>
          </a:bodyPr>
          <a:lstStyle/>
          <a:p>
            <a:pPr algn="ctr">
              <a:spcAft>
                <a:spcPts val="300"/>
              </a:spcAft>
            </a:pPr>
            <a:r>
              <a:rPr lang="en-US" sz="6000" b="1" kern="1200" dirty="0">
                <a:solidFill>
                  <a:schemeClr val="tx1"/>
                </a:solidFill>
                <a:latin typeface="+mj-lt"/>
                <a:ea typeface="+mj-ea"/>
                <a:cs typeface="+mj-cs"/>
              </a:rPr>
              <a:t>Sistema de </a:t>
            </a:r>
            <a:r>
              <a:rPr lang="en-US" sz="6000" b="1" kern="1200" dirty="0" err="1">
                <a:solidFill>
                  <a:schemeClr val="tx1"/>
                </a:solidFill>
                <a:latin typeface="+mj-lt"/>
                <a:ea typeface="+mj-ea"/>
                <a:cs typeface="+mj-cs"/>
              </a:rPr>
              <a:t>medios</a:t>
            </a:r>
            <a:endParaRPr lang="en-US" sz="6000" kern="1200" dirty="0">
              <a:solidFill>
                <a:schemeClr val="tx1"/>
              </a:solidFill>
              <a:latin typeface="+mj-lt"/>
              <a:ea typeface="+mj-ea"/>
              <a:cs typeface="+mj-cs"/>
            </a:endParaRPr>
          </a:p>
        </p:txBody>
      </p:sp>
      <p:sp>
        <p:nvSpPr>
          <p:cNvPr id="20" name="Freeform: Shape 10">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2" name="Freeform: Shape 12">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14">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graphicFrame>
        <p:nvGraphicFramePr>
          <p:cNvPr id="4" name="Marcador de contenido 3">
            <a:extLst>
              <a:ext uri="{FF2B5EF4-FFF2-40B4-BE49-F238E27FC236}">
                <a16:creationId xmlns:a16="http://schemas.microsoft.com/office/drawing/2014/main" id="{89F8EA4A-C393-1018-2D6F-A16430ECE563}"/>
              </a:ext>
            </a:extLst>
          </p:cNvPr>
          <p:cNvGraphicFramePr>
            <a:graphicFrameLocks noGrp="1"/>
          </p:cNvGraphicFramePr>
          <p:nvPr>
            <p:ph idx="1"/>
            <p:extLst>
              <p:ext uri="{D42A27DB-BD31-4B8C-83A1-F6EECF244321}">
                <p14:modId xmlns:p14="http://schemas.microsoft.com/office/powerpoint/2010/main" val="1530154405"/>
              </p:ext>
            </p:extLst>
          </p:nvPr>
        </p:nvGraphicFramePr>
        <p:xfrm>
          <a:off x="5979561" y="591011"/>
          <a:ext cx="5887092" cy="5126895"/>
        </p:xfrm>
        <a:graphic>
          <a:graphicData uri="http://schemas.openxmlformats.org/drawingml/2006/table">
            <a:tbl>
              <a:tblPr>
                <a:noFill/>
              </a:tblPr>
              <a:tblGrid>
                <a:gridCol w="1418145">
                  <a:extLst>
                    <a:ext uri="{9D8B030D-6E8A-4147-A177-3AD203B41FA5}">
                      <a16:colId xmlns:a16="http://schemas.microsoft.com/office/drawing/2014/main" val="1703847407"/>
                    </a:ext>
                  </a:extLst>
                </a:gridCol>
                <a:gridCol w="4468947">
                  <a:extLst>
                    <a:ext uri="{9D8B030D-6E8A-4147-A177-3AD203B41FA5}">
                      <a16:colId xmlns:a16="http://schemas.microsoft.com/office/drawing/2014/main" val="2848741436"/>
                    </a:ext>
                  </a:extLst>
                </a:gridCol>
              </a:tblGrid>
              <a:tr h="1025379">
                <a:tc>
                  <a:txBody>
                    <a:bodyPr/>
                    <a:lstStyle/>
                    <a:p>
                      <a:pPr algn="ctr">
                        <a:buNone/>
                      </a:pPr>
                      <a:r>
                        <a:rPr lang="es-MX" sz="2000" b="1" dirty="0">
                          <a:solidFill>
                            <a:schemeClr val="tx1">
                              <a:lumMod val="85000"/>
                              <a:lumOff val="15000"/>
                            </a:schemeClr>
                          </a:solidFill>
                        </a:rPr>
                        <a:t>Medio</a:t>
                      </a:r>
                    </a:p>
                  </a:txBody>
                  <a:tcPr marL="252123" marR="151274" marT="151274" marB="151274" anchor="ctr">
                    <a:lnL w="12700" cmpd="sng">
                      <a:noFill/>
                      <a:prstDash val="solid"/>
                    </a:lnL>
                    <a:lnR w="38100" cap="flat" cmpd="sng" algn="ctr">
                      <a:solidFill>
                        <a:srgbClr val="FFFFFF"/>
                      </a:solidFill>
                      <a:prstDash val="solid"/>
                    </a:lnR>
                    <a:lnT w="12700" cmpd="sng">
                      <a:noFill/>
                      <a:prstDash val="solid"/>
                    </a:lnT>
                    <a:lnB w="38100" cap="flat" cmpd="sng" algn="ctr">
                      <a:solidFill>
                        <a:srgbClr val="FFFFFF"/>
                      </a:solidFill>
                      <a:prstDash val="solid"/>
                    </a:lnB>
                    <a:solidFill>
                      <a:srgbClr val="878E8B">
                        <a:alpha val="30196"/>
                      </a:srgbClr>
                    </a:solidFill>
                  </a:tcPr>
                </a:tc>
                <a:tc>
                  <a:txBody>
                    <a:bodyPr/>
                    <a:lstStyle/>
                    <a:p>
                      <a:pPr algn="ctr">
                        <a:buNone/>
                      </a:pPr>
                      <a:r>
                        <a:rPr lang="es-MX" sz="2000" b="1" dirty="0">
                          <a:solidFill>
                            <a:schemeClr val="tx1">
                              <a:lumMod val="85000"/>
                              <a:lumOff val="15000"/>
                            </a:schemeClr>
                          </a:solidFill>
                        </a:rPr>
                        <a:t>Finalidad</a:t>
                      </a:r>
                    </a:p>
                  </a:txBody>
                  <a:tcPr marL="252123" marR="151274" marT="151274" marB="151274" anchor="ctr">
                    <a:lnL w="38100" cap="flat" cmpd="sng" algn="ctr">
                      <a:solidFill>
                        <a:srgbClr val="FFFFFF"/>
                      </a:solidFill>
                      <a:prstDash val="solid"/>
                    </a:lnL>
                    <a:lnR w="12700" cmpd="sng">
                      <a:noFill/>
                      <a:prstDash val="solid"/>
                    </a:lnR>
                    <a:lnT w="12700" cmpd="sng">
                      <a:no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3362871431"/>
                  </a:ext>
                </a:extLst>
              </a:tr>
              <a:tr h="1025379">
                <a:tc>
                  <a:txBody>
                    <a:bodyPr/>
                    <a:lstStyle/>
                    <a:p>
                      <a:pPr algn="ctr">
                        <a:buNone/>
                      </a:pPr>
                      <a:r>
                        <a:rPr lang="es-MX" sz="2000">
                          <a:solidFill>
                            <a:schemeClr val="tx1">
                              <a:lumMod val="85000"/>
                              <a:lumOff val="15000"/>
                            </a:schemeClr>
                          </a:solidFill>
                        </a:rPr>
                        <a:t>JDC</a:t>
                      </a:r>
                    </a:p>
                  </a:txBody>
                  <a:tcPr marL="252123" marR="151274" marT="151274" marB="151274" anchor="ctr">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algn="ctr">
                        <a:buNone/>
                      </a:pPr>
                      <a:r>
                        <a:rPr lang="es-MX" sz="2000" dirty="0">
                          <a:solidFill>
                            <a:schemeClr val="tx1">
                              <a:lumMod val="85000"/>
                              <a:lumOff val="15000"/>
                            </a:schemeClr>
                          </a:solidFill>
                        </a:rPr>
                        <a:t>derechos político-electorales</a:t>
                      </a:r>
                    </a:p>
                  </a:txBody>
                  <a:tcPr marL="252123" marR="151274" marT="151274" marB="151274" anchor="ctr">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549732308"/>
                  </a:ext>
                </a:extLst>
              </a:tr>
              <a:tr h="1025379">
                <a:tc>
                  <a:txBody>
                    <a:bodyPr/>
                    <a:lstStyle/>
                    <a:p>
                      <a:pPr algn="ctr">
                        <a:buNone/>
                      </a:pPr>
                      <a:r>
                        <a:rPr lang="es-MX" sz="2000" dirty="0">
                          <a:solidFill>
                            <a:schemeClr val="tx1">
                              <a:lumMod val="85000"/>
                              <a:lumOff val="15000"/>
                            </a:schemeClr>
                          </a:solidFill>
                        </a:rPr>
                        <a:t>RAP</a:t>
                      </a:r>
                    </a:p>
                  </a:txBody>
                  <a:tcPr marL="252123" marR="151274" marT="151274" marB="151274" anchor="ctr">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algn="ctr">
                        <a:buNone/>
                      </a:pPr>
                      <a:r>
                        <a:rPr lang="es-MX" sz="2000" dirty="0">
                          <a:solidFill>
                            <a:schemeClr val="tx1">
                              <a:lumMod val="85000"/>
                              <a:lumOff val="15000"/>
                            </a:schemeClr>
                          </a:solidFill>
                        </a:rPr>
                        <a:t>actos del INE</a:t>
                      </a:r>
                    </a:p>
                  </a:txBody>
                  <a:tcPr marL="252123" marR="151274" marT="151274" marB="151274" anchor="ctr">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842819958"/>
                  </a:ext>
                </a:extLst>
              </a:tr>
              <a:tr h="1025379">
                <a:tc>
                  <a:txBody>
                    <a:bodyPr/>
                    <a:lstStyle/>
                    <a:p>
                      <a:pPr algn="ctr">
                        <a:buNone/>
                      </a:pPr>
                      <a:r>
                        <a:rPr lang="es-MX" sz="2000">
                          <a:solidFill>
                            <a:schemeClr val="tx1">
                              <a:lumMod val="85000"/>
                              <a:lumOff val="15000"/>
                            </a:schemeClr>
                          </a:solidFill>
                        </a:rPr>
                        <a:t>REC</a:t>
                      </a:r>
                    </a:p>
                  </a:txBody>
                  <a:tcPr marL="252123" marR="151274" marT="151274" marB="151274" anchor="ctr">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algn="ctr">
                        <a:buNone/>
                      </a:pPr>
                      <a:r>
                        <a:rPr lang="es-MX" sz="2000" dirty="0">
                          <a:solidFill>
                            <a:schemeClr val="tx1">
                              <a:lumMod val="85000"/>
                              <a:lumOff val="15000"/>
                            </a:schemeClr>
                          </a:solidFill>
                        </a:rPr>
                        <a:t>revisión constitucional</a:t>
                      </a:r>
                    </a:p>
                  </a:txBody>
                  <a:tcPr marL="252123" marR="151274" marT="151274" marB="151274" anchor="ctr">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266973526"/>
                  </a:ext>
                </a:extLst>
              </a:tr>
              <a:tr h="1025379">
                <a:tc>
                  <a:txBody>
                    <a:bodyPr/>
                    <a:lstStyle/>
                    <a:p>
                      <a:pPr algn="ctr">
                        <a:buNone/>
                      </a:pPr>
                      <a:r>
                        <a:rPr lang="es-MX" sz="2000">
                          <a:solidFill>
                            <a:schemeClr val="tx1">
                              <a:lumMod val="85000"/>
                              <a:lumOff val="15000"/>
                            </a:schemeClr>
                          </a:solidFill>
                        </a:rPr>
                        <a:t>JIN</a:t>
                      </a:r>
                    </a:p>
                  </a:txBody>
                  <a:tcPr marL="252123" marR="151274" marT="151274" marB="151274" anchor="ctr">
                    <a:lnL w="12700" cmpd="sng">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algn="ctr">
                        <a:buNone/>
                      </a:pPr>
                      <a:r>
                        <a:rPr lang="es-MX" sz="2000" dirty="0">
                          <a:solidFill>
                            <a:schemeClr val="tx1">
                              <a:lumMod val="85000"/>
                              <a:lumOff val="15000"/>
                            </a:schemeClr>
                          </a:solidFill>
                        </a:rPr>
                        <a:t>resultados de la elección judicial</a:t>
                      </a:r>
                    </a:p>
                  </a:txBody>
                  <a:tcPr marL="252123" marR="151274" marT="151274" marB="151274" anchor="ctr">
                    <a:lnL w="38100" cap="flat" cmpd="sng" algn="ctr">
                      <a:solidFill>
                        <a:srgbClr val="FFFFFF"/>
                      </a:solidFill>
                      <a:prstDash val="solid"/>
                    </a:lnL>
                    <a:lnR w="12700" cmpd="sng">
                      <a:noFill/>
                      <a:prstDash val="solid"/>
                    </a:lnR>
                    <a:lnT w="38100" cap="flat" cmpd="sng" algn="ctr">
                      <a:solidFill>
                        <a:srgbClr val="FFFFFF"/>
                      </a:solidFill>
                      <a:prstDash val="solid"/>
                    </a:lnT>
                    <a:lnB w="12700" cmpd="sng">
                      <a:noFill/>
                      <a:prstDash val="solid"/>
                    </a:lnB>
                    <a:solidFill>
                      <a:srgbClr val="878E8B">
                        <a:alpha val="30196"/>
                      </a:srgbClr>
                    </a:solidFill>
                  </a:tcPr>
                </a:tc>
                <a:extLst>
                  <a:ext uri="{0D108BD9-81ED-4DB2-BD59-A6C34878D82A}">
                    <a16:rowId xmlns:a16="http://schemas.microsoft.com/office/drawing/2014/main" val="3310926052"/>
                  </a:ext>
                </a:extLst>
              </a:tr>
            </a:tbl>
          </a:graphicData>
        </a:graphic>
      </p:graphicFrame>
    </p:spTree>
    <p:extLst>
      <p:ext uri="{BB962C8B-B14F-4D97-AF65-F5344CB8AC3E}">
        <p14:creationId xmlns:p14="http://schemas.microsoft.com/office/powerpoint/2010/main" val="2007857652"/>
      </p:ext>
    </p:extLst>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B314C474-FDD1-147A-8590-D7D56700E6AA}"/>
              </a:ext>
            </a:extLst>
          </p:cNvPr>
          <p:cNvSpPr>
            <a:spLocks noGrp="1"/>
          </p:cNvSpPr>
          <p:nvPr>
            <p:ph type="title"/>
          </p:nvPr>
        </p:nvSpPr>
        <p:spPr>
          <a:xfrm>
            <a:off x="621792" y="1161288"/>
            <a:ext cx="3602736" cy="4526280"/>
          </a:xfrm>
        </p:spPr>
        <p:txBody>
          <a:bodyPr>
            <a:normAutofit/>
          </a:bodyPr>
          <a:lstStyle/>
          <a:p>
            <a:r>
              <a:rPr lang="es-MX" sz="4000" b="1">
                <a:latin typeface="-apple-system-body"/>
              </a:rPr>
              <a:t> Naturaleza jurídica</a:t>
            </a:r>
            <a:endParaRPr lang="es-MX" sz="4000"/>
          </a:p>
        </p:txBody>
      </p:sp>
      <p:sp>
        <p:nvSpPr>
          <p:cNvPr id="20"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1" name="Marcador de contenido 2">
            <a:extLst>
              <a:ext uri="{FF2B5EF4-FFF2-40B4-BE49-F238E27FC236}">
                <a16:creationId xmlns:a16="http://schemas.microsoft.com/office/drawing/2014/main" id="{CAAE00CB-F8DD-6034-D203-5BEDBB44B1E7}"/>
              </a:ext>
            </a:extLst>
          </p:cNvPr>
          <p:cNvGraphicFramePr>
            <a:graphicFrameLocks noGrp="1"/>
          </p:cNvGraphicFramePr>
          <p:nvPr>
            <p:ph idx="1"/>
            <p:extLst>
              <p:ext uri="{D42A27DB-BD31-4B8C-83A1-F6EECF244321}">
                <p14:modId xmlns:p14="http://schemas.microsoft.com/office/powerpoint/2010/main" val="3199796644"/>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6840472"/>
      </p:ext>
    </p:extLst>
  </p:cSld>
  <p:clrMapOvr>
    <a:masterClrMapping/>
  </p:clrMapOvr>
  <p:transition spd="slow">
    <p:comb/>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AA2E7754-1EEF-96C8-CBD4-E0B51243CAC7}"/>
              </a:ext>
            </a:extLst>
          </p:cNvPr>
          <p:cNvSpPr>
            <a:spLocks noGrp="1"/>
          </p:cNvSpPr>
          <p:nvPr>
            <p:ph type="title"/>
          </p:nvPr>
        </p:nvSpPr>
        <p:spPr>
          <a:xfrm>
            <a:off x="621792" y="1161288"/>
            <a:ext cx="3602736" cy="4526280"/>
          </a:xfrm>
        </p:spPr>
        <p:txBody>
          <a:bodyPr>
            <a:normAutofit/>
          </a:bodyPr>
          <a:lstStyle/>
          <a:p>
            <a:r>
              <a:rPr lang="es-MX" sz="4000" b="1"/>
              <a:t>Procedencia del Juicio de Inconformidad</a:t>
            </a: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4" name="Marcador de contenido 2">
            <a:extLst>
              <a:ext uri="{FF2B5EF4-FFF2-40B4-BE49-F238E27FC236}">
                <a16:creationId xmlns:a16="http://schemas.microsoft.com/office/drawing/2014/main" id="{BEC8EED9-99E2-8BCB-5CDB-9EE467543A52}"/>
              </a:ext>
            </a:extLst>
          </p:cNvPr>
          <p:cNvGraphicFramePr>
            <a:graphicFrameLocks noGrp="1"/>
          </p:cNvGraphicFramePr>
          <p:nvPr>
            <p:ph idx="1"/>
            <p:extLst>
              <p:ext uri="{D42A27DB-BD31-4B8C-83A1-F6EECF244321}">
                <p14:modId xmlns:p14="http://schemas.microsoft.com/office/powerpoint/2010/main" val="3143343572"/>
              </p:ext>
            </p:extLst>
          </p:nvPr>
        </p:nvGraphicFramePr>
        <p:xfrm>
          <a:off x="5303520" y="287676"/>
          <a:ext cx="6364224" cy="5902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5894078"/>
      </p:ext>
    </p:extLst>
  </p:cSld>
  <p:clrMapOvr>
    <a:masterClrMapping/>
  </p:clrMapOvr>
  <p:transition spd="slow">
    <p:comb/>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656B90-DBA1-B8FC-C221-CFB65DF006C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BC17AAF0-4904-B873-7975-9133BC7FD063}"/>
              </a:ext>
            </a:extLst>
          </p:cNvPr>
          <p:cNvSpPr>
            <a:spLocks noGrp="1"/>
          </p:cNvSpPr>
          <p:nvPr>
            <p:ph type="title"/>
          </p:nvPr>
        </p:nvSpPr>
        <p:spPr>
          <a:xfrm>
            <a:off x="621792" y="1161288"/>
            <a:ext cx="3602736" cy="4526280"/>
          </a:xfrm>
        </p:spPr>
        <p:txBody>
          <a:bodyPr>
            <a:normAutofit/>
          </a:bodyPr>
          <a:lstStyle/>
          <a:p>
            <a:r>
              <a:rPr lang="es-MX" sz="4000" b="1"/>
              <a:t>Procedencia del Juicio de Inconformidad</a:t>
            </a: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493DF83F-B6EE-8748-32A8-E48BFB6BFB4E}"/>
              </a:ext>
            </a:extLst>
          </p:cNvPr>
          <p:cNvGraphicFramePr>
            <a:graphicFrameLocks noGrp="1"/>
          </p:cNvGraphicFramePr>
          <p:nvPr>
            <p:ph idx="1"/>
            <p:extLst>
              <p:ext uri="{D42A27DB-BD31-4B8C-83A1-F6EECF244321}">
                <p14:modId xmlns:p14="http://schemas.microsoft.com/office/powerpoint/2010/main" val="468022008"/>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4351439"/>
      </p:ext>
    </p:extLst>
  </p:cSld>
  <p:clrMapOvr>
    <a:masterClrMapping/>
  </p:clrMapOvr>
  <p:transition spd="slow">
    <p:comb/>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76</TotalTime>
  <Words>628</Words>
  <Application>Microsoft Office PowerPoint</Application>
  <PresentationFormat>Panorámica</PresentationFormat>
  <Paragraphs>245</Paragraphs>
  <Slides>30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30</vt:i4>
      </vt:variant>
    </vt:vector>
  </HeadingPairs>
  <TitlesOfParts>
    <vt:vector size="36" baseType="lpstr">
      <vt:lpstr>-apple-system-body</vt:lpstr>
      <vt:lpstr>Aptos</vt:lpstr>
      <vt:lpstr>Aptos Display</vt:lpstr>
      <vt:lpstr>Arial</vt:lpstr>
      <vt:lpstr>Calibri</vt:lpstr>
      <vt:lpstr>Tema de Office</vt:lpstr>
      <vt:lpstr>Medios de defensa de candidaturas: Juicio de Inconformidad</vt:lpstr>
      <vt:lpstr>Normatividad</vt:lpstr>
      <vt:lpstr>El sistema de medios de impugnación en la elección judicial</vt:lpstr>
      <vt:lpstr>Reforma constitucional de 2024</vt:lpstr>
      <vt:lpstr>Toda elección requiere mecanismos para:</vt:lpstr>
      <vt:lpstr>Sistema de medios</vt:lpstr>
      <vt:lpstr> Naturaleza jurídica</vt:lpstr>
      <vt:lpstr>Procedencia del Juicio de Inconformidad</vt:lpstr>
      <vt:lpstr>Procedencia del Juicio de Inconformidad</vt:lpstr>
      <vt:lpstr>Competencia</vt:lpstr>
      <vt:lpstr>Legitimación</vt:lpstr>
      <vt:lpstr>Interés jurídico</vt:lpstr>
      <vt:lpstr>Oportunidad</vt:lpstr>
      <vt:lpstr>Definitividad </vt:lpstr>
      <vt:lpstr>Improcedencia</vt:lpstr>
      <vt:lpstr>Estudio de fondo</vt:lpstr>
      <vt:lpstr>Estudio de fondo</vt:lpstr>
      <vt:lpstr>Estudio de fondo</vt:lpstr>
      <vt:lpstr>Estudio de fondo</vt:lpstr>
      <vt:lpstr>Estudio de fondo</vt:lpstr>
      <vt:lpstr>Nulidades en la elección judicial</vt:lpstr>
      <vt:lpstr>Principios</vt:lpstr>
      <vt:lpstr>Tipos de nulidad</vt:lpstr>
      <vt:lpstr>Determinancia</vt:lpstr>
      <vt:lpstr>Causal abstracta</vt:lpstr>
      <vt:lpstr>Violaciones graves</vt:lpstr>
      <vt:lpstr>Particularidades de la elección judicial</vt:lpstr>
      <vt:lpstr>Criterios recientes de Sala Superior</vt:lpstr>
      <vt:lpstr>Temas</vt:lpstr>
      <vt:lpstr>Ejemplo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Martha Leticia Mercado Ramírez</dc:creator>
  <cp:lastModifiedBy>Martha Leticia Mercado Ramírez</cp:lastModifiedBy>
  <cp:revision>1</cp:revision>
  <dcterms:created xsi:type="dcterms:W3CDTF">2026-08-06T18:33:30Z</dcterms:created>
  <dcterms:modified xsi:type="dcterms:W3CDTF">2026-08-10T19:59:53Z</dcterms:modified>
</cp:coreProperties>
</file>