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4" r:id="rId9"/>
    <p:sldId id="263" r:id="rId10"/>
    <p:sldId id="265" r:id="rId11"/>
    <p:sldId id="289" r:id="rId12"/>
    <p:sldId id="295" r:id="rId13"/>
    <p:sldId id="266" r:id="rId14"/>
    <p:sldId id="290" r:id="rId15"/>
    <p:sldId id="292" r:id="rId16"/>
    <p:sldId id="293" r:id="rId17"/>
    <p:sldId id="294" r:id="rId18"/>
    <p:sldId id="267" r:id="rId19"/>
    <p:sldId id="269" r:id="rId20"/>
    <p:sldId id="268" r:id="rId21"/>
    <p:sldId id="296" r:id="rId22"/>
    <p:sldId id="310" r:id="rId23"/>
    <p:sldId id="297" r:id="rId24"/>
    <p:sldId id="298" r:id="rId25"/>
    <p:sldId id="299" r:id="rId26"/>
    <p:sldId id="301" r:id="rId27"/>
    <p:sldId id="300" r:id="rId28"/>
    <p:sldId id="302" r:id="rId29"/>
    <p:sldId id="271" r:id="rId30"/>
    <p:sldId id="303" r:id="rId31"/>
    <p:sldId id="270" r:id="rId32"/>
    <p:sldId id="272" r:id="rId33"/>
    <p:sldId id="273" r:id="rId34"/>
    <p:sldId id="274" r:id="rId35"/>
    <p:sldId id="276" r:id="rId36"/>
    <p:sldId id="280" r:id="rId37"/>
    <p:sldId id="304" r:id="rId38"/>
    <p:sldId id="305" r:id="rId39"/>
    <p:sldId id="306" r:id="rId40"/>
    <p:sldId id="307" r:id="rId41"/>
    <p:sldId id="308" r:id="rId42"/>
    <p:sldId id="311" r:id="rId43"/>
    <p:sldId id="315" r:id="rId44"/>
    <p:sldId id="312" r:id="rId45"/>
    <p:sldId id="313" r:id="rId46"/>
    <p:sldId id="314" r:id="rId47"/>
    <p:sldId id="309" r:id="rId48"/>
    <p:sldId id="281" r:id="rId49"/>
    <p:sldId id="282" r:id="rId50"/>
    <p:sldId id="283" r:id="rId51"/>
    <p:sldId id="285" r:id="rId52"/>
    <p:sldId id="286" r:id="rId53"/>
    <p:sldId id="287" r:id="rId54"/>
    <p:sldId id="288" r:id="rId55"/>
    <p:sldId id="284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0ED2C-BAC8-462A-9144-88F691D2137C}" v="98" dt="2026-03-10T18:08:04.542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806" y="-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Leticia Mercado Ramírez" userId="18159a8c-b454-4f72-9e2b-385641e73dff" providerId="ADAL" clId="{581AF98D-CCC0-4987-B9A5-E30D64487D45}"/>
    <pc:docChg chg="undo custSel addSld delSld modSld sldOrd modMainMaster">
      <pc:chgData name="Martha Leticia Mercado Ramírez" userId="18159a8c-b454-4f72-9e2b-385641e73dff" providerId="ADAL" clId="{581AF98D-CCC0-4987-B9A5-E30D64487D45}" dt="2026-03-10T18:08:04.542" v="948"/>
      <pc:docMkLst>
        <pc:docMk/>
      </pc:docMkLst>
      <pc:sldChg chg="modSp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875052446" sldId="256"/>
        </pc:sldMkLst>
        <pc:spChg chg="mod">
          <ac:chgData name="Martha Leticia Mercado Ramírez" userId="18159a8c-b454-4f72-9e2b-385641e73dff" providerId="ADAL" clId="{581AF98D-CCC0-4987-B9A5-E30D64487D45}" dt="2026-03-09T20:48:11.745" v="766" actId="6549"/>
          <ac:spMkLst>
            <pc:docMk/>
            <pc:sldMk cId="3875052446" sldId="256"/>
            <ac:spMk id="2" creationId="{FA3B8F39-AEA2-4A42-974D-1E655F8A9726}"/>
          </ac:spMkLst>
        </pc:spChg>
        <pc:spChg chg="mod">
          <ac:chgData name="Martha Leticia Mercado Ramírez" userId="18159a8c-b454-4f72-9e2b-385641e73dff" providerId="ADAL" clId="{581AF98D-CCC0-4987-B9A5-E30D64487D45}" dt="2026-03-09T20:48:16.085" v="767" actId="1076"/>
          <ac:spMkLst>
            <pc:docMk/>
            <pc:sldMk cId="3875052446" sldId="256"/>
            <ac:spMk id="3" creationId="{7F19B261-BB99-89CA-2619-85902A694AA1}"/>
          </ac:spMkLst>
        </pc:spChg>
      </pc:sldChg>
      <pc:sldChg chg="add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562918930" sldId="257"/>
        </pc:sldMkLst>
        <pc:spChg chg="mod">
          <ac:chgData name="Martha Leticia Mercado Ramírez" userId="18159a8c-b454-4f72-9e2b-385641e73dff" providerId="ADAL" clId="{581AF98D-CCC0-4987-B9A5-E30D64487D45}" dt="2026-03-09T19:37:45.656" v="190" actId="14100"/>
          <ac:spMkLst>
            <pc:docMk/>
            <pc:sldMk cId="2562918930" sldId="257"/>
            <ac:spMk id="2" creationId="{869B2A73-555F-2B25-58B6-3D9F737AD061}"/>
          </ac:spMkLst>
        </pc:spChg>
        <pc:spChg chg="mod">
          <ac:chgData name="Martha Leticia Mercado Ramírez" userId="18159a8c-b454-4f72-9e2b-385641e73dff" providerId="ADAL" clId="{581AF98D-CCC0-4987-B9A5-E30D64487D45}" dt="2026-03-09T19:37:40.887" v="188" actId="255"/>
          <ac:spMkLst>
            <pc:docMk/>
            <pc:sldMk cId="2562918930" sldId="257"/>
            <ac:spMk id="3" creationId="{80F68DEA-3917-C1CA-08C1-0BDC4D2C2CE0}"/>
          </ac:spMkLst>
        </pc:spChg>
        <pc:spChg chg="add">
          <ac:chgData name="Martha Leticia Mercado Ramírez" userId="18159a8c-b454-4f72-9e2b-385641e73dff" providerId="ADAL" clId="{581AF98D-CCC0-4987-B9A5-E30D64487D45}" dt="2026-03-09T19:37:34.844" v="186" actId="26606"/>
          <ac:spMkLst>
            <pc:docMk/>
            <pc:sldMk cId="2562918930" sldId="257"/>
            <ac:spMk id="8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19:37:34.844" v="186" actId="26606"/>
          <ac:spMkLst>
            <pc:docMk/>
            <pc:sldMk cId="2562918930" sldId="257"/>
            <ac:spMk id="10" creationId="{B5650669-C083-4D8C-BC61-0EE74F1CC5E6}"/>
          </ac:spMkLst>
        </pc:spChg>
        <pc:spChg chg="add">
          <ac:chgData name="Martha Leticia Mercado Ramírez" userId="18159a8c-b454-4f72-9e2b-385641e73dff" providerId="ADAL" clId="{581AF98D-CCC0-4987-B9A5-E30D64487D45}" dt="2026-03-09T19:37:34.844" v="186" actId="26606"/>
          <ac:spMkLst>
            <pc:docMk/>
            <pc:sldMk cId="2562918930" sldId="257"/>
            <ac:spMk id="12" creationId="{C214C731-4700-4E5F-92C1-54F9C83FB5CA}"/>
          </ac:spMkLst>
        </pc:spChg>
        <pc:spChg chg="add">
          <ac:chgData name="Martha Leticia Mercado Ramírez" userId="18159a8c-b454-4f72-9e2b-385641e73dff" providerId="ADAL" clId="{581AF98D-CCC0-4987-B9A5-E30D64487D45}" dt="2026-03-09T19:37:34.844" v="186" actId="26606"/>
          <ac:spMkLst>
            <pc:docMk/>
            <pc:sldMk cId="2562918930" sldId="257"/>
            <ac:spMk id="14" creationId="{26C151D7-1FA6-4D02-9CDD-5C3205DB2B92}"/>
          </ac:spMkLst>
        </pc:spChg>
      </pc:sldChg>
      <pc:sldChg chg="add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959276930" sldId="258"/>
        </pc:sldMkLst>
        <pc:spChg chg="mod">
          <ac:chgData name="Martha Leticia Mercado Ramírez" userId="18159a8c-b454-4f72-9e2b-385641e73dff" providerId="ADAL" clId="{581AF98D-CCC0-4987-B9A5-E30D64487D45}" dt="2026-03-09T19:39:06.565" v="210" actId="6549"/>
          <ac:spMkLst>
            <pc:docMk/>
            <pc:sldMk cId="959276930" sldId="258"/>
            <ac:spMk id="2" creationId="{43FE20B0-2C7A-2B98-56D7-E84AB6385E06}"/>
          </ac:spMkLst>
        </pc:spChg>
        <pc:spChg chg="mod">
          <ac:chgData name="Martha Leticia Mercado Ramírez" userId="18159a8c-b454-4f72-9e2b-385641e73dff" providerId="ADAL" clId="{581AF98D-CCC0-4987-B9A5-E30D64487D45}" dt="2026-03-09T19:38:54.944" v="207" actId="14100"/>
          <ac:spMkLst>
            <pc:docMk/>
            <pc:sldMk cId="959276930" sldId="258"/>
            <ac:spMk id="3" creationId="{60CDA69C-2D89-C05F-1EFC-97E8F91B0742}"/>
          </ac:spMkLst>
        </pc:spChg>
        <pc:spChg chg="add">
          <ac:chgData name="Martha Leticia Mercado Ramírez" userId="18159a8c-b454-4f72-9e2b-385641e73dff" providerId="ADAL" clId="{581AF98D-CCC0-4987-B9A5-E30D64487D45}" dt="2026-03-09T19:38:36.631" v="203" actId="26606"/>
          <ac:spMkLst>
            <pc:docMk/>
            <pc:sldMk cId="959276930" sldId="258"/>
            <ac:spMk id="10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19:38:36.631" v="203" actId="26606"/>
          <ac:spMkLst>
            <pc:docMk/>
            <pc:sldMk cId="959276930" sldId="258"/>
            <ac:spMk id="12" creationId="{E7958C06-3C04-49E5-ADC2-F87376A5887C}"/>
          </ac:spMkLst>
        </pc:spChg>
        <pc:spChg chg="add">
          <ac:chgData name="Martha Leticia Mercado Ramírez" userId="18159a8c-b454-4f72-9e2b-385641e73dff" providerId="ADAL" clId="{581AF98D-CCC0-4987-B9A5-E30D64487D45}" dt="2026-03-09T19:38:36.631" v="203" actId="26606"/>
          <ac:spMkLst>
            <pc:docMk/>
            <pc:sldMk cId="959276930" sldId="258"/>
            <ac:spMk id="14" creationId="{FD4F8B04-08DD-4011-96EC-6196277E6003}"/>
          </ac:spMkLst>
        </pc:spChg>
        <pc:spChg chg="add">
          <ac:chgData name="Martha Leticia Mercado Ramírez" userId="18159a8c-b454-4f72-9e2b-385641e73dff" providerId="ADAL" clId="{581AF98D-CCC0-4987-B9A5-E30D64487D45}" dt="2026-03-09T19:38:36.631" v="203" actId="26606"/>
          <ac:spMkLst>
            <pc:docMk/>
            <pc:sldMk cId="959276930" sldId="258"/>
            <ac:spMk id="16" creationId="{068666C8-2303-425E-AD7D-7978AF7FA454}"/>
          </ac:spMkLst>
        </pc:spChg>
        <pc:picChg chg="add">
          <ac:chgData name="Martha Leticia Mercado Ramírez" userId="18159a8c-b454-4f72-9e2b-385641e73dff" providerId="ADAL" clId="{581AF98D-CCC0-4987-B9A5-E30D64487D45}" dt="2026-03-09T19:38:36.631" v="203" actId="26606"/>
          <ac:picMkLst>
            <pc:docMk/>
            <pc:sldMk cId="959276930" sldId="258"/>
            <ac:picMk id="7" creationId="{94795CD1-F0BD-1EDD-4F14-BBFDD91C20D7}"/>
          </ac:picMkLst>
        </pc:pic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987711967" sldId="259"/>
        </pc:sldMkLst>
        <pc:spChg chg="mod">
          <ac:chgData name="Martha Leticia Mercado Ramírez" userId="18159a8c-b454-4f72-9e2b-385641e73dff" providerId="ADAL" clId="{581AF98D-CCC0-4987-B9A5-E30D64487D45}" dt="2026-03-09T19:37:52.274" v="192" actId="122"/>
          <ac:spMkLst>
            <pc:docMk/>
            <pc:sldMk cId="1987711967" sldId="259"/>
            <ac:spMk id="2" creationId="{57B1E2AD-5AA0-0010-DBAC-83AE8F0E3A27}"/>
          </ac:spMkLst>
        </pc:spChg>
        <pc:spChg chg="del">
          <ac:chgData name="Martha Leticia Mercado Ramírez" userId="18159a8c-b454-4f72-9e2b-385641e73dff" providerId="ADAL" clId="{581AF98D-CCC0-4987-B9A5-E30D64487D45}" dt="2026-03-09T19:37:49.346" v="191" actId="26606"/>
          <ac:spMkLst>
            <pc:docMk/>
            <pc:sldMk cId="1987711967" sldId="259"/>
            <ac:spMk id="3" creationId="{BFE33C69-DEE0-9868-B952-730E7B9461F5}"/>
          </ac:spMkLst>
        </pc:spChg>
        <pc:spChg chg="add">
          <ac:chgData name="Martha Leticia Mercado Ramírez" userId="18159a8c-b454-4f72-9e2b-385641e73dff" providerId="ADAL" clId="{581AF98D-CCC0-4987-B9A5-E30D64487D45}" dt="2026-03-09T19:37:49.346" v="191" actId="26606"/>
          <ac:spMkLst>
            <pc:docMk/>
            <pc:sldMk cId="1987711967" sldId="259"/>
            <ac:spMk id="9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19:37:49.346" v="191" actId="26606"/>
          <ac:spMkLst>
            <pc:docMk/>
            <pc:sldMk cId="1987711967" sldId="259"/>
            <ac:spMk id="11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19:37:49.346" v="191" actId="26606"/>
          <ac:spMkLst>
            <pc:docMk/>
            <pc:sldMk cId="1987711967" sldId="259"/>
            <ac:spMk id="13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19:37:49.346" v="191" actId="26606"/>
          <ac:spMkLst>
            <pc:docMk/>
            <pc:sldMk cId="1987711967" sldId="259"/>
            <ac:spMk id="15" creationId="{7A2130C3-47F5-4671-95BC-A16BCFEAB4B5}"/>
          </ac:spMkLst>
        </pc:spChg>
        <pc:graphicFrameChg chg="add mod">
          <ac:chgData name="Martha Leticia Mercado Ramírez" userId="18159a8c-b454-4f72-9e2b-385641e73dff" providerId="ADAL" clId="{581AF98D-CCC0-4987-B9A5-E30D64487D45}" dt="2026-03-09T19:37:54.096" v="193" actId="123"/>
          <ac:graphicFrameMkLst>
            <pc:docMk/>
            <pc:sldMk cId="1987711967" sldId="259"/>
            <ac:graphicFrameMk id="5" creationId="{72A8E908-FD01-DF8D-53D4-0794F3A645BE}"/>
          </ac:graphicFrameMkLst>
        </pc:graphicFrameChg>
      </pc:sldChg>
      <pc:sldChg chg="add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544096752" sldId="260"/>
        </pc:sldMkLst>
        <pc:spChg chg="mod">
          <ac:chgData name="Martha Leticia Mercado Ramírez" userId="18159a8c-b454-4f72-9e2b-385641e73dff" providerId="ADAL" clId="{581AF98D-CCC0-4987-B9A5-E30D64487D45}" dt="2026-03-09T19:37:59.127" v="194" actId="26606"/>
          <ac:spMkLst>
            <pc:docMk/>
            <pc:sldMk cId="2544096752" sldId="260"/>
            <ac:spMk id="2" creationId="{2066B8E6-C8ED-8765-A28A-108B2CA7DB0C}"/>
          </ac:spMkLst>
        </pc:spChg>
        <pc:spChg chg="mod">
          <ac:chgData name="Martha Leticia Mercado Ramírez" userId="18159a8c-b454-4f72-9e2b-385641e73dff" providerId="ADAL" clId="{581AF98D-CCC0-4987-B9A5-E30D64487D45}" dt="2026-03-09T19:38:30.158" v="202" actId="255"/>
          <ac:spMkLst>
            <pc:docMk/>
            <pc:sldMk cId="2544096752" sldId="260"/>
            <ac:spMk id="3" creationId="{03D3A731-B109-7550-3037-861458F6092D}"/>
          </ac:spMkLst>
        </pc:spChg>
        <pc:spChg chg="add">
          <ac:chgData name="Martha Leticia Mercado Ramírez" userId="18159a8c-b454-4f72-9e2b-385641e73dff" providerId="ADAL" clId="{581AF98D-CCC0-4987-B9A5-E30D64487D45}" dt="2026-03-09T19:37:59.127" v="194" actId="26606"/>
          <ac:spMkLst>
            <pc:docMk/>
            <pc:sldMk cId="2544096752" sldId="260"/>
            <ac:spMk id="10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19:37:59.127" v="194" actId="26606"/>
          <ac:spMkLst>
            <pc:docMk/>
            <pc:sldMk cId="2544096752" sldId="260"/>
            <ac:spMk id="12" creationId="{E7958C06-3C04-49E5-ADC2-F87376A5887C}"/>
          </ac:spMkLst>
        </pc:spChg>
        <pc:spChg chg="add">
          <ac:chgData name="Martha Leticia Mercado Ramírez" userId="18159a8c-b454-4f72-9e2b-385641e73dff" providerId="ADAL" clId="{581AF98D-CCC0-4987-B9A5-E30D64487D45}" dt="2026-03-09T19:37:59.127" v="194" actId="26606"/>
          <ac:spMkLst>
            <pc:docMk/>
            <pc:sldMk cId="2544096752" sldId="260"/>
            <ac:spMk id="14" creationId="{FD4F8B04-08DD-4011-96EC-6196277E6003}"/>
          </ac:spMkLst>
        </pc:spChg>
        <pc:spChg chg="add">
          <ac:chgData name="Martha Leticia Mercado Ramírez" userId="18159a8c-b454-4f72-9e2b-385641e73dff" providerId="ADAL" clId="{581AF98D-CCC0-4987-B9A5-E30D64487D45}" dt="2026-03-09T19:37:59.127" v="194" actId="26606"/>
          <ac:spMkLst>
            <pc:docMk/>
            <pc:sldMk cId="2544096752" sldId="260"/>
            <ac:spMk id="16" creationId="{068666C8-2303-425E-AD7D-7978AF7FA454}"/>
          </ac:spMkLst>
        </pc:spChg>
        <pc:picChg chg="add mod">
          <ac:chgData name="Martha Leticia Mercado Ramírez" userId="18159a8c-b454-4f72-9e2b-385641e73dff" providerId="ADAL" clId="{581AF98D-CCC0-4987-B9A5-E30D64487D45}" dt="2026-03-09T19:38:17.019" v="196" actId="1076"/>
          <ac:picMkLst>
            <pc:docMk/>
            <pc:sldMk cId="2544096752" sldId="260"/>
            <ac:picMk id="7" creationId="{B26CFCDF-6A18-4792-BAC8-AADA2CD11055}"/>
          </ac:picMkLst>
        </pc:pic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885561155" sldId="261"/>
        </pc:sldMkLst>
        <pc:spChg chg="mo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2" creationId="{04DE08B2-BB5A-CCA1-CEE4-569671ACA5EA}"/>
          </ac:spMkLst>
        </pc:spChg>
        <pc:spChg chg="add del mo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3" creationId="{FA6E0FDB-5BDE-32F7-4CD3-D78F5F115C69}"/>
          </ac:spMkLst>
        </pc:spChg>
        <pc:spChg chg="add del">
          <ac:chgData name="Martha Leticia Mercado Ramírez" userId="18159a8c-b454-4f72-9e2b-385641e73dff" providerId="ADAL" clId="{581AF98D-CCC0-4987-B9A5-E30D64487D45}" dt="2026-03-09T20:47:27.985" v="756" actId="26606"/>
          <ac:spMkLst>
            <pc:docMk/>
            <pc:sldMk cId="885561155" sldId="261"/>
            <ac:spMk id="9" creationId="{266A3FE7-60D1-46EB-85C0-DA73D11FB884}"/>
          </ac:spMkLst>
        </pc:spChg>
        <pc:spChg chg="add del">
          <ac:chgData name="Martha Leticia Mercado Ramírez" userId="18159a8c-b454-4f72-9e2b-385641e73dff" providerId="ADAL" clId="{581AF98D-CCC0-4987-B9A5-E30D64487D45}" dt="2026-03-09T20:47:27.985" v="756" actId="26606"/>
          <ac:spMkLst>
            <pc:docMk/>
            <pc:sldMk cId="885561155" sldId="261"/>
            <ac:spMk id="11" creationId="{7C294D02-7B12-44A2-ADE7-D17811CC1683}"/>
          </ac:spMkLst>
        </pc:spChg>
        <pc:spChg chg="add del">
          <ac:chgData name="Martha Leticia Mercado Ramírez" userId="18159a8c-b454-4f72-9e2b-385641e73dff" providerId="ADAL" clId="{581AF98D-CCC0-4987-B9A5-E30D64487D45}" dt="2026-03-09T20:47:27.985" v="756" actId="26606"/>
          <ac:spMkLst>
            <pc:docMk/>
            <pc:sldMk cId="885561155" sldId="261"/>
            <ac:spMk id="13" creationId="{0F743AA9-AD4A-4C7C-A2F8-D376FD29CCBA}"/>
          </ac:spMkLst>
        </pc:spChg>
        <pc:spChg chg="add del">
          <ac:chgData name="Martha Leticia Mercado Ramírez" userId="18159a8c-b454-4f72-9e2b-385641e73dff" providerId="ADAL" clId="{581AF98D-CCC0-4987-B9A5-E30D64487D45}" dt="2026-03-09T20:47:27.985" v="756" actId="26606"/>
          <ac:spMkLst>
            <pc:docMk/>
            <pc:sldMk cId="885561155" sldId="261"/>
            <ac:spMk id="15" creationId="{AE959701-876A-4201-8EE6-E65DF338A8AC}"/>
          </ac:spMkLst>
        </pc:spChg>
        <pc:spChg chg="ad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17" creationId="{C4DD10E6-914E-4F17-ABD5-8F016C23EE57}"/>
          </ac:spMkLst>
        </pc:spChg>
        <pc:spChg chg="ad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18" creationId="{F9023182-6D3E-438B-8E1A-DBF47C70D73B}"/>
          </ac:spMkLst>
        </pc:spChg>
        <pc:spChg chg="ad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19" creationId="{66989A7B-378A-4C5A-83D3-92770B761BE4}"/>
          </ac:spMkLst>
        </pc:spChg>
        <pc:spChg chg="add">
          <ac:chgData name="Martha Leticia Mercado Ramírez" userId="18159a8c-b454-4f72-9e2b-385641e73dff" providerId="ADAL" clId="{581AF98D-CCC0-4987-B9A5-E30D64487D45}" dt="2026-03-09T20:47:28.011" v="757" actId="26606"/>
          <ac:spMkLst>
            <pc:docMk/>
            <pc:sldMk cId="885561155" sldId="261"/>
            <ac:spMk id="20" creationId="{D493E550-6182-46EC-9D62-577FCFBA6037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47:27.985" v="756" actId="26606"/>
          <ac:graphicFrameMkLst>
            <pc:docMk/>
            <pc:sldMk cId="885561155" sldId="261"/>
            <ac:graphicFrameMk id="5" creationId="{0A97A85C-244C-40E0-022D-95472B2BE2D7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0:47:36.739" v="759" actId="14100"/>
          <ac:graphicFrameMkLst>
            <pc:docMk/>
            <pc:sldMk cId="885561155" sldId="261"/>
            <ac:graphicFrameMk id="21" creationId="{A6498B37-238A-C619-9F48-5A0AB27D6F6F}"/>
          </ac:graphicFrameMkLst>
        </pc:graphicFrameChg>
      </pc:sldChg>
      <pc:sldChg chg="add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228895727" sldId="262"/>
        </pc:sldMkLst>
        <pc:spChg chg="mod">
          <ac:chgData name="Martha Leticia Mercado Ramírez" userId="18159a8c-b454-4f72-9e2b-385641e73dff" providerId="ADAL" clId="{581AF98D-CCC0-4987-B9A5-E30D64487D45}" dt="2026-03-09T19:39:26.572" v="213" actId="26606"/>
          <ac:spMkLst>
            <pc:docMk/>
            <pc:sldMk cId="2228895727" sldId="262"/>
            <ac:spMk id="2" creationId="{7B2DDFFC-1CA6-F199-E009-A10F76E46A6D}"/>
          </ac:spMkLst>
        </pc:spChg>
        <pc:spChg chg="mod">
          <ac:chgData name="Martha Leticia Mercado Ramírez" userId="18159a8c-b454-4f72-9e2b-385641e73dff" providerId="ADAL" clId="{581AF98D-CCC0-4987-B9A5-E30D64487D45}" dt="2026-03-09T19:39:37.054" v="216" actId="14100"/>
          <ac:spMkLst>
            <pc:docMk/>
            <pc:sldMk cId="2228895727" sldId="262"/>
            <ac:spMk id="3" creationId="{6AEF2439-01EE-E2C0-A1B8-A3D72A457C1E}"/>
          </ac:spMkLst>
        </pc:spChg>
        <pc:spChg chg="add">
          <ac:chgData name="Martha Leticia Mercado Ramírez" userId="18159a8c-b454-4f72-9e2b-385641e73dff" providerId="ADAL" clId="{581AF98D-CCC0-4987-B9A5-E30D64487D45}" dt="2026-03-09T19:39:26.572" v="213" actId="26606"/>
          <ac:spMkLst>
            <pc:docMk/>
            <pc:sldMk cId="2228895727" sldId="262"/>
            <ac:spMk id="10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19:39:26.572" v="213" actId="26606"/>
          <ac:spMkLst>
            <pc:docMk/>
            <pc:sldMk cId="2228895727" sldId="262"/>
            <ac:spMk id="12" creationId="{E7958C06-3C04-49E5-ADC2-F87376A5887C}"/>
          </ac:spMkLst>
        </pc:spChg>
        <pc:spChg chg="add">
          <ac:chgData name="Martha Leticia Mercado Ramírez" userId="18159a8c-b454-4f72-9e2b-385641e73dff" providerId="ADAL" clId="{581AF98D-CCC0-4987-B9A5-E30D64487D45}" dt="2026-03-09T19:39:26.572" v="213" actId="26606"/>
          <ac:spMkLst>
            <pc:docMk/>
            <pc:sldMk cId="2228895727" sldId="262"/>
            <ac:spMk id="14" creationId="{FD4F8B04-08DD-4011-96EC-6196277E6003}"/>
          </ac:spMkLst>
        </pc:spChg>
        <pc:spChg chg="add">
          <ac:chgData name="Martha Leticia Mercado Ramírez" userId="18159a8c-b454-4f72-9e2b-385641e73dff" providerId="ADAL" clId="{581AF98D-CCC0-4987-B9A5-E30D64487D45}" dt="2026-03-09T19:39:26.572" v="213" actId="26606"/>
          <ac:spMkLst>
            <pc:docMk/>
            <pc:sldMk cId="2228895727" sldId="262"/>
            <ac:spMk id="16" creationId="{068666C8-2303-425E-AD7D-7978AF7FA454}"/>
          </ac:spMkLst>
        </pc:spChg>
        <pc:picChg chg="add mod">
          <ac:chgData name="Martha Leticia Mercado Ramírez" userId="18159a8c-b454-4f72-9e2b-385641e73dff" providerId="ADAL" clId="{581AF98D-CCC0-4987-B9A5-E30D64487D45}" dt="2026-03-09T19:39:40.097" v="217" actId="1076"/>
          <ac:picMkLst>
            <pc:docMk/>
            <pc:sldMk cId="2228895727" sldId="262"/>
            <ac:picMk id="7" creationId="{E3367D7C-5748-2270-4B6D-260ED6009E43}"/>
          </ac:picMkLst>
        </pc:pic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043082382" sldId="263"/>
        </pc:sldMkLst>
        <pc:spChg chg="mod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2" creationId="{E8B638DF-1AB7-2495-90F8-CDFA5198D506}"/>
          </ac:spMkLst>
        </pc:spChg>
        <pc:spChg chg="mod">
          <ac:chgData name="Martha Leticia Mercado Ramírez" userId="18159a8c-b454-4f72-9e2b-385641e73dff" providerId="ADAL" clId="{581AF98D-CCC0-4987-B9A5-E30D64487D45}" dt="2026-03-09T19:39:59.783" v="223" actId="255"/>
          <ac:spMkLst>
            <pc:docMk/>
            <pc:sldMk cId="2043082382" sldId="263"/>
            <ac:spMk id="3" creationId="{2BF16279-D886-4AC8-C13D-24950CBE5D41}"/>
          </ac:spMkLst>
        </pc:spChg>
        <pc:spChg chg="add del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8" creationId="{369DB5D3-4B63-4FD1-BA37-8EBACA587A1D}"/>
          </ac:spMkLst>
        </pc:spChg>
        <pc:spChg chg="add del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10" creationId="{B5650669-C083-4D8C-BC61-0EE74F1CC5E6}"/>
          </ac:spMkLst>
        </pc:spChg>
        <pc:spChg chg="add del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12" creationId="{C214C731-4700-4E5F-92C1-54F9C83FB5CA}"/>
          </ac:spMkLst>
        </pc:spChg>
        <pc:spChg chg="add del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14" creationId="{26C151D7-1FA6-4D02-9CDD-5C3205DB2B92}"/>
          </ac:spMkLst>
        </pc:spChg>
        <pc:spChg chg="add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19" creationId="{992FA585-017C-40CA-9D8D-27478008F5DB}"/>
          </ac:spMkLst>
        </pc:spChg>
        <pc:spChg chg="add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21" creationId="{F713ADD6-4A4A-4609-9D89-D0BD8E7FE28F}"/>
          </ac:spMkLst>
        </pc:spChg>
        <pc:spChg chg="add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23" creationId="{783F615A-4EEB-4296-92B1-1041C55DA6BF}"/>
          </ac:spMkLst>
        </pc:spChg>
        <pc:spChg chg="add">
          <ac:chgData name="Martha Leticia Mercado Ramírez" userId="18159a8c-b454-4f72-9e2b-385641e73dff" providerId="ADAL" clId="{581AF98D-CCC0-4987-B9A5-E30D64487D45}" dt="2026-03-09T19:39:52.658" v="221" actId="26606"/>
          <ac:spMkLst>
            <pc:docMk/>
            <pc:sldMk cId="2043082382" sldId="263"/>
            <ac:spMk id="25" creationId="{CA5FB2A7-04D8-4377-A3D3-A5DCCC48B6CB}"/>
          </ac:spMkLst>
        </pc:spChg>
      </pc:sldChg>
      <pc:sldChg chg="addSp modSp mod modTransition setBg ad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706373203" sldId="264"/>
        </pc:sldMkLst>
        <pc:spChg chg="mod">
          <ac:chgData name="Martha Leticia Mercado Ramírez" userId="18159a8c-b454-4f72-9e2b-385641e73dff" providerId="ADAL" clId="{581AF98D-CCC0-4987-B9A5-E30D64487D45}" dt="2026-03-09T19:39:48.613" v="218" actId="26606"/>
          <ac:spMkLst>
            <pc:docMk/>
            <pc:sldMk cId="1706373203" sldId="264"/>
            <ac:spMk id="2" creationId="{A246D611-3613-EE62-0455-332DA3F136C0}"/>
          </ac:spMkLst>
        </pc:spChg>
        <pc:spChg chg="add">
          <ac:chgData name="Martha Leticia Mercado Ramírez" userId="18159a8c-b454-4f72-9e2b-385641e73dff" providerId="ADAL" clId="{581AF98D-CCC0-4987-B9A5-E30D64487D45}" dt="2026-03-09T19:39:48.613" v="218" actId="26606"/>
          <ac:spMkLst>
            <pc:docMk/>
            <pc:sldMk cId="1706373203" sldId="264"/>
            <ac:spMk id="9" creationId="{7A08E557-10DB-421A-876E-1AE58F8E07C4}"/>
          </ac:spMkLst>
        </pc:spChg>
        <pc:spChg chg="add">
          <ac:chgData name="Martha Leticia Mercado Ramírez" userId="18159a8c-b454-4f72-9e2b-385641e73dff" providerId="ADAL" clId="{581AF98D-CCC0-4987-B9A5-E30D64487D45}" dt="2026-03-09T19:39:48.613" v="218" actId="26606"/>
          <ac:spMkLst>
            <pc:docMk/>
            <pc:sldMk cId="1706373203" sldId="264"/>
            <ac:spMk id="11" creationId="{B5B09F67-0226-4836-9B22-AFF94EF63BE1}"/>
          </ac:spMkLst>
        </pc:spChg>
        <pc:spChg chg="add">
          <ac:chgData name="Martha Leticia Mercado Ramírez" userId="18159a8c-b454-4f72-9e2b-385641e73dff" providerId="ADAL" clId="{581AF98D-CCC0-4987-B9A5-E30D64487D45}" dt="2026-03-09T19:39:48.613" v="218" actId="26606"/>
          <ac:spMkLst>
            <pc:docMk/>
            <pc:sldMk cId="1706373203" sldId="264"/>
            <ac:spMk id="13" creationId="{EF6D18FB-3D39-4747-9ED8-42C5DFAB8A26}"/>
          </ac:spMkLst>
        </pc:spChg>
        <pc:spChg chg="add">
          <ac:chgData name="Martha Leticia Mercado Ramírez" userId="18159a8c-b454-4f72-9e2b-385641e73dff" providerId="ADAL" clId="{581AF98D-CCC0-4987-B9A5-E30D64487D45}" dt="2026-03-09T19:39:48.613" v="218" actId="26606"/>
          <ac:spMkLst>
            <pc:docMk/>
            <pc:sldMk cId="1706373203" sldId="264"/>
            <ac:spMk id="15" creationId="{EDCDD4D4-ADBD-45B9-944B-E77CC258426B}"/>
          </ac:spMkLst>
        </pc:spChg>
        <pc:picChg chg="add">
          <ac:chgData name="Martha Leticia Mercado Ramírez" userId="18159a8c-b454-4f72-9e2b-385641e73dff" providerId="ADAL" clId="{581AF98D-CCC0-4987-B9A5-E30D64487D45}" dt="2026-03-09T19:39:48.613" v="218" actId="26606"/>
          <ac:picMkLst>
            <pc:docMk/>
            <pc:sldMk cId="1706373203" sldId="264"/>
            <ac:picMk id="6" creationId="{D54ECB13-C700-2C77-76B9-CCB9F5F6ACD9}"/>
          </ac:picMkLst>
        </pc:pic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50215893" sldId="265"/>
        </pc:sldMkLst>
        <pc:spChg chg="mod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2" creationId="{489E4CAD-9467-DD96-24A3-35E52CF154BA}"/>
          </ac:spMkLst>
        </pc:spChg>
        <pc:spChg chg="del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3" creationId="{A3956244-4E69-728A-47A5-A546DC4C58EE}"/>
          </ac:spMkLst>
        </pc:spChg>
        <pc:spChg chg="add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9" creationId="{280E4338-08DA-4872-90B0-8A5F96ADF1A5}"/>
          </ac:spMkLst>
        </pc:spChg>
        <pc:spChg chg="add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11" creationId="{05A97896-00E1-4EAF-86AF-CAEE0E99F88C}"/>
          </ac:spMkLst>
        </pc:spChg>
        <pc:spChg chg="add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13" creationId="{3A0DE605-9FA9-43F7-9040-576E3AF4A4E3}"/>
          </ac:spMkLst>
        </pc:spChg>
        <pc:spChg chg="add">
          <ac:chgData name="Martha Leticia Mercado Ramírez" userId="18159a8c-b454-4f72-9e2b-385641e73dff" providerId="ADAL" clId="{581AF98D-CCC0-4987-B9A5-E30D64487D45}" dt="2026-03-09T20:47:45.089" v="760" actId="26606"/>
          <ac:spMkLst>
            <pc:docMk/>
            <pc:sldMk cId="250215893" sldId="265"/>
            <ac:spMk id="15" creationId="{03BDBF61-EA98-4376-AA6B-83854BD341B8}"/>
          </ac:spMkLst>
        </pc:spChg>
        <pc:graphicFrameChg chg="add mod">
          <ac:chgData name="Martha Leticia Mercado Ramírez" userId="18159a8c-b454-4f72-9e2b-385641e73dff" providerId="ADAL" clId="{581AF98D-CCC0-4987-B9A5-E30D64487D45}" dt="2026-03-09T20:47:54.689" v="763" actId="14100"/>
          <ac:graphicFrameMkLst>
            <pc:docMk/>
            <pc:sldMk cId="250215893" sldId="265"/>
            <ac:graphicFrameMk id="5" creationId="{2E3B1B8B-65D4-ECBE-8AAF-889FCC047C00}"/>
          </ac:graphicFrameMkLst>
        </pc:graphicFrame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72644711" sldId="266"/>
        </pc:sldMkLst>
        <pc:spChg chg="mo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2" creationId="{0ECE3176-0AA6-2029-164C-0B4621E39416}"/>
          </ac:spMkLst>
        </pc:spChg>
        <pc:spChg chg="del mo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3" creationId="{FAC7ABCA-BA3B-1F09-D49E-A123B099AC61}"/>
          </ac:spMkLst>
        </pc:spChg>
        <pc:spChg chg="ad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9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11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13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20:53:12.650" v="776" actId="26606"/>
          <ac:spMkLst>
            <pc:docMk/>
            <pc:sldMk cId="72644711" sldId="266"/>
            <ac:spMk id="15" creationId="{7A2130C3-47F5-4671-95BC-A16BCFEAB4B5}"/>
          </ac:spMkLst>
        </pc:spChg>
        <pc:graphicFrameChg chg="add mod">
          <ac:chgData name="Martha Leticia Mercado Ramírez" userId="18159a8c-b454-4f72-9e2b-385641e73dff" providerId="ADAL" clId="{581AF98D-CCC0-4987-B9A5-E30D64487D45}" dt="2026-03-09T20:53:15.987" v="777" actId="123"/>
          <ac:graphicFrameMkLst>
            <pc:docMk/>
            <pc:sldMk cId="72644711" sldId="266"/>
            <ac:graphicFrameMk id="5" creationId="{2AF17778-BB0F-27CA-4555-53C459AFD17A}"/>
          </ac:graphicFrameMkLst>
        </pc:graphicFrameChg>
      </pc:sldChg>
      <pc:sldChg chg="addSp delSp modSp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790299024" sldId="267"/>
        </pc:sldMkLst>
        <pc:spChg chg="mod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2" creationId="{8F776E52-CD2A-923A-3F32-29FF83A08CAD}"/>
          </ac:spMkLst>
        </pc:spChg>
        <pc:spChg chg="del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3" creationId="{E1AC9752-A81B-1995-75DA-D422E08C8688}"/>
          </ac:spMkLst>
        </pc:spChg>
        <pc:spChg chg="add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9" creationId="{C4DD10E6-914E-4F17-ABD5-8F016C23EE57}"/>
          </ac:spMkLst>
        </pc:spChg>
        <pc:spChg chg="add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11" creationId="{F9023182-6D3E-438B-8E1A-DBF47C70D73B}"/>
          </ac:spMkLst>
        </pc:spChg>
        <pc:spChg chg="add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13" creationId="{66989A7B-378A-4C5A-83D3-92770B761BE4}"/>
          </ac:spMkLst>
        </pc:spChg>
        <pc:spChg chg="add">
          <ac:chgData name="Martha Leticia Mercado Ramírez" userId="18159a8c-b454-4f72-9e2b-385641e73dff" providerId="ADAL" clId="{581AF98D-CCC0-4987-B9A5-E30D64487D45}" dt="2026-03-09T20:56:13.826" v="796" actId="26606"/>
          <ac:spMkLst>
            <pc:docMk/>
            <pc:sldMk cId="1790299024" sldId="267"/>
            <ac:spMk id="15" creationId="{D493E550-6182-46EC-9D62-577FCFBA6037}"/>
          </ac:spMkLst>
        </pc:spChg>
        <pc:graphicFrameChg chg="add">
          <ac:chgData name="Martha Leticia Mercado Ramírez" userId="18159a8c-b454-4f72-9e2b-385641e73dff" providerId="ADAL" clId="{581AF98D-CCC0-4987-B9A5-E30D64487D45}" dt="2026-03-09T20:56:13.826" v="796" actId="26606"/>
          <ac:graphicFrameMkLst>
            <pc:docMk/>
            <pc:sldMk cId="1790299024" sldId="267"/>
            <ac:graphicFrameMk id="5" creationId="{528199BD-DA07-2689-941E-F8E0C8C925F9}"/>
          </ac:graphicFrameMkLst>
        </pc:graphicFrameChg>
      </pc:sldChg>
      <pc:sldChg chg="addSp delSp modSp mod or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072844956" sldId="268"/>
        </pc:sldMkLst>
        <pc:spChg chg="mo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2" creationId="{2F4A1209-0814-D3E2-00F5-2F451F2C3121}"/>
          </ac:spMkLst>
        </pc:spChg>
        <pc:spChg chg="add del mo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3" creationId="{FF5A8A59-38D2-2379-5BFD-04296B4852EF}"/>
          </ac:spMkLst>
        </pc:spChg>
        <pc:spChg chg="add del">
          <ac:chgData name="Martha Leticia Mercado Ramírez" userId="18159a8c-b454-4f72-9e2b-385641e73dff" providerId="ADAL" clId="{581AF98D-CCC0-4987-B9A5-E30D64487D45}" dt="2026-03-09T20:57:00.695" v="806" actId="26606"/>
          <ac:spMkLst>
            <pc:docMk/>
            <pc:sldMk cId="2072844956" sldId="268"/>
            <ac:spMk id="9" creationId="{A9F95C5C-FBE3-42CB-A029-C907B401BD99}"/>
          </ac:spMkLst>
        </pc:spChg>
        <pc:spChg chg="add del">
          <ac:chgData name="Martha Leticia Mercado Ramírez" userId="18159a8c-b454-4f72-9e2b-385641e73dff" providerId="ADAL" clId="{581AF98D-CCC0-4987-B9A5-E30D64487D45}" dt="2026-03-09T20:57:00.695" v="806" actId="26606"/>
          <ac:spMkLst>
            <pc:docMk/>
            <pc:sldMk cId="2072844956" sldId="268"/>
            <ac:spMk id="11" creationId="{A15F4668-AC50-40D9-9F1B-B23CB6D828CA}"/>
          </ac:spMkLst>
        </pc:spChg>
        <pc:spChg chg="add del">
          <ac:chgData name="Martha Leticia Mercado Ramírez" userId="18159a8c-b454-4f72-9e2b-385641e73dff" providerId="ADAL" clId="{581AF98D-CCC0-4987-B9A5-E30D64487D45}" dt="2026-03-09T20:57:00.695" v="806" actId="26606"/>
          <ac:spMkLst>
            <pc:docMk/>
            <pc:sldMk cId="2072844956" sldId="268"/>
            <ac:spMk id="13" creationId="{B09B1BDA-9F0D-4681-9831-A7BD4C62EB22}"/>
          </ac:spMkLst>
        </pc:spChg>
        <pc:spChg chg="add del">
          <ac:chgData name="Martha Leticia Mercado Ramírez" userId="18159a8c-b454-4f72-9e2b-385641e73dff" providerId="ADAL" clId="{581AF98D-CCC0-4987-B9A5-E30D64487D45}" dt="2026-03-09T20:57:00.695" v="806" actId="26606"/>
          <ac:spMkLst>
            <pc:docMk/>
            <pc:sldMk cId="2072844956" sldId="268"/>
            <ac:spMk id="15" creationId="{7A2130C3-47F5-4671-95BC-A16BCFEAB4B5}"/>
          </ac:spMkLst>
        </pc:spChg>
        <pc:spChg chg="ad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17" creationId="{280E4338-08DA-4872-90B0-8A5F96ADF1A5}"/>
          </ac:spMkLst>
        </pc:spChg>
        <pc:spChg chg="ad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18" creationId="{05A97896-00E1-4EAF-86AF-CAEE0E99F88C}"/>
          </ac:spMkLst>
        </pc:spChg>
        <pc:spChg chg="ad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19" creationId="{3A0DE605-9FA9-43F7-9040-576E3AF4A4E3}"/>
          </ac:spMkLst>
        </pc:spChg>
        <pc:spChg chg="add">
          <ac:chgData name="Martha Leticia Mercado Ramírez" userId="18159a8c-b454-4f72-9e2b-385641e73dff" providerId="ADAL" clId="{581AF98D-CCC0-4987-B9A5-E30D64487D45}" dt="2026-03-09T20:57:00.741" v="807" actId="26606"/>
          <ac:spMkLst>
            <pc:docMk/>
            <pc:sldMk cId="2072844956" sldId="268"/>
            <ac:spMk id="20" creationId="{03BDBF61-EA98-4376-AA6B-83854BD341B8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57:00.695" v="806" actId="26606"/>
          <ac:graphicFrameMkLst>
            <pc:docMk/>
            <pc:sldMk cId="2072844956" sldId="268"/>
            <ac:graphicFrameMk id="5" creationId="{05585AD1-322D-65D9-1206-D2023E927171}"/>
          </ac:graphicFrameMkLst>
        </pc:graphicFrameChg>
        <pc:graphicFrameChg chg="add">
          <ac:chgData name="Martha Leticia Mercado Ramírez" userId="18159a8c-b454-4f72-9e2b-385641e73dff" providerId="ADAL" clId="{581AF98D-CCC0-4987-B9A5-E30D64487D45}" dt="2026-03-09T20:57:00.741" v="807" actId="26606"/>
          <ac:graphicFrameMkLst>
            <pc:docMk/>
            <pc:sldMk cId="2072844956" sldId="268"/>
            <ac:graphicFrameMk id="21" creationId="{8CB17FE2-24C6-41C1-BEEA-A8E659B1D805}"/>
          </ac:graphicFrameMkLst>
        </pc:graphicFrameChg>
      </pc:sldChg>
      <pc:sldChg chg="addSp delSp modSp mod modTransition setBg ad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703689620" sldId="269"/>
        </pc:sldMkLst>
        <pc:spChg chg="mod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2" creationId="{3FD04A1D-8789-2DC0-3FF5-FF365D280210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7" creationId="{7A08E557-10DB-421A-876E-1AE58F8E07C4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9" creationId="{E21143FE-0B66-4CEB-BCCF-554748853D9F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11" creationId="{28BFA059-1415-46C6-A6DD-9DE6DD804FFE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13" creationId="{5D3F1317-A58A-4BC2-8999-D60F965A6D6E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15" creationId="{E0BDAAC9-AF4F-40B3-8AD5-C377F6A551D2}"/>
          </ac:spMkLst>
        </pc:spChg>
        <pc:spChg chg="add del">
          <ac:chgData name="Martha Leticia Mercado Ramírez" userId="18159a8c-b454-4f72-9e2b-385641e73dff" providerId="ADAL" clId="{581AF98D-CCC0-4987-B9A5-E30D64487D45}" dt="2026-03-09T20:56:31.148" v="799" actId="26606"/>
          <ac:spMkLst>
            <pc:docMk/>
            <pc:sldMk cId="3703689620" sldId="269"/>
            <ac:spMk id="17" creationId="{A88AB3F2-1AE4-4863-B9EC-BD51ABAEA60B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19" creationId="{7A08E557-10DB-421A-876E-1AE58F8E07C4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20" creationId="{C71F5A19-AFB8-4ED6-8F86-8FE92E25FDAA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21" creationId="{30F7475D-5CD0-420F-8E59-B84F32727749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22" creationId="{81859C0D-E18A-4C86-B214-4AC5F1CB6FC2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23" creationId="{12E616F4-2B04-4A83-B9CB-BD61C5724CDF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30" creationId="{E21143FE-0B66-4CEB-BCCF-554748853D9F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32" creationId="{28BFA059-1415-46C6-A6DD-9DE6DD804FFE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36" creationId="{E0BDAAC9-AF4F-40B3-8AD5-C377F6A551D2}"/>
          </ac:spMkLst>
        </pc:spChg>
        <pc:spChg chg="add del">
          <ac:chgData name="Martha Leticia Mercado Ramírez" userId="18159a8c-b454-4f72-9e2b-385641e73dff" providerId="ADAL" clId="{581AF98D-CCC0-4987-B9A5-E30D64487D45}" dt="2026-03-09T20:56:53.251" v="804" actId="26606"/>
          <ac:spMkLst>
            <pc:docMk/>
            <pc:sldMk cId="3703689620" sldId="269"/>
            <ac:spMk id="38" creationId="{A88AB3F2-1AE4-4863-B9EC-BD51ABAEA60B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111484042" sldId="270"/>
        </pc:sldMkLst>
        <pc:spChg chg="mo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2" creationId="{F507F84C-FF18-17B2-D6A9-AF81AB228351}"/>
          </ac:spMkLst>
        </pc:spChg>
        <pc:spChg chg="mod">
          <ac:chgData name="Martha Leticia Mercado Ramírez" userId="18159a8c-b454-4f72-9e2b-385641e73dff" providerId="ADAL" clId="{581AF98D-CCC0-4987-B9A5-E30D64487D45}" dt="2026-03-09T20:59:30.390" v="841" actId="123"/>
          <ac:spMkLst>
            <pc:docMk/>
            <pc:sldMk cId="3111484042" sldId="270"/>
            <ac:spMk id="3" creationId="{9931D0CC-C4DD-664E-2B89-45227F1A3ED2}"/>
          </ac:spMkLst>
        </pc:spChg>
        <pc:spChg chg="add del">
          <ac:chgData name="Martha Leticia Mercado Ramírez" userId="18159a8c-b454-4f72-9e2b-385641e73dff" providerId="ADAL" clId="{581AF98D-CCC0-4987-B9A5-E30D64487D45}" dt="2026-03-09T20:59:21.905" v="838" actId="26606"/>
          <ac:spMkLst>
            <pc:docMk/>
            <pc:sldMk cId="3111484042" sldId="270"/>
            <ac:spMk id="8" creationId="{70FF25AD-0F94-41DA-B0CB-8FDC642B706A}"/>
          </ac:spMkLst>
        </pc:spChg>
        <pc:spChg chg="add del">
          <ac:chgData name="Martha Leticia Mercado Ramírez" userId="18159a8c-b454-4f72-9e2b-385641e73dff" providerId="ADAL" clId="{581AF98D-CCC0-4987-B9A5-E30D64487D45}" dt="2026-03-09T20:59:21.905" v="838" actId="26606"/>
          <ac:spMkLst>
            <pc:docMk/>
            <pc:sldMk cId="3111484042" sldId="270"/>
            <ac:spMk id="10" creationId="{D914EEE2-91CA-464B-AC64-5479DB51338C}"/>
          </ac:spMkLst>
        </pc:spChg>
        <pc:spChg chg="add del">
          <ac:chgData name="Martha Leticia Mercado Ramírez" userId="18159a8c-b454-4f72-9e2b-385641e73dff" providerId="ADAL" clId="{581AF98D-CCC0-4987-B9A5-E30D64487D45}" dt="2026-03-09T20:59:21.905" v="838" actId="26606"/>
          <ac:spMkLst>
            <pc:docMk/>
            <pc:sldMk cId="3111484042" sldId="270"/>
            <ac:spMk id="12" creationId="{6850C165-81F9-4CBC-87CA-3E6EBEA63901}"/>
          </ac:spMkLst>
        </pc:spChg>
        <pc:spChg chg="add del">
          <ac:chgData name="Martha Leticia Mercado Ramírez" userId="18159a8c-b454-4f72-9e2b-385641e73dff" providerId="ADAL" clId="{581AF98D-CCC0-4987-B9A5-E30D64487D45}" dt="2026-03-09T20:59:21.905" v="838" actId="26606"/>
          <ac:spMkLst>
            <pc:docMk/>
            <pc:sldMk cId="3111484042" sldId="270"/>
            <ac:spMk id="14" creationId="{5C1A212B-431A-4929-AA76-34A688D359DD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16" creationId="{D345BFCA-92C3-4C8C-AD4E-7C93B21AB10E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17" creationId="{CB63154B-778D-4A97-B328-36341A5215B2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18" creationId="{A42CB2DF-2926-4309-B0C1-B570F8A03228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19" creationId="{26852807-850F-4AFA-B3C1-C7E2F18062C1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20" creationId="{ADD5268D-4E12-4537-9331-7D63522F474B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21" creationId="{54FE1A07-A5FC-4947-88B8-D7BBEEDDD8CF}"/>
          </ac:spMkLst>
        </pc:spChg>
        <pc:spChg chg="add">
          <ac:chgData name="Martha Leticia Mercado Ramírez" userId="18159a8c-b454-4f72-9e2b-385641e73dff" providerId="ADAL" clId="{581AF98D-CCC0-4987-B9A5-E30D64487D45}" dt="2026-03-09T20:59:21.917" v="839" actId="26606"/>
          <ac:spMkLst>
            <pc:docMk/>
            <pc:sldMk cId="3111484042" sldId="270"/>
            <ac:spMk id="22" creationId="{0475B8A0-61D9-46E9-8787-46CEB7D0A1BE}"/>
          </ac:spMkLst>
        </pc:spChg>
      </pc:sldChg>
      <pc:sldChg chg="addSp modSp del">
        <pc:chgData name="Martha Leticia Mercado Ramírez" userId="18159a8c-b454-4f72-9e2b-385641e73dff" providerId="ADAL" clId="{581AF98D-CCC0-4987-B9A5-E30D64487D45}" dt="2026-03-09T19:20:57.447" v="9" actId="47"/>
        <pc:sldMkLst>
          <pc:docMk/>
          <pc:sldMk cId="3869245124" sldId="270"/>
        </pc:sldMkLst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3" creationId="{9D474EEB-0CB0-FEC2-2196-6FCDD84D2DCC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4" creationId="{C1942A09-9467-F7FE-B99F-B9D2A66D341F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5" creationId="{267F3DAE-48DF-DA1B-1AC0-BF2095ED27F3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6" creationId="{5244746C-A1AC-07F1-E96B-D97410DDB501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8" creationId="{5E7E290F-020E-4E32-FA6C-4F9A0997F9CC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9" creationId="{08FACA14-633A-D2E3-CCFB-1C755FDA1F14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10" creationId="{9EBA0981-34FD-8286-14D6-609BF29AB1AE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11" creationId="{81D71C70-9CF0-B0B7-3E99-2BF083974334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12" creationId="{669BD141-7D23-1850-D62D-1D7EBBF84564}"/>
          </ac:spMkLst>
        </pc:spChg>
        <pc:spChg chg="add mod">
          <ac:chgData name="Martha Leticia Mercado Ramírez" userId="18159a8c-b454-4f72-9e2b-385641e73dff" providerId="ADAL" clId="{581AF98D-CCC0-4987-B9A5-E30D64487D45}" dt="2026-03-09T19:20:54.095" v="8" actId="113"/>
          <ac:spMkLst>
            <pc:docMk/>
            <pc:sldMk cId="3869245124" sldId="270"/>
            <ac:spMk id="13" creationId="{F8147702-8FD9-04AA-4FFA-7FB8027B574C}"/>
          </ac:spMkLst>
        </pc:spChg>
      </pc:sldChg>
      <pc:sldChg chg="addSp modSp new mod modTransition setBg ad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151444373" sldId="271"/>
        </pc:sldMkLst>
        <pc:spChg chg="mo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2" creationId="{69C508A8-153A-13D0-544F-AA05A46DD976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7" creationId="{7A08E557-10DB-421A-876E-1AE58F8E07C4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9" creationId="{1BF0D3EE-070A-4852-8B5A-AA44D3E8164E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11" creationId="{96F84D80-35B1-45B0-84DF-5743E83EE21F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13" creationId="{AC425E51-0F1B-4840-982B-B92C28F427F0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15" creationId="{023EDB88-A5F6-4BA8-9DFE-7C07E5A06992}"/>
          </ac:spMkLst>
        </pc:spChg>
        <pc:spChg chg="add">
          <ac:chgData name="Martha Leticia Mercado Ramírez" userId="18159a8c-b454-4f72-9e2b-385641e73dff" providerId="ADAL" clId="{581AF98D-CCC0-4987-B9A5-E30D64487D45}" dt="2026-03-09T20:59:13.859" v="834" actId="26606"/>
          <ac:spMkLst>
            <pc:docMk/>
            <pc:sldMk cId="1151444373" sldId="271"/>
            <ac:spMk id="17" creationId="{569F247B-257A-498F-9D12-D98D33DB6AEC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8577690" sldId="272"/>
        </pc:sldMkLst>
        <pc:spChg chg="mo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2" creationId="{F6648CD4-1704-5AB2-3843-495D9DDAA9FD}"/>
          </ac:spMkLst>
        </pc:spChg>
        <pc:spChg chg="add del mo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3" creationId="{2DEA6D8D-49DA-2230-AD39-B06647C6339A}"/>
          </ac:spMkLst>
        </pc:spChg>
        <pc:spChg chg="add del">
          <ac:chgData name="Martha Leticia Mercado Ramírez" userId="18159a8c-b454-4f72-9e2b-385641e73dff" providerId="ADAL" clId="{581AF98D-CCC0-4987-B9A5-E30D64487D45}" dt="2026-03-09T20:59:38.244" v="843" actId="26606"/>
          <ac:spMkLst>
            <pc:docMk/>
            <pc:sldMk cId="18577690" sldId="272"/>
            <ac:spMk id="9" creationId="{6AE74EBA-D2C0-48AE-BC45-68F2A5D40999}"/>
          </ac:spMkLst>
        </pc:spChg>
        <pc:spChg chg="add del">
          <ac:chgData name="Martha Leticia Mercado Ramírez" userId="18159a8c-b454-4f72-9e2b-385641e73dff" providerId="ADAL" clId="{581AF98D-CCC0-4987-B9A5-E30D64487D45}" dt="2026-03-09T20:59:38.244" v="843" actId="26606"/>
          <ac:spMkLst>
            <pc:docMk/>
            <pc:sldMk cId="18577690" sldId="272"/>
            <ac:spMk id="11" creationId="{FB26DDCB-14E3-4156-835C-B9A6A4300C78}"/>
          </ac:spMkLst>
        </pc:spChg>
        <pc:spChg chg="add del">
          <ac:chgData name="Martha Leticia Mercado Ramírez" userId="18159a8c-b454-4f72-9e2b-385641e73dff" providerId="ADAL" clId="{581AF98D-CCC0-4987-B9A5-E30D64487D45}" dt="2026-03-09T20:59:38.244" v="843" actId="26606"/>
          <ac:spMkLst>
            <pc:docMk/>
            <pc:sldMk cId="18577690" sldId="272"/>
            <ac:spMk id="13" creationId="{83299DC6-FC4C-47A5-B9DE-DD3011E19401}"/>
          </ac:spMkLst>
        </pc:spChg>
        <pc:spChg chg="add del">
          <ac:chgData name="Martha Leticia Mercado Ramírez" userId="18159a8c-b454-4f72-9e2b-385641e73dff" providerId="ADAL" clId="{581AF98D-CCC0-4987-B9A5-E30D64487D45}" dt="2026-03-09T20:59:38.244" v="843" actId="26606"/>
          <ac:spMkLst>
            <pc:docMk/>
            <pc:sldMk cId="18577690" sldId="272"/>
            <ac:spMk id="15" creationId="{A455CAC4-59BE-4CCB-9569-D2A1AAA3AD65}"/>
          </ac:spMkLst>
        </pc:spChg>
        <pc:spChg chg="ad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17" creationId="{6AE74EBA-D2C0-48AE-BC45-68F2A5D40999}"/>
          </ac:spMkLst>
        </pc:spChg>
        <pc:spChg chg="ad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18" creationId="{FB26DDCB-14E3-4156-835C-B9A6A4300C78}"/>
          </ac:spMkLst>
        </pc:spChg>
        <pc:spChg chg="ad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19" creationId="{83299DC6-FC4C-47A5-B9DE-DD3011E19401}"/>
          </ac:spMkLst>
        </pc:spChg>
        <pc:spChg chg="add">
          <ac:chgData name="Martha Leticia Mercado Ramírez" userId="18159a8c-b454-4f72-9e2b-385641e73dff" providerId="ADAL" clId="{581AF98D-CCC0-4987-B9A5-E30D64487D45}" dt="2026-03-09T20:59:38.267" v="844" actId="26606"/>
          <ac:spMkLst>
            <pc:docMk/>
            <pc:sldMk cId="18577690" sldId="272"/>
            <ac:spMk id="20" creationId="{A455CAC4-59BE-4CCB-9569-D2A1AAA3AD65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59:38.244" v="843" actId="26606"/>
          <ac:graphicFrameMkLst>
            <pc:docMk/>
            <pc:sldMk cId="18577690" sldId="272"/>
            <ac:graphicFrameMk id="5" creationId="{3C4A1B78-D254-CA75-56BF-B304F706BB8F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0:59:44.396" v="845" actId="14100"/>
          <ac:graphicFrameMkLst>
            <pc:docMk/>
            <pc:sldMk cId="18577690" sldId="272"/>
            <ac:graphicFrameMk id="21" creationId="{15887AEB-DB55-C639-19A5-0BA650D1283A}"/>
          </ac:graphicFrameMkLst>
        </pc:graphicFrameChg>
      </pc:sldChg>
      <pc:sldChg chg="addSp 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846599918" sldId="273"/>
        </pc:sldMkLst>
        <pc:spChg chg="mod">
          <ac:chgData name="Martha Leticia Mercado Ramírez" userId="18159a8c-b454-4f72-9e2b-385641e73dff" providerId="ADAL" clId="{581AF98D-CCC0-4987-B9A5-E30D64487D45}" dt="2026-03-09T19:22:54.180" v="43" actId="27636"/>
          <ac:spMkLst>
            <pc:docMk/>
            <pc:sldMk cId="3846599918" sldId="273"/>
            <ac:spMk id="2" creationId="{0CF949E7-FCBE-CFC1-7400-9367D16C7775}"/>
          </ac:spMkLst>
        </pc:spChg>
        <pc:spChg chg="mod">
          <ac:chgData name="Martha Leticia Mercado Ramírez" userId="18159a8c-b454-4f72-9e2b-385641e73dff" providerId="ADAL" clId="{581AF98D-CCC0-4987-B9A5-E30D64487D45}" dt="2026-03-09T21:00:12.666" v="851" actId="113"/>
          <ac:spMkLst>
            <pc:docMk/>
            <pc:sldMk cId="3846599918" sldId="273"/>
            <ac:spMk id="3" creationId="{5D18E61E-9192-B422-6098-957A256AD7D8}"/>
          </ac:spMkLst>
        </pc:spChg>
        <pc:spChg chg="add mod">
          <ac:chgData name="Martha Leticia Mercado Ramírez" userId="18159a8c-b454-4f72-9e2b-385641e73dff" providerId="ADAL" clId="{581AF98D-CCC0-4987-B9A5-E30D64487D45}" dt="2026-03-09T21:00:08.986" v="850" actId="113"/>
          <ac:spMkLst>
            <pc:docMk/>
            <pc:sldMk cId="3846599918" sldId="273"/>
            <ac:spMk id="4" creationId="{A0DF6F90-53D7-AB76-8233-E7C83E7B5A13}"/>
          </ac:spMkLst>
        </pc:sp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894664750" sldId="274"/>
        </pc:sldMkLst>
        <pc:spChg chg="mo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2" creationId="{3178FC98-A269-9745-AC08-B93E7285BD3A}"/>
          </ac:spMkLst>
        </pc:spChg>
        <pc:spChg chg="del mo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3" creationId="{C7D1BFDD-61AD-5D2A-5D46-7C54963B8616}"/>
          </ac:spMkLst>
        </pc:spChg>
        <pc:spChg chg="ad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9" creationId="{6AE74EBA-D2C0-48AE-BC45-68F2A5D40999}"/>
          </ac:spMkLst>
        </pc:spChg>
        <pc:spChg chg="ad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11" creationId="{FB26DDCB-14E3-4156-835C-B9A6A4300C78}"/>
          </ac:spMkLst>
        </pc:spChg>
        <pc:spChg chg="ad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13" creationId="{83299DC6-FC4C-47A5-B9DE-DD3011E19401}"/>
          </ac:spMkLst>
        </pc:spChg>
        <pc:spChg chg="add">
          <ac:chgData name="Martha Leticia Mercado Ramírez" userId="18159a8c-b454-4f72-9e2b-385641e73dff" providerId="ADAL" clId="{581AF98D-CCC0-4987-B9A5-E30D64487D45}" dt="2026-03-09T21:00:17.914" v="852" actId="26606"/>
          <ac:spMkLst>
            <pc:docMk/>
            <pc:sldMk cId="1894664750" sldId="274"/>
            <ac:spMk id="15" creationId="{A455CAC4-59BE-4CCB-9569-D2A1AAA3AD65}"/>
          </ac:spMkLst>
        </pc:spChg>
        <pc:graphicFrameChg chg="add">
          <ac:chgData name="Martha Leticia Mercado Ramírez" userId="18159a8c-b454-4f72-9e2b-385641e73dff" providerId="ADAL" clId="{581AF98D-CCC0-4987-B9A5-E30D64487D45}" dt="2026-03-09T21:00:17.914" v="852" actId="26606"/>
          <ac:graphicFrameMkLst>
            <pc:docMk/>
            <pc:sldMk cId="1894664750" sldId="274"/>
            <ac:graphicFrameMk id="5" creationId="{DE41CEBC-B985-C51D-C0B3-E5B67F612A16}"/>
          </ac:graphicFrameMkLst>
        </pc:graphicFrameChg>
      </pc:sldChg>
      <pc:sldChg chg="modSp new del mod">
        <pc:chgData name="Martha Leticia Mercado Ramírez" userId="18159a8c-b454-4f72-9e2b-385641e73dff" providerId="ADAL" clId="{581AF98D-CCC0-4987-B9A5-E30D64487D45}" dt="2026-03-09T19:30:50.583" v="89" actId="47"/>
        <pc:sldMkLst>
          <pc:docMk/>
          <pc:sldMk cId="1953359093" sldId="275"/>
        </pc:sldMkLst>
        <pc:spChg chg="mod">
          <ac:chgData name="Martha Leticia Mercado Ramírez" userId="18159a8c-b454-4f72-9e2b-385641e73dff" providerId="ADAL" clId="{581AF98D-CCC0-4987-B9A5-E30D64487D45}" dt="2026-03-09T19:25:09.101" v="64" actId="27636"/>
          <ac:spMkLst>
            <pc:docMk/>
            <pc:sldMk cId="1953359093" sldId="275"/>
            <ac:spMk id="3" creationId="{E77EBAE6-D6AB-4C42-60CD-610E87247C8A}"/>
          </ac:spMkLst>
        </pc:spChg>
      </pc:sldChg>
      <pc:sldChg chg="addSp modSp new mod modTransition setBg ad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50700867" sldId="276"/>
        </pc:sldMkLst>
        <pc:spChg chg="mo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2" creationId="{B64BFF23-A330-1845-A2B8-E0570049E580}"/>
          </ac:spMkLst>
        </pc:spChg>
        <pc:spChg chg="ad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7" creationId="{7A08E557-10DB-421A-876E-1AE58F8E07C4}"/>
          </ac:spMkLst>
        </pc:spChg>
        <pc:spChg chg="ad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9" creationId="{C71F5A19-AFB8-4ED6-8F86-8FE92E25FDAA}"/>
          </ac:spMkLst>
        </pc:spChg>
        <pc:spChg chg="ad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11" creationId="{30F7475D-5CD0-420F-8E59-B84F32727749}"/>
          </ac:spMkLst>
        </pc:spChg>
        <pc:spChg chg="ad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13" creationId="{81859C0D-E18A-4C86-B214-4AC5F1CB6FC2}"/>
          </ac:spMkLst>
        </pc:spChg>
        <pc:spChg chg="add">
          <ac:chgData name="Martha Leticia Mercado Ramírez" userId="18159a8c-b454-4f72-9e2b-385641e73dff" providerId="ADAL" clId="{581AF98D-CCC0-4987-B9A5-E30D64487D45}" dt="2026-03-09T21:00:22.395" v="853" actId="26606"/>
          <ac:spMkLst>
            <pc:docMk/>
            <pc:sldMk cId="150700867" sldId="276"/>
            <ac:spMk id="15" creationId="{12E616F4-2B04-4A83-B9CB-BD61C5724CDF}"/>
          </ac:spMkLst>
        </pc:spChg>
      </pc:sldChg>
      <pc:sldChg chg="new del">
        <pc:chgData name="Martha Leticia Mercado Ramírez" userId="18159a8c-b454-4f72-9e2b-385641e73dff" providerId="ADAL" clId="{581AF98D-CCC0-4987-B9A5-E30D64487D45}" dt="2026-03-09T19:30:50.612" v="90" actId="47"/>
        <pc:sldMkLst>
          <pc:docMk/>
          <pc:sldMk cId="736214209" sldId="277"/>
        </pc:sldMkLst>
      </pc:sldChg>
      <pc:sldChg chg="modSp new del mod">
        <pc:chgData name="Martha Leticia Mercado Ramírez" userId="18159a8c-b454-4f72-9e2b-385641e73dff" providerId="ADAL" clId="{581AF98D-CCC0-4987-B9A5-E30D64487D45}" dt="2026-03-09T19:31:04.993" v="94" actId="47"/>
        <pc:sldMkLst>
          <pc:docMk/>
          <pc:sldMk cId="3415390059" sldId="278"/>
        </pc:sldMkLst>
        <pc:spChg chg="mod">
          <ac:chgData name="Martha Leticia Mercado Ramírez" userId="18159a8c-b454-4f72-9e2b-385641e73dff" providerId="ADAL" clId="{581AF98D-CCC0-4987-B9A5-E30D64487D45}" dt="2026-03-09T19:29:01.268" v="68" actId="6549"/>
          <ac:spMkLst>
            <pc:docMk/>
            <pc:sldMk cId="3415390059" sldId="278"/>
            <ac:spMk id="3" creationId="{7345E472-9D5D-22B3-D2CC-B0975C4C91EB}"/>
          </ac:spMkLst>
        </pc:spChg>
      </pc:sldChg>
      <pc:sldChg chg="modSp add del mod">
        <pc:chgData name="Martha Leticia Mercado Ramírez" userId="18159a8c-b454-4f72-9e2b-385641e73dff" providerId="ADAL" clId="{581AF98D-CCC0-4987-B9A5-E30D64487D45}" dt="2026-03-09T19:30:50.646" v="91" actId="47"/>
        <pc:sldMkLst>
          <pc:docMk/>
          <pc:sldMk cId="1090147772" sldId="279"/>
        </pc:sldMkLst>
        <pc:spChg chg="mod">
          <ac:chgData name="Martha Leticia Mercado Ramírez" userId="18159a8c-b454-4f72-9e2b-385641e73dff" providerId="ADAL" clId="{581AF98D-CCC0-4987-B9A5-E30D64487D45}" dt="2026-03-09T19:29:55.622" v="85" actId="20578"/>
          <ac:spMkLst>
            <pc:docMk/>
            <pc:sldMk cId="1090147772" sldId="279"/>
            <ac:spMk id="2" creationId="{AA55D62D-8C09-D484-20C0-2824F46C3FCE}"/>
          </ac:spMkLst>
        </pc:spChg>
        <pc:spChg chg="mod">
          <ac:chgData name="Martha Leticia Mercado Ramírez" userId="18159a8c-b454-4f72-9e2b-385641e73dff" providerId="ADAL" clId="{581AF98D-CCC0-4987-B9A5-E30D64487D45}" dt="2026-03-09T19:30:03.465" v="88" actId="27636"/>
          <ac:spMkLst>
            <pc:docMk/>
            <pc:sldMk cId="1090147772" sldId="279"/>
            <ac:spMk id="3" creationId="{9FA5604A-2EDA-2187-B447-F07DFDB66BF2}"/>
          </ac:spMkLst>
        </pc:spChg>
      </pc:sldChg>
      <pc:sldChg chg="addSp modSp add del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188592633" sldId="280"/>
        </pc:sldMkLst>
        <pc:spChg chg="mod">
          <ac:chgData name="Martha Leticia Mercado Ramírez" userId="18159a8c-b454-4f72-9e2b-385641e73dff" providerId="ADAL" clId="{581AF98D-CCC0-4987-B9A5-E30D64487D45}" dt="2026-03-09T21:00:25.305" v="855" actId="26606"/>
          <ac:spMkLst>
            <pc:docMk/>
            <pc:sldMk cId="1188592633" sldId="280"/>
            <ac:spMk id="2" creationId="{F58F3A86-C36A-C7CD-257C-9BB014BF2769}"/>
          </ac:spMkLst>
        </pc:spChg>
        <pc:spChg chg="mod">
          <ac:chgData name="Martha Leticia Mercado Ramírez" userId="18159a8c-b454-4f72-9e2b-385641e73dff" providerId="ADAL" clId="{581AF98D-CCC0-4987-B9A5-E30D64487D45}" dt="2026-03-09T21:00:32.231" v="857" actId="123"/>
          <ac:spMkLst>
            <pc:docMk/>
            <pc:sldMk cId="1188592633" sldId="280"/>
            <ac:spMk id="3" creationId="{32F0FE66-54AC-EE2B-D450-60B58844EE2C}"/>
          </ac:spMkLst>
        </pc:spChg>
        <pc:spChg chg="add">
          <ac:chgData name="Martha Leticia Mercado Ramírez" userId="18159a8c-b454-4f72-9e2b-385641e73dff" providerId="ADAL" clId="{581AF98D-CCC0-4987-B9A5-E30D64487D45}" dt="2026-03-09T21:00:25.305" v="855" actId="26606"/>
          <ac:spMkLst>
            <pc:docMk/>
            <pc:sldMk cId="1188592633" sldId="280"/>
            <ac:spMk id="8" creationId="{70FF25AD-0F94-41DA-B0CB-8FDC642B706A}"/>
          </ac:spMkLst>
        </pc:spChg>
        <pc:spChg chg="add">
          <ac:chgData name="Martha Leticia Mercado Ramírez" userId="18159a8c-b454-4f72-9e2b-385641e73dff" providerId="ADAL" clId="{581AF98D-CCC0-4987-B9A5-E30D64487D45}" dt="2026-03-09T21:00:25.305" v="855" actId="26606"/>
          <ac:spMkLst>
            <pc:docMk/>
            <pc:sldMk cId="1188592633" sldId="280"/>
            <ac:spMk id="10" creationId="{D914EEE2-91CA-464B-AC64-5479DB51338C}"/>
          </ac:spMkLst>
        </pc:spChg>
        <pc:spChg chg="add">
          <ac:chgData name="Martha Leticia Mercado Ramírez" userId="18159a8c-b454-4f72-9e2b-385641e73dff" providerId="ADAL" clId="{581AF98D-CCC0-4987-B9A5-E30D64487D45}" dt="2026-03-09T21:00:25.305" v="855" actId="26606"/>
          <ac:spMkLst>
            <pc:docMk/>
            <pc:sldMk cId="1188592633" sldId="280"/>
            <ac:spMk id="12" creationId="{6850C165-81F9-4CBC-87CA-3E6EBEA63901}"/>
          </ac:spMkLst>
        </pc:spChg>
        <pc:spChg chg="add">
          <ac:chgData name="Martha Leticia Mercado Ramírez" userId="18159a8c-b454-4f72-9e2b-385641e73dff" providerId="ADAL" clId="{581AF98D-CCC0-4987-B9A5-E30D64487D45}" dt="2026-03-09T21:00:25.305" v="855" actId="26606"/>
          <ac:spMkLst>
            <pc:docMk/>
            <pc:sldMk cId="1188592633" sldId="280"/>
            <ac:spMk id="14" creationId="{5C1A212B-431A-4929-AA76-34A688D359DD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206876151" sldId="281"/>
        </pc:sldMkLst>
        <pc:spChg chg="mo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2" creationId="{A82408C9-173B-CA24-6786-797414B0F565}"/>
          </ac:spMkLst>
        </pc:spChg>
        <pc:spChg chg="del mo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3" creationId="{CE9DF597-6488-FC75-4238-7B6826587AFB}"/>
          </ac:spMkLst>
        </pc:spChg>
        <pc:spChg chg="ad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9" creationId="{266A3FE7-60D1-46EB-85C0-DA73D11FB884}"/>
          </ac:spMkLst>
        </pc:spChg>
        <pc:spChg chg="ad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11" creationId="{7C294D02-7B12-44A2-ADE7-D17811CC1683}"/>
          </ac:spMkLst>
        </pc:spChg>
        <pc:spChg chg="ad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13" creationId="{0F743AA9-AD4A-4C7C-A2F8-D376FD29CCBA}"/>
          </ac:spMkLst>
        </pc:spChg>
        <pc:spChg chg="add">
          <ac:chgData name="Martha Leticia Mercado Ramírez" userId="18159a8c-b454-4f72-9e2b-385641e73dff" providerId="ADAL" clId="{581AF98D-CCC0-4987-B9A5-E30D64487D45}" dt="2026-03-09T21:03:30.299" v="904" actId="26606"/>
          <ac:spMkLst>
            <pc:docMk/>
            <pc:sldMk cId="3206876151" sldId="281"/>
            <ac:spMk id="15" creationId="{AE959701-876A-4201-8EE6-E65DF338A8AC}"/>
          </ac:spMkLst>
        </pc:spChg>
        <pc:graphicFrameChg chg="add mod">
          <ac:chgData name="Martha Leticia Mercado Ramírez" userId="18159a8c-b454-4f72-9e2b-385641e73dff" providerId="ADAL" clId="{581AF98D-CCC0-4987-B9A5-E30D64487D45}" dt="2026-03-09T21:03:37.072" v="906" actId="14100"/>
          <ac:graphicFrameMkLst>
            <pc:docMk/>
            <pc:sldMk cId="3206876151" sldId="281"/>
            <ac:graphicFrameMk id="5" creationId="{F9DD3865-5FDC-8EC3-6A0D-CF4927D8D9FF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084806095" sldId="282"/>
        </pc:sldMkLst>
        <pc:spChg chg="mod">
          <ac:chgData name="Martha Leticia Mercado Ramírez" userId="18159a8c-b454-4f72-9e2b-385641e73dff" providerId="ADAL" clId="{581AF98D-CCC0-4987-B9A5-E30D64487D45}" dt="2026-03-09T20:05:10.007" v="432" actId="26606"/>
          <ac:spMkLst>
            <pc:docMk/>
            <pc:sldMk cId="3084806095" sldId="282"/>
            <ac:spMk id="2" creationId="{923192E2-85AF-96EA-4CAA-8F185F4C254A}"/>
          </ac:spMkLst>
        </pc:spChg>
        <pc:spChg chg="add del">
          <ac:chgData name="Martha Leticia Mercado Ramírez" userId="18159a8c-b454-4f72-9e2b-385641e73dff" providerId="ADAL" clId="{581AF98D-CCC0-4987-B9A5-E30D64487D45}" dt="2026-03-09T19:33:57.776" v="143"/>
          <ac:spMkLst>
            <pc:docMk/>
            <pc:sldMk cId="3084806095" sldId="282"/>
            <ac:spMk id="3" creationId="{77F134E2-3CDE-2528-F20E-BC4EA4E0C339}"/>
          </ac:spMkLst>
        </pc:spChg>
        <pc:spChg chg="add">
          <ac:chgData name="Martha Leticia Mercado Ramírez" userId="18159a8c-b454-4f72-9e2b-385641e73dff" providerId="ADAL" clId="{581AF98D-CCC0-4987-B9A5-E30D64487D45}" dt="2026-03-09T20:05:10.007" v="432" actId="26606"/>
          <ac:spMkLst>
            <pc:docMk/>
            <pc:sldMk cId="3084806095" sldId="282"/>
            <ac:spMk id="10" creationId="{266A3FE7-60D1-46EB-85C0-DA73D11FB884}"/>
          </ac:spMkLst>
        </pc:spChg>
        <pc:spChg chg="add">
          <ac:chgData name="Martha Leticia Mercado Ramírez" userId="18159a8c-b454-4f72-9e2b-385641e73dff" providerId="ADAL" clId="{581AF98D-CCC0-4987-B9A5-E30D64487D45}" dt="2026-03-09T20:05:10.007" v="432" actId="26606"/>
          <ac:spMkLst>
            <pc:docMk/>
            <pc:sldMk cId="3084806095" sldId="282"/>
            <ac:spMk id="12" creationId="{7C294D02-7B12-44A2-ADE7-D17811CC1683}"/>
          </ac:spMkLst>
        </pc:spChg>
        <pc:spChg chg="add">
          <ac:chgData name="Martha Leticia Mercado Ramírez" userId="18159a8c-b454-4f72-9e2b-385641e73dff" providerId="ADAL" clId="{581AF98D-CCC0-4987-B9A5-E30D64487D45}" dt="2026-03-09T20:05:10.007" v="432" actId="26606"/>
          <ac:spMkLst>
            <pc:docMk/>
            <pc:sldMk cId="3084806095" sldId="282"/>
            <ac:spMk id="14" creationId="{0F743AA9-AD4A-4C7C-A2F8-D376FD29CCBA}"/>
          </ac:spMkLst>
        </pc:spChg>
        <pc:spChg chg="add">
          <ac:chgData name="Martha Leticia Mercado Ramírez" userId="18159a8c-b454-4f72-9e2b-385641e73dff" providerId="ADAL" clId="{581AF98D-CCC0-4987-B9A5-E30D64487D45}" dt="2026-03-09T20:05:10.007" v="432" actId="26606"/>
          <ac:spMkLst>
            <pc:docMk/>
            <pc:sldMk cId="3084806095" sldId="282"/>
            <ac:spMk id="16" creationId="{AE959701-876A-4201-8EE6-E65DF338A8AC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3-09T19:33:05.016" v="142"/>
          <ac:graphicFrameMkLst>
            <pc:docMk/>
            <pc:sldMk cId="3084806095" sldId="282"/>
            <ac:graphicFrameMk id="4" creationId="{609CF9D8-2BCD-8E85-C411-FD2FCC317A3C}"/>
          </ac:graphicFrameMkLst>
        </pc:graphicFrameChg>
        <pc:graphicFrameChg chg="add mod modGraphic">
          <ac:chgData name="Martha Leticia Mercado Ramírez" userId="18159a8c-b454-4f72-9e2b-385641e73dff" providerId="ADAL" clId="{581AF98D-CCC0-4987-B9A5-E30D64487D45}" dt="2026-03-09T20:39:10.120" v="623" actId="14734"/>
          <ac:graphicFrameMkLst>
            <pc:docMk/>
            <pc:sldMk cId="3084806095" sldId="282"/>
            <ac:graphicFrameMk id="5" creationId="{AD101A55-3A9F-5ECA-5026-6ED93B000E79}"/>
          </ac:graphicFrameMkLst>
        </pc:graphicFrame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201354537" sldId="283"/>
        </pc:sldMkLst>
        <pc:spChg chg="mod">
          <ac:chgData name="Martha Leticia Mercado Ramírez" userId="18159a8c-b454-4f72-9e2b-385641e73dff" providerId="ADAL" clId="{581AF98D-CCC0-4987-B9A5-E30D64487D45}" dt="2026-03-09T20:04:54.146" v="429" actId="26606"/>
          <ac:spMkLst>
            <pc:docMk/>
            <pc:sldMk cId="1201354537" sldId="283"/>
            <ac:spMk id="2" creationId="{9AB1C4EB-2591-AB89-6F62-111436AAED34}"/>
          </ac:spMkLst>
        </pc:spChg>
        <pc:spChg chg="add del mod">
          <ac:chgData name="Martha Leticia Mercado Ramírez" userId="18159a8c-b454-4f72-9e2b-385641e73dff" providerId="ADAL" clId="{581AF98D-CCC0-4987-B9A5-E30D64487D45}" dt="2026-03-09T19:35:54.928" v="163"/>
          <ac:spMkLst>
            <pc:docMk/>
            <pc:sldMk cId="1201354537" sldId="283"/>
            <ac:spMk id="4" creationId="{D0DA0C2C-6BF1-FC68-E90E-87D965BF53E9}"/>
          </ac:spMkLst>
        </pc:spChg>
        <pc:spChg chg="add">
          <ac:chgData name="Martha Leticia Mercado Ramírez" userId="18159a8c-b454-4f72-9e2b-385641e73dff" providerId="ADAL" clId="{581AF98D-CCC0-4987-B9A5-E30D64487D45}" dt="2026-03-09T20:04:54.146" v="429" actId="26606"/>
          <ac:spMkLst>
            <pc:docMk/>
            <pc:sldMk cId="1201354537" sldId="283"/>
            <ac:spMk id="11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20:04:54.146" v="429" actId="26606"/>
          <ac:spMkLst>
            <pc:docMk/>
            <pc:sldMk cId="1201354537" sldId="283"/>
            <ac:spMk id="13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20:04:54.146" v="429" actId="26606"/>
          <ac:spMkLst>
            <pc:docMk/>
            <pc:sldMk cId="1201354537" sldId="283"/>
            <ac:spMk id="15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20:04:54.146" v="429" actId="26606"/>
          <ac:spMkLst>
            <pc:docMk/>
            <pc:sldMk cId="1201354537" sldId="283"/>
            <ac:spMk id="17" creationId="{7A2130C3-47F5-4671-95BC-A16BCFEAB4B5}"/>
          </ac:spMkLst>
        </pc:spChg>
        <pc:graphicFrameChg chg="del">
          <ac:chgData name="Martha Leticia Mercado Ramírez" userId="18159a8c-b454-4f72-9e2b-385641e73dff" providerId="ADAL" clId="{581AF98D-CCC0-4987-B9A5-E30D64487D45}" dt="2026-03-09T19:35:41.693" v="162" actId="478"/>
          <ac:graphicFrameMkLst>
            <pc:docMk/>
            <pc:sldMk cId="1201354537" sldId="283"/>
            <ac:graphicFrameMk id="5" creationId="{A64F357A-5072-508F-27CC-78806A11C935}"/>
          </ac:graphicFrameMkLst>
        </pc:graphicFrameChg>
        <pc:graphicFrameChg chg="add mod modGraphic">
          <ac:chgData name="Martha Leticia Mercado Ramírez" userId="18159a8c-b454-4f72-9e2b-385641e73dff" providerId="ADAL" clId="{581AF98D-CCC0-4987-B9A5-E30D64487D45}" dt="2026-03-09T20:04:59.561" v="431" actId="14100"/>
          <ac:graphicFrameMkLst>
            <pc:docMk/>
            <pc:sldMk cId="1201354537" sldId="283"/>
            <ac:graphicFrameMk id="6" creationId="{50FBEF94-3125-864C-EFAE-56D2B1B6F59B}"/>
          </ac:graphicFrameMkLst>
        </pc:graphicFrameChg>
      </pc:sldChg>
      <pc:sldChg chg="modSp new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749962720" sldId="284"/>
        </pc:sldMkLst>
        <pc:spChg chg="mod">
          <ac:chgData name="Martha Leticia Mercado Ramírez" userId="18159a8c-b454-4f72-9e2b-385641e73dff" providerId="ADAL" clId="{581AF98D-CCC0-4987-B9A5-E30D64487D45}" dt="2026-03-09T19:36:54.820" v="181" actId="27636"/>
          <ac:spMkLst>
            <pc:docMk/>
            <pc:sldMk cId="3749962720" sldId="284"/>
            <ac:spMk id="2" creationId="{C36A5B97-7477-F745-66A0-30ABDA9ED636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100737497" sldId="285"/>
        </pc:sldMkLst>
        <pc:spChg chg="mod">
          <ac:chgData name="Martha Leticia Mercado Ramírez" userId="18159a8c-b454-4f72-9e2b-385641e73dff" providerId="ADAL" clId="{581AF98D-CCC0-4987-B9A5-E30D64487D45}" dt="2026-03-09T20:04:42.278" v="426" actId="26606"/>
          <ac:spMkLst>
            <pc:docMk/>
            <pc:sldMk cId="4100737497" sldId="285"/>
            <ac:spMk id="2" creationId="{975B00CE-3C72-6DBA-B4D6-29989D4BDF04}"/>
          </ac:spMkLst>
        </pc:spChg>
        <pc:spChg chg="del">
          <ac:chgData name="Martha Leticia Mercado Ramírez" userId="18159a8c-b454-4f72-9e2b-385641e73dff" providerId="ADAL" clId="{581AF98D-CCC0-4987-B9A5-E30D64487D45}" dt="2026-03-09T20:00:17.480" v="225"/>
          <ac:spMkLst>
            <pc:docMk/>
            <pc:sldMk cId="4100737497" sldId="285"/>
            <ac:spMk id="3" creationId="{C84DBE39-CC3E-5EEA-D0A4-B0E594A2A48A}"/>
          </ac:spMkLst>
        </pc:spChg>
        <pc:spChg chg="add del">
          <ac:chgData name="Martha Leticia Mercado Ramírez" userId="18159a8c-b454-4f72-9e2b-385641e73dff" providerId="ADAL" clId="{581AF98D-CCC0-4987-B9A5-E30D64487D45}" dt="2026-03-09T20:04:42.253" v="425" actId="26606"/>
          <ac:spMkLst>
            <pc:docMk/>
            <pc:sldMk cId="4100737497" sldId="285"/>
            <ac:spMk id="9" creationId="{280E4338-08DA-4872-90B0-8A5F96ADF1A5}"/>
          </ac:spMkLst>
        </pc:spChg>
        <pc:spChg chg="add del">
          <ac:chgData name="Martha Leticia Mercado Ramírez" userId="18159a8c-b454-4f72-9e2b-385641e73dff" providerId="ADAL" clId="{581AF98D-CCC0-4987-B9A5-E30D64487D45}" dt="2026-03-09T20:04:42.253" v="425" actId="26606"/>
          <ac:spMkLst>
            <pc:docMk/>
            <pc:sldMk cId="4100737497" sldId="285"/>
            <ac:spMk id="11" creationId="{05A97896-00E1-4EAF-86AF-CAEE0E99F88C}"/>
          </ac:spMkLst>
        </pc:spChg>
        <pc:spChg chg="add del">
          <ac:chgData name="Martha Leticia Mercado Ramírez" userId="18159a8c-b454-4f72-9e2b-385641e73dff" providerId="ADAL" clId="{581AF98D-CCC0-4987-B9A5-E30D64487D45}" dt="2026-03-09T20:04:42.253" v="425" actId="26606"/>
          <ac:spMkLst>
            <pc:docMk/>
            <pc:sldMk cId="4100737497" sldId="285"/>
            <ac:spMk id="13" creationId="{3A0DE605-9FA9-43F7-9040-576E3AF4A4E3}"/>
          </ac:spMkLst>
        </pc:spChg>
        <pc:spChg chg="add del">
          <ac:chgData name="Martha Leticia Mercado Ramírez" userId="18159a8c-b454-4f72-9e2b-385641e73dff" providerId="ADAL" clId="{581AF98D-CCC0-4987-B9A5-E30D64487D45}" dt="2026-03-09T20:04:42.253" v="425" actId="26606"/>
          <ac:spMkLst>
            <pc:docMk/>
            <pc:sldMk cId="4100737497" sldId="285"/>
            <ac:spMk id="15" creationId="{03BDBF61-EA98-4376-AA6B-83854BD341B8}"/>
          </ac:spMkLst>
        </pc:spChg>
        <pc:spChg chg="add">
          <ac:chgData name="Martha Leticia Mercado Ramírez" userId="18159a8c-b454-4f72-9e2b-385641e73dff" providerId="ADAL" clId="{581AF98D-CCC0-4987-B9A5-E30D64487D45}" dt="2026-03-09T20:04:42.278" v="426" actId="26606"/>
          <ac:spMkLst>
            <pc:docMk/>
            <pc:sldMk cId="4100737497" sldId="285"/>
            <ac:spMk id="17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20:04:42.278" v="426" actId="26606"/>
          <ac:spMkLst>
            <pc:docMk/>
            <pc:sldMk cId="4100737497" sldId="285"/>
            <ac:spMk id="18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20:04:42.278" v="426" actId="26606"/>
          <ac:spMkLst>
            <pc:docMk/>
            <pc:sldMk cId="4100737497" sldId="285"/>
            <ac:spMk id="19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20:04:42.278" v="426" actId="26606"/>
          <ac:spMkLst>
            <pc:docMk/>
            <pc:sldMk cId="4100737497" sldId="285"/>
            <ac:spMk id="20" creationId="{7A2130C3-47F5-4671-95BC-A16BCFEAB4B5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3-09T20:04:48.631" v="428" actId="14100"/>
          <ac:graphicFrameMkLst>
            <pc:docMk/>
            <pc:sldMk cId="4100737497" sldId="285"/>
            <ac:graphicFrameMk id="4" creationId="{4E225D3A-33D9-AFC4-497E-CDB08407C330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596910814" sldId="286"/>
        </pc:sldMkLst>
        <pc:spChg chg="mo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2" creationId="{A0D89B29-C7CE-6020-F4FD-A0BCF6F97027}"/>
          </ac:spMkLst>
        </pc:spChg>
        <pc:spChg chg="del mo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3" creationId="{0D2E6C40-7185-1DF1-841F-29D962FB78EC}"/>
          </ac:spMkLst>
        </pc:spChg>
        <pc:spChg chg="ad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9" creationId="{280E4338-08DA-4872-90B0-8A5F96ADF1A5}"/>
          </ac:spMkLst>
        </pc:spChg>
        <pc:spChg chg="ad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11" creationId="{05A97896-00E1-4EAF-86AF-CAEE0E99F88C}"/>
          </ac:spMkLst>
        </pc:spChg>
        <pc:spChg chg="ad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13" creationId="{3A0DE605-9FA9-43F7-9040-576E3AF4A4E3}"/>
          </ac:spMkLst>
        </pc:spChg>
        <pc:spChg chg="add">
          <ac:chgData name="Martha Leticia Mercado Ramírez" userId="18159a8c-b454-4f72-9e2b-385641e73dff" providerId="ADAL" clId="{581AF98D-CCC0-4987-B9A5-E30D64487D45}" dt="2026-03-09T20:04:24.826" v="421" actId="26606"/>
          <ac:spMkLst>
            <pc:docMk/>
            <pc:sldMk cId="1596910814" sldId="286"/>
            <ac:spMk id="15" creationId="{03BDBF61-EA98-4376-AA6B-83854BD341B8}"/>
          </ac:spMkLst>
        </pc:spChg>
        <pc:graphicFrameChg chg="add mod">
          <ac:chgData name="Martha Leticia Mercado Ramírez" userId="18159a8c-b454-4f72-9e2b-385641e73dff" providerId="ADAL" clId="{581AF98D-CCC0-4987-B9A5-E30D64487D45}" dt="2026-03-09T20:04:32.459" v="423" actId="14100"/>
          <ac:graphicFrameMkLst>
            <pc:docMk/>
            <pc:sldMk cId="1596910814" sldId="286"/>
            <ac:graphicFrameMk id="5" creationId="{1170C9E9-0D9C-9D14-A084-8D6D5E398BBE}"/>
          </ac:graphicFrameMkLst>
        </pc:graphicFrame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034791537" sldId="287"/>
        </pc:sldMkLst>
        <pc:spChg chg="mo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2" creationId="{1C86096B-0A25-5CA2-4CE0-1C269E2F9FAC}"/>
          </ac:spMkLst>
        </pc:spChg>
        <pc:spChg chg="del mo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3" creationId="{60B3F49D-2233-116E-C168-E3A27CD749BF}"/>
          </ac:spMkLst>
        </pc:spChg>
        <pc:spChg chg="ad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9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11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13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20:04:19.298" v="420" actId="26606"/>
          <ac:spMkLst>
            <pc:docMk/>
            <pc:sldMk cId="2034791537" sldId="287"/>
            <ac:spMk id="15" creationId="{7A2130C3-47F5-4671-95BC-A16BCFEAB4B5}"/>
          </ac:spMkLst>
        </pc:spChg>
        <pc:graphicFrameChg chg="add">
          <ac:chgData name="Martha Leticia Mercado Ramírez" userId="18159a8c-b454-4f72-9e2b-385641e73dff" providerId="ADAL" clId="{581AF98D-CCC0-4987-B9A5-E30D64487D45}" dt="2026-03-09T20:04:19.298" v="420" actId="26606"/>
          <ac:graphicFrameMkLst>
            <pc:docMk/>
            <pc:sldMk cId="2034791537" sldId="287"/>
            <ac:graphicFrameMk id="5" creationId="{808CE122-5A14-3F68-FCFC-2E30219D7F01}"/>
          </ac:graphicFrameMkLst>
        </pc:graphicFrame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626520621" sldId="288"/>
        </pc:sldMkLst>
        <pc:spChg chg="mo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2" creationId="{A7632E1D-7E36-BDFB-ED03-9BD9BE2AE5E2}"/>
          </ac:spMkLst>
        </pc:spChg>
        <pc:spChg chg="del mo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3" creationId="{6F5AA790-8091-8077-EC1C-32844CFBB3DD}"/>
          </ac:spMkLst>
        </pc:spChg>
        <pc:spChg chg="ad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9" creationId="{280E4338-08DA-4872-90B0-8A5F96ADF1A5}"/>
          </ac:spMkLst>
        </pc:spChg>
        <pc:spChg chg="ad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11" creationId="{05A97896-00E1-4EAF-86AF-CAEE0E99F88C}"/>
          </ac:spMkLst>
        </pc:spChg>
        <pc:spChg chg="ad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13" creationId="{3A0DE605-9FA9-43F7-9040-576E3AF4A4E3}"/>
          </ac:spMkLst>
        </pc:spChg>
        <pc:spChg chg="add">
          <ac:chgData name="Martha Leticia Mercado Ramírez" userId="18159a8c-b454-4f72-9e2b-385641e73dff" providerId="ADAL" clId="{581AF98D-CCC0-4987-B9A5-E30D64487D45}" dt="2026-03-09T20:04:13.655" v="419" actId="26606"/>
          <ac:spMkLst>
            <pc:docMk/>
            <pc:sldMk cId="2626520621" sldId="288"/>
            <ac:spMk id="15" creationId="{03BDBF61-EA98-4376-AA6B-83854BD341B8}"/>
          </ac:spMkLst>
        </pc:spChg>
        <pc:graphicFrameChg chg="add">
          <ac:chgData name="Martha Leticia Mercado Ramírez" userId="18159a8c-b454-4f72-9e2b-385641e73dff" providerId="ADAL" clId="{581AF98D-CCC0-4987-B9A5-E30D64487D45}" dt="2026-03-09T20:04:13.655" v="419" actId="26606"/>
          <ac:graphicFrameMkLst>
            <pc:docMk/>
            <pc:sldMk cId="2626520621" sldId="288"/>
            <ac:graphicFrameMk id="5" creationId="{86B027CA-1D0F-4835-8898-D1A8F169107B}"/>
          </ac:graphicFrameMkLst>
        </pc:graphicFrameChg>
      </pc:sldChg>
      <pc:sldChg chg="addSp delSp modSp new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698369134" sldId="289"/>
        </pc:sldMkLst>
        <pc:spChg chg="mod">
          <ac:chgData name="Martha Leticia Mercado Ramírez" userId="18159a8c-b454-4f72-9e2b-385641e73dff" providerId="ADAL" clId="{581AF98D-CCC0-4987-B9A5-E30D64487D45}" dt="2026-03-09T20:07:34.782" v="452" actId="27636"/>
          <ac:spMkLst>
            <pc:docMk/>
            <pc:sldMk cId="698369134" sldId="289"/>
            <ac:spMk id="2" creationId="{F8F0A858-AE48-9ABB-F5FB-FDB8BA9B10A7}"/>
          </ac:spMkLst>
        </pc:spChg>
        <pc:spChg chg="del">
          <ac:chgData name="Martha Leticia Mercado Ramírez" userId="18159a8c-b454-4f72-9e2b-385641e73dff" providerId="ADAL" clId="{581AF98D-CCC0-4987-B9A5-E30D64487D45}" dt="2026-03-09T20:06:12.483" v="439"/>
          <ac:spMkLst>
            <pc:docMk/>
            <pc:sldMk cId="698369134" sldId="289"/>
            <ac:spMk id="3" creationId="{0901A004-0608-5319-3E32-35BAFB0DFBCD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3-09T20:52:40.118" v="768" actId="21"/>
          <ac:graphicFrameMkLst>
            <pc:docMk/>
            <pc:sldMk cId="698369134" sldId="289"/>
            <ac:graphicFrameMk id="4" creationId="{7B52084B-A023-9D5C-F7F2-CAA2839BBB6B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0:07:27.704" v="448"/>
          <ac:graphicFrameMkLst>
            <pc:docMk/>
            <pc:sldMk cId="698369134" sldId="289"/>
            <ac:graphicFrameMk id="5" creationId="{44A1C39E-F653-14A0-899A-6799A0316C8C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711837709" sldId="290"/>
        </pc:sldMkLst>
        <pc:spChg chg="mod">
          <ac:chgData name="Martha Leticia Mercado Ramírez" userId="18159a8c-b454-4f72-9e2b-385641e73dff" providerId="ADAL" clId="{581AF98D-CCC0-4987-B9A5-E30D64487D45}" dt="2026-03-09T20:53:52.096" v="784" actId="14100"/>
          <ac:spMkLst>
            <pc:docMk/>
            <pc:sldMk cId="3711837709" sldId="290"/>
            <ac:spMk id="2" creationId="{DC5168A6-CB6D-C535-5C3B-AB8095045EB7}"/>
          </ac:spMkLst>
        </pc:spChg>
        <pc:spChg chg="del mod">
          <ac:chgData name="Martha Leticia Mercado Ramírez" userId="18159a8c-b454-4f72-9e2b-385641e73dff" providerId="ADAL" clId="{581AF98D-CCC0-4987-B9A5-E30D64487D45}" dt="2026-03-09T20:53:31.659" v="778" actId="26606"/>
          <ac:spMkLst>
            <pc:docMk/>
            <pc:sldMk cId="3711837709" sldId="290"/>
            <ac:spMk id="3" creationId="{2B44CED0-A9BF-33AD-88A4-66DB94C1C9C4}"/>
          </ac:spMkLst>
        </pc:spChg>
        <pc:spChg chg="add">
          <ac:chgData name="Martha Leticia Mercado Ramírez" userId="18159a8c-b454-4f72-9e2b-385641e73dff" providerId="ADAL" clId="{581AF98D-CCC0-4987-B9A5-E30D64487D45}" dt="2026-03-09T20:53:31.659" v="778" actId="26606"/>
          <ac:spMkLst>
            <pc:docMk/>
            <pc:sldMk cId="3711837709" sldId="290"/>
            <ac:spMk id="9" creationId="{A9F95C5C-FBE3-42CB-A029-C907B401BD99}"/>
          </ac:spMkLst>
        </pc:spChg>
        <pc:spChg chg="add">
          <ac:chgData name="Martha Leticia Mercado Ramírez" userId="18159a8c-b454-4f72-9e2b-385641e73dff" providerId="ADAL" clId="{581AF98D-CCC0-4987-B9A5-E30D64487D45}" dt="2026-03-09T20:53:31.659" v="778" actId="26606"/>
          <ac:spMkLst>
            <pc:docMk/>
            <pc:sldMk cId="3711837709" sldId="290"/>
            <ac:spMk id="11" creationId="{A15F4668-AC50-40D9-9F1B-B23CB6D828CA}"/>
          </ac:spMkLst>
        </pc:spChg>
        <pc:spChg chg="add">
          <ac:chgData name="Martha Leticia Mercado Ramírez" userId="18159a8c-b454-4f72-9e2b-385641e73dff" providerId="ADAL" clId="{581AF98D-CCC0-4987-B9A5-E30D64487D45}" dt="2026-03-09T20:53:31.659" v="778" actId="26606"/>
          <ac:spMkLst>
            <pc:docMk/>
            <pc:sldMk cId="3711837709" sldId="290"/>
            <ac:spMk id="13" creationId="{B09B1BDA-9F0D-4681-9831-A7BD4C62EB22}"/>
          </ac:spMkLst>
        </pc:spChg>
        <pc:spChg chg="add">
          <ac:chgData name="Martha Leticia Mercado Ramírez" userId="18159a8c-b454-4f72-9e2b-385641e73dff" providerId="ADAL" clId="{581AF98D-CCC0-4987-B9A5-E30D64487D45}" dt="2026-03-09T20:53:31.659" v="778" actId="26606"/>
          <ac:spMkLst>
            <pc:docMk/>
            <pc:sldMk cId="3711837709" sldId="290"/>
            <ac:spMk id="15" creationId="{7A2130C3-47F5-4671-95BC-A16BCFEAB4B5}"/>
          </ac:spMkLst>
        </pc:spChg>
        <pc:graphicFrameChg chg="add mod">
          <ac:chgData name="Martha Leticia Mercado Ramírez" userId="18159a8c-b454-4f72-9e2b-385641e73dff" providerId="ADAL" clId="{581AF98D-CCC0-4987-B9A5-E30D64487D45}" dt="2026-03-09T20:53:37.760" v="779"/>
          <ac:graphicFrameMkLst>
            <pc:docMk/>
            <pc:sldMk cId="3711837709" sldId="290"/>
            <ac:graphicFrameMk id="5" creationId="{0076584B-607F-2F27-B3F3-B37C4E7722CC}"/>
          </ac:graphicFrameMkLst>
        </pc:graphicFrameChg>
      </pc:sldChg>
      <pc:sldChg chg="new del">
        <pc:chgData name="Martha Leticia Mercado Ramírez" userId="18159a8c-b454-4f72-9e2b-385641e73dff" providerId="ADAL" clId="{581AF98D-CCC0-4987-B9A5-E30D64487D45}" dt="2026-03-09T20:11:21.221" v="528" actId="47"/>
        <pc:sldMkLst>
          <pc:docMk/>
          <pc:sldMk cId="2952467964" sldId="291"/>
        </pc:sldMkLst>
      </pc:sldChg>
      <pc:sldChg chg="addSp delSp modSp new mod or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0076113" sldId="292"/>
        </pc:sldMkLst>
        <pc:spChg chg="mod">
          <ac:chgData name="Martha Leticia Mercado Ramírez" userId="18159a8c-b454-4f72-9e2b-385641e73dff" providerId="ADAL" clId="{581AF98D-CCC0-4987-B9A5-E30D64487D45}" dt="2026-03-09T20:09:50.943" v="492" actId="20578"/>
          <ac:spMkLst>
            <pc:docMk/>
            <pc:sldMk cId="20076113" sldId="292"/>
            <ac:spMk id="2" creationId="{3D738F2A-6D4C-2B62-3579-D392029078C6}"/>
          </ac:spMkLst>
        </pc:spChg>
        <pc:spChg chg="del mod">
          <ac:chgData name="Martha Leticia Mercado Ramírez" userId="18159a8c-b454-4f72-9e2b-385641e73dff" providerId="ADAL" clId="{581AF98D-CCC0-4987-B9A5-E30D64487D45}" dt="2026-03-09T20:55:31.562" v="785" actId="26606"/>
          <ac:spMkLst>
            <pc:docMk/>
            <pc:sldMk cId="20076113" sldId="292"/>
            <ac:spMk id="3" creationId="{124961D8-60A6-3C01-3A23-9D1F96F9B0F4}"/>
          </ac:spMkLst>
        </pc:spChg>
        <pc:spChg chg="mod">
          <ac:chgData name="Martha Leticia Mercado Ramírez" userId="18159a8c-b454-4f72-9e2b-385641e73dff" providerId="ADAL" clId="{581AF98D-CCC0-4987-B9A5-E30D64487D45}" dt="2026-03-09T20:55:39.262" v="787" actId="123"/>
          <ac:spMkLst>
            <pc:docMk/>
            <pc:sldMk cId="20076113" sldId="292"/>
            <ac:spMk id="4" creationId="{A0431D69-53D6-B769-63C4-449FF548E274}"/>
          </ac:spMkLst>
        </pc:spChg>
        <pc:graphicFrameChg chg="add">
          <ac:chgData name="Martha Leticia Mercado Ramírez" userId="18159a8c-b454-4f72-9e2b-385641e73dff" providerId="ADAL" clId="{581AF98D-CCC0-4987-B9A5-E30D64487D45}" dt="2026-03-09T20:55:31.562" v="785" actId="26606"/>
          <ac:graphicFrameMkLst>
            <pc:docMk/>
            <pc:sldMk cId="20076113" sldId="292"/>
            <ac:graphicFrameMk id="6" creationId="{39DD259A-71E6-E704-85B0-B3CF93B4E6A4}"/>
          </ac:graphicFrameMkLst>
        </pc:graphicFrameChg>
      </pc:sldChg>
      <pc:sldChg chg="addSp delSp 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240036021" sldId="293"/>
        </pc:sldMkLst>
        <pc:spChg chg="add del mod">
          <ac:chgData name="Martha Leticia Mercado Ramírez" userId="18159a8c-b454-4f72-9e2b-385641e73dff" providerId="ADAL" clId="{581AF98D-CCC0-4987-B9A5-E30D64487D45}" dt="2026-03-09T20:55:48.431" v="792" actId="26606"/>
          <ac:spMkLst>
            <pc:docMk/>
            <pc:sldMk cId="4240036021" sldId="293"/>
            <ac:spMk id="3" creationId="{B491B929-A5D4-9C61-1F9B-BA8603545131}"/>
          </ac:spMkLst>
        </pc:spChg>
        <pc:spChg chg="mod">
          <ac:chgData name="Martha Leticia Mercado Ramírez" userId="18159a8c-b454-4f72-9e2b-385641e73dff" providerId="ADAL" clId="{581AF98D-CCC0-4987-B9A5-E30D64487D45}" dt="2026-03-09T20:55:54.573" v="793" actId="255"/>
          <ac:spMkLst>
            <pc:docMk/>
            <pc:sldMk cId="4240036021" sldId="293"/>
            <ac:spMk id="4" creationId="{C84B1F9D-D483-D22B-857C-781314BBE196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55:47.243" v="789" actId="26606"/>
          <ac:graphicFrameMkLst>
            <pc:docMk/>
            <pc:sldMk cId="4240036021" sldId="293"/>
            <ac:graphicFrameMk id="6" creationId="{A26A1888-BFD4-67E3-2CC8-60955E7ECC8D}"/>
          </ac:graphicFrameMkLst>
        </pc:graphicFrameChg>
        <pc:graphicFrameChg chg="add del">
          <ac:chgData name="Martha Leticia Mercado Ramírez" userId="18159a8c-b454-4f72-9e2b-385641e73dff" providerId="ADAL" clId="{581AF98D-CCC0-4987-B9A5-E30D64487D45}" dt="2026-03-09T20:55:48.419" v="791" actId="26606"/>
          <ac:graphicFrameMkLst>
            <pc:docMk/>
            <pc:sldMk cId="4240036021" sldId="293"/>
            <ac:graphicFrameMk id="8" creationId="{A29BE82E-5637-18A4-AC9C-59A780C1D9AC}"/>
          </ac:graphicFrameMkLst>
        </pc:graphicFrameChg>
        <pc:graphicFrameChg chg="add">
          <ac:chgData name="Martha Leticia Mercado Ramírez" userId="18159a8c-b454-4f72-9e2b-385641e73dff" providerId="ADAL" clId="{581AF98D-CCC0-4987-B9A5-E30D64487D45}" dt="2026-03-09T20:55:48.431" v="792" actId="26606"/>
          <ac:graphicFrameMkLst>
            <pc:docMk/>
            <pc:sldMk cId="4240036021" sldId="293"/>
            <ac:graphicFrameMk id="10" creationId="{20365001-9358-639D-0D0F-F41511F8C583}"/>
          </ac:graphicFrameMkLst>
        </pc:graphicFrame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00246456" sldId="294"/>
        </pc:sldMkLst>
        <pc:spChg chg="mo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2" creationId="{3E731824-6DCA-BFF6-45E8-620227D3C7DA}"/>
          </ac:spMkLst>
        </pc:spChg>
        <pc:spChg chg="del mo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3" creationId="{A7016F17-0312-2912-AE7F-2226BB9A7F8F}"/>
          </ac:spMkLst>
        </pc:spChg>
        <pc:spChg chg="del mod">
          <ac:chgData name="Martha Leticia Mercado Ramírez" userId="18159a8c-b454-4f72-9e2b-385641e73dff" providerId="ADAL" clId="{581AF98D-CCC0-4987-B9A5-E30D64487D45}" dt="2026-03-09T20:56:00.084" v="794" actId="478"/>
          <ac:spMkLst>
            <pc:docMk/>
            <pc:sldMk cId="100246456" sldId="294"/>
            <ac:spMk id="4" creationId="{997BED59-A61F-3A4D-2713-89E70980A013}"/>
          </ac:spMkLst>
        </pc:spChg>
        <pc:spChg chg="ad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9" creationId="{7A08E557-10DB-421A-876E-1AE58F8E07C4}"/>
          </ac:spMkLst>
        </pc:spChg>
        <pc:spChg chg="ad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11" creationId="{7EFE8E1C-6E21-431C-9566-DBE21EB862EA}"/>
          </ac:spMkLst>
        </pc:spChg>
        <pc:spChg chg="ad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13" creationId="{7CB7A76F-CC93-42A5-9502-CBD469E99327}"/>
          </ac:spMkLst>
        </pc:spChg>
        <pc:spChg chg="add">
          <ac:chgData name="Martha Leticia Mercado Ramírez" userId="18159a8c-b454-4f72-9e2b-385641e73dff" providerId="ADAL" clId="{581AF98D-CCC0-4987-B9A5-E30D64487D45}" dt="2026-03-09T20:56:04.109" v="795" actId="26606"/>
          <ac:spMkLst>
            <pc:docMk/>
            <pc:sldMk cId="100246456" sldId="294"/>
            <ac:spMk id="15" creationId="{CC2217DE-76DC-41C2-B926-88035EF63B27}"/>
          </ac:spMkLst>
        </pc:spChg>
        <pc:graphicFrameChg chg="add">
          <ac:chgData name="Martha Leticia Mercado Ramírez" userId="18159a8c-b454-4f72-9e2b-385641e73dff" providerId="ADAL" clId="{581AF98D-CCC0-4987-B9A5-E30D64487D45}" dt="2026-03-09T20:56:04.109" v="795" actId="26606"/>
          <ac:graphicFrameMkLst>
            <pc:docMk/>
            <pc:sldMk cId="100246456" sldId="294"/>
            <ac:graphicFrameMk id="5" creationId="{2FACF07B-D1EE-7D3C-0AF5-5A3D01C62611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740409919" sldId="295"/>
        </pc:sldMkLst>
        <pc:spChg chg="mo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" creationId="{FB19B6FB-D07A-2887-28BB-46E008D086FB}"/>
          </ac:spMkLst>
        </pc:spChg>
        <pc:spChg chg="mod">
          <ac:chgData name="Martha Leticia Mercado Ramírez" userId="18159a8c-b454-4f72-9e2b-385641e73dff" providerId="ADAL" clId="{581AF98D-CCC0-4987-B9A5-E30D64487D45}" dt="2026-03-09T20:53:07.758" v="775" actId="255"/>
          <ac:spMkLst>
            <pc:docMk/>
            <pc:sldMk cId="740409919" sldId="295"/>
            <ac:spMk id="3" creationId="{CB0541C4-5187-E6C1-B32E-0276254CCC0D}"/>
          </ac:spMkLst>
        </pc:spChg>
        <pc:spChg chg="add del">
          <ac:chgData name="Martha Leticia Mercado Ramírez" userId="18159a8c-b454-4f72-9e2b-385641e73dff" providerId="ADAL" clId="{581AF98D-CCC0-4987-B9A5-E30D64487D45}" dt="2026-03-09T20:52:59.442" v="772" actId="26606"/>
          <ac:spMkLst>
            <pc:docMk/>
            <pc:sldMk cId="740409919" sldId="295"/>
            <ac:spMk id="8" creationId="{369DB5D3-4B63-4FD1-BA37-8EBACA587A1D}"/>
          </ac:spMkLst>
        </pc:spChg>
        <pc:spChg chg="add del">
          <ac:chgData name="Martha Leticia Mercado Ramírez" userId="18159a8c-b454-4f72-9e2b-385641e73dff" providerId="ADAL" clId="{581AF98D-CCC0-4987-B9A5-E30D64487D45}" dt="2026-03-09T20:52:53.512" v="770" actId="26606"/>
          <ac:spMkLst>
            <pc:docMk/>
            <pc:sldMk cId="740409919" sldId="295"/>
            <ac:spMk id="10" creationId="{369DB5D3-4B63-4FD1-BA37-8EBACA587A1D}"/>
          </ac:spMkLst>
        </pc:spChg>
        <pc:spChg chg="add del">
          <ac:chgData name="Martha Leticia Mercado Ramírez" userId="18159a8c-b454-4f72-9e2b-385641e73dff" providerId="ADAL" clId="{581AF98D-CCC0-4987-B9A5-E30D64487D45}" dt="2026-03-09T20:52:53.512" v="770" actId="26606"/>
          <ac:spMkLst>
            <pc:docMk/>
            <pc:sldMk cId="740409919" sldId="295"/>
            <ac:spMk id="12" creationId="{E7958C06-3C04-49E5-ADC2-F87376A5887C}"/>
          </ac:spMkLst>
        </pc:spChg>
        <pc:spChg chg="add del">
          <ac:chgData name="Martha Leticia Mercado Ramírez" userId="18159a8c-b454-4f72-9e2b-385641e73dff" providerId="ADAL" clId="{581AF98D-CCC0-4987-B9A5-E30D64487D45}" dt="2026-03-09T20:52:53.512" v="770" actId="26606"/>
          <ac:spMkLst>
            <pc:docMk/>
            <pc:sldMk cId="740409919" sldId="295"/>
            <ac:spMk id="14" creationId="{FD4F8B04-08DD-4011-96EC-6196277E6003}"/>
          </ac:spMkLst>
        </pc:spChg>
        <pc:spChg chg="add del">
          <ac:chgData name="Martha Leticia Mercado Ramírez" userId="18159a8c-b454-4f72-9e2b-385641e73dff" providerId="ADAL" clId="{581AF98D-CCC0-4987-B9A5-E30D64487D45}" dt="2026-03-09T20:52:53.512" v="770" actId="26606"/>
          <ac:spMkLst>
            <pc:docMk/>
            <pc:sldMk cId="740409919" sldId="295"/>
            <ac:spMk id="16" creationId="{068666C8-2303-425E-AD7D-7978AF7FA454}"/>
          </ac:spMkLst>
        </pc:spChg>
        <pc:spChg chg="add del">
          <ac:chgData name="Martha Leticia Mercado Ramírez" userId="18159a8c-b454-4f72-9e2b-385641e73dff" providerId="ADAL" clId="{581AF98D-CCC0-4987-B9A5-E30D64487D45}" dt="2026-03-09T20:52:59.442" v="772" actId="26606"/>
          <ac:spMkLst>
            <pc:docMk/>
            <pc:sldMk cId="740409919" sldId="295"/>
            <ac:spMk id="18" creationId="{B5650669-C083-4D8C-BC61-0EE74F1CC5E6}"/>
          </ac:spMkLst>
        </pc:spChg>
        <pc:spChg chg="add del">
          <ac:chgData name="Martha Leticia Mercado Ramírez" userId="18159a8c-b454-4f72-9e2b-385641e73dff" providerId="ADAL" clId="{581AF98D-CCC0-4987-B9A5-E30D64487D45}" dt="2026-03-09T20:52:59.442" v="772" actId="26606"/>
          <ac:spMkLst>
            <pc:docMk/>
            <pc:sldMk cId="740409919" sldId="295"/>
            <ac:spMk id="19" creationId="{C214C731-4700-4E5F-92C1-54F9C83FB5CA}"/>
          </ac:spMkLst>
        </pc:spChg>
        <pc:spChg chg="add del">
          <ac:chgData name="Martha Leticia Mercado Ramírez" userId="18159a8c-b454-4f72-9e2b-385641e73dff" providerId="ADAL" clId="{581AF98D-CCC0-4987-B9A5-E30D64487D45}" dt="2026-03-09T20:52:59.442" v="772" actId="26606"/>
          <ac:spMkLst>
            <pc:docMk/>
            <pc:sldMk cId="740409919" sldId="295"/>
            <ac:spMk id="20" creationId="{26C151D7-1FA6-4D02-9CDD-5C3205DB2B92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2" creationId="{CB63154B-778D-4A97-B328-36341A5215B2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3" creationId="{26852807-850F-4AFA-B3C1-C7E2F18062C1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4" creationId="{54FE1A07-A5FC-4947-88B8-D7BBEEDDD8CF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5" creationId="{0475B8A0-61D9-46E9-8787-46CEB7D0A1BE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6" creationId="{D345BFCA-92C3-4C8C-AD4E-7C93B21AB10E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7" creationId="{A42CB2DF-2926-4309-B0C1-B570F8A03228}"/>
          </ac:spMkLst>
        </pc:spChg>
        <pc:spChg chg="add">
          <ac:chgData name="Martha Leticia Mercado Ramírez" userId="18159a8c-b454-4f72-9e2b-385641e73dff" providerId="ADAL" clId="{581AF98D-CCC0-4987-B9A5-E30D64487D45}" dt="2026-03-09T20:52:59.454" v="773" actId="26606"/>
          <ac:spMkLst>
            <pc:docMk/>
            <pc:sldMk cId="740409919" sldId="295"/>
            <ac:spMk id="28" creationId="{ADD5268D-4E12-4537-9331-7D63522F474B}"/>
          </ac:spMkLst>
        </pc:spChg>
        <pc:picChg chg="add del">
          <ac:chgData name="Martha Leticia Mercado Ramírez" userId="18159a8c-b454-4f72-9e2b-385641e73dff" providerId="ADAL" clId="{581AF98D-CCC0-4987-B9A5-E30D64487D45}" dt="2026-03-09T20:52:53.512" v="770" actId="26606"/>
          <ac:picMkLst>
            <pc:docMk/>
            <pc:sldMk cId="740409919" sldId="295"/>
            <ac:picMk id="7" creationId="{768D1456-AC39-1945-6870-712D6B540C29}"/>
          </ac:picMkLst>
        </pc:picChg>
      </pc:sldChg>
      <pc:sldChg chg="add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168796135" sldId="296"/>
        </pc:sldMkLst>
        <pc:spChg chg="mod">
          <ac:chgData name="Martha Leticia Mercado Ramírez" userId="18159a8c-b454-4f72-9e2b-385641e73dff" providerId="ADAL" clId="{581AF98D-CCC0-4987-B9A5-E30D64487D45}" dt="2026-03-09T20:57:04.836" v="808" actId="26606"/>
          <ac:spMkLst>
            <pc:docMk/>
            <pc:sldMk cId="2168796135" sldId="296"/>
            <ac:spMk id="2" creationId="{A48AF54B-8443-50AC-EE3C-CEA90E64840C}"/>
          </ac:spMkLst>
        </pc:spChg>
        <pc:spChg chg="mod">
          <ac:chgData name="Martha Leticia Mercado Ramírez" userId="18159a8c-b454-4f72-9e2b-385641e73dff" providerId="ADAL" clId="{581AF98D-CCC0-4987-B9A5-E30D64487D45}" dt="2026-03-09T20:57:35.485" v="813" actId="255"/>
          <ac:spMkLst>
            <pc:docMk/>
            <pc:sldMk cId="2168796135" sldId="296"/>
            <ac:spMk id="3" creationId="{E9E5052E-8145-2270-CF8B-560BEB981140}"/>
          </ac:spMkLst>
        </pc:spChg>
        <pc:spChg chg="add">
          <ac:chgData name="Martha Leticia Mercado Ramírez" userId="18159a8c-b454-4f72-9e2b-385641e73dff" providerId="ADAL" clId="{581AF98D-CCC0-4987-B9A5-E30D64487D45}" dt="2026-03-09T20:57:04.836" v="808" actId="26606"/>
          <ac:spMkLst>
            <pc:docMk/>
            <pc:sldMk cId="2168796135" sldId="296"/>
            <ac:spMk id="8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20:57:04.836" v="808" actId="26606"/>
          <ac:spMkLst>
            <pc:docMk/>
            <pc:sldMk cId="2168796135" sldId="296"/>
            <ac:spMk id="10" creationId="{B5650669-C083-4D8C-BC61-0EE74F1CC5E6}"/>
          </ac:spMkLst>
        </pc:spChg>
        <pc:spChg chg="add">
          <ac:chgData name="Martha Leticia Mercado Ramírez" userId="18159a8c-b454-4f72-9e2b-385641e73dff" providerId="ADAL" clId="{581AF98D-CCC0-4987-B9A5-E30D64487D45}" dt="2026-03-09T20:57:04.836" v="808" actId="26606"/>
          <ac:spMkLst>
            <pc:docMk/>
            <pc:sldMk cId="2168796135" sldId="296"/>
            <ac:spMk id="12" creationId="{C214C731-4700-4E5F-92C1-54F9C83FB5CA}"/>
          </ac:spMkLst>
        </pc:spChg>
        <pc:spChg chg="add">
          <ac:chgData name="Martha Leticia Mercado Ramírez" userId="18159a8c-b454-4f72-9e2b-385641e73dff" providerId="ADAL" clId="{581AF98D-CCC0-4987-B9A5-E30D64487D45}" dt="2026-03-09T20:57:04.836" v="808" actId="26606"/>
          <ac:spMkLst>
            <pc:docMk/>
            <pc:sldMk cId="2168796135" sldId="296"/>
            <ac:spMk id="14" creationId="{26C151D7-1FA6-4D02-9CDD-5C3205DB2B92}"/>
          </ac:spMkLst>
        </pc:spChg>
      </pc:sldChg>
      <pc:sldChg chg="add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941042712" sldId="297"/>
        </pc:sldMkLst>
        <pc:spChg chg="mod">
          <ac:chgData name="Martha Leticia Mercado Ramírez" userId="18159a8c-b454-4f72-9e2b-385641e73dff" providerId="ADAL" clId="{581AF98D-CCC0-4987-B9A5-E30D64487D45}" dt="2026-03-09T20:58:35.653" v="825" actId="26606"/>
          <ac:spMkLst>
            <pc:docMk/>
            <pc:sldMk cId="941042712" sldId="297"/>
            <ac:spMk id="2" creationId="{BE94FBEC-3E9B-ED6C-08BA-54DBC80D8C3C}"/>
          </ac:spMkLst>
        </pc:spChg>
        <pc:spChg chg="mod">
          <ac:chgData name="Martha Leticia Mercado Ramírez" userId="18159a8c-b454-4f72-9e2b-385641e73dff" providerId="ADAL" clId="{581AF98D-CCC0-4987-B9A5-E30D64487D45}" dt="2026-03-09T20:58:52.916" v="828" actId="1076"/>
          <ac:spMkLst>
            <pc:docMk/>
            <pc:sldMk cId="941042712" sldId="297"/>
            <ac:spMk id="3" creationId="{69E1D2E6-F0CF-93EF-05F1-36A0EA33FAD6}"/>
          </ac:spMkLst>
        </pc:spChg>
        <pc:spChg chg="add">
          <ac:chgData name="Martha Leticia Mercado Ramírez" userId="18159a8c-b454-4f72-9e2b-385641e73dff" providerId="ADAL" clId="{581AF98D-CCC0-4987-B9A5-E30D64487D45}" dt="2026-03-09T20:58:35.653" v="825" actId="26606"/>
          <ac:spMkLst>
            <pc:docMk/>
            <pc:sldMk cId="941042712" sldId="297"/>
            <ac:spMk id="8" creationId="{369DB5D3-4B63-4FD1-BA37-8EBACA587A1D}"/>
          </ac:spMkLst>
        </pc:spChg>
        <pc:spChg chg="add">
          <ac:chgData name="Martha Leticia Mercado Ramírez" userId="18159a8c-b454-4f72-9e2b-385641e73dff" providerId="ADAL" clId="{581AF98D-CCC0-4987-B9A5-E30D64487D45}" dt="2026-03-09T20:58:35.653" v="825" actId="26606"/>
          <ac:spMkLst>
            <pc:docMk/>
            <pc:sldMk cId="941042712" sldId="297"/>
            <ac:spMk id="10" creationId="{B5650669-C083-4D8C-BC61-0EE74F1CC5E6}"/>
          </ac:spMkLst>
        </pc:spChg>
        <pc:spChg chg="add">
          <ac:chgData name="Martha Leticia Mercado Ramírez" userId="18159a8c-b454-4f72-9e2b-385641e73dff" providerId="ADAL" clId="{581AF98D-CCC0-4987-B9A5-E30D64487D45}" dt="2026-03-09T20:58:35.653" v="825" actId="26606"/>
          <ac:spMkLst>
            <pc:docMk/>
            <pc:sldMk cId="941042712" sldId="297"/>
            <ac:spMk id="12" creationId="{C214C731-4700-4E5F-92C1-54F9C83FB5CA}"/>
          </ac:spMkLst>
        </pc:spChg>
        <pc:spChg chg="add">
          <ac:chgData name="Martha Leticia Mercado Ramírez" userId="18159a8c-b454-4f72-9e2b-385641e73dff" providerId="ADAL" clId="{581AF98D-CCC0-4987-B9A5-E30D64487D45}" dt="2026-03-09T20:58:35.653" v="825" actId="26606"/>
          <ac:spMkLst>
            <pc:docMk/>
            <pc:sldMk cId="941042712" sldId="297"/>
            <ac:spMk id="14" creationId="{26C151D7-1FA6-4D02-9CDD-5C3205DB2B92}"/>
          </ac:spMkLst>
        </pc:spChg>
      </pc:sldChg>
      <pc:sldChg chg="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74779590" sldId="298"/>
        </pc:sldMkLst>
        <pc:spChg chg="mod">
          <ac:chgData name="Martha Leticia Mercado Ramírez" userId="18159a8c-b454-4f72-9e2b-385641e73dff" providerId="ADAL" clId="{581AF98D-CCC0-4987-B9A5-E30D64487D45}" dt="2026-03-09T20:34:23.252" v="564" actId="20578"/>
          <ac:spMkLst>
            <pc:docMk/>
            <pc:sldMk cId="474779590" sldId="298"/>
            <ac:spMk id="2" creationId="{B9F5179B-49B9-C1CB-DD21-41E42E59D06B}"/>
          </ac:spMkLst>
        </pc:spChg>
        <pc:spChg chg="mod">
          <ac:chgData name="Martha Leticia Mercado Ramírez" userId="18159a8c-b454-4f72-9e2b-385641e73dff" providerId="ADAL" clId="{581AF98D-CCC0-4987-B9A5-E30D64487D45}" dt="2026-03-09T20:34:35.829" v="569" actId="27636"/>
          <ac:spMkLst>
            <pc:docMk/>
            <pc:sldMk cId="474779590" sldId="298"/>
            <ac:spMk id="3" creationId="{8B81FA26-6999-3F10-684C-3F135B497452}"/>
          </ac:spMkLst>
        </pc:sp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343631170" sldId="299"/>
        </pc:sldMkLst>
        <pc:spChg chg="mod">
          <ac:chgData name="Martha Leticia Mercado Ramírez" userId="18159a8c-b454-4f72-9e2b-385641e73dff" providerId="ADAL" clId="{581AF98D-CCC0-4987-B9A5-E30D64487D45}" dt="2026-03-09T20:58:21.821" v="820" actId="26606"/>
          <ac:spMkLst>
            <pc:docMk/>
            <pc:sldMk cId="1343631170" sldId="299"/>
            <ac:spMk id="2" creationId="{CBD98C20-23AC-623E-4151-D067660297B6}"/>
          </ac:spMkLst>
        </pc:spChg>
        <pc:spChg chg="add del mod">
          <ac:chgData name="Martha Leticia Mercado Ramírez" userId="18159a8c-b454-4f72-9e2b-385641e73dff" providerId="ADAL" clId="{581AF98D-CCC0-4987-B9A5-E30D64487D45}" dt="2026-03-09T20:58:21.855" v="821" actId="26606"/>
          <ac:spMkLst>
            <pc:docMk/>
            <pc:sldMk cId="1343631170" sldId="299"/>
            <ac:spMk id="3" creationId="{735A3617-C6F8-1AE5-A614-80D83220CD08}"/>
          </ac:spMkLst>
        </pc:spChg>
        <pc:spChg chg="add del">
          <ac:chgData name="Martha Leticia Mercado Ramírez" userId="18159a8c-b454-4f72-9e2b-385641e73dff" providerId="ADAL" clId="{581AF98D-CCC0-4987-B9A5-E30D64487D45}" dt="2026-03-09T20:58:21.821" v="820" actId="26606"/>
          <ac:spMkLst>
            <pc:docMk/>
            <pc:sldMk cId="1343631170" sldId="299"/>
            <ac:spMk id="9" creationId="{280E4338-08DA-4872-90B0-8A5F96ADF1A5}"/>
          </ac:spMkLst>
        </pc:spChg>
        <pc:spChg chg="add del">
          <ac:chgData name="Martha Leticia Mercado Ramírez" userId="18159a8c-b454-4f72-9e2b-385641e73dff" providerId="ADAL" clId="{581AF98D-CCC0-4987-B9A5-E30D64487D45}" dt="2026-03-09T20:58:21.821" v="820" actId="26606"/>
          <ac:spMkLst>
            <pc:docMk/>
            <pc:sldMk cId="1343631170" sldId="299"/>
            <ac:spMk id="11" creationId="{05A97896-00E1-4EAF-86AF-CAEE0E99F88C}"/>
          </ac:spMkLst>
        </pc:spChg>
        <pc:spChg chg="add del">
          <ac:chgData name="Martha Leticia Mercado Ramírez" userId="18159a8c-b454-4f72-9e2b-385641e73dff" providerId="ADAL" clId="{581AF98D-CCC0-4987-B9A5-E30D64487D45}" dt="2026-03-09T20:58:21.821" v="820" actId="26606"/>
          <ac:spMkLst>
            <pc:docMk/>
            <pc:sldMk cId="1343631170" sldId="299"/>
            <ac:spMk id="13" creationId="{3A0DE605-9FA9-43F7-9040-576E3AF4A4E3}"/>
          </ac:spMkLst>
        </pc:spChg>
        <pc:spChg chg="add del">
          <ac:chgData name="Martha Leticia Mercado Ramírez" userId="18159a8c-b454-4f72-9e2b-385641e73dff" providerId="ADAL" clId="{581AF98D-CCC0-4987-B9A5-E30D64487D45}" dt="2026-03-09T20:58:21.821" v="820" actId="26606"/>
          <ac:spMkLst>
            <pc:docMk/>
            <pc:sldMk cId="1343631170" sldId="299"/>
            <ac:spMk id="15" creationId="{03BDBF61-EA98-4376-AA6B-83854BD341B8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58:21.821" v="820" actId="26606"/>
          <ac:graphicFrameMkLst>
            <pc:docMk/>
            <pc:sldMk cId="1343631170" sldId="299"/>
            <ac:graphicFrameMk id="5" creationId="{3AD01B61-7942-2F08-1013-10164E5F1D30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0:58:29.882" v="824" actId="14100"/>
          <ac:graphicFrameMkLst>
            <pc:docMk/>
            <pc:sldMk cId="1343631170" sldId="299"/>
            <ac:graphicFrameMk id="17" creationId="{D2418D1B-F499-6BA8-971C-1E9F0E91803C}"/>
          </ac:graphicFrameMkLst>
        </pc:graphicFrameChg>
      </pc:sldChg>
      <pc:sldChg chg="addSp delSp modSp add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66358885" sldId="300"/>
        </pc:sldMkLst>
        <pc:spChg chg="mo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2" creationId="{92F6B7F4-7DE6-26B1-9ACA-97E39937BE72}"/>
          </ac:spMkLst>
        </pc:spChg>
        <pc:spChg chg="add del mo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3" creationId="{DB2C0C24-76BF-9036-10BE-D53EF587339A}"/>
          </ac:spMkLst>
        </pc:spChg>
        <pc:spChg chg="add del">
          <ac:chgData name="Martha Leticia Mercado Ramírez" userId="18159a8c-b454-4f72-9e2b-385641e73dff" providerId="ADAL" clId="{581AF98D-CCC0-4987-B9A5-E30D64487D45}" dt="2026-03-09T20:59:05.500" v="831" actId="26606"/>
          <ac:spMkLst>
            <pc:docMk/>
            <pc:sldMk cId="266358885" sldId="300"/>
            <ac:spMk id="9" creationId="{C4DD10E6-914E-4F17-ABD5-8F016C23EE57}"/>
          </ac:spMkLst>
        </pc:spChg>
        <pc:spChg chg="add del">
          <ac:chgData name="Martha Leticia Mercado Ramírez" userId="18159a8c-b454-4f72-9e2b-385641e73dff" providerId="ADAL" clId="{581AF98D-CCC0-4987-B9A5-E30D64487D45}" dt="2026-03-09T20:59:05.500" v="831" actId="26606"/>
          <ac:spMkLst>
            <pc:docMk/>
            <pc:sldMk cId="266358885" sldId="300"/>
            <ac:spMk id="11" creationId="{F9023182-6D3E-438B-8E1A-DBF47C70D73B}"/>
          </ac:spMkLst>
        </pc:spChg>
        <pc:spChg chg="add del">
          <ac:chgData name="Martha Leticia Mercado Ramírez" userId="18159a8c-b454-4f72-9e2b-385641e73dff" providerId="ADAL" clId="{581AF98D-CCC0-4987-B9A5-E30D64487D45}" dt="2026-03-09T20:59:05.500" v="831" actId="26606"/>
          <ac:spMkLst>
            <pc:docMk/>
            <pc:sldMk cId="266358885" sldId="300"/>
            <ac:spMk id="13" creationId="{66989A7B-378A-4C5A-83D3-92770B761BE4}"/>
          </ac:spMkLst>
        </pc:spChg>
        <pc:spChg chg="add del">
          <ac:chgData name="Martha Leticia Mercado Ramírez" userId="18159a8c-b454-4f72-9e2b-385641e73dff" providerId="ADAL" clId="{581AF98D-CCC0-4987-B9A5-E30D64487D45}" dt="2026-03-09T20:59:05.500" v="831" actId="26606"/>
          <ac:spMkLst>
            <pc:docMk/>
            <pc:sldMk cId="266358885" sldId="300"/>
            <ac:spMk id="15" creationId="{D493E550-6182-46EC-9D62-577FCFBA6037}"/>
          </ac:spMkLst>
        </pc:spChg>
        <pc:spChg chg="ad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17" creationId="{6AE74EBA-D2C0-48AE-BC45-68F2A5D40999}"/>
          </ac:spMkLst>
        </pc:spChg>
        <pc:spChg chg="ad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18" creationId="{FB26DDCB-14E3-4156-835C-B9A6A4300C78}"/>
          </ac:spMkLst>
        </pc:spChg>
        <pc:spChg chg="ad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19" creationId="{83299DC6-FC4C-47A5-B9DE-DD3011E19401}"/>
          </ac:spMkLst>
        </pc:spChg>
        <pc:spChg chg="add">
          <ac:chgData name="Martha Leticia Mercado Ramírez" userId="18159a8c-b454-4f72-9e2b-385641e73dff" providerId="ADAL" clId="{581AF98D-CCC0-4987-B9A5-E30D64487D45}" dt="2026-03-09T20:59:05.518" v="832" actId="26606"/>
          <ac:spMkLst>
            <pc:docMk/>
            <pc:sldMk cId="266358885" sldId="300"/>
            <ac:spMk id="20" creationId="{A455CAC4-59BE-4CCB-9569-D2A1AAA3AD65}"/>
          </ac:spMkLst>
        </pc:spChg>
        <pc:graphicFrameChg chg="add del">
          <ac:chgData name="Martha Leticia Mercado Ramírez" userId="18159a8c-b454-4f72-9e2b-385641e73dff" providerId="ADAL" clId="{581AF98D-CCC0-4987-B9A5-E30D64487D45}" dt="2026-03-09T20:59:05.500" v="831" actId="26606"/>
          <ac:graphicFrameMkLst>
            <pc:docMk/>
            <pc:sldMk cId="266358885" sldId="300"/>
            <ac:graphicFrameMk id="5" creationId="{A5D11D3F-784B-0FA6-15D4-C94956713AA8}"/>
          </ac:graphicFrameMkLst>
        </pc:graphicFrameChg>
        <pc:graphicFrameChg chg="add">
          <ac:chgData name="Martha Leticia Mercado Ramírez" userId="18159a8c-b454-4f72-9e2b-385641e73dff" providerId="ADAL" clId="{581AF98D-CCC0-4987-B9A5-E30D64487D45}" dt="2026-03-09T20:59:05.518" v="832" actId="26606"/>
          <ac:graphicFrameMkLst>
            <pc:docMk/>
            <pc:sldMk cId="266358885" sldId="300"/>
            <ac:graphicFrameMk id="21" creationId="{9ECF6C7F-E110-A47D-3EDC-07E5287B0A3D}"/>
          </ac:graphicFrameMkLst>
        </pc:graphicFrameChg>
      </pc:sldChg>
      <pc:sldChg chg="addSp delSp modSp add mod or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804386334" sldId="301"/>
        </pc:sldMkLst>
        <pc:spChg chg="mo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2" creationId="{CFAE82DF-5B0A-49BC-D5A0-3A2BDFF75F90}"/>
          </ac:spMkLst>
        </pc:spChg>
        <pc:spChg chg="del mo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3" creationId="{1D018DB4-3165-CAA0-C264-37ECB385672F}"/>
          </ac:spMkLst>
        </pc:spChg>
        <pc:spChg chg="ad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9" creationId="{C4DD10E6-914E-4F17-ABD5-8F016C23EE57}"/>
          </ac:spMkLst>
        </pc:spChg>
        <pc:spChg chg="ad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11" creationId="{F9023182-6D3E-438B-8E1A-DBF47C70D73B}"/>
          </ac:spMkLst>
        </pc:spChg>
        <pc:spChg chg="ad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13" creationId="{66989A7B-378A-4C5A-83D3-92770B761BE4}"/>
          </ac:spMkLst>
        </pc:spChg>
        <pc:spChg chg="add">
          <ac:chgData name="Martha Leticia Mercado Ramírez" userId="18159a8c-b454-4f72-9e2b-385641e73dff" providerId="ADAL" clId="{581AF98D-CCC0-4987-B9A5-E30D64487D45}" dt="2026-03-09T20:59:00.319" v="829" actId="26606"/>
          <ac:spMkLst>
            <pc:docMk/>
            <pc:sldMk cId="1804386334" sldId="301"/>
            <ac:spMk id="15" creationId="{D493E550-6182-46EC-9D62-577FCFBA6037}"/>
          </ac:spMkLst>
        </pc:spChg>
        <pc:graphicFrameChg chg="add">
          <ac:chgData name="Martha Leticia Mercado Ramírez" userId="18159a8c-b454-4f72-9e2b-385641e73dff" providerId="ADAL" clId="{581AF98D-CCC0-4987-B9A5-E30D64487D45}" dt="2026-03-09T20:59:00.319" v="829" actId="26606"/>
          <ac:graphicFrameMkLst>
            <pc:docMk/>
            <pc:sldMk cId="1804386334" sldId="301"/>
            <ac:graphicFrameMk id="5" creationId="{AA7BDF05-3E4F-7978-6119-E26C37A4D79D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286029914" sldId="302"/>
        </pc:sldMkLst>
        <pc:spChg chg="mo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2" creationId="{829A930F-1D2D-F969-6850-B2B3866E929B}"/>
          </ac:spMkLst>
        </pc:spChg>
        <pc:spChg chg="del mo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3" creationId="{910087B9-2B91-C78D-D59A-B5B5B909400E}"/>
          </ac:spMkLst>
        </pc:spChg>
        <pc:spChg chg="ad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9" creationId="{6AE74EBA-D2C0-48AE-BC45-68F2A5D40999}"/>
          </ac:spMkLst>
        </pc:spChg>
        <pc:spChg chg="ad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11" creationId="{FB26DDCB-14E3-4156-835C-B9A6A4300C78}"/>
          </ac:spMkLst>
        </pc:spChg>
        <pc:spChg chg="ad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13" creationId="{83299DC6-FC4C-47A5-B9DE-DD3011E19401}"/>
          </ac:spMkLst>
        </pc:spChg>
        <pc:spChg chg="add">
          <ac:chgData name="Martha Leticia Mercado Ramírez" userId="18159a8c-b454-4f72-9e2b-385641e73dff" providerId="ADAL" clId="{581AF98D-CCC0-4987-B9A5-E30D64487D45}" dt="2026-03-09T20:59:09.623" v="833" actId="26606"/>
          <ac:spMkLst>
            <pc:docMk/>
            <pc:sldMk cId="2286029914" sldId="302"/>
            <ac:spMk id="15" creationId="{A455CAC4-59BE-4CCB-9569-D2A1AAA3AD65}"/>
          </ac:spMkLst>
        </pc:spChg>
        <pc:graphicFrameChg chg="add">
          <ac:chgData name="Martha Leticia Mercado Ramírez" userId="18159a8c-b454-4f72-9e2b-385641e73dff" providerId="ADAL" clId="{581AF98D-CCC0-4987-B9A5-E30D64487D45}" dt="2026-03-09T20:59:09.623" v="833" actId="26606"/>
          <ac:graphicFrameMkLst>
            <pc:docMk/>
            <pc:sldMk cId="2286029914" sldId="302"/>
            <ac:graphicFrameMk id="5" creationId="{72023218-E596-4ED1-0AAD-E5E3E2F51A46}"/>
          </ac:graphicFrameMkLst>
        </pc:graphicFrame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01251570" sldId="303"/>
        </pc:sldMkLst>
        <pc:spChg chg="mo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2" creationId="{C58D180C-9DF7-A00F-A6F8-2F3E4FC70952}"/>
          </ac:spMkLst>
        </pc:spChg>
        <pc:spChg chg="del mo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3" creationId="{69D6D205-8A38-C0E1-35F9-D7FA4436845B}"/>
          </ac:spMkLst>
        </pc:spChg>
        <pc:spChg chg="ad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9" creationId="{6AE74EBA-D2C0-48AE-BC45-68F2A5D40999}"/>
          </ac:spMkLst>
        </pc:spChg>
        <pc:spChg chg="ad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11" creationId="{FB26DDCB-14E3-4156-835C-B9A6A4300C78}"/>
          </ac:spMkLst>
        </pc:spChg>
        <pc:spChg chg="ad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13" creationId="{83299DC6-FC4C-47A5-B9DE-DD3011E19401}"/>
          </ac:spMkLst>
        </pc:spChg>
        <pc:spChg chg="add">
          <ac:chgData name="Martha Leticia Mercado Ramírez" userId="18159a8c-b454-4f72-9e2b-385641e73dff" providerId="ADAL" clId="{581AF98D-CCC0-4987-B9A5-E30D64487D45}" dt="2026-03-09T20:59:17.992" v="836" actId="26606"/>
          <ac:spMkLst>
            <pc:docMk/>
            <pc:sldMk cId="401251570" sldId="303"/>
            <ac:spMk id="15" creationId="{A455CAC4-59BE-4CCB-9569-D2A1AAA3AD65}"/>
          </ac:spMkLst>
        </pc:spChg>
        <pc:graphicFrameChg chg="add">
          <ac:chgData name="Martha Leticia Mercado Ramírez" userId="18159a8c-b454-4f72-9e2b-385641e73dff" providerId="ADAL" clId="{581AF98D-CCC0-4987-B9A5-E30D64487D45}" dt="2026-03-09T20:59:17.992" v="836" actId="26606"/>
          <ac:graphicFrameMkLst>
            <pc:docMk/>
            <pc:sldMk cId="401251570" sldId="303"/>
            <ac:graphicFrameMk id="5" creationId="{701BB920-78A1-9034-DB81-49F298614D18}"/>
          </ac:graphicFrameMkLst>
        </pc:graphicFrameChg>
      </pc:sldChg>
      <pc:sldChg chg="addSp modSp add del mod">
        <pc:chgData name="Martha Leticia Mercado Ramírez" userId="18159a8c-b454-4f72-9e2b-385641e73dff" providerId="ADAL" clId="{581AF98D-CCC0-4987-B9A5-E30D64487D45}" dt="2026-03-09T20:37:41.080" v="616" actId="47"/>
        <pc:sldMkLst>
          <pc:docMk/>
          <pc:sldMk cId="2048561623" sldId="303"/>
        </pc:sldMkLst>
        <pc:spChg chg="mod">
          <ac:chgData name="Martha Leticia Mercado Ramírez" userId="18159a8c-b454-4f72-9e2b-385641e73dff" providerId="ADAL" clId="{581AF98D-CCC0-4987-B9A5-E30D64487D45}" dt="2026-03-09T20:37:17.853" v="615" actId="27636"/>
          <ac:spMkLst>
            <pc:docMk/>
            <pc:sldMk cId="2048561623" sldId="303"/>
            <ac:spMk id="3" creationId="{842B87BA-CBE6-7333-B96C-E9CF58CC9449}"/>
          </ac:spMkLst>
        </pc:spChg>
        <pc:spChg chg="add">
          <ac:chgData name="Martha Leticia Mercado Ramírez" userId="18159a8c-b454-4f72-9e2b-385641e73dff" providerId="ADAL" clId="{581AF98D-CCC0-4987-B9A5-E30D64487D45}" dt="2026-03-09T20:37:17.803" v="613" actId="22"/>
          <ac:spMkLst>
            <pc:docMk/>
            <pc:sldMk cId="2048561623" sldId="303"/>
            <ac:spMk id="5" creationId="{306E2A37-7F08-C7F7-781D-B5CDDE662467}"/>
          </ac:spMkLst>
        </pc:spChg>
      </pc:sldChg>
      <pc:sldChg chg="addSp delSp modSp new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263536734" sldId="304"/>
        </pc:sldMkLst>
        <pc:spChg chg="mod">
          <ac:chgData name="Martha Leticia Mercado Ramírez" userId="18159a8c-b454-4f72-9e2b-385641e73dff" providerId="ADAL" clId="{581AF98D-CCC0-4987-B9A5-E30D64487D45}" dt="2026-03-09T20:40:47.218" v="634" actId="27636"/>
          <ac:spMkLst>
            <pc:docMk/>
            <pc:sldMk cId="1263536734" sldId="304"/>
            <ac:spMk id="2" creationId="{26C5C2E3-DF6C-3F98-099A-425B7C2F7A66}"/>
          </ac:spMkLst>
        </pc:spChg>
        <pc:spChg chg="del mod">
          <ac:chgData name="Martha Leticia Mercado Ramírez" userId="18159a8c-b454-4f72-9e2b-385641e73dff" providerId="ADAL" clId="{581AF98D-CCC0-4987-B9A5-E30D64487D45}" dt="2026-03-09T21:00:39.622" v="858" actId="26606"/>
          <ac:spMkLst>
            <pc:docMk/>
            <pc:sldMk cId="1263536734" sldId="304"/>
            <ac:spMk id="3" creationId="{564CE576-6CDB-8226-5C3B-45305F9F26E8}"/>
          </ac:spMkLst>
        </pc:spChg>
        <pc:spChg chg="mod">
          <ac:chgData name="Martha Leticia Mercado Ramírez" userId="18159a8c-b454-4f72-9e2b-385641e73dff" providerId="ADAL" clId="{581AF98D-CCC0-4987-B9A5-E30D64487D45}" dt="2026-03-09T21:00:45.424" v="859" actId="123"/>
          <ac:spMkLst>
            <pc:docMk/>
            <pc:sldMk cId="1263536734" sldId="304"/>
            <ac:spMk id="4" creationId="{AAB47D4B-59BE-330F-39AA-B3ACDD6D1853}"/>
          </ac:spMkLst>
        </pc:spChg>
        <pc:graphicFrameChg chg="add mod">
          <ac:chgData name="Martha Leticia Mercado Ramírez" userId="18159a8c-b454-4f72-9e2b-385641e73dff" providerId="ADAL" clId="{581AF98D-CCC0-4987-B9A5-E30D64487D45}" dt="2026-03-09T21:00:59.319" v="863" actId="14100"/>
          <ac:graphicFrameMkLst>
            <pc:docMk/>
            <pc:sldMk cId="1263536734" sldId="304"/>
            <ac:graphicFrameMk id="6" creationId="{3633F51E-9963-2AEC-4AF0-63220BD9DD02}"/>
          </ac:graphicFrameMkLst>
        </pc:graphicFrameChg>
      </pc:sldChg>
      <pc:sldChg chg="new del">
        <pc:chgData name="Martha Leticia Mercado Ramírez" userId="18159a8c-b454-4f72-9e2b-385641e73dff" providerId="ADAL" clId="{581AF98D-CCC0-4987-B9A5-E30D64487D45}" dt="2026-03-09T20:40:29.661" v="628" actId="680"/>
        <pc:sldMkLst>
          <pc:docMk/>
          <pc:sldMk cId="2652351364" sldId="304"/>
        </pc:sldMkLst>
      </pc:sldChg>
      <pc:sldChg chg="new del">
        <pc:chgData name="Martha Leticia Mercado Ramírez" userId="18159a8c-b454-4f72-9e2b-385641e73dff" providerId="ADAL" clId="{581AF98D-CCC0-4987-B9A5-E30D64487D45}" dt="2026-03-09T20:39:53.202" v="625" actId="680"/>
        <pc:sldMkLst>
          <pc:docMk/>
          <pc:sldMk cId="3556062748" sldId="304"/>
        </pc:sldMkLst>
      </pc:sldChg>
      <pc:sldChg chg="addSp delSp 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238963090" sldId="305"/>
        </pc:sldMkLst>
        <pc:spChg chg="mod">
          <ac:chgData name="Martha Leticia Mercado Ramírez" userId="18159a8c-b454-4f72-9e2b-385641e73dff" providerId="ADAL" clId="{581AF98D-CCC0-4987-B9A5-E30D64487D45}" dt="2026-03-09T20:42:12.114" v="660" actId="6549"/>
          <ac:spMkLst>
            <pc:docMk/>
            <pc:sldMk cId="4238963090" sldId="305"/>
            <ac:spMk id="2" creationId="{7B9ED20F-2469-B6A0-2039-1D6A39E7A416}"/>
          </ac:spMkLst>
        </pc:spChg>
        <pc:spChg chg="add del mod">
          <ac:chgData name="Martha Leticia Mercado Ramírez" userId="18159a8c-b454-4f72-9e2b-385641e73dff" providerId="ADAL" clId="{581AF98D-CCC0-4987-B9A5-E30D64487D45}" dt="2026-03-09T21:01:20.642" v="870" actId="26606"/>
          <ac:spMkLst>
            <pc:docMk/>
            <pc:sldMk cId="4238963090" sldId="305"/>
            <ac:spMk id="3" creationId="{55EFC17D-1688-AD8B-3976-B94FC20416D3}"/>
          </ac:spMkLst>
        </pc:spChg>
        <pc:spChg chg="mod">
          <ac:chgData name="Martha Leticia Mercado Ramírez" userId="18159a8c-b454-4f72-9e2b-385641e73dff" providerId="ADAL" clId="{581AF98D-CCC0-4987-B9A5-E30D64487D45}" dt="2026-03-09T21:01:44.260" v="878" actId="1076"/>
          <ac:spMkLst>
            <pc:docMk/>
            <pc:sldMk cId="4238963090" sldId="305"/>
            <ac:spMk id="4" creationId="{445CBE4C-71C2-9BE9-44EF-3A5F60F37543}"/>
          </ac:spMkLst>
        </pc:spChg>
        <pc:graphicFrameChg chg="add del">
          <ac:chgData name="Martha Leticia Mercado Ramírez" userId="18159a8c-b454-4f72-9e2b-385641e73dff" providerId="ADAL" clId="{581AF98D-CCC0-4987-B9A5-E30D64487D45}" dt="2026-03-09T21:01:18.181" v="867" actId="26606"/>
          <ac:graphicFrameMkLst>
            <pc:docMk/>
            <pc:sldMk cId="4238963090" sldId="305"/>
            <ac:graphicFrameMk id="6" creationId="{248BFC25-8162-8613-5AA3-37955D6C4F73}"/>
          </ac:graphicFrameMkLst>
        </pc:graphicFrameChg>
        <pc:graphicFrameChg chg="add del">
          <ac:chgData name="Martha Leticia Mercado Ramírez" userId="18159a8c-b454-4f72-9e2b-385641e73dff" providerId="ADAL" clId="{581AF98D-CCC0-4987-B9A5-E30D64487D45}" dt="2026-03-09T21:01:20.618" v="869" actId="26606"/>
          <ac:graphicFrameMkLst>
            <pc:docMk/>
            <pc:sldMk cId="4238963090" sldId="305"/>
            <ac:graphicFrameMk id="8" creationId="{8211FB54-A6FB-3E0C-302F-E48F60EC5858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1:01:34.766" v="875" actId="14100"/>
          <ac:graphicFrameMkLst>
            <pc:docMk/>
            <pc:sldMk cId="4238963090" sldId="305"/>
            <ac:graphicFrameMk id="10" creationId="{00B5ED76-3002-55E4-2248-4E848A280811}"/>
          </ac:graphicFrameMkLst>
        </pc:graphicFrameChg>
      </pc:sldChg>
      <pc:sldChg chg="addSp delSp modSp new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774364236" sldId="306"/>
        </pc:sldMkLst>
        <pc:spChg chg="mod">
          <ac:chgData name="Martha Leticia Mercado Ramírez" userId="18159a8c-b454-4f72-9e2b-385641e73dff" providerId="ADAL" clId="{581AF98D-CCC0-4987-B9A5-E30D64487D45}" dt="2026-03-09T20:43:23.154" v="680" actId="27636"/>
          <ac:spMkLst>
            <pc:docMk/>
            <pc:sldMk cId="1774364236" sldId="306"/>
            <ac:spMk id="2" creationId="{E9B26AC7-D920-E637-7670-C331DB42F18A}"/>
          </ac:spMkLst>
        </pc:spChg>
        <pc:spChg chg="del mod">
          <ac:chgData name="Martha Leticia Mercado Ramírez" userId="18159a8c-b454-4f72-9e2b-385641e73dff" providerId="ADAL" clId="{581AF98D-CCC0-4987-B9A5-E30D64487D45}" dt="2026-03-09T21:01:49.679" v="879" actId="26606"/>
          <ac:spMkLst>
            <pc:docMk/>
            <pc:sldMk cId="1774364236" sldId="306"/>
            <ac:spMk id="3" creationId="{84D0DE8C-960F-8040-3436-A12FAB455A43}"/>
          </ac:spMkLst>
        </pc:spChg>
        <pc:spChg chg="mod">
          <ac:chgData name="Martha Leticia Mercado Ramírez" userId="18159a8c-b454-4f72-9e2b-385641e73dff" providerId="ADAL" clId="{581AF98D-CCC0-4987-B9A5-E30D64487D45}" dt="2026-03-09T21:02:02.419" v="884" actId="1076"/>
          <ac:spMkLst>
            <pc:docMk/>
            <pc:sldMk cId="1774364236" sldId="306"/>
            <ac:spMk id="4" creationId="{CD097C45-9358-5B85-AF31-8E83A5DBF84D}"/>
          </ac:spMkLst>
        </pc:spChg>
        <pc:graphicFrameChg chg="add mod">
          <ac:chgData name="Martha Leticia Mercado Ramírez" userId="18159a8c-b454-4f72-9e2b-385641e73dff" providerId="ADAL" clId="{581AF98D-CCC0-4987-B9A5-E30D64487D45}" dt="2026-03-09T21:02:15.486" v="888" actId="123"/>
          <ac:graphicFrameMkLst>
            <pc:docMk/>
            <pc:sldMk cId="1774364236" sldId="306"/>
            <ac:graphicFrameMk id="6" creationId="{81C3976F-FD4D-860A-3A40-765F5CC49089}"/>
          </ac:graphicFrameMkLst>
        </pc:graphicFrameChg>
      </pc:sldChg>
      <pc:sldChg chg="addSp delSp modSp new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171814795" sldId="307"/>
        </pc:sldMkLst>
        <pc:spChg chg="mod">
          <ac:chgData name="Martha Leticia Mercado Ramírez" userId="18159a8c-b454-4f72-9e2b-385641e73dff" providerId="ADAL" clId="{581AF98D-CCC0-4987-B9A5-E30D64487D45}" dt="2026-03-09T20:44:18.847" v="695" actId="20578"/>
          <ac:spMkLst>
            <pc:docMk/>
            <pc:sldMk cId="3171814795" sldId="307"/>
            <ac:spMk id="2" creationId="{1FEAB339-586A-1419-9B1F-8F50E5E678A5}"/>
          </ac:spMkLst>
        </pc:spChg>
        <pc:spChg chg="add del mod">
          <ac:chgData name="Martha Leticia Mercado Ramírez" userId="18159a8c-b454-4f72-9e2b-385641e73dff" providerId="ADAL" clId="{581AF98D-CCC0-4987-B9A5-E30D64487D45}" dt="2026-03-09T21:02:23.963" v="891" actId="26606"/>
          <ac:spMkLst>
            <pc:docMk/>
            <pc:sldMk cId="3171814795" sldId="307"/>
            <ac:spMk id="3" creationId="{DA2B1F8B-F94C-9B2D-38AD-20C5195D5EDD}"/>
          </ac:spMkLst>
        </pc:spChg>
        <pc:spChg chg="mod">
          <ac:chgData name="Martha Leticia Mercado Ramírez" userId="18159a8c-b454-4f72-9e2b-385641e73dff" providerId="ADAL" clId="{581AF98D-CCC0-4987-B9A5-E30D64487D45}" dt="2026-03-09T21:02:36.281" v="896" actId="27636"/>
          <ac:spMkLst>
            <pc:docMk/>
            <pc:sldMk cId="3171814795" sldId="307"/>
            <ac:spMk id="4" creationId="{B71722F5-0086-9BC6-BB45-3CA53123C03F}"/>
          </ac:spMkLst>
        </pc:spChg>
        <pc:graphicFrameChg chg="add del">
          <ac:chgData name="Martha Leticia Mercado Ramírez" userId="18159a8c-b454-4f72-9e2b-385641e73dff" providerId="ADAL" clId="{581AF98D-CCC0-4987-B9A5-E30D64487D45}" dt="2026-03-09T21:02:23.932" v="890" actId="26606"/>
          <ac:graphicFrameMkLst>
            <pc:docMk/>
            <pc:sldMk cId="3171814795" sldId="307"/>
            <ac:graphicFrameMk id="6" creationId="{4B5D0202-8D10-4BD8-05E3-3AA7E0674C7A}"/>
          </ac:graphicFrameMkLst>
        </pc:graphicFrameChg>
        <pc:graphicFrameChg chg="add mod">
          <ac:chgData name="Martha Leticia Mercado Ramírez" userId="18159a8c-b454-4f72-9e2b-385641e73dff" providerId="ADAL" clId="{581AF98D-CCC0-4987-B9A5-E30D64487D45}" dt="2026-03-09T21:02:41.640" v="897" actId="14100"/>
          <ac:graphicFrameMkLst>
            <pc:docMk/>
            <pc:sldMk cId="3171814795" sldId="307"/>
            <ac:graphicFrameMk id="8" creationId="{80C6456C-6EB5-42DC-0CF5-07F7E8A6D5F7}"/>
          </ac:graphicFrameMkLst>
        </pc:graphicFrameChg>
      </pc:sldChg>
      <pc:sldChg chg="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953434622" sldId="308"/>
        </pc:sldMkLst>
        <pc:spChg chg="mod">
          <ac:chgData name="Martha Leticia Mercado Ramírez" userId="18159a8c-b454-4f72-9e2b-385641e73dff" providerId="ADAL" clId="{581AF98D-CCC0-4987-B9A5-E30D64487D45}" dt="2026-03-09T20:45:25.516" v="719" actId="6549"/>
          <ac:spMkLst>
            <pc:docMk/>
            <pc:sldMk cId="2953434622" sldId="308"/>
            <ac:spMk id="2" creationId="{FF24E2C0-82BC-35D1-8441-FDBA45C497DE}"/>
          </ac:spMkLst>
        </pc:spChg>
        <pc:spChg chg="mod">
          <ac:chgData name="Martha Leticia Mercado Ramírez" userId="18159a8c-b454-4f72-9e2b-385641e73dff" providerId="ADAL" clId="{581AF98D-CCC0-4987-B9A5-E30D64487D45}" dt="2026-03-09T21:03:00.239" v="899" actId="255"/>
          <ac:spMkLst>
            <pc:docMk/>
            <pc:sldMk cId="2953434622" sldId="308"/>
            <ac:spMk id="3" creationId="{2649C318-FF10-E121-779D-9FFC021F8CBB}"/>
          </ac:spMkLst>
        </pc:spChg>
        <pc:spChg chg="mod">
          <ac:chgData name="Martha Leticia Mercado Ramírez" userId="18159a8c-b454-4f72-9e2b-385641e73dff" providerId="ADAL" clId="{581AF98D-CCC0-4987-B9A5-E30D64487D45}" dt="2026-03-09T21:03:04.899" v="900" actId="255"/>
          <ac:spMkLst>
            <pc:docMk/>
            <pc:sldMk cId="2953434622" sldId="308"/>
            <ac:spMk id="4" creationId="{03ABBF1C-3187-C651-DD32-E90DDC1E9265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948625547" sldId="309"/>
        </pc:sldMkLst>
        <pc:spChg chg="mo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2" creationId="{B2C1DF5D-E72B-7566-9040-23976958AC16}"/>
          </ac:spMkLst>
        </pc:spChg>
        <pc:spChg chg="del mo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3" creationId="{F4A3A8CA-4B44-85A3-6AF0-4A5AAC28DA5A}"/>
          </ac:spMkLst>
        </pc:spChg>
        <pc:spChg chg="ad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9" creationId="{266A3FE7-60D1-46EB-85C0-DA73D11FB884}"/>
          </ac:spMkLst>
        </pc:spChg>
        <pc:spChg chg="ad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11" creationId="{7C294D02-7B12-44A2-ADE7-D17811CC1683}"/>
          </ac:spMkLst>
        </pc:spChg>
        <pc:spChg chg="ad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13" creationId="{0F743AA9-AD4A-4C7C-A2F8-D376FD29CCBA}"/>
          </ac:spMkLst>
        </pc:spChg>
        <pc:spChg chg="add">
          <ac:chgData name="Martha Leticia Mercado Ramírez" userId="18159a8c-b454-4f72-9e2b-385641e73dff" providerId="ADAL" clId="{581AF98D-CCC0-4987-B9A5-E30D64487D45}" dt="2026-03-09T21:03:10.435" v="901" actId="26606"/>
          <ac:spMkLst>
            <pc:docMk/>
            <pc:sldMk cId="3948625547" sldId="309"/>
            <ac:spMk id="15" creationId="{AE959701-876A-4201-8EE6-E65DF338A8AC}"/>
          </ac:spMkLst>
        </pc:spChg>
        <pc:graphicFrameChg chg="add mod">
          <ac:chgData name="Martha Leticia Mercado Ramírez" userId="18159a8c-b454-4f72-9e2b-385641e73dff" providerId="ADAL" clId="{581AF98D-CCC0-4987-B9A5-E30D64487D45}" dt="2026-03-09T21:03:23.990" v="903" actId="14100"/>
          <ac:graphicFrameMkLst>
            <pc:docMk/>
            <pc:sldMk cId="3948625547" sldId="309"/>
            <ac:graphicFrameMk id="5" creationId="{FF0900E6-8CCC-58E6-5B88-A34449F31568}"/>
          </ac:graphicFrameMkLst>
        </pc:graphicFrameChg>
      </pc:sldChg>
      <pc:sldChg chg="modSp add mod modTransition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08506554" sldId="310"/>
        </pc:sldMkLst>
        <pc:spChg chg="mod">
          <ac:chgData name="Martha Leticia Mercado Ramírez" userId="18159a8c-b454-4f72-9e2b-385641e73dff" providerId="ADAL" clId="{581AF98D-CCC0-4987-B9A5-E30D64487D45}" dt="2026-03-09T20:57:48.735" v="815" actId="255"/>
          <ac:spMkLst>
            <pc:docMk/>
            <pc:sldMk cId="108506554" sldId="310"/>
            <ac:spMk id="3" creationId="{FDBB55A0-9A04-410B-AC42-2894BDD9FA3F}"/>
          </ac:spMkLst>
        </pc:spChg>
      </pc:sldChg>
      <pc:sldChg chg="addSp delSp modSp new mod modTransition mo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3247424579" sldId="311"/>
        </pc:sldMkLst>
        <pc:spChg chg="mod">
          <ac:chgData name="Martha Leticia Mercado Ramírez" userId="18159a8c-b454-4f72-9e2b-385641e73dff" providerId="ADAL" clId="{581AF98D-CCC0-4987-B9A5-E30D64487D45}" dt="2026-03-09T21:08:20.982" v="913" actId="27636"/>
          <ac:spMkLst>
            <pc:docMk/>
            <pc:sldMk cId="3247424579" sldId="311"/>
            <ac:spMk id="2" creationId="{DC235329-6ADE-30E3-068F-9A2D4A750FD0}"/>
          </ac:spMkLst>
        </pc:spChg>
        <pc:spChg chg="del">
          <ac:chgData name="Martha Leticia Mercado Ramírez" userId="18159a8c-b454-4f72-9e2b-385641e73dff" providerId="ADAL" clId="{581AF98D-CCC0-4987-B9A5-E30D64487D45}" dt="2026-03-09T21:07:54.908" v="908"/>
          <ac:spMkLst>
            <pc:docMk/>
            <pc:sldMk cId="3247424579" sldId="311"/>
            <ac:spMk id="3" creationId="{6A6C556A-625B-1B64-E306-B411A64E74FA}"/>
          </ac:spMkLst>
        </pc:spChg>
        <pc:picChg chg="add mod">
          <ac:chgData name="Martha Leticia Mercado Ramírez" userId="18159a8c-b454-4f72-9e2b-385641e73dff" providerId="ADAL" clId="{581AF98D-CCC0-4987-B9A5-E30D64487D45}" dt="2026-03-09T21:08:34.547" v="917" actId="14100"/>
          <ac:picMkLst>
            <pc:docMk/>
            <pc:sldMk cId="3247424579" sldId="311"/>
            <ac:picMk id="4" creationId="{729AD55B-2FAB-27EE-C1D9-499E7D8337D8}"/>
          </ac:picMkLst>
        </pc:picChg>
      </pc:sldChg>
      <pc:sldChg chg="addSp delSp modSp add mod modTransition delAnim mo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164714279" sldId="312"/>
        </pc:sldMkLst>
        <pc:spChg chg="mod">
          <ac:chgData name="Martha Leticia Mercado Ramírez" userId="18159a8c-b454-4f72-9e2b-385641e73dff" providerId="ADAL" clId="{581AF98D-CCC0-4987-B9A5-E30D64487D45}" dt="2026-03-09T21:11:36.028" v="927" actId="6549"/>
          <ac:spMkLst>
            <pc:docMk/>
            <pc:sldMk cId="4164714279" sldId="312"/>
            <ac:spMk id="2" creationId="{DC235329-6ADE-30E3-068F-9A2D4A750FD0}"/>
          </ac:spMkLst>
        </pc:spChg>
        <pc:spChg chg="add del mod">
          <ac:chgData name="Martha Leticia Mercado Ramírez" userId="18159a8c-b454-4f72-9e2b-385641e73dff" providerId="ADAL" clId="{581AF98D-CCC0-4987-B9A5-E30D64487D45}" dt="2026-03-09T21:11:18.223" v="920"/>
          <ac:spMkLst>
            <pc:docMk/>
            <pc:sldMk cId="4164714279" sldId="312"/>
            <ac:spMk id="5" creationId="{5CF7DEFC-2C76-F15B-86D6-597A29A66E01}"/>
          </ac:spMkLst>
        </pc:spChg>
        <pc:picChg chg="del">
          <ac:chgData name="Martha Leticia Mercado Ramírez" userId="18159a8c-b454-4f72-9e2b-385641e73dff" providerId="ADAL" clId="{581AF98D-CCC0-4987-B9A5-E30D64487D45}" dt="2026-03-09T21:10:57.009" v="919" actId="478"/>
          <ac:picMkLst>
            <pc:docMk/>
            <pc:sldMk cId="4164714279" sldId="312"/>
            <ac:picMk id="4" creationId="{729AD55B-2FAB-27EE-C1D9-499E7D8337D8}"/>
          </ac:picMkLst>
        </pc:picChg>
        <pc:picChg chg="add mod">
          <ac:chgData name="Martha Leticia Mercado Ramírez" userId="18159a8c-b454-4f72-9e2b-385641e73dff" providerId="ADAL" clId="{581AF98D-CCC0-4987-B9A5-E30D64487D45}" dt="2026-03-09T21:11:39.804" v="928" actId="1076"/>
          <ac:picMkLst>
            <pc:docMk/>
            <pc:sldMk cId="4164714279" sldId="312"/>
            <ac:picMk id="6" creationId="{935A7DCC-6763-2960-ABFF-CDF7A28334E0}"/>
          </ac:picMkLst>
        </pc:picChg>
      </pc:sldChg>
      <pc:sldChg chg="addSp delSp modSp new mod modTransition mo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2660752941" sldId="313"/>
        </pc:sldMkLst>
        <pc:spChg chg="mod">
          <ac:chgData name="Martha Leticia Mercado Ramírez" userId="18159a8c-b454-4f72-9e2b-385641e73dff" providerId="ADAL" clId="{581AF98D-CCC0-4987-B9A5-E30D64487D45}" dt="2026-03-09T21:13:32.561" v="933" actId="1076"/>
          <ac:spMkLst>
            <pc:docMk/>
            <pc:sldMk cId="2660752941" sldId="313"/>
            <ac:spMk id="2" creationId="{C3122A6F-EB23-13CE-FB02-6968D073095C}"/>
          </ac:spMkLst>
        </pc:spChg>
        <pc:spChg chg="del">
          <ac:chgData name="Martha Leticia Mercado Ramírez" userId="18159a8c-b454-4f72-9e2b-385641e73dff" providerId="ADAL" clId="{581AF98D-CCC0-4987-B9A5-E30D64487D45}" dt="2026-03-09T21:13:14.059" v="930"/>
          <ac:spMkLst>
            <pc:docMk/>
            <pc:sldMk cId="2660752941" sldId="313"/>
            <ac:spMk id="3" creationId="{96C016C3-D76A-6DEA-787F-73787EC546A4}"/>
          </ac:spMkLst>
        </pc:spChg>
        <pc:picChg chg="add mod">
          <ac:chgData name="Martha Leticia Mercado Ramírez" userId="18159a8c-b454-4f72-9e2b-385641e73dff" providerId="ADAL" clId="{581AF98D-CCC0-4987-B9A5-E30D64487D45}" dt="2026-03-09T21:13:14.059" v="930"/>
          <ac:picMkLst>
            <pc:docMk/>
            <pc:sldMk cId="2660752941" sldId="313"/>
            <ac:picMk id="4" creationId="{E70861FA-31F5-99F7-1966-8315742DB225}"/>
          </ac:picMkLst>
        </pc:picChg>
      </pc:sldChg>
      <pc:sldChg chg="addSp delSp modSp new mod modTransition mo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4146391386" sldId="314"/>
        </pc:sldMkLst>
        <pc:spChg chg="mod">
          <ac:chgData name="Martha Leticia Mercado Ramírez" userId="18159a8c-b454-4f72-9e2b-385641e73dff" providerId="ADAL" clId="{581AF98D-CCC0-4987-B9A5-E30D64487D45}" dt="2026-03-09T21:14:30.657" v="941" actId="313"/>
          <ac:spMkLst>
            <pc:docMk/>
            <pc:sldMk cId="4146391386" sldId="314"/>
            <ac:spMk id="2" creationId="{5B1CDB4D-5B45-E69A-E1D2-12BAD29D98A4}"/>
          </ac:spMkLst>
        </pc:spChg>
        <pc:spChg chg="del">
          <ac:chgData name="Martha Leticia Mercado Ramírez" userId="18159a8c-b454-4f72-9e2b-385641e73dff" providerId="ADAL" clId="{581AF98D-CCC0-4987-B9A5-E30D64487D45}" dt="2026-03-09T21:14:17.030" v="935"/>
          <ac:spMkLst>
            <pc:docMk/>
            <pc:sldMk cId="4146391386" sldId="314"/>
            <ac:spMk id="3" creationId="{7BEB0A3F-1684-FB4E-E61A-E99BF3BB0C9F}"/>
          </ac:spMkLst>
        </pc:spChg>
        <pc:picChg chg="add mod">
          <ac:chgData name="Martha Leticia Mercado Ramírez" userId="18159a8c-b454-4f72-9e2b-385641e73dff" providerId="ADAL" clId="{581AF98D-CCC0-4987-B9A5-E30D64487D45}" dt="2026-03-09T21:14:17.030" v="935"/>
          <ac:picMkLst>
            <pc:docMk/>
            <pc:sldMk cId="4146391386" sldId="314"/>
            <ac:picMk id="4" creationId="{35A726DF-B6F4-1492-9D1F-1C413BA8C308}"/>
          </ac:picMkLst>
        </pc:picChg>
      </pc:sldChg>
      <pc:sldChg chg="addSp delSp modSp new mod modTransition modAnim">
        <pc:chgData name="Martha Leticia Mercado Ramírez" userId="18159a8c-b454-4f72-9e2b-385641e73dff" providerId="ADAL" clId="{581AF98D-CCC0-4987-B9A5-E30D64487D45}" dt="2026-03-10T18:08:04.542" v="948"/>
        <pc:sldMkLst>
          <pc:docMk/>
          <pc:sldMk cId="1048446855" sldId="315"/>
        </pc:sldMkLst>
        <pc:spChg chg="mod">
          <ac:chgData name="Martha Leticia Mercado Ramírez" userId="18159a8c-b454-4f72-9e2b-385641e73dff" providerId="ADAL" clId="{581AF98D-CCC0-4987-B9A5-E30D64487D45}" dt="2026-03-09T21:16:44.014" v="946" actId="1076"/>
          <ac:spMkLst>
            <pc:docMk/>
            <pc:sldMk cId="1048446855" sldId="315"/>
            <ac:spMk id="2" creationId="{6D385309-FE99-1738-3258-473E97264D2D}"/>
          </ac:spMkLst>
        </pc:spChg>
        <pc:spChg chg="del">
          <ac:chgData name="Martha Leticia Mercado Ramírez" userId="18159a8c-b454-4f72-9e2b-385641e73dff" providerId="ADAL" clId="{581AF98D-CCC0-4987-B9A5-E30D64487D45}" dt="2026-03-09T21:16:13.252" v="943"/>
          <ac:spMkLst>
            <pc:docMk/>
            <pc:sldMk cId="1048446855" sldId="315"/>
            <ac:spMk id="3" creationId="{E6710E5C-2326-6EDC-B849-98CC4BF00244}"/>
          </ac:spMkLst>
        </pc:spChg>
        <pc:picChg chg="add mod">
          <ac:chgData name="Martha Leticia Mercado Ramírez" userId="18159a8c-b454-4f72-9e2b-385641e73dff" providerId="ADAL" clId="{581AF98D-CCC0-4987-B9A5-E30D64487D45}" dt="2026-03-09T21:16:13.252" v="943"/>
          <ac:picMkLst>
            <pc:docMk/>
            <pc:sldMk cId="1048446855" sldId="315"/>
            <ac:picMk id="4" creationId="{C96B42ED-CE55-DF77-6DC4-8C7627276F2D}"/>
          </ac:picMkLst>
        </pc:picChg>
      </pc:sldChg>
      <pc:sldMasterChg chg="modTransition modSldLayout">
        <pc:chgData name="Martha Leticia Mercado Ramírez" userId="18159a8c-b454-4f72-9e2b-385641e73dff" providerId="ADAL" clId="{581AF98D-CCC0-4987-B9A5-E30D64487D45}" dt="2026-03-10T18:08:04.542" v="948"/>
        <pc:sldMasterMkLst>
          <pc:docMk/>
          <pc:sldMasterMk cId="3377632538" sldId="2147483660"/>
        </pc:sldMasterMkLst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4263708755" sldId="2147483661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346954445" sldId="2147483662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4110016226" sldId="2147483663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2212128879" sldId="2147483664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1695568762" sldId="2147483665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521571337" sldId="2147483666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3733828324" sldId="2147483667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977714718" sldId="2147483668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647360133" sldId="2147483669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320054617" sldId="2147483670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3-10T18:08:04.542" v="948"/>
          <pc:sldLayoutMkLst>
            <pc:docMk/>
            <pc:sldMasterMk cId="3377632538" sldId="2147483660"/>
            <pc:sldLayoutMk cId="1825869302" sldId="2147483671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8.sv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8.svg"/></Relationships>
</file>

<file path=ppt/diagrams/_rels/drawing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2CFDB6-5A42-4640-A683-317827C85A2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0FC0401-A5FB-4DF1-A9D9-96FD3858E015}">
      <dgm:prSet/>
      <dgm:spPr/>
      <dgm:t>
        <a:bodyPr/>
        <a:lstStyle/>
        <a:p>
          <a:pPr algn="just"/>
          <a:r>
            <a:rPr lang="es-MX" dirty="0"/>
            <a:t>Sin embargo, en el ámbito electoral este derecho </a:t>
          </a:r>
          <a:r>
            <a:rPr lang="es-MX" b="1" dirty="0"/>
            <a:t>no es absoluto</a:t>
          </a:r>
          <a:r>
            <a:rPr lang="es-MX" dirty="0"/>
            <a:t>. Debe equilibrarse con otros valores constitucionales, como:</a:t>
          </a:r>
          <a:endParaRPr lang="en-US" dirty="0"/>
        </a:p>
      </dgm:t>
    </dgm:pt>
    <dgm:pt modelId="{41D93BB5-CFBE-4242-963A-4C159EBDCF33}" type="parTrans" cxnId="{C3E6439C-1581-4A24-AFED-B311E46E8225}">
      <dgm:prSet/>
      <dgm:spPr/>
      <dgm:t>
        <a:bodyPr/>
        <a:lstStyle/>
        <a:p>
          <a:endParaRPr lang="en-US"/>
        </a:p>
      </dgm:t>
    </dgm:pt>
    <dgm:pt modelId="{8886BF9D-1C3F-4102-AA6A-14C02934CD96}" type="sibTrans" cxnId="{C3E6439C-1581-4A24-AFED-B311E46E8225}">
      <dgm:prSet/>
      <dgm:spPr/>
      <dgm:t>
        <a:bodyPr/>
        <a:lstStyle/>
        <a:p>
          <a:endParaRPr lang="en-US"/>
        </a:p>
      </dgm:t>
    </dgm:pt>
    <dgm:pt modelId="{A06FC538-704F-486C-8F4B-6842E8AD4308}">
      <dgm:prSet/>
      <dgm:spPr/>
      <dgm:t>
        <a:bodyPr/>
        <a:lstStyle/>
        <a:p>
          <a:r>
            <a:rPr lang="es-MX"/>
            <a:t>equidad en la contienda electoral</a:t>
          </a:r>
          <a:endParaRPr lang="en-US"/>
        </a:p>
      </dgm:t>
    </dgm:pt>
    <dgm:pt modelId="{DF90D846-925F-4403-9D06-C3063A884B89}" type="parTrans" cxnId="{8CDD9905-2866-46F2-AA97-756C14BABA9D}">
      <dgm:prSet/>
      <dgm:spPr/>
      <dgm:t>
        <a:bodyPr/>
        <a:lstStyle/>
        <a:p>
          <a:endParaRPr lang="en-US"/>
        </a:p>
      </dgm:t>
    </dgm:pt>
    <dgm:pt modelId="{230DA3CB-019E-4F35-94BB-9D83A4DBE012}" type="sibTrans" cxnId="{8CDD9905-2866-46F2-AA97-756C14BABA9D}">
      <dgm:prSet/>
      <dgm:spPr/>
      <dgm:t>
        <a:bodyPr/>
        <a:lstStyle/>
        <a:p>
          <a:endParaRPr lang="en-US"/>
        </a:p>
      </dgm:t>
    </dgm:pt>
    <dgm:pt modelId="{F2E4AC27-D070-4C8D-AE86-A8B77CFD3350}">
      <dgm:prSet/>
      <dgm:spPr/>
      <dgm:t>
        <a:bodyPr/>
        <a:lstStyle/>
        <a:p>
          <a:r>
            <a:rPr lang="es-MX"/>
            <a:t>protección de la reputación de las personas</a:t>
          </a:r>
          <a:endParaRPr lang="en-US"/>
        </a:p>
      </dgm:t>
    </dgm:pt>
    <dgm:pt modelId="{44548E1A-DC9E-4758-94D1-FD3EB0262EE8}" type="parTrans" cxnId="{D947FD5F-AC6E-4E3D-9A8E-2297F0A318E5}">
      <dgm:prSet/>
      <dgm:spPr/>
      <dgm:t>
        <a:bodyPr/>
        <a:lstStyle/>
        <a:p>
          <a:endParaRPr lang="en-US"/>
        </a:p>
      </dgm:t>
    </dgm:pt>
    <dgm:pt modelId="{65FC5CEF-988E-4218-B753-BEF2B2DF3D88}" type="sibTrans" cxnId="{D947FD5F-AC6E-4E3D-9A8E-2297F0A318E5}">
      <dgm:prSet/>
      <dgm:spPr/>
      <dgm:t>
        <a:bodyPr/>
        <a:lstStyle/>
        <a:p>
          <a:endParaRPr lang="en-US"/>
        </a:p>
      </dgm:t>
    </dgm:pt>
    <dgm:pt modelId="{A9603637-B5DB-4EB7-92D0-1981A0D69B22}">
      <dgm:prSet/>
      <dgm:spPr/>
      <dgm:t>
        <a:bodyPr/>
        <a:lstStyle/>
        <a:p>
          <a:r>
            <a:rPr lang="es-MX"/>
            <a:t>legalidad en el uso de propaganda política.</a:t>
          </a:r>
          <a:endParaRPr lang="en-US"/>
        </a:p>
      </dgm:t>
    </dgm:pt>
    <dgm:pt modelId="{BF46F5BC-6BD2-4E88-8CBB-D2D0F225CFC9}" type="parTrans" cxnId="{CCC705B0-722A-442A-9C8D-318662BE091A}">
      <dgm:prSet/>
      <dgm:spPr/>
      <dgm:t>
        <a:bodyPr/>
        <a:lstStyle/>
        <a:p>
          <a:endParaRPr lang="en-US"/>
        </a:p>
      </dgm:t>
    </dgm:pt>
    <dgm:pt modelId="{76C69F99-DC79-49C6-926F-105064995EE3}" type="sibTrans" cxnId="{CCC705B0-722A-442A-9C8D-318662BE091A}">
      <dgm:prSet/>
      <dgm:spPr/>
      <dgm:t>
        <a:bodyPr/>
        <a:lstStyle/>
        <a:p>
          <a:endParaRPr lang="en-US"/>
        </a:p>
      </dgm:t>
    </dgm:pt>
    <dgm:pt modelId="{833A1E58-C6F8-4AD0-936F-AC6E809852E7}" type="pres">
      <dgm:prSet presAssocID="{572CFDB6-5A42-4640-A683-317827C85A28}" presName="root" presStyleCnt="0">
        <dgm:presLayoutVars>
          <dgm:dir/>
          <dgm:resizeHandles val="exact"/>
        </dgm:presLayoutVars>
      </dgm:prSet>
      <dgm:spPr/>
    </dgm:pt>
    <dgm:pt modelId="{C470F376-5BFE-458A-BE7E-415579EAA69B}" type="pres">
      <dgm:prSet presAssocID="{80FC0401-A5FB-4DF1-A9D9-96FD3858E015}" presName="compNode" presStyleCnt="0"/>
      <dgm:spPr/>
    </dgm:pt>
    <dgm:pt modelId="{E8DDB41F-95BF-42A4-8ECD-ECBD64672995}" type="pres">
      <dgm:prSet presAssocID="{80FC0401-A5FB-4DF1-A9D9-96FD3858E015}" presName="bgRect" presStyleLbl="bgShp" presStyleIdx="0" presStyleCnt="4"/>
      <dgm:spPr/>
    </dgm:pt>
    <dgm:pt modelId="{730D97C2-D96B-467E-A1DD-B26A74BEE05A}" type="pres">
      <dgm:prSet presAssocID="{80FC0401-A5FB-4DF1-A9D9-96FD3858E01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92CBC40C-27D2-4F56-BBE9-1F2B39FAD068}" type="pres">
      <dgm:prSet presAssocID="{80FC0401-A5FB-4DF1-A9D9-96FD3858E015}" presName="spaceRect" presStyleCnt="0"/>
      <dgm:spPr/>
    </dgm:pt>
    <dgm:pt modelId="{F7671A53-8D7E-468D-A6A8-72B732A5D230}" type="pres">
      <dgm:prSet presAssocID="{80FC0401-A5FB-4DF1-A9D9-96FD3858E015}" presName="parTx" presStyleLbl="revTx" presStyleIdx="0" presStyleCnt="4">
        <dgm:presLayoutVars>
          <dgm:chMax val="0"/>
          <dgm:chPref val="0"/>
        </dgm:presLayoutVars>
      </dgm:prSet>
      <dgm:spPr/>
    </dgm:pt>
    <dgm:pt modelId="{A834A975-080F-4DDB-A74C-B33B8C65767D}" type="pres">
      <dgm:prSet presAssocID="{8886BF9D-1C3F-4102-AA6A-14C02934CD96}" presName="sibTrans" presStyleCnt="0"/>
      <dgm:spPr/>
    </dgm:pt>
    <dgm:pt modelId="{B8A7BD76-BF8D-4218-ACC6-600CF3E2D761}" type="pres">
      <dgm:prSet presAssocID="{A06FC538-704F-486C-8F4B-6842E8AD4308}" presName="compNode" presStyleCnt="0"/>
      <dgm:spPr/>
    </dgm:pt>
    <dgm:pt modelId="{50C5ED54-69C4-4441-806B-AF04764741F8}" type="pres">
      <dgm:prSet presAssocID="{A06FC538-704F-486C-8F4B-6842E8AD4308}" presName="bgRect" presStyleLbl="bgShp" presStyleIdx="1" presStyleCnt="4"/>
      <dgm:spPr/>
    </dgm:pt>
    <dgm:pt modelId="{51B3EE37-0489-45BA-8D11-A1E04F0C7794}" type="pres">
      <dgm:prSet presAssocID="{A06FC538-704F-486C-8F4B-6842E8AD430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DBFAC63D-4BA4-4DB2-B642-F50B0ADDDDE4}" type="pres">
      <dgm:prSet presAssocID="{A06FC538-704F-486C-8F4B-6842E8AD4308}" presName="spaceRect" presStyleCnt="0"/>
      <dgm:spPr/>
    </dgm:pt>
    <dgm:pt modelId="{2654E567-3012-4710-BA66-34A999919F79}" type="pres">
      <dgm:prSet presAssocID="{A06FC538-704F-486C-8F4B-6842E8AD4308}" presName="parTx" presStyleLbl="revTx" presStyleIdx="1" presStyleCnt="4">
        <dgm:presLayoutVars>
          <dgm:chMax val="0"/>
          <dgm:chPref val="0"/>
        </dgm:presLayoutVars>
      </dgm:prSet>
      <dgm:spPr/>
    </dgm:pt>
    <dgm:pt modelId="{32C1327C-CF7C-42EB-9213-3B59592E9880}" type="pres">
      <dgm:prSet presAssocID="{230DA3CB-019E-4F35-94BB-9D83A4DBE012}" presName="sibTrans" presStyleCnt="0"/>
      <dgm:spPr/>
    </dgm:pt>
    <dgm:pt modelId="{85E95E09-7919-4425-B4DF-5D087722A1E2}" type="pres">
      <dgm:prSet presAssocID="{F2E4AC27-D070-4C8D-AE86-A8B77CFD3350}" presName="compNode" presStyleCnt="0"/>
      <dgm:spPr/>
    </dgm:pt>
    <dgm:pt modelId="{4C8F7280-D224-47F5-BD97-D6BDDBAF8122}" type="pres">
      <dgm:prSet presAssocID="{F2E4AC27-D070-4C8D-AE86-A8B77CFD3350}" presName="bgRect" presStyleLbl="bgShp" presStyleIdx="2" presStyleCnt="4"/>
      <dgm:spPr/>
    </dgm:pt>
    <dgm:pt modelId="{B045AADB-1FFD-4CB6-915C-E88CC23C6509}" type="pres">
      <dgm:prSet presAssocID="{F2E4AC27-D070-4C8D-AE86-A8B77CFD335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DCFC519B-D6A3-4875-9AA3-E01AAD9FAC12}" type="pres">
      <dgm:prSet presAssocID="{F2E4AC27-D070-4C8D-AE86-A8B77CFD3350}" presName="spaceRect" presStyleCnt="0"/>
      <dgm:spPr/>
    </dgm:pt>
    <dgm:pt modelId="{91208DDB-C811-47C1-9B49-2DBC3618A8CD}" type="pres">
      <dgm:prSet presAssocID="{F2E4AC27-D070-4C8D-AE86-A8B77CFD3350}" presName="parTx" presStyleLbl="revTx" presStyleIdx="2" presStyleCnt="4">
        <dgm:presLayoutVars>
          <dgm:chMax val="0"/>
          <dgm:chPref val="0"/>
        </dgm:presLayoutVars>
      </dgm:prSet>
      <dgm:spPr/>
    </dgm:pt>
    <dgm:pt modelId="{B2661730-C705-47B1-8A7A-DAD3C3CB6F27}" type="pres">
      <dgm:prSet presAssocID="{65FC5CEF-988E-4218-B753-BEF2B2DF3D88}" presName="sibTrans" presStyleCnt="0"/>
      <dgm:spPr/>
    </dgm:pt>
    <dgm:pt modelId="{32258B5C-760D-4DE8-A9B7-2AAB7DED5FA9}" type="pres">
      <dgm:prSet presAssocID="{A9603637-B5DB-4EB7-92D0-1981A0D69B22}" presName="compNode" presStyleCnt="0"/>
      <dgm:spPr/>
    </dgm:pt>
    <dgm:pt modelId="{7F00C52C-7A5F-4AA0-BD86-1C55B1BAD166}" type="pres">
      <dgm:prSet presAssocID="{A9603637-B5DB-4EB7-92D0-1981A0D69B22}" presName="bgRect" presStyleLbl="bgShp" presStyleIdx="3" presStyleCnt="4"/>
      <dgm:spPr/>
    </dgm:pt>
    <dgm:pt modelId="{EA7EE3D1-856B-48BA-B1B3-2320F51F4AC7}" type="pres">
      <dgm:prSet presAssocID="{A9603637-B5DB-4EB7-92D0-1981A0D69B2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AC9ED673-E10B-49CB-96B9-FCEBFBABB184}" type="pres">
      <dgm:prSet presAssocID="{A9603637-B5DB-4EB7-92D0-1981A0D69B22}" presName="spaceRect" presStyleCnt="0"/>
      <dgm:spPr/>
    </dgm:pt>
    <dgm:pt modelId="{ADBC252A-1EB0-4A16-AB0A-3369C02529EE}" type="pres">
      <dgm:prSet presAssocID="{A9603637-B5DB-4EB7-92D0-1981A0D69B2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CDD9905-2866-46F2-AA97-756C14BABA9D}" srcId="{572CFDB6-5A42-4640-A683-317827C85A28}" destId="{A06FC538-704F-486C-8F4B-6842E8AD4308}" srcOrd="1" destOrd="0" parTransId="{DF90D846-925F-4403-9D06-C3063A884B89}" sibTransId="{230DA3CB-019E-4F35-94BB-9D83A4DBE012}"/>
    <dgm:cxn modelId="{10EEFA06-6299-4740-9FCA-8D20633A565B}" type="presOf" srcId="{572CFDB6-5A42-4640-A683-317827C85A28}" destId="{833A1E58-C6F8-4AD0-936F-AC6E809852E7}" srcOrd="0" destOrd="0" presId="urn:microsoft.com/office/officeart/2018/2/layout/IconVerticalSolidList"/>
    <dgm:cxn modelId="{D947FD5F-AC6E-4E3D-9A8E-2297F0A318E5}" srcId="{572CFDB6-5A42-4640-A683-317827C85A28}" destId="{F2E4AC27-D070-4C8D-AE86-A8B77CFD3350}" srcOrd="2" destOrd="0" parTransId="{44548E1A-DC9E-4758-94D1-FD3EB0262EE8}" sibTransId="{65FC5CEF-988E-4218-B753-BEF2B2DF3D88}"/>
    <dgm:cxn modelId="{DC6BB369-0594-447E-BE98-8BF9B4D16CE6}" type="presOf" srcId="{80FC0401-A5FB-4DF1-A9D9-96FD3858E015}" destId="{F7671A53-8D7E-468D-A6A8-72B732A5D230}" srcOrd="0" destOrd="0" presId="urn:microsoft.com/office/officeart/2018/2/layout/IconVerticalSolidList"/>
    <dgm:cxn modelId="{736BF97F-A89F-4DC2-8144-451857FFD8FB}" type="presOf" srcId="{A06FC538-704F-486C-8F4B-6842E8AD4308}" destId="{2654E567-3012-4710-BA66-34A999919F79}" srcOrd="0" destOrd="0" presId="urn:microsoft.com/office/officeart/2018/2/layout/IconVerticalSolidList"/>
    <dgm:cxn modelId="{C3E6439C-1581-4A24-AFED-B311E46E8225}" srcId="{572CFDB6-5A42-4640-A683-317827C85A28}" destId="{80FC0401-A5FB-4DF1-A9D9-96FD3858E015}" srcOrd="0" destOrd="0" parTransId="{41D93BB5-CFBE-4242-963A-4C159EBDCF33}" sibTransId="{8886BF9D-1C3F-4102-AA6A-14C02934CD96}"/>
    <dgm:cxn modelId="{CCC705B0-722A-442A-9C8D-318662BE091A}" srcId="{572CFDB6-5A42-4640-A683-317827C85A28}" destId="{A9603637-B5DB-4EB7-92D0-1981A0D69B22}" srcOrd="3" destOrd="0" parTransId="{BF46F5BC-6BD2-4E88-8CBB-D2D0F225CFC9}" sibTransId="{76C69F99-DC79-49C6-926F-105064995EE3}"/>
    <dgm:cxn modelId="{4B9903D6-5D09-4B39-8D3E-BC61E960AFDD}" type="presOf" srcId="{A9603637-B5DB-4EB7-92D0-1981A0D69B22}" destId="{ADBC252A-1EB0-4A16-AB0A-3369C02529EE}" srcOrd="0" destOrd="0" presId="urn:microsoft.com/office/officeart/2018/2/layout/IconVerticalSolidList"/>
    <dgm:cxn modelId="{0C9373ED-6BD1-4936-B21C-C4177F2FFBD0}" type="presOf" srcId="{F2E4AC27-D070-4C8D-AE86-A8B77CFD3350}" destId="{91208DDB-C811-47C1-9B49-2DBC3618A8CD}" srcOrd="0" destOrd="0" presId="urn:microsoft.com/office/officeart/2018/2/layout/IconVerticalSolidList"/>
    <dgm:cxn modelId="{6C72DE43-C577-476E-8371-18ECBA4E5DF8}" type="presParOf" srcId="{833A1E58-C6F8-4AD0-936F-AC6E809852E7}" destId="{C470F376-5BFE-458A-BE7E-415579EAA69B}" srcOrd="0" destOrd="0" presId="urn:microsoft.com/office/officeart/2018/2/layout/IconVerticalSolidList"/>
    <dgm:cxn modelId="{894D863F-09C9-454C-9340-F00F2399C44C}" type="presParOf" srcId="{C470F376-5BFE-458A-BE7E-415579EAA69B}" destId="{E8DDB41F-95BF-42A4-8ECD-ECBD64672995}" srcOrd="0" destOrd="0" presId="urn:microsoft.com/office/officeart/2018/2/layout/IconVerticalSolidList"/>
    <dgm:cxn modelId="{11EBC734-D452-40B6-9EAA-25534B4FD184}" type="presParOf" srcId="{C470F376-5BFE-458A-BE7E-415579EAA69B}" destId="{730D97C2-D96B-467E-A1DD-B26A74BEE05A}" srcOrd="1" destOrd="0" presId="urn:microsoft.com/office/officeart/2018/2/layout/IconVerticalSolidList"/>
    <dgm:cxn modelId="{36CC6BB2-7F1E-4D23-9CA9-896A12B9F014}" type="presParOf" srcId="{C470F376-5BFE-458A-BE7E-415579EAA69B}" destId="{92CBC40C-27D2-4F56-BBE9-1F2B39FAD068}" srcOrd="2" destOrd="0" presId="urn:microsoft.com/office/officeart/2018/2/layout/IconVerticalSolidList"/>
    <dgm:cxn modelId="{D34C8D3A-17CB-4FD0-88A4-888498B18A25}" type="presParOf" srcId="{C470F376-5BFE-458A-BE7E-415579EAA69B}" destId="{F7671A53-8D7E-468D-A6A8-72B732A5D230}" srcOrd="3" destOrd="0" presId="urn:microsoft.com/office/officeart/2018/2/layout/IconVerticalSolidList"/>
    <dgm:cxn modelId="{955A409F-B8AE-410F-9443-8C452C6FEC2D}" type="presParOf" srcId="{833A1E58-C6F8-4AD0-936F-AC6E809852E7}" destId="{A834A975-080F-4DDB-A74C-B33B8C65767D}" srcOrd="1" destOrd="0" presId="urn:microsoft.com/office/officeart/2018/2/layout/IconVerticalSolidList"/>
    <dgm:cxn modelId="{C40367EE-45EB-4249-80EF-8D94CECC71D4}" type="presParOf" srcId="{833A1E58-C6F8-4AD0-936F-AC6E809852E7}" destId="{B8A7BD76-BF8D-4218-ACC6-600CF3E2D761}" srcOrd="2" destOrd="0" presId="urn:microsoft.com/office/officeart/2018/2/layout/IconVerticalSolidList"/>
    <dgm:cxn modelId="{6B06714C-1C96-4535-85C3-0569A7AA656E}" type="presParOf" srcId="{B8A7BD76-BF8D-4218-ACC6-600CF3E2D761}" destId="{50C5ED54-69C4-4441-806B-AF04764741F8}" srcOrd="0" destOrd="0" presId="urn:microsoft.com/office/officeart/2018/2/layout/IconVerticalSolidList"/>
    <dgm:cxn modelId="{FECEA4EC-9CFF-48A6-9023-C303FA771320}" type="presParOf" srcId="{B8A7BD76-BF8D-4218-ACC6-600CF3E2D761}" destId="{51B3EE37-0489-45BA-8D11-A1E04F0C7794}" srcOrd="1" destOrd="0" presId="urn:microsoft.com/office/officeart/2018/2/layout/IconVerticalSolidList"/>
    <dgm:cxn modelId="{3D476FA1-79FC-4B97-8B06-4A43105A1CDC}" type="presParOf" srcId="{B8A7BD76-BF8D-4218-ACC6-600CF3E2D761}" destId="{DBFAC63D-4BA4-4DB2-B642-F50B0ADDDDE4}" srcOrd="2" destOrd="0" presId="urn:microsoft.com/office/officeart/2018/2/layout/IconVerticalSolidList"/>
    <dgm:cxn modelId="{AA5460D2-43DC-4F8A-B3AC-5A5023562031}" type="presParOf" srcId="{B8A7BD76-BF8D-4218-ACC6-600CF3E2D761}" destId="{2654E567-3012-4710-BA66-34A999919F79}" srcOrd="3" destOrd="0" presId="urn:microsoft.com/office/officeart/2018/2/layout/IconVerticalSolidList"/>
    <dgm:cxn modelId="{7B4818FE-C177-40E8-BD3C-BBF95254B729}" type="presParOf" srcId="{833A1E58-C6F8-4AD0-936F-AC6E809852E7}" destId="{32C1327C-CF7C-42EB-9213-3B59592E9880}" srcOrd="3" destOrd="0" presId="urn:microsoft.com/office/officeart/2018/2/layout/IconVerticalSolidList"/>
    <dgm:cxn modelId="{CCEA5848-55E1-4B1E-8219-232C53FDD6D8}" type="presParOf" srcId="{833A1E58-C6F8-4AD0-936F-AC6E809852E7}" destId="{85E95E09-7919-4425-B4DF-5D087722A1E2}" srcOrd="4" destOrd="0" presId="urn:microsoft.com/office/officeart/2018/2/layout/IconVerticalSolidList"/>
    <dgm:cxn modelId="{1B79F87E-914B-4776-AF99-E861DAF64C1F}" type="presParOf" srcId="{85E95E09-7919-4425-B4DF-5D087722A1E2}" destId="{4C8F7280-D224-47F5-BD97-D6BDDBAF8122}" srcOrd="0" destOrd="0" presId="urn:microsoft.com/office/officeart/2018/2/layout/IconVerticalSolidList"/>
    <dgm:cxn modelId="{62AF96E6-621F-4272-B8B0-A1F994B1A3AB}" type="presParOf" srcId="{85E95E09-7919-4425-B4DF-5D087722A1E2}" destId="{B045AADB-1FFD-4CB6-915C-E88CC23C6509}" srcOrd="1" destOrd="0" presId="urn:microsoft.com/office/officeart/2018/2/layout/IconVerticalSolidList"/>
    <dgm:cxn modelId="{36115581-51FC-4A00-8217-CE80A5B16D87}" type="presParOf" srcId="{85E95E09-7919-4425-B4DF-5D087722A1E2}" destId="{DCFC519B-D6A3-4875-9AA3-E01AAD9FAC12}" srcOrd="2" destOrd="0" presId="urn:microsoft.com/office/officeart/2018/2/layout/IconVerticalSolidList"/>
    <dgm:cxn modelId="{2722BB8D-A887-438F-8302-37F41B4BE2A5}" type="presParOf" srcId="{85E95E09-7919-4425-B4DF-5D087722A1E2}" destId="{91208DDB-C811-47C1-9B49-2DBC3618A8CD}" srcOrd="3" destOrd="0" presId="urn:microsoft.com/office/officeart/2018/2/layout/IconVerticalSolidList"/>
    <dgm:cxn modelId="{EB5AC65D-86EF-4E82-AF6D-F9C887BE6E1E}" type="presParOf" srcId="{833A1E58-C6F8-4AD0-936F-AC6E809852E7}" destId="{B2661730-C705-47B1-8A7A-DAD3C3CB6F27}" srcOrd="5" destOrd="0" presId="urn:microsoft.com/office/officeart/2018/2/layout/IconVerticalSolidList"/>
    <dgm:cxn modelId="{DA967C3D-9233-4904-B2C6-E4090FF95791}" type="presParOf" srcId="{833A1E58-C6F8-4AD0-936F-AC6E809852E7}" destId="{32258B5C-760D-4DE8-A9B7-2AAB7DED5FA9}" srcOrd="6" destOrd="0" presId="urn:microsoft.com/office/officeart/2018/2/layout/IconVerticalSolidList"/>
    <dgm:cxn modelId="{A8160F81-0B8B-4782-89D3-68B594595CF3}" type="presParOf" srcId="{32258B5C-760D-4DE8-A9B7-2AAB7DED5FA9}" destId="{7F00C52C-7A5F-4AA0-BD86-1C55B1BAD166}" srcOrd="0" destOrd="0" presId="urn:microsoft.com/office/officeart/2018/2/layout/IconVerticalSolidList"/>
    <dgm:cxn modelId="{0097DBA7-8F1A-4042-8F9E-CD12F4B1C286}" type="presParOf" srcId="{32258B5C-760D-4DE8-A9B7-2AAB7DED5FA9}" destId="{EA7EE3D1-856B-48BA-B1B3-2320F51F4AC7}" srcOrd="1" destOrd="0" presId="urn:microsoft.com/office/officeart/2018/2/layout/IconVerticalSolidList"/>
    <dgm:cxn modelId="{FB78286C-8F82-4A6A-850C-A4029FBA6E1A}" type="presParOf" srcId="{32258B5C-760D-4DE8-A9B7-2AAB7DED5FA9}" destId="{AC9ED673-E10B-49CB-96B9-FCEBFBABB184}" srcOrd="2" destOrd="0" presId="urn:microsoft.com/office/officeart/2018/2/layout/IconVerticalSolidList"/>
    <dgm:cxn modelId="{C6C1BC4F-E14A-478D-88D3-89D8BF3EB479}" type="presParOf" srcId="{32258B5C-760D-4DE8-A9B7-2AAB7DED5FA9}" destId="{ADBC252A-1EB0-4A16-AB0A-3369C02529E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6553F8-A836-4D3A-9659-4521C3D11632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5920BFE-F429-4285-BAE4-B02DC623948D}">
      <dgm:prSet/>
      <dgm:spPr/>
      <dgm:t>
        <a:bodyPr/>
        <a:lstStyle/>
        <a:p>
          <a:r>
            <a:rPr lang="es-MX"/>
            <a:t>Surge en la jurisprudencia comparada y ha influido en la interpretación de la libertad de expresión en contextos políticos.</a:t>
          </a:r>
          <a:endParaRPr lang="en-US"/>
        </a:p>
      </dgm:t>
    </dgm:pt>
    <dgm:pt modelId="{D3F17218-0B4B-4DFF-B501-77495D1FA7BA}" type="parTrans" cxnId="{05A4319A-013B-45EA-B73B-7811A75FB8E9}">
      <dgm:prSet/>
      <dgm:spPr/>
      <dgm:t>
        <a:bodyPr/>
        <a:lstStyle/>
        <a:p>
          <a:endParaRPr lang="en-US"/>
        </a:p>
      </dgm:t>
    </dgm:pt>
    <dgm:pt modelId="{9EBC646F-E9DE-4511-9F05-32FCEAA36319}" type="sibTrans" cxnId="{05A4319A-013B-45EA-B73B-7811A75FB8E9}">
      <dgm:prSet/>
      <dgm:spPr/>
      <dgm:t>
        <a:bodyPr/>
        <a:lstStyle/>
        <a:p>
          <a:endParaRPr lang="en-US"/>
        </a:p>
      </dgm:t>
    </dgm:pt>
    <dgm:pt modelId="{7C424CC1-0C0F-4DA4-9817-26B728B094EC}">
      <dgm:prSet/>
      <dgm:spPr/>
      <dgm:t>
        <a:bodyPr/>
        <a:lstStyle/>
        <a:p>
          <a:r>
            <a:rPr lang="es-MX"/>
            <a:t>Este criterio implica que para sancionar ciertas expresiones dirigidas a figuras públicas debe acreditarse que:</a:t>
          </a:r>
          <a:endParaRPr lang="en-US"/>
        </a:p>
      </dgm:t>
    </dgm:pt>
    <dgm:pt modelId="{156C025C-59A0-4436-ABB8-3C54C4720703}" type="parTrans" cxnId="{09A81C0F-B84A-40EA-BC82-D92857A51884}">
      <dgm:prSet/>
      <dgm:spPr/>
      <dgm:t>
        <a:bodyPr/>
        <a:lstStyle/>
        <a:p>
          <a:endParaRPr lang="en-US"/>
        </a:p>
      </dgm:t>
    </dgm:pt>
    <dgm:pt modelId="{11774578-40FA-45CF-A1CC-27A7689AE4AB}" type="sibTrans" cxnId="{09A81C0F-B84A-40EA-BC82-D92857A51884}">
      <dgm:prSet/>
      <dgm:spPr/>
      <dgm:t>
        <a:bodyPr/>
        <a:lstStyle/>
        <a:p>
          <a:endParaRPr lang="en-US"/>
        </a:p>
      </dgm:t>
    </dgm:pt>
    <dgm:pt modelId="{83306937-9F31-48C3-A208-DBDE3A1F6F76}">
      <dgm:prSet/>
      <dgm:spPr/>
      <dgm:t>
        <a:bodyPr/>
        <a:lstStyle/>
        <a:p>
          <a:r>
            <a:rPr lang="es-MX"/>
            <a:t>la información difundida era falsa, y</a:t>
          </a:r>
          <a:endParaRPr lang="en-US"/>
        </a:p>
      </dgm:t>
    </dgm:pt>
    <dgm:pt modelId="{F3098B75-26CF-4BAE-938D-BAA9D11E0238}" type="parTrans" cxnId="{C13A5036-0E16-4102-B496-AA37066F9658}">
      <dgm:prSet/>
      <dgm:spPr/>
      <dgm:t>
        <a:bodyPr/>
        <a:lstStyle/>
        <a:p>
          <a:endParaRPr lang="en-US"/>
        </a:p>
      </dgm:t>
    </dgm:pt>
    <dgm:pt modelId="{D1E8B821-034B-4D48-810C-5C61A8B9D7B1}" type="sibTrans" cxnId="{C13A5036-0E16-4102-B496-AA37066F9658}">
      <dgm:prSet/>
      <dgm:spPr/>
      <dgm:t>
        <a:bodyPr/>
        <a:lstStyle/>
        <a:p>
          <a:endParaRPr lang="en-US"/>
        </a:p>
      </dgm:t>
    </dgm:pt>
    <dgm:pt modelId="{C2040339-08F9-44BC-9D23-61A7E9FB7008}">
      <dgm:prSet/>
      <dgm:spPr/>
      <dgm:t>
        <a:bodyPr/>
        <a:lstStyle/>
        <a:p>
          <a:r>
            <a:rPr lang="es-MX"/>
            <a:t>quien la difundió </a:t>
          </a:r>
          <a:r>
            <a:rPr lang="es-MX" b="1"/>
            <a:t>sabía que era falsa o actuó con negligencia grave respecto a su veracidad</a:t>
          </a:r>
          <a:r>
            <a:rPr lang="es-MX"/>
            <a:t>.</a:t>
          </a:r>
          <a:endParaRPr lang="en-US"/>
        </a:p>
      </dgm:t>
    </dgm:pt>
    <dgm:pt modelId="{665BFEA8-3986-4A9D-86E7-44BC61852E49}" type="parTrans" cxnId="{93518EE5-282C-427F-89A9-94FA1EA84A92}">
      <dgm:prSet/>
      <dgm:spPr/>
      <dgm:t>
        <a:bodyPr/>
        <a:lstStyle/>
        <a:p>
          <a:endParaRPr lang="en-US"/>
        </a:p>
      </dgm:t>
    </dgm:pt>
    <dgm:pt modelId="{27FE22A0-3624-4AAD-8D3E-6BE8857AEB3D}" type="sibTrans" cxnId="{93518EE5-282C-427F-89A9-94FA1EA84A92}">
      <dgm:prSet/>
      <dgm:spPr/>
      <dgm:t>
        <a:bodyPr/>
        <a:lstStyle/>
        <a:p>
          <a:endParaRPr lang="en-US"/>
        </a:p>
      </dgm:t>
    </dgm:pt>
    <dgm:pt modelId="{6939E2AF-BECB-4442-B77A-8FB8C562B028}">
      <dgm:prSet/>
      <dgm:spPr/>
      <dgm:t>
        <a:bodyPr/>
        <a:lstStyle/>
        <a:p>
          <a:r>
            <a:rPr lang="es-MX"/>
            <a:t>La aplicación de este criterio busca </a:t>
          </a:r>
          <a:r>
            <a:rPr lang="es-MX" b="1"/>
            <a:t>proteger el debate político robusto</a:t>
          </a:r>
          <a:r>
            <a:rPr lang="es-MX"/>
            <a:t>, especialmente cuando se trata de figuras públicas.</a:t>
          </a:r>
          <a:endParaRPr lang="en-US"/>
        </a:p>
      </dgm:t>
    </dgm:pt>
    <dgm:pt modelId="{1DF39E1C-64E0-4828-BAEE-2C93EBD00734}" type="parTrans" cxnId="{D7E02AD3-F0F8-4E81-B9E9-05AF37812237}">
      <dgm:prSet/>
      <dgm:spPr/>
      <dgm:t>
        <a:bodyPr/>
        <a:lstStyle/>
        <a:p>
          <a:endParaRPr lang="en-US"/>
        </a:p>
      </dgm:t>
    </dgm:pt>
    <dgm:pt modelId="{4CA772CC-0DFB-4410-9DFE-B9D276FCF57A}" type="sibTrans" cxnId="{D7E02AD3-F0F8-4E81-B9E9-05AF37812237}">
      <dgm:prSet/>
      <dgm:spPr/>
      <dgm:t>
        <a:bodyPr/>
        <a:lstStyle/>
        <a:p>
          <a:endParaRPr lang="en-US"/>
        </a:p>
      </dgm:t>
    </dgm:pt>
    <dgm:pt modelId="{B87CA9D9-ACCD-4FDC-9936-50D70FA8F392}" type="pres">
      <dgm:prSet presAssocID="{1D6553F8-A836-4D3A-9659-4521C3D11632}" presName="outerComposite" presStyleCnt="0">
        <dgm:presLayoutVars>
          <dgm:chMax val="5"/>
          <dgm:dir/>
          <dgm:resizeHandles val="exact"/>
        </dgm:presLayoutVars>
      </dgm:prSet>
      <dgm:spPr/>
    </dgm:pt>
    <dgm:pt modelId="{C45FFA66-76EF-4642-869F-51608DF033A2}" type="pres">
      <dgm:prSet presAssocID="{1D6553F8-A836-4D3A-9659-4521C3D11632}" presName="dummyMaxCanvas" presStyleCnt="0">
        <dgm:presLayoutVars/>
      </dgm:prSet>
      <dgm:spPr/>
    </dgm:pt>
    <dgm:pt modelId="{2D403190-508D-46AF-A163-5C9C1D04CE55}" type="pres">
      <dgm:prSet presAssocID="{1D6553F8-A836-4D3A-9659-4521C3D11632}" presName="FiveNodes_1" presStyleLbl="node1" presStyleIdx="0" presStyleCnt="5">
        <dgm:presLayoutVars>
          <dgm:bulletEnabled val="1"/>
        </dgm:presLayoutVars>
      </dgm:prSet>
      <dgm:spPr/>
    </dgm:pt>
    <dgm:pt modelId="{C9794916-BD32-48D6-979A-933FE69AAFB1}" type="pres">
      <dgm:prSet presAssocID="{1D6553F8-A836-4D3A-9659-4521C3D11632}" presName="FiveNodes_2" presStyleLbl="node1" presStyleIdx="1" presStyleCnt="5">
        <dgm:presLayoutVars>
          <dgm:bulletEnabled val="1"/>
        </dgm:presLayoutVars>
      </dgm:prSet>
      <dgm:spPr/>
    </dgm:pt>
    <dgm:pt modelId="{C13C87F9-FB6B-406B-91A4-312F2A040477}" type="pres">
      <dgm:prSet presAssocID="{1D6553F8-A836-4D3A-9659-4521C3D11632}" presName="FiveNodes_3" presStyleLbl="node1" presStyleIdx="2" presStyleCnt="5">
        <dgm:presLayoutVars>
          <dgm:bulletEnabled val="1"/>
        </dgm:presLayoutVars>
      </dgm:prSet>
      <dgm:spPr/>
    </dgm:pt>
    <dgm:pt modelId="{CA252534-049E-45CB-B1E8-780AFA99DB5E}" type="pres">
      <dgm:prSet presAssocID="{1D6553F8-A836-4D3A-9659-4521C3D11632}" presName="FiveNodes_4" presStyleLbl="node1" presStyleIdx="3" presStyleCnt="5">
        <dgm:presLayoutVars>
          <dgm:bulletEnabled val="1"/>
        </dgm:presLayoutVars>
      </dgm:prSet>
      <dgm:spPr/>
    </dgm:pt>
    <dgm:pt modelId="{56EC1C65-E5A5-48B7-AC11-EC551B41B2EF}" type="pres">
      <dgm:prSet presAssocID="{1D6553F8-A836-4D3A-9659-4521C3D11632}" presName="FiveNodes_5" presStyleLbl="node1" presStyleIdx="4" presStyleCnt="5">
        <dgm:presLayoutVars>
          <dgm:bulletEnabled val="1"/>
        </dgm:presLayoutVars>
      </dgm:prSet>
      <dgm:spPr/>
    </dgm:pt>
    <dgm:pt modelId="{9B3BD556-5040-421C-AC6E-CF4273812831}" type="pres">
      <dgm:prSet presAssocID="{1D6553F8-A836-4D3A-9659-4521C3D11632}" presName="FiveConn_1-2" presStyleLbl="fgAccFollowNode1" presStyleIdx="0" presStyleCnt="4">
        <dgm:presLayoutVars>
          <dgm:bulletEnabled val="1"/>
        </dgm:presLayoutVars>
      </dgm:prSet>
      <dgm:spPr/>
    </dgm:pt>
    <dgm:pt modelId="{A18E483B-51DC-49EF-9BD9-629143332A87}" type="pres">
      <dgm:prSet presAssocID="{1D6553F8-A836-4D3A-9659-4521C3D11632}" presName="FiveConn_2-3" presStyleLbl="fgAccFollowNode1" presStyleIdx="1" presStyleCnt="4">
        <dgm:presLayoutVars>
          <dgm:bulletEnabled val="1"/>
        </dgm:presLayoutVars>
      </dgm:prSet>
      <dgm:spPr/>
    </dgm:pt>
    <dgm:pt modelId="{20888A29-1591-4C15-B2D3-2EB48B679AD0}" type="pres">
      <dgm:prSet presAssocID="{1D6553F8-A836-4D3A-9659-4521C3D11632}" presName="FiveConn_3-4" presStyleLbl="fgAccFollowNode1" presStyleIdx="2" presStyleCnt="4">
        <dgm:presLayoutVars>
          <dgm:bulletEnabled val="1"/>
        </dgm:presLayoutVars>
      </dgm:prSet>
      <dgm:spPr/>
    </dgm:pt>
    <dgm:pt modelId="{B5248131-9910-4C1A-86A8-7004DDF9A7E7}" type="pres">
      <dgm:prSet presAssocID="{1D6553F8-A836-4D3A-9659-4521C3D11632}" presName="FiveConn_4-5" presStyleLbl="fgAccFollowNode1" presStyleIdx="3" presStyleCnt="4">
        <dgm:presLayoutVars>
          <dgm:bulletEnabled val="1"/>
        </dgm:presLayoutVars>
      </dgm:prSet>
      <dgm:spPr/>
    </dgm:pt>
    <dgm:pt modelId="{F48A2418-ECC1-4C0F-9332-C66F7E39E807}" type="pres">
      <dgm:prSet presAssocID="{1D6553F8-A836-4D3A-9659-4521C3D11632}" presName="FiveNodes_1_text" presStyleLbl="node1" presStyleIdx="4" presStyleCnt="5">
        <dgm:presLayoutVars>
          <dgm:bulletEnabled val="1"/>
        </dgm:presLayoutVars>
      </dgm:prSet>
      <dgm:spPr/>
    </dgm:pt>
    <dgm:pt modelId="{A57A6D7F-3ACF-4751-8EB3-73C25EFCFDB5}" type="pres">
      <dgm:prSet presAssocID="{1D6553F8-A836-4D3A-9659-4521C3D11632}" presName="FiveNodes_2_text" presStyleLbl="node1" presStyleIdx="4" presStyleCnt="5">
        <dgm:presLayoutVars>
          <dgm:bulletEnabled val="1"/>
        </dgm:presLayoutVars>
      </dgm:prSet>
      <dgm:spPr/>
    </dgm:pt>
    <dgm:pt modelId="{EAE0FC3E-CF2A-4F18-BB97-48B85446CBC2}" type="pres">
      <dgm:prSet presAssocID="{1D6553F8-A836-4D3A-9659-4521C3D11632}" presName="FiveNodes_3_text" presStyleLbl="node1" presStyleIdx="4" presStyleCnt="5">
        <dgm:presLayoutVars>
          <dgm:bulletEnabled val="1"/>
        </dgm:presLayoutVars>
      </dgm:prSet>
      <dgm:spPr/>
    </dgm:pt>
    <dgm:pt modelId="{C5B8583B-BFEC-4FDF-A7A6-0A1A79DBCC2F}" type="pres">
      <dgm:prSet presAssocID="{1D6553F8-A836-4D3A-9659-4521C3D11632}" presName="FiveNodes_4_text" presStyleLbl="node1" presStyleIdx="4" presStyleCnt="5">
        <dgm:presLayoutVars>
          <dgm:bulletEnabled val="1"/>
        </dgm:presLayoutVars>
      </dgm:prSet>
      <dgm:spPr/>
    </dgm:pt>
    <dgm:pt modelId="{07E9A1A0-2C8A-4B97-90FF-820BCF4F8F96}" type="pres">
      <dgm:prSet presAssocID="{1D6553F8-A836-4D3A-9659-4521C3D1163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9A81C0F-B84A-40EA-BC82-D92857A51884}" srcId="{1D6553F8-A836-4D3A-9659-4521C3D11632}" destId="{7C424CC1-0C0F-4DA4-9817-26B728B094EC}" srcOrd="1" destOrd="0" parTransId="{156C025C-59A0-4436-ABB8-3C54C4720703}" sibTransId="{11774578-40FA-45CF-A1CC-27A7689AE4AB}"/>
    <dgm:cxn modelId="{EB6BD119-0DED-4CD8-9733-8FD4DC52910D}" type="presOf" srcId="{7C424CC1-0C0F-4DA4-9817-26B728B094EC}" destId="{A57A6D7F-3ACF-4751-8EB3-73C25EFCFDB5}" srcOrd="1" destOrd="0" presId="urn:microsoft.com/office/officeart/2005/8/layout/vProcess5"/>
    <dgm:cxn modelId="{69C16C1C-B7FD-425D-9F9E-28E14D5E92C8}" type="presOf" srcId="{83306937-9F31-48C3-A208-DBDE3A1F6F76}" destId="{C13C87F9-FB6B-406B-91A4-312F2A040477}" srcOrd="0" destOrd="0" presId="urn:microsoft.com/office/officeart/2005/8/layout/vProcess5"/>
    <dgm:cxn modelId="{BBA8B81C-1473-4361-ABA3-1A59F5784A28}" type="presOf" srcId="{1D6553F8-A836-4D3A-9659-4521C3D11632}" destId="{B87CA9D9-ACCD-4FDC-9936-50D70FA8F392}" srcOrd="0" destOrd="0" presId="urn:microsoft.com/office/officeart/2005/8/layout/vProcess5"/>
    <dgm:cxn modelId="{2A453D1F-915D-4B8B-A6F7-EE8DCD7DE995}" type="presOf" srcId="{C2040339-08F9-44BC-9D23-61A7E9FB7008}" destId="{C5B8583B-BFEC-4FDF-A7A6-0A1A79DBCC2F}" srcOrd="1" destOrd="0" presId="urn:microsoft.com/office/officeart/2005/8/layout/vProcess5"/>
    <dgm:cxn modelId="{B8EDC521-F25C-4088-9BA3-62E9C7F89B4C}" type="presOf" srcId="{C2040339-08F9-44BC-9D23-61A7E9FB7008}" destId="{CA252534-049E-45CB-B1E8-780AFA99DB5E}" srcOrd="0" destOrd="0" presId="urn:microsoft.com/office/officeart/2005/8/layout/vProcess5"/>
    <dgm:cxn modelId="{88EBC024-2FEB-4E1B-BEE8-5A651775E546}" type="presOf" srcId="{6939E2AF-BECB-4442-B77A-8FB8C562B028}" destId="{56EC1C65-E5A5-48B7-AC11-EC551B41B2EF}" srcOrd="0" destOrd="0" presId="urn:microsoft.com/office/officeart/2005/8/layout/vProcess5"/>
    <dgm:cxn modelId="{8087D128-5443-4D6D-AE50-E892D0F5EB49}" type="presOf" srcId="{6939E2AF-BECB-4442-B77A-8FB8C562B028}" destId="{07E9A1A0-2C8A-4B97-90FF-820BCF4F8F96}" srcOrd="1" destOrd="0" presId="urn:microsoft.com/office/officeart/2005/8/layout/vProcess5"/>
    <dgm:cxn modelId="{B548412D-27BD-4125-8215-A098198B5FBC}" type="presOf" srcId="{27FE22A0-3624-4AAD-8D3E-6BE8857AEB3D}" destId="{B5248131-9910-4C1A-86A8-7004DDF9A7E7}" srcOrd="0" destOrd="0" presId="urn:microsoft.com/office/officeart/2005/8/layout/vProcess5"/>
    <dgm:cxn modelId="{7E12922E-90F8-4A65-BDCA-C5BFD6F8205A}" type="presOf" srcId="{7C424CC1-0C0F-4DA4-9817-26B728B094EC}" destId="{C9794916-BD32-48D6-979A-933FE69AAFB1}" srcOrd="0" destOrd="0" presId="urn:microsoft.com/office/officeart/2005/8/layout/vProcess5"/>
    <dgm:cxn modelId="{6E80642F-A0B9-4828-A781-B86203D76237}" type="presOf" srcId="{11774578-40FA-45CF-A1CC-27A7689AE4AB}" destId="{A18E483B-51DC-49EF-9BD9-629143332A87}" srcOrd="0" destOrd="0" presId="urn:microsoft.com/office/officeart/2005/8/layout/vProcess5"/>
    <dgm:cxn modelId="{AF8D2136-74AC-4BE6-BEDC-BB733A0EE334}" type="presOf" srcId="{83306937-9F31-48C3-A208-DBDE3A1F6F76}" destId="{EAE0FC3E-CF2A-4F18-BB97-48B85446CBC2}" srcOrd="1" destOrd="0" presId="urn:microsoft.com/office/officeart/2005/8/layout/vProcess5"/>
    <dgm:cxn modelId="{C13A5036-0E16-4102-B496-AA37066F9658}" srcId="{1D6553F8-A836-4D3A-9659-4521C3D11632}" destId="{83306937-9F31-48C3-A208-DBDE3A1F6F76}" srcOrd="2" destOrd="0" parTransId="{F3098B75-26CF-4BAE-938D-BAA9D11E0238}" sibTransId="{D1E8B821-034B-4D48-810C-5C61A8B9D7B1}"/>
    <dgm:cxn modelId="{81F9AD65-21E4-4E7B-93F6-60A1E7A2D2EB}" type="presOf" srcId="{9EBC646F-E9DE-4511-9F05-32FCEAA36319}" destId="{9B3BD556-5040-421C-AC6E-CF4273812831}" srcOrd="0" destOrd="0" presId="urn:microsoft.com/office/officeart/2005/8/layout/vProcess5"/>
    <dgm:cxn modelId="{53743646-6B46-400C-82AB-2AFF72C2B053}" type="presOf" srcId="{75920BFE-F429-4285-BAE4-B02DC623948D}" destId="{F48A2418-ECC1-4C0F-9332-C66F7E39E807}" srcOrd="1" destOrd="0" presId="urn:microsoft.com/office/officeart/2005/8/layout/vProcess5"/>
    <dgm:cxn modelId="{05A4319A-013B-45EA-B73B-7811A75FB8E9}" srcId="{1D6553F8-A836-4D3A-9659-4521C3D11632}" destId="{75920BFE-F429-4285-BAE4-B02DC623948D}" srcOrd="0" destOrd="0" parTransId="{D3F17218-0B4B-4DFF-B501-77495D1FA7BA}" sibTransId="{9EBC646F-E9DE-4511-9F05-32FCEAA36319}"/>
    <dgm:cxn modelId="{0C8F30B1-5850-4121-A32E-623C8133397A}" type="presOf" srcId="{D1E8B821-034B-4D48-810C-5C61A8B9D7B1}" destId="{20888A29-1591-4C15-B2D3-2EB48B679AD0}" srcOrd="0" destOrd="0" presId="urn:microsoft.com/office/officeart/2005/8/layout/vProcess5"/>
    <dgm:cxn modelId="{86E524CB-D621-4CE2-92AC-D818DB86EECB}" type="presOf" srcId="{75920BFE-F429-4285-BAE4-B02DC623948D}" destId="{2D403190-508D-46AF-A163-5C9C1D04CE55}" srcOrd="0" destOrd="0" presId="urn:microsoft.com/office/officeart/2005/8/layout/vProcess5"/>
    <dgm:cxn modelId="{D7E02AD3-F0F8-4E81-B9E9-05AF37812237}" srcId="{1D6553F8-A836-4D3A-9659-4521C3D11632}" destId="{6939E2AF-BECB-4442-B77A-8FB8C562B028}" srcOrd="4" destOrd="0" parTransId="{1DF39E1C-64E0-4828-BAEE-2C93EBD00734}" sibTransId="{4CA772CC-0DFB-4410-9DFE-B9D276FCF57A}"/>
    <dgm:cxn modelId="{93518EE5-282C-427F-89A9-94FA1EA84A92}" srcId="{1D6553F8-A836-4D3A-9659-4521C3D11632}" destId="{C2040339-08F9-44BC-9D23-61A7E9FB7008}" srcOrd="3" destOrd="0" parTransId="{665BFEA8-3986-4A9D-86E7-44BC61852E49}" sibTransId="{27FE22A0-3624-4AAD-8D3E-6BE8857AEB3D}"/>
    <dgm:cxn modelId="{F8446FD4-022B-43CB-AB13-37F5A89455C0}" type="presParOf" srcId="{B87CA9D9-ACCD-4FDC-9936-50D70FA8F392}" destId="{C45FFA66-76EF-4642-869F-51608DF033A2}" srcOrd="0" destOrd="0" presId="urn:microsoft.com/office/officeart/2005/8/layout/vProcess5"/>
    <dgm:cxn modelId="{BB265F00-7083-4C20-A770-E81222B1EAF8}" type="presParOf" srcId="{B87CA9D9-ACCD-4FDC-9936-50D70FA8F392}" destId="{2D403190-508D-46AF-A163-5C9C1D04CE55}" srcOrd="1" destOrd="0" presId="urn:microsoft.com/office/officeart/2005/8/layout/vProcess5"/>
    <dgm:cxn modelId="{BDB1BFEE-E094-4106-B701-3C317C38EC02}" type="presParOf" srcId="{B87CA9D9-ACCD-4FDC-9936-50D70FA8F392}" destId="{C9794916-BD32-48D6-979A-933FE69AAFB1}" srcOrd="2" destOrd="0" presId="urn:microsoft.com/office/officeart/2005/8/layout/vProcess5"/>
    <dgm:cxn modelId="{D4A8917D-077F-4B62-9141-8A94867A3B60}" type="presParOf" srcId="{B87CA9D9-ACCD-4FDC-9936-50D70FA8F392}" destId="{C13C87F9-FB6B-406B-91A4-312F2A040477}" srcOrd="3" destOrd="0" presId="urn:microsoft.com/office/officeart/2005/8/layout/vProcess5"/>
    <dgm:cxn modelId="{E6CFD820-70D5-4748-9B60-2F3C210681BF}" type="presParOf" srcId="{B87CA9D9-ACCD-4FDC-9936-50D70FA8F392}" destId="{CA252534-049E-45CB-B1E8-780AFA99DB5E}" srcOrd="4" destOrd="0" presId="urn:microsoft.com/office/officeart/2005/8/layout/vProcess5"/>
    <dgm:cxn modelId="{1C9C8A78-53E7-4554-93DC-81D2A585979D}" type="presParOf" srcId="{B87CA9D9-ACCD-4FDC-9936-50D70FA8F392}" destId="{56EC1C65-E5A5-48B7-AC11-EC551B41B2EF}" srcOrd="5" destOrd="0" presId="urn:microsoft.com/office/officeart/2005/8/layout/vProcess5"/>
    <dgm:cxn modelId="{5E4BFB0D-9239-49AD-84D0-4DF2DFE41EE9}" type="presParOf" srcId="{B87CA9D9-ACCD-4FDC-9936-50D70FA8F392}" destId="{9B3BD556-5040-421C-AC6E-CF4273812831}" srcOrd="6" destOrd="0" presId="urn:microsoft.com/office/officeart/2005/8/layout/vProcess5"/>
    <dgm:cxn modelId="{65DCA9FF-E899-4881-9679-3C338BDAAB5D}" type="presParOf" srcId="{B87CA9D9-ACCD-4FDC-9936-50D70FA8F392}" destId="{A18E483B-51DC-49EF-9BD9-629143332A87}" srcOrd="7" destOrd="0" presId="urn:microsoft.com/office/officeart/2005/8/layout/vProcess5"/>
    <dgm:cxn modelId="{1746BE79-F8A0-4288-8659-43339596C4CF}" type="presParOf" srcId="{B87CA9D9-ACCD-4FDC-9936-50D70FA8F392}" destId="{20888A29-1591-4C15-B2D3-2EB48B679AD0}" srcOrd="8" destOrd="0" presId="urn:microsoft.com/office/officeart/2005/8/layout/vProcess5"/>
    <dgm:cxn modelId="{26F9A968-833F-4595-B300-9B4C189A41C1}" type="presParOf" srcId="{B87CA9D9-ACCD-4FDC-9936-50D70FA8F392}" destId="{B5248131-9910-4C1A-86A8-7004DDF9A7E7}" srcOrd="9" destOrd="0" presId="urn:microsoft.com/office/officeart/2005/8/layout/vProcess5"/>
    <dgm:cxn modelId="{87FB01C2-A56E-4330-A559-B228B68FC21B}" type="presParOf" srcId="{B87CA9D9-ACCD-4FDC-9936-50D70FA8F392}" destId="{F48A2418-ECC1-4C0F-9332-C66F7E39E807}" srcOrd="10" destOrd="0" presId="urn:microsoft.com/office/officeart/2005/8/layout/vProcess5"/>
    <dgm:cxn modelId="{375F30FE-2E4A-47A0-865F-0C48E2BE2A00}" type="presParOf" srcId="{B87CA9D9-ACCD-4FDC-9936-50D70FA8F392}" destId="{A57A6D7F-3ACF-4751-8EB3-73C25EFCFDB5}" srcOrd="11" destOrd="0" presId="urn:microsoft.com/office/officeart/2005/8/layout/vProcess5"/>
    <dgm:cxn modelId="{8AEE22E4-9B6E-46D7-B965-BB3908D228F4}" type="presParOf" srcId="{B87CA9D9-ACCD-4FDC-9936-50D70FA8F392}" destId="{EAE0FC3E-CF2A-4F18-BB97-48B85446CBC2}" srcOrd="12" destOrd="0" presId="urn:microsoft.com/office/officeart/2005/8/layout/vProcess5"/>
    <dgm:cxn modelId="{08B44E15-E6F1-4A9F-8014-1000AE5F6B60}" type="presParOf" srcId="{B87CA9D9-ACCD-4FDC-9936-50D70FA8F392}" destId="{C5B8583B-BFEC-4FDF-A7A6-0A1A79DBCC2F}" srcOrd="13" destOrd="0" presId="urn:microsoft.com/office/officeart/2005/8/layout/vProcess5"/>
    <dgm:cxn modelId="{4E4D255B-8631-44F5-B0D0-7938D40AD8FB}" type="presParOf" srcId="{B87CA9D9-ACCD-4FDC-9936-50D70FA8F392}" destId="{07E9A1A0-2C8A-4B97-90FF-820BCF4F8F9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8CF70D-85DA-4930-8DCD-0A709BD9708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BDF7F6-9340-481C-A07D-87EC78B8238A}">
      <dgm:prSet/>
      <dgm:spPr/>
      <dgm:t>
        <a:bodyPr/>
        <a:lstStyle/>
        <a:p>
          <a:r>
            <a:rPr lang="es-MX"/>
            <a:t>En </a:t>
          </a:r>
          <a:r>
            <a:rPr lang="es-MX" b="1"/>
            <a:t>derecho electoral</a:t>
          </a:r>
          <a:r>
            <a:rPr lang="es-MX"/>
            <a:t>, la calumnia suele definirse como:</a:t>
          </a:r>
          <a:endParaRPr lang="en-US"/>
        </a:p>
      </dgm:t>
    </dgm:pt>
    <dgm:pt modelId="{2DB65C75-B8C9-4164-840F-0AFC0A860A94}" type="parTrans" cxnId="{50EA4DCA-17CA-401A-BCA7-3B06F675302C}">
      <dgm:prSet/>
      <dgm:spPr/>
      <dgm:t>
        <a:bodyPr/>
        <a:lstStyle/>
        <a:p>
          <a:endParaRPr lang="en-US"/>
        </a:p>
      </dgm:t>
    </dgm:pt>
    <dgm:pt modelId="{8CD72F1A-F937-49E2-8893-1C88457F02D9}" type="sibTrans" cxnId="{50EA4DCA-17CA-401A-BCA7-3B06F675302C}">
      <dgm:prSet/>
      <dgm:spPr/>
      <dgm:t>
        <a:bodyPr/>
        <a:lstStyle/>
        <a:p>
          <a:endParaRPr lang="en-US"/>
        </a:p>
      </dgm:t>
    </dgm:pt>
    <dgm:pt modelId="{69194A57-41AF-448B-A49B-D327A25BC155}">
      <dgm:prSet/>
      <dgm:spPr/>
      <dgm:t>
        <a:bodyPr/>
        <a:lstStyle/>
        <a:p>
          <a:r>
            <a:rPr lang="es-MX" b="1"/>
            <a:t>Imputar falsamente a una persona la comisión de un delito.</a:t>
          </a:r>
          <a:endParaRPr lang="en-US"/>
        </a:p>
      </dgm:t>
    </dgm:pt>
    <dgm:pt modelId="{7CF15E27-B409-4A5C-A6F5-9F8758EF7F3B}" type="parTrans" cxnId="{21701CFC-D73A-4973-B962-2738825103B4}">
      <dgm:prSet/>
      <dgm:spPr/>
      <dgm:t>
        <a:bodyPr/>
        <a:lstStyle/>
        <a:p>
          <a:endParaRPr lang="en-US"/>
        </a:p>
      </dgm:t>
    </dgm:pt>
    <dgm:pt modelId="{27CCB684-8EAC-4034-A1BC-1535EADD9118}" type="sibTrans" cxnId="{21701CFC-D73A-4973-B962-2738825103B4}">
      <dgm:prSet/>
      <dgm:spPr/>
      <dgm:t>
        <a:bodyPr/>
        <a:lstStyle/>
        <a:p>
          <a:endParaRPr lang="en-US"/>
        </a:p>
      </dgm:t>
    </dgm:pt>
    <dgm:pt modelId="{5DB8BDFC-E3ED-444B-8E3C-24B4BB392587}">
      <dgm:prSet/>
      <dgm:spPr/>
      <dgm:t>
        <a:bodyPr/>
        <a:lstStyle/>
        <a:p>
          <a:r>
            <a:rPr lang="es-MX"/>
            <a:t>En México está prevista en:</a:t>
          </a:r>
          <a:endParaRPr lang="en-US"/>
        </a:p>
      </dgm:t>
    </dgm:pt>
    <dgm:pt modelId="{F40461A5-6D29-4A63-9C60-F34860AB7BF3}" type="parTrans" cxnId="{89839E58-13D2-4B98-85CC-F7ADA34B4FA4}">
      <dgm:prSet/>
      <dgm:spPr/>
      <dgm:t>
        <a:bodyPr/>
        <a:lstStyle/>
        <a:p>
          <a:endParaRPr lang="en-US"/>
        </a:p>
      </dgm:t>
    </dgm:pt>
    <dgm:pt modelId="{E9579F85-5742-46C7-9BDA-2883E69ED1F0}" type="sibTrans" cxnId="{89839E58-13D2-4B98-85CC-F7ADA34B4FA4}">
      <dgm:prSet/>
      <dgm:spPr/>
      <dgm:t>
        <a:bodyPr/>
        <a:lstStyle/>
        <a:p>
          <a:endParaRPr lang="en-US"/>
        </a:p>
      </dgm:t>
    </dgm:pt>
    <dgm:pt modelId="{C7CFA48D-3DE7-481B-A99B-5EDC9D9FD85B}">
      <dgm:prSet/>
      <dgm:spPr/>
      <dgm:t>
        <a:bodyPr/>
        <a:lstStyle/>
        <a:p>
          <a:r>
            <a:rPr lang="es-MX"/>
            <a:t>Ley General de Instituciones y Procedimientos Electorales</a:t>
          </a:r>
          <a:endParaRPr lang="en-US"/>
        </a:p>
      </dgm:t>
    </dgm:pt>
    <dgm:pt modelId="{0DCE04C2-93D4-49BF-8D93-2FCB97B8F792}" type="parTrans" cxnId="{35F06F84-698B-451A-B82D-919309E5D89F}">
      <dgm:prSet/>
      <dgm:spPr/>
      <dgm:t>
        <a:bodyPr/>
        <a:lstStyle/>
        <a:p>
          <a:endParaRPr lang="en-US"/>
        </a:p>
      </dgm:t>
    </dgm:pt>
    <dgm:pt modelId="{BF159951-E90D-4EDC-A944-68E2E09DA2DE}" type="sibTrans" cxnId="{35F06F84-698B-451A-B82D-919309E5D89F}">
      <dgm:prSet/>
      <dgm:spPr/>
      <dgm:t>
        <a:bodyPr/>
        <a:lstStyle/>
        <a:p>
          <a:endParaRPr lang="en-US"/>
        </a:p>
      </dgm:t>
    </dgm:pt>
    <dgm:pt modelId="{11F1190B-4A24-4625-A5AA-79C3CD80C9DF}">
      <dgm:prSet/>
      <dgm:spPr/>
      <dgm:t>
        <a:bodyPr/>
        <a:lstStyle/>
        <a:p>
          <a:r>
            <a:rPr lang="es-MX"/>
            <a:t>Cuando se discuten </a:t>
          </a:r>
          <a:r>
            <a:rPr lang="es-MX" b="1"/>
            <a:t>mensajes de campaña</a:t>
          </a:r>
          <a:r>
            <a:rPr lang="es-MX"/>
            <a:t>, surge la tensión entre:</a:t>
          </a:r>
          <a:endParaRPr lang="en-US"/>
        </a:p>
      </dgm:t>
    </dgm:pt>
    <dgm:pt modelId="{D67FEB25-CD18-461B-8E01-135AFF3AC5C1}" type="parTrans" cxnId="{E28967B0-DE56-4089-BA24-3A8A5C9FA95C}">
      <dgm:prSet/>
      <dgm:spPr/>
      <dgm:t>
        <a:bodyPr/>
        <a:lstStyle/>
        <a:p>
          <a:endParaRPr lang="en-US"/>
        </a:p>
      </dgm:t>
    </dgm:pt>
    <dgm:pt modelId="{DCA0CB27-3095-47BC-B518-1330A9CA639A}" type="sibTrans" cxnId="{E28967B0-DE56-4089-BA24-3A8A5C9FA95C}">
      <dgm:prSet/>
      <dgm:spPr/>
      <dgm:t>
        <a:bodyPr/>
        <a:lstStyle/>
        <a:p>
          <a:endParaRPr lang="en-US"/>
        </a:p>
      </dgm:t>
    </dgm:pt>
    <dgm:pt modelId="{504DF62F-6257-4AD7-822C-914C85191112}">
      <dgm:prSet/>
      <dgm:spPr/>
      <dgm:t>
        <a:bodyPr/>
        <a:lstStyle/>
        <a:p>
          <a:r>
            <a:rPr lang="es-MX" b="1"/>
            <a:t>libertad de expresión política</a:t>
          </a:r>
          <a:r>
            <a:rPr lang="es-MX"/>
            <a:t>, y</a:t>
          </a:r>
          <a:endParaRPr lang="en-US"/>
        </a:p>
      </dgm:t>
    </dgm:pt>
    <dgm:pt modelId="{6D01F6A4-402E-4815-8182-F2CA7299D26C}" type="parTrans" cxnId="{9DF18124-FB29-4A3A-ACD6-C170912A0C70}">
      <dgm:prSet/>
      <dgm:spPr/>
      <dgm:t>
        <a:bodyPr/>
        <a:lstStyle/>
        <a:p>
          <a:endParaRPr lang="en-US"/>
        </a:p>
      </dgm:t>
    </dgm:pt>
    <dgm:pt modelId="{BF03575E-A921-446D-9B50-D0741D70F34E}" type="sibTrans" cxnId="{9DF18124-FB29-4A3A-ACD6-C170912A0C70}">
      <dgm:prSet/>
      <dgm:spPr/>
      <dgm:t>
        <a:bodyPr/>
        <a:lstStyle/>
        <a:p>
          <a:endParaRPr lang="en-US"/>
        </a:p>
      </dgm:t>
    </dgm:pt>
    <dgm:pt modelId="{8471ED09-2F09-46EB-9C9B-367BA8C8FCB1}">
      <dgm:prSet/>
      <dgm:spPr/>
      <dgm:t>
        <a:bodyPr/>
        <a:lstStyle/>
        <a:p>
          <a:r>
            <a:rPr lang="es-MX" b="1"/>
            <a:t>protección del honor y reputación de candidatos</a:t>
          </a:r>
          <a:r>
            <a:rPr lang="es-MX"/>
            <a:t>.</a:t>
          </a:r>
          <a:endParaRPr lang="en-US"/>
        </a:p>
      </dgm:t>
    </dgm:pt>
    <dgm:pt modelId="{96674E2C-39E2-4E64-B6A8-D4A8168E1BD6}" type="parTrans" cxnId="{95C3121E-4880-461C-AD0A-FF9BB1991BED}">
      <dgm:prSet/>
      <dgm:spPr/>
      <dgm:t>
        <a:bodyPr/>
        <a:lstStyle/>
        <a:p>
          <a:endParaRPr lang="en-US"/>
        </a:p>
      </dgm:t>
    </dgm:pt>
    <dgm:pt modelId="{A1F0B028-C891-4704-B385-382CA107AAC7}" type="sibTrans" cxnId="{95C3121E-4880-461C-AD0A-FF9BB1991BED}">
      <dgm:prSet/>
      <dgm:spPr/>
      <dgm:t>
        <a:bodyPr/>
        <a:lstStyle/>
        <a:p>
          <a:endParaRPr lang="en-US"/>
        </a:p>
      </dgm:t>
    </dgm:pt>
    <dgm:pt modelId="{D9623090-C68C-43B1-9D55-FA7B4A545C2D}">
      <dgm:prSet/>
      <dgm:spPr/>
      <dgm:t>
        <a:bodyPr/>
        <a:lstStyle/>
        <a:p>
          <a:r>
            <a:rPr lang="es-MX"/>
            <a:t>Aquí es donde el estándar de </a:t>
          </a:r>
          <a:r>
            <a:rPr lang="es-MX" b="1"/>
            <a:t>real malicia</a:t>
          </a:r>
          <a:r>
            <a:rPr lang="es-MX"/>
            <a:t> sirve como criterio interpretativo para no restringir indebidamente el debate político.</a:t>
          </a:r>
          <a:endParaRPr lang="en-US"/>
        </a:p>
      </dgm:t>
    </dgm:pt>
    <dgm:pt modelId="{8D802269-B84F-4541-A610-EAD49D98C8DD}" type="parTrans" cxnId="{467D46E0-1409-4249-A3B1-C2769EE4177F}">
      <dgm:prSet/>
      <dgm:spPr/>
      <dgm:t>
        <a:bodyPr/>
        <a:lstStyle/>
        <a:p>
          <a:endParaRPr lang="en-US"/>
        </a:p>
      </dgm:t>
    </dgm:pt>
    <dgm:pt modelId="{0B4A9E74-2DF1-4D77-8841-83993BCF8E12}" type="sibTrans" cxnId="{467D46E0-1409-4249-A3B1-C2769EE4177F}">
      <dgm:prSet/>
      <dgm:spPr/>
      <dgm:t>
        <a:bodyPr/>
        <a:lstStyle/>
        <a:p>
          <a:endParaRPr lang="en-US"/>
        </a:p>
      </dgm:t>
    </dgm:pt>
    <dgm:pt modelId="{174DCE22-F29F-4A6C-A372-CAFDD4051B6E}" type="pres">
      <dgm:prSet presAssocID="{558CF70D-85DA-4930-8DCD-0A709BD97081}" presName="Name0" presStyleCnt="0">
        <dgm:presLayoutVars>
          <dgm:dir/>
          <dgm:resizeHandles val="exact"/>
        </dgm:presLayoutVars>
      </dgm:prSet>
      <dgm:spPr/>
    </dgm:pt>
    <dgm:pt modelId="{5709DBAA-4E3D-4984-8A5B-8FC51C66E265}" type="pres">
      <dgm:prSet presAssocID="{1BBDF7F6-9340-481C-A07D-87EC78B8238A}" presName="node" presStyleLbl="node1" presStyleIdx="0" presStyleCnt="8">
        <dgm:presLayoutVars>
          <dgm:bulletEnabled val="1"/>
        </dgm:presLayoutVars>
      </dgm:prSet>
      <dgm:spPr/>
    </dgm:pt>
    <dgm:pt modelId="{C92821C8-660C-463E-94CF-9C9E355183BD}" type="pres">
      <dgm:prSet presAssocID="{8CD72F1A-F937-49E2-8893-1C88457F02D9}" presName="sibTrans" presStyleLbl="sibTrans1D1" presStyleIdx="0" presStyleCnt="7"/>
      <dgm:spPr/>
    </dgm:pt>
    <dgm:pt modelId="{3C45DB86-8D4C-4107-8AA4-B259C7C14DCB}" type="pres">
      <dgm:prSet presAssocID="{8CD72F1A-F937-49E2-8893-1C88457F02D9}" presName="connectorText" presStyleLbl="sibTrans1D1" presStyleIdx="0" presStyleCnt="7"/>
      <dgm:spPr/>
    </dgm:pt>
    <dgm:pt modelId="{4DF8AAE7-F2D0-47F3-A724-06E6555A6607}" type="pres">
      <dgm:prSet presAssocID="{69194A57-41AF-448B-A49B-D327A25BC155}" presName="node" presStyleLbl="node1" presStyleIdx="1" presStyleCnt="8">
        <dgm:presLayoutVars>
          <dgm:bulletEnabled val="1"/>
        </dgm:presLayoutVars>
      </dgm:prSet>
      <dgm:spPr/>
    </dgm:pt>
    <dgm:pt modelId="{3217EED2-6462-4C77-BFA6-4A35CB0104B5}" type="pres">
      <dgm:prSet presAssocID="{27CCB684-8EAC-4034-A1BC-1535EADD9118}" presName="sibTrans" presStyleLbl="sibTrans1D1" presStyleIdx="1" presStyleCnt="7"/>
      <dgm:spPr/>
    </dgm:pt>
    <dgm:pt modelId="{19369898-519F-4E86-A9B7-941D6573B1C6}" type="pres">
      <dgm:prSet presAssocID="{27CCB684-8EAC-4034-A1BC-1535EADD9118}" presName="connectorText" presStyleLbl="sibTrans1D1" presStyleIdx="1" presStyleCnt="7"/>
      <dgm:spPr/>
    </dgm:pt>
    <dgm:pt modelId="{DF78FDD5-7E53-4D27-951C-D703A2C7C08E}" type="pres">
      <dgm:prSet presAssocID="{5DB8BDFC-E3ED-444B-8E3C-24B4BB392587}" presName="node" presStyleLbl="node1" presStyleIdx="2" presStyleCnt="8">
        <dgm:presLayoutVars>
          <dgm:bulletEnabled val="1"/>
        </dgm:presLayoutVars>
      </dgm:prSet>
      <dgm:spPr/>
    </dgm:pt>
    <dgm:pt modelId="{F6B234BA-A991-494C-87EC-266455624151}" type="pres">
      <dgm:prSet presAssocID="{E9579F85-5742-46C7-9BDA-2883E69ED1F0}" presName="sibTrans" presStyleLbl="sibTrans1D1" presStyleIdx="2" presStyleCnt="7"/>
      <dgm:spPr/>
    </dgm:pt>
    <dgm:pt modelId="{6ACD9AE1-8E29-497C-8A3C-424A6FA2DCEC}" type="pres">
      <dgm:prSet presAssocID="{E9579F85-5742-46C7-9BDA-2883E69ED1F0}" presName="connectorText" presStyleLbl="sibTrans1D1" presStyleIdx="2" presStyleCnt="7"/>
      <dgm:spPr/>
    </dgm:pt>
    <dgm:pt modelId="{C228A3A6-22E7-42EB-8859-13889D04C48B}" type="pres">
      <dgm:prSet presAssocID="{C7CFA48D-3DE7-481B-A99B-5EDC9D9FD85B}" presName="node" presStyleLbl="node1" presStyleIdx="3" presStyleCnt="8">
        <dgm:presLayoutVars>
          <dgm:bulletEnabled val="1"/>
        </dgm:presLayoutVars>
      </dgm:prSet>
      <dgm:spPr/>
    </dgm:pt>
    <dgm:pt modelId="{EE5592A8-3563-43C5-81F4-AE0750C05BB1}" type="pres">
      <dgm:prSet presAssocID="{BF159951-E90D-4EDC-A944-68E2E09DA2DE}" presName="sibTrans" presStyleLbl="sibTrans1D1" presStyleIdx="3" presStyleCnt="7"/>
      <dgm:spPr/>
    </dgm:pt>
    <dgm:pt modelId="{8C8EAAC2-AADC-4CAD-9967-26C442EC0257}" type="pres">
      <dgm:prSet presAssocID="{BF159951-E90D-4EDC-A944-68E2E09DA2DE}" presName="connectorText" presStyleLbl="sibTrans1D1" presStyleIdx="3" presStyleCnt="7"/>
      <dgm:spPr/>
    </dgm:pt>
    <dgm:pt modelId="{E4CBD2BF-0807-4DB0-8E4C-C65ED365C6B2}" type="pres">
      <dgm:prSet presAssocID="{11F1190B-4A24-4625-A5AA-79C3CD80C9DF}" presName="node" presStyleLbl="node1" presStyleIdx="4" presStyleCnt="8">
        <dgm:presLayoutVars>
          <dgm:bulletEnabled val="1"/>
        </dgm:presLayoutVars>
      </dgm:prSet>
      <dgm:spPr/>
    </dgm:pt>
    <dgm:pt modelId="{E0816216-2E15-43B7-B387-E46EB680C920}" type="pres">
      <dgm:prSet presAssocID="{DCA0CB27-3095-47BC-B518-1330A9CA639A}" presName="sibTrans" presStyleLbl="sibTrans1D1" presStyleIdx="4" presStyleCnt="7"/>
      <dgm:spPr/>
    </dgm:pt>
    <dgm:pt modelId="{A64BBE36-2601-4EA4-A664-D7788D0C3060}" type="pres">
      <dgm:prSet presAssocID="{DCA0CB27-3095-47BC-B518-1330A9CA639A}" presName="connectorText" presStyleLbl="sibTrans1D1" presStyleIdx="4" presStyleCnt="7"/>
      <dgm:spPr/>
    </dgm:pt>
    <dgm:pt modelId="{31557955-BBAF-4BC0-B2BD-4C67EB4457F3}" type="pres">
      <dgm:prSet presAssocID="{504DF62F-6257-4AD7-822C-914C85191112}" presName="node" presStyleLbl="node1" presStyleIdx="5" presStyleCnt="8">
        <dgm:presLayoutVars>
          <dgm:bulletEnabled val="1"/>
        </dgm:presLayoutVars>
      </dgm:prSet>
      <dgm:spPr/>
    </dgm:pt>
    <dgm:pt modelId="{1FD94CB0-E95F-4CE8-9D4F-2215068A6E11}" type="pres">
      <dgm:prSet presAssocID="{BF03575E-A921-446D-9B50-D0741D70F34E}" presName="sibTrans" presStyleLbl="sibTrans1D1" presStyleIdx="5" presStyleCnt="7"/>
      <dgm:spPr/>
    </dgm:pt>
    <dgm:pt modelId="{4015D38E-04DF-4DCB-9B45-E9145641ED01}" type="pres">
      <dgm:prSet presAssocID="{BF03575E-A921-446D-9B50-D0741D70F34E}" presName="connectorText" presStyleLbl="sibTrans1D1" presStyleIdx="5" presStyleCnt="7"/>
      <dgm:spPr/>
    </dgm:pt>
    <dgm:pt modelId="{07693F76-1014-4178-8EC4-D1444D91B836}" type="pres">
      <dgm:prSet presAssocID="{8471ED09-2F09-46EB-9C9B-367BA8C8FCB1}" presName="node" presStyleLbl="node1" presStyleIdx="6" presStyleCnt="8">
        <dgm:presLayoutVars>
          <dgm:bulletEnabled val="1"/>
        </dgm:presLayoutVars>
      </dgm:prSet>
      <dgm:spPr/>
    </dgm:pt>
    <dgm:pt modelId="{6858968B-4D9B-4488-A91F-8823B9036F91}" type="pres">
      <dgm:prSet presAssocID="{A1F0B028-C891-4704-B385-382CA107AAC7}" presName="sibTrans" presStyleLbl="sibTrans1D1" presStyleIdx="6" presStyleCnt="7"/>
      <dgm:spPr/>
    </dgm:pt>
    <dgm:pt modelId="{B56F1F49-D865-4476-A083-A68493B47A47}" type="pres">
      <dgm:prSet presAssocID="{A1F0B028-C891-4704-B385-382CA107AAC7}" presName="connectorText" presStyleLbl="sibTrans1D1" presStyleIdx="6" presStyleCnt="7"/>
      <dgm:spPr/>
    </dgm:pt>
    <dgm:pt modelId="{FE1FF3F0-0712-44B2-83D4-B32E336D9F90}" type="pres">
      <dgm:prSet presAssocID="{D9623090-C68C-43B1-9D55-FA7B4A545C2D}" presName="node" presStyleLbl="node1" presStyleIdx="7" presStyleCnt="8">
        <dgm:presLayoutVars>
          <dgm:bulletEnabled val="1"/>
        </dgm:presLayoutVars>
      </dgm:prSet>
      <dgm:spPr/>
    </dgm:pt>
  </dgm:ptLst>
  <dgm:cxnLst>
    <dgm:cxn modelId="{14F56201-203E-41ED-9B29-2E4832448065}" type="presOf" srcId="{27CCB684-8EAC-4034-A1BC-1535EADD9118}" destId="{3217EED2-6462-4C77-BFA6-4A35CB0104B5}" srcOrd="0" destOrd="0" presId="urn:microsoft.com/office/officeart/2016/7/layout/RepeatingBendingProcessNew"/>
    <dgm:cxn modelId="{28B1C60F-4190-4C51-A153-2ECCE64C7382}" type="presOf" srcId="{A1F0B028-C891-4704-B385-382CA107AAC7}" destId="{B56F1F49-D865-4476-A083-A68493B47A47}" srcOrd="1" destOrd="0" presId="urn:microsoft.com/office/officeart/2016/7/layout/RepeatingBendingProcessNew"/>
    <dgm:cxn modelId="{6E9C7810-6869-4035-82A4-21941D9BCC10}" type="presOf" srcId="{C7CFA48D-3DE7-481B-A99B-5EDC9D9FD85B}" destId="{C228A3A6-22E7-42EB-8859-13889D04C48B}" srcOrd="0" destOrd="0" presId="urn:microsoft.com/office/officeart/2016/7/layout/RepeatingBendingProcessNew"/>
    <dgm:cxn modelId="{FCE3AB1D-A2C9-45EA-BCE8-8DD505E1C6F8}" type="presOf" srcId="{8471ED09-2F09-46EB-9C9B-367BA8C8FCB1}" destId="{07693F76-1014-4178-8EC4-D1444D91B836}" srcOrd="0" destOrd="0" presId="urn:microsoft.com/office/officeart/2016/7/layout/RepeatingBendingProcessNew"/>
    <dgm:cxn modelId="{DB64D21D-6AAE-4419-AF2A-274509228BE9}" type="presOf" srcId="{504DF62F-6257-4AD7-822C-914C85191112}" destId="{31557955-BBAF-4BC0-B2BD-4C67EB4457F3}" srcOrd="0" destOrd="0" presId="urn:microsoft.com/office/officeart/2016/7/layout/RepeatingBendingProcessNew"/>
    <dgm:cxn modelId="{95C3121E-4880-461C-AD0A-FF9BB1991BED}" srcId="{558CF70D-85DA-4930-8DCD-0A709BD97081}" destId="{8471ED09-2F09-46EB-9C9B-367BA8C8FCB1}" srcOrd="6" destOrd="0" parTransId="{96674E2C-39E2-4E64-B6A8-D4A8168E1BD6}" sibTransId="{A1F0B028-C891-4704-B385-382CA107AAC7}"/>
    <dgm:cxn modelId="{9DF18124-FB29-4A3A-ACD6-C170912A0C70}" srcId="{558CF70D-85DA-4930-8DCD-0A709BD97081}" destId="{504DF62F-6257-4AD7-822C-914C85191112}" srcOrd="5" destOrd="0" parTransId="{6D01F6A4-402E-4815-8182-F2CA7299D26C}" sibTransId="{BF03575E-A921-446D-9B50-D0741D70F34E}"/>
    <dgm:cxn modelId="{F3BFE42C-BF68-41ED-9485-2D445E3B77D6}" type="presOf" srcId="{69194A57-41AF-448B-A49B-D327A25BC155}" destId="{4DF8AAE7-F2D0-47F3-A724-06E6555A6607}" srcOrd="0" destOrd="0" presId="urn:microsoft.com/office/officeart/2016/7/layout/RepeatingBendingProcessNew"/>
    <dgm:cxn modelId="{8A3B2B37-4447-4127-9EDF-17D2FAA74A45}" type="presOf" srcId="{D9623090-C68C-43B1-9D55-FA7B4A545C2D}" destId="{FE1FF3F0-0712-44B2-83D4-B32E336D9F90}" srcOrd="0" destOrd="0" presId="urn:microsoft.com/office/officeart/2016/7/layout/RepeatingBendingProcessNew"/>
    <dgm:cxn modelId="{0D4A1F40-D7D1-47E4-927D-2A823AA43D74}" type="presOf" srcId="{BF159951-E90D-4EDC-A944-68E2E09DA2DE}" destId="{8C8EAAC2-AADC-4CAD-9967-26C442EC0257}" srcOrd="1" destOrd="0" presId="urn:microsoft.com/office/officeart/2016/7/layout/RepeatingBendingProcessNew"/>
    <dgm:cxn modelId="{AE98B561-4C2F-4500-8549-DBA0CDE33E15}" type="presOf" srcId="{558CF70D-85DA-4930-8DCD-0A709BD97081}" destId="{174DCE22-F29F-4A6C-A372-CAFDD4051B6E}" srcOrd="0" destOrd="0" presId="urn:microsoft.com/office/officeart/2016/7/layout/RepeatingBendingProcessNew"/>
    <dgm:cxn modelId="{D616856B-5D27-45B4-B8EB-3D291D1E7CCC}" type="presOf" srcId="{8CD72F1A-F937-49E2-8893-1C88457F02D9}" destId="{3C45DB86-8D4C-4107-8AA4-B259C7C14DCB}" srcOrd="1" destOrd="0" presId="urn:microsoft.com/office/officeart/2016/7/layout/RepeatingBendingProcessNew"/>
    <dgm:cxn modelId="{89839E58-13D2-4B98-85CC-F7ADA34B4FA4}" srcId="{558CF70D-85DA-4930-8DCD-0A709BD97081}" destId="{5DB8BDFC-E3ED-444B-8E3C-24B4BB392587}" srcOrd="2" destOrd="0" parTransId="{F40461A5-6D29-4A63-9C60-F34860AB7BF3}" sibTransId="{E9579F85-5742-46C7-9BDA-2883E69ED1F0}"/>
    <dgm:cxn modelId="{CD2E3E7D-1590-4A6C-90D9-50712DCE4C82}" type="presOf" srcId="{BF03575E-A921-446D-9B50-D0741D70F34E}" destId="{4015D38E-04DF-4DCB-9B45-E9145641ED01}" srcOrd="1" destOrd="0" presId="urn:microsoft.com/office/officeart/2016/7/layout/RepeatingBendingProcessNew"/>
    <dgm:cxn modelId="{35F06F84-698B-451A-B82D-919309E5D89F}" srcId="{558CF70D-85DA-4930-8DCD-0A709BD97081}" destId="{C7CFA48D-3DE7-481B-A99B-5EDC9D9FD85B}" srcOrd="3" destOrd="0" parTransId="{0DCE04C2-93D4-49BF-8D93-2FCB97B8F792}" sibTransId="{BF159951-E90D-4EDC-A944-68E2E09DA2DE}"/>
    <dgm:cxn modelId="{0D493E95-28D5-4098-95CF-CF5C187B068D}" type="presOf" srcId="{DCA0CB27-3095-47BC-B518-1330A9CA639A}" destId="{A64BBE36-2601-4EA4-A664-D7788D0C3060}" srcOrd="1" destOrd="0" presId="urn:microsoft.com/office/officeart/2016/7/layout/RepeatingBendingProcessNew"/>
    <dgm:cxn modelId="{15D26F9F-0907-435C-BAE8-167C6279FA45}" type="presOf" srcId="{DCA0CB27-3095-47BC-B518-1330A9CA639A}" destId="{E0816216-2E15-43B7-B387-E46EB680C920}" srcOrd="0" destOrd="0" presId="urn:microsoft.com/office/officeart/2016/7/layout/RepeatingBendingProcessNew"/>
    <dgm:cxn modelId="{EF5C12A7-3D62-4DE9-BCD4-80B0B61F5649}" type="presOf" srcId="{8CD72F1A-F937-49E2-8893-1C88457F02D9}" destId="{C92821C8-660C-463E-94CF-9C9E355183BD}" srcOrd="0" destOrd="0" presId="urn:microsoft.com/office/officeart/2016/7/layout/RepeatingBendingProcessNew"/>
    <dgm:cxn modelId="{312B5DAD-118F-4E5B-AFEB-884DF961E429}" type="presOf" srcId="{1BBDF7F6-9340-481C-A07D-87EC78B8238A}" destId="{5709DBAA-4E3D-4984-8A5B-8FC51C66E265}" srcOrd="0" destOrd="0" presId="urn:microsoft.com/office/officeart/2016/7/layout/RepeatingBendingProcessNew"/>
    <dgm:cxn modelId="{93211CAE-074A-474A-849C-C2BF3CDBD3DC}" type="presOf" srcId="{A1F0B028-C891-4704-B385-382CA107AAC7}" destId="{6858968B-4D9B-4488-A91F-8823B9036F91}" srcOrd="0" destOrd="0" presId="urn:microsoft.com/office/officeart/2016/7/layout/RepeatingBendingProcessNew"/>
    <dgm:cxn modelId="{F3AF63AE-9C77-4F6B-BEE2-DCD048F0B9FF}" type="presOf" srcId="{27CCB684-8EAC-4034-A1BC-1535EADD9118}" destId="{19369898-519F-4E86-A9B7-941D6573B1C6}" srcOrd="1" destOrd="0" presId="urn:microsoft.com/office/officeart/2016/7/layout/RepeatingBendingProcessNew"/>
    <dgm:cxn modelId="{E28967B0-DE56-4089-BA24-3A8A5C9FA95C}" srcId="{558CF70D-85DA-4930-8DCD-0A709BD97081}" destId="{11F1190B-4A24-4625-A5AA-79C3CD80C9DF}" srcOrd="4" destOrd="0" parTransId="{D67FEB25-CD18-461B-8E01-135AFF3AC5C1}" sibTransId="{DCA0CB27-3095-47BC-B518-1330A9CA639A}"/>
    <dgm:cxn modelId="{F58ACDC5-CAB9-44F1-A846-80DB943BB6A6}" type="presOf" srcId="{11F1190B-4A24-4625-A5AA-79C3CD80C9DF}" destId="{E4CBD2BF-0807-4DB0-8E4C-C65ED365C6B2}" srcOrd="0" destOrd="0" presId="urn:microsoft.com/office/officeart/2016/7/layout/RepeatingBendingProcessNew"/>
    <dgm:cxn modelId="{50EA4DCA-17CA-401A-BCA7-3B06F675302C}" srcId="{558CF70D-85DA-4930-8DCD-0A709BD97081}" destId="{1BBDF7F6-9340-481C-A07D-87EC78B8238A}" srcOrd="0" destOrd="0" parTransId="{2DB65C75-B8C9-4164-840F-0AFC0A860A94}" sibTransId="{8CD72F1A-F937-49E2-8893-1C88457F02D9}"/>
    <dgm:cxn modelId="{8089F1CD-EBF4-4243-B55C-77DF53A87574}" type="presOf" srcId="{E9579F85-5742-46C7-9BDA-2883E69ED1F0}" destId="{6ACD9AE1-8E29-497C-8A3C-424A6FA2DCEC}" srcOrd="1" destOrd="0" presId="urn:microsoft.com/office/officeart/2016/7/layout/RepeatingBendingProcessNew"/>
    <dgm:cxn modelId="{1630FDD3-62C1-4737-A843-3D4375456192}" type="presOf" srcId="{5DB8BDFC-E3ED-444B-8E3C-24B4BB392587}" destId="{DF78FDD5-7E53-4D27-951C-D703A2C7C08E}" srcOrd="0" destOrd="0" presId="urn:microsoft.com/office/officeart/2016/7/layout/RepeatingBendingProcessNew"/>
    <dgm:cxn modelId="{AE3D49DB-559C-4E71-8D36-86F41EF2840D}" type="presOf" srcId="{BF03575E-A921-446D-9B50-D0741D70F34E}" destId="{1FD94CB0-E95F-4CE8-9D4F-2215068A6E11}" srcOrd="0" destOrd="0" presId="urn:microsoft.com/office/officeart/2016/7/layout/RepeatingBendingProcessNew"/>
    <dgm:cxn modelId="{467D46E0-1409-4249-A3B1-C2769EE4177F}" srcId="{558CF70D-85DA-4930-8DCD-0A709BD97081}" destId="{D9623090-C68C-43B1-9D55-FA7B4A545C2D}" srcOrd="7" destOrd="0" parTransId="{8D802269-B84F-4541-A610-EAD49D98C8DD}" sibTransId="{0B4A9E74-2DF1-4D77-8841-83993BCF8E12}"/>
    <dgm:cxn modelId="{52F437F0-92F4-4E13-B78E-E86165F42069}" type="presOf" srcId="{E9579F85-5742-46C7-9BDA-2883E69ED1F0}" destId="{F6B234BA-A991-494C-87EC-266455624151}" srcOrd="0" destOrd="0" presId="urn:microsoft.com/office/officeart/2016/7/layout/RepeatingBendingProcessNew"/>
    <dgm:cxn modelId="{EEB171F5-92A9-4BE8-8E00-FDAFF6205620}" type="presOf" srcId="{BF159951-E90D-4EDC-A944-68E2E09DA2DE}" destId="{EE5592A8-3563-43C5-81F4-AE0750C05BB1}" srcOrd="0" destOrd="0" presId="urn:microsoft.com/office/officeart/2016/7/layout/RepeatingBendingProcessNew"/>
    <dgm:cxn modelId="{21701CFC-D73A-4973-B962-2738825103B4}" srcId="{558CF70D-85DA-4930-8DCD-0A709BD97081}" destId="{69194A57-41AF-448B-A49B-D327A25BC155}" srcOrd="1" destOrd="0" parTransId="{7CF15E27-B409-4A5C-A6F5-9F8758EF7F3B}" sibTransId="{27CCB684-8EAC-4034-A1BC-1535EADD9118}"/>
    <dgm:cxn modelId="{DF21A36C-EDD7-48D8-AF23-14EADA3B2ED2}" type="presParOf" srcId="{174DCE22-F29F-4A6C-A372-CAFDD4051B6E}" destId="{5709DBAA-4E3D-4984-8A5B-8FC51C66E265}" srcOrd="0" destOrd="0" presId="urn:microsoft.com/office/officeart/2016/7/layout/RepeatingBendingProcessNew"/>
    <dgm:cxn modelId="{9AAE3EA1-F65F-4733-B271-38A4CE784207}" type="presParOf" srcId="{174DCE22-F29F-4A6C-A372-CAFDD4051B6E}" destId="{C92821C8-660C-463E-94CF-9C9E355183BD}" srcOrd="1" destOrd="0" presId="urn:microsoft.com/office/officeart/2016/7/layout/RepeatingBendingProcessNew"/>
    <dgm:cxn modelId="{4B41E0F2-EEBE-473A-B40D-A474A6FDC26F}" type="presParOf" srcId="{C92821C8-660C-463E-94CF-9C9E355183BD}" destId="{3C45DB86-8D4C-4107-8AA4-B259C7C14DCB}" srcOrd="0" destOrd="0" presId="urn:microsoft.com/office/officeart/2016/7/layout/RepeatingBendingProcessNew"/>
    <dgm:cxn modelId="{0696D2FF-871B-4D83-A76E-E883A4FB2A73}" type="presParOf" srcId="{174DCE22-F29F-4A6C-A372-CAFDD4051B6E}" destId="{4DF8AAE7-F2D0-47F3-A724-06E6555A6607}" srcOrd="2" destOrd="0" presId="urn:microsoft.com/office/officeart/2016/7/layout/RepeatingBendingProcessNew"/>
    <dgm:cxn modelId="{6F301402-5D1E-460D-B803-8A7550B0CB26}" type="presParOf" srcId="{174DCE22-F29F-4A6C-A372-CAFDD4051B6E}" destId="{3217EED2-6462-4C77-BFA6-4A35CB0104B5}" srcOrd="3" destOrd="0" presId="urn:microsoft.com/office/officeart/2016/7/layout/RepeatingBendingProcessNew"/>
    <dgm:cxn modelId="{788E096A-C113-4115-AE1F-1AF4313858FA}" type="presParOf" srcId="{3217EED2-6462-4C77-BFA6-4A35CB0104B5}" destId="{19369898-519F-4E86-A9B7-941D6573B1C6}" srcOrd="0" destOrd="0" presId="urn:microsoft.com/office/officeart/2016/7/layout/RepeatingBendingProcessNew"/>
    <dgm:cxn modelId="{CAA97B07-18D8-475A-8D55-E80B302B5147}" type="presParOf" srcId="{174DCE22-F29F-4A6C-A372-CAFDD4051B6E}" destId="{DF78FDD5-7E53-4D27-951C-D703A2C7C08E}" srcOrd="4" destOrd="0" presId="urn:microsoft.com/office/officeart/2016/7/layout/RepeatingBendingProcessNew"/>
    <dgm:cxn modelId="{6DDC9174-AE13-4986-AD29-9215E2268FE0}" type="presParOf" srcId="{174DCE22-F29F-4A6C-A372-CAFDD4051B6E}" destId="{F6B234BA-A991-494C-87EC-266455624151}" srcOrd="5" destOrd="0" presId="urn:microsoft.com/office/officeart/2016/7/layout/RepeatingBendingProcessNew"/>
    <dgm:cxn modelId="{A1D1E46A-2076-4876-898A-02C3C80CBCB1}" type="presParOf" srcId="{F6B234BA-A991-494C-87EC-266455624151}" destId="{6ACD9AE1-8E29-497C-8A3C-424A6FA2DCEC}" srcOrd="0" destOrd="0" presId="urn:microsoft.com/office/officeart/2016/7/layout/RepeatingBendingProcessNew"/>
    <dgm:cxn modelId="{350CCCF0-E7C8-4C0E-948A-12302B73065A}" type="presParOf" srcId="{174DCE22-F29F-4A6C-A372-CAFDD4051B6E}" destId="{C228A3A6-22E7-42EB-8859-13889D04C48B}" srcOrd="6" destOrd="0" presId="urn:microsoft.com/office/officeart/2016/7/layout/RepeatingBendingProcessNew"/>
    <dgm:cxn modelId="{6283FBA1-115A-491B-8729-78F2942A8B6F}" type="presParOf" srcId="{174DCE22-F29F-4A6C-A372-CAFDD4051B6E}" destId="{EE5592A8-3563-43C5-81F4-AE0750C05BB1}" srcOrd="7" destOrd="0" presId="urn:microsoft.com/office/officeart/2016/7/layout/RepeatingBendingProcessNew"/>
    <dgm:cxn modelId="{EB89FF73-3707-4AE5-91A1-7D19849E7AAF}" type="presParOf" srcId="{EE5592A8-3563-43C5-81F4-AE0750C05BB1}" destId="{8C8EAAC2-AADC-4CAD-9967-26C442EC0257}" srcOrd="0" destOrd="0" presId="urn:microsoft.com/office/officeart/2016/7/layout/RepeatingBendingProcessNew"/>
    <dgm:cxn modelId="{D8F97F73-AFAB-4D23-AF25-6B748EC73B18}" type="presParOf" srcId="{174DCE22-F29F-4A6C-A372-CAFDD4051B6E}" destId="{E4CBD2BF-0807-4DB0-8E4C-C65ED365C6B2}" srcOrd="8" destOrd="0" presId="urn:microsoft.com/office/officeart/2016/7/layout/RepeatingBendingProcessNew"/>
    <dgm:cxn modelId="{AF9B1818-7572-4AFC-8A51-4049339EA0BF}" type="presParOf" srcId="{174DCE22-F29F-4A6C-A372-CAFDD4051B6E}" destId="{E0816216-2E15-43B7-B387-E46EB680C920}" srcOrd="9" destOrd="0" presId="urn:microsoft.com/office/officeart/2016/7/layout/RepeatingBendingProcessNew"/>
    <dgm:cxn modelId="{C057C019-3251-43E4-8FD9-36BE5CDB3219}" type="presParOf" srcId="{E0816216-2E15-43B7-B387-E46EB680C920}" destId="{A64BBE36-2601-4EA4-A664-D7788D0C3060}" srcOrd="0" destOrd="0" presId="urn:microsoft.com/office/officeart/2016/7/layout/RepeatingBendingProcessNew"/>
    <dgm:cxn modelId="{08F7F20E-4152-42E3-93C5-FA13C42F24DE}" type="presParOf" srcId="{174DCE22-F29F-4A6C-A372-CAFDD4051B6E}" destId="{31557955-BBAF-4BC0-B2BD-4C67EB4457F3}" srcOrd="10" destOrd="0" presId="urn:microsoft.com/office/officeart/2016/7/layout/RepeatingBendingProcessNew"/>
    <dgm:cxn modelId="{EDF8A343-7A98-4CED-B7AE-EEF9AD02966C}" type="presParOf" srcId="{174DCE22-F29F-4A6C-A372-CAFDD4051B6E}" destId="{1FD94CB0-E95F-4CE8-9D4F-2215068A6E11}" srcOrd="11" destOrd="0" presId="urn:microsoft.com/office/officeart/2016/7/layout/RepeatingBendingProcessNew"/>
    <dgm:cxn modelId="{8F0A0E88-B8C9-43BB-B239-D39F5B20199B}" type="presParOf" srcId="{1FD94CB0-E95F-4CE8-9D4F-2215068A6E11}" destId="{4015D38E-04DF-4DCB-9B45-E9145641ED01}" srcOrd="0" destOrd="0" presId="urn:microsoft.com/office/officeart/2016/7/layout/RepeatingBendingProcessNew"/>
    <dgm:cxn modelId="{6E620BDE-6CC3-4964-94F9-9CEFA4E1EC4E}" type="presParOf" srcId="{174DCE22-F29F-4A6C-A372-CAFDD4051B6E}" destId="{07693F76-1014-4178-8EC4-D1444D91B836}" srcOrd="12" destOrd="0" presId="urn:microsoft.com/office/officeart/2016/7/layout/RepeatingBendingProcessNew"/>
    <dgm:cxn modelId="{E6F236B2-C0CB-493A-8646-2DD57E12B0DA}" type="presParOf" srcId="{174DCE22-F29F-4A6C-A372-CAFDD4051B6E}" destId="{6858968B-4D9B-4488-A91F-8823B9036F91}" srcOrd="13" destOrd="0" presId="urn:microsoft.com/office/officeart/2016/7/layout/RepeatingBendingProcessNew"/>
    <dgm:cxn modelId="{BA9DA803-301B-4A5C-9F4C-9C74E3D78B74}" type="presParOf" srcId="{6858968B-4D9B-4488-A91F-8823B9036F91}" destId="{B56F1F49-D865-4476-A083-A68493B47A47}" srcOrd="0" destOrd="0" presId="urn:microsoft.com/office/officeart/2016/7/layout/RepeatingBendingProcessNew"/>
    <dgm:cxn modelId="{0D3AAB80-362D-4F1F-8E10-3E6F6DD822DC}" type="presParOf" srcId="{174DCE22-F29F-4A6C-A372-CAFDD4051B6E}" destId="{FE1FF3F0-0712-44B2-83D4-B32E336D9F90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D72CFDC-A76D-4BC8-B626-DE4EA826981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D5E3917-BCBD-4136-93FC-DB1C597080C4}">
      <dgm:prSet/>
      <dgm:spPr/>
      <dgm:t>
        <a:bodyPr/>
        <a:lstStyle/>
        <a:p>
          <a:r>
            <a:rPr lang="es-MX"/>
            <a:t>Las autoridades electorales (especialmente el tribunal electoral) han señalado que:</a:t>
          </a:r>
          <a:endParaRPr lang="en-US"/>
        </a:p>
      </dgm:t>
    </dgm:pt>
    <dgm:pt modelId="{AB9B5B46-DC6D-4911-8E10-064EB271F0B5}" type="parTrans" cxnId="{C82BF9DF-3CEB-4314-98FC-AD41669589D5}">
      <dgm:prSet/>
      <dgm:spPr/>
      <dgm:t>
        <a:bodyPr/>
        <a:lstStyle/>
        <a:p>
          <a:endParaRPr lang="en-US"/>
        </a:p>
      </dgm:t>
    </dgm:pt>
    <dgm:pt modelId="{8512AFE5-C65E-464C-9460-3B4D835FACC0}" type="sibTrans" cxnId="{C82BF9DF-3CEB-4314-98FC-AD41669589D5}">
      <dgm:prSet/>
      <dgm:spPr/>
      <dgm:t>
        <a:bodyPr/>
        <a:lstStyle/>
        <a:p>
          <a:endParaRPr lang="en-US"/>
        </a:p>
      </dgm:t>
    </dgm:pt>
    <dgm:pt modelId="{0C2EB3AC-857F-44CC-A84C-40BB7D62067B}">
      <dgm:prSet/>
      <dgm:spPr/>
      <dgm:t>
        <a:bodyPr/>
        <a:lstStyle/>
        <a:p>
          <a:r>
            <a:rPr lang="es-MX"/>
            <a:t>El </a:t>
          </a:r>
          <a:r>
            <a:rPr lang="es-MX" b="1"/>
            <a:t>debate político debe ser especialmente protegido</a:t>
          </a:r>
          <a:r>
            <a:rPr lang="es-MX"/>
            <a:t>.</a:t>
          </a:r>
          <a:endParaRPr lang="en-US"/>
        </a:p>
      </dgm:t>
    </dgm:pt>
    <dgm:pt modelId="{A55D4428-54D2-4433-BAB3-D7F155C0A81E}" type="parTrans" cxnId="{204AA567-72E3-435B-A30C-85955684EC7F}">
      <dgm:prSet/>
      <dgm:spPr/>
      <dgm:t>
        <a:bodyPr/>
        <a:lstStyle/>
        <a:p>
          <a:endParaRPr lang="en-US"/>
        </a:p>
      </dgm:t>
    </dgm:pt>
    <dgm:pt modelId="{AA414A73-4420-44C3-864E-3AE20D143759}" type="sibTrans" cxnId="{204AA567-72E3-435B-A30C-85955684EC7F}">
      <dgm:prSet/>
      <dgm:spPr/>
      <dgm:t>
        <a:bodyPr/>
        <a:lstStyle/>
        <a:p>
          <a:endParaRPr lang="en-US"/>
        </a:p>
      </dgm:t>
    </dgm:pt>
    <dgm:pt modelId="{05B5ADE4-535B-4AFD-ABBB-97D8805B350E}">
      <dgm:prSet/>
      <dgm:spPr/>
      <dgm:t>
        <a:bodyPr/>
        <a:lstStyle/>
        <a:p>
          <a:r>
            <a:rPr lang="es-MX"/>
            <a:t>Los </a:t>
          </a:r>
          <a:r>
            <a:rPr lang="es-MX" b="1"/>
            <a:t>candidatos y figuras públicas tienen un umbral mayor de tolerancia a la crítica</a:t>
          </a:r>
          <a:r>
            <a:rPr lang="es-MX"/>
            <a:t>.</a:t>
          </a:r>
          <a:endParaRPr lang="en-US"/>
        </a:p>
      </dgm:t>
    </dgm:pt>
    <dgm:pt modelId="{040343A6-47BE-47D0-AA5B-29AEE8FD7625}" type="parTrans" cxnId="{8A716E65-A224-41EC-944A-4940CC86B08D}">
      <dgm:prSet/>
      <dgm:spPr/>
      <dgm:t>
        <a:bodyPr/>
        <a:lstStyle/>
        <a:p>
          <a:endParaRPr lang="en-US"/>
        </a:p>
      </dgm:t>
    </dgm:pt>
    <dgm:pt modelId="{FF8B809C-6035-482D-9AA2-578989977B89}" type="sibTrans" cxnId="{8A716E65-A224-41EC-944A-4940CC86B08D}">
      <dgm:prSet/>
      <dgm:spPr/>
      <dgm:t>
        <a:bodyPr/>
        <a:lstStyle/>
        <a:p>
          <a:endParaRPr lang="en-US"/>
        </a:p>
      </dgm:t>
    </dgm:pt>
    <dgm:pt modelId="{B284251C-4DCF-426F-A71F-54FD4DA4F38D}">
      <dgm:prSet/>
      <dgm:spPr/>
      <dgm:t>
        <a:bodyPr/>
        <a:lstStyle/>
        <a:p>
          <a:r>
            <a:rPr lang="es-MX"/>
            <a:t>No toda información incorrecta constituye calumnia.</a:t>
          </a:r>
          <a:endParaRPr lang="en-US"/>
        </a:p>
      </dgm:t>
    </dgm:pt>
    <dgm:pt modelId="{70951406-E49D-4931-A641-B69B48497669}" type="parTrans" cxnId="{48CDEDE7-4612-41B0-925E-05E1427A1E55}">
      <dgm:prSet/>
      <dgm:spPr/>
      <dgm:t>
        <a:bodyPr/>
        <a:lstStyle/>
        <a:p>
          <a:endParaRPr lang="en-US"/>
        </a:p>
      </dgm:t>
    </dgm:pt>
    <dgm:pt modelId="{1C93601B-E5CC-4583-8368-74B469D20AD3}" type="sibTrans" cxnId="{48CDEDE7-4612-41B0-925E-05E1427A1E55}">
      <dgm:prSet/>
      <dgm:spPr/>
      <dgm:t>
        <a:bodyPr/>
        <a:lstStyle/>
        <a:p>
          <a:endParaRPr lang="en-US"/>
        </a:p>
      </dgm:t>
    </dgm:pt>
    <dgm:pt modelId="{3E511938-D81E-499A-85D9-D89853286419}">
      <dgm:prSet/>
      <dgm:spPr/>
      <dgm:t>
        <a:bodyPr/>
        <a:lstStyle/>
        <a:p>
          <a:r>
            <a:rPr lang="es-MX"/>
            <a:t>Institución clave:</a:t>
          </a:r>
          <a:endParaRPr lang="en-US"/>
        </a:p>
      </dgm:t>
    </dgm:pt>
    <dgm:pt modelId="{92EEBB93-60BA-4A95-9376-325A0161D8A4}" type="parTrans" cxnId="{58AF7B2D-823C-447F-BFE4-8BBA6BBF7933}">
      <dgm:prSet/>
      <dgm:spPr/>
      <dgm:t>
        <a:bodyPr/>
        <a:lstStyle/>
        <a:p>
          <a:endParaRPr lang="en-US"/>
        </a:p>
      </dgm:t>
    </dgm:pt>
    <dgm:pt modelId="{777FF9BA-77B6-47D8-9357-52C71B531F06}" type="sibTrans" cxnId="{58AF7B2D-823C-447F-BFE4-8BBA6BBF7933}">
      <dgm:prSet/>
      <dgm:spPr/>
      <dgm:t>
        <a:bodyPr/>
        <a:lstStyle/>
        <a:p>
          <a:endParaRPr lang="en-US"/>
        </a:p>
      </dgm:t>
    </dgm:pt>
    <dgm:pt modelId="{92FFA789-7689-4C58-9A3E-A793B626E412}">
      <dgm:prSet/>
      <dgm:spPr/>
      <dgm:t>
        <a:bodyPr/>
        <a:lstStyle/>
        <a:p>
          <a:r>
            <a:rPr lang="es-MX"/>
            <a:t>Tribunal Electoral del Poder Judicial de la Federación</a:t>
          </a:r>
          <a:endParaRPr lang="en-US"/>
        </a:p>
      </dgm:t>
    </dgm:pt>
    <dgm:pt modelId="{12190059-803C-49EB-ABCE-0B1222846E38}" type="parTrans" cxnId="{C4E26665-69F0-4F91-A2B7-1988BE31A789}">
      <dgm:prSet/>
      <dgm:spPr/>
      <dgm:t>
        <a:bodyPr/>
        <a:lstStyle/>
        <a:p>
          <a:endParaRPr lang="en-US"/>
        </a:p>
      </dgm:t>
    </dgm:pt>
    <dgm:pt modelId="{31504237-A743-45C2-BAF8-C80F3760F848}" type="sibTrans" cxnId="{C4E26665-69F0-4F91-A2B7-1988BE31A789}">
      <dgm:prSet/>
      <dgm:spPr/>
      <dgm:t>
        <a:bodyPr/>
        <a:lstStyle/>
        <a:p>
          <a:endParaRPr lang="en-US"/>
        </a:p>
      </dgm:t>
    </dgm:pt>
    <dgm:pt modelId="{A05A494F-EFA0-4DCE-9437-9936CA5D0DE2}" type="pres">
      <dgm:prSet presAssocID="{CD72CFDC-A76D-4BC8-B626-DE4EA8269813}" presName="diagram" presStyleCnt="0">
        <dgm:presLayoutVars>
          <dgm:dir/>
          <dgm:resizeHandles val="exact"/>
        </dgm:presLayoutVars>
      </dgm:prSet>
      <dgm:spPr/>
    </dgm:pt>
    <dgm:pt modelId="{BA108B3B-4143-4D1B-9AA9-6B30C79FEE03}" type="pres">
      <dgm:prSet presAssocID="{ED5E3917-BCBD-4136-93FC-DB1C597080C4}" presName="node" presStyleLbl="node1" presStyleIdx="0" presStyleCnt="6">
        <dgm:presLayoutVars>
          <dgm:bulletEnabled val="1"/>
        </dgm:presLayoutVars>
      </dgm:prSet>
      <dgm:spPr/>
    </dgm:pt>
    <dgm:pt modelId="{0D341502-5829-411D-B6B6-09DFCBEFFCFF}" type="pres">
      <dgm:prSet presAssocID="{8512AFE5-C65E-464C-9460-3B4D835FACC0}" presName="sibTrans" presStyleCnt="0"/>
      <dgm:spPr/>
    </dgm:pt>
    <dgm:pt modelId="{E764763D-238F-4DB6-AE56-EAE1D3D081A2}" type="pres">
      <dgm:prSet presAssocID="{0C2EB3AC-857F-44CC-A84C-40BB7D62067B}" presName="node" presStyleLbl="node1" presStyleIdx="1" presStyleCnt="6">
        <dgm:presLayoutVars>
          <dgm:bulletEnabled val="1"/>
        </dgm:presLayoutVars>
      </dgm:prSet>
      <dgm:spPr/>
    </dgm:pt>
    <dgm:pt modelId="{AE9E19B1-C51A-4D1D-9ABC-B8F4044AC5CC}" type="pres">
      <dgm:prSet presAssocID="{AA414A73-4420-44C3-864E-3AE20D143759}" presName="sibTrans" presStyleCnt="0"/>
      <dgm:spPr/>
    </dgm:pt>
    <dgm:pt modelId="{A38EAC6E-6D3E-4747-B3BB-E60CCCD73C26}" type="pres">
      <dgm:prSet presAssocID="{05B5ADE4-535B-4AFD-ABBB-97D8805B350E}" presName="node" presStyleLbl="node1" presStyleIdx="2" presStyleCnt="6">
        <dgm:presLayoutVars>
          <dgm:bulletEnabled val="1"/>
        </dgm:presLayoutVars>
      </dgm:prSet>
      <dgm:spPr/>
    </dgm:pt>
    <dgm:pt modelId="{DBD17910-B4A7-4C47-8FA6-5F0716416D2A}" type="pres">
      <dgm:prSet presAssocID="{FF8B809C-6035-482D-9AA2-578989977B89}" presName="sibTrans" presStyleCnt="0"/>
      <dgm:spPr/>
    </dgm:pt>
    <dgm:pt modelId="{B45F85B9-D38E-4C55-9B16-CB7D4611FE6D}" type="pres">
      <dgm:prSet presAssocID="{B284251C-4DCF-426F-A71F-54FD4DA4F38D}" presName="node" presStyleLbl="node1" presStyleIdx="3" presStyleCnt="6">
        <dgm:presLayoutVars>
          <dgm:bulletEnabled val="1"/>
        </dgm:presLayoutVars>
      </dgm:prSet>
      <dgm:spPr/>
    </dgm:pt>
    <dgm:pt modelId="{1F62DF01-9E79-4F51-B0B2-2DD9F5F64B97}" type="pres">
      <dgm:prSet presAssocID="{1C93601B-E5CC-4583-8368-74B469D20AD3}" presName="sibTrans" presStyleCnt="0"/>
      <dgm:spPr/>
    </dgm:pt>
    <dgm:pt modelId="{A637B9DF-93BD-486C-B2CD-163FD5FC6C21}" type="pres">
      <dgm:prSet presAssocID="{3E511938-D81E-499A-85D9-D89853286419}" presName="node" presStyleLbl="node1" presStyleIdx="4" presStyleCnt="6">
        <dgm:presLayoutVars>
          <dgm:bulletEnabled val="1"/>
        </dgm:presLayoutVars>
      </dgm:prSet>
      <dgm:spPr/>
    </dgm:pt>
    <dgm:pt modelId="{B4A5883A-00A4-4A71-9503-F9EC17363151}" type="pres">
      <dgm:prSet presAssocID="{777FF9BA-77B6-47D8-9357-52C71B531F06}" presName="sibTrans" presStyleCnt="0"/>
      <dgm:spPr/>
    </dgm:pt>
    <dgm:pt modelId="{68DE582E-19A9-4593-8215-46A6C3E67853}" type="pres">
      <dgm:prSet presAssocID="{92FFA789-7689-4C58-9A3E-A793B626E4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1AF0D20-0A89-4580-8B1E-CE137D5E9522}" type="presOf" srcId="{ED5E3917-BCBD-4136-93FC-DB1C597080C4}" destId="{BA108B3B-4143-4D1B-9AA9-6B30C79FEE03}" srcOrd="0" destOrd="0" presId="urn:microsoft.com/office/officeart/2005/8/layout/default"/>
    <dgm:cxn modelId="{858DFD2A-D70B-4C43-9996-E84C4B3F2008}" type="presOf" srcId="{3E511938-D81E-499A-85D9-D89853286419}" destId="{A637B9DF-93BD-486C-B2CD-163FD5FC6C21}" srcOrd="0" destOrd="0" presId="urn:microsoft.com/office/officeart/2005/8/layout/default"/>
    <dgm:cxn modelId="{58AF7B2D-823C-447F-BFE4-8BBA6BBF7933}" srcId="{CD72CFDC-A76D-4BC8-B626-DE4EA8269813}" destId="{3E511938-D81E-499A-85D9-D89853286419}" srcOrd="4" destOrd="0" parTransId="{92EEBB93-60BA-4A95-9376-325A0161D8A4}" sibTransId="{777FF9BA-77B6-47D8-9357-52C71B531F06}"/>
    <dgm:cxn modelId="{2A83C761-5E0D-4E49-A00E-37A953714252}" type="presOf" srcId="{0C2EB3AC-857F-44CC-A84C-40BB7D62067B}" destId="{E764763D-238F-4DB6-AE56-EAE1D3D081A2}" srcOrd="0" destOrd="0" presId="urn:microsoft.com/office/officeart/2005/8/layout/default"/>
    <dgm:cxn modelId="{C4E26665-69F0-4F91-A2B7-1988BE31A789}" srcId="{CD72CFDC-A76D-4BC8-B626-DE4EA8269813}" destId="{92FFA789-7689-4C58-9A3E-A793B626E412}" srcOrd="5" destOrd="0" parTransId="{12190059-803C-49EB-ABCE-0B1222846E38}" sibTransId="{31504237-A743-45C2-BAF8-C80F3760F848}"/>
    <dgm:cxn modelId="{8A716E65-A224-41EC-944A-4940CC86B08D}" srcId="{CD72CFDC-A76D-4BC8-B626-DE4EA8269813}" destId="{05B5ADE4-535B-4AFD-ABBB-97D8805B350E}" srcOrd="2" destOrd="0" parTransId="{040343A6-47BE-47D0-AA5B-29AEE8FD7625}" sibTransId="{FF8B809C-6035-482D-9AA2-578989977B89}"/>
    <dgm:cxn modelId="{204AA567-72E3-435B-A30C-85955684EC7F}" srcId="{CD72CFDC-A76D-4BC8-B626-DE4EA8269813}" destId="{0C2EB3AC-857F-44CC-A84C-40BB7D62067B}" srcOrd="1" destOrd="0" parTransId="{A55D4428-54D2-4433-BAB3-D7F155C0A81E}" sibTransId="{AA414A73-4420-44C3-864E-3AE20D143759}"/>
    <dgm:cxn modelId="{611E4254-B91F-41D8-97CB-AFEEFECFDB22}" type="presOf" srcId="{CD72CFDC-A76D-4BC8-B626-DE4EA8269813}" destId="{A05A494F-EFA0-4DCE-9437-9936CA5D0DE2}" srcOrd="0" destOrd="0" presId="urn:microsoft.com/office/officeart/2005/8/layout/default"/>
    <dgm:cxn modelId="{C8EE9C74-735F-4900-BA7D-2FAD13827D0D}" type="presOf" srcId="{05B5ADE4-535B-4AFD-ABBB-97D8805B350E}" destId="{A38EAC6E-6D3E-4747-B3BB-E60CCCD73C26}" srcOrd="0" destOrd="0" presId="urn:microsoft.com/office/officeart/2005/8/layout/default"/>
    <dgm:cxn modelId="{9E1B3DA4-6F57-4370-A761-BF17B337509F}" type="presOf" srcId="{B284251C-4DCF-426F-A71F-54FD4DA4F38D}" destId="{B45F85B9-D38E-4C55-9B16-CB7D4611FE6D}" srcOrd="0" destOrd="0" presId="urn:microsoft.com/office/officeart/2005/8/layout/default"/>
    <dgm:cxn modelId="{C82BF9DF-3CEB-4314-98FC-AD41669589D5}" srcId="{CD72CFDC-A76D-4BC8-B626-DE4EA8269813}" destId="{ED5E3917-BCBD-4136-93FC-DB1C597080C4}" srcOrd="0" destOrd="0" parTransId="{AB9B5B46-DC6D-4911-8E10-064EB271F0B5}" sibTransId="{8512AFE5-C65E-464C-9460-3B4D835FACC0}"/>
    <dgm:cxn modelId="{6D2947E2-9B3D-4C2A-B007-9754BB82AB86}" type="presOf" srcId="{92FFA789-7689-4C58-9A3E-A793B626E412}" destId="{68DE582E-19A9-4593-8215-46A6C3E67853}" srcOrd="0" destOrd="0" presId="urn:microsoft.com/office/officeart/2005/8/layout/default"/>
    <dgm:cxn modelId="{48CDEDE7-4612-41B0-925E-05E1427A1E55}" srcId="{CD72CFDC-A76D-4BC8-B626-DE4EA8269813}" destId="{B284251C-4DCF-426F-A71F-54FD4DA4F38D}" srcOrd="3" destOrd="0" parTransId="{70951406-E49D-4931-A641-B69B48497669}" sibTransId="{1C93601B-E5CC-4583-8368-74B469D20AD3}"/>
    <dgm:cxn modelId="{24307409-387A-47AD-A4FA-91CEA17E6D6A}" type="presParOf" srcId="{A05A494F-EFA0-4DCE-9437-9936CA5D0DE2}" destId="{BA108B3B-4143-4D1B-9AA9-6B30C79FEE03}" srcOrd="0" destOrd="0" presId="urn:microsoft.com/office/officeart/2005/8/layout/default"/>
    <dgm:cxn modelId="{7692B1DA-E7B9-4891-A4EF-1F5DDA917143}" type="presParOf" srcId="{A05A494F-EFA0-4DCE-9437-9936CA5D0DE2}" destId="{0D341502-5829-411D-B6B6-09DFCBEFFCFF}" srcOrd="1" destOrd="0" presId="urn:microsoft.com/office/officeart/2005/8/layout/default"/>
    <dgm:cxn modelId="{91B13D02-BA9C-4948-82ED-F4CE4F390981}" type="presParOf" srcId="{A05A494F-EFA0-4DCE-9437-9936CA5D0DE2}" destId="{E764763D-238F-4DB6-AE56-EAE1D3D081A2}" srcOrd="2" destOrd="0" presId="urn:microsoft.com/office/officeart/2005/8/layout/default"/>
    <dgm:cxn modelId="{32E754E7-E2A2-481C-A1AF-5D3C80BA91D4}" type="presParOf" srcId="{A05A494F-EFA0-4DCE-9437-9936CA5D0DE2}" destId="{AE9E19B1-C51A-4D1D-9ABC-B8F4044AC5CC}" srcOrd="3" destOrd="0" presId="urn:microsoft.com/office/officeart/2005/8/layout/default"/>
    <dgm:cxn modelId="{654254E9-F795-4E6F-897D-0B37DFB7EA8A}" type="presParOf" srcId="{A05A494F-EFA0-4DCE-9437-9936CA5D0DE2}" destId="{A38EAC6E-6D3E-4747-B3BB-E60CCCD73C26}" srcOrd="4" destOrd="0" presId="urn:microsoft.com/office/officeart/2005/8/layout/default"/>
    <dgm:cxn modelId="{4CD9C06B-5C72-4956-A893-30DBAB78D179}" type="presParOf" srcId="{A05A494F-EFA0-4DCE-9437-9936CA5D0DE2}" destId="{DBD17910-B4A7-4C47-8FA6-5F0716416D2A}" srcOrd="5" destOrd="0" presId="urn:microsoft.com/office/officeart/2005/8/layout/default"/>
    <dgm:cxn modelId="{4AF42A5B-FAA0-48C0-B96F-07EA70F79E53}" type="presParOf" srcId="{A05A494F-EFA0-4DCE-9437-9936CA5D0DE2}" destId="{B45F85B9-D38E-4C55-9B16-CB7D4611FE6D}" srcOrd="6" destOrd="0" presId="urn:microsoft.com/office/officeart/2005/8/layout/default"/>
    <dgm:cxn modelId="{FB35A4FA-6346-4318-B772-0B53FF04C84B}" type="presParOf" srcId="{A05A494F-EFA0-4DCE-9437-9936CA5D0DE2}" destId="{1F62DF01-9E79-4F51-B0B2-2DD9F5F64B97}" srcOrd="7" destOrd="0" presId="urn:microsoft.com/office/officeart/2005/8/layout/default"/>
    <dgm:cxn modelId="{66FAEB56-6990-468E-B1A5-D9C0395B8C32}" type="presParOf" srcId="{A05A494F-EFA0-4DCE-9437-9936CA5D0DE2}" destId="{A637B9DF-93BD-486C-B2CD-163FD5FC6C21}" srcOrd="8" destOrd="0" presId="urn:microsoft.com/office/officeart/2005/8/layout/default"/>
    <dgm:cxn modelId="{C7747F0D-CA66-4C47-A15E-A7246CEB35F3}" type="presParOf" srcId="{A05A494F-EFA0-4DCE-9437-9936CA5D0DE2}" destId="{B4A5883A-00A4-4A71-9503-F9EC17363151}" srcOrd="9" destOrd="0" presId="urn:microsoft.com/office/officeart/2005/8/layout/default"/>
    <dgm:cxn modelId="{0FEE142F-21C8-4894-AE52-E25B8AA1CD7B}" type="presParOf" srcId="{A05A494F-EFA0-4DCE-9437-9936CA5D0DE2}" destId="{68DE582E-19A9-4593-8215-46A6C3E6785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1F2CA77-09F0-43AC-AE8B-7098526C4731}" type="doc">
      <dgm:prSet loTypeId="urn:microsoft.com/office/officeart/2005/8/layout/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7D30AD1-66AE-4120-86DD-5D841B36AF20}">
      <dgm:prSet/>
      <dgm:spPr/>
      <dgm:t>
        <a:bodyPr/>
        <a:lstStyle/>
        <a:p>
          <a:r>
            <a:rPr lang="es-MX"/>
            <a:t>El análisis suele incluir:</a:t>
          </a:r>
          <a:endParaRPr lang="en-US"/>
        </a:p>
      </dgm:t>
    </dgm:pt>
    <dgm:pt modelId="{AFB46EFB-84C2-4DBE-BBF7-B0A8A7803BF2}" type="parTrans" cxnId="{DEB42842-EDAC-4BCE-8B12-2B8746789E71}">
      <dgm:prSet/>
      <dgm:spPr/>
      <dgm:t>
        <a:bodyPr/>
        <a:lstStyle/>
        <a:p>
          <a:endParaRPr lang="en-US"/>
        </a:p>
      </dgm:t>
    </dgm:pt>
    <dgm:pt modelId="{B95DE427-2C82-4133-A8D6-650197547D96}" type="sibTrans" cxnId="{DEB42842-EDAC-4BCE-8B12-2B8746789E71}">
      <dgm:prSet/>
      <dgm:spPr/>
      <dgm:t>
        <a:bodyPr/>
        <a:lstStyle/>
        <a:p>
          <a:endParaRPr lang="en-US"/>
        </a:p>
      </dgm:t>
    </dgm:pt>
    <dgm:pt modelId="{23769BA6-0B88-4958-ABF9-B3465C24157D}">
      <dgm:prSet/>
      <dgm:spPr/>
      <dgm:t>
        <a:bodyPr/>
        <a:lstStyle/>
        <a:p>
          <a:r>
            <a:rPr lang="es-MX" b="1"/>
            <a:t>Si se imputó un delito específico</a:t>
          </a:r>
          <a:r>
            <a:rPr lang="es-MX"/>
            <a:t>.</a:t>
          </a:r>
          <a:endParaRPr lang="en-US"/>
        </a:p>
      </dgm:t>
    </dgm:pt>
    <dgm:pt modelId="{D945CA1F-8291-458D-BEED-2C9F3746572B}" type="parTrans" cxnId="{D47B87BA-0BBB-45FF-A1A2-46057C7D811E}">
      <dgm:prSet/>
      <dgm:spPr/>
      <dgm:t>
        <a:bodyPr/>
        <a:lstStyle/>
        <a:p>
          <a:endParaRPr lang="en-US"/>
        </a:p>
      </dgm:t>
    </dgm:pt>
    <dgm:pt modelId="{2AEB3E0B-B860-43C6-B561-97B4DBBBD879}" type="sibTrans" cxnId="{D47B87BA-0BBB-45FF-A1A2-46057C7D811E}">
      <dgm:prSet/>
      <dgm:spPr/>
      <dgm:t>
        <a:bodyPr/>
        <a:lstStyle/>
        <a:p>
          <a:endParaRPr lang="en-US"/>
        </a:p>
      </dgm:t>
    </dgm:pt>
    <dgm:pt modelId="{A8E14ACA-CED0-45E9-B5F1-C757E0607518}">
      <dgm:prSet/>
      <dgm:spPr/>
      <dgm:t>
        <a:bodyPr/>
        <a:lstStyle/>
        <a:p>
          <a:r>
            <a:rPr lang="es-MX" b="1"/>
            <a:t>Si la imputación es falsa</a:t>
          </a:r>
          <a:r>
            <a:rPr lang="es-MX"/>
            <a:t>.</a:t>
          </a:r>
          <a:endParaRPr lang="en-US"/>
        </a:p>
      </dgm:t>
    </dgm:pt>
    <dgm:pt modelId="{1ECEF057-7406-44EC-A874-BDDF9A2A9407}" type="parTrans" cxnId="{339FB605-8379-4128-B03A-95BC036027E8}">
      <dgm:prSet/>
      <dgm:spPr/>
      <dgm:t>
        <a:bodyPr/>
        <a:lstStyle/>
        <a:p>
          <a:endParaRPr lang="en-US"/>
        </a:p>
      </dgm:t>
    </dgm:pt>
    <dgm:pt modelId="{630B751B-822C-4CD2-8F20-4AF394334816}" type="sibTrans" cxnId="{339FB605-8379-4128-B03A-95BC036027E8}">
      <dgm:prSet/>
      <dgm:spPr/>
      <dgm:t>
        <a:bodyPr/>
        <a:lstStyle/>
        <a:p>
          <a:endParaRPr lang="en-US"/>
        </a:p>
      </dgm:t>
    </dgm:pt>
    <dgm:pt modelId="{78969F64-8731-4979-925D-4FF121B2C098}">
      <dgm:prSet/>
      <dgm:spPr/>
      <dgm:t>
        <a:bodyPr/>
        <a:lstStyle/>
        <a:p>
          <a:r>
            <a:rPr lang="es-MX" b="1"/>
            <a:t>Si el emisor sabía que era falsa o actuó con desprecio por la verdad</a:t>
          </a:r>
          <a:r>
            <a:rPr lang="es-MX"/>
            <a:t> (lógica cercana a la real malicia).</a:t>
          </a:r>
          <a:endParaRPr lang="en-US"/>
        </a:p>
      </dgm:t>
    </dgm:pt>
    <dgm:pt modelId="{62B79DD5-7AE1-43CF-8229-9BF355583AD1}" type="parTrans" cxnId="{68D5EE02-36BB-4CAF-B846-FFE604737620}">
      <dgm:prSet/>
      <dgm:spPr/>
      <dgm:t>
        <a:bodyPr/>
        <a:lstStyle/>
        <a:p>
          <a:endParaRPr lang="en-US"/>
        </a:p>
      </dgm:t>
    </dgm:pt>
    <dgm:pt modelId="{C61BFD04-94B1-4F36-99F6-0D9A904A07E6}" type="sibTrans" cxnId="{68D5EE02-36BB-4CAF-B846-FFE604737620}">
      <dgm:prSet/>
      <dgm:spPr/>
      <dgm:t>
        <a:bodyPr/>
        <a:lstStyle/>
        <a:p>
          <a:endParaRPr lang="en-US"/>
        </a:p>
      </dgm:t>
    </dgm:pt>
    <dgm:pt modelId="{29BD6CA3-2B25-4285-8DB2-28FAF8E881A2}" type="pres">
      <dgm:prSet presAssocID="{81F2CA77-09F0-43AC-AE8B-7098526C4731}" presName="diagram" presStyleCnt="0">
        <dgm:presLayoutVars>
          <dgm:dir/>
          <dgm:resizeHandles val="exact"/>
        </dgm:presLayoutVars>
      </dgm:prSet>
      <dgm:spPr/>
    </dgm:pt>
    <dgm:pt modelId="{15EF80C5-29DA-4E0D-BDC7-3DA81E96ED33}" type="pres">
      <dgm:prSet presAssocID="{77D30AD1-66AE-4120-86DD-5D841B36AF20}" presName="node" presStyleLbl="node1" presStyleIdx="0" presStyleCnt="4">
        <dgm:presLayoutVars>
          <dgm:bulletEnabled val="1"/>
        </dgm:presLayoutVars>
      </dgm:prSet>
      <dgm:spPr/>
    </dgm:pt>
    <dgm:pt modelId="{D62E1F38-8C11-4C18-9343-AA7A46B6E1DB}" type="pres">
      <dgm:prSet presAssocID="{B95DE427-2C82-4133-A8D6-650197547D96}" presName="sibTrans" presStyleLbl="sibTrans2D1" presStyleIdx="0" presStyleCnt="3"/>
      <dgm:spPr/>
    </dgm:pt>
    <dgm:pt modelId="{D4C4C439-B557-4960-AB5D-730057CF9233}" type="pres">
      <dgm:prSet presAssocID="{B95DE427-2C82-4133-A8D6-650197547D96}" presName="connectorText" presStyleLbl="sibTrans2D1" presStyleIdx="0" presStyleCnt="3"/>
      <dgm:spPr/>
    </dgm:pt>
    <dgm:pt modelId="{0C3BF4E5-6C68-44FD-B8B6-283E7976FA70}" type="pres">
      <dgm:prSet presAssocID="{23769BA6-0B88-4958-ABF9-B3465C24157D}" presName="node" presStyleLbl="node1" presStyleIdx="1" presStyleCnt="4">
        <dgm:presLayoutVars>
          <dgm:bulletEnabled val="1"/>
        </dgm:presLayoutVars>
      </dgm:prSet>
      <dgm:spPr/>
    </dgm:pt>
    <dgm:pt modelId="{1C21D56B-127C-4BB6-BE3D-8DDC4856A218}" type="pres">
      <dgm:prSet presAssocID="{2AEB3E0B-B860-43C6-B561-97B4DBBBD879}" presName="sibTrans" presStyleLbl="sibTrans2D1" presStyleIdx="1" presStyleCnt="3"/>
      <dgm:spPr/>
    </dgm:pt>
    <dgm:pt modelId="{0505F446-49D5-4F75-B149-D6DC3BFA8112}" type="pres">
      <dgm:prSet presAssocID="{2AEB3E0B-B860-43C6-B561-97B4DBBBD879}" presName="connectorText" presStyleLbl="sibTrans2D1" presStyleIdx="1" presStyleCnt="3"/>
      <dgm:spPr/>
    </dgm:pt>
    <dgm:pt modelId="{CB0C2E2E-D2F4-43AB-AB62-B3D02A8AFAFE}" type="pres">
      <dgm:prSet presAssocID="{A8E14ACA-CED0-45E9-B5F1-C757E0607518}" presName="node" presStyleLbl="node1" presStyleIdx="2" presStyleCnt="4">
        <dgm:presLayoutVars>
          <dgm:bulletEnabled val="1"/>
        </dgm:presLayoutVars>
      </dgm:prSet>
      <dgm:spPr/>
    </dgm:pt>
    <dgm:pt modelId="{DFF01077-388F-49F4-8D4B-E8A20AC77555}" type="pres">
      <dgm:prSet presAssocID="{630B751B-822C-4CD2-8F20-4AF394334816}" presName="sibTrans" presStyleLbl="sibTrans2D1" presStyleIdx="2" presStyleCnt="3"/>
      <dgm:spPr/>
    </dgm:pt>
    <dgm:pt modelId="{2B339A88-6957-44DD-BF14-EABE8DA39168}" type="pres">
      <dgm:prSet presAssocID="{630B751B-822C-4CD2-8F20-4AF394334816}" presName="connectorText" presStyleLbl="sibTrans2D1" presStyleIdx="2" presStyleCnt="3"/>
      <dgm:spPr/>
    </dgm:pt>
    <dgm:pt modelId="{2FC1859E-334A-4A5C-95DD-CB8BBF45EF97}" type="pres">
      <dgm:prSet presAssocID="{78969F64-8731-4979-925D-4FF121B2C098}" presName="node" presStyleLbl="node1" presStyleIdx="3" presStyleCnt="4">
        <dgm:presLayoutVars>
          <dgm:bulletEnabled val="1"/>
        </dgm:presLayoutVars>
      </dgm:prSet>
      <dgm:spPr/>
    </dgm:pt>
  </dgm:ptLst>
  <dgm:cxnLst>
    <dgm:cxn modelId="{68D5EE02-36BB-4CAF-B846-FFE604737620}" srcId="{81F2CA77-09F0-43AC-AE8B-7098526C4731}" destId="{78969F64-8731-4979-925D-4FF121B2C098}" srcOrd="3" destOrd="0" parTransId="{62B79DD5-7AE1-43CF-8229-9BF355583AD1}" sibTransId="{C61BFD04-94B1-4F36-99F6-0D9A904A07E6}"/>
    <dgm:cxn modelId="{339FB605-8379-4128-B03A-95BC036027E8}" srcId="{81F2CA77-09F0-43AC-AE8B-7098526C4731}" destId="{A8E14ACA-CED0-45E9-B5F1-C757E0607518}" srcOrd="2" destOrd="0" parTransId="{1ECEF057-7406-44EC-A874-BDDF9A2A9407}" sibTransId="{630B751B-822C-4CD2-8F20-4AF394334816}"/>
    <dgm:cxn modelId="{D490DF1C-1941-428A-A4A5-B6D143501172}" type="presOf" srcId="{2AEB3E0B-B860-43C6-B561-97B4DBBBD879}" destId="{1C21D56B-127C-4BB6-BE3D-8DDC4856A218}" srcOrd="0" destOrd="0" presId="urn:microsoft.com/office/officeart/2005/8/layout/process5"/>
    <dgm:cxn modelId="{28A31835-E15F-463A-B9BF-C1E1DF397F18}" type="presOf" srcId="{630B751B-822C-4CD2-8F20-4AF394334816}" destId="{2B339A88-6957-44DD-BF14-EABE8DA39168}" srcOrd="1" destOrd="0" presId="urn:microsoft.com/office/officeart/2005/8/layout/process5"/>
    <dgm:cxn modelId="{0453305E-EC24-459A-8D8A-1B325DC8B280}" type="presOf" srcId="{78969F64-8731-4979-925D-4FF121B2C098}" destId="{2FC1859E-334A-4A5C-95DD-CB8BBF45EF97}" srcOrd="0" destOrd="0" presId="urn:microsoft.com/office/officeart/2005/8/layout/process5"/>
    <dgm:cxn modelId="{DEB42842-EDAC-4BCE-8B12-2B8746789E71}" srcId="{81F2CA77-09F0-43AC-AE8B-7098526C4731}" destId="{77D30AD1-66AE-4120-86DD-5D841B36AF20}" srcOrd="0" destOrd="0" parTransId="{AFB46EFB-84C2-4DBE-BBF7-B0A8A7803BF2}" sibTransId="{B95DE427-2C82-4133-A8D6-650197547D96}"/>
    <dgm:cxn modelId="{93B6664F-E989-4EBF-806A-7FFEF3E04B66}" type="presOf" srcId="{A8E14ACA-CED0-45E9-B5F1-C757E0607518}" destId="{CB0C2E2E-D2F4-43AB-AB62-B3D02A8AFAFE}" srcOrd="0" destOrd="0" presId="urn:microsoft.com/office/officeart/2005/8/layout/process5"/>
    <dgm:cxn modelId="{AF52FA75-C76C-437D-A4B7-65F46C8EA62E}" type="presOf" srcId="{630B751B-822C-4CD2-8F20-4AF394334816}" destId="{DFF01077-388F-49F4-8D4B-E8A20AC77555}" srcOrd="0" destOrd="0" presId="urn:microsoft.com/office/officeart/2005/8/layout/process5"/>
    <dgm:cxn modelId="{9B084383-4D8A-46E9-A146-92EE2EB9A25D}" type="presOf" srcId="{B95DE427-2C82-4133-A8D6-650197547D96}" destId="{D4C4C439-B557-4960-AB5D-730057CF9233}" srcOrd="1" destOrd="0" presId="urn:microsoft.com/office/officeart/2005/8/layout/process5"/>
    <dgm:cxn modelId="{0C1A54AA-7CDD-48F9-942B-7C9C8DAA6032}" type="presOf" srcId="{B95DE427-2C82-4133-A8D6-650197547D96}" destId="{D62E1F38-8C11-4C18-9343-AA7A46B6E1DB}" srcOrd="0" destOrd="0" presId="urn:microsoft.com/office/officeart/2005/8/layout/process5"/>
    <dgm:cxn modelId="{3C4B87AF-F65E-46E2-8A55-9DD4B2586296}" type="presOf" srcId="{81F2CA77-09F0-43AC-AE8B-7098526C4731}" destId="{29BD6CA3-2B25-4285-8DB2-28FAF8E881A2}" srcOrd="0" destOrd="0" presId="urn:microsoft.com/office/officeart/2005/8/layout/process5"/>
    <dgm:cxn modelId="{DDBA9EB9-7111-441F-B9BB-1A0ECEA37E8E}" type="presOf" srcId="{77D30AD1-66AE-4120-86DD-5D841B36AF20}" destId="{15EF80C5-29DA-4E0D-BDC7-3DA81E96ED33}" srcOrd="0" destOrd="0" presId="urn:microsoft.com/office/officeart/2005/8/layout/process5"/>
    <dgm:cxn modelId="{D47B87BA-0BBB-45FF-A1A2-46057C7D811E}" srcId="{81F2CA77-09F0-43AC-AE8B-7098526C4731}" destId="{23769BA6-0B88-4958-ABF9-B3465C24157D}" srcOrd="1" destOrd="0" parTransId="{D945CA1F-8291-458D-BEED-2C9F3746572B}" sibTransId="{2AEB3E0B-B860-43C6-B561-97B4DBBBD879}"/>
    <dgm:cxn modelId="{6D3C28BC-AFCC-48CA-963E-1420D16BA3F8}" type="presOf" srcId="{23769BA6-0B88-4958-ABF9-B3465C24157D}" destId="{0C3BF4E5-6C68-44FD-B8B6-283E7976FA70}" srcOrd="0" destOrd="0" presId="urn:microsoft.com/office/officeart/2005/8/layout/process5"/>
    <dgm:cxn modelId="{41C4B1BD-6017-4EE9-BEC4-EDD85AFD72DA}" type="presOf" srcId="{2AEB3E0B-B860-43C6-B561-97B4DBBBD879}" destId="{0505F446-49D5-4F75-B149-D6DC3BFA8112}" srcOrd="1" destOrd="0" presId="urn:microsoft.com/office/officeart/2005/8/layout/process5"/>
    <dgm:cxn modelId="{92EBDB4A-FAA3-4DFC-9A42-3D2F0AAC614B}" type="presParOf" srcId="{29BD6CA3-2B25-4285-8DB2-28FAF8E881A2}" destId="{15EF80C5-29DA-4E0D-BDC7-3DA81E96ED33}" srcOrd="0" destOrd="0" presId="urn:microsoft.com/office/officeart/2005/8/layout/process5"/>
    <dgm:cxn modelId="{7E513DB2-0E29-4010-B23E-23AB0F34B185}" type="presParOf" srcId="{29BD6CA3-2B25-4285-8DB2-28FAF8E881A2}" destId="{D62E1F38-8C11-4C18-9343-AA7A46B6E1DB}" srcOrd="1" destOrd="0" presId="urn:microsoft.com/office/officeart/2005/8/layout/process5"/>
    <dgm:cxn modelId="{AEE20C23-74A5-4995-8B2E-608B884E3BE1}" type="presParOf" srcId="{D62E1F38-8C11-4C18-9343-AA7A46B6E1DB}" destId="{D4C4C439-B557-4960-AB5D-730057CF9233}" srcOrd="0" destOrd="0" presId="urn:microsoft.com/office/officeart/2005/8/layout/process5"/>
    <dgm:cxn modelId="{016E1BD7-4EFD-4FF7-97BA-120F6908D170}" type="presParOf" srcId="{29BD6CA3-2B25-4285-8DB2-28FAF8E881A2}" destId="{0C3BF4E5-6C68-44FD-B8B6-283E7976FA70}" srcOrd="2" destOrd="0" presId="urn:microsoft.com/office/officeart/2005/8/layout/process5"/>
    <dgm:cxn modelId="{D8E4C54D-228B-4B91-94A4-315A519D2796}" type="presParOf" srcId="{29BD6CA3-2B25-4285-8DB2-28FAF8E881A2}" destId="{1C21D56B-127C-4BB6-BE3D-8DDC4856A218}" srcOrd="3" destOrd="0" presId="urn:microsoft.com/office/officeart/2005/8/layout/process5"/>
    <dgm:cxn modelId="{7E26FA66-B9A6-4650-A53A-CD04C1BE7DB6}" type="presParOf" srcId="{1C21D56B-127C-4BB6-BE3D-8DDC4856A218}" destId="{0505F446-49D5-4F75-B149-D6DC3BFA8112}" srcOrd="0" destOrd="0" presId="urn:microsoft.com/office/officeart/2005/8/layout/process5"/>
    <dgm:cxn modelId="{992250D7-928A-4B40-A5B7-DFF2BC46E573}" type="presParOf" srcId="{29BD6CA3-2B25-4285-8DB2-28FAF8E881A2}" destId="{CB0C2E2E-D2F4-43AB-AB62-B3D02A8AFAFE}" srcOrd="4" destOrd="0" presId="urn:microsoft.com/office/officeart/2005/8/layout/process5"/>
    <dgm:cxn modelId="{DA62531D-6BF2-4C23-8128-147B92EFDB68}" type="presParOf" srcId="{29BD6CA3-2B25-4285-8DB2-28FAF8E881A2}" destId="{DFF01077-388F-49F4-8D4B-E8A20AC77555}" srcOrd="5" destOrd="0" presId="urn:microsoft.com/office/officeart/2005/8/layout/process5"/>
    <dgm:cxn modelId="{AEDEB4DB-7CBF-4A86-8422-4BEE82236540}" type="presParOf" srcId="{DFF01077-388F-49F4-8D4B-E8A20AC77555}" destId="{2B339A88-6957-44DD-BF14-EABE8DA39168}" srcOrd="0" destOrd="0" presId="urn:microsoft.com/office/officeart/2005/8/layout/process5"/>
    <dgm:cxn modelId="{2C862963-C5BB-453D-A32E-1B311D5CBBD8}" type="presParOf" srcId="{29BD6CA3-2B25-4285-8DB2-28FAF8E881A2}" destId="{2FC1859E-334A-4A5C-95DD-CB8BBF45EF97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E66A22A-4CC2-42F0-990D-960D0943524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32E60C-BC5A-48FA-B934-232B0739CCDA}">
      <dgm:prSet/>
      <dgm:spPr/>
      <dgm:t>
        <a:bodyPr/>
        <a:lstStyle/>
        <a:p>
          <a:r>
            <a:rPr lang="es-MX"/>
            <a:t>Durante campañas:</a:t>
          </a:r>
          <a:endParaRPr lang="en-US"/>
        </a:p>
      </dgm:t>
    </dgm:pt>
    <dgm:pt modelId="{FAC6187A-B958-4B95-9360-C897C719202E}" type="parTrans" cxnId="{B6CEA2B8-1EBF-47D5-919A-D2845A131DD8}">
      <dgm:prSet/>
      <dgm:spPr/>
      <dgm:t>
        <a:bodyPr/>
        <a:lstStyle/>
        <a:p>
          <a:endParaRPr lang="en-US"/>
        </a:p>
      </dgm:t>
    </dgm:pt>
    <dgm:pt modelId="{0F94B835-F2CD-4129-92C6-FC6D8528720F}" type="sibTrans" cxnId="{B6CEA2B8-1EBF-47D5-919A-D2845A131DD8}">
      <dgm:prSet/>
      <dgm:spPr/>
      <dgm:t>
        <a:bodyPr/>
        <a:lstStyle/>
        <a:p>
          <a:endParaRPr lang="en-US"/>
        </a:p>
      </dgm:t>
    </dgm:pt>
    <dgm:pt modelId="{B807E20C-963D-4408-AC94-1A44ECB1CB3B}">
      <dgm:prSet/>
      <dgm:spPr/>
      <dgm:t>
        <a:bodyPr/>
        <a:lstStyle/>
        <a:p>
          <a:r>
            <a:rPr lang="es-MX"/>
            <a:t>hay </a:t>
          </a:r>
          <a:r>
            <a:rPr lang="es-MX" b="1"/>
            <a:t>debate intenso</a:t>
          </a:r>
          <a:r>
            <a:rPr lang="es-MX"/>
            <a:t>,</a:t>
          </a:r>
          <a:endParaRPr lang="en-US"/>
        </a:p>
      </dgm:t>
    </dgm:pt>
    <dgm:pt modelId="{452A28F8-FDAB-41CF-A951-5CFE03CA2BE3}" type="parTrans" cxnId="{B4CBE400-1DBD-4B46-A452-E26D06569464}">
      <dgm:prSet/>
      <dgm:spPr/>
      <dgm:t>
        <a:bodyPr/>
        <a:lstStyle/>
        <a:p>
          <a:endParaRPr lang="en-US"/>
        </a:p>
      </dgm:t>
    </dgm:pt>
    <dgm:pt modelId="{927B07FD-4AB7-406E-ABC9-E09F5B953042}" type="sibTrans" cxnId="{B4CBE400-1DBD-4B46-A452-E26D06569464}">
      <dgm:prSet/>
      <dgm:spPr/>
      <dgm:t>
        <a:bodyPr/>
        <a:lstStyle/>
        <a:p>
          <a:endParaRPr lang="en-US"/>
        </a:p>
      </dgm:t>
    </dgm:pt>
    <dgm:pt modelId="{80247DD4-9917-45DD-B537-E542F84C312F}">
      <dgm:prSet/>
      <dgm:spPr/>
      <dgm:t>
        <a:bodyPr/>
        <a:lstStyle/>
        <a:p>
          <a:r>
            <a:rPr lang="es-MX" b="1"/>
            <a:t>mensajes simplificados o agresivos</a:t>
          </a:r>
          <a:r>
            <a:rPr lang="es-MX"/>
            <a:t>,</a:t>
          </a:r>
          <a:endParaRPr lang="en-US"/>
        </a:p>
      </dgm:t>
    </dgm:pt>
    <dgm:pt modelId="{5882FE42-7701-4EF4-83E7-756121463165}" type="parTrans" cxnId="{9CA3FF3D-B0AF-4D91-AB30-21C03822E2DA}">
      <dgm:prSet/>
      <dgm:spPr/>
      <dgm:t>
        <a:bodyPr/>
        <a:lstStyle/>
        <a:p>
          <a:endParaRPr lang="en-US"/>
        </a:p>
      </dgm:t>
    </dgm:pt>
    <dgm:pt modelId="{680DAB12-C783-48F6-8134-7C0755BC49F1}" type="sibTrans" cxnId="{9CA3FF3D-B0AF-4D91-AB30-21C03822E2DA}">
      <dgm:prSet/>
      <dgm:spPr/>
      <dgm:t>
        <a:bodyPr/>
        <a:lstStyle/>
        <a:p>
          <a:endParaRPr lang="en-US"/>
        </a:p>
      </dgm:t>
    </dgm:pt>
    <dgm:pt modelId="{71D36359-969B-47C0-BF25-3F0A225E89D4}">
      <dgm:prSet/>
      <dgm:spPr/>
      <dgm:t>
        <a:bodyPr/>
        <a:lstStyle/>
        <a:p>
          <a:r>
            <a:rPr lang="es-MX"/>
            <a:t>y </a:t>
          </a:r>
          <a:r>
            <a:rPr lang="es-MX" b="1"/>
            <a:t>disputas sobre hechos</a:t>
          </a:r>
          <a:r>
            <a:rPr lang="es-MX"/>
            <a:t>.</a:t>
          </a:r>
          <a:endParaRPr lang="en-US"/>
        </a:p>
      </dgm:t>
    </dgm:pt>
    <dgm:pt modelId="{B5872B86-882C-4A68-B342-A45272775B78}" type="parTrans" cxnId="{72FFFE70-67E3-4784-926B-21F2EBB7ED08}">
      <dgm:prSet/>
      <dgm:spPr/>
      <dgm:t>
        <a:bodyPr/>
        <a:lstStyle/>
        <a:p>
          <a:endParaRPr lang="en-US"/>
        </a:p>
      </dgm:t>
    </dgm:pt>
    <dgm:pt modelId="{CA39AB5C-8050-4FFC-95BC-7D6A0770029E}" type="sibTrans" cxnId="{72FFFE70-67E3-4784-926B-21F2EBB7ED08}">
      <dgm:prSet/>
      <dgm:spPr/>
      <dgm:t>
        <a:bodyPr/>
        <a:lstStyle/>
        <a:p>
          <a:endParaRPr lang="en-US"/>
        </a:p>
      </dgm:t>
    </dgm:pt>
    <dgm:pt modelId="{B410B83D-2335-4290-822C-D3FEB712C2F1}">
      <dgm:prSet/>
      <dgm:spPr/>
      <dgm:t>
        <a:bodyPr/>
        <a:lstStyle/>
        <a:p>
          <a:r>
            <a:rPr lang="es-MX"/>
            <a:t>Si no se usa un estándar alto como la </a:t>
          </a:r>
          <a:r>
            <a:rPr lang="es-MX" b="1"/>
            <a:t>real malicia</a:t>
          </a:r>
          <a:r>
            <a:rPr lang="es-MX"/>
            <a:t>, podría generarse:</a:t>
          </a:r>
          <a:endParaRPr lang="en-US"/>
        </a:p>
      </dgm:t>
    </dgm:pt>
    <dgm:pt modelId="{9D134FE5-26AF-4859-B43A-747C443A04CF}" type="parTrans" cxnId="{70073D21-35D5-4AC2-8615-C174BD17CE45}">
      <dgm:prSet/>
      <dgm:spPr/>
      <dgm:t>
        <a:bodyPr/>
        <a:lstStyle/>
        <a:p>
          <a:endParaRPr lang="en-US"/>
        </a:p>
      </dgm:t>
    </dgm:pt>
    <dgm:pt modelId="{053FD48A-24DC-4F58-B675-5982DA792F19}" type="sibTrans" cxnId="{70073D21-35D5-4AC2-8615-C174BD17CE45}">
      <dgm:prSet/>
      <dgm:spPr/>
      <dgm:t>
        <a:bodyPr/>
        <a:lstStyle/>
        <a:p>
          <a:endParaRPr lang="en-US"/>
        </a:p>
      </dgm:t>
    </dgm:pt>
    <dgm:pt modelId="{DC972186-2107-482A-B695-8B706D592467}">
      <dgm:prSet/>
      <dgm:spPr/>
      <dgm:t>
        <a:bodyPr/>
        <a:lstStyle/>
        <a:p>
          <a:r>
            <a:rPr lang="es-MX" b="1"/>
            <a:t>censura indirecta</a:t>
          </a:r>
          <a:r>
            <a:rPr lang="es-MX"/>
            <a:t>,</a:t>
          </a:r>
          <a:endParaRPr lang="en-US"/>
        </a:p>
      </dgm:t>
    </dgm:pt>
    <dgm:pt modelId="{C57D9765-3E56-4D75-84E8-3EF6804D83D6}" type="parTrans" cxnId="{E9310F01-4C2E-47AD-A175-161B15E4EC85}">
      <dgm:prSet/>
      <dgm:spPr/>
      <dgm:t>
        <a:bodyPr/>
        <a:lstStyle/>
        <a:p>
          <a:endParaRPr lang="en-US"/>
        </a:p>
      </dgm:t>
    </dgm:pt>
    <dgm:pt modelId="{67E4B2D7-84C6-4F8E-9C91-9D1060BC0EFF}" type="sibTrans" cxnId="{E9310F01-4C2E-47AD-A175-161B15E4EC85}">
      <dgm:prSet/>
      <dgm:spPr/>
      <dgm:t>
        <a:bodyPr/>
        <a:lstStyle/>
        <a:p>
          <a:endParaRPr lang="en-US"/>
        </a:p>
      </dgm:t>
    </dgm:pt>
    <dgm:pt modelId="{364B83CF-B083-439C-86E5-57A5C244117F}">
      <dgm:prSet/>
      <dgm:spPr/>
      <dgm:t>
        <a:bodyPr/>
        <a:lstStyle/>
        <a:p>
          <a:r>
            <a:rPr lang="es-MX" b="1"/>
            <a:t>uso estratégico de denuncias de calumnia</a:t>
          </a:r>
          <a:r>
            <a:rPr lang="es-MX"/>
            <a:t>,</a:t>
          </a:r>
          <a:endParaRPr lang="en-US"/>
        </a:p>
      </dgm:t>
    </dgm:pt>
    <dgm:pt modelId="{92B2622C-0AD7-498F-80CF-CAD4C4DE4004}" type="parTrans" cxnId="{A47C034A-1112-45DD-BCCC-4B95A66BA550}">
      <dgm:prSet/>
      <dgm:spPr/>
      <dgm:t>
        <a:bodyPr/>
        <a:lstStyle/>
        <a:p>
          <a:endParaRPr lang="en-US"/>
        </a:p>
      </dgm:t>
    </dgm:pt>
    <dgm:pt modelId="{655534AF-E3AF-430E-978F-994AAB8C1514}" type="sibTrans" cxnId="{A47C034A-1112-45DD-BCCC-4B95A66BA550}">
      <dgm:prSet/>
      <dgm:spPr/>
      <dgm:t>
        <a:bodyPr/>
        <a:lstStyle/>
        <a:p>
          <a:endParaRPr lang="en-US"/>
        </a:p>
      </dgm:t>
    </dgm:pt>
    <dgm:pt modelId="{60C9C658-5259-4573-AB78-92802A6D6A08}">
      <dgm:prSet/>
      <dgm:spPr/>
      <dgm:t>
        <a:bodyPr/>
        <a:lstStyle/>
        <a:p>
          <a:r>
            <a:rPr lang="es-MX" b="1"/>
            <a:t>inhibición del debate político</a:t>
          </a:r>
          <a:r>
            <a:rPr lang="es-MX"/>
            <a:t>.</a:t>
          </a:r>
          <a:endParaRPr lang="en-US"/>
        </a:p>
      </dgm:t>
    </dgm:pt>
    <dgm:pt modelId="{5A1AA02D-713E-4F9E-BBF7-00F48E37BBAD}" type="parTrans" cxnId="{7316D852-1BE3-4A3B-B58F-F48F6A9B8607}">
      <dgm:prSet/>
      <dgm:spPr/>
      <dgm:t>
        <a:bodyPr/>
        <a:lstStyle/>
        <a:p>
          <a:endParaRPr lang="en-US"/>
        </a:p>
      </dgm:t>
    </dgm:pt>
    <dgm:pt modelId="{26316081-E27F-495A-821A-59795F93CE4E}" type="sibTrans" cxnId="{7316D852-1BE3-4A3B-B58F-F48F6A9B8607}">
      <dgm:prSet/>
      <dgm:spPr/>
      <dgm:t>
        <a:bodyPr/>
        <a:lstStyle/>
        <a:p>
          <a:endParaRPr lang="en-US"/>
        </a:p>
      </dgm:t>
    </dgm:pt>
    <dgm:pt modelId="{A62ACA16-AF99-40AF-95F6-DF99A746D275}" type="pres">
      <dgm:prSet presAssocID="{AE66A22A-4CC2-42F0-990D-960D0943524A}" presName="diagram" presStyleCnt="0">
        <dgm:presLayoutVars>
          <dgm:dir/>
          <dgm:resizeHandles val="exact"/>
        </dgm:presLayoutVars>
      </dgm:prSet>
      <dgm:spPr/>
    </dgm:pt>
    <dgm:pt modelId="{91901392-0ECE-4141-B3C2-B95056CB6B5F}" type="pres">
      <dgm:prSet presAssocID="{9432E60C-BC5A-48FA-B934-232B0739CCDA}" presName="node" presStyleLbl="node1" presStyleIdx="0" presStyleCnt="8">
        <dgm:presLayoutVars>
          <dgm:bulletEnabled val="1"/>
        </dgm:presLayoutVars>
      </dgm:prSet>
      <dgm:spPr/>
    </dgm:pt>
    <dgm:pt modelId="{84216DC2-B744-4895-A5CE-CF1C8EFD53C9}" type="pres">
      <dgm:prSet presAssocID="{0F94B835-F2CD-4129-92C6-FC6D8528720F}" presName="sibTrans" presStyleCnt="0"/>
      <dgm:spPr/>
    </dgm:pt>
    <dgm:pt modelId="{ACDBCFDF-1F82-40A5-B26A-FC6A7DE1EF99}" type="pres">
      <dgm:prSet presAssocID="{B807E20C-963D-4408-AC94-1A44ECB1CB3B}" presName="node" presStyleLbl="node1" presStyleIdx="1" presStyleCnt="8">
        <dgm:presLayoutVars>
          <dgm:bulletEnabled val="1"/>
        </dgm:presLayoutVars>
      </dgm:prSet>
      <dgm:spPr/>
    </dgm:pt>
    <dgm:pt modelId="{B6F92322-3899-4B77-B898-F032F1463F1F}" type="pres">
      <dgm:prSet presAssocID="{927B07FD-4AB7-406E-ABC9-E09F5B953042}" presName="sibTrans" presStyleCnt="0"/>
      <dgm:spPr/>
    </dgm:pt>
    <dgm:pt modelId="{E363350F-4984-4048-AE8E-152275A662CB}" type="pres">
      <dgm:prSet presAssocID="{80247DD4-9917-45DD-B537-E542F84C312F}" presName="node" presStyleLbl="node1" presStyleIdx="2" presStyleCnt="8">
        <dgm:presLayoutVars>
          <dgm:bulletEnabled val="1"/>
        </dgm:presLayoutVars>
      </dgm:prSet>
      <dgm:spPr/>
    </dgm:pt>
    <dgm:pt modelId="{75A77DE9-D9F3-4D40-8A4C-6551DB5BAD35}" type="pres">
      <dgm:prSet presAssocID="{680DAB12-C783-48F6-8134-7C0755BC49F1}" presName="sibTrans" presStyleCnt="0"/>
      <dgm:spPr/>
    </dgm:pt>
    <dgm:pt modelId="{4160BF44-2CD1-4809-AF0A-8C18F4A4B04B}" type="pres">
      <dgm:prSet presAssocID="{71D36359-969B-47C0-BF25-3F0A225E89D4}" presName="node" presStyleLbl="node1" presStyleIdx="3" presStyleCnt="8">
        <dgm:presLayoutVars>
          <dgm:bulletEnabled val="1"/>
        </dgm:presLayoutVars>
      </dgm:prSet>
      <dgm:spPr/>
    </dgm:pt>
    <dgm:pt modelId="{59FC5FFE-BEBA-4747-A9C1-577EBDA74673}" type="pres">
      <dgm:prSet presAssocID="{CA39AB5C-8050-4FFC-95BC-7D6A0770029E}" presName="sibTrans" presStyleCnt="0"/>
      <dgm:spPr/>
    </dgm:pt>
    <dgm:pt modelId="{4FCC83E2-9276-4D68-9DD3-79FD475D7C48}" type="pres">
      <dgm:prSet presAssocID="{B410B83D-2335-4290-822C-D3FEB712C2F1}" presName="node" presStyleLbl="node1" presStyleIdx="4" presStyleCnt="8">
        <dgm:presLayoutVars>
          <dgm:bulletEnabled val="1"/>
        </dgm:presLayoutVars>
      </dgm:prSet>
      <dgm:spPr/>
    </dgm:pt>
    <dgm:pt modelId="{FBC63DE2-253D-4936-BD29-2962EE45F95E}" type="pres">
      <dgm:prSet presAssocID="{053FD48A-24DC-4F58-B675-5982DA792F19}" presName="sibTrans" presStyleCnt="0"/>
      <dgm:spPr/>
    </dgm:pt>
    <dgm:pt modelId="{3F396B77-C1E0-4B99-9A6F-82601DDB5514}" type="pres">
      <dgm:prSet presAssocID="{DC972186-2107-482A-B695-8B706D592467}" presName="node" presStyleLbl="node1" presStyleIdx="5" presStyleCnt="8">
        <dgm:presLayoutVars>
          <dgm:bulletEnabled val="1"/>
        </dgm:presLayoutVars>
      </dgm:prSet>
      <dgm:spPr/>
    </dgm:pt>
    <dgm:pt modelId="{1FAFCC97-2CE2-4CCB-AB01-7AA4846B44BA}" type="pres">
      <dgm:prSet presAssocID="{67E4B2D7-84C6-4F8E-9C91-9D1060BC0EFF}" presName="sibTrans" presStyleCnt="0"/>
      <dgm:spPr/>
    </dgm:pt>
    <dgm:pt modelId="{B8B6DACA-8608-4F03-9E8F-9B6E3921B351}" type="pres">
      <dgm:prSet presAssocID="{364B83CF-B083-439C-86E5-57A5C244117F}" presName="node" presStyleLbl="node1" presStyleIdx="6" presStyleCnt="8">
        <dgm:presLayoutVars>
          <dgm:bulletEnabled val="1"/>
        </dgm:presLayoutVars>
      </dgm:prSet>
      <dgm:spPr/>
    </dgm:pt>
    <dgm:pt modelId="{A86ED66A-EE93-4A25-9E26-7144D5B32AD0}" type="pres">
      <dgm:prSet presAssocID="{655534AF-E3AF-430E-978F-994AAB8C1514}" presName="sibTrans" presStyleCnt="0"/>
      <dgm:spPr/>
    </dgm:pt>
    <dgm:pt modelId="{1AED25BB-EC7A-434E-BBC5-A13467BE1642}" type="pres">
      <dgm:prSet presAssocID="{60C9C658-5259-4573-AB78-92802A6D6A08}" presName="node" presStyleLbl="node1" presStyleIdx="7" presStyleCnt="8">
        <dgm:presLayoutVars>
          <dgm:bulletEnabled val="1"/>
        </dgm:presLayoutVars>
      </dgm:prSet>
      <dgm:spPr/>
    </dgm:pt>
  </dgm:ptLst>
  <dgm:cxnLst>
    <dgm:cxn modelId="{B4CBE400-1DBD-4B46-A452-E26D06569464}" srcId="{AE66A22A-4CC2-42F0-990D-960D0943524A}" destId="{B807E20C-963D-4408-AC94-1A44ECB1CB3B}" srcOrd="1" destOrd="0" parTransId="{452A28F8-FDAB-41CF-A951-5CFE03CA2BE3}" sibTransId="{927B07FD-4AB7-406E-ABC9-E09F5B953042}"/>
    <dgm:cxn modelId="{E9310F01-4C2E-47AD-A175-161B15E4EC85}" srcId="{AE66A22A-4CC2-42F0-990D-960D0943524A}" destId="{DC972186-2107-482A-B695-8B706D592467}" srcOrd="5" destOrd="0" parTransId="{C57D9765-3E56-4D75-84E8-3EF6804D83D6}" sibTransId="{67E4B2D7-84C6-4F8E-9C91-9D1060BC0EFF}"/>
    <dgm:cxn modelId="{576BEB0D-CAAA-4838-91AB-32B5144164F9}" type="presOf" srcId="{B410B83D-2335-4290-822C-D3FEB712C2F1}" destId="{4FCC83E2-9276-4D68-9DD3-79FD475D7C48}" srcOrd="0" destOrd="0" presId="urn:microsoft.com/office/officeart/2005/8/layout/default"/>
    <dgm:cxn modelId="{26EEA11B-648B-459D-BEF6-020A4577CD1D}" type="presOf" srcId="{AE66A22A-4CC2-42F0-990D-960D0943524A}" destId="{A62ACA16-AF99-40AF-95F6-DF99A746D275}" srcOrd="0" destOrd="0" presId="urn:microsoft.com/office/officeart/2005/8/layout/default"/>
    <dgm:cxn modelId="{70073D21-35D5-4AC2-8615-C174BD17CE45}" srcId="{AE66A22A-4CC2-42F0-990D-960D0943524A}" destId="{B410B83D-2335-4290-822C-D3FEB712C2F1}" srcOrd="4" destOrd="0" parTransId="{9D134FE5-26AF-4859-B43A-747C443A04CF}" sibTransId="{053FD48A-24DC-4F58-B675-5982DA792F19}"/>
    <dgm:cxn modelId="{3FCD983D-2D59-4C50-8331-9B04F3D65514}" type="presOf" srcId="{364B83CF-B083-439C-86E5-57A5C244117F}" destId="{B8B6DACA-8608-4F03-9E8F-9B6E3921B351}" srcOrd="0" destOrd="0" presId="urn:microsoft.com/office/officeart/2005/8/layout/default"/>
    <dgm:cxn modelId="{9CA3FF3D-B0AF-4D91-AB30-21C03822E2DA}" srcId="{AE66A22A-4CC2-42F0-990D-960D0943524A}" destId="{80247DD4-9917-45DD-B537-E542F84C312F}" srcOrd="2" destOrd="0" parTransId="{5882FE42-7701-4EF4-83E7-756121463165}" sibTransId="{680DAB12-C783-48F6-8134-7C0755BC49F1}"/>
    <dgm:cxn modelId="{A6D5F866-194A-4E15-BD2E-CE5132EDAC1F}" type="presOf" srcId="{B807E20C-963D-4408-AC94-1A44ECB1CB3B}" destId="{ACDBCFDF-1F82-40A5-B26A-FC6A7DE1EF99}" srcOrd="0" destOrd="0" presId="urn:microsoft.com/office/officeart/2005/8/layout/default"/>
    <dgm:cxn modelId="{6231F769-1A29-4FDF-A58E-267B461B9E2C}" type="presOf" srcId="{80247DD4-9917-45DD-B537-E542F84C312F}" destId="{E363350F-4984-4048-AE8E-152275A662CB}" srcOrd="0" destOrd="0" presId="urn:microsoft.com/office/officeart/2005/8/layout/default"/>
    <dgm:cxn modelId="{A47C034A-1112-45DD-BCCC-4B95A66BA550}" srcId="{AE66A22A-4CC2-42F0-990D-960D0943524A}" destId="{364B83CF-B083-439C-86E5-57A5C244117F}" srcOrd="6" destOrd="0" parTransId="{92B2622C-0AD7-498F-80CF-CAD4C4DE4004}" sibTransId="{655534AF-E3AF-430E-978F-994AAB8C1514}"/>
    <dgm:cxn modelId="{72FFFE70-67E3-4784-926B-21F2EBB7ED08}" srcId="{AE66A22A-4CC2-42F0-990D-960D0943524A}" destId="{71D36359-969B-47C0-BF25-3F0A225E89D4}" srcOrd="3" destOrd="0" parTransId="{B5872B86-882C-4A68-B342-A45272775B78}" sibTransId="{CA39AB5C-8050-4FFC-95BC-7D6A0770029E}"/>
    <dgm:cxn modelId="{7316D852-1BE3-4A3B-B58F-F48F6A9B8607}" srcId="{AE66A22A-4CC2-42F0-990D-960D0943524A}" destId="{60C9C658-5259-4573-AB78-92802A6D6A08}" srcOrd="7" destOrd="0" parTransId="{5A1AA02D-713E-4F9E-BBF7-00F48E37BBAD}" sibTransId="{26316081-E27F-495A-821A-59795F93CE4E}"/>
    <dgm:cxn modelId="{115F0B99-CA68-4F81-AE9C-876823795E4F}" type="presOf" srcId="{DC972186-2107-482A-B695-8B706D592467}" destId="{3F396B77-C1E0-4B99-9A6F-82601DDB5514}" srcOrd="0" destOrd="0" presId="urn:microsoft.com/office/officeart/2005/8/layout/default"/>
    <dgm:cxn modelId="{66FD57A6-8359-4442-A662-F740F9D82160}" type="presOf" srcId="{71D36359-969B-47C0-BF25-3F0A225E89D4}" destId="{4160BF44-2CD1-4809-AF0A-8C18F4A4B04B}" srcOrd="0" destOrd="0" presId="urn:microsoft.com/office/officeart/2005/8/layout/default"/>
    <dgm:cxn modelId="{B6CEA2B8-1EBF-47D5-919A-D2845A131DD8}" srcId="{AE66A22A-4CC2-42F0-990D-960D0943524A}" destId="{9432E60C-BC5A-48FA-B934-232B0739CCDA}" srcOrd="0" destOrd="0" parTransId="{FAC6187A-B958-4B95-9360-C897C719202E}" sibTransId="{0F94B835-F2CD-4129-92C6-FC6D8528720F}"/>
    <dgm:cxn modelId="{CFBE7BBB-8049-4204-8598-9EAE17FCA42B}" type="presOf" srcId="{9432E60C-BC5A-48FA-B934-232B0739CCDA}" destId="{91901392-0ECE-4141-B3C2-B95056CB6B5F}" srcOrd="0" destOrd="0" presId="urn:microsoft.com/office/officeart/2005/8/layout/default"/>
    <dgm:cxn modelId="{4F195AF8-CDBF-45BD-837C-827E0380B457}" type="presOf" srcId="{60C9C658-5259-4573-AB78-92802A6D6A08}" destId="{1AED25BB-EC7A-434E-BBC5-A13467BE1642}" srcOrd="0" destOrd="0" presId="urn:microsoft.com/office/officeart/2005/8/layout/default"/>
    <dgm:cxn modelId="{2BC3CB79-70BD-4210-8DAE-94C65BD5F375}" type="presParOf" srcId="{A62ACA16-AF99-40AF-95F6-DF99A746D275}" destId="{91901392-0ECE-4141-B3C2-B95056CB6B5F}" srcOrd="0" destOrd="0" presId="urn:microsoft.com/office/officeart/2005/8/layout/default"/>
    <dgm:cxn modelId="{B599D26F-20BC-45AE-A3B7-2DD9161C489D}" type="presParOf" srcId="{A62ACA16-AF99-40AF-95F6-DF99A746D275}" destId="{84216DC2-B744-4895-A5CE-CF1C8EFD53C9}" srcOrd="1" destOrd="0" presId="urn:microsoft.com/office/officeart/2005/8/layout/default"/>
    <dgm:cxn modelId="{2C4DBBB1-FB29-4EC4-9893-665D989A7026}" type="presParOf" srcId="{A62ACA16-AF99-40AF-95F6-DF99A746D275}" destId="{ACDBCFDF-1F82-40A5-B26A-FC6A7DE1EF99}" srcOrd="2" destOrd="0" presId="urn:microsoft.com/office/officeart/2005/8/layout/default"/>
    <dgm:cxn modelId="{4D421725-C07B-488E-9943-1953CFBF6213}" type="presParOf" srcId="{A62ACA16-AF99-40AF-95F6-DF99A746D275}" destId="{B6F92322-3899-4B77-B898-F032F1463F1F}" srcOrd="3" destOrd="0" presId="urn:microsoft.com/office/officeart/2005/8/layout/default"/>
    <dgm:cxn modelId="{AB8E2205-BCE0-4C5A-ADED-DCAF70B32002}" type="presParOf" srcId="{A62ACA16-AF99-40AF-95F6-DF99A746D275}" destId="{E363350F-4984-4048-AE8E-152275A662CB}" srcOrd="4" destOrd="0" presId="urn:microsoft.com/office/officeart/2005/8/layout/default"/>
    <dgm:cxn modelId="{CEAA4819-B1BE-49A4-AA1D-543CC1F00796}" type="presParOf" srcId="{A62ACA16-AF99-40AF-95F6-DF99A746D275}" destId="{75A77DE9-D9F3-4D40-8A4C-6551DB5BAD35}" srcOrd="5" destOrd="0" presId="urn:microsoft.com/office/officeart/2005/8/layout/default"/>
    <dgm:cxn modelId="{52261301-A295-4BBA-BB4A-CE3C65BEEE56}" type="presParOf" srcId="{A62ACA16-AF99-40AF-95F6-DF99A746D275}" destId="{4160BF44-2CD1-4809-AF0A-8C18F4A4B04B}" srcOrd="6" destOrd="0" presId="urn:microsoft.com/office/officeart/2005/8/layout/default"/>
    <dgm:cxn modelId="{EAAD9B7B-819C-4F41-A2BF-6D90D3C1DBA4}" type="presParOf" srcId="{A62ACA16-AF99-40AF-95F6-DF99A746D275}" destId="{59FC5FFE-BEBA-4747-A9C1-577EBDA74673}" srcOrd="7" destOrd="0" presId="urn:microsoft.com/office/officeart/2005/8/layout/default"/>
    <dgm:cxn modelId="{8A3FAAD1-C522-45A0-B11D-AE8852D002E9}" type="presParOf" srcId="{A62ACA16-AF99-40AF-95F6-DF99A746D275}" destId="{4FCC83E2-9276-4D68-9DD3-79FD475D7C48}" srcOrd="8" destOrd="0" presId="urn:microsoft.com/office/officeart/2005/8/layout/default"/>
    <dgm:cxn modelId="{8DC9B19C-2D4F-4483-AD5E-FC45987DB657}" type="presParOf" srcId="{A62ACA16-AF99-40AF-95F6-DF99A746D275}" destId="{FBC63DE2-253D-4936-BD29-2962EE45F95E}" srcOrd="9" destOrd="0" presId="urn:microsoft.com/office/officeart/2005/8/layout/default"/>
    <dgm:cxn modelId="{3E1950FA-10FC-4ECA-9A4E-A63BA1344EF4}" type="presParOf" srcId="{A62ACA16-AF99-40AF-95F6-DF99A746D275}" destId="{3F396B77-C1E0-4B99-9A6F-82601DDB5514}" srcOrd="10" destOrd="0" presId="urn:microsoft.com/office/officeart/2005/8/layout/default"/>
    <dgm:cxn modelId="{E37CC795-A139-4B0F-8D56-17A331563ABC}" type="presParOf" srcId="{A62ACA16-AF99-40AF-95F6-DF99A746D275}" destId="{1FAFCC97-2CE2-4CCB-AB01-7AA4846B44BA}" srcOrd="11" destOrd="0" presId="urn:microsoft.com/office/officeart/2005/8/layout/default"/>
    <dgm:cxn modelId="{C5ED96B8-080A-4D78-8992-06BED1B974B6}" type="presParOf" srcId="{A62ACA16-AF99-40AF-95F6-DF99A746D275}" destId="{B8B6DACA-8608-4F03-9E8F-9B6E3921B351}" srcOrd="12" destOrd="0" presId="urn:microsoft.com/office/officeart/2005/8/layout/default"/>
    <dgm:cxn modelId="{773049EC-B721-46CB-8ABB-81D7477875D4}" type="presParOf" srcId="{A62ACA16-AF99-40AF-95F6-DF99A746D275}" destId="{A86ED66A-EE93-4A25-9E26-7144D5B32AD0}" srcOrd="13" destOrd="0" presId="urn:microsoft.com/office/officeart/2005/8/layout/default"/>
    <dgm:cxn modelId="{F388DE8A-277A-4837-AB0E-5D7D4F3FBA7A}" type="presParOf" srcId="{A62ACA16-AF99-40AF-95F6-DF99A746D275}" destId="{1AED25BB-EC7A-434E-BBC5-A13467BE164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8776E5E-FC51-4871-B354-5B9EA203A86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5A4E7AD-A57C-4756-9641-F386F1F5FF90}">
      <dgm:prSet/>
      <dgm:spPr/>
      <dgm:t>
        <a:bodyPr/>
        <a:lstStyle/>
        <a:p>
          <a:r>
            <a:rPr lang="es-MX" b="1"/>
            <a:t>Responsabilidad objetiva</a:t>
          </a:r>
          <a:r>
            <a:rPr lang="es-MX"/>
            <a:t> → se sanciona toda falsedad.</a:t>
          </a:r>
          <a:endParaRPr lang="en-US"/>
        </a:p>
      </dgm:t>
    </dgm:pt>
    <dgm:pt modelId="{65F315E5-004F-4925-904A-CE3586A25E19}" type="parTrans" cxnId="{F1A51801-AFF4-4FDC-A8FB-206246E5027E}">
      <dgm:prSet/>
      <dgm:spPr/>
      <dgm:t>
        <a:bodyPr/>
        <a:lstStyle/>
        <a:p>
          <a:endParaRPr lang="en-US"/>
        </a:p>
      </dgm:t>
    </dgm:pt>
    <dgm:pt modelId="{4C86737E-DE9B-4C22-A6D9-FECB6489965A}" type="sibTrans" cxnId="{F1A51801-AFF4-4FDC-A8FB-206246E5027E}">
      <dgm:prSet/>
      <dgm:spPr/>
      <dgm:t>
        <a:bodyPr/>
        <a:lstStyle/>
        <a:p>
          <a:endParaRPr lang="en-US"/>
        </a:p>
      </dgm:t>
    </dgm:pt>
    <dgm:pt modelId="{C2B600F0-FAC8-4039-B534-5B63661786DE}">
      <dgm:prSet/>
      <dgm:spPr/>
      <dgm:t>
        <a:bodyPr/>
        <a:lstStyle/>
        <a:p>
          <a:r>
            <a:rPr lang="es-MX" b="1"/>
            <a:t>Responsabilidad por negligencia</a:t>
          </a:r>
          <a:r>
            <a:rPr lang="es-MX"/>
            <a:t> → se sanciona falta de verificación.</a:t>
          </a:r>
          <a:endParaRPr lang="en-US"/>
        </a:p>
      </dgm:t>
    </dgm:pt>
    <dgm:pt modelId="{5A558F77-5020-4688-8BA1-A2B3939D0361}" type="parTrans" cxnId="{574BBF50-BD39-4DC9-80D7-4BF26BB130CD}">
      <dgm:prSet/>
      <dgm:spPr/>
      <dgm:t>
        <a:bodyPr/>
        <a:lstStyle/>
        <a:p>
          <a:endParaRPr lang="en-US"/>
        </a:p>
      </dgm:t>
    </dgm:pt>
    <dgm:pt modelId="{05F16E74-D43F-4CA9-B707-02E24D1FD155}" type="sibTrans" cxnId="{574BBF50-BD39-4DC9-80D7-4BF26BB130CD}">
      <dgm:prSet/>
      <dgm:spPr/>
      <dgm:t>
        <a:bodyPr/>
        <a:lstStyle/>
        <a:p>
          <a:endParaRPr lang="en-US"/>
        </a:p>
      </dgm:t>
    </dgm:pt>
    <dgm:pt modelId="{4FF6032E-0A11-4A02-8516-9B0269D542F3}">
      <dgm:prSet/>
      <dgm:spPr/>
      <dgm:t>
        <a:bodyPr/>
        <a:lstStyle/>
        <a:p>
          <a:r>
            <a:rPr lang="es-MX" b="1"/>
            <a:t>Real malicia</a:t>
          </a:r>
          <a:r>
            <a:rPr lang="es-MX"/>
            <a:t> → solo se sanciona falsedad deliberada o temeraria.</a:t>
          </a:r>
          <a:endParaRPr lang="en-US"/>
        </a:p>
      </dgm:t>
    </dgm:pt>
    <dgm:pt modelId="{7C810490-96E6-44B4-9E53-A59FCF22B823}" type="parTrans" cxnId="{7F19E9EB-7E29-44FF-9E76-5A97C0FFBE96}">
      <dgm:prSet/>
      <dgm:spPr/>
      <dgm:t>
        <a:bodyPr/>
        <a:lstStyle/>
        <a:p>
          <a:endParaRPr lang="en-US"/>
        </a:p>
      </dgm:t>
    </dgm:pt>
    <dgm:pt modelId="{9DEBA581-C45A-4213-BB9F-9C401B0FAF88}" type="sibTrans" cxnId="{7F19E9EB-7E29-44FF-9E76-5A97C0FFBE96}">
      <dgm:prSet/>
      <dgm:spPr/>
      <dgm:t>
        <a:bodyPr/>
        <a:lstStyle/>
        <a:p>
          <a:endParaRPr lang="en-US"/>
        </a:p>
      </dgm:t>
    </dgm:pt>
    <dgm:pt modelId="{933B11EC-89A0-49E5-9D0E-EBF1F5869C27}">
      <dgm:prSet/>
      <dgm:spPr/>
      <dgm:t>
        <a:bodyPr/>
        <a:lstStyle/>
        <a:p>
          <a:r>
            <a:rPr lang="es-MX"/>
            <a:t>Y discutir </a:t>
          </a:r>
          <a:r>
            <a:rPr lang="es-MX" b="1"/>
            <a:t>cuál es compatible con un sistema democrático</a:t>
          </a:r>
          <a:r>
            <a:rPr lang="es-MX"/>
            <a:t>.</a:t>
          </a:r>
          <a:endParaRPr lang="en-US"/>
        </a:p>
      </dgm:t>
    </dgm:pt>
    <dgm:pt modelId="{850B3768-18B5-4FFE-9435-2C4B4AB1E112}" type="parTrans" cxnId="{647294F2-3AF2-4788-A069-B95A4F816A83}">
      <dgm:prSet/>
      <dgm:spPr/>
      <dgm:t>
        <a:bodyPr/>
        <a:lstStyle/>
        <a:p>
          <a:endParaRPr lang="en-US"/>
        </a:p>
      </dgm:t>
    </dgm:pt>
    <dgm:pt modelId="{D3C478A9-ABF0-4E4C-9602-918670B9B1F0}" type="sibTrans" cxnId="{647294F2-3AF2-4788-A069-B95A4F816A83}">
      <dgm:prSet/>
      <dgm:spPr/>
      <dgm:t>
        <a:bodyPr/>
        <a:lstStyle/>
        <a:p>
          <a:endParaRPr lang="en-US"/>
        </a:p>
      </dgm:t>
    </dgm:pt>
    <dgm:pt modelId="{F1E684EA-341E-4FB8-B10E-3021028A5C23}" type="pres">
      <dgm:prSet presAssocID="{A8776E5E-FC51-4871-B354-5B9EA203A86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8B82630-1057-421F-8182-B6C501436377}" type="pres">
      <dgm:prSet presAssocID="{F5A4E7AD-A57C-4756-9641-F386F1F5FF90}" presName="hierRoot1" presStyleCnt="0"/>
      <dgm:spPr/>
    </dgm:pt>
    <dgm:pt modelId="{D21357E2-5607-4A69-9613-18BEB6EED261}" type="pres">
      <dgm:prSet presAssocID="{F5A4E7AD-A57C-4756-9641-F386F1F5FF90}" presName="composite" presStyleCnt="0"/>
      <dgm:spPr/>
    </dgm:pt>
    <dgm:pt modelId="{4FC6959A-B535-469E-8C22-DB76AFBB7E44}" type="pres">
      <dgm:prSet presAssocID="{F5A4E7AD-A57C-4756-9641-F386F1F5FF90}" presName="background" presStyleLbl="node0" presStyleIdx="0" presStyleCnt="4"/>
      <dgm:spPr/>
    </dgm:pt>
    <dgm:pt modelId="{6343A821-E92D-493E-9E71-18F962F4212A}" type="pres">
      <dgm:prSet presAssocID="{F5A4E7AD-A57C-4756-9641-F386F1F5FF90}" presName="text" presStyleLbl="fgAcc0" presStyleIdx="0" presStyleCnt="4">
        <dgm:presLayoutVars>
          <dgm:chPref val="3"/>
        </dgm:presLayoutVars>
      </dgm:prSet>
      <dgm:spPr/>
    </dgm:pt>
    <dgm:pt modelId="{13379C83-C4CE-4845-8ED6-B298238A642F}" type="pres">
      <dgm:prSet presAssocID="{F5A4E7AD-A57C-4756-9641-F386F1F5FF90}" presName="hierChild2" presStyleCnt="0"/>
      <dgm:spPr/>
    </dgm:pt>
    <dgm:pt modelId="{7D2DB4C2-CD14-4563-8AE1-055C56AFDF1F}" type="pres">
      <dgm:prSet presAssocID="{C2B600F0-FAC8-4039-B534-5B63661786DE}" presName="hierRoot1" presStyleCnt="0"/>
      <dgm:spPr/>
    </dgm:pt>
    <dgm:pt modelId="{18938700-802E-4F6C-A8F9-03C20E67B567}" type="pres">
      <dgm:prSet presAssocID="{C2B600F0-FAC8-4039-B534-5B63661786DE}" presName="composite" presStyleCnt="0"/>
      <dgm:spPr/>
    </dgm:pt>
    <dgm:pt modelId="{D5B49DA6-35C9-44D8-AC9D-BAEBA3647D41}" type="pres">
      <dgm:prSet presAssocID="{C2B600F0-FAC8-4039-B534-5B63661786DE}" presName="background" presStyleLbl="node0" presStyleIdx="1" presStyleCnt="4"/>
      <dgm:spPr/>
    </dgm:pt>
    <dgm:pt modelId="{30739B92-5D16-46CD-BC94-ADC585E19746}" type="pres">
      <dgm:prSet presAssocID="{C2B600F0-FAC8-4039-B534-5B63661786DE}" presName="text" presStyleLbl="fgAcc0" presStyleIdx="1" presStyleCnt="4">
        <dgm:presLayoutVars>
          <dgm:chPref val="3"/>
        </dgm:presLayoutVars>
      </dgm:prSet>
      <dgm:spPr/>
    </dgm:pt>
    <dgm:pt modelId="{83C1FDAB-DB6F-47B0-8955-7A473CA0064A}" type="pres">
      <dgm:prSet presAssocID="{C2B600F0-FAC8-4039-B534-5B63661786DE}" presName="hierChild2" presStyleCnt="0"/>
      <dgm:spPr/>
    </dgm:pt>
    <dgm:pt modelId="{9AA43DB2-4AB7-4CE7-9669-5A66CAE3E074}" type="pres">
      <dgm:prSet presAssocID="{4FF6032E-0A11-4A02-8516-9B0269D542F3}" presName="hierRoot1" presStyleCnt="0"/>
      <dgm:spPr/>
    </dgm:pt>
    <dgm:pt modelId="{C72801C2-2BC5-47F1-BAFA-B059B13E6171}" type="pres">
      <dgm:prSet presAssocID="{4FF6032E-0A11-4A02-8516-9B0269D542F3}" presName="composite" presStyleCnt="0"/>
      <dgm:spPr/>
    </dgm:pt>
    <dgm:pt modelId="{E10C13F7-233D-4317-BC9F-B3015F614FD2}" type="pres">
      <dgm:prSet presAssocID="{4FF6032E-0A11-4A02-8516-9B0269D542F3}" presName="background" presStyleLbl="node0" presStyleIdx="2" presStyleCnt="4"/>
      <dgm:spPr/>
    </dgm:pt>
    <dgm:pt modelId="{7CA51601-20A1-4AEB-BFBD-F02812872052}" type="pres">
      <dgm:prSet presAssocID="{4FF6032E-0A11-4A02-8516-9B0269D542F3}" presName="text" presStyleLbl="fgAcc0" presStyleIdx="2" presStyleCnt="4">
        <dgm:presLayoutVars>
          <dgm:chPref val="3"/>
        </dgm:presLayoutVars>
      </dgm:prSet>
      <dgm:spPr/>
    </dgm:pt>
    <dgm:pt modelId="{63DDB95F-A0BE-4163-A3B2-99C0CFDC3F59}" type="pres">
      <dgm:prSet presAssocID="{4FF6032E-0A11-4A02-8516-9B0269D542F3}" presName="hierChild2" presStyleCnt="0"/>
      <dgm:spPr/>
    </dgm:pt>
    <dgm:pt modelId="{F0FAFC5F-0E31-4565-9883-29C133E188FE}" type="pres">
      <dgm:prSet presAssocID="{933B11EC-89A0-49E5-9D0E-EBF1F5869C27}" presName="hierRoot1" presStyleCnt="0"/>
      <dgm:spPr/>
    </dgm:pt>
    <dgm:pt modelId="{4EAF0486-933B-4659-A221-7D51DE7D2BFE}" type="pres">
      <dgm:prSet presAssocID="{933B11EC-89A0-49E5-9D0E-EBF1F5869C27}" presName="composite" presStyleCnt="0"/>
      <dgm:spPr/>
    </dgm:pt>
    <dgm:pt modelId="{6D346D8F-4DA4-4A81-82C6-6851E5C4AD53}" type="pres">
      <dgm:prSet presAssocID="{933B11EC-89A0-49E5-9D0E-EBF1F5869C27}" presName="background" presStyleLbl="node0" presStyleIdx="3" presStyleCnt="4"/>
      <dgm:spPr/>
    </dgm:pt>
    <dgm:pt modelId="{95803247-9623-499A-ADA4-8D4E1A235976}" type="pres">
      <dgm:prSet presAssocID="{933B11EC-89A0-49E5-9D0E-EBF1F5869C27}" presName="text" presStyleLbl="fgAcc0" presStyleIdx="3" presStyleCnt="4">
        <dgm:presLayoutVars>
          <dgm:chPref val="3"/>
        </dgm:presLayoutVars>
      </dgm:prSet>
      <dgm:spPr/>
    </dgm:pt>
    <dgm:pt modelId="{CB0B84CD-4EAC-4D76-99ED-E33DC139C3D2}" type="pres">
      <dgm:prSet presAssocID="{933B11EC-89A0-49E5-9D0E-EBF1F5869C27}" presName="hierChild2" presStyleCnt="0"/>
      <dgm:spPr/>
    </dgm:pt>
  </dgm:ptLst>
  <dgm:cxnLst>
    <dgm:cxn modelId="{F1A51801-AFF4-4FDC-A8FB-206246E5027E}" srcId="{A8776E5E-FC51-4871-B354-5B9EA203A864}" destId="{F5A4E7AD-A57C-4756-9641-F386F1F5FF90}" srcOrd="0" destOrd="0" parTransId="{65F315E5-004F-4925-904A-CE3586A25E19}" sibTransId="{4C86737E-DE9B-4C22-A6D9-FECB6489965A}"/>
    <dgm:cxn modelId="{DEA2F311-7DC6-46B7-8864-844ECC7F78A4}" type="presOf" srcId="{A8776E5E-FC51-4871-B354-5B9EA203A864}" destId="{F1E684EA-341E-4FB8-B10E-3021028A5C23}" srcOrd="0" destOrd="0" presId="urn:microsoft.com/office/officeart/2005/8/layout/hierarchy1"/>
    <dgm:cxn modelId="{072F151C-2CA9-4963-8285-B9556992F0FB}" type="presOf" srcId="{933B11EC-89A0-49E5-9D0E-EBF1F5869C27}" destId="{95803247-9623-499A-ADA4-8D4E1A235976}" srcOrd="0" destOrd="0" presId="urn:microsoft.com/office/officeart/2005/8/layout/hierarchy1"/>
    <dgm:cxn modelId="{7929143E-462F-43CD-9260-0B83E08AF535}" type="presOf" srcId="{F5A4E7AD-A57C-4756-9641-F386F1F5FF90}" destId="{6343A821-E92D-493E-9E71-18F962F4212A}" srcOrd="0" destOrd="0" presId="urn:microsoft.com/office/officeart/2005/8/layout/hierarchy1"/>
    <dgm:cxn modelId="{574BBF50-BD39-4DC9-80D7-4BF26BB130CD}" srcId="{A8776E5E-FC51-4871-B354-5B9EA203A864}" destId="{C2B600F0-FAC8-4039-B534-5B63661786DE}" srcOrd="1" destOrd="0" parTransId="{5A558F77-5020-4688-8BA1-A2B3939D0361}" sibTransId="{05F16E74-D43F-4CA9-B707-02E24D1FD155}"/>
    <dgm:cxn modelId="{7F64A1D6-5A14-43FD-A8AB-D327A71853B9}" type="presOf" srcId="{C2B600F0-FAC8-4039-B534-5B63661786DE}" destId="{30739B92-5D16-46CD-BC94-ADC585E19746}" srcOrd="0" destOrd="0" presId="urn:microsoft.com/office/officeart/2005/8/layout/hierarchy1"/>
    <dgm:cxn modelId="{7F19E9EB-7E29-44FF-9E76-5A97C0FFBE96}" srcId="{A8776E5E-FC51-4871-B354-5B9EA203A864}" destId="{4FF6032E-0A11-4A02-8516-9B0269D542F3}" srcOrd="2" destOrd="0" parTransId="{7C810490-96E6-44B4-9E53-A59FCF22B823}" sibTransId="{9DEBA581-C45A-4213-BB9F-9C401B0FAF88}"/>
    <dgm:cxn modelId="{647294F2-3AF2-4788-A069-B95A4F816A83}" srcId="{A8776E5E-FC51-4871-B354-5B9EA203A864}" destId="{933B11EC-89A0-49E5-9D0E-EBF1F5869C27}" srcOrd="3" destOrd="0" parTransId="{850B3768-18B5-4FFE-9435-2C4B4AB1E112}" sibTransId="{D3C478A9-ABF0-4E4C-9602-918670B9B1F0}"/>
    <dgm:cxn modelId="{F2BF3AFA-79F2-47B3-ABF5-3D8CD583567A}" type="presOf" srcId="{4FF6032E-0A11-4A02-8516-9B0269D542F3}" destId="{7CA51601-20A1-4AEB-BFBD-F02812872052}" srcOrd="0" destOrd="0" presId="urn:microsoft.com/office/officeart/2005/8/layout/hierarchy1"/>
    <dgm:cxn modelId="{900D43B2-004A-4B16-AE97-55722AF1E4F9}" type="presParOf" srcId="{F1E684EA-341E-4FB8-B10E-3021028A5C23}" destId="{98B82630-1057-421F-8182-B6C501436377}" srcOrd="0" destOrd="0" presId="urn:microsoft.com/office/officeart/2005/8/layout/hierarchy1"/>
    <dgm:cxn modelId="{E26232BD-2C35-4CCD-B436-28086C5235C8}" type="presParOf" srcId="{98B82630-1057-421F-8182-B6C501436377}" destId="{D21357E2-5607-4A69-9613-18BEB6EED261}" srcOrd="0" destOrd="0" presId="urn:microsoft.com/office/officeart/2005/8/layout/hierarchy1"/>
    <dgm:cxn modelId="{3BEED2FE-7D8B-4E24-85E9-ECE6A4364638}" type="presParOf" srcId="{D21357E2-5607-4A69-9613-18BEB6EED261}" destId="{4FC6959A-B535-469E-8C22-DB76AFBB7E44}" srcOrd="0" destOrd="0" presId="urn:microsoft.com/office/officeart/2005/8/layout/hierarchy1"/>
    <dgm:cxn modelId="{025A9C1D-E912-4D5D-9542-434B90A8F6E8}" type="presParOf" srcId="{D21357E2-5607-4A69-9613-18BEB6EED261}" destId="{6343A821-E92D-493E-9E71-18F962F4212A}" srcOrd="1" destOrd="0" presId="urn:microsoft.com/office/officeart/2005/8/layout/hierarchy1"/>
    <dgm:cxn modelId="{E63CF3A6-7057-4D1D-8B64-60FAE9D8306C}" type="presParOf" srcId="{98B82630-1057-421F-8182-B6C501436377}" destId="{13379C83-C4CE-4845-8ED6-B298238A642F}" srcOrd="1" destOrd="0" presId="urn:microsoft.com/office/officeart/2005/8/layout/hierarchy1"/>
    <dgm:cxn modelId="{CB5FFAD1-BAF9-4B4F-AE94-D6416407004D}" type="presParOf" srcId="{F1E684EA-341E-4FB8-B10E-3021028A5C23}" destId="{7D2DB4C2-CD14-4563-8AE1-055C56AFDF1F}" srcOrd="1" destOrd="0" presId="urn:microsoft.com/office/officeart/2005/8/layout/hierarchy1"/>
    <dgm:cxn modelId="{EDF040CA-B39B-4DE3-A6AE-E302FF570C00}" type="presParOf" srcId="{7D2DB4C2-CD14-4563-8AE1-055C56AFDF1F}" destId="{18938700-802E-4F6C-A8F9-03C20E67B567}" srcOrd="0" destOrd="0" presId="urn:microsoft.com/office/officeart/2005/8/layout/hierarchy1"/>
    <dgm:cxn modelId="{52680F75-C6C1-4523-830F-7FE3FF0F859E}" type="presParOf" srcId="{18938700-802E-4F6C-A8F9-03C20E67B567}" destId="{D5B49DA6-35C9-44D8-AC9D-BAEBA3647D41}" srcOrd="0" destOrd="0" presId="urn:microsoft.com/office/officeart/2005/8/layout/hierarchy1"/>
    <dgm:cxn modelId="{ADF9DFDF-76E4-4C3A-BF8A-69245F6FE5FF}" type="presParOf" srcId="{18938700-802E-4F6C-A8F9-03C20E67B567}" destId="{30739B92-5D16-46CD-BC94-ADC585E19746}" srcOrd="1" destOrd="0" presId="urn:microsoft.com/office/officeart/2005/8/layout/hierarchy1"/>
    <dgm:cxn modelId="{C327B2F7-D063-4822-A323-D2772959A2B0}" type="presParOf" srcId="{7D2DB4C2-CD14-4563-8AE1-055C56AFDF1F}" destId="{83C1FDAB-DB6F-47B0-8955-7A473CA0064A}" srcOrd="1" destOrd="0" presId="urn:microsoft.com/office/officeart/2005/8/layout/hierarchy1"/>
    <dgm:cxn modelId="{CD2AF6AA-1643-413D-AEC0-F869153E71F2}" type="presParOf" srcId="{F1E684EA-341E-4FB8-B10E-3021028A5C23}" destId="{9AA43DB2-4AB7-4CE7-9669-5A66CAE3E074}" srcOrd="2" destOrd="0" presId="urn:microsoft.com/office/officeart/2005/8/layout/hierarchy1"/>
    <dgm:cxn modelId="{634B86C1-9C10-41CB-9B87-F943ADF7F650}" type="presParOf" srcId="{9AA43DB2-4AB7-4CE7-9669-5A66CAE3E074}" destId="{C72801C2-2BC5-47F1-BAFA-B059B13E6171}" srcOrd="0" destOrd="0" presId="urn:microsoft.com/office/officeart/2005/8/layout/hierarchy1"/>
    <dgm:cxn modelId="{471D221D-5733-48B1-8230-1428B6F5A218}" type="presParOf" srcId="{C72801C2-2BC5-47F1-BAFA-B059B13E6171}" destId="{E10C13F7-233D-4317-BC9F-B3015F614FD2}" srcOrd="0" destOrd="0" presId="urn:microsoft.com/office/officeart/2005/8/layout/hierarchy1"/>
    <dgm:cxn modelId="{E1448B3D-C2B2-4D69-AFC7-67A323E34394}" type="presParOf" srcId="{C72801C2-2BC5-47F1-BAFA-B059B13E6171}" destId="{7CA51601-20A1-4AEB-BFBD-F02812872052}" srcOrd="1" destOrd="0" presId="urn:microsoft.com/office/officeart/2005/8/layout/hierarchy1"/>
    <dgm:cxn modelId="{1E5ABA01-A95A-4E5B-AD8F-811BCF93A012}" type="presParOf" srcId="{9AA43DB2-4AB7-4CE7-9669-5A66CAE3E074}" destId="{63DDB95F-A0BE-4163-A3B2-99C0CFDC3F59}" srcOrd="1" destOrd="0" presId="urn:microsoft.com/office/officeart/2005/8/layout/hierarchy1"/>
    <dgm:cxn modelId="{D54C8A7A-6222-4854-9D90-2E818680DE57}" type="presParOf" srcId="{F1E684EA-341E-4FB8-B10E-3021028A5C23}" destId="{F0FAFC5F-0E31-4565-9883-29C133E188FE}" srcOrd="3" destOrd="0" presId="urn:microsoft.com/office/officeart/2005/8/layout/hierarchy1"/>
    <dgm:cxn modelId="{1A63CFCA-C418-4C31-9760-68E2C4C76CBB}" type="presParOf" srcId="{F0FAFC5F-0E31-4565-9883-29C133E188FE}" destId="{4EAF0486-933B-4659-A221-7D51DE7D2BFE}" srcOrd="0" destOrd="0" presId="urn:microsoft.com/office/officeart/2005/8/layout/hierarchy1"/>
    <dgm:cxn modelId="{0DBA0DBE-2107-4088-B147-0FA0FD51C3EC}" type="presParOf" srcId="{4EAF0486-933B-4659-A221-7D51DE7D2BFE}" destId="{6D346D8F-4DA4-4A81-82C6-6851E5C4AD53}" srcOrd="0" destOrd="0" presId="urn:microsoft.com/office/officeart/2005/8/layout/hierarchy1"/>
    <dgm:cxn modelId="{C75D5D2C-2AE9-499F-BD48-00883530CA4D}" type="presParOf" srcId="{4EAF0486-933B-4659-A221-7D51DE7D2BFE}" destId="{95803247-9623-499A-ADA4-8D4E1A235976}" srcOrd="1" destOrd="0" presId="urn:microsoft.com/office/officeart/2005/8/layout/hierarchy1"/>
    <dgm:cxn modelId="{F243482D-3937-4CB4-AAF5-9FDF3F9EC418}" type="presParOf" srcId="{F0FAFC5F-0E31-4565-9883-29C133E188FE}" destId="{CB0B84CD-4EAC-4D76-99ED-E33DC139C3D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658FE80-4725-4933-9EE9-084EC1CA995A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B7BBDF0-BD8B-48B4-A849-65C6BF4F75B5}">
      <dgm:prSet/>
      <dgm:spPr/>
      <dgm:t>
        <a:bodyPr/>
        <a:lstStyle/>
        <a:p>
          <a:r>
            <a:rPr lang="es-MX"/>
            <a:t>Normalmente el conflicto surge entre:</a:t>
          </a:r>
          <a:endParaRPr lang="en-US"/>
        </a:p>
      </dgm:t>
    </dgm:pt>
    <dgm:pt modelId="{FD99E96A-25F0-40C1-B186-1E7667774B65}" type="parTrans" cxnId="{F9990183-0735-45E9-8AC6-B117F53CE784}">
      <dgm:prSet/>
      <dgm:spPr/>
      <dgm:t>
        <a:bodyPr/>
        <a:lstStyle/>
        <a:p>
          <a:endParaRPr lang="en-US"/>
        </a:p>
      </dgm:t>
    </dgm:pt>
    <dgm:pt modelId="{66A2BD19-1632-470C-9B51-1A4CAA4D018B}" type="sibTrans" cxnId="{F9990183-0735-45E9-8AC6-B117F53CE784}">
      <dgm:prSet/>
      <dgm:spPr/>
      <dgm:t>
        <a:bodyPr/>
        <a:lstStyle/>
        <a:p>
          <a:endParaRPr lang="en-US"/>
        </a:p>
      </dgm:t>
    </dgm:pt>
    <dgm:pt modelId="{C908F729-F691-4D90-8B5E-79C70B5EFC2E}">
      <dgm:prSet/>
      <dgm:spPr/>
      <dgm:t>
        <a:bodyPr/>
        <a:lstStyle/>
        <a:p>
          <a:r>
            <a:rPr lang="es-MX"/>
            <a:t>libertad de expresión</a:t>
          </a:r>
          <a:endParaRPr lang="en-US"/>
        </a:p>
      </dgm:t>
    </dgm:pt>
    <dgm:pt modelId="{DD819A79-658E-457F-ABDA-DB080E3A5BA2}" type="parTrans" cxnId="{3B85C204-D4A3-4320-B736-FD79361DBAD8}">
      <dgm:prSet/>
      <dgm:spPr/>
      <dgm:t>
        <a:bodyPr/>
        <a:lstStyle/>
        <a:p>
          <a:endParaRPr lang="en-US"/>
        </a:p>
      </dgm:t>
    </dgm:pt>
    <dgm:pt modelId="{D520F582-213C-405E-8026-3A80726437DE}" type="sibTrans" cxnId="{3B85C204-D4A3-4320-B736-FD79361DBAD8}">
      <dgm:prSet/>
      <dgm:spPr/>
      <dgm:t>
        <a:bodyPr/>
        <a:lstStyle/>
        <a:p>
          <a:endParaRPr lang="en-US"/>
        </a:p>
      </dgm:t>
    </dgm:pt>
    <dgm:pt modelId="{0DAA5D2D-E6F2-413C-8348-9EFFFC2F1240}">
      <dgm:prSet/>
      <dgm:spPr/>
      <dgm:t>
        <a:bodyPr/>
        <a:lstStyle/>
        <a:p>
          <a:r>
            <a:rPr lang="es-MX"/>
            <a:t>derecho al honor o reputación</a:t>
          </a:r>
          <a:endParaRPr lang="en-US"/>
        </a:p>
      </dgm:t>
    </dgm:pt>
    <dgm:pt modelId="{98E15BB5-065E-4C3F-A330-35401709BB14}" type="parTrans" cxnId="{95844E0B-E0AA-4096-9B3D-5ADD8FDCC21C}">
      <dgm:prSet/>
      <dgm:spPr/>
      <dgm:t>
        <a:bodyPr/>
        <a:lstStyle/>
        <a:p>
          <a:endParaRPr lang="en-US"/>
        </a:p>
      </dgm:t>
    </dgm:pt>
    <dgm:pt modelId="{836C8679-12DF-4D03-9F39-0086D4E3DD8F}" type="sibTrans" cxnId="{95844E0B-E0AA-4096-9B3D-5ADD8FDCC21C}">
      <dgm:prSet/>
      <dgm:spPr/>
      <dgm:t>
        <a:bodyPr/>
        <a:lstStyle/>
        <a:p>
          <a:endParaRPr lang="en-US"/>
        </a:p>
      </dgm:t>
    </dgm:pt>
    <dgm:pt modelId="{4BB79571-72A4-4EC7-B919-90941271E9D3}">
      <dgm:prSet/>
      <dgm:spPr/>
      <dgm:t>
        <a:bodyPr/>
        <a:lstStyle/>
        <a:p>
          <a:r>
            <a:rPr lang="es-MX"/>
            <a:t>equidad en la contienda.</a:t>
          </a:r>
          <a:endParaRPr lang="en-US"/>
        </a:p>
      </dgm:t>
    </dgm:pt>
    <dgm:pt modelId="{4F960D5B-8AD9-4FD8-B5EA-14E0AE644DDA}" type="parTrans" cxnId="{18F2E6A1-E423-40A5-865B-9B3B496754E0}">
      <dgm:prSet/>
      <dgm:spPr/>
      <dgm:t>
        <a:bodyPr/>
        <a:lstStyle/>
        <a:p>
          <a:endParaRPr lang="en-US"/>
        </a:p>
      </dgm:t>
    </dgm:pt>
    <dgm:pt modelId="{D7D48B69-B141-4EFF-AD83-25DAEA001ABB}" type="sibTrans" cxnId="{18F2E6A1-E423-40A5-865B-9B3B496754E0}">
      <dgm:prSet/>
      <dgm:spPr/>
      <dgm:t>
        <a:bodyPr/>
        <a:lstStyle/>
        <a:p>
          <a:endParaRPr lang="en-US"/>
        </a:p>
      </dgm:t>
    </dgm:pt>
    <dgm:pt modelId="{34257ED2-C547-4036-91D9-C68EB006D488}" type="pres">
      <dgm:prSet presAssocID="{B658FE80-4725-4933-9EE9-084EC1CA995A}" presName="linear" presStyleCnt="0">
        <dgm:presLayoutVars>
          <dgm:dir/>
          <dgm:animLvl val="lvl"/>
          <dgm:resizeHandles val="exact"/>
        </dgm:presLayoutVars>
      </dgm:prSet>
      <dgm:spPr/>
    </dgm:pt>
    <dgm:pt modelId="{A881B1BF-7FD6-4AB1-8D77-5F0D1CA39848}" type="pres">
      <dgm:prSet presAssocID="{7B7BBDF0-BD8B-48B4-A849-65C6BF4F75B5}" presName="parentLin" presStyleCnt="0"/>
      <dgm:spPr/>
    </dgm:pt>
    <dgm:pt modelId="{227E5694-FEC7-4658-A106-2DBFEC0822E7}" type="pres">
      <dgm:prSet presAssocID="{7B7BBDF0-BD8B-48B4-A849-65C6BF4F75B5}" presName="parentLeftMargin" presStyleLbl="node1" presStyleIdx="0" presStyleCnt="4"/>
      <dgm:spPr/>
    </dgm:pt>
    <dgm:pt modelId="{16B7DE2D-193F-454A-A6A7-E7C5172B2AC0}" type="pres">
      <dgm:prSet presAssocID="{7B7BBDF0-BD8B-48B4-A849-65C6BF4F75B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8E0E95B-82A4-4174-8561-2E298C80E454}" type="pres">
      <dgm:prSet presAssocID="{7B7BBDF0-BD8B-48B4-A849-65C6BF4F75B5}" presName="negativeSpace" presStyleCnt="0"/>
      <dgm:spPr/>
    </dgm:pt>
    <dgm:pt modelId="{9C6C409C-4162-446C-82A5-9053756A9D96}" type="pres">
      <dgm:prSet presAssocID="{7B7BBDF0-BD8B-48B4-A849-65C6BF4F75B5}" presName="childText" presStyleLbl="conFgAcc1" presStyleIdx="0" presStyleCnt="4">
        <dgm:presLayoutVars>
          <dgm:bulletEnabled val="1"/>
        </dgm:presLayoutVars>
      </dgm:prSet>
      <dgm:spPr/>
    </dgm:pt>
    <dgm:pt modelId="{544A91D8-689F-4FFF-9A44-A66166B67232}" type="pres">
      <dgm:prSet presAssocID="{66A2BD19-1632-470C-9B51-1A4CAA4D018B}" presName="spaceBetweenRectangles" presStyleCnt="0"/>
      <dgm:spPr/>
    </dgm:pt>
    <dgm:pt modelId="{BCAC6FC5-DB95-404C-B26C-6A561C374020}" type="pres">
      <dgm:prSet presAssocID="{C908F729-F691-4D90-8B5E-79C70B5EFC2E}" presName="parentLin" presStyleCnt="0"/>
      <dgm:spPr/>
    </dgm:pt>
    <dgm:pt modelId="{8B977DC0-E92B-4FC6-A53B-A7EDC0286177}" type="pres">
      <dgm:prSet presAssocID="{C908F729-F691-4D90-8B5E-79C70B5EFC2E}" presName="parentLeftMargin" presStyleLbl="node1" presStyleIdx="0" presStyleCnt="4"/>
      <dgm:spPr/>
    </dgm:pt>
    <dgm:pt modelId="{B35B636C-35EC-44A2-AA77-1E7057F758F3}" type="pres">
      <dgm:prSet presAssocID="{C908F729-F691-4D90-8B5E-79C70B5EFC2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006B2DB-A911-42F2-94CD-08B0A64696A6}" type="pres">
      <dgm:prSet presAssocID="{C908F729-F691-4D90-8B5E-79C70B5EFC2E}" presName="negativeSpace" presStyleCnt="0"/>
      <dgm:spPr/>
    </dgm:pt>
    <dgm:pt modelId="{4E3E244C-2479-4AC7-BC9C-6BC204044B89}" type="pres">
      <dgm:prSet presAssocID="{C908F729-F691-4D90-8B5E-79C70B5EFC2E}" presName="childText" presStyleLbl="conFgAcc1" presStyleIdx="1" presStyleCnt="4">
        <dgm:presLayoutVars>
          <dgm:bulletEnabled val="1"/>
        </dgm:presLayoutVars>
      </dgm:prSet>
      <dgm:spPr/>
    </dgm:pt>
    <dgm:pt modelId="{A4C35A4C-5DD7-41AC-82B9-D6AA620DCE02}" type="pres">
      <dgm:prSet presAssocID="{D520F582-213C-405E-8026-3A80726437DE}" presName="spaceBetweenRectangles" presStyleCnt="0"/>
      <dgm:spPr/>
    </dgm:pt>
    <dgm:pt modelId="{22E9FD6D-13C8-4028-B0E1-BCFC9F8F4E60}" type="pres">
      <dgm:prSet presAssocID="{0DAA5D2D-E6F2-413C-8348-9EFFFC2F1240}" presName="parentLin" presStyleCnt="0"/>
      <dgm:spPr/>
    </dgm:pt>
    <dgm:pt modelId="{70EF1434-8F2F-4911-BA25-48385FFE8EA3}" type="pres">
      <dgm:prSet presAssocID="{0DAA5D2D-E6F2-413C-8348-9EFFFC2F1240}" presName="parentLeftMargin" presStyleLbl="node1" presStyleIdx="1" presStyleCnt="4"/>
      <dgm:spPr/>
    </dgm:pt>
    <dgm:pt modelId="{09E3E4AB-9EBE-46A0-9545-601CACCF7A51}" type="pres">
      <dgm:prSet presAssocID="{0DAA5D2D-E6F2-413C-8348-9EFFFC2F124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A51C504-7BF0-4619-AD9F-B857493E34AF}" type="pres">
      <dgm:prSet presAssocID="{0DAA5D2D-E6F2-413C-8348-9EFFFC2F1240}" presName="negativeSpace" presStyleCnt="0"/>
      <dgm:spPr/>
    </dgm:pt>
    <dgm:pt modelId="{00DBB56C-90ED-4EBF-B00C-05CC9D1C5BCC}" type="pres">
      <dgm:prSet presAssocID="{0DAA5D2D-E6F2-413C-8348-9EFFFC2F1240}" presName="childText" presStyleLbl="conFgAcc1" presStyleIdx="2" presStyleCnt="4">
        <dgm:presLayoutVars>
          <dgm:bulletEnabled val="1"/>
        </dgm:presLayoutVars>
      </dgm:prSet>
      <dgm:spPr/>
    </dgm:pt>
    <dgm:pt modelId="{5AB767A2-76A2-4AFC-A2E6-EBB683C8F255}" type="pres">
      <dgm:prSet presAssocID="{836C8679-12DF-4D03-9F39-0086D4E3DD8F}" presName="spaceBetweenRectangles" presStyleCnt="0"/>
      <dgm:spPr/>
    </dgm:pt>
    <dgm:pt modelId="{674E73E7-E310-4EDD-A3C0-14C0F62E372A}" type="pres">
      <dgm:prSet presAssocID="{4BB79571-72A4-4EC7-B919-90941271E9D3}" presName="parentLin" presStyleCnt="0"/>
      <dgm:spPr/>
    </dgm:pt>
    <dgm:pt modelId="{CAC9719C-EF69-472B-98B2-425ED65E0CDE}" type="pres">
      <dgm:prSet presAssocID="{4BB79571-72A4-4EC7-B919-90941271E9D3}" presName="parentLeftMargin" presStyleLbl="node1" presStyleIdx="2" presStyleCnt="4"/>
      <dgm:spPr/>
    </dgm:pt>
    <dgm:pt modelId="{71BC5213-601A-4658-AECF-8C803B910433}" type="pres">
      <dgm:prSet presAssocID="{4BB79571-72A4-4EC7-B919-90941271E9D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B416ED4-9A78-4A93-9B3D-DED5C859E5FE}" type="pres">
      <dgm:prSet presAssocID="{4BB79571-72A4-4EC7-B919-90941271E9D3}" presName="negativeSpace" presStyleCnt="0"/>
      <dgm:spPr/>
    </dgm:pt>
    <dgm:pt modelId="{7B06D351-7683-4FD5-9345-632A7B8DF449}" type="pres">
      <dgm:prSet presAssocID="{4BB79571-72A4-4EC7-B919-90941271E9D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B85C204-D4A3-4320-B736-FD79361DBAD8}" srcId="{B658FE80-4725-4933-9EE9-084EC1CA995A}" destId="{C908F729-F691-4D90-8B5E-79C70B5EFC2E}" srcOrd="1" destOrd="0" parTransId="{DD819A79-658E-457F-ABDA-DB080E3A5BA2}" sibTransId="{D520F582-213C-405E-8026-3A80726437DE}"/>
    <dgm:cxn modelId="{95844E0B-E0AA-4096-9B3D-5ADD8FDCC21C}" srcId="{B658FE80-4725-4933-9EE9-084EC1CA995A}" destId="{0DAA5D2D-E6F2-413C-8348-9EFFFC2F1240}" srcOrd="2" destOrd="0" parTransId="{98E15BB5-065E-4C3F-A330-35401709BB14}" sibTransId="{836C8679-12DF-4D03-9F39-0086D4E3DD8F}"/>
    <dgm:cxn modelId="{8184BD24-7720-48ED-8EE4-8706B2DC1BCB}" type="presOf" srcId="{C908F729-F691-4D90-8B5E-79C70B5EFC2E}" destId="{B35B636C-35EC-44A2-AA77-1E7057F758F3}" srcOrd="1" destOrd="0" presId="urn:microsoft.com/office/officeart/2005/8/layout/list1"/>
    <dgm:cxn modelId="{1A709A3E-04B2-439A-83DA-6A8140DB7FE0}" type="presOf" srcId="{0DAA5D2D-E6F2-413C-8348-9EFFFC2F1240}" destId="{09E3E4AB-9EBE-46A0-9545-601CACCF7A51}" srcOrd="1" destOrd="0" presId="urn:microsoft.com/office/officeart/2005/8/layout/list1"/>
    <dgm:cxn modelId="{8194A345-30F4-4A36-8808-C4832C92483F}" type="presOf" srcId="{4BB79571-72A4-4EC7-B919-90941271E9D3}" destId="{CAC9719C-EF69-472B-98B2-425ED65E0CDE}" srcOrd="0" destOrd="0" presId="urn:microsoft.com/office/officeart/2005/8/layout/list1"/>
    <dgm:cxn modelId="{00CB5150-C309-4133-B1FB-005C63612D5B}" type="presOf" srcId="{7B7BBDF0-BD8B-48B4-A849-65C6BF4F75B5}" destId="{16B7DE2D-193F-454A-A6A7-E7C5172B2AC0}" srcOrd="1" destOrd="0" presId="urn:microsoft.com/office/officeart/2005/8/layout/list1"/>
    <dgm:cxn modelId="{F9990183-0735-45E9-8AC6-B117F53CE784}" srcId="{B658FE80-4725-4933-9EE9-084EC1CA995A}" destId="{7B7BBDF0-BD8B-48B4-A849-65C6BF4F75B5}" srcOrd="0" destOrd="0" parTransId="{FD99E96A-25F0-40C1-B186-1E7667774B65}" sibTransId="{66A2BD19-1632-470C-9B51-1A4CAA4D018B}"/>
    <dgm:cxn modelId="{241F2896-2BC2-4232-A72E-B653305B2A8C}" type="presOf" srcId="{0DAA5D2D-E6F2-413C-8348-9EFFFC2F1240}" destId="{70EF1434-8F2F-4911-BA25-48385FFE8EA3}" srcOrd="0" destOrd="0" presId="urn:microsoft.com/office/officeart/2005/8/layout/list1"/>
    <dgm:cxn modelId="{18F2E6A1-E423-40A5-865B-9B3B496754E0}" srcId="{B658FE80-4725-4933-9EE9-084EC1CA995A}" destId="{4BB79571-72A4-4EC7-B919-90941271E9D3}" srcOrd="3" destOrd="0" parTransId="{4F960D5B-8AD9-4FD8-B5EA-14E0AE644DDA}" sibTransId="{D7D48B69-B141-4EFF-AD83-25DAEA001ABB}"/>
    <dgm:cxn modelId="{EEEBAAA5-05C7-43A4-8035-783389D18425}" type="presOf" srcId="{C908F729-F691-4D90-8B5E-79C70B5EFC2E}" destId="{8B977DC0-E92B-4FC6-A53B-A7EDC0286177}" srcOrd="0" destOrd="0" presId="urn:microsoft.com/office/officeart/2005/8/layout/list1"/>
    <dgm:cxn modelId="{7858D2A5-5BBF-4EB1-8E8B-B2C1C08C5019}" type="presOf" srcId="{7B7BBDF0-BD8B-48B4-A849-65C6BF4F75B5}" destId="{227E5694-FEC7-4658-A106-2DBFEC0822E7}" srcOrd="0" destOrd="0" presId="urn:microsoft.com/office/officeart/2005/8/layout/list1"/>
    <dgm:cxn modelId="{3E81D3C6-0CA0-4423-A131-9C48AEF73439}" type="presOf" srcId="{4BB79571-72A4-4EC7-B919-90941271E9D3}" destId="{71BC5213-601A-4658-AECF-8C803B910433}" srcOrd="1" destOrd="0" presId="urn:microsoft.com/office/officeart/2005/8/layout/list1"/>
    <dgm:cxn modelId="{D99DA8CC-4C22-4724-B132-AA7820598FFA}" type="presOf" srcId="{B658FE80-4725-4933-9EE9-084EC1CA995A}" destId="{34257ED2-C547-4036-91D9-C68EB006D488}" srcOrd="0" destOrd="0" presId="urn:microsoft.com/office/officeart/2005/8/layout/list1"/>
    <dgm:cxn modelId="{C0AFF41B-569A-4F96-BC4E-604EF7B85929}" type="presParOf" srcId="{34257ED2-C547-4036-91D9-C68EB006D488}" destId="{A881B1BF-7FD6-4AB1-8D77-5F0D1CA39848}" srcOrd="0" destOrd="0" presId="urn:microsoft.com/office/officeart/2005/8/layout/list1"/>
    <dgm:cxn modelId="{8984E92D-C6EF-432A-BD2B-76DEB11945DD}" type="presParOf" srcId="{A881B1BF-7FD6-4AB1-8D77-5F0D1CA39848}" destId="{227E5694-FEC7-4658-A106-2DBFEC0822E7}" srcOrd="0" destOrd="0" presId="urn:microsoft.com/office/officeart/2005/8/layout/list1"/>
    <dgm:cxn modelId="{918F830A-2C3F-4E1A-956C-D532C00CD1C5}" type="presParOf" srcId="{A881B1BF-7FD6-4AB1-8D77-5F0D1CA39848}" destId="{16B7DE2D-193F-454A-A6A7-E7C5172B2AC0}" srcOrd="1" destOrd="0" presId="urn:microsoft.com/office/officeart/2005/8/layout/list1"/>
    <dgm:cxn modelId="{2A1BBF68-BAE9-4267-B869-461BB1C35255}" type="presParOf" srcId="{34257ED2-C547-4036-91D9-C68EB006D488}" destId="{B8E0E95B-82A4-4174-8561-2E298C80E454}" srcOrd="1" destOrd="0" presId="urn:microsoft.com/office/officeart/2005/8/layout/list1"/>
    <dgm:cxn modelId="{880F74FD-ABE1-4B27-AD14-FCC605E5A657}" type="presParOf" srcId="{34257ED2-C547-4036-91D9-C68EB006D488}" destId="{9C6C409C-4162-446C-82A5-9053756A9D96}" srcOrd="2" destOrd="0" presId="urn:microsoft.com/office/officeart/2005/8/layout/list1"/>
    <dgm:cxn modelId="{7E2B3589-1733-4BF7-B8C6-9A7D884EFCDB}" type="presParOf" srcId="{34257ED2-C547-4036-91D9-C68EB006D488}" destId="{544A91D8-689F-4FFF-9A44-A66166B67232}" srcOrd="3" destOrd="0" presId="urn:microsoft.com/office/officeart/2005/8/layout/list1"/>
    <dgm:cxn modelId="{72A07C47-5385-426C-A691-71D67F75FE20}" type="presParOf" srcId="{34257ED2-C547-4036-91D9-C68EB006D488}" destId="{BCAC6FC5-DB95-404C-B26C-6A561C374020}" srcOrd="4" destOrd="0" presId="urn:microsoft.com/office/officeart/2005/8/layout/list1"/>
    <dgm:cxn modelId="{F70A51A5-16E9-4053-9BAF-D282BF850848}" type="presParOf" srcId="{BCAC6FC5-DB95-404C-B26C-6A561C374020}" destId="{8B977DC0-E92B-4FC6-A53B-A7EDC0286177}" srcOrd="0" destOrd="0" presId="urn:microsoft.com/office/officeart/2005/8/layout/list1"/>
    <dgm:cxn modelId="{E9036006-5137-49C7-BD8E-8A9D374C2C0C}" type="presParOf" srcId="{BCAC6FC5-DB95-404C-B26C-6A561C374020}" destId="{B35B636C-35EC-44A2-AA77-1E7057F758F3}" srcOrd="1" destOrd="0" presId="urn:microsoft.com/office/officeart/2005/8/layout/list1"/>
    <dgm:cxn modelId="{892F01E4-B303-4424-A61D-0257CA58A9FB}" type="presParOf" srcId="{34257ED2-C547-4036-91D9-C68EB006D488}" destId="{7006B2DB-A911-42F2-94CD-08B0A64696A6}" srcOrd="5" destOrd="0" presId="urn:microsoft.com/office/officeart/2005/8/layout/list1"/>
    <dgm:cxn modelId="{A706CE51-6F6D-4D78-90BE-11EE69285839}" type="presParOf" srcId="{34257ED2-C547-4036-91D9-C68EB006D488}" destId="{4E3E244C-2479-4AC7-BC9C-6BC204044B89}" srcOrd="6" destOrd="0" presId="urn:microsoft.com/office/officeart/2005/8/layout/list1"/>
    <dgm:cxn modelId="{2890C363-2F9E-4C73-8B0B-B5F138E3DDFC}" type="presParOf" srcId="{34257ED2-C547-4036-91D9-C68EB006D488}" destId="{A4C35A4C-5DD7-41AC-82B9-D6AA620DCE02}" srcOrd="7" destOrd="0" presId="urn:microsoft.com/office/officeart/2005/8/layout/list1"/>
    <dgm:cxn modelId="{EA3DAB81-2B41-4020-9E90-3B64D448844D}" type="presParOf" srcId="{34257ED2-C547-4036-91D9-C68EB006D488}" destId="{22E9FD6D-13C8-4028-B0E1-BCFC9F8F4E60}" srcOrd="8" destOrd="0" presId="urn:microsoft.com/office/officeart/2005/8/layout/list1"/>
    <dgm:cxn modelId="{F84F92C1-1F29-48DB-8C8B-FE0F3296AACC}" type="presParOf" srcId="{22E9FD6D-13C8-4028-B0E1-BCFC9F8F4E60}" destId="{70EF1434-8F2F-4911-BA25-48385FFE8EA3}" srcOrd="0" destOrd="0" presId="urn:microsoft.com/office/officeart/2005/8/layout/list1"/>
    <dgm:cxn modelId="{09718686-9D46-4B3E-89CB-C537E3D05412}" type="presParOf" srcId="{22E9FD6D-13C8-4028-B0E1-BCFC9F8F4E60}" destId="{09E3E4AB-9EBE-46A0-9545-601CACCF7A51}" srcOrd="1" destOrd="0" presId="urn:microsoft.com/office/officeart/2005/8/layout/list1"/>
    <dgm:cxn modelId="{3886F00A-3A9E-476B-944C-0413128B3058}" type="presParOf" srcId="{34257ED2-C547-4036-91D9-C68EB006D488}" destId="{2A51C504-7BF0-4619-AD9F-B857493E34AF}" srcOrd="9" destOrd="0" presId="urn:microsoft.com/office/officeart/2005/8/layout/list1"/>
    <dgm:cxn modelId="{C23E2EEA-26DE-4595-9A02-6EF971A6D0A0}" type="presParOf" srcId="{34257ED2-C547-4036-91D9-C68EB006D488}" destId="{00DBB56C-90ED-4EBF-B00C-05CC9D1C5BCC}" srcOrd="10" destOrd="0" presId="urn:microsoft.com/office/officeart/2005/8/layout/list1"/>
    <dgm:cxn modelId="{23840D64-1722-438B-8BD9-B9826EF3964B}" type="presParOf" srcId="{34257ED2-C547-4036-91D9-C68EB006D488}" destId="{5AB767A2-76A2-4AFC-A2E6-EBB683C8F255}" srcOrd="11" destOrd="0" presId="urn:microsoft.com/office/officeart/2005/8/layout/list1"/>
    <dgm:cxn modelId="{61AA90BC-4658-47B3-83AD-8A1001D65AB2}" type="presParOf" srcId="{34257ED2-C547-4036-91D9-C68EB006D488}" destId="{674E73E7-E310-4EDD-A3C0-14C0F62E372A}" srcOrd="12" destOrd="0" presId="urn:microsoft.com/office/officeart/2005/8/layout/list1"/>
    <dgm:cxn modelId="{783C1F1A-51A5-49C9-8AD8-042B1EDB5B16}" type="presParOf" srcId="{674E73E7-E310-4EDD-A3C0-14C0F62E372A}" destId="{CAC9719C-EF69-472B-98B2-425ED65E0CDE}" srcOrd="0" destOrd="0" presId="urn:microsoft.com/office/officeart/2005/8/layout/list1"/>
    <dgm:cxn modelId="{E12ADE01-C5E3-431A-8429-72B6C3264500}" type="presParOf" srcId="{674E73E7-E310-4EDD-A3C0-14C0F62E372A}" destId="{71BC5213-601A-4658-AECF-8C803B910433}" srcOrd="1" destOrd="0" presId="urn:microsoft.com/office/officeart/2005/8/layout/list1"/>
    <dgm:cxn modelId="{C2685417-38DE-4070-83D9-910C07B2BE17}" type="presParOf" srcId="{34257ED2-C547-4036-91D9-C68EB006D488}" destId="{7B416ED4-9A78-4A93-9B3D-DED5C859E5FE}" srcOrd="13" destOrd="0" presId="urn:microsoft.com/office/officeart/2005/8/layout/list1"/>
    <dgm:cxn modelId="{91458E13-F79B-4B7D-8B9E-B3352E4F65AD}" type="presParOf" srcId="{34257ED2-C547-4036-91D9-C68EB006D488}" destId="{7B06D351-7683-4FD5-9345-632A7B8DF44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667AB8E-5C80-4B6F-8B3F-5216C1A9917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CBADCF98-1E34-4B25-B602-16D4199636A8}">
      <dgm:prSet/>
      <dgm:spPr/>
      <dgm:t>
        <a:bodyPr/>
        <a:lstStyle/>
        <a:p>
          <a:r>
            <a:rPr lang="es-MX"/>
            <a:t>Entre ellos:</a:t>
          </a:r>
          <a:endParaRPr lang="en-US"/>
        </a:p>
      </dgm:t>
    </dgm:pt>
    <dgm:pt modelId="{ADABEBE7-4BEA-43D0-A71A-2B883ADBCB51}" type="parTrans" cxnId="{CF79B8D7-E0C8-4C0A-9622-1F72C22E09DF}">
      <dgm:prSet/>
      <dgm:spPr/>
      <dgm:t>
        <a:bodyPr/>
        <a:lstStyle/>
        <a:p>
          <a:endParaRPr lang="en-US"/>
        </a:p>
      </dgm:t>
    </dgm:pt>
    <dgm:pt modelId="{C6B6F720-17D6-45CC-9A6E-655A62C1A50B}" type="sibTrans" cxnId="{CF79B8D7-E0C8-4C0A-9622-1F72C22E09DF}">
      <dgm:prSet/>
      <dgm:spPr/>
      <dgm:t>
        <a:bodyPr/>
        <a:lstStyle/>
        <a:p>
          <a:endParaRPr lang="en-US"/>
        </a:p>
      </dgm:t>
    </dgm:pt>
    <dgm:pt modelId="{20C28845-9F8E-4080-BCC7-CB921773D32B}">
      <dgm:prSet/>
      <dgm:spPr/>
      <dgm:t>
        <a:bodyPr/>
        <a:lstStyle/>
        <a:p>
          <a:r>
            <a:rPr lang="es-MX"/>
            <a:t>tolerancia reforzada al discurso político</a:t>
          </a:r>
          <a:endParaRPr lang="en-US"/>
        </a:p>
      </dgm:t>
    </dgm:pt>
    <dgm:pt modelId="{F5202EF7-D23A-4D2E-892E-9510EA0DEECA}" type="parTrans" cxnId="{FEA1F267-8398-4BFB-9501-B03606B26F2D}">
      <dgm:prSet/>
      <dgm:spPr/>
      <dgm:t>
        <a:bodyPr/>
        <a:lstStyle/>
        <a:p>
          <a:endParaRPr lang="en-US"/>
        </a:p>
      </dgm:t>
    </dgm:pt>
    <dgm:pt modelId="{87DF1190-2323-429B-8229-52B0A7C5B63D}" type="sibTrans" cxnId="{FEA1F267-8398-4BFB-9501-B03606B26F2D}">
      <dgm:prSet/>
      <dgm:spPr/>
      <dgm:t>
        <a:bodyPr/>
        <a:lstStyle/>
        <a:p>
          <a:endParaRPr lang="en-US"/>
        </a:p>
      </dgm:t>
    </dgm:pt>
    <dgm:pt modelId="{D0163D3B-2AB2-4647-9AED-E227B060AD14}">
      <dgm:prSet/>
      <dgm:spPr/>
      <dgm:t>
        <a:bodyPr/>
        <a:lstStyle/>
        <a:p>
          <a:r>
            <a:rPr lang="es-MX"/>
            <a:t>protección del debate democrático</a:t>
          </a:r>
          <a:endParaRPr lang="en-US"/>
        </a:p>
      </dgm:t>
    </dgm:pt>
    <dgm:pt modelId="{7F39C39A-A886-49FF-AF3F-24105B073F0B}" type="parTrans" cxnId="{5C3991F2-B961-4843-9AE7-0B277D402C1E}">
      <dgm:prSet/>
      <dgm:spPr/>
      <dgm:t>
        <a:bodyPr/>
        <a:lstStyle/>
        <a:p>
          <a:endParaRPr lang="en-US"/>
        </a:p>
      </dgm:t>
    </dgm:pt>
    <dgm:pt modelId="{204F3F42-79C3-4187-B555-D586E68B8B48}" type="sibTrans" cxnId="{5C3991F2-B961-4843-9AE7-0B277D402C1E}">
      <dgm:prSet/>
      <dgm:spPr/>
      <dgm:t>
        <a:bodyPr/>
        <a:lstStyle/>
        <a:p>
          <a:endParaRPr lang="en-US"/>
        </a:p>
      </dgm:t>
    </dgm:pt>
    <dgm:pt modelId="{8E912C7E-CC3E-4EB3-B78E-1976CC0C6B5E}">
      <dgm:prSet/>
      <dgm:spPr/>
      <dgm:t>
        <a:bodyPr/>
        <a:lstStyle/>
        <a:p>
          <a:r>
            <a:rPr lang="es-MX"/>
            <a:t>análisis de proporcionalidad.</a:t>
          </a:r>
          <a:endParaRPr lang="en-US"/>
        </a:p>
      </dgm:t>
    </dgm:pt>
    <dgm:pt modelId="{FDF426B5-1302-4192-B6F9-DF82DEA384FF}" type="parTrans" cxnId="{17921A71-20CF-4CF4-8BEF-F264C0A4D540}">
      <dgm:prSet/>
      <dgm:spPr/>
      <dgm:t>
        <a:bodyPr/>
        <a:lstStyle/>
        <a:p>
          <a:endParaRPr lang="en-US"/>
        </a:p>
      </dgm:t>
    </dgm:pt>
    <dgm:pt modelId="{55610868-24C2-4A38-A752-511D725D067E}" type="sibTrans" cxnId="{17921A71-20CF-4CF4-8BEF-F264C0A4D540}">
      <dgm:prSet/>
      <dgm:spPr/>
      <dgm:t>
        <a:bodyPr/>
        <a:lstStyle/>
        <a:p>
          <a:endParaRPr lang="en-US"/>
        </a:p>
      </dgm:t>
    </dgm:pt>
    <dgm:pt modelId="{48C2D91A-3CD6-4137-9C33-27CF0124F444}" type="pres">
      <dgm:prSet presAssocID="{2667AB8E-5C80-4B6F-8B3F-5216C1A9917A}" presName="root" presStyleCnt="0">
        <dgm:presLayoutVars>
          <dgm:dir/>
          <dgm:resizeHandles val="exact"/>
        </dgm:presLayoutVars>
      </dgm:prSet>
      <dgm:spPr/>
    </dgm:pt>
    <dgm:pt modelId="{022F2EDA-0671-4149-8189-E9B0F8139CF1}" type="pres">
      <dgm:prSet presAssocID="{2667AB8E-5C80-4B6F-8B3F-5216C1A9917A}" presName="container" presStyleCnt="0">
        <dgm:presLayoutVars>
          <dgm:dir/>
          <dgm:resizeHandles val="exact"/>
        </dgm:presLayoutVars>
      </dgm:prSet>
      <dgm:spPr/>
    </dgm:pt>
    <dgm:pt modelId="{D7AF841C-AFA8-4C9B-9756-A7479B64F5B5}" type="pres">
      <dgm:prSet presAssocID="{CBADCF98-1E34-4B25-B602-16D4199636A8}" presName="compNode" presStyleCnt="0"/>
      <dgm:spPr/>
    </dgm:pt>
    <dgm:pt modelId="{F911103F-6FF1-4A45-A287-E9962ED953A2}" type="pres">
      <dgm:prSet presAssocID="{CBADCF98-1E34-4B25-B602-16D4199636A8}" presName="iconBgRect" presStyleLbl="bgShp" presStyleIdx="0" presStyleCnt="4"/>
      <dgm:spPr/>
    </dgm:pt>
    <dgm:pt modelId="{2DFC4323-D016-44F2-86DF-3423EA965977}" type="pres">
      <dgm:prSet presAssocID="{CBADCF98-1E34-4B25-B602-16D4199636A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86473089-4C9D-4CCC-8F3B-387B227FA577}" type="pres">
      <dgm:prSet presAssocID="{CBADCF98-1E34-4B25-B602-16D4199636A8}" presName="spaceRect" presStyleCnt="0"/>
      <dgm:spPr/>
    </dgm:pt>
    <dgm:pt modelId="{AF972876-AF28-468E-8D3A-B06600DF083D}" type="pres">
      <dgm:prSet presAssocID="{CBADCF98-1E34-4B25-B602-16D4199636A8}" presName="textRect" presStyleLbl="revTx" presStyleIdx="0" presStyleCnt="4">
        <dgm:presLayoutVars>
          <dgm:chMax val="1"/>
          <dgm:chPref val="1"/>
        </dgm:presLayoutVars>
      </dgm:prSet>
      <dgm:spPr/>
    </dgm:pt>
    <dgm:pt modelId="{38A01299-9259-4A57-8D30-D675871EF2E9}" type="pres">
      <dgm:prSet presAssocID="{C6B6F720-17D6-45CC-9A6E-655A62C1A50B}" presName="sibTrans" presStyleLbl="sibTrans2D1" presStyleIdx="0" presStyleCnt="0"/>
      <dgm:spPr/>
    </dgm:pt>
    <dgm:pt modelId="{E3158271-6980-4CEC-9B45-902ECC957A8E}" type="pres">
      <dgm:prSet presAssocID="{20C28845-9F8E-4080-BCC7-CB921773D32B}" presName="compNode" presStyleCnt="0"/>
      <dgm:spPr/>
    </dgm:pt>
    <dgm:pt modelId="{AF1806AF-AB1A-48BA-95CC-391518B5A421}" type="pres">
      <dgm:prSet presAssocID="{20C28845-9F8E-4080-BCC7-CB921773D32B}" presName="iconBgRect" presStyleLbl="bgShp" presStyleIdx="1" presStyleCnt="4"/>
      <dgm:spPr/>
    </dgm:pt>
    <dgm:pt modelId="{169E00F7-7DD7-44A0-8BD8-7C157EFC01FC}" type="pres">
      <dgm:prSet presAssocID="{20C28845-9F8E-4080-BCC7-CB921773D32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C985F6C3-701F-4734-9DA2-876E48376EB1}" type="pres">
      <dgm:prSet presAssocID="{20C28845-9F8E-4080-BCC7-CB921773D32B}" presName="spaceRect" presStyleCnt="0"/>
      <dgm:spPr/>
    </dgm:pt>
    <dgm:pt modelId="{1152F107-D135-4F3B-B0D4-45CC16F11E3D}" type="pres">
      <dgm:prSet presAssocID="{20C28845-9F8E-4080-BCC7-CB921773D32B}" presName="textRect" presStyleLbl="revTx" presStyleIdx="1" presStyleCnt="4">
        <dgm:presLayoutVars>
          <dgm:chMax val="1"/>
          <dgm:chPref val="1"/>
        </dgm:presLayoutVars>
      </dgm:prSet>
      <dgm:spPr/>
    </dgm:pt>
    <dgm:pt modelId="{C6850B50-2BEF-40B2-A312-661A1E86260B}" type="pres">
      <dgm:prSet presAssocID="{87DF1190-2323-429B-8229-52B0A7C5B63D}" presName="sibTrans" presStyleLbl="sibTrans2D1" presStyleIdx="0" presStyleCnt="0"/>
      <dgm:spPr/>
    </dgm:pt>
    <dgm:pt modelId="{C2ABA396-8725-4170-9C7F-F7E5FB2CF4AA}" type="pres">
      <dgm:prSet presAssocID="{D0163D3B-2AB2-4647-9AED-E227B060AD14}" presName="compNode" presStyleCnt="0"/>
      <dgm:spPr/>
    </dgm:pt>
    <dgm:pt modelId="{631C807A-0723-42C2-BCA2-EC176D7F9199}" type="pres">
      <dgm:prSet presAssocID="{D0163D3B-2AB2-4647-9AED-E227B060AD14}" presName="iconBgRect" presStyleLbl="bgShp" presStyleIdx="2" presStyleCnt="4"/>
      <dgm:spPr/>
    </dgm:pt>
    <dgm:pt modelId="{893D8D4E-8F6D-418D-B3F4-AC2637F6B37A}" type="pres">
      <dgm:prSet presAssocID="{D0163D3B-2AB2-4647-9AED-E227B060AD1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EC7918A1-D178-42E3-94B5-7FD6DA689646}" type="pres">
      <dgm:prSet presAssocID="{D0163D3B-2AB2-4647-9AED-E227B060AD14}" presName="spaceRect" presStyleCnt="0"/>
      <dgm:spPr/>
    </dgm:pt>
    <dgm:pt modelId="{4077C4B0-92A3-469E-9E72-AE67A0022F26}" type="pres">
      <dgm:prSet presAssocID="{D0163D3B-2AB2-4647-9AED-E227B060AD14}" presName="textRect" presStyleLbl="revTx" presStyleIdx="2" presStyleCnt="4">
        <dgm:presLayoutVars>
          <dgm:chMax val="1"/>
          <dgm:chPref val="1"/>
        </dgm:presLayoutVars>
      </dgm:prSet>
      <dgm:spPr/>
    </dgm:pt>
    <dgm:pt modelId="{9F16071D-CD2E-4F00-8382-617EA76BC837}" type="pres">
      <dgm:prSet presAssocID="{204F3F42-79C3-4187-B555-D586E68B8B48}" presName="sibTrans" presStyleLbl="sibTrans2D1" presStyleIdx="0" presStyleCnt="0"/>
      <dgm:spPr/>
    </dgm:pt>
    <dgm:pt modelId="{458AF9A2-2CE7-43AD-876D-31F4C16317E1}" type="pres">
      <dgm:prSet presAssocID="{8E912C7E-CC3E-4EB3-B78E-1976CC0C6B5E}" presName="compNode" presStyleCnt="0"/>
      <dgm:spPr/>
    </dgm:pt>
    <dgm:pt modelId="{D8B2490A-BF45-445A-80A9-D667C0A78D2B}" type="pres">
      <dgm:prSet presAssocID="{8E912C7E-CC3E-4EB3-B78E-1976CC0C6B5E}" presName="iconBgRect" presStyleLbl="bgShp" presStyleIdx="3" presStyleCnt="4"/>
      <dgm:spPr/>
    </dgm:pt>
    <dgm:pt modelId="{F245DFBE-3FFF-4FF3-A6B1-990E928E6884}" type="pres">
      <dgm:prSet presAssocID="{8E912C7E-CC3E-4EB3-B78E-1976CC0C6B5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3961BF01-091A-4307-8FFA-686327B8D427}" type="pres">
      <dgm:prSet presAssocID="{8E912C7E-CC3E-4EB3-B78E-1976CC0C6B5E}" presName="spaceRect" presStyleCnt="0"/>
      <dgm:spPr/>
    </dgm:pt>
    <dgm:pt modelId="{05FD27C3-370A-47BA-98CB-F53229297531}" type="pres">
      <dgm:prSet presAssocID="{8E912C7E-CC3E-4EB3-B78E-1976CC0C6B5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916D261-D631-45B6-AB68-14F4A12548C7}" type="presOf" srcId="{CBADCF98-1E34-4B25-B602-16D4199636A8}" destId="{AF972876-AF28-468E-8D3A-B06600DF083D}" srcOrd="0" destOrd="0" presId="urn:microsoft.com/office/officeart/2018/2/layout/IconCircleList"/>
    <dgm:cxn modelId="{FEA1F267-8398-4BFB-9501-B03606B26F2D}" srcId="{2667AB8E-5C80-4B6F-8B3F-5216C1A9917A}" destId="{20C28845-9F8E-4080-BCC7-CB921773D32B}" srcOrd="1" destOrd="0" parTransId="{F5202EF7-D23A-4D2E-892E-9510EA0DEECA}" sibTransId="{87DF1190-2323-429B-8229-52B0A7C5B63D}"/>
    <dgm:cxn modelId="{17921A71-20CF-4CF4-8BEF-F264C0A4D540}" srcId="{2667AB8E-5C80-4B6F-8B3F-5216C1A9917A}" destId="{8E912C7E-CC3E-4EB3-B78E-1976CC0C6B5E}" srcOrd="3" destOrd="0" parTransId="{FDF426B5-1302-4192-B6F9-DF82DEA384FF}" sibTransId="{55610868-24C2-4A38-A752-511D725D067E}"/>
    <dgm:cxn modelId="{2030A473-E576-4BAF-8346-21C8E2DB86EC}" type="presOf" srcId="{D0163D3B-2AB2-4647-9AED-E227B060AD14}" destId="{4077C4B0-92A3-469E-9E72-AE67A0022F26}" srcOrd="0" destOrd="0" presId="urn:microsoft.com/office/officeart/2018/2/layout/IconCircleList"/>
    <dgm:cxn modelId="{F6D5D97E-361A-4E8B-AE19-9355B0D57202}" type="presOf" srcId="{2667AB8E-5C80-4B6F-8B3F-5216C1A9917A}" destId="{48C2D91A-3CD6-4137-9C33-27CF0124F444}" srcOrd="0" destOrd="0" presId="urn:microsoft.com/office/officeart/2018/2/layout/IconCircleList"/>
    <dgm:cxn modelId="{61ACA17F-A289-452D-97CC-47F34B3D94BE}" type="presOf" srcId="{204F3F42-79C3-4187-B555-D586E68B8B48}" destId="{9F16071D-CD2E-4F00-8382-617EA76BC837}" srcOrd="0" destOrd="0" presId="urn:microsoft.com/office/officeart/2018/2/layout/IconCircleList"/>
    <dgm:cxn modelId="{87595293-A5D7-4111-9803-5436798B686C}" type="presOf" srcId="{C6B6F720-17D6-45CC-9A6E-655A62C1A50B}" destId="{38A01299-9259-4A57-8D30-D675871EF2E9}" srcOrd="0" destOrd="0" presId="urn:microsoft.com/office/officeart/2018/2/layout/IconCircleList"/>
    <dgm:cxn modelId="{5E53F596-70AB-49E1-A2F3-6975E50B3906}" type="presOf" srcId="{87DF1190-2323-429B-8229-52B0A7C5B63D}" destId="{C6850B50-2BEF-40B2-A312-661A1E86260B}" srcOrd="0" destOrd="0" presId="urn:microsoft.com/office/officeart/2018/2/layout/IconCircleList"/>
    <dgm:cxn modelId="{E04869D7-123A-431A-BCAC-E2536930924F}" type="presOf" srcId="{8E912C7E-CC3E-4EB3-B78E-1976CC0C6B5E}" destId="{05FD27C3-370A-47BA-98CB-F53229297531}" srcOrd="0" destOrd="0" presId="urn:microsoft.com/office/officeart/2018/2/layout/IconCircleList"/>
    <dgm:cxn modelId="{CF79B8D7-E0C8-4C0A-9622-1F72C22E09DF}" srcId="{2667AB8E-5C80-4B6F-8B3F-5216C1A9917A}" destId="{CBADCF98-1E34-4B25-B602-16D4199636A8}" srcOrd="0" destOrd="0" parTransId="{ADABEBE7-4BEA-43D0-A71A-2B883ADBCB51}" sibTransId="{C6B6F720-17D6-45CC-9A6E-655A62C1A50B}"/>
    <dgm:cxn modelId="{C9746FE2-6B8B-4CC3-9358-F32875009AC4}" type="presOf" srcId="{20C28845-9F8E-4080-BCC7-CB921773D32B}" destId="{1152F107-D135-4F3B-B0D4-45CC16F11E3D}" srcOrd="0" destOrd="0" presId="urn:microsoft.com/office/officeart/2018/2/layout/IconCircleList"/>
    <dgm:cxn modelId="{5C3991F2-B961-4843-9AE7-0B277D402C1E}" srcId="{2667AB8E-5C80-4B6F-8B3F-5216C1A9917A}" destId="{D0163D3B-2AB2-4647-9AED-E227B060AD14}" srcOrd="2" destOrd="0" parTransId="{7F39C39A-A886-49FF-AF3F-24105B073F0B}" sibTransId="{204F3F42-79C3-4187-B555-D586E68B8B48}"/>
    <dgm:cxn modelId="{209D9CB4-F5BA-490F-B2F3-0D8280011091}" type="presParOf" srcId="{48C2D91A-3CD6-4137-9C33-27CF0124F444}" destId="{022F2EDA-0671-4149-8189-E9B0F8139CF1}" srcOrd="0" destOrd="0" presId="urn:microsoft.com/office/officeart/2018/2/layout/IconCircleList"/>
    <dgm:cxn modelId="{1ADA7CBF-8B2D-4B30-8366-65B2A12716CA}" type="presParOf" srcId="{022F2EDA-0671-4149-8189-E9B0F8139CF1}" destId="{D7AF841C-AFA8-4C9B-9756-A7479B64F5B5}" srcOrd="0" destOrd="0" presId="urn:microsoft.com/office/officeart/2018/2/layout/IconCircleList"/>
    <dgm:cxn modelId="{0A535CD5-DD08-41BC-9334-E65D423284D1}" type="presParOf" srcId="{D7AF841C-AFA8-4C9B-9756-A7479B64F5B5}" destId="{F911103F-6FF1-4A45-A287-E9962ED953A2}" srcOrd="0" destOrd="0" presId="urn:microsoft.com/office/officeart/2018/2/layout/IconCircleList"/>
    <dgm:cxn modelId="{79A8B36E-42D2-44B1-99C9-BD750F655166}" type="presParOf" srcId="{D7AF841C-AFA8-4C9B-9756-A7479B64F5B5}" destId="{2DFC4323-D016-44F2-86DF-3423EA965977}" srcOrd="1" destOrd="0" presId="urn:microsoft.com/office/officeart/2018/2/layout/IconCircleList"/>
    <dgm:cxn modelId="{A9CC8217-A763-45E2-B797-C04F98DE2D71}" type="presParOf" srcId="{D7AF841C-AFA8-4C9B-9756-A7479B64F5B5}" destId="{86473089-4C9D-4CCC-8F3B-387B227FA577}" srcOrd="2" destOrd="0" presId="urn:microsoft.com/office/officeart/2018/2/layout/IconCircleList"/>
    <dgm:cxn modelId="{98A659B7-E2DD-40DB-A679-07C6ED3C5F33}" type="presParOf" srcId="{D7AF841C-AFA8-4C9B-9756-A7479B64F5B5}" destId="{AF972876-AF28-468E-8D3A-B06600DF083D}" srcOrd="3" destOrd="0" presId="urn:microsoft.com/office/officeart/2018/2/layout/IconCircleList"/>
    <dgm:cxn modelId="{1AF83FC6-6E30-4F3E-8B2C-E81B2CC1F30A}" type="presParOf" srcId="{022F2EDA-0671-4149-8189-E9B0F8139CF1}" destId="{38A01299-9259-4A57-8D30-D675871EF2E9}" srcOrd="1" destOrd="0" presId="urn:microsoft.com/office/officeart/2018/2/layout/IconCircleList"/>
    <dgm:cxn modelId="{CE77215B-A8EE-43BB-B898-B879D80A8D8C}" type="presParOf" srcId="{022F2EDA-0671-4149-8189-E9B0F8139CF1}" destId="{E3158271-6980-4CEC-9B45-902ECC957A8E}" srcOrd="2" destOrd="0" presId="urn:microsoft.com/office/officeart/2018/2/layout/IconCircleList"/>
    <dgm:cxn modelId="{EC2CE52E-A12E-4EF8-8638-6FC21AC8E503}" type="presParOf" srcId="{E3158271-6980-4CEC-9B45-902ECC957A8E}" destId="{AF1806AF-AB1A-48BA-95CC-391518B5A421}" srcOrd="0" destOrd="0" presId="urn:microsoft.com/office/officeart/2018/2/layout/IconCircleList"/>
    <dgm:cxn modelId="{997AE941-3F36-419C-ACFA-BD134525648F}" type="presParOf" srcId="{E3158271-6980-4CEC-9B45-902ECC957A8E}" destId="{169E00F7-7DD7-44A0-8BD8-7C157EFC01FC}" srcOrd="1" destOrd="0" presId="urn:microsoft.com/office/officeart/2018/2/layout/IconCircleList"/>
    <dgm:cxn modelId="{6821BAEF-2687-490E-B3AD-A2189306FC8D}" type="presParOf" srcId="{E3158271-6980-4CEC-9B45-902ECC957A8E}" destId="{C985F6C3-701F-4734-9DA2-876E48376EB1}" srcOrd="2" destOrd="0" presId="urn:microsoft.com/office/officeart/2018/2/layout/IconCircleList"/>
    <dgm:cxn modelId="{670AD705-33B4-428E-B671-E4B2A993F922}" type="presParOf" srcId="{E3158271-6980-4CEC-9B45-902ECC957A8E}" destId="{1152F107-D135-4F3B-B0D4-45CC16F11E3D}" srcOrd="3" destOrd="0" presId="urn:microsoft.com/office/officeart/2018/2/layout/IconCircleList"/>
    <dgm:cxn modelId="{5C176577-3387-40F3-9983-5C3CC9F06DE2}" type="presParOf" srcId="{022F2EDA-0671-4149-8189-E9B0F8139CF1}" destId="{C6850B50-2BEF-40B2-A312-661A1E86260B}" srcOrd="3" destOrd="0" presId="urn:microsoft.com/office/officeart/2018/2/layout/IconCircleList"/>
    <dgm:cxn modelId="{84E69432-DC6F-43D6-A247-FB259CD6B30C}" type="presParOf" srcId="{022F2EDA-0671-4149-8189-E9B0F8139CF1}" destId="{C2ABA396-8725-4170-9C7F-F7E5FB2CF4AA}" srcOrd="4" destOrd="0" presId="urn:microsoft.com/office/officeart/2018/2/layout/IconCircleList"/>
    <dgm:cxn modelId="{FEBD71E8-98CD-48DB-9EC6-07ED97183C70}" type="presParOf" srcId="{C2ABA396-8725-4170-9C7F-F7E5FB2CF4AA}" destId="{631C807A-0723-42C2-BCA2-EC176D7F9199}" srcOrd="0" destOrd="0" presId="urn:microsoft.com/office/officeart/2018/2/layout/IconCircleList"/>
    <dgm:cxn modelId="{78AF6BC4-A896-4F10-A9F6-64A54F7E0574}" type="presParOf" srcId="{C2ABA396-8725-4170-9C7F-F7E5FB2CF4AA}" destId="{893D8D4E-8F6D-418D-B3F4-AC2637F6B37A}" srcOrd="1" destOrd="0" presId="urn:microsoft.com/office/officeart/2018/2/layout/IconCircleList"/>
    <dgm:cxn modelId="{8BDFB606-AD0F-49AA-92D1-2523E2DDF20A}" type="presParOf" srcId="{C2ABA396-8725-4170-9C7F-F7E5FB2CF4AA}" destId="{EC7918A1-D178-42E3-94B5-7FD6DA689646}" srcOrd="2" destOrd="0" presId="urn:microsoft.com/office/officeart/2018/2/layout/IconCircleList"/>
    <dgm:cxn modelId="{C1CBBBF7-D858-42BE-B414-1753FB68C7FA}" type="presParOf" srcId="{C2ABA396-8725-4170-9C7F-F7E5FB2CF4AA}" destId="{4077C4B0-92A3-469E-9E72-AE67A0022F26}" srcOrd="3" destOrd="0" presId="urn:microsoft.com/office/officeart/2018/2/layout/IconCircleList"/>
    <dgm:cxn modelId="{323354D4-2498-4AB6-95D9-C43A4EEB7B15}" type="presParOf" srcId="{022F2EDA-0671-4149-8189-E9B0F8139CF1}" destId="{9F16071D-CD2E-4F00-8382-617EA76BC837}" srcOrd="5" destOrd="0" presId="urn:microsoft.com/office/officeart/2018/2/layout/IconCircleList"/>
    <dgm:cxn modelId="{B1C116C0-9906-4401-AA42-F019411FD0B2}" type="presParOf" srcId="{022F2EDA-0671-4149-8189-E9B0F8139CF1}" destId="{458AF9A2-2CE7-43AD-876D-31F4C16317E1}" srcOrd="6" destOrd="0" presId="urn:microsoft.com/office/officeart/2018/2/layout/IconCircleList"/>
    <dgm:cxn modelId="{4A50F105-004B-4A4E-A6C8-FC3E58AC0161}" type="presParOf" srcId="{458AF9A2-2CE7-43AD-876D-31F4C16317E1}" destId="{D8B2490A-BF45-445A-80A9-D667C0A78D2B}" srcOrd="0" destOrd="0" presId="urn:microsoft.com/office/officeart/2018/2/layout/IconCircleList"/>
    <dgm:cxn modelId="{B6CEBA1B-7C20-4D84-9AF1-77F2A7933436}" type="presParOf" srcId="{458AF9A2-2CE7-43AD-876D-31F4C16317E1}" destId="{F245DFBE-3FFF-4FF3-A6B1-990E928E6884}" srcOrd="1" destOrd="0" presId="urn:microsoft.com/office/officeart/2018/2/layout/IconCircleList"/>
    <dgm:cxn modelId="{31842F06-73B3-4CF9-81A8-EA6D7118B6F1}" type="presParOf" srcId="{458AF9A2-2CE7-43AD-876D-31F4C16317E1}" destId="{3961BF01-091A-4307-8FFA-686327B8D427}" srcOrd="2" destOrd="0" presId="urn:microsoft.com/office/officeart/2018/2/layout/IconCircleList"/>
    <dgm:cxn modelId="{04C9B50C-E8FE-4952-90A5-81E41AEA6059}" type="presParOf" srcId="{458AF9A2-2CE7-43AD-876D-31F4C16317E1}" destId="{05FD27C3-370A-47BA-98CB-F5322929753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EBEAA8A-C00D-4269-B394-601115E1E003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150AAED-F4D4-4DC7-AA98-3AC5251AA9D9}">
      <dgm:prSet/>
      <dgm:spPr/>
      <dgm:t>
        <a:bodyPr/>
        <a:lstStyle/>
        <a:p>
          <a:r>
            <a:rPr lang="es-MX" b="1"/>
            <a:t>Jurisprudencia 10/2024 del Tribunal Electoral del Poder Judicial de la Federación</a:t>
          </a:r>
          <a:endParaRPr lang="en-US"/>
        </a:p>
      </dgm:t>
    </dgm:pt>
    <dgm:pt modelId="{92D36087-B17F-417A-8AF1-3A7A6D0DDBB9}" type="parTrans" cxnId="{0FDE4676-6F1C-4649-9E7E-DF6A3A8D3B46}">
      <dgm:prSet/>
      <dgm:spPr/>
      <dgm:t>
        <a:bodyPr/>
        <a:lstStyle/>
        <a:p>
          <a:endParaRPr lang="en-US"/>
        </a:p>
      </dgm:t>
    </dgm:pt>
    <dgm:pt modelId="{2364FC55-A081-4A95-A5FF-A1554F2ED441}" type="sibTrans" cxnId="{0FDE4676-6F1C-4649-9E7E-DF6A3A8D3B46}">
      <dgm:prSet/>
      <dgm:spPr/>
      <dgm:t>
        <a:bodyPr/>
        <a:lstStyle/>
        <a:p>
          <a:endParaRPr lang="en-US"/>
        </a:p>
      </dgm:t>
    </dgm:pt>
    <dgm:pt modelId="{A5DF2B63-7A0B-4F61-8D14-DB2A5B8E53E4}">
      <dgm:prSet/>
      <dgm:spPr/>
      <dgm:t>
        <a:bodyPr/>
        <a:lstStyle/>
        <a:p>
          <a:r>
            <a:rPr lang="es-MX" i="1"/>
            <a:t>“Calumnia electoral. Elementos mínimos que deben considerarse para su configuración”.</a:t>
          </a:r>
          <a:endParaRPr lang="en-US"/>
        </a:p>
      </dgm:t>
    </dgm:pt>
    <dgm:pt modelId="{901DBEEB-7B9C-499E-B500-993B0535ADBE}" type="parTrans" cxnId="{F4D9432E-89B3-434D-8AC8-EF9B3E804650}">
      <dgm:prSet/>
      <dgm:spPr/>
      <dgm:t>
        <a:bodyPr/>
        <a:lstStyle/>
        <a:p>
          <a:endParaRPr lang="en-US"/>
        </a:p>
      </dgm:t>
    </dgm:pt>
    <dgm:pt modelId="{A5FF8187-03F7-4E2C-ABC2-3C81610FA44E}" type="sibTrans" cxnId="{F4D9432E-89B3-434D-8AC8-EF9B3E804650}">
      <dgm:prSet/>
      <dgm:spPr/>
      <dgm:t>
        <a:bodyPr/>
        <a:lstStyle/>
        <a:p>
          <a:endParaRPr lang="en-US"/>
        </a:p>
      </dgm:t>
    </dgm:pt>
    <dgm:pt modelId="{B91727B3-5CE7-41F7-B293-A0C66314DBED}" type="pres">
      <dgm:prSet presAssocID="{4EBEAA8A-C00D-4269-B394-601115E1E003}" presName="compositeShape" presStyleCnt="0">
        <dgm:presLayoutVars>
          <dgm:chMax val="7"/>
          <dgm:dir/>
          <dgm:resizeHandles val="exact"/>
        </dgm:presLayoutVars>
      </dgm:prSet>
      <dgm:spPr/>
    </dgm:pt>
    <dgm:pt modelId="{68FBC739-7762-4FFA-BFDA-5403171AC7A8}" type="pres">
      <dgm:prSet presAssocID="{4EBEAA8A-C00D-4269-B394-601115E1E003}" presName="wedge1" presStyleLbl="node1" presStyleIdx="0" presStyleCnt="2"/>
      <dgm:spPr/>
    </dgm:pt>
    <dgm:pt modelId="{635A76C3-C8A1-4AC3-80BE-229AF7514413}" type="pres">
      <dgm:prSet presAssocID="{4EBEAA8A-C00D-4269-B394-601115E1E003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DD9003C0-6D6D-4B0C-89DF-622892E849E9}" type="pres">
      <dgm:prSet presAssocID="{4EBEAA8A-C00D-4269-B394-601115E1E003}" presName="wedge2" presStyleLbl="node1" presStyleIdx="1" presStyleCnt="2"/>
      <dgm:spPr/>
    </dgm:pt>
    <dgm:pt modelId="{AA90F169-C394-4CE9-BCF9-7654CB8E5364}" type="pres">
      <dgm:prSet presAssocID="{4EBEAA8A-C00D-4269-B394-601115E1E003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5969C17-1419-4B5C-9694-DDF6E142D675}" type="presOf" srcId="{8150AAED-F4D4-4DC7-AA98-3AC5251AA9D9}" destId="{635A76C3-C8A1-4AC3-80BE-229AF7514413}" srcOrd="1" destOrd="0" presId="urn:microsoft.com/office/officeart/2005/8/layout/chart3"/>
    <dgm:cxn modelId="{F4D9432E-89B3-434D-8AC8-EF9B3E804650}" srcId="{4EBEAA8A-C00D-4269-B394-601115E1E003}" destId="{A5DF2B63-7A0B-4F61-8D14-DB2A5B8E53E4}" srcOrd="1" destOrd="0" parTransId="{901DBEEB-7B9C-499E-B500-993B0535ADBE}" sibTransId="{A5FF8187-03F7-4E2C-ABC2-3C81610FA44E}"/>
    <dgm:cxn modelId="{7A8A8B3C-4029-4703-8311-F68C332F19F6}" type="presOf" srcId="{4EBEAA8A-C00D-4269-B394-601115E1E003}" destId="{B91727B3-5CE7-41F7-B293-A0C66314DBED}" srcOrd="0" destOrd="0" presId="urn:microsoft.com/office/officeart/2005/8/layout/chart3"/>
    <dgm:cxn modelId="{5D5CDF6A-EE08-4BBC-8071-6B083B9F1582}" type="presOf" srcId="{A5DF2B63-7A0B-4F61-8D14-DB2A5B8E53E4}" destId="{AA90F169-C394-4CE9-BCF9-7654CB8E5364}" srcOrd="1" destOrd="0" presId="urn:microsoft.com/office/officeart/2005/8/layout/chart3"/>
    <dgm:cxn modelId="{0FDE4676-6F1C-4649-9E7E-DF6A3A8D3B46}" srcId="{4EBEAA8A-C00D-4269-B394-601115E1E003}" destId="{8150AAED-F4D4-4DC7-AA98-3AC5251AA9D9}" srcOrd="0" destOrd="0" parTransId="{92D36087-B17F-417A-8AF1-3A7A6D0DDBB9}" sibTransId="{2364FC55-A081-4A95-A5FF-A1554F2ED441}"/>
    <dgm:cxn modelId="{BFFF1497-6EB6-47F4-A66B-34A4D55D23F2}" type="presOf" srcId="{A5DF2B63-7A0B-4F61-8D14-DB2A5B8E53E4}" destId="{DD9003C0-6D6D-4B0C-89DF-622892E849E9}" srcOrd="0" destOrd="0" presId="urn:microsoft.com/office/officeart/2005/8/layout/chart3"/>
    <dgm:cxn modelId="{C6B634EF-7B1F-48C9-A13A-F4080D24C96F}" type="presOf" srcId="{8150AAED-F4D4-4DC7-AA98-3AC5251AA9D9}" destId="{68FBC739-7762-4FFA-BFDA-5403171AC7A8}" srcOrd="0" destOrd="0" presId="urn:microsoft.com/office/officeart/2005/8/layout/chart3"/>
    <dgm:cxn modelId="{6C88A87E-0A16-4031-B8F4-99D131100A60}" type="presParOf" srcId="{B91727B3-5CE7-41F7-B293-A0C66314DBED}" destId="{68FBC739-7762-4FFA-BFDA-5403171AC7A8}" srcOrd="0" destOrd="0" presId="urn:microsoft.com/office/officeart/2005/8/layout/chart3"/>
    <dgm:cxn modelId="{C5773E41-B697-468D-BFDD-D71B37D87F5F}" type="presParOf" srcId="{B91727B3-5CE7-41F7-B293-A0C66314DBED}" destId="{635A76C3-C8A1-4AC3-80BE-229AF7514413}" srcOrd="1" destOrd="0" presId="urn:microsoft.com/office/officeart/2005/8/layout/chart3"/>
    <dgm:cxn modelId="{200FF195-7A3A-439A-8848-AB1BD66925F2}" type="presParOf" srcId="{B91727B3-5CE7-41F7-B293-A0C66314DBED}" destId="{DD9003C0-6D6D-4B0C-89DF-622892E849E9}" srcOrd="2" destOrd="0" presId="urn:microsoft.com/office/officeart/2005/8/layout/chart3"/>
    <dgm:cxn modelId="{6CCF2BC4-13BB-4F22-AF4D-608D6E01EE8E}" type="presParOf" srcId="{B91727B3-5CE7-41F7-B293-A0C66314DBED}" destId="{AA90F169-C394-4CE9-BCF9-7654CB8E5364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7BFA6EF-62FF-4C2E-A0ED-B9FA846A3CB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2719669-DF2B-4FB3-9402-115F3ECB5A38}">
      <dgm:prSet/>
      <dgm:spPr/>
      <dgm:t>
        <a:bodyPr/>
        <a:lstStyle/>
        <a:p>
          <a:r>
            <a:rPr lang="es-MX" b="1"/>
            <a:t>SRE-PSC-215/2018 y SRE-PSC-235/2018</a:t>
          </a:r>
          <a:endParaRPr lang="en-US"/>
        </a:p>
      </dgm:t>
    </dgm:pt>
    <dgm:pt modelId="{911D6B4C-5277-4DAE-BEBB-058198ED7610}" type="parTrans" cxnId="{FE224C74-A05C-4061-B6E3-27DB99ED00AF}">
      <dgm:prSet/>
      <dgm:spPr/>
      <dgm:t>
        <a:bodyPr/>
        <a:lstStyle/>
        <a:p>
          <a:endParaRPr lang="en-US"/>
        </a:p>
      </dgm:t>
    </dgm:pt>
    <dgm:pt modelId="{FA801FE2-7232-4320-BDFC-551A981F1022}" type="sibTrans" cxnId="{FE224C74-A05C-4061-B6E3-27DB99ED00AF}">
      <dgm:prSet/>
      <dgm:spPr/>
      <dgm:t>
        <a:bodyPr/>
        <a:lstStyle/>
        <a:p>
          <a:endParaRPr lang="en-US"/>
        </a:p>
      </dgm:t>
    </dgm:pt>
    <dgm:pt modelId="{F6D4407A-CBCA-4608-B1F5-947105AB44FC}">
      <dgm:prSet/>
      <dgm:spPr/>
      <dgm:t>
        <a:bodyPr/>
        <a:lstStyle/>
        <a:p>
          <a:r>
            <a:rPr lang="es-MX" b="1"/>
            <a:t>Órganos:</a:t>
          </a:r>
          <a:endParaRPr lang="en-US"/>
        </a:p>
      </dgm:t>
    </dgm:pt>
    <dgm:pt modelId="{1743864B-DEBC-42AC-A0B0-841E1C968DF2}" type="parTrans" cxnId="{0C9B3701-6C7F-4E0B-A655-D1A40F20BECB}">
      <dgm:prSet/>
      <dgm:spPr/>
      <dgm:t>
        <a:bodyPr/>
        <a:lstStyle/>
        <a:p>
          <a:endParaRPr lang="en-US"/>
        </a:p>
      </dgm:t>
    </dgm:pt>
    <dgm:pt modelId="{EC17EF1B-639F-4124-80A6-D662CACBD1D7}" type="sibTrans" cxnId="{0C9B3701-6C7F-4E0B-A655-D1A40F20BECB}">
      <dgm:prSet/>
      <dgm:spPr/>
      <dgm:t>
        <a:bodyPr/>
        <a:lstStyle/>
        <a:p>
          <a:endParaRPr lang="en-US"/>
        </a:p>
      </dgm:t>
    </dgm:pt>
    <dgm:pt modelId="{3A125AC8-7E03-40DF-9B4C-BFE29AB2ACE1}">
      <dgm:prSet/>
      <dgm:spPr/>
      <dgm:t>
        <a:bodyPr/>
        <a:lstStyle/>
        <a:p>
          <a:r>
            <a:rPr lang="es-MX"/>
            <a:t>Sala Regional Especializada</a:t>
          </a:r>
          <a:endParaRPr lang="en-US"/>
        </a:p>
      </dgm:t>
    </dgm:pt>
    <dgm:pt modelId="{16B100C1-9EA5-4E09-BAA7-B13C4CA369F2}" type="parTrans" cxnId="{748EE5A2-70E5-47E7-A057-B694BC55C0F6}">
      <dgm:prSet/>
      <dgm:spPr/>
      <dgm:t>
        <a:bodyPr/>
        <a:lstStyle/>
        <a:p>
          <a:endParaRPr lang="en-US"/>
        </a:p>
      </dgm:t>
    </dgm:pt>
    <dgm:pt modelId="{9E7D90A2-92B3-4AF7-9F0A-99FC495942D9}" type="sibTrans" cxnId="{748EE5A2-70E5-47E7-A057-B694BC55C0F6}">
      <dgm:prSet/>
      <dgm:spPr/>
      <dgm:t>
        <a:bodyPr/>
        <a:lstStyle/>
        <a:p>
          <a:endParaRPr lang="en-US"/>
        </a:p>
      </dgm:t>
    </dgm:pt>
    <dgm:pt modelId="{F2BA7952-679E-4439-81A2-D007A2EA3974}">
      <dgm:prSet/>
      <dgm:spPr/>
      <dgm:t>
        <a:bodyPr/>
        <a:lstStyle/>
        <a:p>
          <a:r>
            <a:rPr lang="es-MX"/>
            <a:t>Confirmado por la Sala Superior.</a:t>
          </a:r>
          <a:endParaRPr lang="en-US"/>
        </a:p>
      </dgm:t>
    </dgm:pt>
    <dgm:pt modelId="{066E9F9A-3BC8-4FE8-933B-08C02CC626EE}" type="parTrans" cxnId="{32E6C3C7-CD5A-4B7C-8810-39503AAF4C2A}">
      <dgm:prSet/>
      <dgm:spPr/>
      <dgm:t>
        <a:bodyPr/>
        <a:lstStyle/>
        <a:p>
          <a:endParaRPr lang="en-US"/>
        </a:p>
      </dgm:t>
    </dgm:pt>
    <dgm:pt modelId="{36D50163-A50F-40BF-BC5F-529A354F05DF}" type="sibTrans" cxnId="{32E6C3C7-CD5A-4B7C-8810-39503AAF4C2A}">
      <dgm:prSet/>
      <dgm:spPr/>
      <dgm:t>
        <a:bodyPr/>
        <a:lstStyle/>
        <a:p>
          <a:endParaRPr lang="en-US"/>
        </a:p>
      </dgm:t>
    </dgm:pt>
    <dgm:pt modelId="{665346F5-8264-4647-8420-7416463AE8E0}">
      <dgm:prSet/>
      <dgm:spPr/>
      <dgm:t>
        <a:bodyPr/>
        <a:lstStyle/>
        <a:p>
          <a:r>
            <a:rPr lang="es-MX" b="1"/>
            <a:t>Hechos</a:t>
          </a:r>
          <a:endParaRPr lang="en-US"/>
        </a:p>
      </dgm:t>
    </dgm:pt>
    <dgm:pt modelId="{ECFE5445-17C6-435E-9FD0-F992A55E640C}" type="parTrans" cxnId="{36754844-B7C5-41C7-8F29-B8427C315ACE}">
      <dgm:prSet/>
      <dgm:spPr/>
      <dgm:t>
        <a:bodyPr/>
        <a:lstStyle/>
        <a:p>
          <a:endParaRPr lang="en-US"/>
        </a:p>
      </dgm:t>
    </dgm:pt>
    <dgm:pt modelId="{6CCBABA1-CB48-44F3-82D8-DFB6E375C253}" type="sibTrans" cxnId="{36754844-B7C5-41C7-8F29-B8427C315ACE}">
      <dgm:prSet/>
      <dgm:spPr/>
      <dgm:t>
        <a:bodyPr/>
        <a:lstStyle/>
        <a:p>
          <a:endParaRPr lang="en-US"/>
        </a:p>
      </dgm:t>
    </dgm:pt>
    <dgm:pt modelId="{B0328BEA-53BD-448B-882E-EF41EEB9805D}">
      <dgm:prSet/>
      <dgm:spPr/>
      <dgm:t>
        <a:bodyPr/>
        <a:lstStyle/>
        <a:p>
          <a:r>
            <a:rPr lang="es-MX"/>
            <a:t>Spots del PRI durante la campaña presidencial de 2018 señalaron que </a:t>
          </a:r>
          <a:r>
            <a:rPr lang="es-MX" b="1"/>
            <a:t>Nestora Salgado era secuestradora</a:t>
          </a:r>
          <a:r>
            <a:rPr lang="es-MX"/>
            <a:t>.</a:t>
          </a:r>
          <a:endParaRPr lang="en-US"/>
        </a:p>
      </dgm:t>
    </dgm:pt>
    <dgm:pt modelId="{AD925BAA-66CA-4570-B5A4-87E8D2DC03F2}" type="parTrans" cxnId="{696285D8-C7D8-49D0-A2B6-A3E924B43753}">
      <dgm:prSet/>
      <dgm:spPr/>
      <dgm:t>
        <a:bodyPr/>
        <a:lstStyle/>
        <a:p>
          <a:endParaRPr lang="en-US"/>
        </a:p>
      </dgm:t>
    </dgm:pt>
    <dgm:pt modelId="{4AB39759-06A5-4B80-AC86-6B55D9C39FBE}" type="sibTrans" cxnId="{696285D8-C7D8-49D0-A2B6-A3E924B43753}">
      <dgm:prSet/>
      <dgm:spPr/>
      <dgm:t>
        <a:bodyPr/>
        <a:lstStyle/>
        <a:p>
          <a:endParaRPr lang="en-US"/>
        </a:p>
      </dgm:t>
    </dgm:pt>
    <dgm:pt modelId="{0CBC2833-BDA1-47CD-9C42-537D08A89671}" type="pres">
      <dgm:prSet presAssocID="{A7BFA6EF-62FF-4C2E-A0ED-B9FA846A3CB2}" presName="Name0" presStyleCnt="0">
        <dgm:presLayoutVars>
          <dgm:dir/>
          <dgm:resizeHandles val="exact"/>
        </dgm:presLayoutVars>
      </dgm:prSet>
      <dgm:spPr/>
    </dgm:pt>
    <dgm:pt modelId="{42C31F66-7151-4A9D-823D-5157FD9646BB}" type="pres">
      <dgm:prSet presAssocID="{72719669-DF2B-4FB3-9402-115F3ECB5A38}" presName="node" presStyleLbl="node1" presStyleIdx="0" presStyleCnt="6">
        <dgm:presLayoutVars>
          <dgm:bulletEnabled val="1"/>
        </dgm:presLayoutVars>
      </dgm:prSet>
      <dgm:spPr/>
    </dgm:pt>
    <dgm:pt modelId="{06839E38-17C3-4EF4-92CA-B86215D0CF37}" type="pres">
      <dgm:prSet presAssocID="{FA801FE2-7232-4320-BDFC-551A981F1022}" presName="sibTrans" presStyleLbl="sibTrans1D1" presStyleIdx="0" presStyleCnt="5"/>
      <dgm:spPr/>
    </dgm:pt>
    <dgm:pt modelId="{AFFC5241-E94B-48C5-8724-C1DF8FDC2A67}" type="pres">
      <dgm:prSet presAssocID="{FA801FE2-7232-4320-BDFC-551A981F1022}" presName="connectorText" presStyleLbl="sibTrans1D1" presStyleIdx="0" presStyleCnt="5"/>
      <dgm:spPr/>
    </dgm:pt>
    <dgm:pt modelId="{CFDE3C4B-AB29-4584-AAD4-1BC737AB5EBB}" type="pres">
      <dgm:prSet presAssocID="{F6D4407A-CBCA-4608-B1F5-947105AB44FC}" presName="node" presStyleLbl="node1" presStyleIdx="1" presStyleCnt="6">
        <dgm:presLayoutVars>
          <dgm:bulletEnabled val="1"/>
        </dgm:presLayoutVars>
      </dgm:prSet>
      <dgm:spPr/>
    </dgm:pt>
    <dgm:pt modelId="{BA17ED38-CB44-453C-BD53-959CD9FB32C1}" type="pres">
      <dgm:prSet presAssocID="{EC17EF1B-639F-4124-80A6-D662CACBD1D7}" presName="sibTrans" presStyleLbl="sibTrans1D1" presStyleIdx="1" presStyleCnt="5"/>
      <dgm:spPr/>
    </dgm:pt>
    <dgm:pt modelId="{85FEDCD6-12AE-425A-8F7C-2DA4FEB33752}" type="pres">
      <dgm:prSet presAssocID="{EC17EF1B-639F-4124-80A6-D662CACBD1D7}" presName="connectorText" presStyleLbl="sibTrans1D1" presStyleIdx="1" presStyleCnt="5"/>
      <dgm:spPr/>
    </dgm:pt>
    <dgm:pt modelId="{CE8C5FA0-0133-4137-97FF-3FB1DE7A070F}" type="pres">
      <dgm:prSet presAssocID="{3A125AC8-7E03-40DF-9B4C-BFE29AB2ACE1}" presName="node" presStyleLbl="node1" presStyleIdx="2" presStyleCnt="6" custLinFactNeighborX="-30446" custLinFactNeighborY="2825">
        <dgm:presLayoutVars>
          <dgm:bulletEnabled val="1"/>
        </dgm:presLayoutVars>
      </dgm:prSet>
      <dgm:spPr/>
    </dgm:pt>
    <dgm:pt modelId="{D16BBA85-5025-4FD9-97BB-83492AC55FF8}" type="pres">
      <dgm:prSet presAssocID="{9E7D90A2-92B3-4AF7-9F0A-99FC495942D9}" presName="sibTrans" presStyleLbl="sibTrans1D1" presStyleIdx="2" presStyleCnt="5"/>
      <dgm:spPr/>
    </dgm:pt>
    <dgm:pt modelId="{F2DB92A0-AD8B-4BF7-A463-BF3F57A36AB4}" type="pres">
      <dgm:prSet presAssocID="{9E7D90A2-92B3-4AF7-9F0A-99FC495942D9}" presName="connectorText" presStyleLbl="sibTrans1D1" presStyleIdx="2" presStyleCnt="5"/>
      <dgm:spPr/>
    </dgm:pt>
    <dgm:pt modelId="{7B976F54-542C-4531-910F-DF564EE954F8}" type="pres">
      <dgm:prSet presAssocID="{F2BA7952-679E-4439-81A2-D007A2EA3974}" presName="node" presStyleLbl="node1" presStyleIdx="3" presStyleCnt="6">
        <dgm:presLayoutVars>
          <dgm:bulletEnabled val="1"/>
        </dgm:presLayoutVars>
      </dgm:prSet>
      <dgm:spPr/>
    </dgm:pt>
    <dgm:pt modelId="{21215D25-A937-4C4F-AB16-A779AF8ED1D9}" type="pres">
      <dgm:prSet presAssocID="{36D50163-A50F-40BF-BC5F-529A354F05DF}" presName="sibTrans" presStyleLbl="sibTrans1D1" presStyleIdx="3" presStyleCnt="5"/>
      <dgm:spPr/>
    </dgm:pt>
    <dgm:pt modelId="{6DE136B4-8D8E-483D-A017-0FDC4A2E1966}" type="pres">
      <dgm:prSet presAssocID="{36D50163-A50F-40BF-BC5F-529A354F05DF}" presName="connectorText" presStyleLbl="sibTrans1D1" presStyleIdx="3" presStyleCnt="5"/>
      <dgm:spPr/>
    </dgm:pt>
    <dgm:pt modelId="{AB5260BF-8609-453E-9AAB-83D5DC28B13E}" type="pres">
      <dgm:prSet presAssocID="{665346F5-8264-4647-8420-7416463AE8E0}" presName="node" presStyleLbl="node1" presStyleIdx="4" presStyleCnt="6">
        <dgm:presLayoutVars>
          <dgm:bulletEnabled val="1"/>
        </dgm:presLayoutVars>
      </dgm:prSet>
      <dgm:spPr/>
    </dgm:pt>
    <dgm:pt modelId="{D036F2C1-ADD3-4F88-BDBF-14059EE1F863}" type="pres">
      <dgm:prSet presAssocID="{6CCBABA1-CB48-44F3-82D8-DFB6E375C253}" presName="sibTrans" presStyleLbl="sibTrans1D1" presStyleIdx="4" presStyleCnt="5"/>
      <dgm:spPr/>
    </dgm:pt>
    <dgm:pt modelId="{2EEBF47E-FCA6-4B4D-B2AE-2E06462D7140}" type="pres">
      <dgm:prSet presAssocID="{6CCBABA1-CB48-44F3-82D8-DFB6E375C253}" presName="connectorText" presStyleLbl="sibTrans1D1" presStyleIdx="4" presStyleCnt="5"/>
      <dgm:spPr/>
    </dgm:pt>
    <dgm:pt modelId="{1C259C02-8B2C-4CD2-87A9-31DF4CB67641}" type="pres">
      <dgm:prSet presAssocID="{B0328BEA-53BD-448B-882E-EF41EEB9805D}" presName="node" presStyleLbl="node1" presStyleIdx="5" presStyleCnt="6">
        <dgm:presLayoutVars>
          <dgm:bulletEnabled val="1"/>
        </dgm:presLayoutVars>
      </dgm:prSet>
      <dgm:spPr/>
    </dgm:pt>
  </dgm:ptLst>
  <dgm:cxnLst>
    <dgm:cxn modelId="{0C9B3701-6C7F-4E0B-A655-D1A40F20BECB}" srcId="{A7BFA6EF-62FF-4C2E-A0ED-B9FA846A3CB2}" destId="{F6D4407A-CBCA-4608-B1F5-947105AB44FC}" srcOrd="1" destOrd="0" parTransId="{1743864B-DEBC-42AC-A0B0-841E1C968DF2}" sibTransId="{EC17EF1B-639F-4124-80A6-D662CACBD1D7}"/>
    <dgm:cxn modelId="{E3264D1A-56C6-455B-A457-64D3097CBD3D}" type="presOf" srcId="{665346F5-8264-4647-8420-7416463AE8E0}" destId="{AB5260BF-8609-453E-9AAB-83D5DC28B13E}" srcOrd="0" destOrd="0" presId="urn:microsoft.com/office/officeart/2016/7/layout/RepeatingBendingProcessNew"/>
    <dgm:cxn modelId="{8C4FB827-EE8E-4BF6-8B8B-64058C251A09}" type="presOf" srcId="{36D50163-A50F-40BF-BC5F-529A354F05DF}" destId="{6DE136B4-8D8E-483D-A017-0FDC4A2E1966}" srcOrd="1" destOrd="0" presId="urn:microsoft.com/office/officeart/2016/7/layout/RepeatingBendingProcessNew"/>
    <dgm:cxn modelId="{4B392F3D-D1B9-42B7-B949-24C6CF9DDB9C}" type="presOf" srcId="{EC17EF1B-639F-4124-80A6-D662CACBD1D7}" destId="{BA17ED38-CB44-453C-BD53-959CD9FB32C1}" srcOrd="0" destOrd="0" presId="urn:microsoft.com/office/officeart/2016/7/layout/RepeatingBendingProcessNew"/>
    <dgm:cxn modelId="{36754844-B7C5-41C7-8F29-B8427C315ACE}" srcId="{A7BFA6EF-62FF-4C2E-A0ED-B9FA846A3CB2}" destId="{665346F5-8264-4647-8420-7416463AE8E0}" srcOrd="4" destOrd="0" parTransId="{ECFE5445-17C6-435E-9FD0-F992A55E640C}" sibTransId="{6CCBABA1-CB48-44F3-82D8-DFB6E375C253}"/>
    <dgm:cxn modelId="{5D56436D-1E2D-4A39-AE24-BEB16686B88D}" type="presOf" srcId="{36D50163-A50F-40BF-BC5F-529A354F05DF}" destId="{21215D25-A937-4C4F-AB16-A779AF8ED1D9}" srcOrd="0" destOrd="0" presId="urn:microsoft.com/office/officeart/2016/7/layout/RepeatingBendingProcessNew"/>
    <dgm:cxn modelId="{29ABE14E-58EC-4A92-A987-31A2B045C56A}" type="presOf" srcId="{6CCBABA1-CB48-44F3-82D8-DFB6E375C253}" destId="{2EEBF47E-FCA6-4B4D-B2AE-2E06462D7140}" srcOrd="1" destOrd="0" presId="urn:microsoft.com/office/officeart/2016/7/layout/RepeatingBendingProcessNew"/>
    <dgm:cxn modelId="{D8B4DB51-8500-4F6C-BBB2-DCF07E58F5D4}" type="presOf" srcId="{9E7D90A2-92B3-4AF7-9F0A-99FC495942D9}" destId="{F2DB92A0-AD8B-4BF7-A463-BF3F57A36AB4}" srcOrd="1" destOrd="0" presId="urn:microsoft.com/office/officeart/2016/7/layout/RepeatingBendingProcessNew"/>
    <dgm:cxn modelId="{FE224C74-A05C-4061-B6E3-27DB99ED00AF}" srcId="{A7BFA6EF-62FF-4C2E-A0ED-B9FA846A3CB2}" destId="{72719669-DF2B-4FB3-9402-115F3ECB5A38}" srcOrd="0" destOrd="0" parTransId="{911D6B4C-5277-4DAE-BEBB-058198ED7610}" sibTransId="{FA801FE2-7232-4320-BDFC-551A981F1022}"/>
    <dgm:cxn modelId="{CAF0A694-ADB6-4244-88D7-48C8C333FC5E}" type="presOf" srcId="{6CCBABA1-CB48-44F3-82D8-DFB6E375C253}" destId="{D036F2C1-ADD3-4F88-BDBF-14059EE1F863}" srcOrd="0" destOrd="0" presId="urn:microsoft.com/office/officeart/2016/7/layout/RepeatingBendingProcessNew"/>
    <dgm:cxn modelId="{8CE5579B-327D-4467-8DF4-05A65BFB919E}" type="presOf" srcId="{FA801FE2-7232-4320-BDFC-551A981F1022}" destId="{AFFC5241-E94B-48C5-8724-C1DF8FDC2A67}" srcOrd="1" destOrd="0" presId="urn:microsoft.com/office/officeart/2016/7/layout/RepeatingBendingProcessNew"/>
    <dgm:cxn modelId="{748EE5A2-70E5-47E7-A057-B694BC55C0F6}" srcId="{A7BFA6EF-62FF-4C2E-A0ED-B9FA846A3CB2}" destId="{3A125AC8-7E03-40DF-9B4C-BFE29AB2ACE1}" srcOrd="2" destOrd="0" parTransId="{16B100C1-9EA5-4E09-BAA7-B13C4CA369F2}" sibTransId="{9E7D90A2-92B3-4AF7-9F0A-99FC495942D9}"/>
    <dgm:cxn modelId="{482226A8-5CCB-4383-B294-6EAE2EFC8E77}" type="presOf" srcId="{F6D4407A-CBCA-4608-B1F5-947105AB44FC}" destId="{CFDE3C4B-AB29-4584-AAD4-1BC737AB5EBB}" srcOrd="0" destOrd="0" presId="urn:microsoft.com/office/officeart/2016/7/layout/RepeatingBendingProcessNew"/>
    <dgm:cxn modelId="{B811B0B9-BDBF-4170-B7C3-0C4A6685983F}" type="presOf" srcId="{EC17EF1B-639F-4124-80A6-D662CACBD1D7}" destId="{85FEDCD6-12AE-425A-8F7C-2DA4FEB33752}" srcOrd="1" destOrd="0" presId="urn:microsoft.com/office/officeart/2016/7/layout/RepeatingBendingProcessNew"/>
    <dgm:cxn modelId="{32E6C3C7-CD5A-4B7C-8810-39503AAF4C2A}" srcId="{A7BFA6EF-62FF-4C2E-A0ED-B9FA846A3CB2}" destId="{F2BA7952-679E-4439-81A2-D007A2EA3974}" srcOrd="3" destOrd="0" parTransId="{066E9F9A-3BC8-4FE8-933B-08C02CC626EE}" sibTransId="{36D50163-A50F-40BF-BC5F-529A354F05DF}"/>
    <dgm:cxn modelId="{1F5CB5C9-765E-4EE0-AFDF-DC90A0801F82}" type="presOf" srcId="{B0328BEA-53BD-448B-882E-EF41EEB9805D}" destId="{1C259C02-8B2C-4CD2-87A9-31DF4CB67641}" srcOrd="0" destOrd="0" presId="urn:microsoft.com/office/officeart/2016/7/layout/RepeatingBendingProcessNew"/>
    <dgm:cxn modelId="{90D66CD2-3263-416C-9B1A-F160AC540218}" type="presOf" srcId="{3A125AC8-7E03-40DF-9B4C-BFE29AB2ACE1}" destId="{CE8C5FA0-0133-4137-97FF-3FB1DE7A070F}" srcOrd="0" destOrd="0" presId="urn:microsoft.com/office/officeart/2016/7/layout/RepeatingBendingProcessNew"/>
    <dgm:cxn modelId="{696285D8-C7D8-49D0-A2B6-A3E924B43753}" srcId="{A7BFA6EF-62FF-4C2E-A0ED-B9FA846A3CB2}" destId="{B0328BEA-53BD-448B-882E-EF41EEB9805D}" srcOrd="5" destOrd="0" parTransId="{AD925BAA-66CA-4570-B5A4-87E8D2DC03F2}" sibTransId="{4AB39759-06A5-4B80-AC86-6B55D9C39FBE}"/>
    <dgm:cxn modelId="{5ADA59EE-0AC9-4A04-AC66-795F8B057F9C}" type="presOf" srcId="{9E7D90A2-92B3-4AF7-9F0A-99FC495942D9}" destId="{D16BBA85-5025-4FD9-97BB-83492AC55FF8}" srcOrd="0" destOrd="0" presId="urn:microsoft.com/office/officeart/2016/7/layout/RepeatingBendingProcessNew"/>
    <dgm:cxn modelId="{4A9AA1F1-A3DF-45E0-B26A-D4BCA56D7A53}" type="presOf" srcId="{A7BFA6EF-62FF-4C2E-A0ED-B9FA846A3CB2}" destId="{0CBC2833-BDA1-47CD-9C42-537D08A89671}" srcOrd="0" destOrd="0" presId="urn:microsoft.com/office/officeart/2016/7/layout/RepeatingBendingProcessNew"/>
    <dgm:cxn modelId="{671C0FF8-B83C-499E-8DA5-7AA70C9750C6}" type="presOf" srcId="{72719669-DF2B-4FB3-9402-115F3ECB5A38}" destId="{42C31F66-7151-4A9D-823D-5157FD9646BB}" srcOrd="0" destOrd="0" presId="urn:microsoft.com/office/officeart/2016/7/layout/RepeatingBendingProcessNew"/>
    <dgm:cxn modelId="{A10D56FA-BB3A-4899-8497-E5BB6DC137E9}" type="presOf" srcId="{FA801FE2-7232-4320-BDFC-551A981F1022}" destId="{06839E38-17C3-4EF4-92CA-B86215D0CF37}" srcOrd="0" destOrd="0" presId="urn:microsoft.com/office/officeart/2016/7/layout/RepeatingBendingProcessNew"/>
    <dgm:cxn modelId="{788FF3FE-1C96-4DC9-A988-B97C288DE33F}" type="presOf" srcId="{F2BA7952-679E-4439-81A2-D007A2EA3974}" destId="{7B976F54-542C-4531-910F-DF564EE954F8}" srcOrd="0" destOrd="0" presId="urn:microsoft.com/office/officeart/2016/7/layout/RepeatingBendingProcessNew"/>
    <dgm:cxn modelId="{E78273A7-0AE3-4735-AD69-3C9057411141}" type="presParOf" srcId="{0CBC2833-BDA1-47CD-9C42-537D08A89671}" destId="{42C31F66-7151-4A9D-823D-5157FD9646BB}" srcOrd="0" destOrd="0" presId="urn:microsoft.com/office/officeart/2016/7/layout/RepeatingBendingProcessNew"/>
    <dgm:cxn modelId="{14231988-8EA6-49BB-8AC8-B93853D7E2FF}" type="presParOf" srcId="{0CBC2833-BDA1-47CD-9C42-537D08A89671}" destId="{06839E38-17C3-4EF4-92CA-B86215D0CF37}" srcOrd="1" destOrd="0" presId="urn:microsoft.com/office/officeart/2016/7/layout/RepeatingBendingProcessNew"/>
    <dgm:cxn modelId="{49645175-561F-416E-882C-EF0C08366276}" type="presParOf" srcId="{06839E38-17C3-4EF4-92CA-B86215D0CF37}" destId="{AFFC5241-E94B-48C5-8724-C1DF8FDC2A67}" srcOrd="0" destOrd="0" presId="urn:microsoft.com/office/officeart/2016/7/layout/RepeatingBendingProcessNew"/>
    <dgm:cxn modelId="{2E8B0669-54D2-4D9B-BE67-934494C1C8E1}" type="presParOf" srcId="{0CBC2833-BDA1-47CD-9C42-537D08A89671}" destId="{CFDE3C4B-AB29-4584-AAD4-1BC737AB5EBB}" srcOrd="2" destOrd="0" presId="urn:microsoft.com/office/officeart/2016/7/layout/RepeatingBendingProcessNew"/>
    <dgm:cxn modelId="{E11486F9-856E-47D8-BD33-D3FDB1C2ED37}" type="presParOf" srcId="{0CBC2833-BDA1-47CD-9C42-537D08A89671}" destId="{BA17ED38-CB44-453C-BD53-959CD9FB32C1}" srcOrd="3" destOrd="0" presId="urn:microsoft.com/office/officeart/2016/7/layout/RepeatingBendingProcessNew"/>
    <dgm:cxn modelId="{9045AB6E-F380-4C24-85C2-36C8984C798F}" type="presParOf" srcId="{BA17ED38-CB44-453C-BD53-959CD9FB32C1}" destId="{85FEDCD6-12AE-425A-8F7C-2DA4FEB33752}" srcOrd="0" destOrd="0" presId="urn:microsoft.com/office/officeart/2016/7/layout/RepeatingBendingProcessNew"/>
    <dgm:cxn modelId="{C9DC790C-E973-47D1-AA8F-4C7686599A04}" type="presParOf" srcId="{0CBC2833-BDA1-47CD-9C42-537D08A89671}" destId="{CE8C5FA0-0133-4137-97FF-3FB1DE7A070F}" srcOrd="4" destOrd="0" presId="urn:microsoft.com/office/officeart/2016/7/layout/RepeatingBendingProcessNew"/>
    <dgm:cxn modelId="{E08E3D64-58FD-4B7A-BD1D-16B68D5ABE2E}" type="presParOf" srcId="{0CBC2833-BDA1-47CD-9C42-537D08A89671}" destId="{D16BBA85-5025-4FD9-97BB-83492AC55FF8}" srcOrd="5" destOrd="0" presId="urn:microsoft.com/office/officeart/2016/7/layout/RepeatingBendingProcessNew"/>
    <dgm:cxn modelId="{9E9A3C26-71DA-455B-A8DA-997B58B20BE0}" type="presParOf" srcId="{D16BBA85-5025-4FD9-97BB-83492AC55FF8}" destId="{F2DB92A0-AD8B-4BF7-A463-BF3F57A36AB4}" srcOrd="0" destOrd="0" presId="urn:microsoft.com/office/officeart/2016/7/layout/RepeatingBendingProcessNew"/>
    <dgm:cxn modelId="{418722F7-2AE2-4D8C-A58F-3CD22F688156}" type="presParOf" srcId="{0CBC2833-BDA1-47CD-9C42-537D08A89671}" destId="{7B976F54-542C-4531-910F-DF564EE954F8}" srcOrd="6" destOrd="0" presId="urn:microsoft.com/office/officeart/2016/7/layout/RepeatingBendingProcessNew"/>
    <dgm:cxn modelId="{C2F82EC6-EA15-4D12-A890-4E8CE280D2AC}" type="presParOf" srcId="{0CBC2833-BDA1-47CD-9C42-537D08A89671}" destId="{21215D25-A937-4C4F-AB16-A779AF8ED1D9}" srcOrd="7" destOrd="0" presId="urn:microsoft.com/office/officeart/2016/7/layout/RepeatingBendingProcessNew"/>
    <dgm:cxn modelId="{AA6A208F-5191-495E-BA10-6421969BB65D}" type="presParOf" srcId="{21215D25-A937-4C4F-AB16-A779AF8ED1D9}" destId="{6DE136B4-8D8E-483D-A017-0FDC4A2E1966}" srcOrd="0" destOrd="0" presId="urn:microsoft.com/office/officeart/2016/7/layout/RepeatingBendingProcessNew"/>
    <dgm:cxn modelId="{4C893BED-0591-42FF-837D-3C31CA7CF08C}" type="presParOf" srcId="{0CBC2833-BDA1-47CD-9C42-537D08A89671}" destId="{AB5260BF-8609-453E-9AAB-83D5DC28B13E}" srcOrd="8" destOrd="0" presId="urn:microsoft.com/office/officeart/2016/7/layout/RepeatingBendingProcessNew"/>
    <dgm:cxn modelId="{6B97BAA7-FFB0-428C-992A-FC804B0B182C}" type="presParOf" srcId="{0CBC2833-BDA1-47CD-9C42-537D08A89671}" destId="{D036F2C1-ADD3-4F88-BDBF-14059EE1F863}" srcOrd="9" destOrd="0" presId="urn:microsoft.com/office/officeart/2016/7/layout/RepeatingBendingProcessNew"/>
    <dgm:cxn modelId="{57492CBA-9A67-4703-9A0E-CA97622DDC65}" type="presParOf" srcId="{D036F2C1-ADD3-4F88-BDBF-14059EE1F863}" destId="{2EEBF47E-FCA6-4B4D-B2AE-2E06462D7140}" srcOrd="0" destOrd="0" presId="urn:microsoft.com/office/officeart/2016/7/layout/RepeatingBendingProcessNew"/>
    <dgm:cxn modelId="{0CDA5674-EF28-4058-90B6-C0DC92AFE13E}" type="presParOf" srcId="{0CBC2833-BDA1-47CD-9C42-537D08A89671}" destId="{1C259C02-8B2C-4CD2-87A9-31DF4CB6764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F84D3D-E1B8-457D-B32D-BB5A406043C7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678C8F9-CF4C-4323-B91D-B7D9509EE334}">
      <dgm:prSet/>
      <dgm:spPr/>
      <dgm:t>
        <a:bodyPr/>
        <a:lstStyle/>
        <a:p>
          <a:r>
            <a:rPr lang="es-MX"/>
            <a:t>Cuando estos mensajes se transmiten por medios electrónicos —radio, televisión o internet— se habla de </a:t>
          </a:r>
          <a:r>
            <a:rPr lang="es-MX" b="1"/>
            <a:t>propaganda electrónica</a:t>
          </a:r>
          <a:r>
            <a:rPr lang="es-MX"/>
            <a:t>.</a:t>
          </a:r>
          <a:endParaRPr lang="en-US"/>
        </a:p>
      </dgm:t>
    </dgm:pt>
    <dgm:pt modelId="{955958F6-6BBD-4F1D-8082-82D25CE114D1}" type="parTrans" cxnId="{15A78F89-F0CD-458F-8CDA-585050AC23B8}">
      <dgm:prSet/>
      <dgm:spPr/>
      <dgm:t>
        <a:bodyPr/>
        <a:lstStyle/>
        <a:p>
          <a:endParaRPr lang="en-US"/>
        </a:p>
      </dgm:t>
    </dgm:pt>
    <dgm:pt modelId="{E84262D5-6069-4485-A1BD-3780D69B7121}" type="sibTrans" cxnId="{15A78F89-F0CD-458F-8CDA-585050AC23B8}">
      <dgm:prSet/>
      <dgm:spPr/>
      <dgm:t>
        <a:bodyPr/>
        <a:lstStyle/>
        <a:p>
          <a:endParaRPr lang="en-US"/>
        </a:p>
      </dgm:t>
    </dgm:pt>
    <dgm:pt modelId="{91668CEA-E263-47DF-A36A-78A3461AADA1}">
      <dgm:prSet/>
      <dgm:spPr/>
      <dgm:t>
        <a:bodyPr/>
        <a:lstStyle/>
        <a:p>
          <a:r>
            <a:rPr lang="es-MX"/>
            <a:t>En el sistema mexicano, el modelo de comunicación política se caracteriza por:</a:t>
          </a:r>
          <a:endParaRPr lang="en-US"/>
        </a:p>
      </dgm:t>
    </dgm:pt>
    <dgm:pt modelId="{7D8DF7E3-E38A-4DE6-A7FC-E2045ECAA315}" type="parTrans" cxnId="{0BA69C14-F92D-42E0-8065-270C2C59BC69}">
      <dgm:prSet/>
      <dgm:spPr/>
      <dgm:t>
        <a:bodyPr/>
        <a:lstStyle/>
        <a:p>
          <a:endParaRPr lang="en-US"/>
        </a:p>
      </dgm:t>
    </dgm:pt>
    <dgm:pt modelId="{99CD068E-1C28-4CF0-9A12-8678F222F7C8}" type="sibTrans" cxnId="{0BA69C14-F92D-42E0-8065-270C2C59BC69}">
      <dgm:prSet/>
      <dgm:spPr/>
      <dgm:t>
        <a:bodyPr/>
        <a:lstStyle/>
        <a:p>
          <a:endParaRPr lang="en-US"/>
        </a:p>
      </dgm:t>
    </dgm:pt>
    <dgm:pt modelId="{AE85B259-09F7-47BF-A446-B4B59648F194}">
      <dgm:prSet/>
      <dgm:spPr/>
      <dgm:t>
        <a:bodyPr/>
        <a:lstStyle/>
        <a:p>
          <a:r>
            <a:rPr lang="es-MX"/>
            <a:t>prohibición de compra directa de tiempo en radio y televisión</a:t>
          </a:r>
          <a:endParaRPr lang="en-US"/>
        </a:p>
      </dgm:t>
    </dgm:pt>
    <dgm:pt modelId="{F8E9E1F7-C8E6-4F6B-9DE1-E2C5EE5F2E55}" type="parTrans" cxnId="{CADDDE70-A192-4306-AA87-4AE7A4A7B4EB}">
      <dgm:prSet/>
      <dgm:spPr/>
      <dgm:t>
        <a:bodyPr/>
        <a:lstStyle/>
        <a:p>
          <a:endParaRPr lang="en-US"/>
        </a:p>
      </dgm:t>
    </dgm:pt>
    <dgm:pt modelId="{4753D326-F814-4A16-968B-FFFF5134B6F8}" type="sibTrans" cxnId="{CADDDE70-A192-4306-AA87-4AE7A4A7B4EB}">
      <dgm:prSet/>
      <dgm:spPr/>
      <dgm:t>
        <a:bodyPr/>
        <a:lstStyle/>
        <a:p>
          <a:endParaRPr lang="en-US"/>
        </a:p>
      </dgm:t>
    </dgm:pt>
    <dgm:pt modelId="{C92FDC69-851E-4A4E-8696-BD80E1187E1A}">
      <dgm:prSet/>
      <dgm:spPr/>
      <dgm:t>
        <a:bodyPr/>
        <a:lstStyle/>
        <a:p>
          <a:r>
            <a:rPr lang="es-MX"/>
            <a:t>administración del tiempo del Estado por el </a:t>
          </a:r>
          <a:r>
            <a:rPr lang="es-MX" b="1"/>
            <a:t>Instituto Nacional Electoral</a:t>
          </a:r>
          <a:r>
            <a:rPr lang="es-MX"/>
            <a:t>.</a:t>
          </a:r>
          <a:endParaRPr lang="en-US"/>
        </a:p>
      </dgm:t>
    </dgm:pt>
    <dgm:pt modelId="{2779F00E-7278-4441-A63C-983508F7FB6D}" type="parTrans" cxnId="{2E8188B5-263B-4C05-B901-CF58D3A9AE1F}">
      <dgm:prSet/>
      <dgm:spPr/>
      <dgm:t>
        <a:bodyPr/>
        <a:lstStyle/>
        <a:p>
          <a:endParaRPr lang="en-US"/>
        </a:p>
      </dgm:t>
    </dgm:pt>
    <dgm:pt modelId="{309DF197-3344-43A0-8DB6-32CF993CC36A}" type="sibTrans" cxnId="{2E8188B5-263B-4C05-B901-CF58D3A9AE1F}">
      <dgm:prSet/>
      <dgm:spPr/>
      <dgm:t>
        <a:bodyPr/>
        <a:lstStyle/>
        <a:p>
          <a:endParaRPr lang="en-US"/>
        </a:p>
      </dgm:t>
    </dgm:pt>
    <dgm:pt modelId="{6B2679A8-FE0C-418A-BA76-D7434157105E}" type="pres">
      <dgm:prSet presAssocID="{B2F84D3D-E1B8-457D-B32D-BB5A406043C7}" presName="matrix" presStyleCnt="0">
        <dgm:presLayoutVars>
          <dgm:chMax val="1"/>
          <dgm:dir/>
          <dgm:resizeHandles val="exact"/>
        </dgm:presLayoutVars>
      </dgm:prSet>
      <dgm:spPr/>
    </dgm:pt>
    <dgm:pt modelId="{67351958-7B5F-438F-96FE-17268BBB6E7A}" type="pres">
      <dgm:prSet presAssocID="{B2F84D3D-E1B8-457D-B32D-BB5A406043C7}" presName="diamond" presStyleLbl="bgShp" presStyleIdx="0" presStyleCnt="1"/>
      <dgm:spPr/>
    </dgm:pt>
    <dgm:pt modelId="{D8B884DB-F06A-47E6-9D34-6D107049B89D}" type="pres">
      <dgm:prSet presAssocID="{B2F84D3D-E1B8-457D-B32D-BB5A406043C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9481CC7-C82A-468A-87A3-82591DF2006D}" type="pres">
      <dgm:prSet presAssocID="{B2F84D3D-E1B8-457D-B32D-BB5A406043C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BC33E41-2212-4E74-A128-0DCF616A5B7B}" type="pres">
      <dgm:prSet presAssocID="{B2F84D3D-E1B8-457D-B32D-BB5A406043C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489CD50-5623-48D1-BAA8-AF86A8570163}" type="pres">
      <dgm:prSet presAssocID="{B2F84D3D-E1B8-457D-B32D-BB5A406043C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A8F4A13-DBA0-4E46-81B1-81EA0B066DC1}" type="presOf" srcId="{C92FDC69-851E-4A4E-8696-BD80E1187E1A}" destId="{E489CD50-5623-48D1-BAA8-AF86A8570163}" srcOrd="0" destOrd="0" presId="urn:microsoft.com/office/officeart/2005/8/layout/matrix3"/>
    <dgm:cxn modelId="{0BA69C14-F92D-42E0-8065-270C2C59BC69}" srcId="{B2F84D3D-E1B8-457D-B32D-BB5A406043C7}" destId="{91668CEA-E263-47DF-A36A-78A3461AADA1}" srcOrd="1" destOrd="0" parTransId="{7D8DF7E3-E38A-4DE6-A7FC-E2045ECAA315}" sibTransId="{99CD068E-1C28-4CF0-9A12-8678F222F7C8}"/>
    <dgm:cxn modelId="{6135E95E-B238-411A-9673-BFE716B472BF}" type="presOf" srcId="{91668CEA-E263-47DF-A36A-78A3461AADA1}" destId="{69481CC7-C82A-468A-87A3-82591DF2006D}" srcOrd="0" destOrd="0" presId="urn:microsoft.com/office/officeart/2005/8/layout/matrix3"/>
    <dgm:cxn modelId="{CADDDE70-A192-4306-AA87-4AE7A4A7B4EB}" srcId="{B2F84D3D-E1B8-457D-B32D-BB5A406043C7}" destId="{AE85B259-09F7-47BF-A446-B4B59648F194}" srcOrd="2" destOrd="0" parTransId="{F8E9E1F7-C8E6-4F6B-9DE1-E2C5EE5F2E55}" sibTransId="{4753D326-F814-4A16-968B-FFFF5134B6F8}"/>
    <dgm:cxn modelId="{15A78F89-F0CD-458F-8CDA-585050AC23B8}" srcId="{B2F84D3D-E1B8-457D-B32D-BB5A406043C7}" destId="{8678C8F9-CF4C-4323-B91D-B7D9509EE334}" srcOrd="0" destOrd="0" parTransId="{955958F6-6BBD-4F1D-8082-82D25CE114D1}" sibTransId="{E84262D5-6069-4485-A1BD-3780D69B7121}"/>
    <dgm:cxn modelId="{E134BC8C-7055-4D26-AEB3-36D15AC51277}" type="presOf" srcId="{8678C8F9-CF4C-4323-B91D-B7D9509EE334}" destId="{D8B884DB-F06A-47E6-9D34-6D107049B89D}" srcOrd="0" destOrd="0" presId="urn:microsoft.com/office/officeart/2005/8/layout/matrix3"/>
    <dgm:cxn modelId="{92CC3DA8-6D40-46E2-BA43-4802F1EFDAAF}" type="presOf" srcId="{B2F84D3D-E1B8-457D-B32D-BB5A406043C7}" destId="{6B2679A8-FE0C-418A-BA76-D7434157105E}" srcOrd="0" destOrd="0" presId="urn:microsoft.com/office/officeart/2005/8/layout/matrix3"/>
    <dgm:cxn modelId="{2E8188B5-263B-4C05-B901-CF58D3A9AE1F}" srcId="{B2F84D3D-E1B8-457D-B32D-BB5A406043C7}" destId="{C92FDC69-851E-4A4E-8696-BD80E1187E1A}" srcOrd="3" destOrd="0" parTransId="{2779F00E-7278-4441-A63C-983508F7FB6D}" sibTransId="{309DF197-3344-43A0-8DB6-32CF993CC36A}"/>
    <dgm:cxn modelId="{5DDDADF3-6709-49D1-B013-A9C86B91323B}" type="presOf" srcId="{AE85B259-09F7-47BF-A446-B4B59648F194}" destId="{CBC33E41-2212-4E74-A128-0DCF616A5B7B}" srcOrd="0" destOrd="0" presId="urn:microsoft.com/office/officeart/2005/8/layout/matrix3"/>
    <dgm:cxn modelId="{42010C8D-FA3F-4ADB-BE6D-6C068D4A0C52}" type="presParOf" srcId="{6B2679A8-FE0C-418A-BA76-D7434157105E}" destId="{67351958-7B5F-438F-96FE-17268BBB6E7A}" srcOrd="0" destOrd="0" presId="urn:microsoft.com/office/officeart/2005/8/layout/matrix3"/>
    <dgm:cxn modelId="{23D1F476-BA88-4B23-9614-189B7E1EF80A}" type="presParOf" srcId="{6B2679A8-FE0C-418A-BA76-D7434157105E}" destId="{D8B884DB-F06A-47E6-9D34-6D107049B89D}" srcOrd="1" destOrd="0" presId="urn:microsoft.com/office/officeart/2005/8/layout/matrix3"/>
    <dgm:cxn modelId="{BF5F7F5D-E8D8-4FE0-AB55-42FCF73D7F2B}" type="presParOf" srcId="{6B2679A8-FE0C-418A-BA76-D7434157105E}" destId="{69481CC7-C82A-468A-87A3-82591DF2006D}" srcOrd="2" destOrd="0" presId="urn:microsoft.com/office/officeart/2005/8/layout/matrix3"/>
    <dgm:cxn modelId="{A9FCEE48-058B-4B09-9E9E-8F26472308F2}" type="presParOf" srcId="{6B2679A8-FE0C-418A-BA76-D7434157105E}" destId="{CBC33E41-2212-4E74-A128-0DCF616A5B7B}" srcOrd="3" destOrd="0" presId="urn:microsoft.com/office/officeart/2005/8/layout/matrix3"/>
    <dgm:cxn modelId="{F2AE2204-1436-4AA2-9A4B-5350D03FD528}" type="presParOf" srcId="{6B2679A8-FE0C-418A-BA76-D7434157105E}" destId="{E489CD50-5623-48D1-BAA8-AF86A857016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A2B780A-B738-470F-8608-55E46C9ED4C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FACC38-C33E-4393-AC9D-71243170C6C7}">
      <dgm:prSet/>
      <dgm:spPr/>
      <dgm:t>
        <a:bodyPr/>
        <a:lstStyle/>
        <a:p>
          <a:pPr algn="just"/>
          <a:r>
            <a:rPr lang="es-MX" b="1" dirty="0"/>
            <a:t>Procedimiento sobre propaganda contra Maru Campos en la elección de Chihuahua 2021</a:t>
          </a:r>
          <a:endParaRPr lang="en-US" dirty="0"/>
        </a:p>
      </dgm:t>
    </dgm:pt>
    <dgm:pt modelId="{CE7DE509-A7E4-4747-9C05-BAB5E94860A5}" type="parTrans" cxnId="{C13A1A97-CD63-48BD-9657-6C35CEE4DFDD}">
      <dgm:prSet/>
      <dgm:spPr/>
      <dgm:t>
        <a:bodyPr/>
        <a:lstStyle/>
        <a:p>
          <a:endParaRPr lang="en-US"/>
        </a:p>
      </dgm:t>
    </dgm:pt>
    <dgm:pt modelId="{ED57022A-A1A9-44E5-85F1-34590B24FD4E}" type="sibTrans" cxnId="{C13A1A97-CD63-48BD-9657-6C35CEE4DFDD}">
      <dgm:prSet/>
      <dgm:spPr/>
      <dgm:t>
        <a:bodyPr/>
        <a:lstStyle/>
        <a:p>
          <a:endParaRPr lang="en-US"/>
        </a:p>
      </dgm:t>
    </dgm:pt>
    <dgm:pt modelId="{9EDE9342-89E3-4E98-8599-4F18D8033C19}">
      <dgm:prSet/>
      <dgm:spPr/>
      <dgm:t>
        <a:bodyPr/>
        <a:lstStyle/>
        <a:p>
          <a:r>
            <a:rPr lang="es-MX" b="1"/>
            <a:t>Hechos</a:t>
          </a:r>
          <a:endParaRPr lang="en-US"/>
        </a:p>
      </dgm:t>
    </dgm:pt>
    <dgm:pt modelId="{325A153B-C725-4E86-87B3-610412CDACE7}" type="parTrans" cxnId="{7B948780-0547-45A7-853C-388ECBFA5866}">
      <dgm:prSet/>
      <dgm:spPr/>
      <dgm:t>
        <a:bodyPr/>
        <a:lstStyle/>
        <a:p>
          <a:endParaRPr lang="en-US"/>
        </a:p>
      </dgm:t>
    </dgm:pt>
    <dgm:pt modelId="{690FFE8F-6213-42FB-8A2A-057F32974E4D}" type="sibTrans" cxnId="{7B948780-0547-45A7-853C-388ECBFA5866}">
      <dgm:prSet/>
      <dgm:spPr/>
      <dgm:t>
        <a:bodyPr/>
        <a:lstStyle/>
        <a:p>
          <a:endParaRPr lang="en-US"/>
        </a:p>
      </dgm:t>
    </dgm:pt>
    <dgm:pt modelId="{0667E5BE-0DF0-4FDD-A09D-1A6D262DADCF}">
      <dgm:prSet/>
      <dgm:spPr/>
      <dgm:t>
        <a:bodyPr/>
        <a:lstStyle/>
        <a:p>
          <a:pPr algn="just"/>
          <a:r>
            <a:rPr lang="es-MX" dirty="0"/>
            <a:t>El candidato </a:t>
          </a:r>
          <a:r>
            <a:rPr lang="es-MX" b="1" dirty="0"/>
            <a:t>Alfredo Lozoya</a:t>
          </a:r>
          <a:r>
            <a:rPr lang="es-MX" dirty="0"/>
            <a:t> difundió mensajes señalando presuntos delitos de la candidata </a:t>
          </a:r>
          <a:r>
            <a:rPr lang="es-MX" b="1" dirty="0"/>
            <a:t>Maru Campos</a:t>
          </a:r>
          <a:r>
            <a:rPr lang="es-MX" dirty="0"/>
            <a:t>.</a:t>
          </a:r>
          <a:endParaRPr lang="en-US" dirty="0"/>
        </a:p>
      </dgm:t>
    </dgm:pt>
    <dgm:pt modelId="{F74FA93F-8BBA-4E7F-A8D4-0A1C23AC16FF}" type="parTrans" cxnId="{C998429B-E214-40E9-B44D-B8F73BA9BC44}">
      <dgm:prSet/>
      <dgm:spPr/>
      <dgm:t>
        <a:bodyPr/>
        <a:lstStyle/>
        <a:p>
          <a:endParaRPr lang="en-US"/>
        </a:p>
      </dgm:t>
    </dgm:pt>
    <dgm:pt modelId="{3FAFD985-1729-4F49-9BD5-A466184081FD}" type="sibTrans" cxnId="{C998429B-E214-40E9-B44D-B8F73BA9BC44}">
      <dgm:prSet/>
      <dgm:spPr/>
      <dgm:t>
        <a:bodyPr/>
        <a:lstStyle/>
        <a:p>
          <a:endParaRPr lang="en-US"/>
        </a:p>
      </dgm:t>
    </dgm:pt>
    <dgm:pt modelId="{757ED0A0-19C0-4CEC-A485-5285E8D13C02}" type="pres">
      <dgm:prSet presAssocID="{AA2B780A-B738-470F-8608-55E46C9ED4CB}" presName="outerComposite" presStyleCnt="0">
        <dgm:presLayoutVars>
          <dgm:chMax val="5"/>
          <dgm:dir/>
          <dgm:resizeHandles val="exact"/>
        </dgm:presLayoutVars>
      </dgm:prSet>
      <dgm:spPr/>
    </dgm:pt>
    <dgm:pt modelId="{BB0A9D11-9FEB-4103-9B47-160864C9A3D1}" type="pres">
      <dgm:prSet presAssocID="{AA2B780A-B738-470F-8608-55E46C9ED4CB}" presName="dummyMaxCanvas" presStyleCnt="0">
        <dgm:presLayoutVars/>
      </dgm:prSet>
      <dgm:spPr/>
    </dgm:pt>
    <dgm:pt modelId="{AB2E7B1B-E568-48A0-8A7E-C915F21117B7}" type="pres">
      <dgm:prSet presAssocID="{AA2B780A-B738-470F-8608-55E46C9ED4CB}" presName="ThreeNodes_1" presStyleLbl="node1" presStyleIdx="0" presStyleCnt="3" custLinFactNeighborX="-400" custLinFactNeighborY="244">
        <dgm:presLayoutVars>
          <dgm:bulletEnabled val="1"/>
        </dgm:presLayoutVars>
      </dgm:prSet>
      <dgm:spPr/>
    </dgm:pt>
    <dgm:pt modelId="{6E75E2B8-A4C9-4328-B569-217E175DE497}" type="pres">
      <dgm:prSet presAssocID="{AA2B780A-B738-470F-8608-55E46C9ED4CB}" presName="ThreeNodes_2" presStyleLbl="node1" presStyleIdx="1" presStyleCnt="3">
        <dgm:presLayoutVars>
          <dgm:bulletEnabled val="1"/>
        </dgm:presLayoutVars>
      </dgm:prSet>
      <dgm:spPr/>
    </dgm:pt>
    <dgm:pt modelId="{0D4E21F0-0467-4809-9A3F-18FFF631FFDA}" type="pres">
      <dgm:prSet presAssocID="{AA2B780A-B738-470F-8608-55E46C9ED4CB}" presName="ThreeNodes_3" presStyleLbl="node1" presStyleIdx="2" presStyleCnt="3">
        <dgm:presLayoutVars>
          <dgm:bulletEnabled val="1"/>
        </dgm:presLayoutVars>
      </dgm:prSet>
      <dgm:spPr/>
    </dgm:pt>
    <dgm:pt modelId="{4B43F32A-21C2-4088-8107-168B8C18BF96}" type="pres">
      <dgm:prSet presAssocID="{AA2B780A-B738-470F-8608-55E46C9ED4CB}" presName="ThreeConn_1-2" presStyleLbl="fgAccFollowNode1" presStyleIdx="0" presStyleCnt="2">
        <dgm:presLayoutVars>
          <dgm:bulletEnabled val="1"/>
        </dgm:presLayoutVars>
      </dgm:prSet>
      <dgm:spPr/>
    </dgm:pt>
    <dgm:pt modelId="{E11770D1-8492-4B58-85BE-8E4E01D48BDF}" type="pres">
      <dgm:prSet presAssocID="{AA2B780A-B738-470F-8608-55E46C9ED4CB}" presName="ThreeConn_2-3" presStyleLbl="fgAccFollowNode1" presStyleIdx="1" presStyleCnt="2">
        <dgm:presLayoutVars>
          <dgm:bulletEnabled val="1"/>
        </dgm:presLayoutVars>
      </dgm:prSet>
      <dgm:spPr/>
    </dgm:pt>
    <dgm:pt modelId="{E95E7886-E34F-4954-983D-DC0FA00D5A07}" type="pres">
      <dgm:prSet presAssocID="{AA2B780A-B738-470F-8608-55E46C9ED4CB}" presName="ThreeNodes_1_text" presStyleLbl="node1" presStyleIdx="2" presStyleCnt="3">
        <dgm:presLayoutVars>
          <dgm:bulletEnabled val="1"/>
        </dgm:presLayoutVars>
      </dgm:prSet>
      <dgm:spPr/>
    </dgm:pt>
    <dgm:pt modelId="{972C2294-868A-41A7-9D81-426E7719AE8C}" type="pres">
      <dgm:prSet presAssocID="{AA2B780A-B738-470F-8608-55E46C9ED4CB}" presName="ThreeNodes_2_text" presStyleLbl="node1" presStyleIdx="2" presStyleCnt="3">
        <dgm:presLayoutVars>
          <dgm:bulletEnabled val="1"/>
        </dgm:presLayoutVars>
      </dgm:prSet>
      <dgm:spPr/>
    </dgm:pt>
    <dgm:pt modelId="{0756FF9D-3FD7-4187-BD4B-6AE6EB9F7C83}" type="pres">
      <dgm:prSet presAssocID="{AA2B780A-B738-470F-8608-55E46C9ED4C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1D15272-9FDA-4496-ADD6-F543B228F634}" type="presOf" srcId="{0667E5BE-0DF0-4FDD-A09D-1A6D262DADCF}" destId="{0756FF9D-3FD7-4187-BD4B-6AE6EB9F7C83}" srcOrd="1" destOrd="0" presId="urn:microsoft.com/office/officeart/2005/8/layout/vProcess5"/>
    <dgm:cxn modelId="{26741974-502F-476D-8E7B-EA3FBEEBD3D7}" type="presOf" srcId="{9EDE9342-89E3-4E98-8599-4F18D8033C19}" destId="{972C2294-868A-41A7-9D81-426E7719AE8C}" srcOrd="1" destOrd="0" presId="urn:microsoft.com/office/officeart/2005/8/layout/vProcess5"/>
    <dgm:cxn modelId="{7B948780-0547-45A7-853C-388ECBFA5866}" srcId="{AA2B780A-B738-470F-8608-55E46C9ED4CB}" destId="{9EDE9342-89E3-4E98-8599-4F18D8033C19}" srcOrd="1" destOrd="0" parTransId="{325A153B-C725-4E86-87B3-610412CDACE7}" sibTransId="{690FFE8F-6213-42FB-8A2A-057F32974E4D}"/>
    <dgm:cxn modelId="{C13A1A97-CD63-48BD-9657-6C35CEE4DFDD}" srcId="{AA2B780A-B738-470F-8608-55E46C9ED4CB}" destId="{89FACC38-C33E-4393-AC9D-71243170C6C7}" srcOrd="0" destOrd="0" parTransId="{CE7DE509-A7E4-4747-9C05-BAB5E94860A5}" sibTransId="{ED57022A-A1A9-44E5-85F1-34590B24FD4E}"/>
    <dgm:cxn modelId="{E13A9698-209B-4E82-8E51-63A9EA7EB25E}" type="presOf" srcId="{9EDE9342-89E3-4E98-8599-4F18D8033C19}" destId="{6E75E2B8-A4C9-4328-B569-217E175DE497}" srcOrd="0" destOrd="0" presId="urn:microsoft.com/office/officeart/2005/8/layout/vProcess5"/>
    <dgm:cxn modelId="{C998429B-E214-40E9-B44D-B8F73BA9BC44}" srcId="{AA2B780A-B738-470F-8608-55E46C9ED4CB}" destId="{0667E5BE-0DF0-4FDD-A09D-1A6D262DADCF}" srcOrd="2" destOrd="0" parTransId="{F74FA93F-8BBA-4E7F-A8D4-0A1C23AC16FF}" sibTransId="{3FAFD985-1729-4F49-9BD5-A466184081FD}"/>
    <dgm:cxn modelId="{FFFF23A5-D3E0-4D11-A5AE-8D7A8A13FC3C}" type="presOf" srcId="{690FFE8F-6213-42FB-8A2A-057F32974E4D}" destId="{E11770D1-8492-4B58-85BE-8E4E01D48BDF}" srcOrd="0" destOrd="0" presId="urn:microsoft.com/office/officeart/2005/8/layout/vProcess5"/>
    <dgm:cxn modelId="{1D652BBB-37A8-47A6-B5EF-C0C0041306AB}" type="presOf" srcId="{89FACC38-C33E-4393-AC9D-71243170C6C7}" destId="{E95E7886-E34F-4954-983D-DC0FA00D5A07}" srcOrd="1" destOrd="0" presId="urn:microsoft.com/office/officeart/2005/8/layout/vProcess5"/>
    <dgm:cxn modelId="{22B2E9CC-5983-4277-9E63-722264871B0B}" type="presOf" srcId="{0667E5BE-0DF0-4FDD-A09D-1A6D262DADCF}" destId="{0D4E21F0-0467-4809-9A3F-18FFF631FFDA}" srcOrd="0" destOrd="0" presId="urn:microsoft.com/office/officeart/2005/8/layout/vProcess5"/>
    <dgm:cxn modelId="{AE5FD3E0-00CD-4C68-8CBF-51514730AEF5}" type="presOf" srcId="{89FACC38-C33E-4393-AC9D-71243170C6C7}" destId="{AB2E7B1B-E568-48A0-8A7E-C915F21117B7}" srcOrd="0" destOrd="0" presId="urn:microsoft.com/office/officeart/2005/8/layout/vProcess5"/>
    <dgm:cxn modelId="{1FB487EE-DC1E-48B8-B34D-E7E7C78F8CD6}" type="presOf" srcId="{ED57022A-A1A9-44E5-85F1-34590B24FD4E}" destId="{4B43F32A-21C2-4088-8107-168B8C18BF96}" srcOrd="0" destOrd="0" presId="urn:microsoft.com/office/officeart/2005/8/layout/vProcess5"/>
    <dgm:cxn modelId="{2705C0FB-ADF6-4B3D-906A-9F27BE8E0DC0}" type="presOf" srcId="{AA2B780A-B738-470F-8608-55E46C9ED4CB}" destId="{757ED0A0-19C0-4CEC-A485-5285E8D13C02}" srcOrd="0" destOrd="0" presId="urn:microsoft.com/office/officeart/2005/8/layout/vProcess5"/>
    <dgm:cxn modelId="{F774DEE1-C75E-4147-BFF4-49735B34E6F1}" type="presParOf" srcId="{757ED0A0-19C0-4CEC-A485-5285E8D13C02}" destId="{BB0A9D11-9FEB-4103-9B47-160864C9A3D1}" srcOrd="0" destOrd="0" presId="urn:microsoft.com/office/officeart/2005/8/layout/vProcess5"/>
    <dgm:cxn modelId="{E86C597B-0526-4D9D-B31C-DB5687652A8B}" type="presParOf" srcId="{757ED0A0-19C0-4CEC-A485-5285E8D13C02}" destId="{AB2E7B1B-E568-48A0-8A7E-C915F21117B7}" srcOrd="1" destOrd="0" presId="urn:microsoft.com/office/officeart/2005/8/layout/vProcess5"/>
    <dgm:cxn modelId="{D3D08421-0619-4964-92FC-6931D9A56836}" type="presParOf" srcId="{757ED0A0-19C0-4CEC-A485-5285E8D13C02}" destId="{6E75E2B8-A4C9-4328-B569-217E175DE497}" srcOrd="2" destOrd="0" presId="urn:microsoft.com/office/officeart/2005/8/layout/vProcess5"/>
    <dgm:cxn modelId="{12F22344-CD3E-48BF-AF04-5EEA576A2E19}" type="presParOf" srcId="{757ED0A0-19C0-4CEC-A485-5285E8D13C02}" destId="{0D4E21F0-0467-4809-9A3F-18FFF631FFDA}" srcOrd="3" destOrd="0" presId="urn:microsoft.com/office/officeart/2005/8/layout/vProcess5"/>
    <dgm:cxn modelId="{3E27A749-F267-4DBC-A21C-E8DED1678048}" type="presParOf" srcId="{757ED0A0-19C0-4CEC-A485-5285E8D13C02}" destId="{4B43F32A-21C2-4088-8107-168B8C18BF96}" srcOrd="4" destOrd="0" presId="urn:microsoft.com/office/officeart/2005/8/layout/vProcess5"/>
    <dgm:cxn modelId="{C61693BA-A3CC-4D7B-82C6-AC4AAB4440AA}" type="presParOf" srcId="{757ED0A0-19C0-4CEC-A485-5285E8D13C02}" destId="{E11770D1-8492-4B58-85BE-8E4E01D48BDF}" srcOrd="5" destOrd="0" presId="urn:microsoft.com/office/officeart/2005/8/layout/vProcess5"/>
    <dgm:cxn modelId="{384142F6-E2E6-48E4-85BB-EF4392FF67CD}" type="presParOf" srcId="{757ED0A0-19C0-4CEC-A485-5285E8D13C02}" destId="{E95E7886-E34F-4954-983D-DC0FA00D5A07}" srcOrd="6" destOrd="0" presId="urn:microsoft.com/office/officeart/2005/8/layout/vProcess5"/>
    <dgm:cxn modelId="{AA057F2F-EB7B-42D3-A706-B75899301E6C}" type="presParOf" srcId="{757ED0A0-19C0-4CEC-A485-5285E8D13C02}" destId="{972C2294-868A-41A7-9D81-426E7719AE8C}" srcOrd="7" destOrd="0" presId="urn:microsoft.com/office/officeart/2005/8/layout/vProcess5"/>
    <dgm:cxn modelId="{9FCAB91F-A5E7-4D37-8C6C-7C9FE5129147}" type="presParOf" srcId="{757ED0A0-19C0-4CEC-A485-5285E8D13C02}" destId="{0756FF9D-3FD7-4187-BD4B-6AE6EB9F7C8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371E503-A793-4D33-92EA-29E6738A145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A2DF00E-525D-4D33-9298-679F14C7A2CE}">
      <dgm:prSet/>
      <dgm:spPr/>
      <dgm:t>
        <a:bodyPr/>
        <a:lstStyle/>
        <a:p>
          <a:r>
            <a:rPr lang="es-MX" b="1" dirty="0"/>
            <a:t>Campaña 'traidores a la patria' sobre reforma eléctrica</a:t>
          </a:r>
          <a:endParaRPr lang="en-US" dirty="0"/>
        </a:p>
      </dgm:t>
    </dgm:pt>
    <dgm:pt modelId="{C54DD6F6-747F-427A-BEC3-1365AB1100B8}" type="parTrans" cxnId="{BB8F65D9-6FF3-40B0-AA6D-B44CCBC12C97}">
      <dgm:prSet/>
      <dgm:spPr/>
      <dgm:t>
        <a:bodyPr/>
        <a:lstStyle/>
        <a:p>
          <a:endParaRPr lang="en-US"/>
        </a:p>
      </dgm:t>
    </dgm:pt>
    <dgm:pt modelId="{AF693B36-6752-466A-8701-280F01671560}" type="sibTrans" cxnId="{BB8F65D9-6FF3-40B0-AA6D-B44CCBC12C97}">
      <dgm:prSet/>
      <dgm:spPr/>
      <dgm:t>
        <a:bodyPr/>
        <a:lstStyle/>
        <a:p>
          <a:endParaRPr lang="en-US"/>
        </a:p>
      </dgm:t>
    </dgm:pt>
    <dgm:pt modelId="{B3D3CE3C-8762-4B4C-A72F-CE180096B39E}">
      <dgm:prSet/>
      <dgm:spPr/>
      <dgm:t>
        <a:bodyPr/>
        <a:lstStyle/>
        <a:p>
          <a:r>
            <a:rPr lang="es-MX" b="1"/>
            <a:t>Hechos</a:t>
          </a:r>
          <a:endParaRPr lang="en-US"/>
        </a:p>
      </dgm:t>
    </dgm:pt>
    <dgm:pt modelId="{30B4FE5C-6FC8-4581-A1FF-A26B781E724A}" type="parTrans" cxnId="{EF57F4A2-8709-4F5E-8F73-3BF434C36B52}">
      <dgm:prSet/>
      <dgm:spPr/>
      <dgm:t>
        <a:bodyPr/>
        <a:lstStyle/>
        <a:p>
          <a:endParaRPr lang="en-US"/>
        </a:p>
      </dgm:t>
    </dgm:pt>
    <dgm:pt modelId="{A13AC8E2-2B0E-4D96-9EEC-04F7A36150A6}" type="sibTrans" cxnId="{EF57F4A2-8709-4F5E-8F73-3BF434C36B52}">
      <dgm:prSet/>
      <dgm:spPr/>
      <dgm:t>
        <a:bodyPr/>
        <a:lstStyle/>
        <a:p>
          <a:endParaRPr lang="en-US"/>
        </a:p>
      </dgm:t>
    </dgm:pt>
    <dgm:pt modelId="{C25B871A-E441-4790-BA01-08B830E3EEE3}">
      <dgm:prSet/>
      <dgm:spPr/>
      <dgm:t>
        <a:bodyPr/>
        <a:lstStyle/>
        <a:p>
          <a:r>
            <a:rPr lang="es-MX"/>
            <a:t>Propaganda política calificó a legisladores de oposición como </a:t>
          </a:r>
          <a:r>
            <a:rPr lang="es-MX" b="1"/>
            <a:t>“traidores a la patria”</a:t>
          </a:r>
          <a:r>
            <a:rPr lang="es-MX"/>
            <a:t>.</a:t>
          </a:r>
          <a:endParaRPr lang="en-US"/>
        </a:p>
      </dgm:t>
    </dgm:pt>
    <dgm:pt modelId="{A857678D-F01C-4E39-A12D-C368E0F7E78D}" type="parTrans" cxnId="{4F223CC6-7102-4D66-AA46-3BD4DC23E7C1}">
      <dgm:prSet/>
      <dgm:spPr/>
      <dgm:t>
        <a:bodyPr/>
        <a:lstStyle/>
        <a:p>
          <a:endParaRPr lang="en-US"/>
        </a:p>
      </dgm:t>
    </dgm:pt>
    <dgm:pt modelId="{8BF6D5D0-81B8-4BF7-AC1F-82E4138EC522}" type="sibTrans" cxnId="{4F223CC6-7102-4D66-AA46-3BD4DC23E7C1}">
      <dgm:prSet/>
      <dgm:spPr/>
      <dgm:t>
        <a:bodyPr/>
        <a:lstStyle/>
        <a:p>
          <a:endParaRPr lang="en-US"/>
        </a:p>
      </dgm:t>
    </dgm:pt>
    <dgm:pt modelId="{65030646-D543-4F02-9C61-42E7E1E8FC6F}" type="pres">
      <dgm:prSet presAssocID="{2371E503-A793-4D33-92EA-29E6738A1456}" presName="outerComposite" presStyleCnt="0">
        <dgm:presLayoutVars>
          <dgm:chMax val="5"/>
          <dgm:dir/>
          <dgm:resizeHandles val="exact"/>
        </dgm:presLayoutVars>
      </dgm:prSet>
      <dgm:spPr/>
    </dgm:pt>
    <dgm:pt modelId="{7FACD34E-43A2-42A3-9F9E-304B58DE2854}" type="pres">
      <dgm:prSet presAssocID="{2371E503-A793-4D33-92EA-29E6738A1456}" presName="dummyMaxCanvas" presStyleCnt="0">
        <dgm:presLayoutVars/>
      </dgm:prSet>
      <dgm:spPr/>
    </dgm:pt>
    <dgm:pt modelId="{1C3AFD0A-5997-41D7-80F3-B33FEAEB91FF}" type="pres">
      <dgm:prSet presAssocID="{2371E503-A793-4D33-92EA-29E6738A1456}" presName="ThreeNodes_1" presStyleLbl="node1" presStyleIdx="0" presStyleCnt="3">
        <dgm:presLayoutVars>
          <dgm:bulletEnabled val="1"/>
        </dgm:presLayoutVars>
      </dgm:prSet>
      <dgm:spPr/>
    </dgm:pt>
    <dgm:pt modelId="{DEF17B88-9039-4ECA-86DF-E96C2596B206}" type="pres">
      <dgm:prSet presAssocID="{2371E503-A793-4D33-92EA-29E6738A1456}" presName="ThreeNodes_2" presStyleLbl="node1" presStyleIdx="1" presStyleCnt="3">
        <dgm:presLayoutVars>
          <dgm:bulletEnabled val="1"/>
        </dgm:presLayoutVars>
      </dgm:prSet>
      <dgm:spPr/>
    </dgm:pt>
    <dgm:pt modelId="{6496D6BC-D12A-4BEE-B196-4DA349915D5E}" type="pres">
      <dgm:prSet presAssocID="{2371E503-A793-4D33-92EA-29E6738A1456}" presName="ThreeNodes_3" presStyleLbl="node1" presStyleIdx="2" presStyleCnt="3">
        <dgm:presLayoutVars>
          <dgm:bulletEnabled val="1"/>
        </dgm:presLayoutVars>
      </dgm:prSet>
      <dgm:spPr/>
    </dgm:pt>
    <dgm:pt modelId="{A99793BD-33FE-4CDF-89CF-F0BD2F126E56}" type="pres">
      <dgm:prSet presAssocID="{2371E503-A793-4D33-92EA-29E6738A1456}" presName="ThreeConn_1-2" presStyleLbl="fgAccFollowNode1" presStyleIdx="0" presStyleCnt="2">
        <dgm:presLayoutVars>
          <dgm:bulletEnabled val="1"/>
        </dgm:presLayoutVars>
      </dgm:prSet>
      <dgm:spPr/>
    </dgm:pt>
    <dgm:pt modelId="{BAB67D6A-219F-4EC6-B932-D794440F5C6D}" type="pres">
      <dgm:prSet presAssocID="{2371E503-A793-4D33-92EA-29E6738A1456}" presName="ThreeConn_2-3" presStyleLbl="fgAccFollowNode1" presStyleIdx="1" presStyleCnt="2">
        <dgm:presLayoutVars>
          <dgm:bulletEnabled val="1"/>
        </dgm:presLayoutVars>
      </dgm:prSet>
      <dgm:spPr/>
    </dgm:pt>
    <dgm:pt modelId="{7A7CDE6D-F1CD-4B5B-8550-CBF38A92D74B}" type="pres">
      <dgm:prSet presAssocID="{2371E503-A793-4D33-92EA-29E6738A1456}" presName="ThreeNodes_1_text" presStyleLbl="node1" presStyleIdx="2" presStyleCnt="3">
        <dgm:presLayoutVars>
          <dgm:bulletEnabled val="1"/>
        </dgm:presLayoutVars>
      </dgm:prSet>
      <dgm:spPr/>
    </dgm:pt>
    <dgm:pt modelId="{F4140547-1757-44F7-BBC8-3C8D4F48B27F}" type="pres">
      <dgm:prSet presAssocID="{2371E503-A793-4D33-92EA-29E6738A1456}" presName="ThreeNodes_2_text" presStyleLbl="node1" presStyleIdx="2" presStyleCnt="3">
        <dgm:presLayoutVars>
          <dgm:bulletEnabled val="1"/>
        </dgm:presLayoutVars>
      </dgm:prSet>
      <dgm:spPr/>
    </dgm:pt>
    <dgm:pt modelId="{289730F6-DA9D-4313-8D8C-B6C49B4BC7C2}" type="pres">
      <dgm:prSet presAssocID="{2371E503-A793-4D33-92EA-29E6738A145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9C57D60-A062-4D79-B222-F8669040941C}" type="presOf" srcId="{B3D3CE3C-8762-4B4C-A72F-CE180096B39E}" destId="{DEF17B88-9039-4ECA-86DF-E96C2596B206}" srcOrd="0" destOrd="0" presId="urn:microsoft.com/office/officeart/2005/8/layout/vProcess5"/>
    <dgm:cxn modelId="{E669034B-EA5D-4559-8367-463D456EFE19}" type="presOf" srcId="{A13AC8E2-2B0E-4D96-9EEC-04F7A36150A6}" destId="{BAB67D6A-219F-4EC6-B932-D794440F5C6D}" srcOrd="0" destOrd="0" presId="urn:microsoft.com/office/officeart/2005/8/layout/vProcess5"/>
    <dgm:cxn modelId="{868EB44B-DE0E-4D63-8159-871655C22E57}" type="presOf" srcId="{C25B871A-E441-4790-BA01-08B830E3EEE3}" destId="{289730F6-DA9D-4313-8D8C-B6C49B4BC7C2}" srcOrd="1" destOrd="0" presId="urn:microsoft.com/office/officeart/2005/8/layout/vProcess5"/>
    <dgm:cxn modelId="{43ABE674-135F-4F47-9DB6-C839CD6AB95D}" type="presOf" srcId="{B3D3CE3C-8762-4B4C-A72F-CE180096B39E}" destId="{F4140547-1757-44F7-BBC8-3C8D4F48B27F}" srcOrd="1" destOrd="0" presId="urn:microsoft.com/office/officeart/2005/8/layout/vProcess5"/>
    <dgm:cxn modelId="{C4F38B78-840F-4DE2-A7C4-E8D04F0190A1}" type="presOf" srcId="{2371E503-A793-4D33-92EA-29E6738A1456}" destId="{65030646-D543-4F02-9C61-42E7E1E8FC6F}" srcOrd="0" destOrd="0" presId="urn:microsoft.com/office/officeart/2005/8/layout/vProcess5"/>
    <dgm:cxn modelId="{7AF96E5A-E4DD-4502-B42B-C4FB40CE7839}" type="presOf" srcId="{AF693B36-6752-466A-8701-280F01671560}" destId="{A99793BD-33FE-4CDF-89CF-F0BD2F126E56}" srcOrd="0" destOrd="0" presId="urn:microsoft.com/office/officeart/2005/8/layout/vProcess5"/>
    <dgm:cxn modelId="{80D0A87D-E188-4A28-9C5B-39B9606F0E28}" type="presOf" srcId="{0A2DF00E-525D-4D33-9298-679F14C7A2CE}" destId="{7A7CDE6D-F1CD-4B5B-8550-CBF38A92D74B}" srcOrd="1" destOrd="0" presId="urn:microsoft.com/office/officeart/2005/8/layout/vProcess5"/>
    <dgm:cxn modelId="{EF57F4A2-8709-4F5E-8F73-3BF434C36B52}" srcId="{2371E503-A793-4D33-92EA-29E6738A1456}" destId="{B3D3CE3C-8762-4B4C-A72F-CE180096B39E}" srcOrd="1" destOrd="0" parTransId="{30B4FE5C-6FC8-4581-A1FF-A26B781E724A}" sibTransId="{A13AC8E2-2B0E-4D96-9EEC-04F7A36150A6}"/>
    <dgm:cxn modelId="{8A17FABA-D10B-41A5-ACC1-85E430ABC82C}" type="presOf" srcId="{0A2DF00E-525D-4D33-9298-679F14C7A2CE}" destId="{1C3AFD0A-5997-41D7-80F3-B33FEAEB91FF}" srcOrd="0" destOrd="0" presId="urn:microsoft.com/office/officeart/2005/8/layout/vProcess5"/>
    <dgm:cxn modelId="{126B3BBB-EC46-4839-BE85-D54AED380B48}" type="presOf" srcId="{C25B871A-E441-4790-BA01-08B830E3EEE3}" destId="{6496D6BC-D12A-4BEE-B196-4DA349915D5E}" srcOrd="0" destOrd="0" presId="urn:microsoft.com/office/officeart/2005/8/layout/vProcess5"/>
    <dgm:cxn modelId="{4F223CC6-7102-4D66-AA46-3BD4DC23E7C1}" srcId="{2371E503-A793-4D33-92EA-29E6738A1456}" destId="{C25B871A-E441-4790-BA01-08B830E3EEE3}" srcOrd="2" destOrd="0" parTransId="{A857678D-F01C-4E39-A12D-C368E0F7E78D}" sibTransId="{8BF6D5D0-81B8-4BF7-AC1F-82E4138EC522}"/>
    <dgm:cxn modelId="{BB8F65D9-6FF3-40B0-AA6D-B44CCBC12C97}" srcId="{2371E503-A793-4D33-92EA-29E6738A1456}" destId="{0A2DF00E-525D-4D33-9298-679F14C7A2CE}" srcOrd="0" destOrd="0" parTransId="{C54DD6F6-747F-427A-BEC3-1365AB1100B8}" sibTransId="{AF693B36-6752-466A-8701-280F01671560}"/>
    <dgm:cxn modelId="{83095BED-179A-443D-8B89-E34AA084A9F7}" type="presParOf" srcId="{65030646-D543-4F02-9C61-42E7E1E8FC6F}" destId="{7FACD34E-43A2-42A3-9F9E-304B58DE2854}" srcOrd="0" destOrd="0" presId="urn:microsoft.com/office/officeart/2005/8/layout/vProcess5"/>
    <dgm:cxn modelId="{6E7AFA6E-2BFA-44C8-92CC-9011AB69B7E4}" type="presParOf" srcId="{65030646-D543-4F02-9C61-42E7E1E8FC6F}" destId="{1C3AFD0A-5997-41D7-80F3-B33FEAEB91FF}" srcOrd="1" destOrd="0" presId="urn:microsoft.com/office/officeart/2005/8/layout/vProcess5"/>
    <dgm:cxn modelId="{D67E4D03-7B5D-4FC1-8BB2-0B84338358D6}" type="presParOf" srcId="{65030646-D543-4F02-9C61-42E7E1E8FC6F}" destId="{DEF17B88-9039-4ECA-86DF-E96C2596B206}" srcOrd="2" destOrd="0" presId="urn:microsoft.com/office/officeart/2005/8/layout/vProcess5"/>
    <dgm:cxn modelId="{05D6F5BD-6B74-4E8A-93EC-6A1B30E063F4}" type="presParOf" srcId="{65030646-D543-4F02-9C61-42E7E1E8FC6F}" destId="{6496D6BC-D12A-4BEE-B196-4DA349915D5E}" srcOrd="3" destOrd="0" presId="urn:microsoft.com/office/officeart/2005/8/layout/vProcess5"/>
    <dgm:cxn modelId="{A99074EA-F8A7-4A26-91CE-19B06E3AFCD8}" type="presParOf" srcId="{65030646-D543-4F02-9C61-42E7E1E8FC6F}" destId="{A99793BD-33FE-4CDF-89CF-F0BD2F126E56}" srcOrd="4" destOrd="0" presId="urn:microsoft.com/office/officeart/2005/8/layout/vProcess5"/>
    <dgm:cxn modelId="{3ED409C2-C991-4E88-802D-AA38FC3CBE59}" type="presParOf" srcId="{65030646-D543-4F02-9C61-42E7E1E8FC6F}" destId="{BAB67D6A-219F-4EC6-B932-D794440F5C6D}" srcOrd="5" destOrd="0" presId="urn:microsoft.com/office/officeart/2005/8/layout/vProcess5"/>
    <dgm:cxn modelId="{967CB087-6F24-4C14-86F2-4BF1E92B6D7B}" type="presParOf" srcId="{65030646-D543-4F02-9C61-42E7E1E8FC6F}" destId="{7A7CDE6D-F1CD-4B5B-8550-CBF38A92D74B}" srcOrd="6" destOrd="0" presId="urn:microsoft.com/office/officeart/2005/8/layout/vProcess5"/>
    <dgm:cxn modelId="{532D7D8B-3FDE-4FC4-B082-F6CACCA19438}" type="presParOf" srcId="{65030646-D543-4F02-9C61-42E7E1E8FC6F}" destId="{F4140547-1757-44F7-BBC8-3C8D4F48B27F}" srcOrd="7" destOrd="0" presId="urn:microsoft.com/office/officeart/2005/8/layout/vProcess5"/>
    <dgm:cxn modelId="{7E0F448A-8982-4936-A3D9-B8897D2870FE}" type="presParOf" srcId="{65030646-D543-4F02-9C61-42E7E1E8FC6F}" destId="{289730F6-DA9D-4313-8D8C-B6C49B4BC7C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4852DFF-5E68-4BC4-BFD6-15977B4898E6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17DA253-7CB0-46B6-86B2-0A1FACC2027A}">
      <dgm:prSet/>
      <dgm:spPr/>
      <dgm:t>
        <a:bodyPr/>
        <a:lstStyle/>
        <a:p>
          <a:r>
            <a:rPr lang="es-MX"/>
            <a:t>Estándar en </a:t>
          </a:r>
          <a:r>
            <a:rPr lang="es-MX" b="1"/>
            <a:t>tres preguntas que usa el Tribunal</a:t>
          </a:r>
          <a:r>
            <a:rPr lang="es-MX"/>
            <a:t>:</a:t>
          </a:r>
          <a:endParaRPr lang="en-US"/>
        </a:p>
      </dgm:t>
    </dgm:pt>
    <dgm:pt modelId="{45F22420-D5B8-445F-B7B1-AD017E952571}" type="parTrans" cxnId="{2220B92A-74A6-491B-A48F-13A680FAAFF6}">
      <dgm:prSet/>
      <dgm:spPr/>
      <dgm:t>
        <a:bodyPr/>
        <a:lstStyle/>
        <a:p>
          <a:endParaRPr lang="en-US"/>
        </a:p>
      </dgm:t>
    </dgm:pt>
    <dgm:pt modelId="{B3DAAB0B-3E87-4D08-BE9A-6BCA9E105C70}" type="sibTrans" cxnId="{2220B92A-74A6-491B-A48F-13A680FAAFF6}">
      <dgm:prSet/>
      <dgm:spPr/>
      <dgm:t>
        <a:bodyPr/>
        <a:lstStyle/>
        <a:p>
          <a:endParaRPr lang="en-US"/>
        </a:p>
      </dgm:t>
    </dgm:pt>
    <dgm:pt modelId="{5A3556A7-A44F-4939-B233-8FE5A069F8EE}">
      <dgm:prSet/>
      <dgm:spPr/>
      <dgm:t>
        <a:bodyPr/>
        <a:lstStyle/>
        <a:p>
          <a:r>
            <a:rPr lang="es-MX"/>
            <a:t>1️⃣ ¿Se imputó </a:t>
          </a:r>
          <a:r>
            <a:rPr lang="es-MX" b="1"/>
            <a:t>un delito específico</a:t>
          </a:r>
          <a:r>
            <a:rPr lang="es-MX"/>
            <a:t>?</a:t>
          </a:r>
          <a:br>
            <a:rPr lang="es-MX"/>
          </a:br>
          <a:r>
            <a:rPr lang="es-MX"/>
            <a:t>2️⃣ ¿La imputación es </a:t>
          </a:r>
          <a:r>
            <a:rPr lang="es-MX" b="1"/>
            <a:t>falsa o sin sustento</a:t>
          </a:r>
          <a:r>
            <a:rPr lang="es-MX"/>
            <a:t>?</a:t>
          </a:r>
          <a:br>
            <a:rPr lang="es-MX"/>
          </a:br>
          <a:r>
            <a:rPr lang="es-MX"/>
            <a:t>3️⃣ ¿El emisor </a:t>
          </a:r>
          <a:r>
            <a:rPr lang="es-MX" b="1"/>
            <a:t>sabía que era falsa o actuó con desprecio por la verdad</a:t>
          </a:r>
          <a:r>
            <a:rPr lang="es-MX"/>
            <a:t> (real malicia)?</a:t>
          </a:r>
          <a:endParaRPr lang="en-US"/>
        </a:p>
      </dgm:t>
    </dgm:pt>
    <dgm:pt modelId="{2D9E8DC5-F3B2-4702-88E3-67CFD4F15E5A}" type="parTrans" cxnId="{9F55A7D7-5FCC-4849-983E-1D6051F569BF}">
      <dgm:prSet/>
      <dgm:spPr/>
      <dgm:t>
        <a:bodyPr/>
        <a:lstStyle/>
        <a:p>
          <a:endParaRPr lang="en-US"/>
        </a:p>
      </dgm:t>
    </dgm:pt>
    <dgm:pt modelId="{2EB67E8E-43E2-452F-9A48-A35327E4ABFB}" type="sibTrans" cxnId="{9F55A7D7-5FCC-4849-983E-1D6051F569BF}">
      <dgm:prSet/>
      <dgm:spPr/>
      <dgm:t>
        <a:bodyPr/>
        <a:lstStyle/>
        <a:p>
          <a:endParaRPr lang="en-US"/>
        </a:p>
      </dgm:t>
    </dgm:pt>
    <dgm:pt modelId="{438E385C-BEBE-4658-9662-F3F4E6F0297D}">
      <dgm:prSet/>
      <dgm:spPr/>
      <dgm:t>
        <a:bodyPr/>
        <a:lstStyle/>
        <a:p>
          <a:r>
            <a:rPr lang="es-MX"/>
            <a:t>Si las tres respuestas son </a:t>
          </a:r>
          <a:r>
            <a:rPr lang="es-MX" b="1"/>
            <a:t>sí</a:t>
          </a:r>
          <a:r>
            <a:rPr lang="es-MX"/>
            <a:t>, se actualiza </a:t>
          </a:r>
          <a:r>
            <a:rPr lang="es-MX" b="1"/>
            <a:t>calumnia electoral</a:t>
          </a:r>
          <a:r>
            <a:rPr lang="es-MX"/>
            <a:t>.</a:t>
          </a:r>
          <a:endParaRPr lang="en-US"/>
        </a:p>
      </dgm:t>
    </dgm:pt>
    <dgm:pt modelId="{B3FAC460-4EA4-4F7A-A54C-6E481BA8AF42}" type="parTrans" cxnId="{54F7397A-9B0C-40E7-9D9D-083F33E09DB1}">
      <dgm:prSet/>
      <dgm:spPr/>
      <dgm:t>
        <a:bodyPr/>
        <a:lstStyle/>
        <a:p>
          <a:endParaRPr lang="en-US"/>
        </a:p>
      </dgm:t>
    </dgm:pt>
    <dgm:pt modelId="{CAFCE8DA-0C5D-441D-AC07-463B8EED0CD3}" type="sibTrans" cxnId="{54F7397A-9B0C-40E7-9D9D-083F33E09DB1}">
      <dgm:prSet/>
      <dgm:spPr/>
      <dgm:t>
        <a:bodyPr/>
        <a:lstStyle/>
        <a:p>
          <a:endParaRPr lang="en-US"/>
        </a:p>
      </dgm:t>
    </dgm:pt>
    <dgm:pt modelId="{3632B151-0619-48BE-A7F4-1D691BF0BF03}" type="pres">
      <dgm:prSet presAssocID="{34852DFF-5E68-4BC4-BFD6-15977B4898E6}" presName="outerComposite" presStyleCnt="0">
        <dgm:presLayoutVars>
          <dgm:chMax val="5"/>
          <dgm:dir/>
          <dgm:resizeHandles val="exact"/>
        </dgm:presLayoutVars>
      </dgm:prSet>
      <dgm:spPr/>
    </dgm:pt>
    <dgm:pt modelId="{A55074F8-6854-452B-B74F-19F809066D08}" type="pres">
      <dgm:prSet presAssocID="{34852DFF-5E68-4BC4-BFD6-15977B4898E6}" presName="dummyMaxCanvas" presStyleCnt="0">
        <dgm:presLayoutVars/>
      </dgm:prSet>
      <dgm:spPr/>
    </dgm:pt>
    <dgm:pt modelId="{F87C48DE-FFC5-4374-958D-466EDA2D3ECD}" type="pres">
      <dgm:prSet presAssocID="{34852DFF-5E68-4BC4-BFD6-15977B4898E6}" presName="ThreeNodes_1" presStyleLbl="node1" presStyleIdx="0" presStyleCnt="3">
        <dgm:presLayoutVars>
          <dgm:bulletEnabled val="1"/>
        </dgm:presLayoutVars>
      </dgm:prSet>
      <dgm:spPr/>
    </dgm:pt>
    <dgm:pt modelId="{CF4F1957-225C-4275-BC73-1843EE8E27CA}" type="pres">
      <dgm:prSet presAssocID="{34852DFF-5E68-4BC4-BFD6-15977B4898E6}" presName="ThreeNodes_2" presStyleLbl="node1" presStyleIdx="1" presStyleCnt="3">
        <dgm:presLayoutVars>
          <dgm:bulletEnabled val="1"/>
        </dgm:presLayoutVars>
      </dgm:prSet>
      <dgm:spPr/>
    </dgm:pt>
    <dgm:pt modelId="{102F6303-88BD-4454-993F-A6A755C7E340}" type="pres">
      <dgm:prSet presAssocID="{34852DFF-5E68-4BC4-BFD6-15977B4898E6}" presName="ThreeNodes_3" presStyleLbl="node1" presStyleIdx="2" presStyleCnt="3">
        <dgm:presLayoutVars>
          <dgm:bulletEnabled val="1"/>
        </dgm:presLayoutVars>
      </dgm:prSet>
      <dgm:spPr/>
    </dgm:pt>
    <dgm:pt modelId="{FE9A3AD1-8D37-4777-BCEE-894F2C9F9A7B}" type="pres">
      <dgm:prSet presAssocID="{34852DFF-5E68-4BC4-BFD6-15977B4898E6}" presName="ThreeConn_1-2" presStyleLbl="fgAccFollowNode1" presStyleIdx="0" presStyleCnt="2">
        <dgm:presLayoutVars>
          <dgm:bulletEnabled val="1"/>
        </dgm:presLayoutVars>
      </dgm:prSet>
      <dgm:spPr/>
    </dgm:pt>
    <dgm:pt modelId="{DB7C1091-C39A-4000-8A9F-F930076038D9}" type="pres">
      <dgm:prSet presAssocID="{34852DFF-5E68-4BC4-BFD6-15977B4898E6}" presName="ThreeConn_2-3" presStyleLbl="fgAccFollowNode1" presStyleIdx="1" presStyleCnt="2">
        <dgm:presLayoutVars>
          <dgm:bulletEnabled val="1"/>
        </dgm:presLayoutVars>
      </dgm:prSet>
      <dgm:spPr/>
    </dgm:pt>
    <dgm:pt modelId="{60DC4492-DF30-4156-8722-F28CE50A8A04}" type="pres">
      <dgm:prSet presAssocID="{34852DFF-5E68-4BC4-BFD6-15977B4898E6}" presName="ThreeNodes_1_text" presStyleLbl="node1" presStyleIdx="2" presStyleCnt="3">
        <dgm:presLayoutVars>
          <dgm:bulletEnabled val="1"/>
        </dgm:presLayoutVars>
      </dgm:prSet>
      <dgm:spPr/>
    </dgm:pt>
    <dgm:pt modelId="{944DD0B8-2306-4733-B59E-9E315DFC04D7}" type="pres">
      <dgm:prSet presAssocID="{34852DFF-5E68-4BC4-BFD6-15977B4898E6}" presName="ThreeNodes_2_text" presStyleLbl="node1" presStyleIdx="2" presStyleCnt="3">
        <dgm:presLayoutVars>
          <dgm:bulletEnabled val="1"/>
        </dgm:presLayoutVars>
      </dgm:prSet>
      <dgm:spPr/>
    </dgm:pt>
    <dgm:pt modelId="{B9ED0EA7-3714-467F-8974-3D9234FE87ED}" type="pres">
      <dgm:prSet presAssocID="{34852DFF-5E68-4BC4-BFD6-15977B4898E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220B92A-74A6-491B-A48F-13A680FAAFF6}" srcId="{34852DFF-5E68-4BC4-BFD6-15977B4898E6}" destId="{E17DA253-7CB0-46B6-86B2-0A1FACC2027A}" srcOrd="0" destOrd="0" parTransId="{45F22420-D5B8-445F-B7B1-AD017E952571}" sibTransId="{B3DAAB0B-3E87-4D08-BE9A-6BCA9E105C70}"/>
    <dgm:cxn modelId="{07498F47-B2D6-402D-AA74-DB0AE8CB2097}" type="presOf" srcId="{B3DAAB0B-3E87-4D08-BE9A-6BCA9E105C70}" destId="{FE9A3AD1-8D37-4777-BCEE-894F2C9F9A7B}" srcOrd="0" destOrd="0" presId="urn:microsoft.com/office/officeart/2005/8/layout/vProcess5"/>
    <dgm:cxn modelId="{6D9C6D6D-EE7B-468A-B026-B41497DDC7FC}" type="presOf" srcId="{5A3556A7-A44F-4939-B233-8FE5A069F8EE}" destId="{CF4F1957-225C-4275-BC73-1843EE8E27CA}" srcOrd="0" destOrd="0" presId="urn:microsoft.com/office/officeart/2005/8/layout/vProcess5"/>
    <dgm:cxn modelId="{54F7397A-9B0C-40E7-9D9D-083F33E09DB1}" srcId="{34852DFF-5E68-4BC4-BFD6-15977B4898E6}" destId="{438E385C-BEBE-4658-9662-F3F4E6F0297D}" srcOrd="2" destOrd="0" parTransId="{B3FAC460-4EA4-4F7A-A54C-6E481BA8AF42}" sibTransId="{CAFCE8DA-0C5D-441D-AC07-463B8EED0CD3}"/>
    <dgm:cxn modelId="{42145091-90CC-4EAA-8B27-BD8140DFE538}" type="presOf" srcId="{E17DA253-7CB0-46B6-86B2-0A1FACC2027A}" destId="{60DC4492-DF30-4156-8722-F28CE50A8A04}" srcOrd="1" destOrd="0" presId="urn:microsoft.com/office/officeart/2005/8/layout/vProcess5"/>
    <dgm:cxn modelId="{CC1032AF-21DA-45AF-96B4-BC329A13B0E9}" type="presOf" srcId="{2EB67E8E-43E2-452F-9A48-A35327E4ABFB}" destId="{DB7C1091-C39A-4000-8A9F-F930076038D9}" srcOrd="0" destOrd="0" presId="urn:microsoft.com/office/officeart/2005/8/layout/vProcess5"/>
    <dgm:cxn modelId="{934ECFB0-09B2-415F-9CAF-B21393B791CD}" type="presOf" srcId="{5A3556A7-A44F-4939-B233-8FE5A069F8EE}" destId="{944DD0B8-2306-4733-B59E-9E315DFC04D7}" srcOrd="1" destOrd="0" presId="urn:microsoft.com/office/officeart/2005/8/layout/vProcess5"/>
    <dgm:cxn modelId="{59C244B4-353C-41A2-8917-5692074CF830}" type="presOf" srcId="{E17DA253-7CB0-46B6-86B2-0A1FACC2027A}" destId="{F87C48DE-FFC5-4374-958D-466EDA2D3ECD}" srcOrd="0" destOrd="0" presId="urn:microsoft.com/office/officeart/2005/8/layout/vProcess5"/>
    <dgm:cxn modelId="{9F55A7D7-5FCC-4849-983E-1D6051F569BF}" srcId="{34852DFF-5E68-4BC4-BFD6-15977B4898E6}" destId="{5A3556A7-A44F-4939-B233-8FE5A069F8EE}" srcOrd="1" destOrd="0" parTransId="{2D9E8DC5-F3B2-4702-88E3-67CFD4F15E5A}" sibTransId="{2EB67E8E-43E2-452F-9A48-A35327E4ABFB}"/>
    <dgm:cxn modelId="{7F4AABD8-DCFC-40B9-95D7-D71227C198C2}" type="presOf" srcId="{438E385C-BEBE-4658-9662-F3F4E6F0297D}" destId="{B9ED0EA7-3714-467F-8974-3D9234FE87ED}" srcOrd="1" destOrd="0" presId="urn:microsoft.com/office/officeart/2005/8/layout/vProcess5"/>
    <dgm:cxn modelId="{32DDEBDA-D596-4C6E-BEAF-CDB7932544C7}" type="presOf" srcId="{438E385C-BEBE-4658-9662-F3F4E6F0297D}" destId="{102F6303-88BD-4454-993F-A6A755C7E340}" srcOrd="0" destOrd="0" presId="urn:microsoft.com/office/officeart/2005/8/layout/vProcess5"/>
    <dgm:cxn modelId="{0F43D4EA-6520-4990-882C-5960027CB54A}" type="presOf" srcId="{34852DFF-5E68-4BC4-BFD6-15977B4898E6}" destId="{3632B151-0619-48BE-A7F4-1D691BF0BF03}" srcOrd="0" destOrd="0" presId="urn:microsoft.com/office/officeart/2005/8/layout/vProcess5"/>
    <dgm:cxn modelId="{37404170-AA8F-40E8-B381-79D4A1B03383}" type="presParOf" srcId="{3632B151-0619-48BE-A7F4-1D691BF0BF03}" destId="{A55074F8-6854-452B-B74F-19F809066D08}" srcOrd="0" destOrd="0" presId="urn:microsoft.com/office/officeart/2005/8/layout/vProcess5"/>
    <dgm:cxn modelId="{D8844CB4-9200-4C66-9CA2-CA9716F7E1C4}" type="presParOf" srcId="{3632B151-0619-48BE-A7F4-1D691BF0BF03}" destId="{F87C48DE-FFC5-4374-958D-466EDA2D3ECD}" srcOrd="1" destOrd="0" presId="urn:microsoft.com/office/officeart/2005/8/layout/vProcess5"/>
    <dgm:cxn modelId="{AAC6F515-A0B0-4332-AF34-A6EB6A747862}" type="presParOf" srcId="{3632B151-0619-48BE-A7F4-1D691BF0BF03}" destId="{CF4F1957-225C-4275-BC73-1843EE8E27CA}" srcOrd="2" destOrd="0" presId="urn:microsoft.com/office/officeart/2005/8/layout/vProcess5"/>
    <dgm:cxn modelId="{848C9CBB-40DB-4CDF-A0C6-A942A012A7C7}" type="presParOf" srcId="{3632B151-0619-48BE-A7F4-1D691BF0BF03}" destId="{102F6303-88BD-4454-993F-A6A755C7E340}" srcOrd="3" destOrd="0" presId="urn:microsoft.com/office/officeart/2005/8/layout/vProcess5"/>
    <dgm:cxn modelId="{FD2DB790-25F9-481F-81C6-523C0096547D}" type="presParOf" srcId="{3632B151-0619-48BE-A7F4-1D691BF0BF03}" destId="{FE9A3AD1-8D37-4777-BCEE-894F2C9F9A7B}" srcOrd="4" destOrd="0" presId="urn:microsoft.com/office/officeart/2005/8/layout/vProcess5"/>
    <dgm:cxn modelId="{53888D6B-DB41-42BD-B538-F99E50275423}" type="presParOf" srcId="{3632B151-0619-48BE-A7F4-1D691BF0BF03}" destId="{DB7C1091-C39A-4000-8A9F-F930076038D9}" srcOrd="5" destOrd="0" presId="urn:microsoft.com/office/officeart/2005/8/layout/vProcess5"/>
    <dgm:cxn modelId="{2611524C-63C5-4A1D-8FB3-3B5C2E00D749}" type="presParOf" srcId="{3632B151-0619-48BE-A7F4-1D691BF0BF03}" destId="{60DC4492-DF30-4156-8722-F28CE50A8A04}" srcOrd="6" destOrd="0" presId="urn:microsoft.com/office/officeart/2005/8/layout/vProcess5"/>
    <dgm:cxn modelId="{EAF15E8C-018F-40C5-AF82-5DFE8EAABC25}" type="presParOf" srcId="{3632B151-0619-48BE-A7F4-1D691BF0BF03}" destId="{944DD0B8-2306-4733-B59E-9E315DFC04D7}" srcOrd="7" destOrd="0" presId="urn:microsoft.com/office/officeart/2005/8/layout/vProcess5"/>
    <dgm:cxn modelId="{DE8EF518-3CCD-4549-A7C3-139C22E1800F}" type="presParOf" srcId="{3632B151-0619-48BE-A7F4-1D691BF0BF03}" destId="{B9ED0EA7-3714-467F-8974-3D9234FE87E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D94DBB1-CA0D-4C8F-9421-555B80589AE9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D653B28-C545-4907-8268-6A45CFE2B23E}">
      <dgm:prSet/>
      <dgm:spPr/>
      <dgm:t>
        <a:bodyPr/>
        <a:lstStyle/>
        <a:p>
          <a:r>
            <a:rPr lang="es-MX"/>
            <a:t>La regulación de la libertad de expresión en materia electoral busca </a:t>
          </a:r>
          <a:r>
            <a:rPr lang="es-MX" b="1"/>
            <a:t>equilibrar dos valores democráticos fundamentales</a:t>
          </a:r>
          <a:r>
            <a:rPr lang="es-MX"/>
            <a:t>:</a:t>
          </a:r>
          <a:endParaRPr lang="en-US"/>
        </a:p>
      </dgm:t>
    </dgm:pt>
    <dgm:pt modelId="{D7E58A8E-7265-435D-AEB3-1D06FD278FB6}" type="parTrans" cxnId="{5C9A306A-972C-404B-9C71-AB3735844706}">
      <dgm:prSet/>
      <dgm:spPr/>
      <dgm:t>
        <a:bodyPr/>
        <a:lstStyle/>
        <a:p>
          <a:endParaRPr lang="en-US"/>
        </a:p>
      </dgm:t>
    </dgm:pt>
    <dgm:pt modelId="{B3B60248-15C0-4A11-A3F3-BADFA0C62275}" type="sibTrans" cxnId="{5C9A306A-972C-404B-9C71-AB3735844706}">
      <dgm:prSet/>
      <dgm:spPr/>
      <dgm:t>
        <a:bodyPr/>
        <a:lstStyle/>
        <a:p>
          <a:endParaRPr lang="en-US"/>
        </a:p>
      </dgm:t>
    </dgm:pt>
    <dgm:pt modelId="{1FEAB0C6-7D32-4835-88B7-C1675C74B74F}">
      <dgm:prSet/>
      <dgm:spPr/>
      <dgm:t>
        <a:bodyPr/>
        <a:lstStyle/>
        <a:p>
          <a:r>
            <a:rPr lang="es-MX"/>
            <a:t>garantizar un </a:t>
          </a:r>
          <a:r>
            <a:rPr lang="es-MX" b="1"/>
            <a:t>debate político libre y plural</a:t>
          </a:r>
          <a:endParaRPr lang="en-US"/>
        </a:p>
      </dgm:t>
    </dgm:pt>
    <dgm:pt modelId="{8DF321AA-F854-4C8E-A7DC-76B4DFCE03D5}" type="parTrans" cxnId="{2FDF816E-63B5-4C16-9209-727CE37A0AD4}">
      <dgm:prSet/>
      <dgm:spPr/>
      <dgm:t>
        <a:bodyPr/>
        <a:lstStyle/>
        <a:p>
          <a:endParaRPr lang="en-US"/>
        </a:p>
      </dgm:t>
    </dgm:pt>
    <dgm:pt modelId="{75BC3E62-4BC7-4CEE-ACA7-EB8FCD279DC2}" type="sibTrans" cxnId="{2FDF816E-63B5-4C16-9209-727CE37A0AD4}">
      <dgm:prSet/>
      <dgm:spPr/>
      <dgm:t>
        <a:bodyPr/>
        <a:lstStyle/>
        <a:p>
          <a:endParaRPr lang="en-US"/>
        </a:p>
      </dgm:t>
    </dgm:pt>
    <dgm:pt modelId="{1FB8C1E5-1D42-4B03-A49B-97DA692F67A5}">
      <dgm:prSet/>
      <dgm:spPr/>
      <dgm:t>
        <a:bodyPr/>
        <a:lstStyle/>
        <a:p>
          <a:r>
            <a:rPr lang="es-MX"/>
            <a:t>evitar abusos que distorsionen la voluntad del electorado.</a:t>
          </a:r>
          <a:endParaRPr lang="en-US"/>
        </a:p>
      </dgm:t>
    </dgm:pt>
    <dgm:pt modelId="{992558EE-92D2-4C30-9E78-72588C27E98E}" type="parTrans" cxnId="{53275F48-3830-4B88-B733-E35D30FDF5A5}">
      <dgm:prSet/>
      <dgm:spPr/>
      <dgm:t>
        <a:bodyPr/>
        <a:lstStyle/>
        <a:p>
          <a:endParaRPr lang="en-US"/>
        </a:p>
      </dgm:t>
    </dgm:pt>
    <dgm:pt modelId="{92B0193F-0009-4903-9004-DE8275F7F92F}" type="sibTrans" cxnId="{53275F48-3830-4B88-B733-E35D30FDF5A5}">
      <dgm:prSet/>
      <dgm:spPr/>
      <dgm:t>
        <a:bodyPr/>
        <a:lstStyle/>
        <a:p>
          <a:endParaRPr lang="en-US"/>
        </a:p>
      </dgm:t>
    </dgm:pt>
    <dgm:pt modelId="{CF9DF0B5-8337-4016-8614-E886C5C64BED}">
      <dgm:prSet/>
      <dgm:spPr/>
      <dgm:t>
        <a:bodyPr/>
        <a:lstStyle/>
        <a:p>
          <a:r>
            <a:rPr lang="es-MX"/>
            <a:t>Por esta razón, el derecho electoral contemporáneo no pretende limitar la crítica política, sino </a:t>
          </a:r>
          <a:r>
            <a:rPr lang="es-MX" b="1"/>
            <a:t>establecer límites cuando se vulneran derechos o se afecta la equidad de la contienda</a:t>
          </a:r>
          <a:r>
            <a:rPr lang="es-MX"/>
            <a:t>.</a:t>
          </a:r>
          <a:endParaRPr lang="en-US"/>
        </a:p>
      </dgm:t>
    </dgm:pt>
    <dgm:pt modelId="{C53C125A-263C-45FC-A397-B252200DB7BE}" type="parTrans" cxnId="{8438BAD3-5B42-44E0-A2BE-AECB895A3583}">
      <dgm:prSet/>
      <dgm:spPr/>
      <dgm:t>
        <a:bodyPr/>
        <a:lstStyle/>
        <a:p>
          <a:endParaRPr lang="en-US"/>
        </a:p>
      </dgm:t>
    </dgm:pt>
    <dgm:pt modelId="{700F8C1F-571A-4850-9D43-E46FBCA4365E}" type="sibTrans" cxnId="{8438BAD3-5B42-44E0-A2BE-AECB895A3583}">
      <dgm:prSet/>
      <dgm:spPr/>
      <dgm:t>
        <a:bodyPr/>
        <a:lstStyle/>
        <a:p>
          <a:endParaRPr lang="en-US"/>
        </a:p>
      </dgm:t>
    </dgm:pt>
    <dgm:pt modelId="{3C72D5C0-B4FD-4A0E-8C8B-7A364BF5CAFE}" type="pres">
      <dgm:prSet presAssocID="{AD94DBB1-CA0D-4C8F-9421-555B80589AE9}" presName="outerComposite" presStyleCnt="0">
        <dgm:presLayoutVars>
          <dgm:chMax val="5"/>
          <dgm:dir/>
          <dgm:resizeHandles val="exact"/>
        </dgm:presLayoutVars>
      </dgm:prSet>
      <dgm:spPr/>
    </dgm:pt>
    <dgm:pt modelId="{4F73B09B-64CC-4B6D-B7FE-C092424BFC83}" type="pres">
      <dgm:prSet presAssocID="{AD94DBB1-CA0D-4C8F-9421-555B80589AE9}" presName="dummyMaxCanvas" presStyleCnt="0">
        <dgm:presLayoutVars/>
      </dgm:prSet>
      <dgm:spPr/>
    </dgm:pt>
    <dgm:pt modelId="{1F6D4C2E-27B6-40F3-84B4-8A41E4ABE071}" type="pres">
      <dgm:prSet presAssocID="{AD94DBB1-CA0D-4C8F-9421-555B80589AE9}" presName="FourNodes_1" presStyleLbl="node1" presStyleIdx="0" presStyleCnt="4">
        <dgm:presLayoutVars>
          <dgm:bulletEnabled val="1"/>
        </dgm:presLayoutVars>
      </dgm:prSet>
      <dgm:spPr/>
    </dgm:pt>
    <dgm:pt modelId="{05C9AD51-4907-4027-B8A0-656183800FAB}" type="pres">
      <dgm:prSet presAssocID="{AD94DBB1-CA0D-4C8F-9421-555B80589AE9}" presName="FourNodes_2" presStyleLbl="node1" presStyleIdx="1" presStyleCnt="4">
        <dgm:presLayoutVars>
          <dgm:bulletEnabled val="1"/>
        </dgm:presLayoutVars>
      </dgm:prSet>
      <dgm:spPr/>
    </dgm:pt>
    <dgm:pt modelId="{393A4449-7CC9-49A5-85A3-CD5DE218EAF6}" type="pres">
      <dgm:prSet presAssocID="{AD94DBB1-CA0D-4C8F-9421-555B80589AE9}" presName="FourNodes_3" presStyleLbl="node1" presStyleIdx="2" presStyleCnt="4">
        <dgm:presLayoutVars>
          <dgm:bulletEnabled val="1"/>
        </dgm:presLayoutVars>
      </dgm:prSet>
      <dgm:spPr/>
    </dgm:pt>
    <dgm:pt modelId="{BC9CD66C-5CF1-4770-BBA8-56182081E7BE}" type="pres">
      <dgm:prSet presAssocID="{AD94DBB1-CA0D-4C8F-9421-555B80589AE9}" presName="FourNodes_4" presStyleLbl="node1" presStyleIdx="3" presStyleCnt="4">
        <dgm:presLayoutVars>
          <dgm:bulletEnabled val="1"/>
        </dgm:presLayoutVars>
      </dgm:prSet>
      <dgm:spPr/>
    </dgm:pt>
    <dgm:pt modelId="{C49B81D3-C6E7-43A7-B20D-506917429447}" type="pres">
      <dgm:prSet presAssocID="{AD94DBB1-CA0D-4C8F-9421-555B80589AE9}" presName="FourConn_1-2" presStyleLbl="fgAccFollowNode1" presStyleIdx="0" presStyleCnt="3">
        <dgm:presLayoutVars>
          <dgm:bulletEnabled val="1"/>
        </dgm:presLayoutVars>
      </dgm:prSet>
      <dgm:spPr/>
    </dgm:pt>
    <dgm:pt modelId="{2D91AB23-B762-433C-89C5-8D3B474F2172}" type="pres">
      <dgm:prSet presAssocID="{AD94DBB1-CA0D-4C8F-9421-555B80589AE9}" presName="FourConn_2-3" presStyleLbl="fgAccFollowNode1" presStyleIdx="1" presStyleCnt="3">
        <dgm:presLayoutVars>
          <dgm:bulletEnabled val="1"/>
        </dgm:presLayoutVars>
      </dgm:prSet>
      <dgm:spPr/>
    </dgm:pt>
    <dgm:pt modelId="{199D319B-D057-4ECA-9AA5-D81C5090D859}" type="pres">
      <dgm:prSet presAssocID="{AD94DBB1-CA0D-4C8F-9421-555B80589AE9}" presName="FourConn_3-4" presStyleLbl="fgAccFollowNode1" presStyleIdx="2" presStyleCnt="3">
        <dgm:presLayoutVars>
          <dgm:bulletEnabled val="1"/>
        </dgm:presLayoutVars>
      </dgm:prSet>
      <dgm:spPr/>
    </dgm:pt>
    <dgm:pt modelId="{49DB3894-81FB-4070-88E7-6F2CE9714C22}" type="pres">
      <dgm:prSet presAssocID="{AD94DBB1-CA0D-4C8F-9421-555B80589AE9}" presName="FourNodes_1_text" presStyleLbl="node1" presStyleIdx="3" presStyleCnt="4">
        <dgm:presLayoutVars>
          <dgm:bulletEnabled val="1"/>
        </dgm:presLayoutVars>
      </dgm:prSet>
      <dgm:spPr/>
    </dgm:pt>
    <dgm:pt modelId="{942256DB-F2E4-4121-BA5E-98069136667E}" type="pres">
      <dgm:prSet presAssocID="{AD94DBB1-CA0D-4C8F-9421-555B80589AE9}" presName="FourNodes_2_text" presStyleLbl="node1" presStyleIdx="3" presStyleCnt="4">
        <dgm:presLayoutVars>
          <dgm:bulletEnabled val="1"/>
        </dgm:presLayoutVars>
      </dgm:prSet>
      <dgm:spPr/>
    </dgm:pt>
    <dgm:pt modelId="{19B2C6E5-B9E3-4BA0-A215-60CC49D6664D}" type="pres">
      <dgm:prSet presAssocID="{AD94DBB1-CA0D-4C8F-9421-555B80589AE9}" presName="FourNodes_3_text" presStyleLbl="node1" presStyleIdx="3" presStyleCnt="4">
        <dgm:presLayoutVars>
          <dgm:bulletEnabled val="1"/>
        </dgm:presLayoutVars>
      </dgm:prSet>
      <dgm:spPr/>
    </dgm:pt>
    <dgm:pt modelId="{01218123-1767-4D52-AFDF-3E1E741EA537}" type="pres">
      <dgm:prSet presAssocID="{AD94DBB1-CA0D-4C8F-9421-555B80589AE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F600102-A287-43FD-8856-D2618794B160}" type="presOf" srcId="{8D653B28-C545-4907-8268-6A45CFE2B23E}" destId="{49DB3894-81FB-4070-88E7-6F2CE9714C22}" srcOrd="1" destOrd="0" presId="urn:microsoft.com/office/officeart/2005/8/layout/vProcess5"/>
    <dgm:cxn modelId="{C705182B-82D8-4491-B45C-F7443946B8FE}" type="presOf" srcId="{B3B60248-15C0-4A11-A3F3-BADFA0C62275}" destId="{C49B81D3-C6E7-43A7-B20D-506917429447}" srcOrd="0" destOrd="0" presId="urn:microsoft.com/office/officeart/2005/8/layout/vProcess5"/>
    <dgm:cxn modelId="{4EC7503E-BB59-4258-ABEF-52E3C9932618}" type="presOf" srcId="{75BC3E62-4BC7-4CEE-ACA7-EB8FCD279DC2}" destId="{2D91AB23-B762-433C-89C5-8D3B474F2172}" srcOrd="0" destOrd="0" presId="urn:microsoft.com/office/officeart/2005/8/layout/vProcess5"/>
    <dgm:cxn modelId="{53275F48-3830-4B88-B733-E35D30FDF5A5}" srcId="{AD94DBB1-CA0D-4C8F-9421-555B80589AE9}" destId="{1FB8C1E5-1D42-4B03-A49B-97DA692F67A5}" srcOrd="2" destOrd="0" parTransId="{992558EE-92D2-4C30-9E78-72588C27E98E}" sibTransId="{92B0193F-0009-4903-9004-DE8275F7F92F}"/>
    <dgm:cxn modelId="{5C9A306A-972C-404B-9C71-AB3735844706}" srcId="{AD94DBB1-CA0D-4C8F-9421-555B80589AE9}" destId="{8D653B28-C545-4907-8268-6A45CFE2B23E}" srcOrd="0" destOrd="0" parTransId="{D7E58A8E-7265-435D-AEB3-1D06FD278FB6}" sibTransId="{B3B60248-15C0-4A11-A3F3-BADFA0C62275}"/>
    <dgm:cxn modelId="{45D0C54A-722E-4564-84F7-D9E80A72E573}" type="presOf" srcId="{1FB8C1E5-1D42-4B03-A49B-97DA692F67A5}" destId="{19B2C6E5-B9E3-4BA0-A215-60CC49D6664D}" srcOrd="1" destOrd="0" presId="urn:microsoft.com/office/officeart/2005/8/layout/vProcess5"/>
    <dgm:cxn modelId="{2FDF816E-63B5-4C16-9209-727CE37A0AD4}" srcId="{AD94DBB1-CA0D-4C8F-9421-555B80589AE9}" destId="{1FEAB0C6-7D32-4835-88B7-C1675C74B74F}" srcOrd="1" destOrd="0" parTransId="{8DF321AA-F854-4C8E-A7DC-76B4DFCE03D5}" sibTransId="{75BC3E62-4BC7-4CEE-ACA7-EB8FCD279DC2}"/>
    <dgm:cxn modelId="{A4864452-BF89-4482-915A-FC79069E2799}" type="presOf" srcId="{CF9DF0B5-8337-4016-8614-E886C5C64BED}" destId="{BC9CD66C-5CF1-4770-BBA8-56182081E7BE}" srcOrd="0" destOrd="0" presId="urn:microsoft.com/office/officeart/2005/8/layout/vProcess5"/>
    <dgm:cxn modelId="{877A7258-86EE-4285-91FB-6B37E45BA010}" type="presOf" srcId="{1FB8C1E5-1D42-4B03-A49B-97DA692F67A5}" destId="{393A4449-7CC9-49A5-85A3-CD5DE218EAF6}" srcOrd="0" destOrd="0" presId="urn:microsoft.com/office/officeart/2005/8/layout/vProcess5"/>
    <dgm:cxn modelId="{5FF7DC79-CAF8-44E4-869D-1D8EEB753D41}" type="presOf" srcId="{8D653B28-C545-4907-8268-6A45CFE2B23E}" destId="{1F6D4C2E-27B6-40F3-84B4-8A41E4ABE071}" srcOrd="0" destOrd="0" presId="urn:microsoft.com/office/officeart/2005/8/layout/vProcess5"/>
    <dgm:cxn modelId="{DC940B81-BE0C-4E8E-BC8C-CBD9830969AD}" type="presOf" srcId="{92B0193F-0009-4903-9004-DE8275F7F92F}" destId="{199D319B-D057-4ECA-9AA5-D81C5090D859}" srcOrd="0" destOrd="0" presId="urn:microsoft.com/office/officeart/2005/8/layout/vProcess5"/>
    <dgm:cxn modelId="{90153EAA-F85F-4023-95C1-B6980D3EDEF8}" type="presOf" srcId="{1FEAB0C6-7D32-4835-88B7-C1675C74B74F}" destId="{942256DB-F2E4-4121-BA5E-98069136667E}" srcOrd="1" destOrd="0" presId="urn:microsoft.com/office/officeart/2005/8/layout/vProcess5"/>
    <dgm:cxn modelId="{5FC126B9-D09C-4684-96B2-64766D22E52E}" type="presOf" srcId="{AD94DBB1-CA0D-4C8F-9421-555B80589AE9}" destId="{3C72D5C0-B4FD-4A0E-8C8B-7A364BF5CAFE}" srcOrd="0" destOrd="0" presId="urn:microsoft.com/office/officeart/2005/8/layout/vProcess5"/>
    <dgm:cxn modelId="{90FE6EBA-26EE-43C8-8259-BAE5041D937C}" type="presOf" srcId="{1FEAB0C6-7D32-4835-88B7-C1675C74B74F}" destId="{05C9AD51-4907-4027-B8A0-656183800FAB}" srcOrd="0" destOrd="0" presId="urn:microsoft.com/office/officeart/2005/8/layout/vProcess5"/>
    <dgm:cxn modelId="{3030C3CD-3B15-440D-96F9-65778AD04445}" type="presOf" srcId="{CF9DF0B5-8337-4016-8614-E886C5C64BED}" destId="{01218123-1767-4D52-AFDF-3E1E741EA537}" srcOrd="1" destOrd="0" presId="urn:microsoft.com/office/officeart/2005/8/layout/vProcess5"/>
    <dgm:cxn modelId="{8438BAD3-5B42-44E0-A2BE-AECB895A3583}" srcId="{AD94DBB1-CA0D-4C8F-9421-555B80589AE9}" destId="{CF9DF0B5-8337-4016-8614-E886C5C64BED}" srcOrd="3" destOrd="0" parTransId="{C53C125A-263C-45FC-A397-B252200DB7BE}" sibTransId="{700F8C1F-571A-4850-9D43-E46FBCA4365E}"/>
    <dgm:cxn modelId="{D416162F-C1F4-4DAD-82DC-211912F121C7}" type="presParOf" srcId="{3C72D5C0-B4FD-4A0E-8C8B-7A364BF5CAFE}" destId="{4F73B09B-64CC-4B6D-B7FE-C092424BFC83}" srcOrd="0" destOrd="0" presId="urn:microsoft.com/office/officeart/2005/8/layout/vProcess5"/>
    <dgm:cxn modelId="{468A4CF7-1887-4408-89ED-14B8F6D2849B}" type="presParOf" srcId="{3C72D5C0-B4FD-4A0E-8C8B-7A364BF5CAFE}" destId="{1F6D4C2E-27B6-40F3-84B4-8A41E4ABE071}" srcOrd="1" destOrd="0" presId="urn:microsoft.com/office/officeart/2005/8/layout/vProcess5"/>
    <dgm:cxn modelId="{2578A402-4DEF-4C56-8740-4510B476F171}" type="presParOf" srcId="{3C72D5C0-B4FD-4A0E-8C8B-7A364BF5CAFE}" destId="{05C9AD51-4907-4027-B8A0-656183800FAB}" srcOrd="2" destOrd="0" presId="urn:microsoft.com/office/officeart/2005/8/layout/vProcess5"/>
    <dgm:cxn modelId="{F67A4143-04EA-4EA2-A79C-F2E1111427C4}" type="presParOf" srcId="{3C72D5C0-B4FD-4A0E-8C8B-7A364BF5CAFE}" destId="{393A4449-7CC9-49A5-85A3-CD5DE218EAF6}" srcOrd="3" destOrd="0" presId="urn:microsoft.com/office/officeart/2005/8/layout/vProcess5"/>
    <dgm:cxn modelId="{66BF2306-ACD3-482F-A2CC-466133E4505A}" type="presParOf" srcId="{3C72D5C0-B4FD-4A0E-8C8B-7A364BF5CAFE}" destId="{BC9CD66C-5CF1-4770-BBA8-56182081E7BE}" srcOrd="4" destOrd="0" presId="urn:microsoft.com/office/officeart/2005/8/layout/vProcess5"/>
    <dgm:cxn modelId="{86029908-81AB-48E3-80C8-00BF9B9C03E1}" type="presParOf" srcId="{3C72D5C0-B4FD-4A0E-8C8B-7A364BF5CAFE}" destId="{C49B81D3-C6E7-43A7-B20D-506917429447}" srcOrd="5" destOrd="0" presId="urn:microsoft.com/office/officeart/2005/8/layout/vProcess5"/>
    <dgm:cxn modelId="{EA5D6633-AC75-4C1F-8051-AA859525AE89}" type="presParOf" srcId="{3C72D5C0-B4FD-4A0E-8C8B-7A364BF5CAFE}" destId="{2D91AB23-B762-433C-89C5-8D3B474F2172}" srcOrd="6" destOrd="0" presId="urn:microsoft.com/office/officeart/2005/8/layout/vProcess5"/>
    <dgm:cxn modelId="{A6099BB4-20D6-48B9-80AB-05EC60AB176C}" type="presParOf" srcId="{3C72D5C0-B4FD-4A0E-8C8B-7A364BF5CAFE}" destId="{199D319B-D057-4ECA-9AA5-D81C5090D859}" srcOrd="7" destOrd="0" presId="urn:microsoft.com/office/officeart/2005/8/layout/vProcess5"/>
    <dgm:cxn modelId="{214E103A-F8D7-41A8-B24A-82C4741A2ECF}" type="presParOf" srcId="{3C72D5C0-B4FD-4A0E-8C8B-7A364BF5CAFE}" destId="{49DB3894-81FB-4070-88E7-6F2CE9714C22}" srcOrd="8" destOrd="0" presId="urn:microsoft.com/office/officeart/2005/8/layout/vProcess5"/>
    <dgm:cxn modelId="{B5C7BF09-5D1B-42D3-B6B1-AA3362B0E1A3}" type="presParOf" srcId="{3C72D5C0-B4FD-4A0E-8C8B-7A364BF5CAFE}" destId="{942256DB-F2E4-4121-BA5E-98069136667E}" srcOrd="9" destOrd="0" presId="urn:microsoft.com/office/officeart/2005/8/layout/vProcess5"/>
    <dgm:cxn modelId="{E83B686B-9EB8-4CB6-9630-FC5279D1CECE}" type="presParOf" srcId="{3C72D5C0-B4FD-4A0E-8C8B-7A364BF5CAFE}" destId="{19B2C6E5-B9E3-4BA0-A215-60CC49D6664D}" srcOrd="10" destOrd="0" presId="urn:microsoft.com/office/officeart/2005/8/layout/vProcess5"/>
    <dgm:cxn modelId="{DBAA2B8D-2AB0-4DD0-948C-7A26B4DBDFB8}" type="presParOf" srcId="{3C72D5C0-B4FD-4A0E-8C8B-7A364BF5CAFE}" destId="{01218123-1767-4D52-AFDF-3E1E741EA53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A58C6EF-DCB1-46AA-8231-ED83E1B0300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626390-2901-43D0-9530-B92EDAD1B242}">
      <dgm:prSet/>
      <dgm:spPr/>
      <dgm:t>
        <a:bodyPr/>
        <a:lstStyle/>
        <a:p>
          <a:r>
            <a:rPr lang="es-MX" dirty="0"/>
            <a:t>De estas resoluciones del Tribunal Electoral del Poder Judicial de la Federación se desprenden </a:t>
          </a:r>
          <a:r>
            <a:rPr lang="es-MX" b="1" dirty="0"/>
            <a:t>cuatro reglas interpretativas fundamentales</a:t>
          </a:r>
          <a:r>
            <a:rPr lang="es-MX" dirty="0"/>
            <a:t>:</a:t>
          </a:r>
          <a:endParaRPr lang="en-US" dirty="0"/>
        </a:p>
      </dgm:t>
    </dgm:pt>
    <dgm:pt modelId="{9141C28F-5E96-4FF1-8865-20168CDCA385}" type="parTrans" cxnId="{2F5A65F5-7B25-44B4-A328-5041E1E39FF9}">
      <dgm:prSet/>
      <dgm:spPr/>
      <dgm:t>
        <a:bodyPr/>
        <a:lstStyle/>
        <a:p>
          <a:endParaRPr lang="en-US"/>
        </a:p>
      </dgm:t>
    </dgm:pt>
    <dgm:pt modelId="{53EF90A9-72CD-40E2-B33E-40053AC54F18}" type="sibTrans" cxnId="{2F5A65F5-7B25-44B4-A328-5041E1E39FF9}">
      <dgm:prSet/>
      <dgm:spPr/>
      <dgm:t>
        <a:bodyPr/>
        <a:lstStyle/>
        <a:p>
          <a:endParaRPr lang="en-US"/>
        </a:p>
      </dgm:t>
    </dgm:pt>
    <dgm:pt modelId="{C3B62F8D-FB35-4A9A-8FDF-ACE4C549D8BE}">
      <dgm:prSet/>
      <dgm:spPr/>
      <dgm:t>
        <a:bodyPr/>
        <a:lstStyle/>
        <a:p>
          <a:r>
            <a:rPr lang="es-MX" b="1"/>
            <a:t>1. La calumnia requiere imputar hechos falsos</a:t>
          </a:r>
          <a:endParaRPr lang="en-US"/>
        </a:p>
      </dgm:t>
    </dgm:pt>
    <dgm:pt modelId="{7F849F06-A932-448A-9616-1137AB3A2779}" type="parTrans" cxnId="{F6DFC6F8-94AC-4CAA-B7B1-391239800C51}">
      <dgm:prSet/>
      <dgm:spPr/>
      <dgm:t>
        <a:bodyPr/>
        <a:lstStyle/>
        <a:p>
          <a:endParaRPr lang="en-US"/>
        </a:p>
      </dgm:t>
    </dgm:pt>
    <dgm:pt modelId="{69B95918-52D9-4273-8DF2-E07B6A5AC7CC}" type="sibTrans" cxnId="{F6DFC6F8-94AC-4CAA-B7B1-391239800C51}">
      <dgm:prSet/>
      <dgm:spPr/>
      <dgm:t>
        <a:bodyPr/>
        <a:lstStyle/>
        <a:p>
          <a:endParaRPr lang="en-US"/>
        </a:p>
      </dgm:t>
    </dgm:pt>
    <dgm:pt modelId="{94E6ADE6-7153-4961-9F03-B165987AAAF6}">
      <dgm:prSet/>
      <dgm:spPr/>
      <dgm:t>
        <a:bodyPr/>
        <a:lstStyle/>
        <a:p>
          <a:r>
            <a:rPr lang="es-MX"/>
            <a:t>No basta con que la expresión sea ofensiva o dura.</a:t>
          </a:r>
          <a:endParaRPr lang="en-US"/>
        </a:p>
      </dgm:t>
    </dgm:pt>
    <dgm:pt modelId="{10DD0CAC-5378-4EB1-80A9-F789263578CF}" type="parTrans" cxnId="{2AA647C1-C0BC-4467-8070-1A1DC6083FD0}">
      <dgm:prSet/>
      <dgm:spPr/>
      <dgm:t>
        <a:bodyPr/>
        <a:lstStyle/>
        <a:p>
          <a:endParaRPr lang="en-US"/>
        </a:p>
      </dgm:t>
    </dgm:pt>
    <dgm:pt modelId="{8E29CE08-B740-430F-907A-58B0203C75E8}" type="sibTrans" cxnId="{2AA647C1-C0BC-4467-8070-1A1DC6083FD0}">
      <dgm:prSet/>
      <dgm:spPr/>
      <dgm:t>
        <a:bodyPr/>
        <a:lstStyle/>
        <a:p>
          <a:endParaRPr lang="en-US"/>
        </a:p>
      </dgm:t>
    </dgm:pt>
    <dgm:pt modelId="{44BABEE9-4F1B-4816-A02B-02425A0C5AB9}">
      <dgm:prSet/>
      <dgm:spPr/>
      <dgm:t>
        <a:bodyPr/>
        <a:lstStyle/>
        <a:p>
          <a:r>
            <a:rPr lang="es-MX"/>
            <a:t>Debe existir:</a:t>
          </a:r>
          <a:endParaRPr lang="en-US"/>
        </a:p>
      </dgm:t>
    </dgm:pt>
    <dgm:pt modelId="{451FF1A6-E124-412D-8FE3-5D4F33FDEE77}" type="parTrans" cxnId="{DAC0E1C7-3BAB-4CC3-A952-B84C8396FB0F}">
      <dgm:prSet/>
      <dgm:spPr/>
      <dgm:t>
        <a:bodyPr/>
        <a:lstStyle/>
        <a:p>
          <a:endParaRPr lang="en-US"/>
        </a:p>
      </dgm:t>
    </dgm:pt>
    <dgm:pt modelId="{D6DABB7B-E780-4604-8C73-1E1437C3F48A}" type="sibTrans" cxnId="{DAC0E1C7-3BAB-4CC3-A952-B84C8396FB0F}">
      <dgm:prSet/>
      <dgm:spPr/>
      <dgm:t>
        <a:bodyPr/>
        <a:lstStyle/>
        <a:p>
          <a:endParaRPr lang="en-US"/>
        </a:p>
      </dgm:t>
    </dgm:pt>
    <dgm:pt modelId="{E2767002-E0DE-41B2-A711-21A792F5515B}">
      <dgm:prSet/>
      <dgm:spPr/>
      <dgm:t>
        <a:bodyPr/>
        <a:lstStyle/>
        <a:p>
          <a:r>
            <a:rPr lang="es-MX"/>
            <a:t>imputación de hechos</a:t>
          </a:r>
          <a:endParaRPr lang="en-US"/>
        </a:p>
      </dgm:t>
    </dgm:pt>
    <dgm:pt modelId="{8D7DD927-ACBB-4BC3-9D73-0CAA745F324F}" type="parTrans" cxnId="{3379A6F8-0AC5-4B8B-9FDB-5A894F1354A0}">
      <dgm:prSet/>
      <dgm:spPr/>
      <dgm:t>
        <a:bodyPr/>
        <a:lstStyle/>
        <a:p>
          <a:endParaRPr lang="en-US"/>
        </a:p>
      </dgm:t>
    </dgm:pt>
    <dgm:pt modelId="{F694B5A2-E7BF-4D2E-BA62-45241BA1C563}" type="sibTrans" cxnId="{3379A6F8-0AC5-4B8B-9FDB-5A894F1354A0}">
      <dgm:prSet/>
      <dgm:spPr/>
      <dgm:t>
        <a:bodyPr/>
        <a:lstStyle/>
        <a:p>
          <a:endParaRPr lang="en-US"/>
        </a:p>
      </dgm:t>
    </dgm:pt>
    <dgm:pt modelId="{E759D3A6-7FBC-4B5A-B873-124DB0A3A683}">
      <dgm:prSet/>
      <dgm:spPr/>
      <dgm:t>
        <a:bodyPr/>
        <a:lstStyle/>
        <a:p>
          <a:r>
            <a:rPr lang="es-MX"/>
            <a:t>falsedad</a:t>
          </a:r>
          <a:endParaRPr lang="en-US"/>
        </a:p>
      </dgm:t>
    </dgm:pt>
    <dgm:pt modelId="{8E16670A-5AAC-4CC4-8F28-5045E3F75A4A}" type="parTrans" cxnId="{8D8123E8-8BC0-4C07-9FCB-8210DF28AA85}">
      <dgm:prSet/>
      <dgm:spPr/>
      <dgm:t>
        <a:bodyPr/>
        <a:lstStyle/>
        <a:p>
          <a:endParaRPr lang="en-US"/>
        </a:p>
      </dgm:t>
    </dgm:pt>
    <dgm:pt modelId="{DF3C3EB9-4BD0-4D21-999D-13215FDF8282}" type="sibTrans" cxnId="{8D8123E8-8BC0-4C07-9FCB-8210DF28AA85}">
      <dgm:prSet/>
      <dgm:spPr/>
      <dgm:t>
        <a:bodyPr/>
        <a:lstStyle/>
        <a:p>
          <a:endParaRPr lang="en-US"/>
        </a:p>
      </dgm:t>
    </dgm:pt>
    <dgm:pt modelId="{0BA6E596-3FCA-4ABC-BA40-0FA837F8FD66}">
      <dgm:prSet/>
      <dgm:spPr/>
      <dgm:t>
        <a:bodyPr/>
        <a:lstStyle/>
        <a:p>
          <a:r>
            <a:rPr lang="es-MX"/>
            <a:t>impacto en la reputación.</a:t>
          </a:r>
          <a:endParaRPr lang="en-US"/>
        </a:p>
      </dgm:t>
    </dgm:pt>
    <dgm:pt modelId="{ED24E96C-9A9D-4114-A596-432AE03B6D5A}" type="parTrans" cxnId="{3B3A4CEF-BB3B-4CE7-8A84-0DEECD5DB033}">
      <dgm:prSet/>
      <dgm:spPr/>
      <dgm:t>
        <a:bodyPr/>
        <a:lstStyle/>
        <a:p>
          <a:endParaRPr lang="en-US"/>
        </a:p>
      </dgm:t>
    </dgm:pt>
    <dgm:pt modelId="{C5909A8B-1871-45BF-8815-E35589AA9967}" type="sibTrans" cxnId="{3B3A4CEF-BB3B-4CE7-8A84-0DEECD5DB033}">
      <dgm:prSet/>
      <dgm:spPr/>
      <dgm:t>
        <a:bodyPr/>
        <a:lstStyle/>
        <a:p>
          <a:endParaRPr lang="en-US"/>
        </a:p>
      </dgm:t>
    </dgm:pt>
    <dgm:pt modelId="{F60AFA2B-2733-4DAC-B96C-0761439B6876}" type="pres">
      <dgm:prSet presAssocID="{FA58C6EF-DCB1-46AA-8231-ED83E1B0300D}" presName="linear" presStyleCnt="0">
        <dgm:presLayoutVars>
          <dgm:animLvl val="lvl"/>
          <dgm:resizeHandles val="exact"/>
        </dgm:presLayoutVars>
      </dgm:prSet>
      <dgm:spPr/>
    </dgm:pt>
    <dgm:pt modelId="{EEC61E9A-E7C1-4EFE-8F24-53335CFC2F37}" type="pres">
      <dgm:prSet presAssocID="{F5626390-2901-43D0-9530-B92EDAD1B24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9D64D42-F8DC-4C7E-9F07-9DA95235B41D}" type="pres">
      <dgm:prSet presAssocID="{53EF90A9-72CD-40E2-B33E-40053AC54F18}" presName="spacer" presStyleCnt="0"/>
      <dgm:spPr/>
    </dgm:pt>
    <dgm:pt modelId="{BC055836-2C2C-4682-9834-BD6730DA4A6C}" type="pres">
      <dgm:prSet presAssocID="{C3B62F8D-FB35-4A9A-8FDF-ACE4C549D8B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9002BA9-14B7-4441-BF88-672F4A4EC16D}" type="pres">
      <dgm:prSet presAssocID="{69B95918-52D9-4273-8DF2-E07B6A5AC7CC}" presName="spacer" presStyleCnt="0"/>
      <dgm:spPr/>
    </dgm:pt>
    <dgm:pt modelId="{EC81A2E3-76CC-4EF1-A305-A6A7AADA98C1}" type="pres">
      <dgm:prSet presAssocID="{94E6ADE6-7153-4961-9F03-B165987AAAF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7DA266E-6B37-4C77-9F7C-E2E9DDA34ED0}" type="pres">
      <dgm:prSet presAssocID="{8E29CE08-B740-430F-907A-58B0203C75E8}" presName="spacer" presStyleCnt="0"/>
      <dgm:spPr/>
    </dgm:pt>
    <dgm:pt modelId="{69452A6B-ED8E-4131-9761-2C3A5E55300E}" type="pres">
      <dgm:prSet presAssocID="{44BABEE9-4F1B-4816-A02B-02425A0C5AB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6E20BD7-9F94-4E84-83FD-ADA74C17989B}" type="pres">
      <dgm:prSet presAssocID="{D6DABB7B-E780-4604-8C73-1E1437C3F48A}" presName="spacer" presStyleCnt="0"/>
      <dgm:spPr/>
    </dgm:pt>
    <dgm:pt modelId="{1B6D8AF1-FC5C-4797-90F5-0C77C037C73A}" type="pres">
      <dgm:prSet presAssocID="{E2767002-E0DE-41B2-A711-21A792F5515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ED6B540-E861-4908-B808-155A067EFF39}" type="pres">
      <dgm:prSet presAssocID="{F694B5A2-E7BF-4D2E-BA62-45241BA1C563}" presName="spacer" presStyleCnt="0"/>
      <dgm:spPr/>
    </dgm:pt>
    <dgm:pt modelId="{2686656E-9552-42FD-A6A8-52039624C1C8}" type="pres">
      <dgm:prSet presAssocID="{E759D3A6-7FBC-4B5A-B873-124DB0A3A68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EC358256-87F2-4635-A365-27EB5AD19C97}" type="pres">
      <dgm:prSet presAssocID="{DF3C3EB9-4BD0-4D21-999D-13215FDF8282}" presName="spacer" presStyleCnt="0"/>
      <dgm:spPr/>
    </dgm:pt>
    <dgm:pt modelId="{E693F384-5F92-4210-871D-DD2BC3462926}" type="pres">
      <dgm:prSet presAssocID="{0BA6E596-3FCA-4ABC-BA40-0FA837F8FD6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A3B935F-7E5F-4C4D-BB1D-F9E44ADFEA37}" type="presOf" srcId="{C3B62F8D-FB35-4A9A-8FDF-ACE4C549D8BE}" destId="{BC055836-2C2C-4682-9834-BD6730DA4A6C}" srcOrd="0" destOrd="0" presId="urn:microsoft.com/office/officeart/2005/8/layout/vList2"/>
    <dgm:cxn modelId="{A3538149-98B4-4F2E-A9DD-49521732FC31}" type="presOf" srcId="{FA58C6EF-DCB1-46AA-8231-ED83E1B0300D}" destId="{F60AFA2B-2733-4DAC-B96C-0761439B6876}" srcOrd="0" destOrd="0" presId="urn:microsoft.com/office/officeart/2005/8/layout/vList2"/>
    <dgm:cxn modelId="{CDE5AA6D-2D33-4E9D-A4C5-6D7D4E5D952F}" type="presOf" srcId="{E759D3A6-7FBC-4B5A-B873-124DB0A3A683}" destId="{2686656E-9552-42FD-A6A8-52039624C1C8}" srcOrd="0" destOrd="0" presId="urn:microsoft.com/office/officeart/2005/8/layout/vList2"/>
    <dgm:cxn modelId="{8BBF8B74-A0F1-4C56-B7C5-FD24DC7F0B2B}" type="presOf" srcId="{94E6ADE6-7153-4961-9F03-B165987AAAF6}" destId="{EC81A2E3-76CC-4EF1-A305-A6A7AADA98C1}" srcOrd="0" destOrd="0" presId="urn:microsoft.com/office/officeart/2005/8/layout/vList2"/>
    <dgm:cxn modelId="{4825878E-A98C-445B-9CD6-5FAD6CB16800}" type="presOf" srcId="{0BA6E596-3FCA-4ABC-BA40-0FA837F8FD66}" destId="{E693F384-5F92-4210-871D-DD2BC3462926}" srcOrd="0" destOrd="0" presId="urn:microsoft.com/office/officeart/2005/8/layout/vList2"/>
    <dgm:cxn modelId="{2AA647C1-C0BC-4467-8070-1A1DC6083FD0}" srcId="{FA58C6EF-DCB1-46AA-8231-ED83E1B0300D}" destId="{94E6ADE6-7153-4961-9F03-B165987AAAF6}" srcOrd="2" destOrd="0" parTransId="{10DD0CAC-5378-4EB1-80A9-F789263578CF}" sibTransId="{8E29CE08-B740-430F-907A-58B0203C75E8}"/>
    <dgm:cxn modelId="{DAC0E1C7-3BAB-4CC3-A952-B84C8396FB0F}" srcId="{FA58C6EF-DCB1-46AA-8231-ED83E1B0300D}" destId="{44BABEE9-4F1B-4816-A02B-02425A0C5AB9}" srcOrd="3" destOrd="0" parTransId="{451FF1A6-E124-412D-8FE3-5D4F33FDEE77}" sibTransId="{D6DABB7B-E780-4604-8C73-1E1437C3F48A}"/>
    <dgm:cxn modelId="{4C95A0C9-DBD6-4817-B79D-41B018CDFCF4}" type="presOf" srcId="{44BABEE9-4F1B-4816-A02B-02425A0C5AB9}" destId="{69452A6B-ED8E-4131-9761-2C3A5E55300E}" srcOrd="0" destOrd="0" presId="urn:microsoft.com/office/officeart/2005/8/layout/vList2"/>
    <dgm:cxn modelId="{CB83BAE2-5912-427F-9E3D-43F2DFBC6862}" type="presOf" srcId="{F5626390-2901-43D0-9530-B92EDAD1B242}" destId="{EEC61E9A-E7C1-4EFE-8F24-53335CFC2F37}" srcOrd="0" destOrd="0" presId="urn:microsoft.com/office/officeart/2005/8/layout/vList2"/>
    <dgm:cxn modelId="{8D8123E8-8BC0-4C07-9FCB-8210DF28AA85}" srcId="{FA58C6EF-DCB1-46AA-8231-ED83E1B0300D}" destId="{E759D3A6-7FBC-4B5A-B873-124DB0A3A683}" srcOrd="5" destOrd="0" parTransId="{8E16670A-5AAC-4CC4-8F28-5045E3F75A4A}" sibTransId="{DF3C3EB9-4BD0-4D21-999D-13215FDF8282}"/>
    <dgm:cxn modelId="{3B3A4CEF-BB3B-4CE7-8A84-0DEECD5DB033}" srcId="{FA58C6EF-DCB1-46AA-8231-ED83E1B0300D}" destId="{0BA6E596-3FCA-4ABC-BA40-0FA837F8FD66}" srcOrd="6" destOrd="0" parTransId="{ED24E96C-9A9D-4114-A596-432AE03B6D5A}" sibTransId="{C5909A8B-1871-45BF-8815-E35589AA9967}"/>
    <dgm:cxn modelId="{2F5A65F5-7B25-44B4-A328-5041E1E39FF9}" srcId="{FA58C6EF-DCB1-46AA-8231-ED83E1B0300D}" destId="{F5626390-2901-43D0-9530-B92EDAD1B242}" srcOrd="0" destOrd="0" parTransId="{9141C28F-5E96-4FF1-8865-20168CDCA385}" sibTransId="{53EF90A9-72CD-40E2-B33E-40053AC54F18}"/>
    <dgm:cxn modelId="{3379A6F8-0AC5-4B8B-9FDB-5A894F1354A0}" srcId="{FA58C6EF-DCB1-46AA-8231-ED83E1B0300D}" destId="{E2767002-E0DE-41B2-A711-21A792F5515B}" srcOrd="4" destOrd="0" parTransId="{8D7DD927-ACBB-4BC3-9D73-0CAA745F324F}" sibTransId="{F694B5A2-E7BF-4D2E-BA62-45241BA1C563}"/>
    <dgm:cxn modelId="{F6DFC6F8-94AC-4CAA-B7B1-391239800C51}" srcId="{FA58C6EF-DCB1-46AA-8231-ED83E1B0300D}" destId="{C3B62F8D-FB35-4A9A-8FDF-ACE4C549D8BE}" srcOrd="1" destOrd="0" parTransId="{7F849F06-A932-448A-9616-1137AB3A2779}" sibTransId="{69B95918-52D9-4273-8DF2-E07B6A5AC7CC}"/>
    <dgm:cxn modelId="{309E81FC-5776-4F3E-8861-0DCB8AE8432E}" type="presOf" srcId="{E2767002-E0DE-41B2-A711-21A792F5515B}" destId="{1B6D8AF1-FC5C-4797-90F5-0C77C037C73A}" srcOrd="0" destOrd="0" presId="urn:microsoft.com/office/officeart/2005/8/layout/vList2"/>
    <dgm:cxn modelId="{652B8E55-DED1-4D27-A4BA-84245B6040EA}" type="presParOf" srcId="{F60AFA2B-2733-4DAC-B96C-0761439B6876}" destId="{EEC61E9A-E7C1-4EFE-8F24-53335CFC2F37}" srcOrd="0" destOrd="0" presId="urn:microsoft.com/office/officeart/2005/8/layout/vList2"/>
    <dgm:cxn modelId="{17509763-638A-47AA-A186-F23016994CB1}" type="presParOf" srcId="{F60AFA2B-2733-4DAC-B96C-0761439B6876}" destId="{C9D64D42-F8DC-4C7E-9F07-9DA95235B41D}" srcOrd="1" destOrd="0" presId="urn:microsoft.com/office/officeart/2005/8/layout/vList2"/>
    <dgm:cxn modelId="{B06E267C-447B-4261-AA1F-1A0CED749B89}" type="presParOf" srcId="{F60AFA2B-2733-4DAC-B96C-0761439B6876}" destId="{BC055836-2C2C-4682-9834-BD6730DA4A6C}" srcOrd="2" destOrd="0" presId="urn:microsoft.com/office/officeart/2005/8/layout/vList2"/>
    <dgm:cxn modelId="{534714F8-E82A-43E3-AB8E-1B6B3F9ABB98}" type="presParOf" srcId="{F60AFA2B-2733-4DAC-B96C-0761439B6876}" destId="{F9002BA9-14B7-4441-BF88-672F4A4EC16D}" srcOrd="3" destOrd="0" presId="urn:microsoft.com/office/officeart/2005/8/layout/vList2"/>
    <dgm:cxn modelId="{86EE7262-E8BE-413F-A4F4-1BA07B928832}" type="presParOf" srcId="{F60AFA2B-2733-4DAC-B96C-0761439B6876}" destId="{EC81A2E3-76CC-4EF1-A305-A6A7AADA98C1}" srcOrd="4" destOrd="0" presId="urn:microsoft.com/office/officeart/2005/8/layout/vList2"/>
    <dgm:cxn modelId="{E5CE87C3-025C-4882-A7F8-D948630E2DAC}" type="presParOf" srcId="{F60AFA2B-2733-4DAC-B96C-0761439B6876}" destId="{67DA266E-6B37-4C77-9F7C-E2E9DDA34ED0}" srcOrd="5" destOrd="0" presId="urn:microsoft.com/office/officeart/2005/8/layout/vList2"/>
    <dgm:cxn modelId="{4EF8DFD2-B2B2-4812-8022-7340FF97C531}" type="presParOf" srcId="{F60AFA2B-2733-4DAC-B96C-0761439B6876}" destId="{69452A6B-ED8E-4131-9761-2C3A5E55300E}" srcOrd="6" destOrd="0" presId="urn:microsoft.com/office/officeart/2005/8/layout/vList2"/>
    <dgm:cxn modelId="{F21F8E1A-FDAA-4340-A7AD-9581F44CDE89}" type="presParOf" srcId="{F60AFA2B-2733-4DAC-B96C-0761439B6876}" destId="{16E20BD7-9F94-4E84-83FD-ADA74C17989B}" srcOrd="7" destOrd="0" presId="urn:microsoft.com/office/officeart/2005/8/layout/vList2"/>
    <dgm:cxn modelId="{EAC100C3-8AE6-4E00-9D76-3AD914F373AA}" type="presParOf" srcId="{F60AFA2B-2733-4DAC-B96C-0761439B6876}" destId="{1B6D8AF1-FC5C-4797-90F5-0C77C037C73A}" srcOrd="8" destOrd="0" presId="urn:microsoft.com/office/officeart/2005/8/layout/vList2"/>
    <dgm:cxn modelId="{9F1F1EEC-69A0-493E-BE06-32A87AAA45E6}" type="presParOf" srcId="{F60AFA2B-2733-4DAC-B96C-0761439B6876}" destId="{DED6B540-E861-4908-B808-155A067EFF39}" srcOrd="9" destOrd="0" presId="urn:microsoft.com/office/officeart/2005/8/layout/vList2"/>
    <dgm:cxn modelId="{49707288-1936-46B1-9F93-A26E6ABDDAED}" type="presParOf" srcId="{F60AFA2B-2733-4DAC-B96C-0761439B6876}" destId="{2686656E-9552-42FD-A6A8-52039624C1C8}" srcOrd="10" destOrd="0" presId="urn:microsoft.com/office/officeart/2005/8/layout/vList2"/>
    <dgm:cxn modelId="{B3578C93-9377-43F8-BBCD-4172A860498F}" type="presParOf" srcId="{F60AFA2B-2733-4DAC-B96C-0761439B6876}" destId="{EC358256-87F2-4635-A365-27EB5AD19C97}" srcOrd="11" destOrd="0" presId="urn:microsoft.com/office/officeart/2005/8/layout/vList2"/>
    <dgm:cxn modelId="{0FE3A69F-847A-4D67-A1E4-F453A9339550}" type="presParOf" srcId="{F60AFA2B-2733-4DAC-B96C-0761439B6876}" destId="{E693F384-5F92-4210-871D-DD2BC3462926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A6DC517-236A-4311-9B2B-D529A802ED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0B12890-3A7B-4265-B970-8820223BDF72}">
      <dgm:prSet/>
      <dgm:spPr/>
      <dgm:t>
        <a:bodyPr/>
        <a:lstStyle/>
        <a:p>
          <a:r>
            <a:rPr lang="es-MX" b="1"/>
            <a:t>2. Las opiniones no pueden ser calumniosas</a:t>
          </a:r>
          <a:endParaRPr lang="en-US"/>
        </a:p>
      </dgm:t>
    </dgm:pt>
    <dgm:pt modelId="{CB1E6678-D743-4308-8A22-2A06A1F88BA3}" type="parTrans" cxnId="{25C7FF6D-2D12-4DA0-B6B2-9E74C5384B4D}">
      <dgm:prSet/>
      <dgm:spPr/>
      <dgm:t>
        <a:bodyPr/>
        <a:lstStyle/>
        <a:p>
          <a:endParaRPr lang="en-US"/>
        </a:p>
      </dgm:t>
    </dgm:pt>
    <dgm:pt modelId="{C33B8F6E-CB66-4CBD-90BD-E9DFCEF7FBFF}" type="sibTrans" cxnId="{25C7FF6D-2D12-4DA0-B6B2-9E74C5384B4D}">
      <dgm:prSet/>
      <dgm:spPr/>
      <dgm:t>
        <a:bodyPr/>
        <a:lstStyle/>
        <a:p>
          <a:endParaRPr lang="en-US"/>
        </a:p>
      </dgm:t>
    </dgm:pt>
    <dgm:pt modelId="{56B068EF-B7CB-4B87-8AD1-9F0599F22DA3}">
      <dgm:prSet/>
      <dgm:spPr/>
      <dgm:t>
        <a:bodyPr/>
        <a:lstStyle/>
        <a:p>
          <a:r>
            <a:rPr lang="es-MX"/>
            <a:t>Las expresiones que constituyen </a:t>
          </a:r>
          <a:r>
            <a:rPr lang="es-MX" b="1"/>
            <a:t>juicios de valor o crítica política</a:t>
          </a:r>
          <a:r>
            <a:rPr lang="es-MX"/>
            <a:t> no pueden ser consideradas calumnia.</a:t>
          </a:r>
          <a:endParaRPr lang="en-US"/>
        </a:p>
      </dgm:t>
    </dgm:pt>
    <dgm:pt modelId="{EAD82D27-70A8-41CF-B2AE-85BFF60F602B}" type="parTrans" cxnId="{DAC4ECD9-1FCC-4D9C-9539-57750158DEE1}">
      <dgm:prSet/>
      <dgm:spPr/>
      <dgm:t>
        <a:bodyPr/>
        <a:lstStyle/>
        <a:p>
          <a:endParaRPr lang="en-US"/>
        </a:p>
      </dgm:t>
    </dgm:pt>
    <dgm:pt modelId="{7FE9187D-5E52-49EA-8C26-8397FAE83FD3}" type="sibTrans" cxnId="{DAC4ECD9-1FCC-4D9C-9539-57750158DEE1}">
      <dgm:prSet/>
      <dgm:spPr/>
      <dgm:t>
        <a:bodyPr/>
        <a:lstStyle/>
        <a:p>
          <a:endParaRPr lang="en-US"/>
        </a:p>
      </dgm:t>
    </dgm:pt>
    <dgm:pt modelId="{162DC735-5CC5-4113-BA58-9C085A57CA69}">
      <dgm:prSet/>
      <dgm:spPr/>
      <dgm:t>
        <a:bodyPr/>
        <a:lstStyle/>
        <a:p>
          <a:r>
            <a:rPr lang="es-MX" b="1"/>
            <a:t>3. La propaganda negativa es parte del debate democrático</a:t>
          </a:r>
          <a:endParaRPr lang="en-US"/>
        </a:p>
      </dgm:t>
    </dgm:pt>
    <dgm:pt modelId="{CD896E2F-4BD7-4632-8DC3-99C276A9958D}" type="parTrans" cxnId="{678B24AF-1256-417C-8BE1-C0EE4D6E7D7F}">
      <dgm:prSet/>
      <dgm:spPr/>
      <dgm:t>
        <a:bodyPr/>
        <a:lstStyle/>
        <a:p>
          <a:endParaRPr lang="en-US"/>
        </a:p>
      </dgm:t>
    </dgm:pt>
    <dgm:pt modelId="{5453C968-E460-46B5-995D-0E45882B73CE}" type="sibTrans" cxnId="{678B24AF-1256-417C-8BE1-C0EE4D6E7D7F}">
      <dgm:prSet/>
      <dgm:spPr/>
      <dgm:t>
        <a:bodyPr/>
        <a:lstStyle/>
        <a:p>
          <a:endParaRPr lang="en-US"/>
        </a:p>
      </dgm:t>
    </dgm:pt>
    <dgm:pt modelId="{66B6FA09-9D42-4E4D-A7C0-680725EB450B}">
      <dgm:prSet/>
      <dgm:spPr/>
      <dgm:t>
        <a:bodyPr/>
        <a:lstStyle/>
        <a:p>
          <a:r>
            <a:rPr lang="es-MX"/>
            <a:t>El tribunal ha reconocido que </a:t>
          </a:r>
          <a:r>
            <a:rPr lang="es-MX" b="1"/>
            <a:t>criticar al adversario político es legítimo en una democracia</a:t>
          </a:r>
          <a:r>
            <a:rPr lang="es-MX"/>
            <a:t>.</a:t>
          </a:r>
          <a:endParaRPr lang="en-US"/>
        </a:p>
      </dgm:t>
    </dgm:pt>
    <dgm:pt modelId="{4A6F00F7-7DF0-4E5D-831B-E60D045FE8C7}" type="parTrans" cxnId="{35BCD848-37D9-4AD7-8D09-49A9261127A8}">
      <dgm:prSet/>
      <dgm:spPr/>
      <dgm:t>
        <a:bodyPr/>
        <a:lstStyle/>
        <a:p>
          <a:endParaRPr lang="en-US"/>
        </a:p>
      </dgm:t>
    </dgm:pt>
    <dgm:pt modelId="{6AD24ABD-B191-44F7-BC8F-A5EEE05547F9}" type="sibTrans" cxnId="{35BCD848-37D9-4AD7-8D09-49A9261127A8}">
      <dgm:prSet/>
      <dgm:spPr/>
      <dgm:t>
        <a:bodyPr/>
        <a:lstStyle/>
        <a:p>
          <a:endParaRPr lang="en-US"/>
        </a:p>
      </dgm:t>
    </dgm:pt>
    <dgm:pt modelId="{D6ED191A-C398-44B0-988A-ABD16B36B44E}" type="pres">
      <dgm:prSet presAssocID="{FA6DC517-236A-4311-9B2B-D529A802EDCF}" presName="root" presStyleCnt="0">
        <dgm:presLayoutVars>
          <dgm:dir/>
          <dgm:resizeHandles val="exact"/>
        </dgm:presLayoutVars>
      </dgm:prSet>
      <dgm:spPr/>
    </dgm:pt>
    <dgm:pt modelId="{C7F1FCF2-B752-4024-ADCC-2F79C7D3B50B}" type="pres">
      <dgm:prSet presAssocID="{A0B12890-3A7B-4265-B970-8820223BDF72}" presName="compNode" presStyleCnt="0"/>
      <dgm:spPr/>
    </dgm:pt>
    <dgm:pt modelId="{558F4FA4-7058-4E92-A5A6-B476EA0F9270}" type="pres">
      <dgm:prSet presAssocID="{A0B12890-3A7B-4265-B970-8820223BDF72}" presName="bgRect" presStyleLbl="bgShp" presStyleIdx="0" presStyleCnt="4"/>
      <dgm:spPr/>
    </dgm:pt>
    <dgm:pt modelId="{81425711-4B6D-4F57-A992-96ED5E9DF289}" type="pres">
      <dgm:prSet presAssocID="{A0B12890-3A7B-4265-B970-8820223BDF7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475D62A1-CC8B-4A48-AA19-539388965F82}" type="pres">
      <dgm:prSet presAssocID="{A0B12890-3A7B-4265-B970-8820223BDF72}" presName="spaceRect" presStyleCnt="0"/>
      <dgm:spPr/>
    </dgm:pt>
    <dgm:pt modelId="{E6C4D675-E34E-430B-930D-E7F7D1E952CD}" type="pres">
      <dgm:prSet presAssocID="{A0B12890-3A7B-4265-B970-8820223BDF72}" presName="parTx" presStyleLbl="revTx" presStyleIdx="0" presStyleCnt="4">
        <dgm:presLayoutVars>
          <dgm:chMax val="0"/>
          <dgm:chPref val="0"/>
        </dgm:presLayoutVars>
      </dgm:prSet>
      <dgm:spPr/>
    </dgm:pt>
    <dgm:pt modelId="{C6C89F3B-08CC-4894-B448-25812A5163FB}" type="pres">
      <dgm:prSet presAssocID="{C33B8F6E-CB66-4CBD-90BD-E9DFCEF7FBFF}" presName="sibTrans" presStyleCnt="0"/>
      <dgm:spPr/>
    </dgm:pt>
    <dgm:pt modelId="{9997D8BA-0BE6-43A3-8B50-9BB368FED283}" type="pres">
      <dgm:prSet presAssocID="{56B068EF-B7CB-4B87-8AD1-9F0599F22DA3}" presName="compNode" presStyleCnt="0"/>
      <dgm:spPr/>
    </dgm:pt>
    <dgm:pt modelId="{5FE3F6E0-2A40-4C6E-9A1F-A74B132A02DE}" type="pres">
      <dgm:prSet presAssocID="{56B068EF-B7CB-4B87-8AD1-9F0599F22DA3}" presName="bgRect" presStyleLbl="bgShp" presStyleIdx="1" presStyleCnt="4"/>
      <dgm:spPr/>
    </dgm:pt>
    <dgm:pt modelId="{8765AA43-32F7-47D9-AE4D-C8195D32AE7B}" type="pres">
      <dgm:prSet presAssocID="{56B068EF-B7CB-4B87-8AD1-9F0599F22DA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DB79E81B-9C06-410A-8B2B-10F073CA7800}" type="pres">
      <dgm:prSet presAssocID="{56B068EF-B7CB-4B87-8AD1-9F0599F22DA3}" presName="spaceRect" presStyleCnt="0"/>
      <dgm:spPr/>
    </dgm:pt>
    <dgm:pt modelId="{9FF80CF0-CD00-4A15-B3BC-C2C780EC3CB7}" type="pres">
      <dgm:prSet presAssocID="{56B068EF-B7CB-4B87-8AD1-9F0599F22DA3}" presName="parTx" presStyleLbl="revTx" presStyleIdx="1" presStyleCnt="4">
        <dgm:presLayoutVars>
          <dgm:chMax val="0"/>
          <dgm:chPref val="0"/>
        </dgm:presLayoutVars>
      </dgm:prSet>
      <dgm:spPr/>
    </dgm:pt>
    <dgm:pt modelId="{B52B60AE-CA2F-4D83-8829-446569AAFAC5}" type="pres">
      <dgm:prSet presAssocID="{7FE9187D-5E52-49EA-8C26-8397FAE83FD3}" presName="sibTrans" presStyleCnt="0"/>
      <dgm:spPr/>
    </dgm:pt>
    <dgm:pt modelId="{A8C83B5D-D2B7-424F-BC96-13E73C75292C}" type="pres">
      <dgm:prSet presAssocID="{162DC735-5CC5-4113-BA58-9C085A57CA69}" presName="compNode" presStyleCnt="0"/>
      <dgm:spPr/>
    </dgm:pt>
    <dgm:pt modelId="{7B50EA05-0C76-403A-8E37-BAD9D39CF312}" type="pres">
      <dgm:prSet presAssocID="{162DC735-5CC5-4113-BA58-9C085A57CA69}" presName="bgRect" presStyleLbl="bgShp" presStyleIdx="2" presStyleCnt="4"/>
      <dgm:spPr/>
    </dgm:pt>
    <dgm:pt modelId="{0D6917F4-BB32-4E6D-8C58-FF14AE2D9745}" type="pres">
      <dgm:prSet presAssocID="{162DC735-5CC5-4113-BA58-9C085A57CA6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07B6EAD9-6854-4511-BB8E-D8798EB2780C}" type="pres">
      <dgm:prSet presAssocID="{162DC735-5CC5-4113-BA58-9C085A57CA69}" presName="spaceRect" presStyleCnt="0"/>
      <dgm:spPr/>
    </dgm:pt>
    <dgm:pt modelId="{98C517F4-5560-4436-A1FE-B525065A6D7D}" type="pres">
      <dgm:prSet presAssocID="{162DC735-5CC5-4113-BA58-9C085A57CA69}" presName="parTx" presStyleLbl="revTx" presStyleIdx="2" presStyleCnt="4">
        <dgm:presLayoutVars>
          <dgm:chMax val="0"/>
          <dgm:chPref val="0"/>
        </dgm:presLayoutVars>
      </dgm:prSet>
      <dgm:spPr/>
    </dgm:pt>
    <dgm:pt modelId="{91A7AEC5-6835-415F-B73F-86FD7516EFCD}" type="pres">
      <dgm:prSet presAssocID="{5453C968-E460-46B5-995D-0E45882B73CE}" presName="sibTrans" presStyleCnt="0"/>
      <dgm:spPr/>
    </dgm:pt>
    <dgm:pt modelId="{40AFC033-589D-48E9-8086-77C15C125267}" type="pres">
      <dgm:prSet presAssocID="{66B6FA09-9D42-4E4D-A7C0-680725EB450B}" presName="compNode" presStyleCnt="0"/>
      <dgm:spPr/>
    </dgm:pt>
    <dgm:pt modelId="{B30EAE07-3571-4378-9E43-792AA1CF9718}" type="pres">
      <dgm:prSet presAssocID="{66B6FA09-9D42-4E4D-A7C0-680725EB450B}" presName="bgRect" presStyleLbl="bgShp" presStyleIdx="3" presStyleCnt="4"/>
      <dgm:spPr/>
    </dgm:pt>
    <dgm:pt modelId="{5BCA16D9-2965-4181-84F9-ED00EE4C78A4}" type="pres">
      <dgm:prSet presAssocID="{66B6FA09-9D42-4E4D-A7C0-680725EB450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E4569B6C-0A8E-4B70-90ED-4CEE7AC9572B}" type="pres">
      <dgm:prSet presAssocID="{66B6FA09-9D42-4E4D-A7C0-680725EB450B}" presName="spaceRect" presStyleCnt="0"/>
      <dgm:spPr/>
    </dgm:pt>
    <dgm:pt modelId="{CE09890A-2D03-4C23-B260-35AC81D663AE}" type="pres">
      <dgm:prSet presAssocID="{66B6FA09-9D42-4E4D-A7C0-680725EB450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814EC0A-3FD4-431C-819A-D21C04198FA7}" type="presOf" srcId="{66B6FA09-9D42-4E4D-A7C0-680725EB450B}" destId="{CE09890A-2D03-4C23-B260-35AC81D663AE}" srcOrd="0" destOrd="0" presId="urn:microsoft.com/office/officeart/2018/2/layout/IconVerticalSolidList"/>
    <dgm:cxn modelId="{35BCD848-37D9-4AD7-8D09-49A9261127A8}" srcId="{FA6DC517-236A-4311-9B2B-D529A802EDCF}" destId="{66B6FA09-9D42-4E4D-A7C0-680725EB450B}" srcOrd="3" destOrd="0" parTransId="{4A6F00F7-7DF0-4E5D-831B-E60D045FE8C7}" sibTransId="{6AD24ABD-B191-44F7-BC8F-A5EEE05547F9}"/>
    <dgm:cxn modelId="{939F994A-822F-49E3-8DCB-D53ACCEDE00A}" type="presOf" srcId="{FA6DC517-236A-4311-9B2B-D529A802EDCF}" destId="{D6ED191A-C398-44B0-988A-ABD16B36B44E}" srcOrd="0" destOrd="0" presId="urn:microsoft.com/office/officeart/2018/2/layout/IconVerticalSolidList"/>
    <dgm:cxn modelId="{25C7FF6D-2D12-4DA0-B6B2-9E74C5384B4D}" srcId="{FA6DC517-236A-4311-9B2B-D529A802EDCF}" destId="{A0B12890-3A7B-4265-B970-8820223BDF72}" srcOrd="0" destOrd="0" parTransId="{CB1E6678-D743-4308-8A22-2A06A1F88BA3}" sibTransId="{C33B8F6E-CB66-4CBD-90BD-E9DFCEF7FBFF}"/>
    <dgm:cxn modelId="{A8D716A2-7462-4BBC-8573-3721316C0BD5}" type="presOf" srcId="{56B068EF-B7CB-4B87-8AD1-9F0599F22DA3}" destId="{9FF80CF0-CD00-4A15-B3BC-C2C780EC3CB7}" srcOrd="0" destOrd="0" presId="urn:microsoft.com/office/officeart/2018/2/layout/IconVerticalSolidList"/>
    <dgm:cxn modelId="{678B24AF-1256-417C-8BE1-C0EE4D6E7D7F}" srcId="{FA6DC517-236A-4311-9B2B-D529A802EDCF}" destId="{162DC735-5CC5-4113-BA58-9C085A57CA69}" srcOrd="2" destOrd="0" parTransId="{CD896E2F-4BD7-4632-8DC3-99C276A9958D}" sibTransId="{5453C968-E460-46B5-995D-0E45882B73CE}"/>
    <dgm:cxn modelId="{FD39BBCA-3B85-4ADA-B495-585378565F12}" type="presOf" srcId="{162DC735-5CC5-4113-BA58-9C085A57CA69}" destId="{98C517F4-5560-4436-A1FE-B525065A6D7D}" srcOrd="0" destOrd="0" presId="urn:microsoft.com/office/officeart/2018/2/layout/IconVerticalSolidList"/>
    <dgm:cxn modelId="{400FD5D6-EF77-4689-ADEB-6053EFC17FAC}" type="presOf" srcId="{A0B12890-3A7B-4265-B970-8820223BDF72}" destId="{E6C4D675-E34E-430B-930D-E7F7D1E952CD}" srcOrd="0" destOrd="0" presId="urn:microsoft.com/office/officeart/2018/2/layout/IconVerticalSolidList"/>
    <dgm:cxn modelId="{DAC4ECD9-1FCC-4D9C-9539-57750158DEE1}" srcId="{FA6DC517-236A-4311-9B2B-D529A802EDCF}" destId="{56B068EF-B7CB-4B87-8AD1-9F0599F22DA3}" srcOrd="1" destOrd="0" parTransId="{EAD82D27-70A8-41CF-B2AE-85BFF60F602B}" sibTransId="{7FE9187D-5E52-49EA-8C26-8397FAE83FD3}"/>
    <dgm:cxn modelId="{DEF614CD-0CD6-4028-A868-CD73D48D511F}" type="presParOf" srcId="{D6ED191A-C398-44B0-988A-ABD16B36B44E}" destId="{C7F1FCF2-B752-4024-ADCC-2F79C7D3B50B}" srcOrd="0" destOrd="0" presId="urn:microsoft.com/office/officeart/2018/2/layout/IconVerticalSolidList"/>
    <dgm:cxn modelId="{588266EB-F6B8-4EBB-AEFE-9FA7D91A20AB}" type="presParOf" srcId="{C7F1FCF2-B752-4024-ADCC-2F79C7D3B50B}" destId="{558F4FA4-7058-4E92-A5A6-B476EA0F9270}" srcOrd="0" destOrd="0" presId="urn:microsoft.com/office/officeart/2018/2/layout/IconVerticalSolidList"/>
    <dgm:cxn modelId="{F4E35C79-00CF-4A5D-948F-EED51B09E645}" type="presParOf" srcId="{C7F1FCF2-B752-4024-ADCC-2F79C7D3B50B}" destId="{81425711-4B6D-4F57-A992-96ED5E9DF289}" srcOrd="1" destOrd="0" presId="urn:microsoft.com/office/officeart/2018/2/layout/IconVerticalSolidList"/>
    <dgm:cxn modelId="{C8ECFBD0-AC53-458A-A4F2-56850505E378}" type="presParOf" srcId="{C7F1FCF2-B752-4024-ADCC-2F79C7D3B50B}" destId="{475D62A1-CC8B-4A48-AA19-539388965F82}" srcOrd="2" destOrd="0" presId="urn:microsoft.com/office/officeart/2018/2/layout/IconVerticalSolidList"/>
    <dgm:cxn modelId="{3B3658F2-7D84-437B-A7AC-C22A956A7687}" type="presParOf" srcId="{C7F1FCF2-B752-4024-ADCC-2F79C7D3B50B}" destId="{E6C4D675-E34E-430B-930D-E7F7D1E952CD}" srcOrd="3" destOrd="0" presId="urn:microsoft.com/office/officeart/2018/2/layout/IconVerticalSolidList"/>
    <dgm:cxn modelId="{BC6315A1-1B6C-48EF-9A82-D6E13B9B7744}" type="presParOf" srcId="{D6ED191A-C398-44B0-988A-ABD16B36B44E}" destId="{C6C89F3B-08CC-4894-B448-25812A5163FB}" srcOrd="1" destOrd="0" presId="urn:microsoft.com/office/officeart/2018/2/layout/IconVerticalSolidList"/>
    <dgm:cxn modelId="{53D2B0CD-3704-4827-827A-555E81049C87}" type="presParOf" srcId="{D6ED191A-C398-44B0-988A-ABD16B36B44E}" destId="{9997D8BA-0BE6-43A3-8B50-9BB368FED283}" srcOrd="2" destOrd="0" presId="urn:microsoft.com/office/officeart/2018/2/layout/IconVerticalSolidList"/>
    <dgm:cxn modelId="{85A2D610-954D-48CC-B089-9629E747A236}" type="presParOf" srcId="{9997D8BA-0BE6-43A3-8B50-9BB368FED283}" destId="{5FE3F6E0-2A40-4C6E-9A1F-A74B132A02DE}" srcOrd="0" destOrd="0" presId="urn:microsoft.com/office/officeart/2018/2/layout/IconVerticalSolidList"/>
    <dgm:cxn modelId="{8A531E47-B482-414E-8143-A9536E26E01D}" type="presParOf" srcId="{9997D8BA-0BE6-43A3-8B50-9BB368FED283}" destId="{8765AA43-32F7-47D9-AE4D-C8195D32AE7B}" srcOrd="1" destOrd="0" presId="urn:microsoft.com/office/officeart/2018/2/layout/IconVerticalSolidList"/>
    <dgm:cxn modelId="{2D13D9E3-D7EE-4B96-96A4-ABC05231582E}" type="presParOf" srcId="{9997D8BA-0BE6-43A3-8B50-9BB368FED283}" destId="{DB79E81B-9C06-410A-8B2B-10F073CA7800}" srcOrd="2" destOrd="0" presId="urn:microsoft.com/office/officeart/2018/2/layout/IconVerticalSolidList"/>
    <dgm:cxn modelId="{48265366-57B2-4F65-8B79-57F85DB65875}" type="presParOf" srcId="{9997D8BA-0BE6-43A3-8B50-9BB368FED283}" destId="{9FF80CF0-CD00-4A15-B3BC-C2C780EC3CB7}" srcOrd="3" destOrd="0" presId="urn:microsoft.com/office/officeart/2018/2/layout/IconVerticalSolidList"/>
    <dgm:cxn modelId="{CBD3522D-8D43-4E57-BD5B-D302197FD267}" type="presParOf" srcId="{D6ED191A-C398-44B0-988A-ABD16B36B44E}" destId="{B52B60AE-CA2F-4D83-8829-446569AAFAC5}" srcOrd="3" destOrd="0" presId="urn:microsoft.com/office/officeart/2018/2/layout/IconVerticalSolidList"/>
    <dgm:cxn modelId="{ED1B8234-8E56-4C42-8BB3-DEBAA2E7ABFE}" type="presParOf" srcId="{D6ED191A-C398-44B0-988A-ABD16B36B44E}" destId="{A8C83B5D-D2B7-424F-BC96-13E73C75292C}" srcOrd="4" destOrd="0" presId="urn:microsoft.com/office/officeart/2018/2/layout/IconVerticalSolidList"/>
    <dgm:cxn modelId="{1623680D-C562-4D32-8F6D-202A57D97696}" type="presParOf" srcId="{A8C83B5D-D2B7-424F-BC96-13E73C75292C}" destId="{7B50EA05-0C76-403A-8E37-BAD9D39CF312}" srcOrd="0" destOrd="0" presId="urn:microsoft.com/office/officeart/2018/2/layout/IconVerticalSolidList"/>
    <dgm:cxn modelId="{90EB832C-3A95-4720-984C-7D32E62AA879}" type="presParOf" srcId="{A8C83B5D-D2B7-424F-BC96-13E73C75292C}" destId="{0D6917F4-BB32-4E6D-8C58-FF14AE2D9745}" srcOrd="1" destOrd="0" presId="urn:microsoft.com/office/officeart/2018/2/layout/IconVerticalSolidList"/>
    <dgm:cxn modelId="{FE7569F3-22EA-488B-92D5-7D78A9832326}" type="presParOf" srcId="{A8C83B5D-D2B7-424F-BC96-13E73C75292C}" destId="{07B6EAD9-6854-4511-BB8E-D8798EB2780C}" srcOrd="2" destOrd="0" presId="urn:microsoft.com/office/officeart/2018/2/layout/IconVerticalSolidList"/>
    <dgm:cxn modelId="{FE9F5EEC-6373-480E-AF30-C28DA20C1D8B}" type="presParOf" srcId="{A8C83B5D-D2B7-424F-BC96-13E73C75292C}" destId="{98C517F4-5560-4436-A1FE-B525065A6D7D}" srcOrd="3" destOrd="0" presId="urn:microsoft.com/office/officeart/2018/2/layout/IconVerticalSolidList"/>
    <dgm:cxn modelId="{F8998E5D-28D8-4801-9DC4-E54C8A1E6721}" type="presParOf" srcId="{D6ED191A-C398-44B0-988A-ABD16B36B44E}" destId="{91A7AEC5-6835-415F-B73F-86FD7516EFCD}" srcOrd="5" destOrd="0" presId="urn:microsoft.com/office/officeart/2018/2/layout/IconVerticalSolidList"/>
    <dgm:cxn modelId="{0A0C4F24-5D94-4530-BDDD-F93E34DB9581}" type="presParOf" srcId="{D6ED191A-C398-44B0-988A-ABD16B36B44E}" destId="{40AFC033-589D-48E9-8086-77C15C125267}" srcOrd="6" destOrd="0" presId="urn:microsoft.com/office/officeart/2018/2/layout/IconVerticalSolidList"/>
    <dgm:cxn modelId="{C851E428-85AF-455E-B02A-07DC176448F5}" type="presParOf" srcId="{40AFC033-589D-48E9-8086-77C15C125267}" destId="{B30EAE07-3571-4378-9E43-792AA1CF9718}" srcOrd="0" destOrd="0" presId="urn:microsoft.com/office/officeart/2018/2/layout/IconVerticalSolidList"/>
    <dgm:cxn modelId="{35539640-15D4-4C96-AFCF-7D82422B45B7}" type="presParOf" srcId="{40AFC033-589D-48E9-8086-77C15C125267}" destId="{5BCA16D9-2965-4181-84F9-ED00EE4C78A4}" srcOrd="1" destOrd="0" presId="urn:microsoft.com/office/officeart/2018/2/layout/IconVerticalSolidList"/>
    <dgm:cxn modelId="{F563A0CC-8061-4DD0-9C6C-F5166D6043E3}" type="presParOf" srcId="{40AFC033-589D-48E9-8086-77C15C125267}" destId="{E4569B6C-0A8E-4B70-90ED-4CEE7AC9572B}" srcOrd="2" destOrd="0" presId="urn:microsoft.com/office/officeart/2018/2/layout/IconVerticalSolidList"/>
    <dgm:cxn modelId="{1DDF8624-7F19-42AB-917F-CE2CD79D83C3}" type="presParOf" srcId="{40AFC033-589D-48E9-8086-77C15C125267}" destId="{CE09890A-2D03-4C23-B260-35AC81D663A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F1BA054D-E8E6-4C72-93DA-0BB7E41B4EB7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DDF156C-2956-43F5-BE26-7735D3FE98DD}">
      <dgm:prSet/>
      <dgm:spPr/>
      <dgm:t>
        <a:bodyPr/>
        <a:lstStyle/>
        <a:p>
          <a:r>
            <a:rPr lang="es-MX" b="1"/>
            <a:t>4. El análisis debe considerar el contexto electoral</a:t>
          </a:r>
          <a:endParaRPr lang="en-US"/>
        </a:p>
      </dgm:t>
    </dgm:pt>
    <dgm:pt modelId="{953E1A76-0072-4C8B-8483-EF32CB6C312F}" type="parTrans" cxnId="{2744BF78-175F-43AB-82B1-B0174A960F56}">
      <dgm:prSet/>
      <dgm:spPr/>
      <dgm:t>
        <a:bodyPr/>
        <a:lstStyle/>
        <a:p>
          <a:endParaRPr lang="en-US"/>
        </a:p>
      </dgm:t>
    </dgm:pt>
    <dgm:pt modelId="{6441A27C-8AB3-439A-A95B-CAACEC467E6F}" type="sibTrans" cxnId="{2744BF78-175F-43AB-82B1-B0174A960F56}">
      <dgm:prSet/>
      <dgm:spPr/>
      <dgm:t>
        <a:bodyPr/>
        <a:lstStyle/>
        <a:p>
          <a:endParaRPr lang="en-US"/>
        </a:p>
      </dgm:t>
    </dgm:pt>
    <dgm:pt modelId="{13D8E3C7-82B3-4D1E-AAE4-4DC3B4360F17}">
      <dgm:prSet/>
      <dgm:spPr/>
      <dgm:t>
        <a:bodyPr/>
        <a:lstStyle/>
        <a:p>
          <a:r>
            <a:rPr lang="es-MX"/>
            <a:t>Los tribunales deben analizar:</a:t>
          </a:r>
          <a:endParaRPr lang="en-US"/>
        </a:p>
      </dgm:t>
    </dgm:pt>
    <dgm:pt modelId="{E204368F-2E5C-4BAD-AEF8-64EC724A9359}" type="parTrans" cxnId="{FBCBABB8-D828-4A35-96B6-5E1BF40623C7}">
      <dgm:prSet/>
      <dgm:spPr/>
      <dgm:t>
        <a:bodyPr/>
        <a:lstStyle/>
        <a:p>
          <a:endParaRPr lang="en-US"/>
        </a:p>
      </dgm:t>
    </dgm:pt>
    <dgm:pt modelId="{DD3D2D9F-64EC-4B08-908B-F4BDD3A55769}" type="sibTrans" cxnId="{FBCBABB8-D828-4A35-96B6-5E1BF40623C7}">
      <dgm:prSet/>
      <dgm:spPr/>
      <dgm:t>
        <a:bodyPr/>
        <a:lstStyle/>
        <a:p>
          <a:endParaRPr lang="en-US"/>
        </a:p>
      </dgm:t>
    </dgm:pt>
    <dgm:pt modelId="{C26638CB-6CAD-43F0-BCBD-8D37F18D60E3}">
      <dgm:prSet/>
      <dgm:spPr/>
      <dgm:t>
        <a:bodyPr/>
        <a:lstStyle/>
        <a:p>
          <a:r>
            <a:rPr lang="es-MX"/>
            <a:t>el mensaje completo</a:t>
          </a:r>
          <a:endParaRPr lang="en-US"/>
        </a:p>
      </dgm:t>
    </dgm:pt>
    <dgm:pt modelId="{29B7EFFA-62F6-4A4F-844B-2BDBECE7FDC8}" type="parTrans" cxnId="{BF397DF0-238E-4F16-AF81-A12BE77D883B}">
      <dgm:prSet/>
      <dgm:spPr/>
      <dgm:t>
        <a:bodyPr/>
        <a:lstStyle/>
        <a:p>
          <a:endParaRPr lang="en-US"/>
        </a:p>
      </dgm:t>
    </dgm:pt>
    <dgm:pt modelId="{24F0EBFB-3B4B-40C4-9067-58B9C2768873}" type="sibTrans" cxnId="{BF397DF0-238E-4F16-AF81-A12BE77D883B}">
      <dgm:prSet/>
      <dgm:spPr/>
      <dgm:t>
        <a:bodyPr/>
        <a:lstStyle/>
        <a:p>
          <a:endParaRPr lang="en-US"/>
        </a:p>
      </dgm:t>
    </dgm:pt>
    <dgm:pt modelId="{CBF3FF6F-D3B9-41DC-A783-D4CEEDBE1BBE}">
      <dgm:prSet/>
      <dgm:spPr/>
      <dgm:t>
        <a:bodyPr/>
        <a:lstStyle/>
        <a:p>
          <a:r>
            <a:rPr lang="es-MX"/>
            <a:t>el contexto político</a:t>
          </a:r>
          <a:endParaRPr lang="en-US"/>
        </a:p>
      </dgm:t>
    </dgm:pt>
    <dgm:pt modelId="{7D4F664E-2076-43BF-9A5F-B708FE9F455E}" type="parTrans" cxnId="{5D5DE354-F267-4454-AC74-10703A136B06}">
      <dgm:prSet/>
      <dgm:spPr/>
      <dgm:t>
        <a:bodyPr/>
        <a:lstStyle/>
        <a:p>
          <a:endParaRPr lang="en-US"/>
        </a:p>
      </dgm:t>
    </dgm:pt>
    <dgm:pt modelId="{396DBD61-71CE-47A0-815C-CF0EF1CA92E6}" type="sibTrans" cxnId="{5D5DE354-F267-4454-AC74-10703A136B06}">
      <dgm:prSet/>
      <dgm:spPr/>
      <dgm:t>
        <a:bodyPr/>
        <a:lstStyle/>
        <a:p>
          <a:endParaRPr lang="en-US"/>
        </a:p>
      </dgm:t>
    </dgm:pt>
    <dgm:pt modelId="{0695D446-2EB8-49D4-B2EC-D41F2DEE6C7B}">
      <dgm:prSet/>
      <dgm:spPr/>
      <dgm:t>
        <a:bodyPr/>
        <a:lstStyle/>
        <a:p>
          <a:r>
            <a:rPr lang="es-MX"/>
            <a:t>el tipo de actor involucrado.</a:t>
          </a:r>
          <a:endParaRPr lang="en-US"/>
        </a:p>
      </dgm:t>
    </dgm:pt>
    <dgm:pt modelId="{69649082-5549-40DC-A37F-69BC889F7CE0}" type="parTrans" cxnId="{99AFCAFB-2726-406D-8126-3C9C8A33C470}">
      <dgm:prSet/>
      <dgm:spPr/>
      <dgm:t>
        <a:bodyPr/>
        <a:lstStyle/>
        <a:p>
          <a:endParaRPr lang="en-US"/>
        </a:p>
      </dgm:t>
    </dgm:pt>
    <dgm:pt modelId="{1F22F6BE-9C43-4580-96C4-1EDB79748EA2}" type="sibTrans" cxnId="{99AFCAFB-2726-406D-8126-3C9C8A33C470}">
      <dgm:prSet/>
      <dgm:spPr/>
      <dgm:t>
        <a:bodyPr/>
        <a:lstStyle/>
        <a:p>
          <a:endParaRPr lang="en-US"/>
        </a:p>
      </dgm:t>
    </dgm:pt>
    <dgm:pt modelId="{E2B9D9C8-E9D8-48C7-A547-227D5D762223}" type="pres">
      <dgm:prSet presAssocID="{F1BA054D-E8E6-4C72-93DA-0BB7E41B4EB7}" presName="diagram" presStyleCnt="0">
        <dgm:presLayoutVars>
          <dgm:dir/>
          <dgm:resizeHandles val="exact"/>
        </dgm:presLayoutVars>
      </dgm:prSet>
      <dgm:spPr/>
    </dgm:pt>
    <dgm:pt modelId="{D34A2032-DCF2-411C-A099-6C29E4222725}" type="pres">
      <dgm:prSet presAssocID="{DDDF156C-2956-43F5-BE26-7735D3FE98DD}" presName="node" presStyleLbl="node1" presStyleIdx="0" presStyleCnt="5">
        <dgm:presLayoutVars>
          <dgm:bulletEnabled val="1"/>
        </dgm:presLayoutVars>
      </dgm:prSet>
      <dgm:spPr/>
    </dgm:pt>
    <dgm:pt modelId="{147C2F12-9328-4666-A729-A3453B083982}" type="pres">
      <dgm:prSet presAssocID="{6441A27C-8AB3-439A-A95B-CAACEC467E6F}" presName="sibTrans" presStyleLbl="sibTrans2D1" presStyleIdx="0" presStyleCnt="4"/>
      <dgm:spPr/>
    </dgm:pt>
    <dgm:pt modelId="{110B94F5-64A4-4681-A460-8450EDAFF936}" type="pres">
      <dgm:prSet presAssocID="{6441A27C-8AB3-439A-A95B-CAACEC467E6F}" presName="connectorText" presStyleLbl="sibTrans2D1" presStyleIdx="0" presStyleCnt="4"/>
      <dgm:spPr/>
    </dgm:pt>
    <dgm:pt modelId="{3872D00E-CB29-46FE-A811-D89BE5D07C47}" type="pres">
      <dgm:prSet presAssocID="{13D8E3C7-82B3-4D1E-AAE4-4DC3B4360F17}" presName="node" presStyleLbl="node1" presStyleIdx="1" presStyleCnt="5">
        <dgm:presLayoutVars>
          <dgm:bulletEnabled val="1"/>
        </dgm:presLayoutVars>
      </dgm:prSet>
      <dgm:spPr/>
    </dgm:pt>
    <dgm:pt modelId="{83C9AD6B-3AC8-422E-99D2-FAEBC3C4AB36}" type="pres">
      <dgm:prSet presAssocID="{DD3D2D9F-64EC-4B08-908B-F4BDD3A55769}" presName="sibTrans" presStyleLbl="sibTrans2D1" presStyleIdx="1" presStyleCnt="4"/>
      <dgm:spPr/>
    </dgm:pt>
    <dgm:pt modelId="{B218DFFB-FA13-42ED-973A-B115DC948DBD}" type="pres">
      <dgm:prSet presAssocID="{DD3D2D9F-64EC-4B08-908B-F4BDD3A55769}" presName="connectorText" presStyleLbl="sibTrans2D1" presStyleIdx="1" presStyleCnt="4"/>
      <dgm:spPr/>
    </dgm:pt>
    <dgm:pt modelId="{11A3705C-800B-48CF-A083-4258669FBE14}" type="pres">
      <dgm:prSet presAssocID="{C26638CB-6CAD-43F0-BCBD-8D37F18D60E3}" presName="node" presStyleLbl="node1" presStyleIdx="2" presStyleCnt="5">
        <dgm:presLayoutVars>
          <dgm:bulletEnabled val="1"/>
        </dgm:presLayoutVars>
      </dgm:prSet>
      <dgm:spPr/>
    </dgm:pt>
    <dgm:pt modelId="{35DCCA5F-025D-452C-8C07-B0296C476277}" type="pres">
      <dgm:prSet presAssocID="{24F0EBFB-3B4B-40C4-9067-58B9C2768873}" presName="sibTrans" presStyleLbl="sibTrans2D1" presStyleIdx="2" presStyleCnt="4"/>
      <dgm:spPr/>
    </dgm:pt>
    <dgm:pt modelId="{5D18A860-D3E7-4963-B254-4CCFB7E145EB}" type="pres">
      <dgm:prSet presAssocID="{24F0EBFB-3B4B-40C4-9067-58B9C2768873}" presName="connectorText" presStyleLbl="sibTrans2D1" presStyleIdx="2" presStyleCnt="4"/>
      <dgm:spPr/>
    </dgm:pt>
    <dgm:pt modelId="{8DE75820-F043-4054-875F-86113878A057}" type="pres">
      <dgm:prSet presAssocID="{CBF3FF6F-D3B9-41DC-A783-D4CEEDBE1BBE}" presName="node" presStyleLbl="node1" presStyleIdx="3" presStyleCnt="5">
        <dgm:presLayoutVars>
          <dgm:bulletEnabled val="1"/>
        </dgm:presLayoutVars>
      </dgm:prSet>
      <dgm:spPr/>
    </dgm:pt>
    <dgm:pt modelId="{F77A52A9-A9BD-4244-88F4-1D41D7F42DC3}" type="pres">
      <dgm:prSet presAssocID="{396DBD61-71CE-47A0-815C-CF0EF1CA92E6}" presName="sibTrans" presStyleLbl="sibTrans2D1" presStyleIdx="3" presStyleCnt="4"/>
      <dgm:spPr/>
    </dgm:pt>
    <dgm:pt modelId="{6636F8D2-FEFA-44A7-B2DF-9F35E835F5E2}" type="pres">
      <dgm:prSet presAssocID="{396DBD61-71CE-47A0-815C-CF0EF1CA92E6}" presName="connectorText" presStyleLbl="sibTrans2D1" presStyleIdx="3" presStyleCnt="4"/>
      <dgm:spPr/>
    </dgm:pt>
    <dgm:pt modelId="{EB95DC24-703A-4930-8D0F-C07CB208183C}" type="pres">
      <dgm:prSet presAssocID="{0695D446-2EB8-49D4-B2EC-D41F2DEE6C7B}" presName="node" presStyleLbl="node1" presStyleIdx="4" presStyleCnt="5">
        <dgm:presLayoutVars>
          <dgm:bulletEnabled val="1"/>
        </dgm:presLayoutVars>
      </dgm:prSet>
      <dgm:spPr/>
    </dgm:pt>
  </dgm:ptLst>
  <dgm:cxnLst>
    <dgm:cxn modelId="{75F0170A-1239-489D-B71C-F7C7BE3DAFDF}" type="presOf" srcId="{396DBD61-71CE-47A0-815C-CF0EF1CA92E6}" destId="{6636F8D2-FEFA-44A7-B2DF-9F35E835F5E2}" srcOrd="1" destOrd="0" presId="urn:microsoft.com/office/officeart/2005/8/layout/process5"/>
    <dgm:cxn modelId="{1E721C3F-4062-4DAB-AB2F-F91A34FE27D4}" type="presOf" srcId="{DD3D2D9F-64EC-4B08-908B-F4BDD3A55769}" destId="{83C9AD6B-3AC8-422E-99D2-FAEBC3C4AB36}" srcOrd="0" destOrd="0" presId="urn:microsoft.com/office/officeart/2005/8/layout/process5"/>
    <dgm:cxn modelId="{FC50D05F-3D0F-4513-9722-D132F6F3326B}" type="presOf" srcId="{0695D446-2EB8-49D4-B2EC-D41F2DEE6C7B}" destId="{EB95DC24-703A-4930-8D0F-C07CB208183C}" srcOrd="0" destOrd="0" presId="urn:microsoft.com/office/officeart/2005/8/layout/process5"/>
    <dgm:cxn modelId="{DE4A7F67-3CFE-44D6-A218-5DF8601863FE}" type="presOf" srcId="{396DBD61-71CE-47A0-815C-CF0EF1CA92E6}" destId="{F77A52A9-A9BD-4244-88F4-1D41D7F42DC3}" srcOrd="0" destOrd="0" presId="urn:microsoft.com/office/officeart/2005/8/layout/process5"/>
    <dgm:cxn modelId="{024CB86E-8228-4017-B202-7FECBCDC9516}" type="presOf" srcId="{CBF3FF6F-D3B9-41DC-A783-D4CEEDBE1BBE}" destId="{8DE75820-F043-4054-875F-86113878A057}" srcOrd="0" destOrd="0" presId="urn:microsoft.com/office/officeart/2005/8/layout/process5"/>
    <dgm:cxn modelId="{5CB47851-CE13-445D-954B-A74A2DAB950B}" type="presOf" srcId="{DD3D2D9F-64EC-4B08-908B-F4BDD3A55769}" destId="{B218DFFB-FA13-42ED-973A-B115DC948DBD}" srcOrd="1" destOrd="0" presId="urn:microsoft.com/office/officeart/2005/8/layout/process5"/>
    <dgm:cxn modelId="{5D5DE354-F267-4454-AC74-10703A136B06}" srcId="{F1BA054D-E8E6-4C72-93DA-0BB7E41B4EB7}" destId="{CBF3FF6F-D3B9-41DC-A783-D4CEEDBE1BBE}" srcOrd="3" destOrd="0" parTransId="{7D4F664E-2076-43BF-9A5F-B708FE9F455E}" sibTransId="{396DBD61-71CE-47A0-815C-CF0EF1CA92E6}"/>
    <dgm:cxn modelId="{79E14057-A2D6-408F-8CBA-BF93F7E75207}" type="presOf" srcId="{6441A27C-8AB3-439A-A95B-CAACEC467E6F}" destId="{147C2F12-9328-4666-A729-A3453B083982}" srcOrd="0" destOrd="0" presId="urn:microsoft.com/office/officeart/2005/8/layout/process5"/>
    <dgm:cxn modelId="{2744BF78-175F-43AB-82B1-B0174A960F56}" srcId="{F1BA054D-E8E6-4C72-93DA-0BB7E41B4EB7}" destId="{DDDF156C-2956-43F5-BE26-7735D3FE98DD}" srcOrd="0" destOrd="0" parTransId="{953E1A76-0072-4C8B-8483-EF32CB6C312F}" sibTransId="{6441A27C-8AB3-439A-A95B-CAACEC467E6F}"/>
    <dgm:cxn modelId="{6806FF81-7484-4977-B2A7-AD550AC4443F}" type="presOf" srcId="{24F0EBFB-3B4B-40C4-9067-58B9C2768873}" destId="{5D18A860-D3E7-4963-B254-4CCFB7E145EB}" srcOrd="1" destOrd="0" presId="urn:microsoft.com/office/officeart/2005/8/layout/process5"/>
    <dgm:cxn modelId="{95075792-ECBE-4354-BA9A-7348343FA7FC}" type="presOf" srcId="{C26638CB-6CAD-43F0-BCBD-8D37F18D60E3}" destId="{11A3705C-800B-48CF-A083-4258669FBE14}" srcOrd="0" destOrd="0" presId="urn:microsoft.com/office/officeart/2005/8/layout/process5"/>
    <dgm:cxn modelId="{EE74269B-872A-46D9-8F41-43FDBADABAD8}" type="presOf" srcId="{F1BA054D-E8E6-4C72-93DA-0BB7E41B4EB7}" destId="{E2B9D9C8-E9D8-48C7-A547-227D5D762223}" srcOrd="0" destOrd="0" presId="urn:microsoft.com/office/officeart/2005/8/layout/process5"/>
    <dgm:cxn modelId="{AB9FDCA9-1094-4E98-89B6-ED38B7535F8D}" type="presOf" srcId="{DDDF156C-2956-43F5-BE26-7735D3FE98DD}" destId="{D34A2032-DCF2-411C-A099-6C29E4222725}" srcOrd="0" destOrd="0" presId="urn:microsoft.com/office/officeart/2005/8/layout/process5"/>
    <dgm:cxn modelId="{FBCBABB8-D828-4A35-96B6-5E1BF40623C7}" srcId="{F1BA054D-E8E6-4C72-93DA-0BB7E41B4EB7}" destId="{13D8E3C7-82B3-4D1E-AAE4-4DC3B4360F17}" srcOrd="1" destOrd="0" parTransId="{E204368F-2E5C-4BAD-AEF8-64EC724A9359}" sibTransId="{DD3D2D9F-64EC-4B08-908B-F4BDD3A55769}"/>
    <dgm:cxn modelId="{FFDDEDC7-6452-4FD1-A674-D9C479CD15AA}" type="presOf" srcId="{13D8E3C7-82B3-4D1E-AAE4-4DC3B4360F17}" destId="{3872D00E-CB29-46FE-A811-D89BE5D07C47}" srcOrd="0" destOrd="0" presId="urn:microsoft.com/office/officeart/2005/8/layout/process5"/>
    <dgm:cxn modelId="{43E41FEE-0C3F-4B7B-A791-845091650C9A}" type="presOf" srcId="{6441A27C-8AB3-439A-A95B-CAACEC467E6F}" destId="{110B94F5-64A4-4681-A460-8450EDAFF936}" srcOrd="1" destOrd="0" presId="urn:microsoft.com/office/officeart/2005/8/layout/process5"/>
    <dgm:cxn modelId="{BF397DF0-238E-4F16-AF81-A12BE77D883B}" srcId="{F1BA054D-E8E6-4C72-93DA-0BB7E41B4EB7}" destId="{C26638CB-6CAD-43F0-BCBD-8D37F18D60E3}" srcOrd="2" destOrd="0" parTransId="{29B7EFFA-62F6-4A4F-844B-2BDBECE7FDC8}" sibTransId="{24F0EBFB-3B4B-40C4-9067-58B9C2768873}"/>
    <dgm:cxn modelId="{40D731F7-EE16-4B96-9A48-2D146D57A46D}" type="presOf" srcId="{24F0EBFB-3B4B-40C4-9067-58B9C2768873}" destId="{35DCCA5F-025D-452C-8C07-B0296C476277}" srcOrd="0" destOrd="0" presId="urn:microsoft.com/office/officeart/2005/8/layout/process5"/>
    <dgm:cxn modelId="{99AFCAFB-2726-406D-8126-3C9C8A33C470}" srcId="{F1BA054D-E8E6-4C72-93DA-0BB7E41B4EB7}" destId="{0695D446-2EB8-49D4-B2EC-D41F2DEE6C7B}" srcOrd="4" destOrd="0" parTransId="{69649082-5549-40DC-A37F-69BC889F7CE0}" sibTransId="{1F22F6BE-9C43-4580-96C4-1EDB79748EA2}"/>
    <dgm:cxn modelId="{25A1E578-32B4-4CD4-BB1C-060D70B9D67A}" type="presParOf" srcId="{E2B9D9C8-E9D8-48C7-A547-227D5D762223}" destId="{D34A2032-DCF2-411C-A099-6C29E4222725}" srcOrd="0" destOrd="0" presId="urn:microsoft.com/office/officeart/2005/8/layout/process5"/>
    <dgm:cxn modelId="{C2AA7B89-12C5-4AD6-8BC2-EBF374C53910}" type="presParOf" srcId="{E2B9D9C8-E9D8-48C7-A547-227D5D762223}" destId="{147C2F12-9328-4666-A729-A3453B083982}" srcOrd="1" destOrd="0" presId="urn:microsoft.com/office/officeart/2005/8/layout/process5"/>
    <dgm:cxn modelId="{842029DF-28D3-4C98-8064-6EC07FC6D6EC}" type="presParOf" srcId="{147C2F12-9328-4666-A729-A3453B083982}" destId="{110B94F5-64A4-4681-A460-8450EDAFF936}" srcOrd="0" destOrd="0" presId="urn:microsoft.com/office/officeart/2005/8/layout/process5"/>
    <dgm:cxn modelId="{1B4D6D1B-44DB-42DA-A93D-14A84E463B07}" type="presParOf" srcId="{E2B9D9C8-E9D8-48C7-A547-227D5D762223}" destId="{3872D00E-CB29-46FE-A811-D89BE5D07C47}" srcOrd="2" destOrd="0" presId="urn:microsoft.com/office/officeart/2005/8/layout/process5"/>
    <dgm:cxn modelId="{A6FAE975-D809-4CFC-AB79-84612D7810A2}" type="presParOf" srcId="{E2B9D9C8-E9D8-48C7-A547-227D5D762223}" destId="{83C9AD6B-3AC8-422E-99D2-FAEBC3C4AB36}" srcOrd="3" destOrd="0" presId="urn:microsoft.com/office/officeart/2005/8/layout/process5"/>
    <dgm:cxn modelId="{308B77A0-6ECE-4E4B-833E-B99F21780CDA}" type="presParOf" srcId="{83C9AD6B-3AC8-422E-99D2-FAEBC3C4AB36}" destId="{B218DFFB-FA13-42ED-973A-B115DC948DBD}" srcOrd="0" destOrd="0" presId="urn:microsoft.com/office/officeart/2005/8/layout/process5"/>
    <dgm:cxn modelId="{9283D041-2EDF-43DD-AF2E-9C58F46582AA}" type="presParOf" srcId="{E2B9D9C8-E9D8-48C7-A547-227D5D762223}" destId="{11A3705C-800B-48CF-A083-4258669FBE14}" srcOrd="4" destOrd="0" presId="urn:microsoft.com/office/officeart/2005/8/layout/process5"/>
    <dgm:cxn modelId="{D3DECCA0-3DD3-4ADD-AF8E-C2100F8D0F23}" type="presParOf" srcId="{E2B9D9C8-E9D8-48C7-A547-227D5D762223}" destId="{35DCCA5F-025D-452C-8C07-B0296C476277}" srcOrd="5" destOrd="0" presId="urn:microsoft.com/office/officeart/2005/8/layout/process5"/>
    <dgm:cxn modelId="{1CE2DD04-158D-4BA5-90C5-44440ADAC6A8}" type="presParOf" srcId="{35DCCA5F-025D-452C-8C07-B0296C476277}" destId="{5D18A860-D3E7-4963-B254-4CCFB7E145EB}" srcOrd="0" destOrd="0" presId="urn:microsoft.com/office/officeart/2005/8/layout/process5"/>
    <dgm:cxn modelId="{00EAEE09-EB5C-45C2-805E-48567C2A0713}" type="presParOf" srcId="{E2B9D9C8-E9D8-48C7-A547-227D5D762223}" destId="{8DE75820-F043-4054-875F-86113878A057}" srcOrd="6" destOrd="0" presId="urn:microsoft.com/office/officeart/2005/8/layout/process5"/>
    <dgm:cxn modelId="{2F1ACCBE-E54D-412D-AF28-899C9206F78E}" type="presParOf" srcId="{E2B9D9C8-E9D8-48C7-A547-227D5D762223}" destId="{F77A52A9-A9BD-4244-88F4-1D41D7F42DC3}" srcOrd="7" destOrd="0" presId="urn:microsoft.com/office/officeart/2005/8/layout/process5"/>
    <dgm:cxn modelId="{BA1FF34A-AD8F-4AC6-B100-7C76DE42C40F}" type="presParOf" srcId="{F77A52A9-A9BD-4244-88F4-1D41D7F42DC3}" destId="{6636F8D2-FEFA-44A7-B2DF-9F35E835F5E2}" srcOrd="0" destOrd="0" presId="urn:microsoft.com/office/officeart/2005/8/layout/process5"/>
    <dgm:cxn modelId="{4411568E-6B27-4743-8531-CCD46DC142AF}" type="presParOf" srcId="{E2B9D9C8-E9D8-48C7-A547-227D5D762223}" destId="{EB95DC24-703A-4930-8D0F-C07CB208183C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133939-AB18-420F-B880-A4043DA7BC9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4894FDA-1314-4067-97CB-02673BFD8F1C}">
      <dgm:prSet/>
      <dgm:spPr/>
      <dgm:t>
        <a:bodyPr/>
        <a:lstStyle/>
        <a:p>
          <a:r>
            <a:rPr lang="es-MX"/>
            <a:t>En el contexto electoral, la calumnia se configura cuando:</a:t>
          </a:r>
          <a:endParaRPr lang="en-US"/>
        </a:p>
      </dgm:t>
    </dgm:pt>
    <dgm:pt modelId="{9FBCC5D7-37A9-4DEC-B571-360316D7B074}" type="parTrans" cxnId="{DC4C6F34-678E-4204-84D2-17628F055C12}">
      <dgm:prSet/>
      <dgm:spPr/>
      <dgm:t>
        <a:bodyPr/>
        <a:lstStyle/>
        <a:p>
          <a:endParaRPr lang="en-US"/>
        </a:p>
      </dgm:t>
    </dgm:pt>
    <dgm:pt modelId="{322A7AF9-3820-4C05-853F-DA0C951C2EAC}" type="sibTrans" cxnId="{DC4C6F34-678E-4204-84D2-17628F055C12}">
      <dgm:prSet/>
      <dgm:spPr/>
      <dgm:t>
        <a:bodyPr/>
        <a:lstStyle/>
        <a:p>
          <a:endParaRPr lang="en-US"/>
        </a:p>
      </dgm:t>
    </dgm:pt>
    <dgm:pt modelId="{177C33D7-DD96-4A04-A4A0-A1B5F06D91D7}">
      <dgm:prSet/>
      <dgm:spPr/>
      <dgm:t>
        <a:bodyPr/>
        <a:lstStyle/>
        <a:p>
          <a:r>
            <a:rPr lang="es-MX"/>
            <a:t>se atribuye un hecho falso</a:t>
          </a:r>
          <a:endParaRPr lang="en-US"/>
        </a:p>
      </dgm:t>
    </dgm:pt>
    <dgm:pt modelId="{3FEA4FE3-1B45-45DC-B50D-7B0C1404A083}" type="parTrans" cxnId="{E00CC0C1-EDCD-4CE5-B6B0-A5762239D3CA}">
      <dgm:prSet/>
      <dgm:spPr/>
      <dgm:t>
        <a:bodyPr/>
        <a:lstStyle/>
        <a:p>
          <a:endParaRPr lang="en-US"/>
        </a:p>
      </dgm:t>
    </dgm:pt>
    <dgm:pt modelId="{593ABE73-CEC4-4D04-85A5-1D8E43A97488}" type="sibTrans" cxnId="{E00CC0C1-EDCD-4CE5-B6B0-A5762239D3CA}">
      <dgm:prSet/>
      <dgm:spPr/>
      <dgm:t>
        <a:bodyPr/>
        <a:lstStyle/>
        <a:p>
          <a:endParaRPr lang="en-US"/>
        </a:p>
      </dgm:t>
    </dgm:pt>
    <dgm:pt modelId="{F1EDF8B0-09C9-42EE-A46D-E1749A46356D}">
      <dgm:prSet/>
      <dgm:spPr/>
      <dgm:t>
        <a:bodyPr/>
        <a:lstStyle/>
        <a:p>
          <a:r>
            <a:rPr lang="es-MX"/>
            <a:t>se atribuye un delito</a:t>
          </a:r>
          <a:endParaRPr lang="en-US"/>
        </a:p>
      </dgm:t>
    </dgm:pt>
    <dgm:pt modelId="{48096CF2-E185-42B3-A4AE-CE96F22561EC}" type="parTrans" cxnId="{CB7195A0-89C8-4FE2-9850-96FA84D0F813}">
      <dgm:prSet/>
      <dgm:spPr/>
      <dgm:t>
        <a:bodyPr/>
        <a:lstStyle/>
        <a:p>
          <a:endParaRPr lang="en-US"/>
        </a:p>
      </dgm:t>
    </dgm:pt>
    <dgm:pt modelId="{CBA4571F-79B4-438D-9849-31E70844B0FD}" type="sibTrans" cxnId="{CB7195A0-89C8-4FE2-9850-96FA84D0F813}">
      <dgm:prSet/>
      <dgm:spPr/>
      <dgm:t>
        <a:bodyPr/>
        <a:lstStyle/>
        <a:p>
          <a:endParaRPr lang="en-US"/>
        </a:p>
      </dgm:t>
    </dgm:pt>
    <dgm:pt modelId="{19C2176A-0D73-4754-9B3A-1F74E9486F10}">
      <dgm:prSet/>
      <dgm:spPr/>
      <dgm:t>
        <a:bodyPr/>
        <a:lstStyle/>
        <a:p>
          <a:r>
            <a:rPr lang="es-MX"/>
            <a:t>la imputación puede afectar la reputación de la persona en el debate público.</a:t>
          </a:r>
          <a:endParaRPr lang="en-US"/>
        </a:p>
      </dgm:t>
    </dgm:pt>
    <dgm:pt modelId="{6718EF70-2C2E-4BB3-8874-610F53B2B38F}" type="parTrans" cxnId="{AE7AD25A-68E2-49CB-93E2-B653DCDF15D9}">
      <dgm:prSet/>
      <dgm:spPr/>
      <dgm:t>
        <a:bodyPr/>
        <a:lstStyle/>
        <a:p>
          <a:endParaRPr lang="en-US"/>
        </a:p>
      </dgm:t>
    </dgm:pt>
    <dgm:pt modelId="{585542EE-15C7-42DF-8C48-BA1FAFE01AA5}" type="sibTrans" cxnId="{AE7AD25A-68E2-49CB-93E2-B653DCDF15D9}">
      <dgm:prSet/>
      <dgm:spPr/>
      <dgm:t>
        <a:bodyPr/>
        <a:lstStyle/>
        <a:p>
          <a:endParaRPr lang="en-US"/>
        </a:p>
      </dgm:t>
    </dgm:pt>
    <dgm:pt modelId="{03B8927B-B2DC-4B92-8A4F-F8C6EC824423}">
      <dgm:prSet/>
      <dgm:spPr/>
      <dgm:t>
        <a:bodyPr/>
        <a:lstStyle/>
        <a:p>
          <a:r>
            <a:rPr lang="es-MX"/>
            <a:t>La regulación busca evitar que el debate político se base en </a:t>
          </a:r>
          <a:r>
            <a:rPr lang="es-MX" b="1"/>
            <a:t>acusaciones falsas que distorsionen la voluntad del electorado</a:t>
          </a:r>
          <a:r>
            <a:rPr lang="es-MX"/>
            <a:t>.</a:t>
          </a:r>
          <a:endParaRPr lang="en-US"/>
        </a:p>
      </dgm:t>
    </dgm:pt>
    <dgm:pt modelId="{81AB5014-C35D-4C00-8EE4-7E0D91A63645}" type="parTrans" cxnId="{07E22714-5E6F-497A-809C-B9BB505FC534}">
      <dgm:prSet/>
      <dgm:spPr/>
      <dgm:t>
        <a:bodyPr/>
        <a:lstStyle/>
        <a:p>
          <a:endParaRPr lang="en-US"/>
        </a:p>
      </dgm:t>
    </dgm:pt>
    <dgm:pt modelId="{88DC8656-8725-4322-8B09-F5AF7984CCE9}" type="sibTrans" cxnId="{07E22714-5E6F-497A-809C-B9BB505FC534}">
      <dgm:prSet/>
      <dgm:spPr/>
      <dgm:t>
        <a:bodyPr/>
        <a:lstStyle/>
        <a:p>
          <a:endParaRPr lang="en-US"/>
        </a:p>
      </dgm:t>
    </dgm:pt>
    <dgm:pt modelId="{6A4BF4A5-FBBE-493D-9790-D34A38F87A66}" type="pres">
      <dgm:prSet presAssocID="{D8133939-AB18-420F-B880-A4043DA7BC93}" presName="outerComposite" presStyleCnt="0">
        <dgm:presLayoutVars>
          <dgm:chMax val="5"/>
          <dgm:dir/>
          <dgm:resizeHandles val="exact"/>
        </dgm:presLayoutVars>
      </dgm:prSet>
      <dgm:spPr/>
    </dgm:pt>
    <dgm:pt modelId="{CD43AA93-0DAB-4A51-8679-BB5D854CEBC3}" type="pres">
      <dgm:prSet presAssocID="{D8133939-AB18-420F-B880-A4043DA7BC93}" presName="dummyMaxCanvas" presStyleCnt="0">
        <dgm:presLayoutVars/>
      </dgm:prSet>
      <dgm:spPr/>
    </dgm:pt>
    <dgm:pt modelId="{1DFC8E68-D7F2-4B0A-A6AE-8BFBE60F1A6D}" type="pres">
      <dgm:prSet presAssocID="{D8133939-AB18-420F-B880-A4043DA7BC93}" presName="FiveNodes_1" presStyleLbl="node1" presStyleIdx="0" presStyleCnt="5" custLinFactNeighborX="4478" custLinFactNeighborY="-13630">
        <dgm:presLayoutVars>
          <dgm:bulletEnabled val="1"/>
        </dgm:presLayoutVars>
      </dgm:prSet>
      <dgm:spPr/>
    </dgm:pt>
    <dgm:pt modelId="{CC94F74F-4884-4793-ACEC-1DCE7DFA9555}" type="pres">
      <dgm:prSet presAssocID="{D8133939-AB18-420F-B880-A4043DA7BC93}" presName="FiveNodes_2" presStyleLbl="node1" presStyleIdx="1" presStyleCnt="5">
        <dgm:presLayoutVars>
          <dgm:bulletEnabled val="1"/>
        </dgm:presLayoutVars>
      </dgm:prSet>
      <dgm:spPr/>
    </dgm:pt>
    <dgm:pt modelId="{FECDB3CA-4BD0-4AF0-B2FA-CBE5665003C6}" type="pres">
      <dgm:prSet presAssocID="{D8133939-AB18-420F-B880-A4043DA7BC93}" presName="FiveNodes_3" presStyleLbl="node1" presStyleIdx="2" presStyleCnt="5">
        <dgm:presLayoutVars>
          <dgm:bulletEnabled val="1"/>
        </dgm:presLayoutVars>
      </dgm:prSet>
      <dgm:spPr/>
    </dgm:pt>
    <dgm:pt modelId="{1AA2DB84-5A94-4945-9ABC-7415A6C93A7C}" type="pres">
      <dgm:prSet presAssocID="{D8133939-AB18-420F-B880-A4043DA7BC93}" presName="FiveNodes_4" presStyleLbl="node1" presStyleIdx="3" presStyleCnt="5">
        <dgm:presLayoutVars>
          <dgm:bulletEnabled val="1"/>
        </dgm:presLayoutVars>
      </dgm:prSet>
      <dgm:spPr/>
    </dgm:pt>
    <dgm:pt modelId="{B57BB3B4-DE45-4EAC-B0D5-09DBFBB4BC5A}" type="pres">
      <dgm:prSet presAssocID="{D8133939-AB18-420F-B880-A4043DA7BC93}" presName="FiveNodes_5" presStyleLbl="node1" presStyleIdx="4" presStyleCnt="5">
        <dgm:presLayoutVars>
          <dgm:bulletEnabled val="1"/>
        </dgm:presLayoutVars>
      </dgm:prSet>
      <dgm:spPr/>
    </dgm:pt>
    <dgm:pt modelId="{CC500005-0C72-47B5-8AEA-260AF22B60D1}" type="pres">
      <dgm:prSet presAssocID="{D8133939-AB18-420F-B880-A4043DA7BC93}" presName="FiveConn_1-2" presStyleLbl="fgAccFollowNode1" presStyleIdx="0" presStyleCnt="4">
        <dgm:presLayoutVars>
          <dgm:bulletEnabled val="1"/>
        </dgm:presLayoutVars>
      </dgm:prSet>
      <dgm:spPr/>
    </dgm:pt>
    <dgm:pt modelId="{CC589423-B9C5-4810-8144-3456A3C09425}" type="pres">
      <dgm:prSet presAssocID="{D8133939-AB18-420F-B880-A4043DA7BC93}" presName="FiveConn_2-3" presStyleLbl="fgAccFollowNode1" presStyleIdx="1" presStyleCnt="4">
        <dgm:presLayoutVars>
          <dgm:bulletEnabled val="1"/>
        </dgm:presLayoutVars>
      </dgm:prSet>
      <dgm:spPr/>
    </dgm:pt>
    <dgm:pt modelId="{C3C2F414-5FBA-4422-9561-07E7F4ADD32F}" type="pres">
      <dgm:prSet presAssocID="{D8133939-AB18-420F-B880-A4043DA7BC93}" presName="FiveConn_3-4" presStyleLbl="fgAccFollowNode1" presStyleIdx="2" presStyleCnt="4">
        <dgm:presLayoutVars>
          <dgm:bulletEnabled val="1"/>
        </dgm:presLayoutVars>
      </dgm:prSet>
      <dgm:spPr/>
    </dgm:pt>
    <dgm:pt modelId="{EE0027F8-9293-4ACA-A79B-96034859D005}" type="pres">
      <dgm:prSet presAssocID="{D8133939-AB18-420F-B880-A4043DA7BC93}" presName="FiveConn_4-5" presStyleLbl="fgAccFollowNode1" presStyleIdx="3" presStyleCnt="4">
        <dgm:presLayoutVars>
          <dgm:bulletEnabled val="1"/>
        </dgm:presLayoutVars>
      </dgm:prSet>
      <dgm:spPr/>
    </dgm:pt>
    <dgm:pt modelId="{56C7CB9A-F70F-4FE1-BAA6-66D67058D9A4}" type="pres">
      <dgm:prSet presAssocID="{D8133939-AB18-420F-B880-A4043DA7BC93}" presName="FiveNodes_1_text" presStyleLbl="node1" presStyleIdx="4" presStyleCnt="5">
        <dgm:presLayoutVars>
          <dgm:bulletEnabled val="1"/>
        </dgm:presLayoutVars>
      </dgm:prSet>
      <dgm:spPr/>
    </dgm:pt>
    <dgm:pt modelId="{D2D35F15-14AE-4A6A-8B37-D44A46BC5D5C}" type="pres">
      <dgm:prSet presAssocID="{D8133939-AB18-420F-B880-A4043DA7BC93}" presName="FiveNodes_2_text" presStyleLbl="node1" presStyleIdx="4" presStyleCnt="5">
        <dgm:presLayoutVars>
          <dgm:bulletEnabled val="1"/>
        </dgm:presLayoutVars>
      </dgm:prSet>
      <dgm:spPr/>
    </dgm:pt>
    <dgm:pt modelId="{E3154F6D-25DC-4509-B7BF-E1F26636369E}" type="pres">
      <dgm:prSet presAssocID="{D8133939-AB18-420F-B880-A4043DA7BC93}" presName="FiveNodes_3_text" presStyleLbl="node1" presStyleIdx="4" presStyleCnt="5">
        <dgm:presLayoutVars>
          <dgm:bulletEnabled val="1"/>
        </dgm:presLayoutVars>
      </dgm:prSet>
      <dgm:spPr/>
    </dgm:pt>
    <dgm:pt modelId="{010DE425-8CE7-4E59-9374-7C328FC1AA61}" type="pres">
      <dgm:prSet presAssocID="{D8133939-AB18-420F-B880-A4043DA7BC93}" presName="FiveNodes_4_text" presStyleLbl="node1" presStyleIdx="4" presStyleCnt="5">
        <dgm:presLayoutVars>
          <dgm:bulletEnabled val="1"/>
        </dgm:presLayoutVars>
      </dgm:prSet>
      <dgm:spPr/>
    </dgm:pt>
    <dgm:pt modelId="{1803DF75-58F6-4254-8E4C-A3325A2760C1}" type="pres">
      <dgm:prSet presAssocID="{D8133939-AB18-420F-B880-A4043DA7BC9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6C40914-F8F2-4618-9589-A3EF330DE5A4}" type="presOf" srcId="{03B8927B-B2DC-4B92-8A4F-F8C6EC824423}" destId="{B57BB3B4-DE45-4EAC-B0D5-09DBFBB4BC5A}" srcOrd="0" destOrd="0" presId="urn:microsoft.com/office/officeart/2005/8/layout/vProcess5"/>
    <dgm:cxn modelId="{07E22714-5E6F-497A-809C-B9BB505FC534}" srcId="{D8133939-AB18-420F-B880-A4043DA7BC93}" destId="{03B8927B-B2DC-4B92-8A4F-F8C6EC824423}" srcOrd="4" destOrd="0" parTransId="{81AB5014-C35D-4C00-8EE4-7E0D91A63645}" sibTransId="{88DC8656-8725-4322-8B09-F5AF7984CCE9}"/>
    <dgm:cxn modelId="{679AB114-01A2-4B16-8112-197CC1812D19}" type="presOf" srcId="{F1EDF8B0-09C9-42EE-A46D-E1749A46356D}" destId="{FECDB3CA-4BD0-4AF0-B2FA-CBE5665003C6}" srcOrd="0" destOrd="0" presId="urn:microsoft.com/office/officeart/2005/8/layout/vProcess5"/>
    <dgm:cxn modelId="{6F067823-F71F-4B36-8CD8-1C2DF2FCA30D}" type="presOf" srcId="{94894FDA-1314-4067-97CB-02673BFD8F1C}" destId="{1DFC8E68-D7F2-4B0A-A6AE-8BFBE60F1A6D}" srcOrd="0" destOrd="0" presId="urn:microsoft.com/office/officeart/2005/8/layout/vProcess5"/>
    <dgm:cxn modelId="{EAEBD72D-BD91-4BB2-85CA-9BAA3A047EE7}" type="presOf" srcId="{322A7AF9-3820-4C05-853F-DA0C951C2EAC}" destId="{CC500005-0C72-47B5-8AEA-260AF22B60D1}" srcOrd="0" destOrd="0" presId="urn:microsoft.com/office/officeart/2005/8/layout/vProcess5"/>
    <dgm:cxn modelId="{DC4C6F34-678E-4204-84D2-17628F055C12}" srcId="{D8133939-AB18-420F-B880-A4043DA7BC93}" destId="{94894FDA-1314-4067-97CB-02673BFD8F1C}" srcOrd="0" destOrd="0" parTransId="{9FBCC5D7-37A9-4DEC-B571-360316D7B074}" sibTransId="{322A7AF9-3820-4C05-853F-DA0C951C2EAC}"/>
    <dgm:cxn modelId="{01592337-B12F-4B55-86C7-2142591CC4F4}" type="presOf" srcId="{177C33D7-DD96-4A04-A4A0-A1B5F06D91D7}" destId="{CC94F74F-4884-4793-ACEC-1DCE7DFA9555}" srcOrd="0" destOrd="0" presId="urn:microsoft.com/office/officeart/2005/8/layout/vProcess5"/>
    <dgm:cxn modelId="{0A8FFE39-B234-4E22-AD38-D63F5C372231}" type="presOf" srcId="{585542EE-15C7-42DF-8C48-BA1FAFE01AA5}" destId="{EE0027F8-9293-4ACA-A79B-96034859D005}" srcOrd="0" destOrd="0" presId="urn:microsoft.com/office/officeart/2005/8/layout/vProcess5"/>
    <dgm:cxn modelId="{3DA1B83B-9B25-4882-8A77-49161160B992}" type="presOf" srcId="{D8133939-AB18-420F-B880-A4043DA7BC93}" destId="{6A4BF4A5-FBBE-493D-9790-D34A38F87A66}" srcOrd="0" destOrd="0" presId="urn:microsoft.com/office/officeart/2005/8/layout/vProcess5"/>
    <dgm:cxn modelId="{5C3FC668-38D5-4670-B807-803A4ED99D10}" type="presOf" srcId="{19C2176A-0D73-4754-9B3A-1F74E9486F10}" destId="{1AA2DB84-5A94-4945-9ABC-7415A6C93A7C}" srcOrd="0" destOrd="0" presId="urn:microsoft.com/office/officeart/2005/8/layout/vProcess5"/>
    <dgm:cxn modelId="{528A1B6F-6821-4594-BB1B-1FD238103224}" type="presOf" srcId="{03B8927B-B2DC-4B92-8A4F-F8C6EC824423}" destId="{1803DF75-58F6-4254-8E4C-A3325A2760C1}" srcOrd="1" destOrd="0" presId="urn:microsoft.com/office/officeart/2005/8/layout/vProcess5"/>
    <dgm:cxn modelId="{AE7AD25A-68E2-49CB-93E2-B653DCDF15D9}" srcId="{D8133939-AB18-420F-B880-A4043DA7BC93}" destId="{19C2176A-0D73-4754-9B3A-1F74E9486F10}" srcOrd="3" destOrd="0" parTransId="{6718EF70-2C2E-4BB3-8874-610F53B2B38F}" sibTransId="{585542EE-15C7-42DF-8C48-BA1FAFE01AA5}"/>
    <dgm:cxn modelId="{49A83190-DDEE-44AD-9590-9001E5D61E5A}" type="presOf" srcId="{CBA4571F-79B4-438D-9849-31E70844B0FD}" destId="{C3C2F414-5FBA-4422-9561-07E7F4ADD32F}" srcOrd="0" destOrd="0" presId="urn:microsoft.com/office/officeart/2005/8/layout/vProcess5"/>
    <dgm:cxn modelId="{11A156A0-0553-40FD-B596-8846BAEF881A}" type="presOf" srcId="{593ABE73-CEC4-4D04-85A5-1D8E43A97488}" destId="{CC589423-B9C5-4810-8144-3456A3C09425}" srcOrd="0" destOrd="0" presId="urn:microsoft.com/office/officeart/2005/8/layout/vProcess5"/>
    <dgm:cxn modelId="{CB7195A0-89C8-4FE2-9850-96FA84D0F813}" srcId="{D8133939-AB18-420F-B880-A4043DA7BC93}" destId="{F1EDF8B0-09C9-42EE-A46D-E1749A46356D}" srcOrd="2" destOrd="0" parTransId="{48096CF2-E185-42B3-A4AE-CE96F22561EC}" sibTransId="{CBA4571F-79B4-438D-9849-31E70844B0FD}"/>
    <dgm:cxn modelId="{2035F0A2-7B9A-491D-982C-B79641F07432}" type="presOf" srcId="{177C33D7-DD96-4A04-A4A0-A1B5F06D91D7}" destId="{D2D35F15-14AE-4A6A-8B37-D44A46BC5D5C}" srcOrd="1" destOrd="0" presId="urn:microsoft.com/office/officeart/2005/8/layout/vProcess5"/>
    <dgm:cxn modelId="{C4EF31A6-6309-45C0-85EF-D4AFBF966B0E}" type="presOf" srcId="{94894FDA-1314-4067-97CB-02673BFD8F1C}" destId="{56C7CB9A-F70F-4FE1-BAA6-66D67058D9A4}" srcOrd="1" destOrd="0" presId="urn:microsoft.com/office/officeart/2005/8/layout/vProcess5"/>
    <dgm:cxn modelId="{CDD27EBC-99CC-401E-86A1-BA3157587EC7}" type="presOf" srcId="{F1EDF8B0-09C9-42EE-A46D-E1749A46356D}" destId="{E3154F6D-25DC-4509-B7BF-E1F26636369E}" srcOrd="1" destOrd="0" presId="urn:microsoft.com/office/officeart/2005/8/layout/vProcess5"/>
    <dgm:cxn modelId="{E00CC0C1-EDCD-4CE5-B6B0-A5762239D3CA}" srcId="{D8133939-AB18-420F-B880-A4043DA7BC93}" destId="{177C33D7-DD96-4A04-A4A0-A1B5F06D91D7}" srcOrd="1" destOrd="0" parTransId="{3FEA4FE3-1B45-45DC-B50D-7B0C1404A083}" sibTransId="{593ABE73-CEC4-4D04-85A5-1D8E43A97488}"/>
    <dgm:cxn modelId="{BF858AFC-F25D-4ECE-9652-3E9DB047889B}" type="presOf" srcId="{19C2176A-0D73-4754-9B3A-1F74E9486F10}" destId="{010DE425-8CE7-4E59-9374-7C328FC1AA61}" srcOrd="1" destOrd="0" presId="urn:microsoft.com/office/officeart/2005/8/layout/vProcess5"/>
    <dgm:cxn modelId="{F1AE3737-B38D-4C78-BF8B-EAC7B55C4B6A}" type="presParOf" srcId="{6A4BF4A5-FBBE-493D-9790-D34A38F87A66}" destId="{CD43AA93-0DAB-4A51-8679-BB5D854CEBC3}" srcOrd="0" destOrd="0" presId="urn:microsoft.com/office/officeart/2005/8/layout/vProcess5"/>
    <dgm:cxn modelId="{CAC6D8CB-BDF0-4021-90A9-C15E65861C88}" type="presParOf" srcId="{6A4BF4A5-FBBE-493D-9790-D34A38F87A66}" destId="{1DFC8E68-D7F2-4B0A-A6AE-8BFBE60F1A6D}" srcOrd="1" destOrd="0" presId="urn:microsoft.com/office/officeart/2005/8/layout/vProcess5"/>
    <dgm:cxn modelId="{5DEFB57C-3F9B-4F59-B47F-0A3BFAECFF3B}" type="presParOf" srcId="{6A4BF4A5-FBBE-493D-9790-D34A38F87A66}" destId="{CC94F74F-4884-4793-ACEC-1DCE7DFA9555}" srcOrd="2" destOrd="0" presId="urn:microsoft.com/office/officeart/2005/8/layout/vProcess5"/>
    <dgm:cxn modelId="{ADFE57DE-F572-4D05-A875-B14224A923E9}" type="presParOf" srcId="{6A4BF4A5-FBBE-493D-9790-D34A38F87A66}" destId="{FECDB3CA-4BD0-4AF0-B2FA-CBE5665003C6}" srcOrd="3" destOrd="0" presId="urn:microsoft.com/office/officeart/2005/8/layout/vProcess5"/>
    <dgm:cxn modelId="{DD9BBCC4-6932-4BEF-9366-A1C37D244A4D}" type="presParOf" srcId="{6A4BF4A5-FBBE-493D-9790-D34A38F87A66}" destId="{1AA2DB84-5A94-4945-9ABC-7415A6C93A7C}" srcOrd="4" destOrd="0" presId="urn:microsoft.com/office/officeart/2005/8/layout/vProcess5"/>
    <dgm:cxn modelId="{7DA48439-6976-4175-9BEA-02E0E0668410}" type="presParOf" srcId="{6A4BF4A5-FBBE-493D-9790-D34A38F87A66}" destId="{B57BB3B4-DE45-4EAC-B0D5-09DBFBB4BC5A}" srcOrd="5" destOrd="0" presId="urn:microsoft.com/office/officeart/2005/8/layout/vProcess5"/>
    <dgm:cxn modelId="{DBF45E50-8049-4144-94D3-CD9F7DF4C3A2}" type="presParOf" srcId="{6A4BF4A5-FBBE-493D-9790-D34A38F87A66}" destId="{CC500005-0C72-47B5-8AEA-260AF22B60D1}" srcOrd="6" destOrd="0" presId="urn:microsoft.com/office/officeart/2005/8/layout/vProcess5"/>
    <dgm:cxn modelId="{D61B2189-0BA1-427E-B8CA-311B22DC41E0}" type="presParOf" srcId="{6A4BF4A5-FBBE-493D-9790-D34A38F87A66}" destId="{CC589423-B9C5-4810-8144-3456A3C09425}" srcOrd="7" destOrd="0" presId="urn:microsoft.com/office/officeart/2005/8/layout/vProcess5"/>
    <dgm:cxn modelId="{A19328D3-904A-4874-9C9E-6EEFFA5FE7FC}" type="presParOf" srcId="{6A4BF4A5-FBBE-493D-9790-D34A38F87A66}" destId="{C3C2F414-5FBA-4422-9561-07E7F4ADD32F}" srcOrd="8" destOrd="0" presId="urn:microsoft.com/office/officeart/2005/8/layout/vProcess5"/>
    <dgm:cxn modelId="{73F533A2-820F-43C8-B933-4B2C1262A694}" type="presParOf" srcId="{6A4BF4A5-FBBE-493D-9790-D34A38F87A66}" destId="{EE0027F8-9293-4ACA-A79B-96034859D005}" srcOrd="9" destOrd="0" presId="urn:microsoft.com/office/officeart/2005/8/layout/vProcess5"/>
    <dgm:cxn modelId="{6DF2F0F5-68E9-4AE0-A1E2-0CE298DDFC19}" type="presParOf" srcId="{6A4BF4A5-FBBE-493D-9790-D34A38F87A66}" destId="{56C7CB9A-F70F-4FE1-BAA6-66D67058D9A4}" srcOrd="10" destOrd="0" presId="urn:microsoft.com/office/officeart/2005/8/layout/vProcess5"/>
    <dgm:cxn modelId="{2EF4902E-8019-4C7E-9F75-C2B2A55C5281}" type="presParOf" srcId="{6A4BF4A5-FBBE-493D-9790-D34A38F87A66}" destId="{D2D35F15-14AE-4A6A-8B37-D44A46BC5D5C}" srcOrd="11" destOrd="0" presId="urn:microsoft.com/office/officeart/2005/8/layout/vProcess5"/>
    <dgm:cxn modelId="{5AC2A3E4-DD1C-43FB-B38D-CDBA1BA7667C}" type="presParOf" srcId="{6A4BF4A5-FBBE-493D-9790-D34A38F87A66}" destId="{E3154F6D-25DC-4509-B7BF-E1F26636369E}" srcOrd="12" destOrd="0" presId="urn:microsoft.com/office/officeart/2005/8/layout/vProcess5"/>
    <dgm:cxn modelId="{9845B5DD-BC13-47A8-8846-3F80699F7FC1}" type="presParOf" srcId="{6A4BF4A5-FBBE-493D-9790-D34A38F87A66}" destId="{010DE425-8CE7-4E59-9374-7C328FC1AA61}" srcOrd="13" destOrd="0" presId="urn:microsoft.com/office/officeart/2005/8/layout/vProcess5"/>
    <dgm:cxn modelId="{6313CF3A-5656-4209-BFBF-2F570047009C}" type="presParOf" srcId="{6A4BF4A5-FBBE-493D-9790-D34A38F87A66}" destId="{1803DF75-58F6-4254-8E4C-A3325A2760C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E5AE2E-81D5-4A10-BBF7-ECF5FEFBEDE0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C525B18-1026-41F2-BE0F-AEEEC79FAF50}">
      <dgm:prSet/>
      <dgm:spPr/>
      <dgm:t>
        <a:bodyPr/>
        <a:lstStyle/>
        <a:p>
          <a:pPr algn="just"/>
          <a:r>
            <a:rPr lang="es-MX" dirty="0"/>
            <a:t>La jurisprudencia del </a:t>
          </a:r>
          <a:r>
            <a:rPr lang="es-MX" b="1" dirty="0"/>
            <a:t>Tribunal Electoral del Poder Judicial de la Federación</a:t>
          </a:r>
          <a:r>
            <a:rPr lang="es-MX" dirty="0"/>
            <a:t> ha establecido elementos clave para identificar la calumnia:</a:t>
          </a:r>
          <a:endParaRPr lang="en-US" dirty="0"/>
        </a:p>
      </dgm:t>
    </dgm:pt>
    <dgm:pt modelId="{CAAFE50B-ED39-4052-8525-087C4EF94CBA}" type="parTrans" cxnId="{4733FA6B-2B1D-49DF-B658-6FA4A7E3CA35}">
      <dgm:prSet/>
      <dgm:spPr/>
      <dgm:t>
        <a:bodyPr/>
        <a:lstStyle/>
        <a:p>
          <a:endParaRPr lang="en-US"/>
        </a:p>
      </dgm:t>
    </dgm:pt>
    <dgm:pt modelId="{65047CB4-5FA7-4220-9DD1-60B9686945B6}" type="sibTrans" cxnId="{4733FA6B-2B1D-49DF-B658-6FA4A7E3CA35}">
      <dgm:prSet/>
      <dgm:spPr/>
      <dgm:t>
        <a:bodyPr/>
        <a:lstStyle/>
        <a:p>
          <a:endParaRPr lang="en-US"/>
        </a:p>
      </dgm:t>
    </dgm:pt>
    <dgm:pt modelId="{571B23F1-B8AD-4B6D-8CF2-C5C56AA52AC3}">
      <dgm:prSet/>
      <dgm:spPr/>
      <dgm:t>
        <a:bodyPr/>
        <a:lstStyle/>
        <a:p>
          <a:r>
            <a:rPr lang="es-MX" b="1"/>
            <a:t>Elementos</a:t>
          </a:r>
          <a:br>
            <a:rPr lang="es-MX" b="1"/>
          </a:br>
          <a:r>
            <a:rPr lang="es-MX" b="1"/>
            <a:t>1. Imputación de un hecho o delito</a:t>
          </a:r>
          <a:endParaRPr lang="en-US"/>
        </a:p>
      </dgm:t>
    </dgm:pt>
    <dgm:pt modelId="{E1A115EF-6A34-4552-B6C1-326BC1BFD601}" type="parTrans" cxnId="{06357C6E-9AF1-46C7-9CBC-4C77E14236BE}">
      <dgm:prSet/>
      <dgm:spPr/>
      <dgm:t>
        <a:bodyPr/>
        <a:lstStyle/>
        <a:p>
          <a:endParaRPr lang="en-US"/>
        </a:p>
      </dgm:t>
    </dgm:pt>
    <dgm:pt modelId="{ECA92D55-1798-4079-9A2B-72A3268C6CC3}" type="sibTrans" cxnId="{06357C6E-9AF1-46C7-9CBC-4C77E14236BE}">
      <dgm:prSet/>
      <dgm:spPr/>
      <dgm:t>
        <a:bodyPr/>
        <a:lstStyle/>
        <a:p>
          <a:endParaRPr lang="en-US"/>
        </a:p>
      </dgm:t>
    </dgm:pt>
    <dgm:pt modelId="{1B755E40-7484-462D-A491-5657A1A46FA1}">
      <dgm:prSet/>
      <dgm:spPr/>
      <dgm:t>
        <a:bodyPr/>
        <a:lstStyle/>
        <a:p>
          <a:r>
            <a:rPr lang="es-MX" b="1"/>
            <a:t>2. Falsedad del hecho imputado</a:t>
          </a:r>
          <a:endParaRPr lang="en-US"/>
        </a:p>
      </dgm:t>
    </dgm:pt>
    <dgm:pt modelId="{4CE4DFF7-CC64-4C34-97D7-BD39BE69A846}" type="parTrans" cxnId="{03A462DE-4CB8-4AE6-8BCD-00440C0C0BF5}">
      <dgm:prSet/>
      <dgm:spPr/>
      <dgm:t>
        <a:bodyPr/>
        <a:lstStyle/>
        <a:p>
          <a:endParaRPr lang="en-US"/>
        </a:p>
      </dgm:t>
    </dgm:pt>
    <dgm:pt modelId="{703E8F60-E949-4A7A-B28C-180BAAEE257F}" type="sibTrans" cxnId="{03A462DE-4CB8-4AE6-8BCD-00440C0C0BF5}">
      <dgm:prSet/>
      <dgm:spPr/>
      <dgm:t>
        <a:bodyPr/>
        <a:lstStyle/>
        <a:p>
          <a:endParaRPr lang="en-US"/>
        </a:p>
      </dgm:t>
    </dgm:pt>
    <dgm:pt modelId="{5CC7E87D-29FB-4287-86C6-B06F997D4CF8}">
      <dgm:prSet/>
      <dgm:spPr/>
      <dgm:t>
        <a:bodyPr/>
        <a:lstStyle/>
        <a:p>
          <a:r>
            <a:rPr lang="es-MX" b="1"/>
            <a:t>3. Impacto en la reputación de la persona</a:t>
          </a:r>
          <a:r>
            <a:rPr lang="es-MX"/>
            <a:t>.</a:t>
          </a:r>
          <a:endParaRPr lang="en-US"/>
        </a:p>
      </dgm:t>
    </dgm:pt>
    <dgm:pt modelId="{FD203168-7F16-4BCE-ABF1-4602D4483F0C}" type="parTrans" cxnId="{5F717DE3-D6EC-45EF-B83C-73044D36F8B2}">
      <dgm:prSet/>
      <dgm:spPr/>
      <dgm:t>
        <a:bodyPr/>
        <a:lstStyle/>
        <a:p>
          <a:endParaRPr lang="en-US"/>
        </a:p>
      </dgm:t>
    </dgm:pt>
    <dgm:pt modelId="{5BEB6EF8-EDD1-476C-AF81-6031E7970F47}" type="sibTrans" cxnId="{5F717DE3-D6EC-45EF-B83C-73044D36F8B2}">
      <dgm:prSet/>
      <dgm:spPr/>
      <dgm:t>
        <a:bodyPr/>
        <a:lstStyle/>
        <a:p>
          <a:endParaRPr lang="en-US"/>
        </a:p>
      </dgm:t>
    </dgm:pt>
    <dgm:pt modelId="{D7FD4F71-2998-463E-85A6-8579D0F412C2}" type="pres">
      <dgm:prSet presAssocID="{DCE5AE2E-81D5-4A10-BBF7-ECF5FEFBEDE0}" presName="outerComposite" presStyleCnt="0">
        <dgm:presLayoutVars>
          <dgm:chMax val="5"/>
          <dgm:dir/>
          <dgm:resizeHandles val="exact"/>
        </dgm:presLayoutVars>
      </dgm:prSet>
      <dgm:spPr/>
    </dgm:pt>
    <dgm:pt modelId="{7C911B86-C730-4ECD-8E12-1E77871EE1C2}" type="pres">
      <dgm:prSet presAssocID="{DCE5AE2E-81D5-4A10-BBF7-ECF5FEFBEDE0}" presName="dummyMaxCanvas" presStyleCnt="0">
        <dgm:presLayoutVars/>
      </dgm:prSet>
      <dgm:spPr/>
    </dgm:pt>
    <dgm:pt modelId="{D2CFDFCE-E5A8-41F8-AA7B-BF915E684685}" type="pres">
      <dgm:prSet presAssocID="{DCE5AE2E-81D5-4A10-BBF7-ECF5FEFBEDE0}" presName="FourNodes_1" presStyleLbl="node1" presStyleIdx="0" presStyleCnt="4">
        <dgm:presLayoutVars>
          <dgm:bulletEnabled val="1"/>
        </dgm:presLayoutVars>
      </dgm:prSet>
      <dgm:spPr/>
    </dgm:pt>
    <dgm:pt modelId="{A86BFE30-9A67-48AD-A337-C488B57D0C78}" type="pres">
      <dgm:prSet presAssocID="{DCE5AE2E-81D5-4A10-BBF7-ECF5FEFBEDE0}" presName="FourNodes_2" presStyleLbl="node1" presStyleIdx="1" presStyleCnt="4">
        <dgm:presLayoutVars>
          <dgm:bulletEnabled val="1"/>
        </dgm:presLayoutVars>
      </dgm:prSet>
      <dgm:spPr/>
    </dgm:pt>
    <dgm:pt modelId="{947E2E15-1BE5-47F1-A1DA-05D2FB4BFEDD}" type="pres">
      <dgm:prSet presAssocID="{DCE5AE2E-81D5-4A10-BBF7-ECF5FEFBEDE0}" presName="FourNodes_3" presStyleLbl="node1" presStyleIdx="2" presStyleCnt="4">
        <dgm:presLayoutVars>
          <dgm:bulletEnabled val="1"/>
        </dgm:presLayoutVars>
      </dgm:prSet>
      <dgm:spPr/>
    </dgm:pt>
    <dgm:pt modelId="{77635A7B-97D0-466A-A2D4-E81DF7E70809}" type="pres">
      <dgm:prSet presAssocID="{DCE5AE2E-81D5-4A10-BBF7-ECF5FEFBEDE0}" presName="FourNodes_4" presStyleLbl="node1" presStyleIdx="3" presStyleCnt="4">
        <dgm:presLayoutVars>
          <dgm:bulletEnabled val="1"/>
        </dgm:presLayoutVars>
      </dgm:prSet>
      <dgm:spPr/>
    </dgm:pt>
    <dgm:pt modelId="{D3B38389-EE3A-44BE-A465-634027AA898A}" type="pres">
      <dgm:prSet presAssocID="{DCE5AE2E-81D5-4A10-BBF7-ECF5FEFBEDE0}" presName="FourConn_1-2" presStyleLbl="fgAccFollowNode1" presStyleIdx="0" presStyleCnt="3">
        <dgm:presLayoutVars>
          <dgm:bulletEnabled val="1"/>
        </dgm:presLayoutVars>
      </dgm:prSet>
      <dgm:spPr/>
    </dgm:pt>
    <dgm:pt modelId="{1FFE3565-110C-498D-9972-0D76E1198162}" type="pres">
      <dgm:prSet presAssocID="{DCE5AE2E-81D5-4A10-BBF7-ECF5FEFBEDE0}" presName="FourConn_2-3" presStyleLbl="fgAccFollowNode1" presStyleIdx="1" presStyleCnt="3">
        <dgm:presLayoutVars>
          <dgm:bulletEnabled val="1"/>
        </dgm:presLayoutVars>
      </dgm:prSet>
      <dgm:spPr/>
    </dgm:pt>
    <dgm:pt modelId="{66AED051-C5B1-479F-9C4E-C8149A1AC162}" type="pres">
      <dgm:prSet presAssocID="{DCE5AE2E-81D5-4A10-BBF7-ECF5FEFBEDE0}" presName="FourConn_3-4" presStyleLbl="fgAccFollowNode1" presStyleIdx="2" presStyleCnt="3">
        <dgm:presLayoutVars>
          <dgm:bulletEnabled val="1"/>
        </dgm:presLayoutVars>
      </dgm:prSet>
      <dgm:spPr/>
    </dgm:pt>
    <dgm:pt modelId="{1016FCBC-BFC4-4893-8444-548D795241E7}" type="pres">
      <dgm:prSet presAssocID="{DCE5AE2E-81D5-4A10-BBF7-ECF5FEFBEDE0}" presName="FourNodes_1_text" presStyleLbl="node1" presStyleIdx="3" presStyleCnt="4">
        <dgm:presLayoutVars>
          <dgm:bulletEnabled val="1"/>
        </dgm:presLayoutVars>
      </dgm:prSet>
      <dgm:spPr/>
    </dgm:pt>
    <dgm:pt modelId="{5631F00F-55B2-40C7-BC94-84EA3EEA129D}" type="pres">
      <dgm:prSet presAssocID="{DCE5AE2E-81D5-4A10-BBF7-ECF5FEFBEDE0}" presName="FourNodes_2_text" presStyleLbl="node1" presStyleIdx="3" presStyleCnt="4">
        <dgm:presLayoutVars>
          <dgm:bulletEnabled val="1"/>
        </dgm:presLayoutVars>
      </dgm:prSet>
      <dgm:spPr/>
    </dgm:pt>
    <dgm:pt modelId="{C209F275-41F1-4E3D-9624-63F82EC98BB1}" type="pres">
      <dgm:prSet presAssocID="{DCE5AE2E-81D5-4A10-BBF7-ECF5FEFBEDE0}" presName="FourNodes_3_text" presStyleLbl="node1" presStyleIdx="3" presStyleCnt="4">
        <dgm:presLayoutVars>
          <dgm:bulletEnabled val="1"/>
        </dgm:presLayoutVars>
      </dgm:prSet>
      <dgm:spPr/>
    </dgm:pt>
    <dgm:pt modelId="{6A1DAC8D-95FE-4C2A-A1E8-EBBE8D51CAAF}" type="pres">
      <dgm:prSet presAssocID="{DCE5AE2E-81D5-4A10-BBF7-ECF5FEFBEDE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AD9B805-BB23-4185-A8FE-63C0A53E002A}" type="presOf" srcId="{571B23F1-B8AD-4B6D-8CF2-C5C56AA52AC3}" destId="{A86BFE30-9A67-48AD-A337-C488B57D0C78}" srcOrd="0" destOrd="0" presId="urn:microsoft.com/office/officeart/2005/8/layout/vProcess5"/>
    <dgm:cxn modelId="{1D27DC08-10FB-47D9-9135-F718A690C944}" type="presOf" srcId="{571B23F1-B8AD-4B6D-8CF2-C5C56AA52AC3}" destId="{5631F00F-55B2-40C7-BC94-84EA3EEA129D}" srcOrd="1" destOrd="0" presId="urn:microsoft.com/office/officeart/2005/8/layout/vProcess5"/>
    <dgm:cxn modelId="{CD7DFC13-28AF-43A6-8A89-1D299ABB68AC}" type="presOf" srcId="{1B755E40-7484-462D-A491-5657A1A46FA1}" destId="{947E2E15-1BE5-47F1-A1DA-05D2FB4BFEDD}" srcOrd="0" destOrd="0" presId="urn:microsoft.com/office/officeart/2005/8/layout/vProcess5"/>
    <dgm:cxn modelId="{E694305B-7F19-435C-B4F5-BA25387A5ED8}" type="presOf" srcId="{5CC7E87D-29FB-4287-86C6-B06F997D4CF8}" destId="{6A1DAC8D-95FE-4C2A-A1E8-EBBE8D51CAAF}" srcOrd="1" destOrd="0" presId="urn:microsoft.com/office/officeart/2005/8/layout/vProcess5"/>
    <dgm:cxn modelId="{4733FA6B-2B1D-49DF-B658-6FA4A7E3CA35}" srcId="{DCE5AE2E-81D5-4A10-BBF7-ECF5FEFBEDE0}" destId="{7C525B18-1026-41F2-BE0F-AEEEC79FAF50}" srcOrd="0" destOrd="0" parTransId="{CAAFE50B-ED39-4052-8525-087C4EF94CBA}" sibTransId="{65047CB4-5FA7-4220-9DD1-60B9686945B6}"/>
    <dgm:cxn modelId="{06357C6E-9AF1-46C7-9CBC-4C77E14236BE}" srcId="{DCE5AE2E-81D5-4A10-BBF7-ECF5FEFBEDE0}" destId="{571B23F1-B8AD-4B6D-8CF2-C5C56AA52AC3}" srcOrd="1" destOrd="0" parTransId="{E1A115EF-6A34-4552-B6C1-326BC1BFD601}" sibTransId="{ECA92D55-1798-4079-9A2B-72A3268C6CC3}"/>
    <dgm:cxn modelId="{5422E74E-CAC3-45CF-8923-04F44F2BE474}" type="presOf" srcId="{65047CB4-5FA7-4220-9DD1-60B9686945B6}" destId="{D3B38389-EE3A-44BE-A465-634027AA898A}" srcOrd="0" destOrd="0" presId="urn:microsoft.com/office/officeart/2005/8/layout/vProcess5"/>
    <dgm:cxn modelId="{CCEF4F95-C0B2-4005-A250-70EFCF318BAB}" type="presOf" srcId="{DCE5AE2E-81D5-4A10-BBF7-ECF5FEFBEDE0}" destId="{D7FD4F71-2998-463E-85A6-8579D0F412C2}" srcOrd="0" destOrd="0" presId="urn:microsoft.com/office/officeart/2005/8/layout/vProcess5"/>
    <dgm:cxn modelId="{2F5D32A7-AF58-4D98-A9F7-8D9CE5746058}" type="presOf" srcId="{ECA92D55-1798-4079-9A2B-72A3268C6CC3}" destId="{1FFE3565-110C-498D-9972-0D76E1198162}" srcOrd="0" destOrd="0" presId="urn:microsoft.com/office/officeart/2005/8/layout/vProcess5"/>
    <dgm:cxn modelId="{ED7FF4AD-70E4-42FD-93C7-C62FDE7E7FDC}" type="presOf" srcId="{7C525B18-1026-41F2-BE0F-AEEEC79FAF50}" destId="{1016FCBC-BFC4-4893-8444-548D795241E7}" srcOrd="1" destOrd="0" presId="urn:microsoft.com/office/officeart/2005/8/layout/vProcess5"/>
    <dgm:cxn modelId="{09F71BBC-20FF-460A-AEDE-52F66DA508DA}" type="presOf" srcId="{1B755E40-7484-462D-A491-5657A1A46FA1}" destId="{C209F275-41F1-4E3D-9624-63F82EC98BB1}" srcOrd="1" destOrd="0" presId="urn:microsoft.com/office/officeart/2005/8/layout/vProcess5"/>
    <dgm:cxn modelId="{55E050C0-97ED-451E-B1B8-1A7957CF16CD}" type="presOf" srcId="{5CC7E87D-29FB-4287-86C6-B06F997D4CF8}" destId="{77635A7B-97D0-466A-A2D4-E81DF7E70809}" srcOrd="0" destOrd="0" presId="urn:microsoft.com/office/officeart/2005/8/layout/vProcess5"/>
    <dgm:cxn modelId="{508D56D3-9D6A-400A-880A-2F997F5BB6CF}" type="presOf" srcId="{7C525B18-1026-41F2-BE0F-AEEEC79FAF50}" destId="{D2CFDFCE-E5A8-41F8-AA7B-BF915E684685}" srcOrd="0" destOrd="0" presId="urn:microsoft.com/office/officeart/2005/8/layout/vProcess5"/>
    <dgm:cxn modelId="{03A462DE-4CB8-4AE6-8BCD-00440C0C0BF5}" srcId="{DCE5AE2E-81D5-4A10-BBF7-ECF5FEFBEDE0}" destId="{1B755E40-7484-462D-A491-5657A1A46FA1}" srcOrd="2" destOrd="0" parTransId="{4CE4DFF7-CC64-4C34-97D7-BD39BE69A846}" sibTransId="{703E8F60-E949-4A7A-B28C-180BAAEE257F}"/>
    <dgm:cxn modelId="{5F717DE3-D6EC-45EF-B83C-73044D36F8B2}" srcId="{DCE5AE2E-81D5-4A10-BBF7-ECF5FEFBEDE0}" destId="{5CC7E87D-29FB-4287-86C6-B06F997D4CF8}" srcOrd="3" destOrd="0" parTransId="{FD203168-7F16-4BCE-ABF1-4602D4483F0C}" sibTransId="{5BEB6EF8-EDD1-476C-AF81-6031E7970F47}"/>
    <dgm:cxn modelId="{726AF2FE-DCDD-4A17-AFF8-345BA8A1F3DD}" type="presOf" srcId="{703E8F60-E949-4A7A-B28C-180BAAEE257F}" destId="{66AED051-C5B1-479F-9C4E-C8149A1AC162}" srcOrd="0" destOrd="0" presId="urn:microsoft.com/office/officeart/2005/8/layout/vProcess5"/>
    <dgm:cxn modelId="{4588A648-786E-4795-8950-E2AEC5D179ED}" type="presParOf" srcId="{D7FD4F71-2998-463E-85A6-8579D0F412C2}" destId="{7C911B86-C730-4ECD-8E12-1E77871EE1C2}" srcOrd="0" destOrd="0" presId="urn:microsoft.com/office/officeart/2005/8/layout/vProcess5"/>
    <dgm:cxn modelId="{44C8B20F-A312-4F20-BCDC-D8853075EB07}" type="presParOf" srcId="{D7FD4F71-2998-463E-85A6-8579D0F412C2}" destId="{D2CFDFCE-E5A8-41F8-AA7B-BF915E684685}" srcOrd="1" destOrd="0" presId="urn:microsoft.com/office/officeart/2005/8/layout/vProcess5"/>
    <dgm:cxn modelId="{CADB7D32-4C8F-4A8A-8EF1-5859008F82B9}" type="presParOf" srcId="{D7FD4F71-2998-463E-85A6-8579D0F412C2}" destId="{A86BFE30-9A67-48AD-A337-C488B57D0C78}" srcOrd="2" destOrd="0" presId="urn:microsoft.com/office/officeart/2005/8/layout/vProcess5"/>
    <dgm:cxn modelId="{0A15374B-4335-452A-9F5A-36F550F3F241}" type="presParOf" srcId="{D7FD4F71-2998-463E-85A6-8579D0F412C2}" destId="{947E2E15-1BE5-47F1-A1DA-05D2FB4BFEDD}" srcOrd="3" destOrd="0" presId="urn:microsoft.com/office/officeart/2005/8/layout/vProcess5"/>
    <dgm:cxn modelId="{553E3340-F1AE-4C4B-8855-03CC95E32696}" type="presParOf" srcId="{D7FD4F71-2998-463E-85A6-8579D0F412C2}" destId="{77635A7B-97D0-466A-A2D4-E81DF7E70809}" srcOrd="4" destOrd="0" presId="urn:microsoft.com/office/officeart/2005/8/layout/vProcess5"/>
    <dgm:cxn modelId="{968B2A23-0A51-4392-9A3E-EEF869FB3EE8}" type="presParOf" srcId="{D7FD4F71-2998-463E-85A6-8579D0F412C2}" destId="{D3B38389-EE3A-44BE-A465-634027AA898A}" srcOrd="5" destOrd="0" presId="urn:microsoft.com/office/officeart/2005/8/layout/vProcess5"/>
    <dgm:cxn modelId="{B428B25B-6121-4A44-AE97-075CDE667002}" type="presParOf" srcId="{D7FD4F71-2998-463E-85A6-8579D0F412C2}" destId="{1FFE3565-110C-498D-9972-0D76E1198162}" srcOrd="6" destOrd="0" presId="urn:microsoft.com/office/officeart/2005/8/layout/vProcess5"/>
    <dgm:cxn modelId="{242C22D3-0552-4F8F-8A07-F66160F40864}" type="presParOf" srcId="{D7FD4F71-2998-463E-85A6-8579D0F412C2}" destId="{66AED051-C5B1-479F-9C4E-C8149A1AC162}" srcOrd="7" destOrd="0" presId="urn:microsoft.com/office/officeart/2005/8/layout/vProcess5"/>
    <dgm:cxn modelId="{7258A17F-CFD7-44DE-AD6F-0710BC395453}" type="presParOf" srcId="{D7FD4F71-2998-463E-85A6-8579D0F412C2}" destId="{1016FCBC-BFC4-4893-8444-548D795241E7}" srcOrd="8" destOrd="0" presId="urn:microsoft.com/office/officeart/2005/8/layout/vProcess5"/>
    <dgm:cxn modelId="{B7D8DF74-3421-4E6C-9249-426999543D79}" type="presParOf" srcId="{D7FD4F71-2998-463E-85A6-8579D0F412C2}" destId="{5631F00F-55B2-40C7-BC94-84EA3EEA129D}" srcOrd="9" destOrd="0" presId="urn:microsoft.com/office/officeart/2005/8/layout/vProcess5"/>
    <dgm:cxn modelId="{736ACB47-414E-4AB2-976B-CC19808C3DEA}" type="presParOf" srcId="{D7FD4F71-2998-463E-85A6-8579D0F412C2}" destId="{C209F275-41F1-4E3D-9624-63F82EC98BB1}" srcOrd="10" destOrd="0" presId="urn:microsoft.com/office/officeart/2005/8/layout/vProcess5"/>
    <dgm:cxn modelId="{9D7F52F8-EB04-4089-9A04-FF66C6ACD3F1}" type="presParOf" srcId="{D7FD4F71-2998-463E-85A6-8579D0F412C2}" destId="{6A1DAC8D-95FE-4C2A-A1E8-EBBE8D51CAA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5790C7-9AC5-46CE-92D5-6F671B4F652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3768238-F635-4220-AA55-A3964671C28F}">
      <dgm:prSet/>
      <dgm:spPr/>
      <dgm:t>
        <a:bodyPr/>
        <a:lstStyle/>
        <a:p>
          <a:r>
            <a:rPr lang="es-MX" dirty="0"/>
            <a:t>La </a:t>
          </a:r>
          <a:r>
            <a:rPr lang="es-MX" b="1" dirty="0"/>
            <a:t>Sala Superior del Tribunal Electoral del Poder Judicial de la Federación</a:t>
          </a:r>
          <a:r>
            <a:rPr lang="es-MX" dirty="0"/>
            <a:t> ha establecido que para que exista calumnia deben concurrir </a:t>
          </a:r>
          <a:r>
            <a:rPr lang="es-MX" b="1" dirty="0"/>
            <a:t>tres elementos básicos</a:t>
          </a:r>
          <a:r>
            <a:rPr lang="es-MX" dirty="0"/>
            <a:t>:</a:t>
          </a:r>
          <a:endParaRPr lang="en-US" dirty="0"/>
        </a:p>
      </dgm:t>
    </dgm:pt>
    <dgm:pt modelId="{F681D081-1452-4BAC-96D6-0883CF5E20D4}" type="parTrans" cxnId="{B0EFA47A-C393-41CB-90BC-821690DBFA1D}">
      <dgm:prSet/>
      <dgm:spPr/>
      <dgm:t>
        <a:bodyPr/>
        <a:lstStyle/>
        <a:p>
          <a:endParaRPr lang="en-US"/>
        </a:p>
      </dgm:t>
    </dgm:pt>
    <dgm:pt modelId="{EF38E4B8-1357-4F32-9C4F-912440E1726E}" type="sibTrans" cxnId="{B0EFA47A-C393-41CB-90BC-821690DBFA1D}">
      <dgm:prSet/>
      <dgm:spPr/>
      <dgm:t>
        <a:bodyPr/>
        <a:lstStyle/>
        <a:p>
          <a:endParaRPr lang="en-US"/>
        </a:p>
      </dgm:t>
    </dgm:pt>
    <dgm:pt modelId="{5B7AD50F-8067-4F4D-81BC-FCA31BB07F58}">
      <dgm:prSet/>
      <dgm:spPr/>
      <dgm:t>
        <a:bodyPr/>
        <a:lstStyle/>
        <a:p>
          <a:r>
            <a:rPr lang="es-MX" b="1"/>
            <a:t>Imputación de un hecho o delito</a:t>
          </a:r>
          <a:br>
            <a:rPr lang="es-MX"/>
          </a:br>
          <a:r>
            <a:rPr lang="es-MX"/>
            <a:t>Debe atribuirse una conducta específica.</a:t>
          </a:r>
          <a:endParaRPr lang="en-US"/>
        </a:p>
      </dgm:t>
    </dgm:pt>
    <dgm:pt modelId="{31A6894B-6414-41FF-90A0-34859D41FE7F}" type="parTrans" cxnId="{6BED08C9-F295-4159-9A2B-CC95D9F0FA8C}">
      <dgm:prSet/>
      <dgm:spPr/>
      <dgm:t>
        <a:bodyPr/>
        <a:lstStyle/>
        <a:p>
          <a:endParaRPr lang="en-US"/>
        </a:p>
      </dgm:t>
    </dgm:pt>
    <dgm:pt modelId="{5C609BBB-7CFB-4A4A-9603-7B48F03A3400}" type="sibTrans" cxnId="{6BED08C9-F295-4159-9A2B-CC95D9F0FA8C}">
      <dgm:prSet/>
      <dgm:spPr/>
      <dgm:t>
        <a:bodyPr/>
        <a:lstStyle/>
        <a:p>
          <a:endParaRPr lang="en-US"/>
        </a:p>
      </dgm:t>
    </dgm:pt>
    <dgm:pt modelId="{2455C4DA-F979-4FD8-BDD7-927BA52C8AB2}">
      <dgm:prSet/>
      <dgm:spPr/>
      <dgm:t>
        <a:bodyPr/>
        <a:lstStyle/>
        <a:p>
          <a:r>
            <a:rPr lang="es-MX" b="1"/>
            <a:t>Falsedad de la imputación</a:t>
          </a:r>
          <a:br>
            <a:rPr lang="es-MX"/>
          </a:br>
          <a:r>
            <a:rPr lang="es-MX"/>
            <a:t>La información difundida debe ser objetivamente falsa.</a:t>
          </a:r>
          <a:endParaRPr lang="en-US"/>
        </a:p>
      </dgm:t>
    </dgm:pt>
    <dgm:pt modelId="{0D360DF1-0172-45D1-A1E4-FC27049DC824}" type="parTrans" cxnId="{50611A74-A8DD-49F6-AE6B-0197EB7DE092}">
      <dgm:prSet/>
      <dgm:spPr/>
      <dgm:t>
        <a:bodyPr/>
        <a:lstStyle/>
        <a:p>
          <a:endParaRPr lang="en-US"/>
        </a:p>
      </dgm:t>
    </dgm:pt>
    <dgm:pt modelId="{9442030B-EB05-45EE-BD45-8D2457AABBD8}" type="sibTrans" cxnId="{50611A74-A8DD-49F6-AE6B-0197EB7DE092}">
      <dgm:prSet/>
      <dgm:spPr/>
      <dgm:t>
        <a:bodyPr/>
        <a:lstStyle/>
        <a:p>
          <a:endParaRPr lang="en-US"/>
        </a:p>
      </dgm:t>
    </dgm:pt>
    <dgm:pt modelId="{D791C17B-6912-40E1-9C95-33455F72A03E}">
      <dgm:prSet/>
      <dgm:spPr/>
      <dgm:t>
        <a:bodyPr/>
        <a:lstStyle/>
        <a:p>
          <a:r>
            <a:rPr lang="es-MX" b="1"/>
            <a:t>Impacto en el proceso electoral o reputación</a:t>
          </a:r>
          <a:endParaRPr lang="en-US"/>
        </a:p>
      </dgm:t>
    </dgm:pt>
    <dgm:pt modelId="{9EAEFAE7-086B-497C-B0F4-60924A39E793}" type="parTrans" cxnId="{A72D58B1-C55E-40CF-9E26-FA0794C69224}">
      <dgm:prSet/>
      <dgm:spPr/>
      <dgm:t>
        <a:bodyPr/>
        <a:lstStyle/>
        <a:p>
          <a:endParaRPr lang="en-US"/>
        </a:p>
      </dgm:t>
    </dgm:pt>
    <dgm:pt modelId="{9DDBA2B6-7212-4789-85F0-C72C47B116E9}" type="sibTrans" cxnId="{A72D58B1-C55E-40CF-9E26-FA0794C69224}">
      <dgm:prSet/>
      <dgm:spPr/>
      <dgm:t>
        <a:bodyPr/>
        <a:lstStyle/>
        <a:p>
          <a:endParaRPr lang="en-US"/>
        </a:p>
      </dgm:t>
    </dgm:pt>
    <dgm:pt modelId="{EE88DE65-E4F0-4558-8DA0-795DBAB7201E}">
      <dgm:prSet/>
      <dgm:spPr/>
      <dgm:t>
        <a:bodyPr/>
        <a:lstStyle/>
        <a:p>
          <a:r>
            <a:rPr lang="es-MX"/>
            <a:t>Debe tratarse de propaganda o mensaje difundido en el contexto de la contienda electoral.</a:t>
          </a:r>
          <a:endParaRPr lang="en-US"/>
        </a:p>
      </dgm:t>
    </dgm:pt>
    <dgm:pt modelId="{90B7C9F5-C52A-4333-A80F-90547A83EB71}" type="parTrans" cxnId="{AA945A0E-5333-4E80-AFA8-DEDAA3BB6A17}">
      <dgm:prSet/>
      <dgm:spPr/>
      <dgm:t>
        <a:bodyPr/>
        <a:lstStyle/>
        <a:p>
          <a:endParaRPr lang="en-US"/>
        </a:p>
      </dgm:t>
    </dgm:pt>
    <dgm:pt modelId="{FFE1B8E8-C4E0-4707-B94D-97C588BEA813}" type="sibTrans" cxnId="{AA945A0E-5333-4E80-AFA8-DEDAA3BB6A17}">
      <dgm:prSet/>
      <dgm:spPr/>
      <dgm:t>
        <a:bodyPr/>
        <a:lstStyle/>
        <a:p>
          <a:endParaRPr lang="en-US"/>
        </a:p>
      </dgm:t>
    </dgm:pt>
    <dgm:pt modelId="{F3A88194-FAC5-41CB-9146-C0BBDA9B8E56}" type="pres">
      <dgm:prSet presAssocID="{225790C7-9AC5-46CE-92D5-6F671B4F6528}" presName="diagram" presStyleCnt="0">
        <dgm:presLayoutVars>
          <dgm:dir/>
          <dgm:resizeHandles val="exact"/>
        </dgm:presLayoutVars>
      </dgm:prSet>
      <dgm:spPr/>
    </dgm:pt>
    <dgm:pt modelId="{BF267DEE-BA21-439A-83DB-BB539A8F834F}" type="pres">
      <dgm:prSet presAssocID="{23768238-F635-4220-AA55-A3964671C28F}" presName="node" presStyleLbl="node1" presStyleIdx="0" presStyleCnt="5">
        <dgm:presLayoutVars>
          <dgm:bulletEnabled val="1"/>
        </dgm:presLayoutVars>
      </dgm:prSet>
      <dgm:spPr/>
    </dgm:pt>
    <dgm:pt modelId="{2668DCDC-1AC5-407D-A1C0-C8CA46332A70}" type="pres">
      <dgm:prSet presAssocID="{EF38E4B8-1357-4F32-9C4F-912440E1726E}" presName="sibTrans" presStyleCnt="0"/>
      <dgm:spPr/>
    </dgm:pt>
    <dgm:pt modelId="{AF61878D-AF50-436C-9443-352D348A6291}" type="pres">
      <dgm:prSet presAssocID="{5B7AD50F-8067-4F4D-81BC-FCA31BB07F58}" presName="node" presStyleLbl="node1" presStyleIdx="1" presStyleCnt="5">
        <dgm:presLayoutVars>
          <dgm:bulletEnabled val="1"/>
        </dgm:presLayoutVars>
      </dgm:prSet>
      <dgm:spPr/>
    </dgm:pt>
    <dgm:pt modelId="{44C272AA-E31F-4CAF-9C3C-697344A34D0D}" type="pres">
      <dgm:prSet presAssocID="{5C609BBB-7CFB-4A4A-9603-7B48F03A3400}" presName="sibTrans" presStyleCnt="0"/>
      <dgm:spPr/>
    </dgm:pt>
    <dgm:pt modelId="{C68E5873-AAF7-4DD2-B6B2-903795BEDE32}" type="pres">
      <dgm:prSet presAssocID="{2455C4DA-F979-4FD8-BDD7-927BA52C8AB2}" presName="node" presStyleLbl="node1" presStyleIdx="2" presStyleCnt="5">
        <dgm:presLayoutVars>
          <dgm:bulletEnabled val="1"/>
        </dgm:presLayoutVars>
      </dgm:prSet>
      <dgm:spPr/>
    </dgm:pt>
    <dgm:pt modelId="{079FB61F-F0C2-4962-B805-208D608C2C0A}" type="pres">
      <dgm:prSet presAssocID="{9442030B-EB05-45EE-BD45-8D2457AABBD8}" presName="sibTrans" presStyleCnt="0"/>
      <dgm:spPr/>
    </dgm:pt>
    <dgm:pt modelId="{3EC436DC-A81B-43DF-A678-376076C9F355}" type="pres">
      <dgm:prSet presAssocID="{D791C17B-6912-40E1-9C95-33455F72A03E}" presName="node" presStyleLbl="node1" presStyleIdx="3" presStyleCnt="5">
        <dgm:presLayoutVars>
          <dgm:bulletEnabled val="1"/>
        </dgm:presLayoutVars>
      </dgm:prSet>
      <dgm:spPr/>
    </dgm:pt>
    <dgm:pt modelId="{7AB893ED-6930-4CD8-B93B-4C9A96DF18F5}" type="pres">
      <dgm:prSet presAssocID="{9DDBA2B6-7212-4789-85F0-C72C47B116E9}" presName="sibTrans" presStyleCnt="0"/>
      <dgm:spPr/>
    </dgm:pt>
    <dgm:pt modelId="{18C1CC6C-B655-45E2-9B3E-834BDFD68007}" type="pres">
      <dgm:prSet presAssocID="{EE88DE65-E4F0-4558-8DA0-795DBAB7201E}" presName="node" presStyleLbl="node1" presStyleIdx="4" presStyleCnt="5">
        <dgm:presLayoutVars>
          <dgm:bulletEnabled val="1"/>
        </dgm:presLayoutVars>
      </dgm:prSet>
      <dgm:spPr/>
    </dgm:pt>
  </dgm:ptLst>
  <dgm:cxnLst>
    <dgm:cxn modelId="{AA945A0E-5333-4E80-AFA8-DEDAA3BB6A17}" srcId="{225790C7-9AC5-46CE-92D5-6F671B4F6528}" destId="{EE88DE65-E4F0-4558-8DA0-795DBAB7201E}" srcOrd="4" destOrd="0" parTransId="{90B7C9F5-C52A-4333-A80F-90547A83EB71}" sibTransId="{FFE1B8E8-C4E0-4707-B94D-97C588BEA813}"/>
    <dgm:cxn modelId="{09A8751C-B0CA-41E8-81F4-E922A2F1D645}" type="presOf" srcId="{2455C4DA-F979-4FD8-BDD7-927BA52C8AB2}" destId="{C68E5873-AAF7-4DD2-B6B2-903795BEDE32}" srcOrd="0" destOrd="0" presId="urn:microsoft.com/office/officeart/2005/8/layout/default"/>
    <dgm:cxn modelId="{B1CAE02B-6E70-4E5E-B472-7C8AC1AA15F3}" type="presOf" srcId="{EE88DE65-E4F0-4558-8DA0-795DBAB7201E}" destId="{18C1CC6C-B655-45E2-9B3E-834BDFD68007}" srcOrd="0" destOrd="0" presId="urn:microsoft.com/office/officeart/2005/8/layout/default"/>
    <dgm:cxn modelId="{BBB0A266-D816-4F1B-8B4E-022CD83A077B}" type="presOf" srcId="{D791C17B-6912-40E1-9C95-33455F72A03E}" destId="{3EC436DC-A81B-43DF-A678-376076C9F355}" srcOrd="0" destOrd="0" presId="urn:microsoft.com/office/officeart/2005/8/layout/default"/>
    <dgm:cxn modelId="{DC72284B-4305-4BE1-A25D-AAC682E870D2}" type="presOf" srcId="{5B7AD50F-8067-4F4D-81BC-FCA31BB07F58}" destId="{AF61878D-AF50-436C-9443-352D348A6291}" srcOrd="0" destOrd="0" presId="urn:microsoft.com/office/officeart/2005/8/layout/default"/>
    <dgm:cxn modelId="{50611A74-A8DD-49F6-AE6B-0197EB7DE092}" srcId="{225790C7-9AC5-46CE-92D5-6F671B4F6528}" destId="{2455C4DA-F979-4FD8-BDD7-927BA52C8AB2}" srcOrd="2" destOrd="0" parTransId="{0D360DF1-0172-45D1-A1E4-FC27049DC824}" sibTransId="{9442030B-EB05-45EE-BD45-8D2457AABBD8}"/>
    <dgm:cxn modelId="{AE123C76-D485-4F36-8537-EDF27F1E9007}" type="presOf" srcId="{225790C7-9AC5-46CE-92D5-6F671B4F6528}" destId="{F3A88194-FAC5-41CB-9146-C0BBDA9B8E56}" srcOrd="0" destOrd="0" presId="urn:microsoft.com/office/officeart/2005/8/layout/default"/>
    <dgm:cxn modelId="{B0EFA47A-C393-41CB-90BC-821690DBFA1D}" srcId="{225790C7-9AC5-46CE-92D5-6F671B4F6528}" destId="{23768238-F635-4220-AA55-A3964671C28F}" srcOrd="0" destOrd="0" parTransId="{F681D081-1452-4BAC-96D6-0883CF5E20D4}" sibTransId="{EF38E4B8-1357-4F32-9C4F-912440E1726E}"/>
    <dgm:cxn modelId="{E01FC17A-CD80-44C5-A3BF-78335BCFC30B}" type="presOf" srcId="{23768238-F635-4220-AA55-A3964671C28F}" destId="{BF267DEE-BA21-439A-83DB-BB539A8F834F}" srcOrd="0" destOrd="0" presId="urn:microsoft.com/office/officeart/2005/8/layout/default"/>
    <dgm:cxn modelId="{A72D58B1-C55E-40CF-9E26-FA0794C69224}" srcId="{225790C7-9AC5-46CE-92D5-6F671B4F6528}" destId="{D791C17B-6912-40E1-9C95-33455F72A03E}" srcOrd="3" destOrd="0" parTransId="{9EAEFAE7-086B-497C-B0F4-60924A39E793}" sibTransId="{9DDBA2B6-7212-4789-85F0-C72C47B116E9}"/>
    <dgm:cxn modelId="{6BED08C9-F295-4159-9A2B-CC95D9F0FA8C}" srcId="{225790C7-9AC5-46CE-92D5-6F671B4F6528}" destId="{5B7AD50F-8067-4F4D-81BC-FCA31BB07F58}" srcOrd="1" destOrd="0" parTransId="{31A6894B-6414-41FF-90A0-34859D41FE7F}" sibTransId="{5C609BBB-7CFB-4A4A-9603-7B48F03A3400}"/>
    <dgm:cxn modelId="{19343C83-A1B9-4212-9141-B13A6D9A2A5C}" type="presParOf" srcId="{F3A88194-FAC5-41CB-9146-C0BBDA9B8E56}" destId="{BF267DEE-BA21-439A-83DB-BB539A8F834F}" srcOrd="0" destOrd="0" presId="urn:microsoft.com/office/officeart/2005/8/layout/default"/>
    <dgm:cxn modelId="{A3064ED3-5E61-4042-BF4E-7DF0A0704D1C}" type="presParOf" srcId="{F3A88194-FAC5-41CB-9146-C0BBDA9B8E56}" destId="{2668DCDC-1AC5-407D-A1C0-C8CA46332A70}" srcOrd="1" destOrd="0" presId="urn:microsoft.com/office/officeart/2005/8/layout/default"/>
    <dgm:cxn modelId="{43CB2470-599F-4CC1-8840-3AB90811F917}" type="presParOf" srcId="{F3A88194-FAC5-41CB-9146-C0BBDA9B8E56}" destId="{AF61878D-AF50-436C-9443-352D348A6291}" srcOrd="2" destOrd="0" presId="urn:microsoft.com/office/officeart/2005/8/layout/default"/>
    <dgm:cxn modelId="{EA954672-6EB7-4AA2-BD85-54A675BCD271}" type="presParOf" srcId="{F3A88194-FAC5-41CB-9146-C0BBDA9B8E56}" destId="{44C272AA-E31F-4CAF-9C3C-697344A34D0D}" srcOrd="3" destOrd="0" presId="urn:microsoft.com/office/officeart/2005/8/layout/default"/>
    <dgm:cxn modelId="{E7A2166F-EE22-424D-9838-C094A76B59B1}" type="presParOf" srcId="{F3A88194-FAC5-41CB-9146-C0BBDA9B8E56}" destId="{C68E5873-AAF7-4DD2-B6B2-903795BEDE32}" srcOrd="4" destOrd="0" presId="urn:microsoft.com/office/officeart/2005/8/layout/default"/>
    <dgm:cxn modelId="{2DADE36D-CA52-4E07-92F4-735CB58CA638}" type="presParOf" srcId="{F3A88194-FAC5-41CB-9146-C0BBDA9B8E56}" destId="{079FB61F-F0C2-4962-B805-208D608C2C0A}" srcOrd="5" destOrd="0" presId="urn:microsoft.com/office/officeart/2005/8/layout/default"/>
    <dgm:cxn modelId="{C10224C5-4C8E-4698-B406-255FC0BA5710}" type="presParOf" srcId="{F3A88194-FAC5-41CB-9146-C0BBDA9B8E56}" destId="{3EC436DC-A81B-43DF-A678-376076C9F355}" srcOrd="6" destOrd="0" presId="urn:microsoft.com/office/officeart/2005/8/layout/default"/>
    <dgm:cxn modelId="{FB6DD10D-1C5C-4E37-930F-8822EA4ECBAB}" type="presParOf" srcId="{F3A88194-FAC5-41CB-9146-C0BBDA9B8E56}" destId="{7AB893ED-6930-4CD8-B93B-4C9A96DF18F5}" srcOrd="7" destOrd="0" presId="urn:microsoft.com/office/officeart/2005/8/layout/default"/>
    <dgm:cxn modelId="{F9FB61D2-165A-4EE7-BD34-9BB014FDC581}" type="presParOf" srcId="{F3A88194-FAC5-41CB-9146-C0BBDA9B8E56}" destId="{18C1CC6C-B655-45E2-9B3E-834BDFD6800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C586A9-4158-44C5-8F34-2195E81AD55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AA433F-24B2-4736-BA0C-9F6F09ECD306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b="1"/>
            <a:t>1. Protección reforzada del debate político</a:t>
          </a:r>
          <a:endParaRPr lang="en-US"/>
        </a:p>
      </dgm:t>
    </dgm:pt>
    <dgm:pt modelId="{EE836F19-4F82-4DFB-86F4-64E8D80B2B2B}" type="parTrans" cxnId="{A850C55C-5E2C-4BDC-8189-ED9343692E88}">
      <dgm:prSet/>
      <dgm:spPr/>
      <dgm:t>
        <a:bodyPr/>
        <a:lstStyle/>
        <a:p>
          <a:endParaRPr lang="en-US"/>
        </a:p>
      </dgm:t>
    </dgm:pt>
    <dgm:pt modelId="{7D7847DE-B2C2-4765-84AF-3EE2A7A3BB23}" type="sibTrans" cxnId="{A850C55C-5E2C-4BDC-8189-ED9343692E88}">
      <dgm:prSet/>
      <dgm:spPr/>
      <dgm:t>
        <a:bodyPr/>
        <a:lstStyle/>
        <a:p>
          <a:endParaRPr lang="en-US"/>
        </a:p>
      </dgm:t>
    </dgm:pt>
    <dgm:pt modelId="{4B3EE6EC-A4C5-4FE9-9E42-9C9D5A0A352D}">
      <dgm:prSet/>
      <dgm:spPr/>
      <dgm:t>
        <a:bodyPr/>
        <a:lstStyle/>
        <a:p>
          <a:pPr>
            <a:lnSpc>
              <a:spcPct val="100000"/>
            </a:lnSpc>
          </a:pPr>
          <a:r>
            <a:rPr lang="es-MX"/>
            <a:t>El discurso electoral tiene </a:t>
          </a:r>
          <a:r>
            <a:rPr lang="es-MX" b="1"/>
            <a:t>máxima protección constitucional</a:t>
          </a:r>
          <a:r>
            <a:rPr lang="es-MX"/>
            <a:t>.</a:t>
          </a:r>
          <a:endParaRPr lang="en-US"/>
        </a:p>
      </dgm:t>
    </dgm:pt>
    <dgm:pt modelId="{064A8FD2-F736-437C-8188-B4CE751C416E}" type="parTrans" cxnId="{7D583D8A-8713-4F6E-A006-747F18A77DFA}">
      <dgm:prSet/>
      <dgm:spPr/>
      <dgm:t>
        <a:bodyPr/>
        <a:lstStyle/>
        <a:p>
          <a:endParaRPr lang="en-US"/>
        </a:p>
      </dgm:t>
    </dgm:pt>
    <dgm:pt modelId="{0914A230-984A-444D-B548-026A2EC60441}" type="sibTrans" cxnId="{7D583D8A-8713-4F6E-A006-747F18A77DFA}">
      <dgm:prSet/>
      <dgm:spPr/>
      <dgm:t>
        <a:bodyPr/>
        <a:lstStyle/>
        <a:p>
          <a:endParaRPr lang="en-US"/>
        </a:p>
      </dgm:t>
    </dgm:pt>
    <dgm:pt modelId="{53511EDF-FE49-4410-A8F1-0175BFF6A46B}" type="pres">
      <dgm:prSet presAssocID="{5BC586A9-4158-44C5-8F34-2195E81AD555}" presName="root" presStyleCnt="0">
        <dgm:presLayoutVars>
          <dgm:dir/>
          <dgm:resizeHandles val="exact"/>
        </dgm:presLayoutVars>
      </dgm:prSet>
      <dgm:spPr/>
    </dgm:pt>
    <dgm:pt modelId="{272BDC67-CB44-47C2-A4F9-F13FE2540676}" type="pres">
      <dgm:prSet presAssocID="{14AA433F-24B2-4736-BA0C-9F6F09ECD306}" presName="compNode" presStyleCnt="0"/>
      <dgm:spPr/>
    </dgm:pt>
    <dgm:pt modelId="{4E1C0C92-F0D2-42EA-9025-DBFF3CDDCDFF}" type="pres">
      <dgm:prSet presAssocID="{14AA433F-24B2-4736-BA0C-9F6F09ECD306}" presName="bgRect" presStyleLbl="bgShp" presStyleIdx="0" presStyleCnt="2"/>
      <dgm:spPr/>
    </dgm:pt>
    <dgm:pt modelId="{0C3629FC-4E31-491B-A788-9E76DEAC1D4D}" type="pres">
      <dgm:prSet presAssocID="{14AA433F-24B2-4736-BA0C-9F6F09ECD3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C43700EC-CACA-424C-8294-6C97F3706768}" type="pres">
      <dgm:prSet presAssocID="{14AA433F-24B2-4736-BA0C-9F6F09ECD306}" presName="spaceRect" presStyleCnt="0"/>
      <dgm:spPr/>
    </dgm:pt>
    <dgm:pt modelId="{B3F4FE7D-A499-4799-9464-75F41E6B314A}" type="pres">
      <dgm:prSet presAssocID="{14AA433F-24B2-4736-BA0C-9F6F09ECD306}" presName="parTx" presStyleLbl="revTx" presStyleIdx="0" presStyleCnt="2">
        <dgm:presLayoutVars>
          <dgm:chMax val="0"/>
          <dgm:chPref val="0"/>
        </dgm:presLayoutVars>
      </dgm:prSet>
      <dgm:spPr/>
    </dgm:pt>
    <dgm:pt modelId="{982202B8-C5CC-4969-AD71-9B78E3788656}" type="pres">
      <dgm:prSet presAssocID="{7D7847DE-B2C2-4765-84AF-3EE2A7A3BB23}" presName="sibTrans" presStyleCnt="0"/>
      <dgm:spPr/>
    </dgm:pt>
    <dgm:pt modelId="{270E1D37-631C-4EDF-8B55-4C3CF7C40987}" type="pres">
      <dgm:prSet presAssocID="{4B3EE6EC-A4C5-4FE9-9E42-9C9D5A0A352D}" presName="compNode" presStyleCnt="0"/>
      <dgm:spPr/>
    </dgm:pt>
    <dgm:pt modelId="{C3F5FFB7-81F8-4D7C-AF92-7AA5B9C2FBD2}" type="pres">
      <dgm:prSet presAssocID="{4B3EE6EC-A4C5-4FE9-9E42-9C9D5A0A352D}" presName="bgRect" presStyleLbl="bgShp" presStyleIdx="1" presStyleCnt="2"/>
      <dgm:spPr/>
    </dgm:pt>
    <dgm:pt modelId="{C7AAE076-04BA-43DC-8B5B-D550EA1F3722}" type="pres">
      <dgm:prSet presAssocID="{4B3EE6EC-A4C5-4FE9-9E42-9C9D5A0A352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FBB06099-486D-428D-BAE4-7D8E728F3AE5}" type="pres">
      <dgm:prSet presAssocID="{4B3EE6EC-A4C5-4FE9-9E42-9C9D5A0A352D}" presName="spaceRect" presStyleCnt="0"/>
      <dgm:spPr/>
    </dgm:pt>
    <dgm:pt modelId="{19E03418-227E-4C58-B2B3-E89C9D45AC57}" type="pres">
      <dgm:prSet presAssocID="{4B3EE6EC-A4C5-4FE9-9E42-9C9D5A0A352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850C55C-5E2C-4BDC-8189-ED9343692E88}" srcId="{5BC586A9-4158-44C5-8F34-2195E81AD555}" destId="{14AA433F-24B2-4736-BA0C-9F6F09ECD306}" srcOrd="0" destOrd="0" parTransId="{EE836F19-4F82-4DFB-86F4-64E8D80B2B2B}" sibTransId="{7D7847DE-B2C2-4765-84AF-3EE2A7A3BB23}"/>
    <dgm:cxn modelId="{3A340042-D27F-48DE-931C-0A104DDC86B2}" type="presOf" srcId="{14AA433F-24B2-4736-BA0C-9F6F09ECD306}" destId="{B3F4FE7D-A499-4799-9464-75F41E6B314A}" srcOrd="0" destOrd="0" presId="urn:microsoft.com/office/officeart/2018/2/layout/IconVerticalSolidList"/>
    <dgm:cxn modelId="{7D583D8A-8713-4F6E-A006-747F18A77DFA}" srcId="{5BC586A9-4158-44C5-8F34-2195E81AD555}" destId="{4B3EE6EC-A4C5-4FE9-9E42-9C9D5A0A352D}" srcOrd="1" destOrd="0" parTransId="{064A8FD2-F736-437C-8188-B4CE751C416E}" sibTransId="{0914A230-984A-444D-B548-026A2EC60441}"/>
    <dgm:cxn modelId="{67A0E5BC-739D-4306-B5DB-4166181790B2}" type="presOf" srcId="{4B3EE6EC-A4C5-4FE9-9E42-9C9D5A0A352D}" destId="{19E03418-227E-4C58-B2B3-E89C9D45AC57}" srcOrd="0" destOrd="0" presId="urn:microsoft.com/office/officeart/2018/2/layout/IconVerticalSolidList"/>
    <dgm:cxn modelId="{36E885FA-7CD4-42EB-8588-D79F4F7C2892}" type="presOf" srcId="{5BC586A9-4158-44C5-8F34-2195E81AD555}" destId="{53511EDF-FE49-4410-A8F1-0175BFF6A46B}" srcOrd="0" destOrd="0" presId="urn:microsoft.com/office/officeart/2018/2/layout/IconVerticalSolidList"/>
    <dgm:cxn modelId="{03057301-CA61-4F51-9C79-C192174E4BB8}" type="presParOf" srcId="{53511EDF-FE49-4410-A8F1-0175BFF6A46B}" destId="{272BDC67-CB44-47C2-A4F9-F13FE2540676}" srcOrd="0" destOrd="0" presId="urn:microsoft.com/office/officeart/2018/2/layout/IconVerticalSolidList"/>
    <dgm:cxn modelId="{1BE941AF-2151-4E17-AA52-CDD55D705013}" type="presParOf" srcId="{272BDC67-CB44-47C2-A4F9-F13FE2540676}" destId="{4E1C0C92-F0D2-42EA-9025-DBFF3CDDCDFF}" srcOrd="0" destOrd="0" presId="urn:microsoft.com/office/officeart/2018/2/layout/IconVerticalSolidList"/>
    <dgm:cxn modelId="{C7DD7466-1302-4B80-90B1-76ADA7D8B4C2}" type="presParOf" srcId="{272BDC67-CB44-47C2-A4F9-F13FE2540676}" destId="{0C3629FC-4E31-491B-A788-9E76DEAC1D4D}" srcOrd="1" destOrd="0" presId="urn:microsoft.com/office/officeart/2018/2/layout/IconVerticalSolidList"/>
    <dgm:cxn modelId="{F5242347-CD34-493A-AD1B-C57624398E23}" type="presParOf" srcId="{272BDC67-CB44-47C2-A4F9-F13FE2540676}" destId="{C43700EC-CACA-424C-8294-6C97F3706768}" srcOrd="2" destOrd="0" presId="urn:microsoft.com/office/officeart/2018/2/layout/IconVerticalSolidList"/>
    <dgm:cxn modelId="{A74705E3-2743-4C95-B996-DCCA54818D6C}" type="presParOf" srcId="{272BDC67-CB44-47C2-A4F9-F13FE2540676}" destId="{B3F4FE7D-A499-4799-9464-75F41E6B314A}" srcOrd="3" destOrd="0" presId="urn:microsoft.com/office/officeart/2018/2/layout/IconVerticalSolidList"/>
    <dgm:cxn modelId="{B1918468-DDF5-4A2B-B8BF-31AC4AC67FA6}" type="presParOf" srcId="{53511EDF-FE49-4410-A8F1-0175BFF6A46B}" destId="{982202B8-C5CC-4969-AD71-9B78E3788656}" srcOrd="1" destOrd="0" presId="urn:microsoft.com/office/officeart/2018/2/layout/IconVerticalSolidList"/>
    <dgm:cxn modelId="{0FE168C5-86AA-4D09-A7ED-2C35DAE3B833}" type="presParOf" srcId="{53511EDF-FE49-4410-A8F1-0175BFF6A46B}" destId="{270E1D37-631C-4EDF-8B55-4C3CF7C40987}" srcOrd="2" destOrd="0" presId="urn:microsoft.com/office/officeart/2018/2/layout/IconVerticalSolidList"/>
    <dgm:cxn modelId="{837E09E4-1D8A-4BF7-8F79-4D87FA379F9B}" type="presParOf" srcId="{270E1D37-631C-4EDF-8B55-4C3CF7C40987}" destId="{C3F5FFB7-81F8-4D7C-AF92-7AA5B9C2FBD2}" srcOrd="0" destOrd="0" presId="urn:microsoft.com/office/officeart/2018/2/layout/IconVerticalSolidList"/>
    <dgm:cxn modelId="{5DB41041-295B-478C-B99C-E75BFAFB40CE}" type="presParOf" srcId="{270E1D37-631C-4EDF-8B55-4C3CF7C40987}" destId="{C7AAE076-04BA-43DC-8B5B-D550EA1F3722}" srcOrd="1" destOrd="0" presId="urn:microsoft.com/office/officeart/2018/2/layout/IconVerticalSolidList"/>
    <dgm:cxn modelId="{6B3916D7-57AA-4F42-857D-3F739933936D}" type="presParOf" srcId="{270E1D37-631C-4EDF-8B55-4C3CF7C40987}" destId="{FBB06099-486D-428D-BAE4-7D8E728F3AE5}" srcOrd="2" destOrd="0" presId="urn:microsoft.com/office/officeart/2018/2/layout/IconVerticalSolidList"/>
    <dgm:cxn modelId="{9E7CFB3A-24B6-4EBA-A486-D456443790A0}" type="presParOf" srcId="{270E1D37-631C-4EDF-8B55-4C3CF7C40987}" destId="{19E03418-227E-4C58-B2B3-E89C9D45AC5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AA6601-3905-43BA-841C-5A9FB3D0DE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2CBBC37-2DA0-49BC-9537-D678048057DC}">
      <dgm:prSet/>
      <dgm:spPr/>
      <dgm:t>
        <a:bodyPr/>
        <a:lstStyle/>
        <a:p>
          <a:r>
            <a:rPr lang="es-MX" b="1"/>
            <a:t>3. Diferencia entre hechos y opiniones</a:t>
          </a:r>
          <a:endParaRPr lang="en-US"/>
        </a:p>
      </dgm:t>
    </dgm:pt>
    <dgm:pt modelId="{01B1DCB8-0416-4056-AC21-8D1798B6069A}" type="parTrans" cxnId="{8ABD2896-D41A-4B73-BE9E-A0FC08EFB364}">
      <dgm:prSet/>
      <dgm:spPr/>
      <dgm:t>
        <a:bodyPr/>
        <a:lstStyle/>
        <a:p>
          <a:endParaRPr lang="en-US"/>
        </a:p>
      </dgm:t>
    </dgm:pt>
    <dgm:pt modelId="{753E9815-59D5-4E4A-85AC-9F640E766EEB}" type="sibTrans" cxnId="{8ABD2896-D41A-4B73-BE9E-A0FC08EFB364}">
      <dgm:prSet/>
      <dgm:spPr/>
      <dgm:t>
        <a:bodyPr/>
        <a:lstStyle/>
        <a:p>
          <a:endParaRPr lang="en-US"/>
        </a:p>
      </dgm:t>
    </dgm:pt>
    <dgm:pt modelId="{5745A0D6-9465-4849-9BD3-0A8D82D33555}">
      <dgm:prSet/>
      <dgm:spPr/>
      <dgm:t>
        <a:bodyPr/>
        <a:lstStyle/>
        <a:p>
          <a:r>
            <a:rPr lang="es-MX"/>
            <a:t>Las </a:t>
          </a:r>
          <a:r>
            <a:rPr lang="es-MX" b="1"/>
            <a:t>opiniones o juicios de valor</a:t>
          </a:r>
          <a:r>
            <a:rPr lang="es-MX"/>
            <a:t> no pueden ser calificadas como falsas.</a:t>
          </a:r>
          <a:endParaRPr lang="en-US"/>
        </a:p>
      </dgm:t>
    </dgm:pt>
    <dgm:pt modelId="{8840DF0E-43A8-4EF2-9617-C52942FE1011}" type="parTrans" cxnId="{9620B090-B422-4802-9E28-641AEF60CFB5}">
      <dgm:prSet/>
      <dgm:spPr/>
      <dgm:t>
        <a:bodyPr/>
        <a:lstStyle/>
        <a:p>
          <a:endParaRPr lang="en-US"/>
        </a:p>
      </dgm:t>
    </dgm:pt>
    <dgm:pt modelId="{04628659-31DD-46C1-A8A3-C66EA060B3B3}" type="sibTrans" cxnId="{9620B090-B422-4802-9E28-641AEF60CFB5}">
      <dgm:prSet/>
      <dgm:spPr/>
      <dgm:t>
        <a:bodyPr/>
        <a:lstStyle/>
        <a:p>
          <a:endParaRPr lang="en-US"/>
        </a:p>
      </dgm:t>
    </dgm:pt>
    <dgm:pt modelId="{8042D5FF-DC4C-459D-8604-047014A8A1FF}" type="pres">
      <dgm:prSet presAssocID="{8AAA6601-3905-43BA-841C-5A9FB3D0DEA2}" presName="linear" presStyleCnt="0">
        <dgm:presLayoutVars>
          <dgm:animLvl val="lvl"/>
          <dgm:resizeHandles val="exact"/>
        </dgm:presLayoutVars>
      </dgm:prSet>
      <dgm:spPr/>
    </dgm:pt>
    <dgm:pt modelId="{7DD7288A-E8D4-48D2-8122-0DC8C9BB27B8}" type="pres">
      <dgm:prSet presAssocID="{82CBBC37-2DA0-49BC-9537-D678048057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72CA4D2-2C5D-4B5E-9DC3-0CACBF14AAA7}" type="pres">
      <dgm:prSet presAssocID="{753E9815-59D5-4E4A-85AC-9F640E766EEB}" presName="spacer" presStyleCnt="0"/>
      <dgm:spPr/>
    </dgm:pt>
    <dgm:pt modelId="{2279CF3E-8E21-4AE9-A03E-C2865C81B9C4}" type="pres">
      <dgm:prSet presAssocID="{5745A0D6-9465-4849-9BD3-0A8D82D335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E199F14-0680-4F8E-972F-41D3EFCC46B3}" type="presOf" srcId="{8AAA6601-3905-43BA-841C-5A9FB3D0DEA2}" destId="{8042D5FF-DC4C-459D-8604-047014A8A1FF}" srcOrd="0" destOrd="0" presId="urn:microsoft.com/office/officeart/2005/8/layout/vList2"/>
    <dgm:cxn modelId="{6905D15D-A1CD-402E-B420-2F3323A5F57E}" type="presOf" srcId="{5745A0D6-9465-4849-9BD3-0A8D82D33555}" destId="{2279CF3E-8E21-4AE9-A03E-C2865C81B9C4}" srcOrd="0" destOrd="0" presId="urn:microsoft.com/office/officeart/2005/8/layout/vList2"/>
    <dgm:cxn modelId="{33295C55-7AB0-4914-AD4E-88025C830D43}" type="presOf" srcId="{82CBBC37-2DA0-49BC-9537-D678048057DC}" destId="{7DD7288A-E8D4-48D2-8122-0DC8C9BB27B8}" srcOrd="0" destOrd="0" presId="urn:microsoft.com/office/officeart/2005/8/layout/vList2"/>
    <dgm:cxn modelId="{9620B090-B422-4802-9E28-641AEF60CFB5}" srcId="{8AAA6601-3905-43BA-841C-5A9FB3D0DEA2}" destId="{5745A0D6-9465-4849-9BD3-0A8D82D33555}" srcOrd="1" destOrd="0" parTransId="{8840DF0E-43A8-4EF2-9617-C52942FE1011}" sibTransId="{04628659-31DD-46C1-A8A3-C66EA060B3B3}"/>
    <dgm:cxn modelId="{8ABD2896-D41A-4B73-BE9E-A0FC08EFB364}" srcId="{8AAA6601-3905-43BA-841C-5A9FB3D0DEA2}" destId="{82CBBC37-2DA0-49BC-9537-D678048057DC}" srcOrd="0" destOrd="0" parTransId="{01B1DCB8-0416-4056-AC21-8D1798B6069A}" sibTransId="{753E9815-59D5-4E4A-85AC-9F640E766EEB}"/>
    <dgm:cxn modelId="{C8E34B77-6DC8-4999-847B-C4E954251330}" type="presParOf" srcId="{8042D5FF-DC4C-459D-8604-047014A8A1FF}" destId="{7DD7288A-E8D4-48D2-8122-0DC8C9BB27B8}" srcOrd="0" destOrd="0" presId="urn:microsoft.com/office/officeart/2005/8/layout/vList2"/>
    <dgm:cxn modelId="{06971275-31EC-44BB-8EED-355865672349}" type="presParOf" srcId="{8042D5FF-DC4C-459D-8604-047014A8A1FF}" destId="{672CA4D2-2C5D-4B5E-9DC3-0CACBF14AAA7}" srcOrd="1" destOrd="0" presId="urn:microsoft.com/office/officeart/2005/8/layout/vList2"/>
    <dgm:cxn modelId="{97B9F7A1-1FAB-4022-BD61-8CF91882A306}" type="presParOf" srcId="{8042D5FF-DC4C-459D-8604-047014A8A1FF}" destId="{2279CF3E-8E21-4AE9-A03E-C2865C81B9C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709FCB-D0B2-4236-A0FD-351C1CF5873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4CE56B3-D8DE-469A-A0AF-A94D51073858}">
      <dgm:prSet/>
      <dgm:spPr/>
      <dgm:t>
        <a:bodyPr/>
        <a:lstStyle/>
        <a:p>
          <a:r>
            <a:rPr lang="es-MX" b="1"/>
            <a:t>5. Interpretación restrictiva de la sanción</a:t>
          </a:r>
          <a:endParaRPr lang="en-US"/>
        </a:p>
      </dgm:t>
    </dgm:pt>
    <dgm:pt modelId="{A3D9D447-BCC3-4B65-85FF-EF1ED9BC09EC}" type="parTrans" cxnId="{34A7F8B6-4F89-44AD-BA10-A0D0B610A1C1}">
      <dgm:prSet/>
      <dgm:spPr/>
      <dgm:t>
        <a:bodyPr/>
        <a:lstStyle/>
        <a:p>
          <a:endParaRPr lang="en-US"/>
        </a:p>
      </dgm:t>
    </dgm:pt>
    <dgm:pt modelId="{3B0E9A7C-A079-499E-84EE-CF2C665C56B9}" type="sibTrans" cxnId="{34A7F8B6-4F89-44AD-BA10-A0D0B610A1C1}">
      <dgm:prSet/>
      <dgm:spPr/>
      <dgm:t>
        <a:bodyPr/>
        <a:lstStyle/>
        <a:p>
          <a:endParaRPr lang="en-US"/>
        </a:p>
      </dgm:t>
    </dgm:pt>
    <dgm:pt modelId="{753D9CB1-3AFC-4CB9-ADF8-7AF59AE623F1}">
      <dgm:prSet/>
      <dgm:spPr/>
      <dgm:t>
        <a:bodyPr/>
        <a:lstStyle/>
        <a:p>
          <a:r>
            <a:rPr lang="es-MX"/>
            <a:t>Las sanciones por calumnia deben aplicarse </a:t>
          </a:r>
          <a:r>
            <a:rPr lang="es-MX" b="1"/>
            <a:t>de manera excepcional</a:t>
          </a:r>
          <a:r>
            <a:rPr lang="es-MX"/>
            <a:t>.</a:t>
          </a:r>
          <a:endParaRPr lang="en-US"/>
        </a:p>
      </dgm:t>
    </dgm:pt>
    <dgm:pt modelId="{E47F2766-F115-4F99-91D7-4F9F9D51406D}" type="parTrans" cxnId="{6465D8BC-8902-40BE-92AE-45B6989D0D82}">
      <dgm:prSet/>
      <dgm:spPr/>
      <dgm:t>
        <a:bodyPr/>
        <a:lstStyle/>
        <a:p>
          <a:endParaRPr lang="en-US"/>
        </a:p>
      </dgm:t>
    </dgm:pt>
    <dgm:pt modelId="{31DDA853-608D-43B2-81EC-40A841DCDA10}" type="sibTrans" cxnId="{6465D8BC-8902-40BE-92AE-45B6989D0D82}">
      <dgm:prSet/>
      <dgm:spPr/>
      <dgm:t>
        <a:bodyPr/>
        <a:lstStyle/>
        <a:p>
          <a:endParaRPr lang="en-US"/>
        </a:p>
      </dgm:t>
    </dgm:pt>
    <dgm:pt modelId="{6B57FD34-4781-47C5-8B3E-AC8BED5D6497}" type="pres">
      <dgm:prSet presAssocID="{F0709FCB-D0B2-4236-A0FD-351C1CF58732}" presName="root" presStyleCnt="0">
        <dgm:presLayoutVars>
          <dgm:dir/>
          <dgm:resizeHandles val="exact"/>
        </dgm:presLayoutVars>
      </dgm:prSet>
      <dgm:spPr/>
    </dgm:pt>
    <dgm:pt modelId="{1B922D48-4568-42AD-9F96-692FDBD5C084}" type="pres">
      <dgm:prSet presAssocID="{74CE56B3-D8DE-469A-A0AF-A94D51073858}" presName="compNode" presStyleCnt="0"/>
      <dgm:spPr/>
    </dgm:pt>
    <dgm:pt modelId="{0A0770D5-B76F-4139-9090-ACF6B95DB113}" type="pres">
      <dgm:prSet presAssocID="{74CE56B3-D8DE-469A-A0AF-A94D5107385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DD7D13E3-A445-4013-B2F2-AA695F55C1E6}" type="pres">
      <dgm:prSet presAssocID="{74CE56B3-D8DE-469A-A0AF-A94D51073858}" presName="spaceRect" presStyleCnt="0"/>
      <dgm:spPr/>
    </dgm:pt>
    <dgm:pt modelId="{F18139D0-A6E4-43F1-9C5A-0A5BCF2FDD57}" type="pres">
      <dgm:prSet presAssocID="{74CE56B3-D8DE-469A-A0AF-A94D51073858}" presName="textRect" presStyleLbl="revTx" presStyleIdx="0" presStyleCnt="2">
        <dgm:presLayoutVars>
          <dgm:chMax val="1"/>
          <dgm:chPref val="1"/>
        </dgm:presLayoutVars>
      </dgm:prSet>
      <dgm:spPr/>
    </dgm:pt>
    <dgm:pt modelId="{79E986E8-BBBE-472B-89E8-7BEDB10E53F5}" type="pres">
      <dgm:prSet presAssocID="{3B0E9A7C-A079-499E-84EE-CF2C665C56B9}" presName="sibTrans" presStyleCnt="0"/>
      <dgm:spPr/>
    </dgm:pt>
    <dgm:pt modelId="{E230EF87-26CF-483D-8501-A2E70F574676}" type="pres">
      <dgm:prSet presAssocID="{753D9CB1-3AFC-4CB9-ADF8-7AF59AE623F1}" presName="compNode" presStyleCnt="0"/>
      <dgm:spPr/>
    </dgm:pt>
    <dgm:pt modelId="{10B92333-155E-4439-AF15-1F60DA70C760}" type="pres">
      <dgm:prSet presAssocID="{753D9CB1-3AFC-4CB9-ADF8-7AF59AE623F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E96632E0-0E52-4F03-8355-60A50914AC74}" type="pres">
      <dgm:prSet presAssocID="{753D9CB1-3AFC-4CB9-ADF8-7AF59AE623F1}" presName="spaceRect" presStyleCnt="0"/>
      <dgm:spPr/>
    </dgm:pt>
    <dgm:pt modelId="{15391D9E-D6AF-44B5-AC95-984C15A836FF}" type="pres">
      <dgm:prSet presAssocID="{753D9CB1-3AFC-4CB9-ADF8-7AF59AE623F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1730689-9BA9-4C96-A925-A0926532DA83}" type="presOf" srcId="{74CE56B3-D8DE-469A-A0AF-A94D51073858}" destId="{F18139D0-A6E4-43F1-9C5A-0A5BCF2FDD57}" srcOrd="0" destOrd="0" presId="urn:microsoft.com/office/officeart/2018/2/layout/IconLabelList"/>
    <dgm:cxn modelId="{34A7F8B6-4F89-44AD-BA10-A0D0B610A1C1}" srcId="{F0709FCB-D0B2-4236-A0FD-351C1CF58732}" destId="{74CE56B3-D8DE-469A-A0AF-A94D51073858}" srcOrd="0" destOrd="0" parTransId="{A3D9D447-BCC3-4B65-85FF-EF1ED9BC09EC}" sibTransId="{3B0E9A7C-A079-499E-84EE-CF2C665C56B9}"/>
    <dgm:cxn modelId="{6465D8BC-8902-40BE-92AE-45B6989D0D82}" srcId="{F0709FCB-D0B2-4236-A0FD-351C1CF58732}" destId="{753D9CB1-3AFC-4CB9-ADF8-7AF59AE623F1}" srcOrd="1" destOrd="0" parTransId="{E47F2766-F115-4F99-91D7-4F9F9D51406D}" sibTransId="{31DDA853-608D-43B2-81EC-40A841DCDA10}"/>
    <dgm:cxn modelId="{4955AED0-4EC3-4B36-8780-110DA95CD923}" type="presOf" srcId="{F0709FCB-D0B2-4236-A0FD-351C1CF58732}" destId="{6B57FD34-4781-47C5-8B3E-AC8BED5D6497}" srcOrd="0" destOrd="0" presId="urn:microsoft.com/office/officeart/2018/2/layout/IconLabelList"/>
    <dgm:cxn modelId="{992B52DE-4969-49C5-96B5-FB4263849CE7}" type="presOf" srcId="{753D9CB1-3AFC-4CB9-ADF8-7AF59AE623F1}" destId="{15391D9E-D6AF-44B5-AC95-984C15A836FF}" srcOrd="0" destOrd="0" presId="urn:microsoft.com/office/officeart/2018/2/layout/IconLabelList"/>
    <dgm:cxn modelId="{5F2CDB03-9BCE-4FCD-9FFF-59808692D84D}" type="presParOf" srcId="{6B57FD34-4781-47C5-8B3E-AC8BED5D6497}" destId="{1B922D48-4568-42AD-9F96-692FDBD5C084}" srcOrd="0" destOrd="0" presId="urn:microsoft.com/office/officeart/2018/2/layout/IconLabelList"/>
    <dgm:cxn modelId="{9EB2EE12-BF44-41E4-A09D-6FA3FC0CF5ED}" type="presParOf" srcId="{1B922D48-4568-42AD-9F96-692FDBD5C084}" destId="{0A0770D5-B76F-4139-9090-ACF6B95DB113}" srcOrd="0" destOrd="0" presId="urn:microsoft.com/office/officeart/2018/2/layout/IconLabelList"/>
    <dgm:cxn modelId="{341A899F-2086-4689-8252-52B7B206B753}" type="presParOf" srcId="{1B922D48-4568-42AD-9F96-692FDBD5C084}" destId="{DD7D13E3-A445-4013-B2F2-AA695F55C1E6}" srcOrd="1" destOrd="0" presId="urn:microsoft.com/office/officeart/2018/2/layout/IconLabelList"/>
    <dgm:cxn modelId="{B09BEC48-6D6A-4FC3-8445-A4D436FC469F}" type="presParOf" srcId="{1B922D48-4568-42AD-9F96-692FDBD5C084}" destId="{F18139D0-A6E4-43F1-9C5A-0A5BCF2FDD57}" srcOrd="2" destOrd="0" presId="urn:microsoft.com/office/officeart/2018/2/layout/IconLabelList"/>
    <dgm:cxn modelId="{665514E5-3367-4ABC-9E29-1DBC64B183C5}" type="presParOf" srcId="{6B57FD34-4781-47C5-8B3E-AC8BED5D6497}" destId="{79E986E8-BBBE-472B-89E8-7BEDB10E53F5}" srcOrd="1" destOrd="0" presId="urn:microsoft.com/office/officeart/2018/2/layout/IconLabelList"/>
    <dgm:cxn modelId="{662E82E6-F5EB-4137-923B-6FF7C6A24074}" type="presParOf" srcId="{6B57FD34-4781-47C5-8B3E-AC8BED5D6497}" destId="{E230EF87-26CF-483D-8501-A2E70F574676}" srcOrd="2" destOrd="0" presId="urn:microsoft.com/office/officeart/2018/2/layout/IconLabelList"/>
    <dgm:cxn modelId="{35DE037C-3131-4A27-844B-5F36F74DBCEC}" type="presParOf" srcId="{E230EF87-26CF-483D-8501-A2E70F574676}" destId="{10B92333-155E-4439-AF15-1F60DA70C760}" srcOrd="0" destOrd="0" presId="urn:microsoft.com/office/officeart/2018/2/layout/IconLabelList"/>
    <dgm:cxn modelId="{2AF20BC6-DF6C-4B15-829E-3365EC78E527}" type="presParOf" srcId="{E230EF87-26CF-483D-8501-A2E70F574676}" destId="{E96632E0-0E52-4F03-8355-60A50914AC74}" srcOrd="1" destOrd="0" presId="urn:microsoft.com/office/officeart/2018/2/layout/IconLabelList"/>
    <dgm:cxn modelId="{5F03D568-ECB5-4A6B-9EB1-878794F5D66B}" type="presParOf" srcId="{E230EF87-26CF-483D-8501-A2E70F574676}" destId="{15391D9E-D6AF-44B5-AC95-984C15A836F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7504EF-E270-4571-BC00-C270F78F9B9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A56DF95-FCC0-4575-A8E6-989C5B368D6C}">
      <dgm:prSet/>
      <dgm:spPr/>
      <dgm:t>
        <a:bodyPr/>
        <a:lstStyle/>
        <a:p>
          <a:r>
            <a:rPr lang="es-MX"/>
            <a:t>No constituye calumnia:</a:t>
          </a:r>
          <a:endParaRPr lang="en-US"/>
        </a:p>
      </dgm:t>
    </dgm:pt>
    <dgm:pt modelId="{545426A2-B252-48A2-8746-03C2F49CCF22}" type="parTrans" cxnId="{2A9C2DDF-3993-4D46-A7B9-5E758D921E8E}">
      <dgm:prSet/>
      <dgm:spPr/>
      <dgm:t>
        <a:bodyPr/>
        <a:lstStyle/>
        <a:p>
          <a:endParaRPr lang="en-US"/>
        </a:p>
      </dgm:t>
    </dgm:pt>
    <dgm:pt modelId="{5DCC868D-034B-468C-AD96-E71510CC4181}" type="sibTrans" cxnId="{2A9C2DDF-3993-4D46-A7B9-5E758D921E8E}">
      <dgm:prSet/>
      <dgm:spPr/>
      <dgm:t>
        <a:bodyPr/>
        <a:lstStyle/>
        <a:p>
          <a:endParaRPr lang="en-US"/>
        </a:p>
      </dgm:t>
    </dgm:pt>
    <dgm:pt modelId="{B769808A-B5E1-44CE-A389-F60C319A887E}">
      <dgm:prSet/>
      <dgm:spPr/>
      <dgm:t>
        <a:bodyPr/>
        <a:lstStyle/>
        <a:p>
          <a:r>
            <a:rPr lang="es-MX"/>
            <a:t>crítica política</a:t>
          </a:r>
          <a:endParaRPr lang="en-US"/>
        </a:p>
      </dgm:t>
    </dgm:pt>
    <dgm:pt modelId="{1402CBCE-A3DA-4FA6-ADB6-98086CDDE66A}" type="parTrans" cxnId="{D23B4F44-48D4-4D27-9986-695826DB47F1}">
      <dgm:prSet/>
      <dgm:spPr/>
      <dgm:t>
        <a:bodyPr/>
        <a:lstStyle/>
        <a:p>
          <a:endParaRPr lang="en-US"/>
        </a:p>
      </dgm:t>
    </dgm:pt>
    <dgm:pt modelId="{3ADACAC4-2BE8-4D94-B4AD-3C244FBDA62E}" type="sibTrans" cxnId="{D23B4F44-48D4-4D27-9986-695826DB47F1}">
      <dgm:prSet/>
      <dgm:spPr/>
      <dgm:t>
        <a:bodyPr/>
        <a:lstStyle/>
        <a:p>
          <a:endParaRPr lang="en-US"/>
        </a:p>
      </dgm:t>
    </dgm:pt>
    <dgm:pt modelId="{00BC610B-F66F-429C-957B-83E9D2708378}">
      <dgm:prSet/>
      <dgm:spPr/>
      <dgm:t>
        <a:bodyPr/>
        <a:lstStyle/>
        <a:p>
          <a:r>
            <a:rPr lang="es-MX"/>
            <a:t>opiniones negativas</a:t>
          </a:r>
          <a:endParaRPr lang="en-US"/>
        </a:p>
      </dgm:t>
    </dgm:pt>
    <dgm:pt modelId="{2A39139E-D6D2-4D7B-A870-E76D5E72994A}" type="parTrans" cxnId="{3B310409-B604-4F72-A70D-5FF44F8EE941}">
      <dgm:prSet/>
      <dgm:spPr/>
      <dgm:t>
        <a:bodyPr/>
        <a:lstStyle/>
        <a:p>
          <a:endParaRPr lang="en-US"/>
        </a:p>
      </dgm:t>
    </dgm:pt>
    <dgm:pt modelId="{8B090452-3297-49A3-A197-11B8C86593BE}" type="sibTrans" cxnId="{3B310409-B604-4F72-A70D-5FF44F8EE941}">
      <dgm:prSet/>
      <dgm:spPr/>
      <dgm:t>
        <a:bodyPr/>
        <a:lstStyle/>
        <a:p>
          <a:endParaRPr lang="en-US"/>
        </a:p>
      </dgm:t>
    </dgm:pt>
    <dgm:pt modelId="{2ABD26DC-053D-4D03-B0B8-F7AC5B1427B5}">
      <dgm:prSet/>
      <dgm:spPr/>
      <dgm:t>
        <a:bodyPr/>
        <a:lstStyle/>
        <a:p>
          <a:r>
            <a:rPr lang="es-MX"/>
            <a:t>juicios de valor.</a:t>
          </a:r>
          <a:endParaRPr lang="en-US"/>
        </a:p>
      </dgm:t>
    </dgm:pt>
    <dgm:pt modelId="{9E2BA2D7-BAEB-46ED-885D-1C99FA207F46}" type="parTrans" cxnId="{FDA9DA11-7E28-4B71-9BCD-513B87995648}">
      <dgm:prSet/>
      <dgm:spPr/>
      <dgm:t>
        <a:bodyPr/>
        <a:lstStyle/>
        <a:p>
          <a:endParaRPr lang="en-US"/>
        </a:p>
      </dgm:t>
    </dgm:pt>
    <dgm:pt modelId="{AA71997A-D896-4F8F-9AD0-01DC1C675DA5}" type="sibTrans" cxnId="{FDA9DA11-7E28-4B71-9BCD-513B87995648}">
      <dgm:prSet/>
      <dgm:spPr/>
      <dgm:t>
        <a:bodyPr/>
        <a:lstStyle/>
        <a:p>
          <a:endParaRPr lang="en-US"/>
        </a:p>
      </dgm:t>
    </dgm:pt>
    <dgm:pt modelId="{519FE468-254D-4E4B-9746-D109412C3E58}">
      <dgm:prSet/>
      <dgm:spPr/>
      <dgm:t>
        <a:bodyPr/>
        <a:lstStyle/>
        <a:p>
          <a:r>
            <a:rPr lang="es-MX"/>
            <a:t>El debate político admite expresiones </a:t>
          </a:r>
          <a:r>
            <a:rPr lang="es-MX" b="1"/>
            <a:t>severas, incómodas o incluso exageradas</a:t>
          </a:r>
          <a:r>
            <a:rPr lang="es-MX"/>
            <a:t>, siempre que no se atribuyan hechos falsos.</a:t>
          </a:r>
          <a:endParaRPr lang="en-US"/>
        </a:p>
      </dgm:t>
    </dgm:pt>
    <dgm:pt modelId="{2FA2423B-7AB2-4D9F-83DE-9A1AC7A74EFF}" type="parTrans" cxnId="{866255DC-2FA5-4DCA-9D6B-90DE90B6DEEC}">
      <dgm:prSet/>
      <dgm:spPr/>
      <dgm:t>
        <a:bodyPr/>
        <a:lstStyle/>
        <a:p>
          <a:endParaRPr lang="en-US"/>
        </a:p>
      </dgm:t>
    </dgm:pt>
    <dgm:pt modelId="{A7531BFA-7AC4-48BD-B735-B3E956431510}" type="sibTrans" cxnId="{866255DC-2FA5-4DCA-9D6B-90DE90B6DEEC}">
      <dgm:prSet/>
      <dgm:spPr/>
      <dgm:t>
        <a:bodyPr/>
        <a:lstStyle/>
        <a:p>
          <a:endParaRPr lang="en-US"/>
        </a:p>
      </dgm:t>
    </dgm:pt>
    <dgm:pt modelId="{DE04222B-C98D-41FE-BEE3-584D1B310F8C}" type="pres">
      <dgm:prSet presAssocID="{267504EF-E270-4571-BC00-C270F78F9B9D}" presName="linear" presStyleCnt="0">
        <dgm:presLayoutVars>
          <dgm:animLvl val="lvl"/>
          <dgm:resizeHandles val="exact"/>
        </dgm:presLayoutVars>
      </dgm:prSet>
      <dgm:spPr/>
    </dgm:pt>
    <dgm:pt modelId="{5AACD09F-7CA0-4272-BA49-F4B94288A040}" type="pres">
      <dgm:prSet presAssocID="{4A56DF95-FCC0-4575-A8E6-989C5B368D6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B05D059-6213-4D8E-9EF6-7D407C07CA54}" type="pres">
      <dgm:prSet presAssocID="{5DCC868D-034B-468C-AD96-E71510CC4181}" presName="spacer" presStyleCnt="0"/>
      <dgm:spPr/>
    </dgm:pt>
    <dgm:pt modelId="{3BD73F12-3B37-4DCC-A97F-6FAFC03BC768}" type="pres">
      <dgm:prSet presAssocID="{B769808A-B5E1-44CE-A389-F60C319A887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BB5D3DD-93A8-42BA-8883-F219D6290F98}" type="pres">
      <dgm:prSet presAssocID="{3ADACAC4-2BE8-4D94-B4AD-3C244FBDA62E}" presName="spacer" presStyleCnt="0"/>
      <dgm:spPr/>
    </dgm:pt>
    <dgm:pt modelId="{A4A1CB69-D86A-4D6D-A5CB-AB7D2E737125}" type="pres">
      <dgm:prSet presAssocID="{00BC610B-F66F-429C-957B-83E9D270837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D8152FC-24FE-40AF-93E2-140CBBA852CD}" type="pres">
      <dgm:prSet presAssocID="{8B090452-3297-49A3-A197-11B8C86593BE}" presName="spacer" presStyleCnt="0"/>
      <dgm:spPr/>
    </dgm:pt>
    <dgm:pt modelId="{71AADF89-9A73-4CFB-ADAA-76BFDF2533F7}" type="pres">
      <dgm:prSet presAssocID="{2ABD26DC-053D-4D03-B0B8-F7AC5B1427B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0240C6A-DB7D-4542-9500-6FA51256ADBE}" type="pres">
      <dgm:prSet presAssocID="{AA71997A-D896-4F8F-9AD0-01DC1C675DA5}" presName="spacer" presStyleCnt="0"/>
      <dgm:spPr/>
    </dgm:pt>
    <dgm:pt modelId="{20C7C4BA-18F2-486A-BC09-D1A4B06A3CEC}" type="pres">
      <dgm:prSet presAssocID="{519FE468-254D-4E4B-9746-D109412C3E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5D04C04-D723-4912-ADD9-4BC07078F1F8}" type="presOf" srcId="{B769808A-B5E1-44CE-A389-F60C319A887E}" destId="{3BD73F12-3B37-4DCC-A97F-6FAFC03BC768}" srcOrd="0" destOrd="0" presId="urn:microsoft.com/office/officeart/2005/8/layout/vList2"/>
    <dgm:cxn modelId="{3B310409-B604-4F72-A70D-5FF44F8EE941}" srcId="{267504EF-E270-4571-BC00-C270F78F9B9D}" destId="{00BC610B-F66F-429C-957B-83E9D2708378}" srcOrd="2" destOrd="0" parTransId="{2A39139E-D6D2-4D7B-A870-E76D5E72994A}" sibTransId="{8B090452-3297-49A3-A197-11B8C86593BE}"/>
    <dgm:cxn modelId="{FDA9DA11-7E28-4B71-9BCD-513B87995648}" srcId="{267504EF-E270-4571-BC00-C270F78F9B9D}" destId="{2ABD26DC-053D-4D03-B0B8-F7AC5B1427B5}" srcOrd="3" destOrd="0" parTransId="{9E2BA2D7-BAEB-46ED-885D-1C99FA207F46}" sibTransId="{AA71997A-D896-4F8F-9AD0-01DC1C675DA5}"/>
    <dgm:cxn modelId="{AA3CC436-B662-45E0-A0A5-71CF5B47AA28}" type="presOf" srcId="{00BC610B-F66F-429C-957B-83E9D2708378}" destId="{A4A1CB69-D86A-4D6D-A5CB-AB7D2E737125}" srcOrd="0" destOrd="0" presId="urn:microsoft.com/office/officeart/2005/8/layout/vList2"/>
    <dgm:cxn modelId="{D23B4F44-48D4-4D27-9986-695826DB47F1}" srcId="{267504EF-E270-4571-BC00-C270F78F9B9D}" destId="{B769808A-B5E1-44CE-A389-F60C319A887E}" srcOrd="1" destOrd="0" parTransId="{1402CBCE-A3DA-4FA6-ADB6-98086CDDE66A}" sibTransId="{3ADACAC4-2BE8-4D94-B4AD-3C244FBDA62E}"/>
    <dgm:cxn modelId="{A7421366-B536-48B6-A7F9-AB9813734918}" type="presOf" srcId="{4A56DF95-FCC0-4575-A8E6-989C5B368D6C}" destId="{5AACD09F-7CA0-4272-BA49-F4B94288A040}" srcOrd="0" destOrd="0" presId="urn:microsoft.com/office/officeart/2005/8/layout/vList2"/>
    <dgm:cxn modelId="{DCCC284F-555B-4E7A-971F-E7ADADBDCD48}" type="presOf" srcId="{2ABD26DC-053D-4D03-B0B8-F7AC5B1427B5}" destId="{71AADF89-9A73-4CFB-ADAA-76BFDF2533F7}" srcOrd="0" destOrd="0" presId="urn:microsoft.com/office/officeart/2005/8/layout/vList2"/>
    <dgm:cxn modelId="{70D9F1DA-DD1C-4424-8E41-3EB7217910D2}" type="presOf" srcId="{267504EF-E270-4571-BC00-C270F78F9B9D}" destId="{DE04222B-C98D-41FE-BEE3-584D1B310F8C}" srcOrd="0" destOrd="0" presId="urn:microsoft.com/office/officeart/2005/8/layout/vList2"/>
    <dgm:cxn modelId="{487E62DB-1CB1-4DF7-A7E3-163B400F4C00}" type="presOf" srcId="{519FE468-254D-4E4B-9746-D109412C3E58}" destId="{20C7C4BA-18F2-486A-BC09-D1A4B06A3CEC}" srcOrd="0" destOrd="0" presId="urn:microsoft.com/office/officeart/2005/8/layout/vList2"/>
    <dgm:cxn modelId="{866255DC-2FA5-4DCA-9D6B-90DE90B6DEEC}" srcId="{267504EF-E270-4571-BC00-C270F78F9B9D}" destId="{519FE468-254D-4E4B-9746-D109412C3E58}" srcOrd="4" destOrd="0" parTransId="{2FA2423B-7AB2-4D9F-83DE-9A1AC7A74EFF}" sibTransId="{A7531BFA-7AC4-48BD-B735-B3E956431510}"/>
    <dgm:cxn modelId="{2A9C2DDF-3993-4D46-A7B9-5E758D921E8E}" srcId="{267504EF-E270-4571-BC00-C270F78F9B9D}" destId="{4A56DF95-FCC0-4575-A8E6-989C5B368D6C}" srcOrd="0" destOrd="0" parTransId="{545426A2-B252-48A2-8746-03C2F49CCF22}" sibTransId="{5DCC868D-034B-468C-AD96-E71510CC4181}"/>
    <dgm:cxn modelId="{31106281-18D6-45A9-A3AE-002601B6392A}" type="presParOf" srcId="{DE04222B-C98D-41FE-BEE3-584D1B310F8C}" destId="{5AACD09F-7CA0-4272-BA49-F4B94288A040}" srcOrd="0" destOrd="0" presId="urn:microsoft.com/office/officeart/2005/8/layout/vList2"/>
    <dgm:cxn modelId="{CA76641B-1C0F-4893-A1E1-A191DE3E5991}" type="presParOf" srcId="{DE04222B-C98D-41FE-BEE3-584D1B310F8C}" destId="{1B05D059-6213-4D8E-9EF6-7D407C07CA54}" srcOrd="1" destOrd="0" presId="urn:microsoft.com/office/officeart/2005/8/layout/vList2"/>
    <dgm:cxn modelId="{A6231A57-EC22-43B4-979F-E39D3B773009}" type="presParOf" srcId="{DE04222B-C98D-41FE-BEE3-584D1B310F8C}" destId="{3BD73F12-3B37-4DCC-A97F-6FAFC03BC768}" srcOrd="2" destOrd="0" presId="urn:microsoft.com/office/officeart/2005/8/layout/vList2"/>
    <dgm:cxn modelId="{E5FE9039-AAE4-4EF8-B365-C4C3D40F9ED0}" type="presParOf" srcId="{DE04222B-C98D-41FE-BEE3-584D1B310F8C}" destId="{0BB5D3DD-93A8-42BA-8883-F219D6290F98}" srcOrd="3" destOrd="0" presId="urn:microsoft.com/office/officeart/2005/8/layout/vList2"/>
    <dgm:cxn modelId="{EAE014CE-0414-4A75-938D-1344D1E26C71}" type="presParOf" srcId="{DE04222B-C98D-41FE-BEE3-584D1B310F8C}" destId="{A4A1CB69-D86A-4D6D-A5CB-AB7D2E737125}" srcOrd="4" destOrd="0" presId="urn:microsoft.com/office/officeart/2005/8/layout/vList2"/>
    <dgm:cxn modelId="{7A139C74-8F54-492A-8234-FBF9CB17EF87}" type="presParOf" srcId="{DE04222B-C98D-41FE-BEE3-584D1B310F8C}" destId="{8D8152FC-24FE-40AF-93E2-140CBBA852CD}" srcOrd="5" destOrd="0" presId="urn:microsoft.com/office/officeart/2005/8/layout/vList2"/>
    <dgm:cxn modelId="{2E994A6B-FC61-4F75-A490-7B8DE610102E}" type="presParOf" srcId="{DE04222B-C98D-41FE-BEE3-584D1B310F8C}" destId="{71AADF89-9A73-4CFB-ADAA-76BFDF2533F7}" srcOrd="6" destOrd="0" presId="urn:microsoft.com/office/officeart/2005/8/layout/vList2"/>
    <dgm:cxn modelId="{6918AED5-28C9-4975-A285-F0699FA7CF95}" type="presParOf" srcId="{DE04222B-C98D-41FE-BEE3-584D1B310F8C}" destId="{40240C6A-DB7D-4542-9500-6FA51256ADBE}" srcOrd="7" destOrd="0" presId="urn:microsoft.com/office/officeart/2005/8/layout/vList2"/>
    <dgm:cxn modelId="{79F9D358-DC4D-44C6-A7A5-96C7CCC2E818}" type="presParOf" srcId="{DE04222B-C98D-41FE-BEE3-584D1B310F8C}" destId="{20C7C4BA-18F2-486A-BC09-D1A4B06A3CE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DB41F-95BF-42A4-8ECD-ECBD64672995}">
      <dsp:nvSpPr>
        <dsp:cNvPr id="0" name=""/>
        <dsp:cNvSpPr/>
      </dsp:nvSpPr>
      <dsp:spPr>
        <a:xfrm>
          <a:off x="0" y="2279"/>
          <a:ext cx="6400798" cy="11550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D97C2-D96B-467E-A1DD-B26A74BEE05A}">
      <dsp:nvSpPr>
        <dsp:cNvPr id="0" name=""/>
        <dsp:cNvSpPr/>
      </dsp:nvSpPr>
      <dsp:spPr>
        <a:xfrm>
          <a:off x="349410" y="262170"/>
          <a:ext cx="635291" cy="6352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71A53-8D7E-468D-A6A8-72B732A5D230}">
      <dsp:nvSpPr>
        <dsp:cNvPr id="0" name=""/>
        <dsp:cNvSpPr/>
      </dsp:nvSpPr>
      <dsp:spPr>
        <a:xfrm>
          <a:off x="1334111" y="2279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Sin embargo, en el ámbito electoral este derecho </a:t>
          </a:r>
          <a:r>
            <a:rPr lang="es-MX" sz="2000" b="1" kern="1200" dirty="0"/>
            <a:t>no es absoluto</a:t>
          </a:r>
          <a:r>
            <a:rPr lang="es-MX" sz="2000" kern="1200" dirty="0"/>
            <a:t>. Debe equilibrarse con otros valores constitucionales, como:</a:t>
          </a:r>
          <a:endParaRPr lang="en-US" sz="2000" kern="1200" dirty="0"/>
        </a:p>
      </dsp:txBody>
      <dsp:txXfrm>
        <a:off x="1334111" y="2279"/>
        <a:ext cx="5066687" cy="1155074"/>
      </dsp:txXfrm>
    </dsp:sp>
    <dsp:sp modelId="{50C5ED54-69C4-4441-806B-AF04764741F8}">
      <dsp:nvSpPr>
        <dsp:cNvPr id="0" name=""/>
        <dsp:cNvSpPr/>
      </dsp:nvSpPr>
      <dsp:spPr>
        <a:xfrm>
          <a:off x="0" y="1446122"/>
          <a:ext cx="6400798" cy="11550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3EE37-0489-45BA-8D11-A1E04F0C7794}">
      <dsp:nvSpPr>
        <dsp:cNvPr id="0" name=""/>
        <dsp:cNvSpPr/>
      </dsp:nvSpPr>
      <dsp:spPr>
        <a:xfrm>
          <a:off x="349410" y="1706014"/>
          <a:ext cx="635291" cy="6352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4E567-3012-4710-BA66-34A999919F79}">
      <dsp:nvSpPr>
        <dsp:cNvPr id="0" name=""/>
        <dsp:cNvSpPr/>
      </dsp:nvSpPr>
      <dsp:spPr>
        <a:xfrm>
          <a:off x="1334111" y="1446122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equidad en la contienda electoral</a:t>
          </a:r>
          <a:endParaRPr lang="en-US" sz="2000" kern="1200"/>
        </a:p>
      </dsp:txBody>
      <dsp:txXfrm>
        <a:off x="1334111" y="1446122"/>
        <a:ext cx="5066687" cy="1155074"/>
      </dsp:txXfrm>
    </dsp:sp>
    <dsp:sp modelId="{4C8F7280-D224-47F5-BD97-D6BDDBAF8122}">
      <dsp:nvSpPr>
        <dsp:cNvPr id="0" name=""/>
        <dsp:cNvSpPr/>
      </dsp:nvSpPr>
      <dsp:spPr>
        <a:xfrm>
          <a:off x="0" y="2889965"/>
          <a:ext cx="6400798" cy="11550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5AADB-1FFD-4CB6-915C-E88CC23C6509}">
      <dsp:nvSpPr>
        <dsp:cNvPr id="0" name=""/>
        <dsp:cNvSpPr/>
      </dsp:nvSpPr>
      <dsp:spPr>
        <a:xfrm>
          <a:off x="349410" y="3149857"/>
          <a:ext cx="635291" cy="6352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08DDB-C811-47C1-9B49-2DBC3618A8CD}">
      <dsp:nvSpPr>
        <dsp:cNvPr id="0" name=""/>
        <dsp:cNvSpPr/>
      </dsp:nvSpPr>
      <dsp:spPr>
        <a:xfrm>
          <a:off x="1334111" y="2889965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protección de la reputación de las personas</a:t>
          </a:r>
          <a:endParaRPr lang="en-US" sz="2000" kern="1200"/>
        </a:p>
      </dsp:txBody>
      <dsp:txXfrm>
        <a:off x="1334111" y="2889965"/>
        <a:ext cx="5066687" cy="1155074"/>
      </dsp:txXfrm>
    </dsp:sp>
    <dsp:sp modelId="{7F00C52C-7A5F-4AA0-BD86-1C55B1BAD166}">
      <dsp:nvSpPr>
        <dsp:cNvPr id="0" name=""/>
        <dsp:cNvSpPr/>
      </dsp:nvSpPr>
      <dsp:spPr>
        <a:xfrm>
          <a:off x="0" y="4333809"/>
          <a:ext cx="6400798" cy="11550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EE3D1-856B-48BA-B1B3-2320F51F4AC7}">
      <dsp:nvSpPr>
        <dsp:cNvPr id="0" name=""/>
        <dsp:cNvSpPr/>
      </dsp:nvSpPr>
      <dsp:spPr>
        <a:xfrm>
          <a:off x="349410" y="4593701"/>
          <a:ext cx="635291" cy="6352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C252A-1EB0-4A16-AB0A-3369C02529EE}">
      <dsp:nvSpPr>
        <dsp:cNvPr id="0" name=""/>
        <dsp:cNvSpPr/>
      </dsp:nvSpPr>
      <dsp:spPr>
        <a:xfrm>
          <a:off x="1334111" y="4333809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legalidad en el uso de propaganda política.</a:t>
          </a:r>
          <a:endParaRPr lang="en-US" sz="2000" kern="1200"/>
        </a:p>
      </dsp:txBody>
      <dsp:txXfrm>
        <a:off x="1334111" y="4333809"/>
        <a:ext cx="5066687" cy="11550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03190-508D-46AF-A163-5C9C1D04CE55}">
      <dsp:nvSpPr>
        <dsp:cNvPr id="0" name=""/>
        <dsp:cNvSpPr/>
      </dsp:nvSpPr>
      <dsp:spPr>
        <a:xfrm>
          <a:off x="0" y="0"/>
          <a:ext cx="5104638" cy="9875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Surge en la jurisprudencia comparada y ha influido en la interpretación de la libertad de expresión en contextos políticos.</a:t>
          </a:r>
          <a:endParaRPr lang="en-US" sz="1600" kern="1200"/>
        </a:p>
      </dsp:txBody>
      <dsp:txXfrm>
        <a:off x="28924" y="28924"/>
        <a:ext cx="3923449" cy="929704"/>
      </dsp:txXfrm>
    </dsp:sp>
    <dsp:sp modelId="{C9794916-BD32-48D6-979A-933FE69AAFB1}">
      <dsp:nvSpPr>
        <dsp:cNvPr id="0" name=""/>
        <dsp:cNvSpPr/>
      </dsp:nvSpPr>
      <dsp:spPr>
        <a:xfrm>
          <a:off x="381190" y="1124712"/>
          <a:ext cx="5104638" cy="9875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Este criterio implica que para sancionar ciertas expresiones dirigidas a figuras públicas debe acreditarse que:</a:t>
          </a:r>
          <a:endParaRPr lang="en-US" sz="1600" kern="1200"/>
        </a:p>
      </dsp:txBody>
      <dsp:txXfrm>
        <a:off x="410114" y="1153636"/>
        <a:ext cx="4023690" cy="929704"/>
      </dsp:txXfrm>
    </dsp:sp>
    <dsp:sp modelId="{C13C87F9-FB6B-406B-91A4-312F2A040477}">
      <dsp:nvSpPr>
        <dsp:cNvPr id="0" name=""/>
        <dsp:cNvSpPr/>
      </dsp:nvSpPr>
      <dsp:spPr>
        <a:xfrm>
          <a:off x="762381" y="2249424"/>
          <a:ext cx="5104638" cy="98755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la información difundida era falsa, y</a:t>
          </a:r>
          <a:endParaRPr lang="en-US" sz="1600" kern="1200"/>
        </a:p>
      </dsp:txBody>
      <dsp:txXfrm>
        <a:off x="791305" y="2278348"/>
        <a:ext cx="4023690" cy="929704"/>
      </dsp:txXfrm>
    </dsp:sp>
    <dsp:sp modelId="{CA252534-049E-45CB-B1E8-780AFA99DB5E}">
      <dsp:nvSpPr>
        <dsp:cNvPr id="0" name=""/>
        <dsp:cNvSpPr/>
      </dsp:nvSpPr>
      <dsp:spPr>
        <a:xfrm>
          <a:off x="1143571" y="3374136"/>
          <a:ext cx="5104638" cy="9875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quien la difundió </a:t>
          </a:r>
          <a:r>
            <a:rPr lang="es-MX" sz="1600" b="1" kern="1200"/>
            <a:t>sabía que era falsa o actuó con negligencia grave respecto a su veracidad</a:t>
          </a:r>
          <a:r>
            <a:rPr lang="es-MX" sz="1600" kern="1200"/>
            <a:t>.</a:t>
          </a:r>
          <a:endParaRPr lang="en-US" sz="1600" kern="1200"/>
        </a:p>
      </dsp:txBody>
      <dsp:txXfrm>
        <a:off x="1172495" y="3403060"/>
        <a:ext cx="4023690" cy="929704"/>
      </dsp:txXfrm>
    </dsp:sp>
    <dsp:sp modelId="{56EC1C65-E5A5-48B7-AC11-EC551B41B2EF}">
      <dsp:nvSpPr>
        <dsp:cNvPr id="0" name=""/>
        <dsp:cNvSpPr/>
      </dsp:nvSpPr>
      <dsp:spPr>
        <a:xfrm>
          <a:off x="1524762" y="4498848"/>
          <a:ext cx="5104638" cy="98755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La aplicación de este criterio busca </a:t>
          </a:r>
          <a:r>
            <a:rPr lang="es-MX" sz="1600" b="1" kern="1200"/>
            <a:t>proteger el debate político robusto</a:t>
          </a:r>
          <a:r>
            <a:rPr lang="es-MX" sz="1600" kern="1200"/>
            <a:t>, especialmente cuando se trata de figuras públicas.</a:t>
          </a:r>
          <a:endParaRPr lang="en-US" sz="1600" kern="1200"/>
        </a:p>
      </dsp:txBody>
      <dsp:txXfrm>
        <a:off x="1553686" y="4527772"/>
        <a:ext cx="4023690" cy="929704"/>
      </dsp:txXfrm>
    </dsp:sp>
    <dsp:sp modelId="{9B3BD556-5040-421C-AC6E-CF4273812831}">
      <dsp:nvSpPr>
        <dsp:cNvPr id="0" name=""/>
        <dsp:cNvSpPr/>
      </dsp:nvSpPr>
      <dsp:spPr>
        <a:xfrm>
          <a:off x="4462729" y="721461"/>
          <a:ext cx="641908" cy="641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607158" y="721461"/>
        <a:ext cx="353050" cy="483036"/>
      </dsp:txXfrm>
    </dsp:sp>
    <dsp:sp modelId="{A18E483B-51DC-49EF-9BD9-629143332A87}">
      <dsp:nvSpPr>
        <dsp:cNvPr id="0" name=""/>
        <dsp:cNvSpPr/>
      </dsp:nvSpPr>
      <dsp:spPr>
        <a:xfrm>
          <a:off x="4843919" y="1846173"/>
          <a:ext cx="641908" cy="641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988348" y="1846173"/>
        <a:ext cx="353050" cy="483036"/>
      </dsp:txXfrm>
    </dsp:sp>
    <dsp:sp modelId="{20888A29-1591-4C15-B2D3-2EB48B679AD0}">
      <dsp:nvSpPr>
        <dsp:cNvPr id="0" name=""/>
        <dsp:cNvSpPr/>
      </dsp:nvSpPr>
      <dsp:spPr>
        <a:xfrm>
          <a:off x="5225110" y="2954426"/>
          <a:ext cx="641908" cy="641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369539" y="2954426"/>
        <a:ext cx="353050" cy="483036"/>
      </dsp:txXfrm>
    </dsp:sp>
    <dsp:sp modelId="{B5248131-9910-4C1A-86A8-7004DDF9A7E7}">
      <dsp:nvSpPr>
        <dsp:cNvPr id="0" name=""/>
        <dsp:cNvSpPr/>
      </dsp:nvSpPr>
      <dsp:spPr>
        <a:xfrm>
          <a:off x="5606300" y="4090111"/>
          <a:ext cx="641908" cy="641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750729" y="4090111"/>
        <a:ext cx="353050" cy="4830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821C8-660C-463E-94CF-9C9E355183BD}">
      <dsp:nvSpPr>
        <dsp:cNvPr id="0" name=""/>
        <dsp:cNvSpPr/>
      </dsp:nvSpPr>
      <dsp:spPr>
        <a:xfrm>
          <a:off x="3644226" y="699989"/>
          <a:ext cx="539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99937" y="742857"/>
        <a:ext cx="28527" cy="5705"/>
      </dsp:txXfrm>
    </dsp:sp>
    <dsp:sp modelId="{5709DBAA-4E3D-4984-8A5B-8FC51C66E265}">
      <dsp:nvSpPr>
        <dsp:cNvPr id="0" name=""/>
        <dsp:cNvSpPr/>
      </dsp:nvSpPr>
      <dsp:spPr>
        <a:xfrm>
          <a:off x="1165373" y="1513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En </a:t>
          </a:r>
          <a:r>
            <a:rPr lang="es-MX" sz="1500" b="1" kern="1200"/>
            <a:t>derecho electoral</a:t>
          </a:r>
          <a:r>
            <a:rPr lang="es-MX" sz="1500" kern="1200"/>
            <a:t>, la calumnia suele definirse como:</a:t>
          </a:r>
          <a:endParaRPr lang="en-US" sz="1500" kern="1200"/>
        </a:p>
      </dsp:txBody>
      <dsp:txXfrm>
        <a:off x="1165373" y="1513"/>
        <a:ext cx="2480652" cy="1488391"/>
      </dsp:txXfrm>
    </dsp:sp>
    <dsp:sp modelId="{3217EED2-6462-4C77-BFA6-4A35CB0104B5}">
      <dsp:nvSpPr>
        <dsp:cNvPr id="0" name=""/>
        <dsp:cNvSpPr/>
      </dsp:nvSpPr>
      <dsp:spPr>
        <a:xfrm>
          <a:off x="6695429" y="699989"/>
          <a:ext cx="539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51140" y="742857"/>
        <a:ext cx="28527" cy="5705"/>
      </dsp:txXfrm>
    </dsp:sp>
    <dsp:sp modelId="{4DF8AAE7-F2D0-47F3-A724-06E6555A6607}">
      <dsp:nvSpPr>
        <dsp:cNvPr id="0" name=""/>
        <dsp:cNvSpPr/>
      </dsp:nvSpPr>
      <dsp:spPr>
        <a:xfrm>
          <a:off x="4216576" y="1513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Imputar falsamente a una persona la comisión de un delito.</a:t>
          </a:r>
          <a:endParaRPr lang="en-US" sz="1500" kern="1200"/>
        </a:p>
      </dsp:txBody>
      <dsp:txXfrm>
        <a:off x="4216576" y="1513"/>
        <a:ext cx="2480652" cy="1488391"/>
      </dsp:txXfrm>
    </dsp:sp>
    <dsp:sp modelId="{F6B234BA-A991-494C-87EC-266455624151}">
      <dsp:nvSpPr>
        <dsp:cNvPr id="0" name=""/>
        <dsp:cNvSpPr/>
      </dsp:nvSpPr>
      <dsp:spPr>
        <a:xfrm>
          <a:off x="2405700" y="1488105"/>
          <a:ext cx="6102405" cy="539950"/>
        </a:xfrm>
        <a:custGeom>
          <a:avLst/>
          <a:gdLst/>
          <a:ahLst/>
          <a:cxnLst/>
          <a:rect l="0" t="0" r="0" b="0"/>
          <a:pathLst>
            <a:path>
              <a:moveTo>
                <a:pt x="6102405" y="0"/>
              </a:moveTo>
              <a:lnTo>
                <a:pt x="6102405" y="287075"/>
              </a:lnTo>
              <a:lnTo>
                <a:pt x="0" y="287075"/>
              </a:lnTo>
              <a:lnTo>
                <a:pt x="0" y="53995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03677" y="1755227"/>
        <a:ext cx="306450" cy="5705"/>
      </dsp:txXfrm>
    </dsp:sp>
    <dsp:sp modelId="{DF78FDD5-7E53-4D27-951C-D703A2C7C08E}">
      <dsp:nvSpPr>
        <dsp:cNvPr id="0" name=""/>
        <dsp:cNvSpPr/>
      </dsp:nvSpPr>
      <dsp:spPr>
        <a:xfrm>
          <a:off x="7267779" y="1513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En México está prevista en:</a:t>
          </a:r>
          <a:endParaRPr lang="en-US" sz="1500" kern="1200"/>
        </a:p>
      </dsp:txBody>
      <dsp:txXfrm>
        <a:off x="7267779" y="1513"/>
        <a:ext cx="2480652" cy="1488391"/>
      </dsp:txXfrm>
    </dsp:sp>
    <dsp:sp modelId="{EE5592A8-3563-43C5-81F4-AE0750C05BB1}">
      <dsp:nvSpPr>
        <dsp:cNvPr id="0" name=""/>
        <dsp:cNvSpPr/>
      </dsp:nvSpPr>
      <dsp:spPr>
        <a:xfrm>
          <a:off x="3644226" y="2758931"/>
          <a:ext cx="539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99937" y="2801798"/>
        <a:ext cx="28527" cy="5705"/>
      </dsp:txXfrm>
    </dsp:sp>
    <dsp:sp modelId="{C228A3A6-22E7-42EB-8859-13889D04C48B}">
      <dsp:nvSpPr>
        <dsp:cNvPr id="0" name=""/>
        <dsp:cNvSpPr/>
      </dsp:nvSpPr>
      <dsp:spPr>
        <a:xfrm>
          <a:off x="1165373" y="2060455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Ley General de Instituciones y Procedimientos Electorales</a:t>
          </a:r>
          <a:endParaRPr lang="en-US" sz="1500" kern="1200"/>
        </a:p>
      </dsp:txBody>
      <dsp:txXfrm>
        <a:off x="1165373" y="2060455"/>
        <a:ext cx="2480652" cy="1488391"/>
      </dsp:txXfrm>
    </dsp:sp>
    <dsp:sp modelId="{E0816216-2E15-43B7-B387-E46EB680C920}">
      <dsp:nvSpPr>
        <dsp:cNvPr id="0" name=""/>
        <dsp:cNvSpPr/>
      </dsp:nvSpPr>
      <dsp:spPr>
        <a:xfrm>
          <a:off x="6695429" y="2758931"/>
          <a:ext cx="539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951140" y="2801798"/>
        <a:ext cx="28527" cy="5705"/>
      </dsp:txXfrm>
    </dsp:sp>
    <dsp:sp modelId="{E4CBD2BF-0807-4DB0-8E4C-C65ED365C6B2}">
      <dsp:nvSpPr>
        <dsp:cNvPr id="0" name=""/>
        <dsp:cNvSpPr/>
      </dsp:nvSpPr>
      <dsp:spPr>
        <a:xfrm>
          <a:off x="4216576" y="2060455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Cuando se discuten </a:t>
          </a:r>
          <a:r>
            <a:rPr lang="es-MX" sz="1500" b="1" kern="1200"/>
            <a:t>mensajes de campaña</a:t>
          </a:r>
          <a:r>
            <a:rPr lang="es-MX" sz="1500" kern="1200"/>
            <a:t>, surge la tensión entre:</a:t>
          </a:r>
          <a:endParaRPr lang="en-US" sz="1500" kern="1200"/>
        </a:p>
      </dsp:txBody>
      <dsp:txXfrm>
        <a:off x="4216576" y="2060455"/>
        <a:ext cx="2480652" cy="1488391"/>
      </dsp:txXfrm>
    </dsp:sp>
    <dsp:sp modelId="{1FD94CB0-E95F-4CE8-9D4F-2215068A6E11}">
      <dsp:nvSpPr>
        <dsp:cNvPr id="0" name=""/>
        <dsp:cNvSpPr/>
      </dsp:nvSpPr>
      <dsp:spPr>
        <a:xfrm>
          <a:off x="2405700" y="3547047"/>
          <a:ext cx="6102405" cy="539950"/>
        </a:xfrm>
        <a:custGeom>
          <a:avLst/>
          <a:gdLst/>
          <a:ahLst/>
          <a:cxnLst/>
          <a:rect l="0" t="0" r="0" b="0"/>
          <a:pathLst>
            <a:path>
              <a:moveTo>
                <a:pt x="6102405" y="0"/>
              </a:moveTo>
              <a:lnTo>
                <a:pt x="6102405" y="287075"/>
              </a:lnTo>
              <a:lnTo>
                <a:pt x="0" y="287075"/>
              </a:lnTo>
              <a:lnTo>
                <a:pt x="0" y="53995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03677" y="3814169"/>
        <a:ext cx="306450" cy="5705"/>
      </dsp:txXfrm>
    </dsp:sp>
    <dsp:sp modelId="{31557955-BBAF-4BC0-B2BD-4C67EB4457F3}">
      <dsp:nvSpPr>
        <dsp:cNvPr id="0" name=""/>
        <dsp:cNvSpPr/>
      </dsp:nvSpPr>
      <dsp:spPr>
        <a:xfrm>
          <a:off x="7267779" y="2060455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libertad de expresión política</a:t>
          </a:r>
          <a:r>
            <a:rPr lang="es-MX" sz="1500" kern="1200"/>
            <a:t>, y</a:t>
          </a:r>
          <a:endParaRPr lang="en-US" sz="1500" kern="1200"/>
        </a:p>
      </dsp:txBody>
      <dsp:txXfrm>
        <a:off x="7267779" y="2060455"/>
        <a:ext cx="2480652" cy="1488391"/>
      </dsp:txXfrm>
    </dsp:sp>
    <dsp:sp modelId="{6858968B-4D9B-4488-A91F-8823B9036F91}">
      <dsp:nvSpPr>
        <dsp:cNvPr id="0" name=""/>
        <dsp:cNvSpPr/>
      </dsp:nvSpPr>
      <dsp:spPr>
        <a:xfrm>
          <a:off x="3644226" y="4817873"/>
          <a:ext cx="539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95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99937" y="4860740"/>
        <a:ext cx="28527" cy="5705"/>
      </dsp:txXfrm>
    </dsp:sp>
    <dsp:sp modelId="{07693F76-1014-4178-8EC4-D1444D91B836}">
      <dsp:nvSpPr>
        <dsp:cNvPr id="0" name=""/>
        <dsp:cNvSpPr/>
      </dsp:nvSpPr>
      <dsp:spPr>
        <a:xfrm>
          <a:off x="1165373" y="4119397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protección del honor y reputación de candidatos</a:t>
          </a:r>
          <a:r>
            <a:rPr lang="es-MX" sz="1500" kern="1200"/>
            <a:t>.</a:t>
          </a:r>
          <a:endParaRPr lang="en-US" sz="1500" kern="1200"/>
        </a:p>
      </dsp:txBody>
      <dsp:txXfrm>
        <a:off x="1165373" y="4119397"/>
        <a:ext cx="2480652" cy="1488391"/>
      </dsp:txXfrm>
    </dsp:sp>
    <dsp:sp modelId="{FE1FF3F0-0712-44B2-83D4-B32E336D9F90}">
      <dsp:nvSpPr>
        <dsp:cNvPr id="0" name=""/>
        <dsp:cNvSpPr/>
      </dsp:nvSpPr>
      <dsp:spPr>
        <a:xfrm>
          <a:off x="4216576" y="4119397"/>
          <a:ext cx="2480652" cy="148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54" tIns="127592" rIns="121554" bIns="127592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Aquí es donde el estándar de </a:t>
          </a:r>
          <a:r>
            <a:rPr lang="es-MX" sz="1500" b="1" kern="1200"/>
            <a:t>real malicia</a:t>
          </a:r>
          <a:r>
            <a:rPr lang="es-MX" sz="1500" kern="1200"/>
            <a:t> sirve como criterio interpretativo para no restringir indebidamente el debate político.</a:t>
          </a:r>
          <a:endParaRPr lang="en-US" sz="1500" kern="1200"/>
        </a:p>
      </dsp:txBody>
      <dsp:txXfrm>
        <a:off x="4216576" y="4119397"/>
        <a:ext cx="2480652" cy="14883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08B3B-4143-4D1B-9AA9-6B30C79FEE03}">
      <dsp:nvSpPr>
        <dsp:cNvPr id="0" name=""/>
        <dsp:cNvSpPr/>
      </dsp:nvSpPr>
      <dsp:spPr>
        <a:xfrm>
          <a:off x="371585" y="579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Las autoridades electorales (especialmente el tribunal electoral) han señalado que:</a:t>
          </a:r>
          <a:endParaRPr lang="en-US" sz="2100" kern="1200"/>
        </a:p>
      </dsp:txBody>
      <dsp:txXfrm>
        <a:off x="371585" y="579"/>
        <a:ext cx="2693918" cy="1616351"/>
      </dsp:txXfrm>
    </dsp:sp>
    <dsp:sp modelId="{E764763D-238F-4DB6-AE56-EAE1D3D081A2}">
      <dsp:nvSpPr>
        <dsp:cNvPr id="0" name=""/>
        <dsp:cNvSpPr/>
      </dsp:nvSpPr>
      <dsp:spPr>
        <a:xfrm>
          <a:off x="3334896" y="579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El </a:t>
          </a:r>
          <a:r>
            <a:rPr lang="es-MX" sz="2100" b="1" kern="1200"/>
            <a:t>debate político debe ser especialmente protegido</a:t>
          </a:r>
          <a:r>
            <a:rPr lang="es-MX" sz="2100" kern="1200"/>
            <a:t>.</a:t>
          </a:r>
          <a:endParaRPr lang="en-US" sz="2100" kern="1200"/>
        </a:p>
      </dsp:txBody>
      <dsp:txXfrm>
        <a:off x="3334896" y="579"/>
        <a:ext cx="2693918" cy="1616351"/>
      </dsp:txXfrm>
    </dsp:sp>
    <dsp:sp modelId="{A38EAC6E-6D3E-4747-B3BB-E60CCCD73C26}">
      <dsp:nvSpPr>
        <dsp:cNvPr id="0" name=""/>
        <dsp:cNvSpPr/>
      </dsp:nvSpPr>
      <dsp:spPr>
        <a:xfrm>
          <a:off x="371585" y="1886322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Los </a:t>
          </a:r>
          <a:r>
            <a:rPr lang="es-MX" sz="2100" b="1" kern="1200"/>
            <a:t>candidatos y figuras públicas tienen un umbral mayor de tolerancia a la crítica</a:t>
          </a:r>
          <a:r>
            <a:rPr lang="es-MX" sz="2100" kern="1200"/>
            <a:t>.</a:t>
          </a:r>
          <a:endParaRPr lang="en-US" sz="2100" kern="1200"/>
        </a:p>
      </dsp:txBody>
      <dsp:txXfrm>
        <a:off x="371585" y="1886322"/>
        <a:ext cx="2693918" cy="1616351"/>
      </dsp:txXfrm>
    </dsp:sp>
    <dsp:sp modelId="{B45F85B9-D38E-4C55-9B16-CB7D4611FE6D}">
      <dsp:nvSpPr>
        <dsp:cNvPr id="0" name=""/>
        <dsp:cNvSpPr/>
      </dsp:nvSpPr>
      <dsp:spPr>
        <a:xfrm>
          <a:off x="3334896" y="1886322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No toda información incorrecta constituye calumnia.</a:t>
          </a:r>
          <a:endParaRPr lang="en-US" sz="2100" kern="1200"/>
        </a:p>
      </dsp:txBody>
      <dsp:txXfrm>
        <a:off x="3334896" y="1886322"/>
        <a:ext cx="2693918" cy="1616351"/>
      </dsp:txXfrm>
    </dsp:sp>
    <dsp:sp modelId="{A637B9DF-93BD-486C-B2CD-163FD5FC6C21}">
      <dsp:nvSpPr>
        <dsp:cNvPr id="0" name=""/>
        <dsp:cNvSpPr/>
      </dsp:nvSpPr>
      <dsp:spPr>
        <a:xfrm>
          <a:off x="371585" y="3772066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Institución clave:</a:t>
          </a:r>
          <a:endParaRPr lang="en-US" sz="2100" kern="1200"/>
        </a:p>
      </dsp:txBody>
      <dsp:txXfrm>
        <a:off x="371585" y="3772066"/>
        <a:ext cx="2693918" cy="1616351"/>
      </dsp:txXfrm>
    </dsp:sp>
    <dsp:sp modelId="{68DE582E-19A9-4593-8215-46A6C3E67853}">
      <dsp:nvSpPr>
        <dsp:cNvPr id="0" name=""/>
        <dsp:cNvSpPr/>
      </dsp:nvSpPr>
      <dsp:spPr>
        <a:xfrm>
          <a:off x="3334896" y="3772066"/>
          <a:ext cx="2693918" cy="1616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Tribunal Electoral del Poder Judicial de la Federación</a:t>
          </a:r>
          <a:endParaRPr lang="en-US" sz="2100" kern="1200"/>
        </a:p>
      </dsp:txBody>
      <dsp:txXfrm>
        <a:off x="3334896" y="3772066"/>
        <a:ext cx="2693918" cy="161635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F80C5-29DA-4E0D-BDC7-3DA81E96ED33}">
      <dsp:nvSpPr>
        <dsp:cNvPr id="0" name=""/>
        <dsp:cNvSpPr/>
      </dsp:nvSpPr>
      <dsp:spPr>
        <a:xfrm>
          <a:off x="1363563" y="1421"/>
          <a:ext cx="2169914" cy="1301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/>
            <a:t>El análisis suele incluir:</a:t>
          </a:r>
          <a:endParaRPr lang="en-US" sz="1500" kern="1200"/>
        </a:p>
      </dsp:txBody>
      <dsp:txXfrm>
        <a:off x="1401696" y="39554"/>
        <a:ext cx="2093648" cy="1225682"/>
      </dsp:txXfrm>
    </dsp:sp>
    <dsp:sp modelId="{D62E1F38-8C11-4C18-9343-AA7A46B6E1DB}">
      <dsp:nvSpPr>
        <dsp:cNvPr id="0" name=""/>
        <dsp:cNvSpPr/>
      </dsp:nvSpPr>
      <dsp:spPr>
        <a:xfrm>
          <a:off x="3724429" y="383326"/>
          <a:ext cx="460021" cy="538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724429" y="490954"/>
        <a:ext cx="322015" cy="322882"/>
      </dsp:txXfrm>
    </dsp:sp>
    <dsp:sp modelId="{0C3BF4E5-6C68-44FD-B8B6-283E7976FA70}">
      <dsp:nvSpPr>
        <dsp:cNvPr id="0" name=""/>
        <dsp:cNvSpPr/>
      </dsp:nvSpPr>
      <dsp:spPr>
        <a:xfrm>
          <a:off x="4401442" y="1421"/>
          <a:ext cx="2169914" cy="1301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Si se imputó un delito específico</a:t>
          </a:r>
          <a:r>
            <a:rPr lang="es-MX" sz="1500" kern="1200"/>
            <a:t>.</a:t>
          </a:r>
          <a:endParaRPr lang="en-US" sz="1500" kern="1200"/>
        </a:p>
      </dsp:txBody>
      <dsp:txXfrm>
        <a:off x="4439575" y="39554"/>
        <a:ext cx="2093648" cy="1225682"/>
      </dsp:txXfrm>
    </dsp:sp>
    <dsp:sp modelId="{1C21D56B-127C-4BB6-BE3D-8DDC4856A218}">
      <dsp:nvSpPr>
        <dsp:cNvPr id="0" name=""/>
        <dsp:cNvSpPr/>
      </dsp:nvSpPr>
      <dsp:spPr>
        <a:xfrm>
          <a:off x="6762309" y="383326"/>
          <a:ext cx="460021" cy="538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762309" y="490954"/>
        <a:ext cx="322015" cy="322882"/>
      </dsp:txXfrm>
    </dsp:sp>
    <dsp:sp modelId="{CB0C2E2E-D2F4-43AB-AB62-B3D02A8AFAFE}">
      <dsp:nvSpPr>
        <dsp:cNvPr id="0" name=""/>
        <dsp:cNvSpPr/>
      </dsp:nvSpPr>
      <dsp:spPr>
        <a:xfrm>
          <a:off x="7439322" y="1421"/>
          <a:ext cx="2169914" cy="1301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Si la imputación es falsa</a:t>
          </a:r>
          <a:r>
            <a:rPr lang="es-MX" sz="1500" kern="1200"/>
            <a:t>.</a:t>
          </a:r>
          <a:endParaRPr lang="en-US" sz="1500" kern="1200"/>
        </a:p>
      </dsp:txBody>
      <dsp:txXfrm>
        <a:off x="7477455" y="39554"/>
        <a:ext cx="2093648" cy="1225682"/>
      </dsp:txXfrm>
    </dsp:sp>
    <dsp:sp modelId="{DFF01077-388F-49F4-8D4B-E8A20AC77555}">
      <dsp:nvSpPr>
        <dsp:cNvPr id="0" name=""/>
        <dsp:cNvSpPr/>
      </dsp:nvSpPr>
      <dsp:spPr>
        <a:xfrm rot="5400000">
          <a:off x="8294268" y="1455263"/>
          <a:ext cx="460021" cy="538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8362838" y="1494321"/>
        <a:ext cx="322882" cy="322015"/>
      </dsp:txXfrm>
    </dsp:sp>
    <dsp:sp modelId="{2FC1859E-334A-4A5C-95DD-CB8BBF45EF97}">
      <dsp:nvSpPr>
        <dsp:cNvPr id="0" name=""/>
        <dsp:cNvSpPr/>
      </dsp:nvSpPr>
      <dsp:spPr>
        <a:xfrm>
          <a:off x="7439322" y="2171335"/>
          <a:ext cx="2169914" cy="1301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/>
            <a:t>Si el emisor sabía que era falsa o actuó con desprecio por la verdad</a:t>
          </a:r>
          <a:r>
            <a:rPr lang="es-MX" sz="1500" kern="1200"/>
            <a:t> (lógica cercana a la real malicia).</a:t>
          </a:r>
          <a:endParaRPr lang="en-US" sz="1500" kern="1200"/>
        </a:p>
      </dsp:txBody>
      <dsp:txXfrm>
        <a:off x="7477455" y="2209468"/>
        <a:ext cx="2093648" cy="122568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01392-0ECE-4141-B3C2-B95056CB6B5F}">
      <dsp:nvSpPr>
        <dsp:cNvPr id="0" name=""/>
        <dsp:cNvSpPr/>
      </dsp:nvSpPr>
      <dsp:spPr>
        <a:xfrm>
          <a:off x="3214" y="79645"/>
          <a:ext cx="2550318" cy="15301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Durante campañas:</a:t>
          </a:r>
          <a:endParaRPr lang="en-US" sz="2200" kern="1200"/>
        </a:p>
      </dsp:txBody>
      <dsp:txXfrm>
        <a:off x="3214" y="79645"/>
        <a:ext cx="2550318" cy="1530191"/>
      </dsp:txXfrm>
    </dsp:sp>
    <dsp:sp modelId="{ACDBCFDF-1F82-40A5-B26A-FC6A7DE1EF99}">
      <dsp:nvSpPr>
        <dsp:cNvPr id="0" name=""/>
        <dsp:cNvSpPr/>
      </dsp:nvSpPr>
      <dsp:spPr>
        <a:xfrm>
          <a:off x="2808565" y="79645"/>
          <a:ext cx="2550318" cy="1530191"/>
        </a:xfrm>
        <a:prstGeom prst="rect">
          <a:avLst/>
        </a:prstGeom>
        <a:solidFill>
          <a:schemeClr val="accent2">
            <a:hueOff val="1332869"/>
            <a:satOff val="2107"/>
            <a:lumOff val="-7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hay </a:t>
          </a:r>
          <a:r>
            <a:rPr lang="es-MX" sz="2200" b="1" kern="1200"/>
            <a:t>debate intenso</a:t>
          </a:r>
          <a:r>
            <a:rPr lang="es-MX" sz="2200" kern="1200"/>
            <a:t>,</a:t>
          </a:r>
          <a:endParaRPr lang="en-US" sz="2200" kern="1200"/>
        </a:p>
      </dsp:txBody>
      <dsp:txXfrm>
        <a:off x="2808565" y="79645"/>
        <a:ext cx="2550318" cy="1530191"/>
      </dsp:txXfrm>
    </dsp:sp>
    <dsp:sp modelId="{E363350F-4984-4048-AE8E-152275A662CB}">
      <dsp:nvSpPr>
        <dsp:cNvPr id="0" name=""/>
        <dsp:cNvSpPr/>
      </dsp:nvSpPr>
      <dsp:spPr>
        <a:xfrm>
          <a:off x="5613915" y="79645"/>
          <a:ext cx="2550318" cy="1530191"/>
        </a:xfrm>
        <a:prstGeom prst="rect">
          <a:avLst/>
        </a:prstGeom>
        <a:solidFill>
          <a:schemeClr val="accent2">
            <a:hueOff val="2665738"/>
            <a:satOff val="4213"/>
            <a:lumOff val="-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mensajes simplificados o agresivos</a:t>
          </a:r>
          <a:r>
            <a:rPr lang="es-MX" sz="2200" kern="1200"/>
            <a:t>,</a:t>
          </a:r>
          <a:endParaRPr lang="en-US" sz="2200" kern="1200"/>
        </a:p>
      </dsp:txBody>
      <dsp:txXfrm>
        <a:off x="5613915" y="79645"/>
        <a:ext cx="2550318" cy="1530191"/>
      </dsp:txXfrm>
    </dsp:sp>
    <dsp:sp modelId="{4160BF44-2CD1-4809-AF0A-8C18F4A4B04B}">
      <dsp:nvSpPr>
        <dsp:cNvPr id="0" name=""/>
        <dsp:cNvSpPr/>
      </dsp:nvSpPr>
      <dsp:spPr>
        <a:xfrm>
          <a:off x="8419266" y="79645"/>
          <a:ext cx="2550318" cy="1530191"/>
        </a:xfrm>
        <a:prstGeom prst="rect">
          <a:avLst/>
        </a:prstGeom>
        <a:solidFill>
          <a:schemeClr val="accent2">
            <a:hueOff val="3998606"/>
            <a:satOff val="6320"/>
            <a:lumOff val="-21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y </a:t>
          </a:r>
          <a:r>
            <a:rPr lang="es-MX" sz="2200" b="1" kern="1200"/>
            <a:t>disputas sobre hechos</a:t>
          </a:r>
          <a:r>
            <a:rPr lang="es-MX" sz="2200" kern="1200"/>
            <a:t>.</a:t>
          </a:r>
          <a:endParaRPr lang="en-US" sz="2200" kern="1200"/>
        </a:p>
      </dsp:txBody>
      <dsp:txXfrm>
        <a:off x="8419266" y="79645"/>
        <a:ext cx="2550318" cy="1530191"/>
      </dsp:txXfrm>
    </dsp:sp>
    <dsp:sp modelId="{4FCC83E2-9276-4D68-9DD3-79FD475D7C48}">
      <dsp:nvSpPr>
        <dsp:cNvPr id="0" name=""/>
        <dsp:cNvSpPr/>
      </dsp:nvSpPr>
      <dsp:spPr>
        <a:xfrm>
          <a:off x="3214" y="1864868"/>
          <a:ext cx="2550318" cy="1530191"/>
        </a:xfrm>
        <a:prstGeom prst="rect">
          <a:avLst/>
        </a:prstGeom>
        <a:solidFill>
          <a:schemeClr val="accent2">
            <a:hueOff val="5331476"/>
            <a:satOff val="8427"/>
            <a:lumOff val="-29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Si no se usa un estándar alto como la </a:t>
          </a:r>
          <a:r>
            <a:rPr lang="es-MX" sz="2200" b="1" kern="1200"/>
            <a:t>real malicia</a:t>
          </a:r>
          <a:r>
            <a:rPr lang="es-MX" sz="2200" kern="1200"/>
            <a:t>, podría generarse:</a:t>
          </a:r>
          <a:endParaRPr lang="en-US" sz="2200" kern="1200"/>
        </a:p>
      </dsp:txBody>
      <dsp:txXfrm>
        <a:off x="3214" y="1864868"/>
        <a:ext cx="2550318" cy="1530191"/>
      </dsp:txXfrm>
    </dsp:sp>
    <dsp:sp modelId="{3F396B77-C1E0-4B99-9A6F-82601DDB5514}">
      <dsp:nvSpPr>
        <dsp:cNvPr id="0" name=""/>
        <dsp:cNvSpPr/>
      </dsp:nvSpPr>
      <dsp:spPr>
        <a:xfrm>
          <a:off x="2808565" y="1864868"/>
          <a:ext cx="2550318" cy="1530191"/>
        </a:xfrm>
        <a:prstGeom prst="rect">
          <a:avLst/>
        </a:prstGeom>
        <a:solidFill>
          <a:schemeClr val="accent2">
            <a:hueOff val="6664344"/>
            <a:satOff val="10534"/>
            <a:lumOff val="-36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censura indirecta</a:t>
          </a:r>
          <a:r>
            <a:rPr lang="es-MX" sz="2200" kern="1200"/>
            <a:t>,</a:t>
          </a:r>
          <a:endParaRPr lang="en-US" sz="2200" kern="1200"/>
        </a:p>
      </dsp:txBody>
      <dsp:txXfrm>
        <a:off x="2808565" y="1864868"/>
        <a:ext cx="2550318" cy="1530191"/>
      </dsp:txXfrm>
    </dsp:sp>
    <dsp:sp modelId="{B8B6DACA-8608-4F03-9E8F-9B6E3921B351}">
      <dsp:nvSpPr>
        <dsp:cNvPr id="0" name=""/>
        <dsp:cNvSpPr/>
      </dsp:nvSpPr>
      <dsp:spPr>
        <a:xfrm>
          <a:off x="5613915" y="1864868"/>
          <a:ext cx="2550318" cy="1530191"/>
        </a:xfrm>
        <a:prstGeom prst="rect">
          <a:avLst/>
        </a:prstGeom>
        <a:solidFill>
          <a:schemeClr val="accent2">
            <a:hueOff val="7997213"/>
            <a:satOff val="12640"/>
            <a:lumOff val="-43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uso estratégico de denuncias de calumnia</a:t>
          </a:r>
          <a:r>
            <a:rPr lang="es-MX" sz="2200" kern="1200"/>
            <a:t>,</a:t>
          </a:r>
          <a:endParaRPr lang="en-US" sz="2200" kern="1200"/>
        </a:p>
      </dsp:txBody>
      <dsp:txXfrm>
        <a:off x="5613915" y="1864868"/>
        <a:ext cx="2550318" cy="1530191"/>
      </dsp:txXfrm>
    </dsp:sp>
    <dsp:sp modelId="{1AED25BB-EC7A-434E-BBC5-A13467BE1642}">
      <dsp:nvSpPr>
        <dsp:cNvPr id="0" name=""/>
        <dsp:cNvSpPr/>
      </dsp:nvSpPr>
      <dsp:spPr>
        <a:xfrm>
          <a:off x="8419266" y="1864868"/>
          <a:ext cx="2550318" cy="1530191"/>
        </a:xfrm>
        <a:prstGeom prst="rect">
          <a:avLst/>
        </a:prstGeom>
        <a:solidFill>
          <a:schemeClr val="accent2">
            <a:hueOff val="9330081"/>
            <a:satOff val="14747"/>
            <a:lumOff val="-50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inhibición del debate político</a:t>
          </a:r>
          <a:r>
            <a:rPr lang="es-MX" sz="2200" kern="1200"/>
            <a:t>.</a:t>
          </a:r>
          <a:endParaRPr lang="en-US" sz="2200" kern="1200"/>
        </a:p>
      </dsp:txBody>
      <dsp:txXfrm>
        <a:off x="8419266" y="1864868"/>
        <a:ext cx="2550318" cy="153019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6959A-B535-469E-8C22-DB76AFBB7E44}">
      <dsp:nvSpPr>
        <dsp:cNvPr id="0" name=""/>
        <dsp:cNvSpPr/>
      </dsp:nvSpPr>
      <dsp:spPr>
        <a:xfrm>
          <a:off x="3214" y="887458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3A821-E92D-493E-9E71-18F962F4212A}">
      <dsp:nvSpPr>
        <dsp:cNvPr id="0" name=""/>
        <dsp:cNvSpPr/>
      </dsp:nvSpPr>
      <dsp:spPr>
        <a:xfrm>
          <a:off x="258246" y="1129739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Responsabilidad objetiva</a:t>
          </a:r>
          <a:r>
            <a:rPr lang="es-MX" sz="1900" kern="1200"/>
            <a:t> → se sanciona toda falsedad.</a:t>
          </a:r>
          <a:endParaRPr lang="en-US" sz="1900" kern="1200"/>
        </a:p>
      </dsp:txBody>
      <dsp:txXfrm>
        <a:off x="300935" y="1172428"/>
        <a:ext cx="2209908" cy="1372129"/>
      </dsp:txXfrm>
    </dsp:sp>
    <dsp:sp modelId="{D5B49DA6-35C9-44D8-AC9D-BAEBA3647D41}">
      <dsp:nvSpPr>
        <dsp:cNvPr id="0" name=""/>
        <dsp:cNvSpPr/>
      </dsp:nvSpPr>
      <dsp:spPr>
        <a:xfrm>
          <a:off x="2808565" y="887458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39B92-5D16-46CD-BC94-ADC585E19746}">
      <dsp:nvSpPr>
        <dsp:cNvPr id="0" name=""/>
        <dsp:cNvSpPr/>
      </dsp:nvSpPr>
      <dsp:spPr>
        <a:xfrm>
          <a:off x="3063597" y="1129739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Responsabilidad por negligencia</a:t>
          </a:r>
          <a:r>
            <a:rPr lang="es-MX" sz="1900" kern="1200"/>
            <a:t> → se sanciona falta de verificación.</a:t>
          </a:r>
          <a:endParaRPr lang="en-US" sz="1900" kern="1200"/>
        </a:p>
      </dsp:txBody>
      <dsp:txXfrm>
        <a:off x="3106286" y="1172428"/>
        <a:ext cx="2209908" cy="1372129"/>
      </dsp:txXfrm>
    </dsp:sp>
    <dsp:sp modelId="{E10C13F7-233D-4317-BC9F-B3015F614FD2}">
      <dsp:nvSpPr>
        <dsp:cNvPr id="0" name=""/>
        <dsp:cNvSpPr/>
      </dsp:nvSpPr>
      <dsp:spPr>
        <a:xfrm>
          <a:off x="5613915" y="887458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51601-20A1-4AEB-BFBD-F02812872052}">
      <dsp:nvSpPr>
        <dsp:cNvPr id="0" name=""/>
        <dsp:cNvSpPr/>
      </dsp:nvSpPr>
      <dsp:spPr>
        <a:xfrm>
          <a:off x="5868947" y="1129739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Real malicia</a:t>
          </a:r>
          <a:r>
            <a:rPr lang="es-MX" sz="1900" kern="1200"/>
            <a:t> → solo se sanciona falsedad deliberada o temeraria.</a:t>
          </a:r>
          <a:endParaRPr lang="en-US" sz="1900" kern="1200"/>
        </a:p>
      </dsp:txBody>
      <dsp:txXfrm>
        <a:off x="5911636" y="1172428"/>
        <a:ext cx="2209908" cy="1372129"/>
      </dsp:txXfrm>
    </dsp:sp>
    <dsp:sp modelId="{6D346D8F-4DA4-4A81-82C6-6851E5C4AD53}">
      <dsp:nvSpPr>
        <dsp:cNvPr id="0" name=""/>
        <dsp:cNvSpPr/>
      </dsp:nvSpPr>
      <dsp:spPr>
        <a:xfrm>
          <a:off x="8419266" y="887458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803247-9623-499A-ADA4-8D4E1A235976}">
      <dsp:nvSpPr>
        <dsp:cNvPr id="0" name=""/>
        <dsp:cNvSpPr/>
      </dsp:nvSpPr>
      <dsp:spPr>
        <a:xfrm>
          <a:off x="8674298" y="1129739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Y discutir </a:t>
          </a:r>
          <a:r>
            <a:rPr lang="es-MX" sz="1900" b="1" kern="1200"/>
            <a:t>cuál es compatible con un sistema democrático</a:t>
          </a:r>
          <a:r>
            <a:rPr lang="es-MX" sz="1900" kern="1200"/>
            <a:t>.</a:t>
          </a:r>
          <a:endParaRPr lang="en-US" sz="1900" kern="1200"/>
        </a:p>
      </dsp:txBody>
      <dsp:txXfrm>
        <a:off x="8716987" y="1172428"/>
        <a:ext cx="2209908" cy="137212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C409C-4162-446C-82A5-9053756A9D96}">
      <dsp:nvSpPr>
        <dsp:cNvPr id="0" name=""/>
        <dsp:cNvSpPr/>
      </dsp:nvSpPr>
      <dsp:spPr>
        <a:xfrm>
          <a:off x="0" y="409615"/>
          <a:ext cx="10972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7DE2D-193F-454A-A6A7-E7C5172B2AC0}">
      <dsp:nvSpPr>
        <dsp:cNvPr id="0" name=""/>
        <dsp:cNvSpPr/>
      </dsp:nvSpPr>
      <dsp:spPr>
        <a:xfrm>
          <a:off x="548640" y="84895"/>
          <a:ext cx="768096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Normalmente el conflicto surge entre:</a:t>
          </a:r>
          <a:endParaRPr lang="en-US" sz="2200" kern="1200"/>
        </a:p>
      </dsp:txBody>
      <dsp:txXfrm>
        <a:off x="580343" y="116598"/>
        <a:ext cx="7617554" cy="586034"/>
      </dsp:txXfrm>
    </dsp:sp>
    <dsp:sp modelId="{4E3E244C-2479-4AC7-BC9C-6BC204044B89}">
      <dsp:nvSpPr>
        <dsp:cNvPr id="0" name=""/>
        <dsp:cNvSpPr/>
      </dsp:nvSpPr>
      <dsp:spPr>
        <a:xfrm>
          <a:off x="0" y="1407535"/>
          <a:ext cx="10972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B636C-35EC-44A2-AA77-1E7057F758F3}">
      <dsp:nvSpPr>
        <dsp:cNvPr id="0" name=""/>
        <dsp:cNvSpPr/>
      </dsp:nvSpPr>
      <dsp:spPr>
        <a:xfrm>
          <a:off x="548640" y="1082815"/>
          <a:ext cx="7680960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libertad de expresión</a:t>
          </a:r>
          <a:endParaRPr lang="en-US" sz="2200" kern="1200"/>
        </a:p>
      </dsp:txBody>
      <dsp:txXfrm>
        <a:off x="580343" y="1114518"/>
        <a:ext cx="7617554" cy="586034"/>
      </dsp:txXfrm>
    </dsp:sp>
    <dsp:sp modelId="{00DBB56C-90ED-4EBF-B00C-05CC9D1C5BCC}">
      <dsp:nvSpPr>
        <dsp:cNvPr id="0" name=""/>
        <dsp:cNvSpPr/>
      </dsp:nvSpPr>
      <dsp:spPr>
        <a:xfrm>
          <a:off x="0" y="2405456"/>
          <a:ext cx="10972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3E4AB-9EBE-46A0-9545-601CACCF7A51}">
      <dsp:nvSpPr>
        <dsp:cNvPr id="0" name=""/>
        <dsp:cNvSpPr/>
      </dsp:nvSpPr>
      <dsp:spPr>
        <a:xfrm>
          <a:off x="548640" y="2080735"/>
          <a:ext cx="7680960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derecho al honor o reputación</a:t>
          </a:r>
          <a:endParaRPr lang="en-US" sz="2200" kern="1200"/>
        </a:p>
      </dsp:txBody>
      <dsp:txXfrm>
        <a:off x="580343" y="2112438"/>
        <a:ext cx="7617554" cy="586034"/>
      </dsp:txXfrm>
    </dsp:sp>
    <dsp:sp modelId="{7B06D351-7683-4FD5-9345-632A7B8DF449}">
      <dsp:nvSpPr>
        <dsp:cNvPr id="0" name=""/>
        <dsp:cNvSpPr/>
      </dsp:nvSpPr>
      <dsp:spPr>
        <a:xfrm>
          <a:off x="0" y="3403376"/>
          <a:ext cx="10972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C5213-601A-4658-AECF-8C803B910433}">
      <dsp:nvSpPr>
        <dsp:cNvPr id="0" name=""/>
        <dsp:cNvSpPr/>
      </dsp:nvSpPr>
      <dsp:spPr>
        <a:xfrm>
          <a:off x="548640" y="3078656"/>
          <a:ext cx="7680960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equidad en la contienda.</a:t>
          </a:r>
          <a:endParaRPr lang="en-US" sz="2200" kern="1200"/>
        </a:p>
      </dsp:txBody>
      <dsp:txXfrm>
        <a:off x="580343" y="3110359"/>
        <a:ext cx="7617554" cy="5860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1103F-6FF1-4A45-A287-E9962ED953A2}">
      <dsp:nvSpPr>
        <dsp:cNvPr id="0" name=""/>
        <dsp:cNvSpPr/>
      </dsp:nvSpPr>
      <dsp:spPr>
        <a:xfrm>
          <a:off x="289845" y="66082"/>
          <a:ext cx="1375920" cy="137592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C4323-D016-44F2-86DF-3423EA965977}">
      <dsp:nvSpPr>
        <dsp:cNvPr id="0" name=""/>
        <dsp:cNvSpPr/>
      </dsp:nvSpPr>
      <dsp:spPr>
        <a:xfrm>
          <a:off x="578788" y="355025"/>
          <a:ext cx="798033" cy="7980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72876-AF28-468E-8D3A-B06600DF083D}">
      <dsp:nvSpPr>
        <dsp:cNvPr id="0" name=""/>
        <dsp:cNvSpPr/>
      </dsp:nvSpPr>
      <dsp:spPr>
        <a:xfrm>
          <a:off x="1960605" y="66082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Entre ellos:</a:t>
          </a:r>
          <a:endParaRPr lang="en-US" sz="2400" kern="1200"/>
        </a:p>
      </dsp:txBody>
      <dsp:txXfrm>
        <a:off x="1960605" y="66082"/>
        <a:ext cx="3243239" cy="1375920"/>
      </dsp:txXfrm>
    </dsp:sp>
    <dsp:sp modelId="{AF1806AF-AB1A-48BA-95CC-391518B5A421}">
      <dsp:nvSpPr>
        <dsp:cNvPr id="0" name=""/>
        <dsp:cNvSpPr/>
      </dsp:nvSpPr>
      <dsp:spPr>
        <a:xfrm>
          <a:off x="5768955" y="66082"/>
          <a:ext cx="1375920" cy="137592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E00F7-7DD7-44A0-8BD8-7C157EFC01FC}">
      <dsp:nvSpPr>
        <dsp:cNvPr id="0" name=""/>
        <dsp:cNvSpPr/>
      </dsp:nvSpPr>
      <dsp:spPr>
        <a:xfrm>
          <a:off x="6057898" y="355025"/>
          <a:ext cx="798033" cy="7980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2F107-D135-4F3B-B0D4-45CC16F11E3D}">
      <dsp:nvSpPr>
        <dsp:cNvPr id="0" name=""/>
        <dsp:cNvSpPr/>
      </dsp:nvSpPr>
      <dsp:spPr>
        <a:xfrm>
          <a:off x="7439715" y="66082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tolerancia reforzada al discurso político</a:t>
          </a:r>
          <a:endParaRPr lang="en-US" sz="2400" kern="1200"/>
        </a:p>
      </dsp:txBody>
      <dsp:txXfrm>
        <a:off x="7439715" y="66082"/>
        <a:ext cx="3243239" cy="1375920"/>
      </dsp:txXfrm>
    </dsp:sp>
    <dsp:sp modelId="{631C807A-0723-42C2-BCA2-EC176D7F9199}">
      <dsp:nvSpPr>
        <dsp:cNvPr id="0" name=""/>
        <dsp:cNvSpPr/>
      </dsp:nvSpPr>
      <dsp:spPr>
        <a:xfrm>
          <a:off x="289845" y="2032702"/>
          <a:ext cx="1375920" cy="137592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D8D4E-8F6D-418D-B3F4-AC2637F6B37A}">
      <dsp:nvSpPr>
        <dsp:cNvPr id="0" name=""/>
        <dsp:cNvSpPr/>
      </dsp:nvSpPr>
      <dsp:spPr>
        <a:xfrm>
          <a:off x="578788" y="2321645"/>
          <a:ext cx="798033" cy="7980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7C4B0-92A3-469E-9E72-AE67A0022F26}">
      <dsp:nvSpPr>
        <dsp:cNvPr id="0" name=""/>
        <dsp:cNvSpPr/>
      </dsp:nvSpPr>
      <dsp:spPr>
        <a:xfrm>
          <a:off x="1960605" y="2032702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protección del debate democrático</a:t>
          </a:r>
          <a:endParaRPr lang="en-US" sz="2400" kern="1200"/>
        </a:p>
      </dsp:txBody>
      <dsp:txXfrm>
        <a:off x="1960605" y="2032702"/>
        <a:ext cx="3243239" cy="1375920"/>
      </dsp:txXfrm>
    </dsp:sp>
    <dsp:sp modelId="{D8B2490A-BF45-445A-80A9-D667C0A78D2B}">
      <dsp:nvSpPr>
        <dsp:cNvPr id="0" name=""/>
        <dsp:cNvSpPr/>
      </dsp:nvSpPr>
      <dsp:spPr>
        <a:xfrm>
          <a:off x="5768955" y="2032702"/>
          <a:ext cx="1375920" cy="137592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5DFBE-3FFF-4FF3-A6B1-990E928E6884}">
      <dsp:nvSpPr>
        <dsp:cNvPr id="0" name=""/>
        <dsp:cNvSpPr/>
      </dsp:nvSpPr>
      <dsp:spPr>
        <a:xfrm>
          <a:off x="6057898" y="2321645"/>
          <a:ext cx="798033" cy="7980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D27C3-370A-47BA-98CB-F53229297531}">
      <dsp:nvSpPr>
        <dsp:cNvPr id="0" name=""/>
        <dsp:cNvSpPr/>
      </dsp:nvSpPr>
      <dsp:spPr>
        <a:xfrm>
          <a:off x="7439715" y="2032702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análisis de proporcionalidad.</a:t>
          </a:r>
          <a:endParaRPr lang="en-US" sz="2400" kern="1200"/>
        </a:p>
      </dsp:txBody>
      <dsp:txXfrm>
        <a:off x="7439715" y="2032702"/>
        <a:ext cx="3243239" cy="13759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BC739-7762-4FFA-BFDA-5403171AC7A8}">
      <dsp:nvSpPr>
        <dsp:cNvPr id="0" name=""/>
        <dsp:cNvSpPr/>
      </dsp:nvSpPr>
      <dsp:spPr>
        <a:xfrm>
          <a:off x="482771" y="465686"/>
          <a:ext cx="4505866" cy="4505866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Jurisprudencia 10/2024 del Tribunal Electoral del Poder Judicial de la Federación</a:t>
          </a:r>
          <a:endParaRPr lang="en-US" sz="1900" kern="1200"/>
        </a:p>
      </dsp:txBody>
      <dsp:txXfrm>
        <a:off x="2735704" y="1136202"/>
        <a:ext cx="1582417" cy="3164834"/>
      </dsp:txXfrm>
    </dsp:sp>
    <dsp:sp modelId="{DD9003C0-6D6D-4B0C-89DF-622892E849E9}">
      <dsp:nvSpPr>
        <dsp:cNvPr id="0" name=""/>
        <dsp:cNvSpPr/>
      </dsp:nvSpPr>
      <dsp:spPr>
        <a:xfrm>
          <a:off x="375488" y="465686"/>
          <a:ext cx="4505866" cy="4505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i="1" kern="1200"/>
            <a:t>“Calumnia electoral. Elementos mínimos que deben considerarse para su configuración”.</a:t>
          </a:r>
          <a:endParaRPr lang="en-US" sz="1900" kern="1200"/>
        </a:p>
      </dsp:txBody>
      <dsp:txXfrm>
        <a:off x="1019184" y="1136202"/>
        <a:ext cx="1582417" cy="316483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39E38-17C3-4EF4-92CA-B86215D0CF37}">
      <dsp:nvSpPr>
        <dsp:cNvPr id="0" name=""/>
        <dsp:cNvSpPr/>
      </dsp:nvSpPr>
      <dsp:spPr>
        <a:xfrm>
          <a:off x="2360327" y="838612"/>
          <a:ext cx="5124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243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2969" y="881617"/>
        <a:ext cx="27151" cy="5430"/>
      </dsp:txXfrm>
    </dsp:sp>
    <dsp:sp modelId="{42C31F66-7151-4A9D-823D-5157FD9646BB}">
      <dsp:nvSpPr>
        <dsp:cNvPr id="0" name=""/>
        <dsp:cNvSpPr/>
      </dsp:nvSpPr>
      <dsp:spPr>
        <a:xfrm>
          <a:off x="1105" y="176026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SRE-PSC-215/2018 y SRE-PSC-235/2018</a:t>
          </a:r>
          <a:endParaRPr lang="en-US" sz="1600" kern="1200"/>
        </a:p>
      </dsp:txBody>
      <dsp:txXfrm>
        <a:off x="1105" y="176026"/>
        <a:ext cx="2361021" cy="1416612"/>
      </dsp:txXfrm>
    </dsp:sp>
    <dsp:sp modelId="{BA17ED38-CB44-453C-BD53-959CD9FB32C1}">
      <dsp:nvSpPr>
        <dsp:cNvPr id="0" name=""/>
        <dsp:cNvSpPr/>
      </dsp:nvSpPr>
      <dsp:spPr>
        <a:xfrm>
          <a:off x="1180510" y="1590839"/>
          <a:ext cx="2905162" cy="552454"/>
        </a:xfrm>
        <a:custGeom>
          <a:avLst/>
          <a:gdLst/>
          <a:ahLst/>
          <a:cxnLst/>
          <a:rect l="0" t="0" r="0" b="0"/>
          <a:pathLst>
            <a:path>
              <a:moveTo>
                <a:pt x="2905162" y="0"/>
              </a:moveTo>
              <a:lnTo>
                <a:pt x="2905162" y="293327"/>
              </a:lnTo>
              <a:lnTo>
                <a:pt x="0" y="293327"/>
              </a:lnTo>
              <a:lnTo>
                <a:pt x="0" y="55245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59014" y="1864351"/>
        <a:ext cx="148154" cy="5430"/>
      </dsp:txXfrm>
    </dsp:sp>
    <dsp:sp modelId="{CFDE3C4B-AB29-4584-AAD4-1BC737AB5EBB}">
      <dsp:nvSpPr>
        <dsp:cNvPr id="0" name=""/>
        <dsp:cNvSpPr/>
      </dsp:nvSpPr>
      <dsp:spPr>
        <a:xfrm>
          <a:off x="2905162" y="176026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Órganos:</a:t>
          </a:r>
          <a:endParaRPr lang="en-US" sz="1600" kern="1200"/>
        </a:p>
      </dsp:txBody>
      <dsp:txXfrm>
        <a:off x="2905162" y="176026"/>
        <a:ext cx="2361021" cy="1416612"/>
      </dsp:txXfrm>
    </dsp:sp>
    <dsp:sp modelId="{D16BBA85-5025-4FD9-97BB-83492AC55FF8}">
      <dsp:nvSpPr>
        <dsp:cNvPr id="0" name=""/>
        <dsp:cNvSpPr/>
      </dsp:nvSpPr>
      <dsp:spPr>
        <a:xfrm>
          <a:off x="2359221" y="2798260"/>
          <a:ext cx="5135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5739"/>
              </a:moveTo>
              <a:lnTo>
                <a:pt x="273870" y="85739"/>
              </a:lnTo>
              <a:lnTo>
                <a:pt x="273870" y="45720"/>
              </a:lnTo>
              <a:lnTo>
                <a:pt x="51354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2351" y="2841265"/>
        <a:ext cx="27280" cy="5430"/>
      </dsp:txXfrm>
    </dsp:sp>
    <dsp:sp modelId="{CE8C5FA0-0133-4137-97FF-3FB1DE7A070F}">
      <dsp:nvSpPr>
        <dsp:cNvPr id="0" name=""/>
        <dsp:cNvSpPr/>
      </dsp:nvSpPr>
      <dsp:spPr>
        <a:xfrm>
          <a:off x="0" y="2175693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Sala Regional Especializada</a:t>
          </a:r>
          <a:endParaRPr lang="en-US" sz="1600" kern="1200"/>
        </a:p>
      </dsp:txBody>
      <dsp:txXfrm>
        <a:off x="0" y="2175693"/>
        <a:ext cx="2361021" cy="1416612"/>
      </dsp:txXfrm>
    </dsp:sp>
    <dsp:sp modelId="{21215D25-A937-4C4F-AB16-A779AF8ED1D9}">
      <dsp:nvSpPr>
        <dsp:cNvPr id="0" name=""/>
        <dsp:cNvSpPr/>
      </dsp:nvSpPr>
      <dsp:spPr>
        <a:xfrm>
          <a:off x="1181616" y="3550486"/>
          <a:ext cx="2904056" cy="512434"/>
        </a:xfrm>
        <a:custGeom>
          <a:avLst/>
          <a:gdLst/>
          <a:ahLst/>
          <a:cxnLst/>
          <a:rect l="0" t="0" r="0" b="0"/>
          <a:pathLst>
            <a:path>
              <a:moveTo>
                <a:pt x="2904056" y="0"/>
              </a:moveTo>
              <a:lnTo>
                <a:pt x="2904056" y="273317"/>
              </a:lnTo>
              <a:lnTo>
                <a:pt x="0" y="273317"/>
              </a:lnTo>
              <a:lnTo>
                <a:pt x="0" y="51243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59785" y="3803989"/>
        <a:ext cx="147719" cy="5430"/>
      </dsp:txXfrm>
    </dsp:sp>
    <dsp:sp modelId="{7B976F54-542C-4531-910F-DF564EE954F8}">
      <dsp:nvSpPr>
        <dsp:cNvPr id="0" name=""/>
        <dsp:cNvSpPr/>
      </dsp:nvSpPr>
      <dsp:spPr>
        <a:xfrm>
          <a:off x="2905162" y="2135674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Confirmado por la Sala Superior.</a:t>
          </a:r>
          <a:endParaRPr lang="en-US" sz="1600" kern="1200"/>
        </a:p>
      </dsp:txBody>
      <dsp:txXfrm>
        <a:off x="2905162" y="2135674"/>
        <a:ext cx="2361021" cy="1416612"/>
      </dsp:txXfrm>
    </dsp:sp>
    <dsp:sp modelId="{D036F2C1-ADD3-4F88-BDBF-14059EE1F863}">
      <dsp:nvSpPr>
        <dsp:cNvPr id="0" name=""/>
        <dsp:cNvSpPr/>
      </dsp:nvSpPr>
      <dsp:spPr>
        <a:xfrm>
          <a:off x="2360327" y="4757908"/>
          <a:ext cx="5124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243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2969" y="4800913"/>
        <a:ext cx="27151" cy="5430"/>
      </dsp:txXfrm>
    </dsp:sp>
    <dsp:sp modelId="{AB5260BF-8609-453E-9AAB-83D5DC28B13E}">
      <dsp:nvSpPr>
        <dsp:cNvPr id="0" name=""/>
        <dsp:cNvSpPr/>
      </dsp:nvSpPr>
      <dsp:spPr>
        <a:xfrm>
          <a:off x="1105" y="4095321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Hechos</a:t>
          </a:r>
          <a:endParaRPr lang="en-US" sz="1600" kern="1200"/>
        </a:p>
      </dsp:txBody>
      <dsp:txXfrm>
        <a:off x="1105" y="4095321"/>
        <a:ext cx="2361021" cy="1416612"/>
      </dsp:txXfrm>
    </dsp:sp>
    <dsp:sp modelId="{1C259C02-8B2C-4CD2-87A9-31DF4CB67641}">
      <dsp:nvSpPr>
        <dsp:cNvPr id="0" name=""/>
        <dsp:cNvSpPr/>
      </dsp:nvSpPr>
      <dsp:spPr>
        <a:xfrm>
          <a:off x="2905162" y="4095321"/>
          <a:ext cx="2361021" cy="1416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692" tIns="121439" rIns="115692" bIns="1214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Spots del PRI durante la campaña presidencial de 2018 señalaron que </a:t>
          </a:r>
          <a:r>
            <a:rPr lang="es-MX" sz="1600" b="1" kern="1200"/>
            <a:t>Nestora Salgado era secuestradora</a:t>
          </a:r>
          <a:r>
            <a:rPr lang="es-MX" sz="1600" kern="1200"/>
            <a:t>.</a:t>
          </a:r>
          <a:endParaRPr lang="en-US" sz="1600" kern="1200"/>
        </a:p>
      </dsp:txBody>
      <dsp:txXfrm>
        <a:off x="2905162" y="4095321"/>
        <a:ext cx="2361021" cy="1416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51958-7B5F-438F-96FE-17268BBB6E7A}">
      <dsp:nvSpPr>
        <dsp:cNvPr id="0" name=""/>
        <dsp:cNvSpPr/>
      </dsp:nvSpPr>
      <dsp:spPr>
        <a:xfrm>
          <a:off x="0" y="191928"/>
          <a:ext cx="6400401" cy="640040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B884DB-F06A-47E6-9D34-6D107049B89D}">
      <dsp:nvSpPr>
        <dsp:cNvPr id="0" name=""/>
        <dsp:cNvSpPr/>
      </dsp:nvSpPr>
      <dsp:spPr>
        <a:xfrm>
          <a:off x="608038" y="799966"/>
          <a:ext cx="2496156" cy="24961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Cuando estos mensajes se transmiten por medios electrónicos —radio, televisión o internet— se habla de </a:t>
          </a:r>
          <a:r>
            <a:rPr lang="es-MX" sz="1900" b="1" kern="1200"/>
            <a:t>propaganda electrónica</a:t>
          </a:r>
          <a:r>
            <a:rPr lang="es-MX" sz="1900" kern="1200"/>
            <a:t>.</a:t>
          </a:r>
          <a:endParaRPr lang="en-US" sz="1900" kern="1200"/>
        </a:p>
      </dsp:txBody>
      <dsp:txXfrm>
        <a:off x="729890" y="921818"/>
        <a:ext cx="2252452" cy="2252452"/>
      </dsp:txXfrm>
    </dsp:sp>
    <dsp:sp modelId="{69481CC7-C82A-468A-87A3-82591DF2006D}">
      <dsp:nvSpPr>
        <dsp:cNvPr id="0" name=""/>
        <dsp:cNvSpPr/>
      </dsp:nvSpPr>
      <dsp:spPr>
        <a:xfrm>
          <a:off x="3296206" y="799966"/>
          <a:ext cx="2496156" cy="24961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En el sistema mexicano, el modelo de comunicación política se caracteriza por:</a:t>
          </a:r>
          <a:endParaRPr lang="en-US" sz="1900" kern="1200"/>
        </a:p>
      </dsp:txBody>
      <dsp:txXfrm>
        <a:off x="3418058" y="921818"/>
        <a:ext cx="2252452" cy="2252452"/>
      </dsp:txXfrm>
    </dsp:sp>
    <dsp:sp modelId="{CBC33E41-2212-4E74-A128-0DCF616A5B7B}">
      <dsp:nvSpPr>
        <dsp:cNvPr id="0" name=""/>
        <dsp:cNvSpPr/>
      </dsp:nvSpPr>
      <dsp:spPr>
        <a:xfrm>
          <a:off x="608038" y="3488135"/>
          <a:ext cx="2496156" cy="249615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prohibición de compra directa de tiempo en radio y televisión</a:t>
          </a:r>
          <a:endParaRPr lang="en-US" sz="1900" kern="1200"/>
        </a:p>
      </dsp:txBody>
      <dsp:txXfrm>
        <a:off x="729890" y="3609987"/>
        <a:ext cx="2252452" cy="2252452"/>
      </dsp:txXfrm>
    </dsp:sp>
    <dsp:sp modelId="{E489CD50-5623-48D1-BAA8-AF86A8570163}">
      <dsp:nvSpPr>
        <dsp:cNvPr id="0" name=""/>
        <dsp:cNvSpPr/>
      </dsp:nvSpPr>
      <dsp:spPr>
        <a:xfrm>
          <a:off x="3296206" y="3488135"/>
          <a:ext cx="2496156" cy="24961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administración del tiempo del Estado por el </a:t>
          </a:r>
          <a:r>
            <a:rPr lang="es-MX" sz="1900" b="1" kern="1200"/>
            <a:t>Instituto Nacional Electoral</a:t>
          </a:r>
          <a:r>
            <a:rPr lang="es-MX" sz="1900" kern="1200"/>
            <a:t>.</a:t>
          </a:r>
          <a:endParaRPr lang="en-US" sz="1900" kern="1200"/>
        </a:p>
      </dsp:txBody>
      <dsp:txXfrm>
        <a:off x="3418058" y="3609987"/>
        <a:ext cx="2252452" cy="225245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E7B1B-E568-48A0-8A7E-C915F21117B7}">
      <dsp:nvSpPr>
        <dsp:cNvPr id="0" name=""/>
        <dsp:cNvSpPr/>
      </dsp:nvSpPr>
      <dsp:spPr>
        <a:xfrm>
          <a:off x="0" y="3436"/>
          <a:ext cx="3919338" cy="140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Procedimiento sobre propaganda contra Maru Campos en la elección de Chihuahua 2021</a:t>
          </a:r>
          <a:endParaRPr lang="en-US" sz="1700" kern="1200" dirty="0"/>
        </a:p>
      </dsp:txBody>
      <dsp:txXfrm>
        <a:off x="41247" y="44683"/>
        <a:ext cx="2399691" cy="1325788"/>
      </dsp:txXfrm>
    </dsp:sp>
    <dsp:sp modelId="{6E75E2B8-A4C9-4328-B569-217E175DE497}">
      <dsp:nvSpPr>
        <dsp:cNvPr id="0" name=""/>
        <dsp:cNvSpPr/>
      </dsp:nvSpPr>
      <dsp:spPr>
        <a:xfrm>
          <a:off x="345823" y="1642996"/>
          <a:ext cx="3919338" cy="140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Hechos</a:t>
          </a:r>
          <a:endParaRPr lang="en-US" sz="1700" kern="1200"/>
        </a:p>
      </dsp:txBody>
      <dsp:txXfrm>
        <a:off x="387070" y="1684243"/>
        <a:ext cx="2575636" cy="1325788"/>
      </dsp:txXfrm>
    </dsp:sp>
    <dsp:sp modelId="{0D4E21F0-0467-4809-9A3F-18FFF631FFDA}">
      <dsp:nvSpPr>
        <dsp:cNvPr id="0" name=""/>
        <dsp:cNvSpPr/>
      </dsp:nvSpPr>
      <dsp:spPr>
        <a:xfrm>
          <a:off x="691647" y="3285992"/>
          <a:ext cx="3919338" cy="140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El candidato </a:t>
          </a:r>
          <a:r>
            <a:rPr lang="es-MX" sz="1700" b="1" kern="1200" dirty="0"/>
            <a:t>Alfredo Lozoya</a:t>
          </a:r>
          <a:r>
            <a:rPr lang="es-MX" sz="1700" kern="1200" dirty="0"/>
            <a:t> difundió mensajes señalando presuntos delitos de la candidata </a:t>
          </a:r>
          <a:r>
            <a:rPr lang="es-MX" sz="1700" b="1" kern="1200" dirty="0"/>
            <a:t>Maru Campos</a:t>
          </a:r>
          <a:r>
            <a:rPr lang="es-MX" sz="1700" kern="1200" dirty="0"/>
            <a:t>.</a:t>
          </a:r>
          <a:endParaRPr lang="en-US" sz="1700" kern="1200" dirty="0"/>
        </a:p>
      </dsp:txBody>
      <dsp:txXfrm>
        <a:off x="732894" y="3327239"/>
        <a:ext cx="2575636" cy="1325788"/>
      </dsp:txXfrm>
    </dsp:sp>
    <dsp:sp modelId="{4B43F32A-21C2-4088-8107-168B8C18BF96}">
      <dsp:nvSpPr>
        <dsp:cNvPr id="0" name=""/>
        <dsp:cNvSpPr/>
      </dsp:nvSpPr>
      <dsp:spPr>
        <a:xfrm>
          <a:off x="3003954" y="1067947"/>
          <a:ext cx="915383" cy="9153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209915" y="1067947"/>
        <a:ext cx="503461" cy="688826"/>
      </dsp:txXfrm>
    </dsp:sp>
    <dsp:sp modelId="{E11770D1-8492-4B58-85BE-8E4E01D48BDF}">
      <dsp:nvSpPr>
        <dsp:cNvPr id="0" name=""/>
        <dsp:cNvSpPr/>
      </dsp:nvSpPr>
      <dsp:spPr>
        <a:xfrm>
          <a:off x="3349778" y="2701555"/>
          <a:ext cx="915383" cy="91538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5739" y="2701555"/>
        <a:ext cx="503461" cy="68882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AFD0A-5997-41D7-80F3-B33FEAEB91FF}">
      <dsp:nvSpPr>
        <dsp:cNvPr id="0" name=""/>
        <dsp:cNvSpPr/>
      </dsp:nvSpPr>
      <dsp:spPr>
        <a:xfrm>
          <a:off x="0" y="0"/>
          <a:ext cx="3919338" cy="13730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Campaña 'traidores a la patria' sobre reforma eléctrica</a:t>
          </a:r>
          <a:endParaRPr lang="en-US" sz="1700" kern="1200" dirty="0"/>
        </a:p>
      </dsp:txBody>
      <dsp:txXfrm>
        <a:off x="40215" y="40215"/>
        <a:ext cx="2437732" cy="1292598"/>
      </dsp:txXfrm>
    </dsp:sp>
    <dsp:sp modelId="{DEF17B88-9039-4ECA-86DF-E96C2596B206}">
      <dsp:nvSpPr>
        <dsp:cNvPr id="0" name=""/>
        <dsp:cNvSpPr/>
      </dsp:nvSpPr>
      <dsp:spPr>
        <a:xfrm>
          <a:off x="345823" y="1601866"/>
          <a:ext cx="3919338" cy="13730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Hechos</a:t>
          </a:r>
          <a:endParaRPr lang="en-US" sz="1700" kern="1200"/>
        </a:p>
      </dsp:txBody>
      <dsp:txXfrm>
        <a:off x="386038" y="1642081"/>
        <a:ext cx="2600615" cy="1292598"/>
      </dsp:txXfrm>
    </dsp:sp>
    <dsp:sp modelId="{6496D6BC-D12A-4BEE-B196-4DA349915D5E}">
      <dsp:nvSpPr>
        <dsp:cNvPr id="0" name=""/>
        <dsp:cNvSpPr/>
      </dsp:nvSpPr>
      <dsp:spPr>
        <a:xfrm>
          <a:off x="691647" y="3203733"/>
          <a:ext cx="3919338" cy="13730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Propaganda política calificó a legisladores de oposición como </a:t>
          </a:r>
          <a:r>
            <a:rPr lang="es-MX" sz="1700" b="1" kern="1200"/>
            <a:t>“traidores a la patria”</a:t>
          </a:r>
          <a:r>
            <a:rPr lang="es-MX" sz="1700" kern="1200"/>
            <a:t>.</a:t>
          </a:r>
          <a:endParaRPr lang="en-US" sz="1700" kern="1200"/>
        </a:p>
      </dsp:txBody>
      <dsp:txXfrm>
        <a:off x="731862" y="3243948"/>
        <a:ext cx="2600615" cy="1292598"/>
      </dsp:txXfrm>
    </dsp:sp>
    <dsp:sp modelId="{A99793BD-33FE-4CDF-89CF-F0BD2F126E56}">
      <dsp:nvSpPr>
        <dsp:cNvPr id="0" name=""/>
        <dsp:cNvSpPr/>
      </dsp:nvSpPr>
      <dsp:spPr>
        <a:xfrm>
          <a:off x="3026869" y="1041213"/>
          <a:ext cx="892468" cy="8924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227674" y="1041213"/>
        <a:ext cx="490858" cy="671582"/>
      </dsp:txXfrm>
    </dsp:sp>
    <dsp:sp modelId="{BAB67D6A-219F-4EC6-B932-D794440F5C6D}">
      <dsp:nvSpPr>
        <dsp:cNvPr id="0" name=""/>
        <dsp:cNvSpPr/>
      </dsp:nvSpPr>
      <dsp:spPr>
        <a:xfrm>
          <a:off x="3372693" y="2633926"/>
          <a:ext cx="892468" cy="8924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73498" y="2633926"/>
        <a:ext cx="490858" cy="67158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C48DE-FFC5-4374-958D-466EDA2D3ECD}">
      <dsp:nvSpPr>
        <dsp:cNvPr id="0" name=""/>
        <dsp:cNvSpPr/>
      </dsp:nvSpPr>
      <dsp:spPr>
        <a:xfrm>
          <a:off x="0" y="0"/>
          <a:ext cx="6217920" cy="20273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Estándar en </a:t>
          </a:r>
          <a:r>
            <a:rPr lang="es-MX" sz="2000" b="1" kern="1200"/>
            <a:t>tres preguntas que usa el Tribunal</a:t>
          </a:r>
          <a:r>
            <a:rPr lang="es-MX" sz="2000" kern="1200"/>
            <a:t>:</a:t>
          </a:r>
          <a:endParaRPr lang="en-US" sz="2000" kern="1200"/>
        </a:p>
      </dsp:txBody>
      <dsp:txXfrm>
        <a:off x="59378" y="59378"/>
        <a:ext cx="4030275" cy="1908572"/>
      </dsp:txXfrm>
    </dsp:sp>
    <dsp:sp modelId="{CF4F1957-225C-4275-BC73-1843EE8E27CA}">
      <dsp:nvSpPr>
        <dsp:cNvPr id="0" name=""/>
        <dsp:cNvSpPr/>
      </dsp:nvSpPr>
      <dsp:spPr>
        <a:xfrm>
          <a:off x="548639" y="2365216"/>
          <a:ext cx="6217920" cy="20273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1️⃣ ¿Se imputó </a:t>
          </a:r>
          <a:r>
            <a:rPr lang="es-MX" sz="2000" b="1" kern="1200"/>
            <a:t>un delito específico</a:t>
          </a:r>
          <a:r>
            <a:rPr lang="es-MX" sz="2000" kern="1200"/>
            <a:t>?</a:t>
          </a:r>
          <a:br>
            <a:rPr lang="es-MX" sz="2000" kern="1200"/>
          </a:br>
          <a:r>
            <a:rPr lang="es-MX" sz="2000" kern="1200"/>
            <a:t>2️⃣ ¿La imputación es </a:t>
          </a:r>
          <a:r>
            <a:rPr lang="es-MX" sz="2000" b="1" kern="1200"/>
            <a:t>falsa o sin sustento</a:t>
          </a:r>
          <a:r>
            <a:rPr lang="es-MX" sz="2000" kern="1200"/>
            <a:t>?</a:t>
          </a:r>
          <a:br>
            <a:rPr lang="es-MX" sz="2000" kern="1200"/>
          </a:br>
          <a:r>
            <a:rPr lang="es-MX" sz="2000" kern="1200"/>
            <a:t>3️⃣ ¿El emisor </a:t>
          </a:r>
          <a:r>
            <a:rPr lang="es-MX" sz="2000" b="1" kern="1200"/>
            <a:t>sabía que era falsa o actuó con desprecio por la verdad</a:t>
          </a:r>
          <a:r>
            <a:rPr lang="es-MX" sz="2000" kern="1200"/>
            <a:t> (real malicia)?</a:t>
          </a:r>
          <a:endParaRPr lang="en-US" sz="2000" kern="1200"/>
        </a:p>
      </dsp:txBody>
      <dsp:txXfrm>
        <a:off x="608017" y="2424594"/>
        <a:ext cx="4232760" cy="1908572"/>
      </dsp:txXfrm>
    </dsp:sp>
    <dsp:sp modelId="{102F6303-88BD-4454-993F-A6A755C7E340}">
      <dsp:nvSpPr>
        <dsp:cNvPr id="0" name=""/>
        <dsp:cNvSpPr/>
      </dsp:nvSpPr>
      <dsp:spPr>
        <a:xfrm>
          <a:off x="1097279" y="4730432"/>
          <a:ext cx="6217920" cy="20273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Si las tres respuestas son </a:t>
          </a:r>
          <a:r>
            <a:rPr lang="es-MX" sz="2000" b="1" kern="1200"/>
            <a:t>sí</a:t>
          </a:r>
          <a:r>
            <a:rPr lang="es-MX" sz="2000" kern="1200"/>
            <a:t>, se actualiza </a:t>
          </a:r>
          <a:r>
            <a:rPr lang="es-MX" sz="2000" b="1" kern="1200"/>
            <a:t>calumnia electoral</a:t>
          </a:r>
          <a:r>
            <a:rPr lang="es-MX" sz="2000" kern="1200"/>
            <a:t>.</a:t>
          </a:r>
          <a:endParaRPr lang="en-US" sz="2000" kern="1200"/>
        </a:p>
      </dsp:txBody>
      <dsp:txXfrm>
        <a:off x="1156657" y="4789810"/>
        <a:ext cx="4232760" cy="1908572"/>
      </dsp:txXfrm>
    </dsp:sp>
    <dsp:sp modelId="{FE9A3AD1-8D37-4777-BCEE-894F2C9F9A7B}">
      <dsp:nvSpPr>
        <dsp:cNvPr id="0" name=""/>
        <dsp:cNvSpPr/>
      </dsp:nvSpPr>
      <dsp:spPr>
        <a:xfrm>
          <a:off x="4900156" y="1537390"/>
          <a:ext cx="1317763" cy="131776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196653" y="1537390"/>
        <a:ext cx="724769" cy="991617"/>
      </dsp:txXfrm>
    </dsp:sp>
    <dsp:sp modelId="{DB7C1091-C39A-4000-8A9F-F930076038D9}">
      <dsp:nvSpPr>
        <dsp:cNvPr id="0" name=""/>
        <dsp:cNvSpPr/>
      </dsp:nvSpPr>
      <dsp:spPr>
        <a:xfrm>
          <a:off x="5448796" y="3889090"/>
          <a:ext cx="1317763" cy="131776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745293" y="3889090"/>
        <a:ext cx="724769" cy="99161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D4C2E-27B6-40F3-84B4-8A41E4ABE071}">
      <dsp:nvSpPr>
        <dsp:cNvPr id="0" name=""/>
        <dsp:cNvSpPr/>
      </dsp:nvSpPr>
      <dsp:spPr>
        <a:xfrm>
          <a:off x="0" y="0"/>
          <a:ext cx="5852160" cy="14060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La regulación de la libertad de expresión en materia electoral busca </a:t>
          </a:r>
          <a:r>
            <a:rPr lang="es-MX" sz="1700" b="1" kern="1200"/>
            <a:t>equilibrar dos valores democráticos fundamentales</a:t>
          </a:r>
          <a:r>
            <a:rPr lang="es-MX" sz="1700" kern="1200"/>
            <a:t>:</a:t>
          </a:r>
          <a:endParaRPr lang="en-US" sz="1700" kern="1200"/>
        </a:p>
      </dsp:txBody>
      <dsp:txXfrm>
        <a:off x="41181" y="41181"/>
        <a:ext cx="4216153" cy="1323650"/>
      </dsp:txXfrm>
    </dsp:sp>
    <dsp:sp modelId="{05C9AD51-4907-4027-B8A0-656183800FAB}">
      <dsp:nvSpPr>
        <dsp:cNvPr id="0" name=""/>
        <dsp:cNvSpPr/>
      </dsp:nvSpPr>
      <dsp:spPr>
        <a:xfrm>
          <a:off x="490118" y="1661651"/>
          <a:ext cx="5852160" cy="1406012"/>
        </a:xfrm>
        <a:prstGeom prst="roundRect">
          <a:avLst>
            <a:gd name="adj" fmla="val 10000"/>
          </a:avLst>
        </a:prstGeom>
        <a:solidFill>
          <a:schemeClr val="accent2">
            <a:hueOff val="3110027"/>
            <a:satOff val="4916"/>
            <a:lumOff val="-1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garantizar un </a:t>
          </a:r>
          <a:r>
            <a:rPr lang="es-MX" sz="1700" b="1" kern="1200"/>
            <a:t>debate político libre y plural</a:t>
          </a:r>
          <a:endParaRPr lang="en-US" sz="1700" kern="1200"/>
        </a:p>
      </dsp:txBody>
      <dsp:txXfrm>
        <a:off x="531299" y="1702832"/>
        <a:ext cx="4365771" cy="1323650"/>
      </dsp:txXfrm>
    </dsp:sp>
    <dsp:sp modelId="{393A4449-7CC9-49A5-85A3-CD5DE218EAF6}">
      <dsp:nvSpPr>
        <dsp:cNvPr id="0" name=""/>
        <dsp:cNvSpPr/>
      </dsp:nvSpPr>
      <dsp:spPr>
        <a:xfrm>
          <a:off x="972921" y="3323302"/>
          <a:ext cx="5852160" cy="1406012"/>
        </a:xfrm>
        <a:prstGeom prst="roundRect">
          <a:avLst>
            <a:gd name="adj" fmla="val 10000"/>
          </a:avLst>
        </a:prstGeom>
        <a:solidFill>
          <a:schemeClr val="accent2">
            <a:hueOff val="6220054"/>
            <a:satOff val="9831"/>
            <a:lumOff val="-3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evitar abusos que distorsionen la voluntad del electorado.</a:t>
          </a:r>
          <a:endParaRPr lang="en-US" sz="1700" kern="1200"/>
        </a:p>
      </dsp:txBody>
      <dsp:txXfrm>
        <a:off x="1014102" y="3364483"/>
        <a:ext cx="4373086" cy="1323650"/>
      </dsp:txXfrm>
    </dsp:sp>
    <dsp:sp modelId="{BC9CD66C-5CF1-4770-BBA8-56182081E7BE}">
      <dsp:nvSpPr>
        <dsp:cNvPr id="0" name=""/>
        <dsp:cNvSpPr/>
      </dsp:nvSpPr>
      <dsp:spPr>
        <a:xfrm>
          <a:off x="1463039" y="4984954"/>
          <a:ext cx="5852160" cy="1406012"/>
        </a:xfrm>
        <a:prstGeom prst="roundRect">
          <a:avLst>
            <a:gd name="adj" fmla="val 10000"/>
          </a:avLst>
        </a:prstGeom>
        <a:solidFill>
          <a:schemeClr val="accent2">
            <a:hueOff val="9330081"/>
            <a:satOff val="14747"/>
            <a:lumOff val="-50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Por esta razón, el derecho electoral contemporáneo no pretende limitar la crítica política, sino </a:t>
          </a:r>
          <a:r>
            <a:rPr lang="es-MX" sz="1700" b="1" kern="1200"/>
            <a:t>establecer límites cuando se vulneran derechos o se afecta la equidad de la contienda</a:t>
          </a:r>
          <a:r>
            <a:rPr lang="es-MX" sz="1700" kern="1200"/>
            <a:t>.</a:t>
          </a:r>
          <a:endParaRPr lang="en-US" sz="1700" kern="1200"/>
        </a:p>
      </dsp:txBody>
      <dsp:txXfrm>
        <a:off x="1504220" y="5026135"/>
        <a:ext cx="4365771" cy="1323650"/>
      </dsp:txXfrm>
    </dsp:sp>
    <dsp:sp modelId="{C49B81D3-C6E7-43A7-B20D-506917429447}">
      <dsp:nvSpPr>
        <dsp:cNvPr id="0" name=""/>
        <dsp:cNvSpPr/>
      </dsp:nvSpPr>
      <dsp:spPr>
        <a:xfrm>
          <a:off x="4938251" y="1076877"/>
          <a:ext cx="913908" cy="913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143880" y="1076877"/>
        <a:ext cx="502650" cy="687716"/>
      </dsp:txXfrm>
    </dsp:sp>
    <dsp:sp modelId="{2D91AB23-B762-433C-89C5-8D3B474F2172}">
      <dsp:nvSpPr>
        <dsp:cNvPr id="0" name=""/>
        <dsp:cNvSpPr/>
      </dsp:nvSpPr>
      <dsp:spPr>
        <a:xfrm>
          <a:off x="5428370" y="2738529"/>
          <a:ext cx="913908" cy="913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885157"/>
            <a:satOff val="-1489"/>
            <a:lumOff val="-28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885157"/>
              <a:satOff val="-1489"/>
              <a:lumOff val="-2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633999" y="2738529"/>
        <a:ext cx="502650" cy="687716"/>
      </dsp:txXfrm>
    </dsp:sp>
    <dsp:sp modelId="{199D319B-D057-4ECA-9AA5-D81C5090D859}">
      <dsp:nvSpPr>
        <dsp:cNvPr id="0" name=""/>
        <dsp:cNvSpPr/>
      </dsp:nvSpPr>
      <dsp:spPr>
        <a:xfrm>
          <a:off x="5911173" y="4400180"/>
          <a:ext cx="913908" cy="913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770315"/>
            <a:satOff val="-2978"/>
            <a:lumOff val="-57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770315"/>
              <a:satOff val="-2978"/>
              <a:lumOff val="-5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116802" y="4400180"/>
        <a:ext cx="502650" cy="68771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61E9A-E7C1-4EFE-8F24-53335CFC2F37}">
      <dsp:nvSpPr>
        <dsp:cNvPr id="0" name=""/>
        <dsp:cNvSpPr/>
      </dsp:nvSpPr>
      <dsp:spPr>
        <a:xfrm>
          <a:off x="0" y="96248"/>
          <a:ext cx="6629400" cy="934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De estas resoluciones del Tribunal Electoral del Poder Judicial de la Federación se desprenden </a:t>
          </a:r>
          <a:r>
            <a:rPr lang="es-MX" sz="1700" b="1" kern="1200" dirty="0"/>
            <a:t>cuatro reglas interpretativas fundamentales</a:t>
          </a:r>
          <a:r>
            <a:rPr lang="es-MX" sz="1700" kern="1200" dirty="0"/>
            <a:t>:</a:t>
          </a:r>
          <a:endParaRPr lang="en-US" sz="1700" kern="1200" dirty="0"/>
        </a:p>
      </dsp:txBody>
      <dsp:txXfrm>
        <a:off x="45635" y="141883"/>
        <a:ext cx="6538130" cy="843560"/>
      </dsp:txXfrm>
    </dsp:sp>
    <dsp:sp modelId="{BC055836-2C2C-4682-9834-BD6730DA4A6C}">
      <dsp:nvSpPr>
        <dsp:cNvPr id="0" name=""/>
        <dsp:cNvSpPr/>
      </dsp:nvSpPr>
      <dsp:spPr>
        <a:xfrm>
          <a:off x="0" y="1080038"/>
          <a:ext cx="6629400" cy="934830"/>
        </a:xfrm>
        <a:prstGeom prst="roundRect">
          <a:avLst/>
        </a:prstGeom>
        <a:solidFill>
          <a:schemeClr val="accent2">
            <a:hueOff val="1555014"/>
            <a:satOff val="2458"/>
            <a:lumOff val="-8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1. La calumnia requiere imputar hechos falsos</a:t>
          </a:r>
          <a:endParaRPr lang="en-US" sz="1700" kern="1200"/>
        </a:p>
      </dsp:txBody>
      <dsp:txXfrm>
        <a:off x="45635" y="1125673"/>
        <a:ext cx="6538130" cy="843560"/>
      </dsp:txXfrm>
    </dsp:sp>
    <dsp:sp modelId="{EC81A2E3-76CC-4EF1-A305-A6A7AADA98C1}">
      <dsp:nvSpPr>
        <dsp:cNvPr id="0" name=""/>
        <dsp:cNvSpPr/>
      </dsp:nvSpPr>
      <dsp:spPr>
        <a:xfrm>
          <a:off x="0" y="2063828"/>
          <a:ext cx="6629400" cy="934830"/>
        </a:xfrm>
        <a:prstGeom prst="roundRect">
          <a:avLst/>
        </a:prstGeom>
        <a:solidFill>
          <a:schemeClr val="accent2">
            <a:hueOff val="3110027"/>
            <a:satOff val="4916"/>
            <a:lumOff val="-1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No basta con que la expresión sea ofensiva o dura.</a:t>
          </a:r>
          <a:endParaRPr lang="en-US" sz="1700" kern="1200"/>
        </a:p>
      </dsp:txBody>
      <dsp:txXfrm>
        <a:off x="45635" y="2109463"/>
        <a:ext cx="6538130" cy="843560"/>
      </dsp:txXfrm>
    </dsp:sp>
    <dsp:sp modelId="{69452A6B-ED8E-4131-9761-2C3A5E55300E}">
      <dsp:nvSpPr>
        <dsp:cNvPr id="0" name=""/>
        <dsp:cNvSpPr/>
      </dsp:nvSpPr>
      <dsp:spPr>
        <a:xfrm>
          <a:off x="0" y="3047618"/>
          <a:ext cx="6629400" cy="934830"/>
        </a:xfrm>
        <a:prstGeom prst="roundRect">
          <a:avLst/>
        </a:prstGeom>
        <a:solidFill>
          <a:schemeClr val="accent2">
            <a:hueOff val="4665041"/>
            <a:satOff val="7373"/>
            <a:lumOff val="-25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Debe existir:</a:t>
          </a:r>
          <a:endParaRPr lang="en-US" sz="1700" kern="1200"/>
        </a:p>
      </dsp:txBody>
      <dsp:txXfrm>
        <a:off x="45635" y="3093253"/>
        <a:ext cx="6538130" cy="843560"/>
      </dsp:txXfrm>
    </dsp:sp>
    <dsp:sp modelId="{1B6D8AF1-FC5C-4797-90F5-0C77C037C73A}">
      <dsp:nvSpPr>
        <dsp:cNvPr id="0" name=""/>
        <dsp:cNvSpPr/>
      </dsp:nvSpPr>
      <dsp:spPr>
        <a:xfrm>
          <a:off x="0" y="4031408"/>
          <a:ext cx="6629400" cy="934830"/>
        </a:xfrm>
        <a:prstGeom prst="roundRect">
          <a:avLst/>
        </a:prstGeom>
        <a:solidFill>
          <a:schemeClr val="accent2">
            <a:hueOff val="6220054"/>
            <a:satOff val="9831"/>
            <a:lumOff val="-3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imputación de hechos</a:t>
          </a:r>
          <a:endParaRPr lang="en-US" sz="1700" kern="1200"/>
        </a:p>
      </dsp:txBody>
      <dsp:txXfrm>
        <a:off x="45635" y="4077043"/>
        <a:ext cx="6538130" cy="843560"/>
      </dsp:txXfrm>
    </dsp:sp>
    <dsp:sp modelId="{2686656E-9552-42FD-A6A8-52039624C1C8}">
      <dsp:nvSpPr>
        <dsp:cNvPr id="0" name=""/>
        <dsp:cNvSpPr/>
      </dsp:nvSpPr>
      <dsp:spPr>
        <a:xfrm>
          <a:off x="0" y="5015198"/>
          <a:ext cx="6629400" cy="934830"/>
        </a:xfrm>
        <a:prstGeom prst="roundRect">
          <a:avLst/>
        </a:prstGeom>
        <a:solidFill>
          <a:schemeClr val="accent2">
            <a:hueOff val="7775067"/>
            <a:satOff val="12289"/>
            <a:lumOff val="-42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falsedad</a:t>
          </a:r>
          <a:endParaRPr lang="en-US" sz="1700" kern="1200"/>
        </a:p>
      </dsp:txBody>
      <dsp:txXfrm>
        <a:off x="45635" y="5060833"/>
        <a:ext cx="6538130" cy="843560"/>
      </dsp:txXfrm>
    </dsp:sp>
    <dsp:sp modelId="{E693F384-5F92-4210-871D-DD2BC3462926}">
      <dsp:nvSpPr>
        <dsp:cNvPr id="0" name=""/>
        <dsp:cNvSpPr/>
      </dsp:nvSpPr>
      <dsp:spPr>
        <a:xfrm>
          <a:off x="0" y="5998988"/>
          <a:ext cx="6629400" cy="934830"/>
        </a:xfrm>
        <a:prstGeom prst="roundRect">
          <a:avLst/>
        </a:prstGeom>
        <a:solidFill>
          <a:schemeClr val="accent2">
            <a:hueOff val="9330081"/>
            <a:satOff val="14747"/>
            <a:lumOff val="-50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impacto en la reputación.</a:t>
          </a:r>
          <a:endParaRPr lang="en-US" sz="1700" kern="1200"/>
        </a:p>
      </dsp:txBody>
      <dsp:txXfrm>
        <a:off x="45635" y="6044623"/>
        <a:ext cx="6538130" cy="84356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8F4FA4-7058-4E92-A5A6-B476EA0F9270}">
      <dsp:nvSpPr>
        <dsp:cNvPr id="0" name=""/>
        <dsp:cNvSpPr/>
      </dsp:nvSpPr>
      <dsp:spPr>
        <a:xfrm>
          <a:off x="0" y="2279"/>
          <a:ext cx="6400798" cy="1155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25711-4B6D-4F57-A992-96ED5E9DF289}">
      <dsp:nvSpPr>
        <dsp:cNvPr id="0" name=""/>
        <dsp:cNvSpPr/>
      </dsp:nvSpPr>
      <dsp:spPr>
        <a:xfrm>
          <a:off x="349410" y="262170"/>
          <a:ext cx="635291" cy="6352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4D675-E34E-430B-930D-E7F7D1E952CD}">
      <dsp:nvSpPr>
        <dsp:cNvPr id="0" name=""/>
        <dsp:cNvSpPr/>
      </dsp:nvSpPr>
      <dsp:spPr>
        <a:xfrm>
          <a:off x="1334111" y="2279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2. Las opiniones no pueden ser calumniosas</a:t>
          </a:r>
          <a:endParaRPr lang="en-US" sz="2100" kern="1200"/>
        </a:p>
      </dsp:txBody>
      <dsp:txXfrm>
        <a:off x="1334111" y="2279"/>
        <a:ext cx="5066687" cy="1155074"/>
      </dsp:txXfrm>
    </dsp:sp>
    <dsp:sp modelId="{5FE3F6E0-2A40-4C6E-9A1F-A74B132A02DE}">
      <dsp:nvSpPr>
        <dsp:cNvPr id="0" name=""/>
        <dsp:cNvSpPr/>
      </dsp:nvSpPr>
      <dsp:spPr>
        <a:xfrm>
          <a:off x="0" y="1446122"/>
          <a:ext cx="6400798" cy="11550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5AA43-32F7-47D9-AE4D-C8195D32AE7B}">
      <dsp:nvSpPr>
        <dsp:cNvPr id="0" name=""/>
        <dsp:cNvSpPr/>
      </dsp:nvSpPr>
      <dsp:spPr>
        <a:xfrm>
          <a:off x="349410" y="1706014"/>
          <a:ext cx="635291" cy="6352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80CF0-CD00-4A15-B3BC-C2C780EC3CB7}">
      <dsp:nvSpPr>
        <dsp:cNvPr id="0" name=""/>
        <dsp:cNvSpPr/>
      </dsp:nvSpPr>
      <dsp:spPr>
        <a:xfrm>
          <a:off x="1334111" y="1446122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Las expresiones que constituyen </a:t>
          </a:r>
          <a:r>
            <a:rPr lang="es-MX" sz="2100" b="1" kern="1200"/>
            <a:t>juicios de valor o crítica política</a:t>
          </a:r>
          <a:r>
            <a:rPr lang="es-MX" sz="2100" kern="1200"/>
            <a:t> no pueden ser consideradas calumnia.</a:t>
          </a:r>
          <a:endParaRPr lang="en-US" sz="2100" kern="1200"/>
        </a:p>
      </dsp:txBody>
      <dsp:txXfrm>
        <a:off x="1334111" y="1446122"/>
        <a:ext cx="5066687" cy="1155074"/>
      </dsp:txXfrm>
    </dsp:sp>
    <dsp:sp modelId="{7B50EA05-0C76-403A-8E37-BAD9D39CF312}">
      <dsp:nvSpPr>
        <dsp:cNvPr id="0" name=""/>
        <dsp:cNvSpPr/>
      </dsp:nvSpPr>
      <dsp:spPr>
        <a:xfrm>
          <a:off x="0" y="2889965"/>
          <a:ext cx="6400798" cy="115507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917F4-BB32-4E6D-8C58-FF14AE2D9745}">
      <dsp:nvSpPr>
        <dsp:cNvPr id="0" name=""/>
        <dsp:cNvSpPr/>
      </dsp:nvSpPr>
      <dsp:spPr>
        <a:xfrm>
          <a:off x="349410" y="3149857"/>
          <a:ext cx="635291" cy="6352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C517F4-5560-4436-A1FE-B525065A6D7D}">
      <dsp:nvSpPr>
        <dsp:cNvPr id="0" name=""/>
        <dsp:cNvSpPr/>
      </dsp:nvSpPr>
      <dsp:spPr>
        <a:xfrm>
          <a:off x="1334111" y="2889965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3. La propaganda negativa es parte del debate democrático</a:t>
          </a:r>
          <a:endParaRPr lang="en-US" sz="2100" kern="1200"/>
        </a:p>
      </dsp:txBody>
      <dsp:txXfrm>
        <a:off x="1334111" y="2889965"/>
        <a:ext cx="5066687" cy="1155074"/>
      </dsp:txXfrm>
    </dsp:sp>
    <dsp:sp modelId="{B30EAE07-3571-4378-9E43-792AA1CF9718}">
      <dsp:nvSpPr>
        <dsp:cNvPr id="0" name=""/>
        <dsp:cNvSpPr/>
      </dsp:nvSpPr>
      <dsp:spPr>
        <a:xfrm>
          <a:off x="0" y="4333809"/>
          <a:ext cx="6400798" cy="11550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A16D9-2965-4181-84F9-ED00EE4C78A4}">
      <dsp:nvSpPr>
        <dsp:cNvPr id="0" name=""/>
        <dsp:cNvSpPr/>
      </dsp:nvSpPr>
      <dsp:spPr>
        <a:xfrm>
          <a:off x="349410" y="4593701"/>
          <a:ext cx="635291" cy="6352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9890A-2D03-4C23-B260-35AC81D663AE}">
      <dsp:nvSpPr>
        <dsp:cNvPr id="0" name=""/>
        <dsp:cNvSpPr/>
      </dsp:nvSpPr>
      <dsp:spPr>
        <a:xfrm>
          <a:off x="1334111" y="4333809"/>
          <a:ext cx="5066687" cy="115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245" tIns="122245" rIns="122245" bIns="12224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El tribunal ha reconocido que </a:t>
          </a:r>
          <a:r>
            <a:rPr lang="es-MX" sz="2100" b="1" kern="1200"/>
            <a:t>criticar al adversario político es legítimo en una democracia</a:t>
          </a:r>
          <a:r>
            <a:rPr lang="es-MX" sz="2100" kern="1200"/>
            <a:t>.</a:t>
          </a:r>
          <a:endParaRPr lang="en-US" sz="2100" kern="1200"/>
        </a:p>
      </dsp:txBody>
      <dsp:txXfrm>
        <a:off x="1334111" y="4333809"/>
        <a:ext cx="5066687" cy="115507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A2032-DCF2-411C-A099-6C29E4222725}">
      <dsp:nvSpPr>
        <dsp:cNvPr id="0" name=""/>
        <dsp:cNvSpPr/>
      </dsp:nvSpPr>
      <dsp:spPr>
        <a:xfrm>
          <a:off x="785946" y="3716"/>
          <a:ext cx="2107294" cy="12643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4. El análisis debe considerar el contexto electoral</a:t>
          </a:r>
          <a:endParaRPr lang="en-US" sz="1900" kern="1200"/>
        </a:p>
      </dsp:txBody>
      <dsp:txXfrm>
        <a:off x="822978" y="40748"/>
        <a:ext cx="2033230" cy="1190312"/>
      </dsp:txXfrm>
    </dsp:sp>
    <dsp:sp modelId="{147C2F12-9328-4666-A729-A3453B083982}">
      <dsp:nvSpPr>
        <dsp:cNvPr id="0" name=""/>
        <dsp:cNvSpPr/>
      </dsp:nvSpPr>
      <dsp:spPr>
        <a:xfrm>
          <a:off x="3078683" y="374600"/>
          <a:ext cx="446746" cy="522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3078683" y="479122"/>
        <a:ext cx="312722" cy="313565"/>
      </dsp:txXfrm>
    </dsp:sp>
    <dsp:sp modelId="{3872D00E-CB29-46FE-A811-D89BE5D07C47}">
      <dsp:nvSpPr>
        <dsp:cNvPr id="0" name=""/>
        <dsp:cNvSpPr/>
      </dsp:nvSpPr>
      <dsp:spPr>
        <a:xfrm>
          <a:off x="3736158" y="3716"/>
          <a:ext cx="2107294" cy="12643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Los tribunales deben analizar:</a:t>
          </a:r>
          <a:endParaRPr lang="en-US" sz="1900" kern="1200"/>
        </a:p>
      </dsp:txBody>
      <dsp:txXfrm>
        <a:off x="3773190" y="40748"/>
        <a:ext cx="2033230" cy="1190312"/>
      </dsp:txXfrm>
    </dsp:sp>
    <dsp:sp modelId="{83C9AD6B-3AC8-422E-99D2-FAEBC3C4AB36}">
      <dsp:nvSpPr>
        <dsp:cNvPr id="0" name=""/>
        <dsp:cNvSpPr/>
      </dsp:nvSpPr>
      <dsp:spPr>
        <a:xfrm rot="5400000">
          <a:off x="4566433" y="1415604"/>
          <a:ext cx="446746" cy="522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4633024" y="1453535"/>
        <a:ext cx="313565" cy="312722"/>
      </dsp:txXfrm>
    </dsp:sp>
    <dsp:sp modelId="{11A3705C-800B-48CF-A083-4258669FBE14}">
      <dsp:nvSpPr>
        <dsp:cNvPr id="0" name=""/>
        <dsp:cNvSpPr/>
      </dsp:nvSpPr>
      <dsp:spPr>
        <a:xfrm>
          <a:off x="3736158" y="2111011"/>
          <a:ext cx="2107294" cy="12643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el mensaje completo</a:t>
          </a:r>
          <a:endParaRPr lang="en-US" sz="1900" kern="1200"/>
        </a:p>
      </dsp:txBody>
      <dsp:txXfrm>
        <a:off x="3773190" y="2148043"/>
        <a:ext cx="2033230" cy="1190312"/>
      </dsp:txXfrm>
    </dsp:sp>
    <dsp:sp modelId="{35DCCA5F-025D-452C-8C07-B0296C476277}">
      <dsp:nvSpPr>
        <dsp:cNvPr id="0" name=""/>
        <dsp:cNvSpPr/>
      </dsp:nvSpPr>
      <dsp:spPr>
        <a:xfrm rot="10800000">
          <a:off x="3103970" y="2481895"/>
          <a:ext cx="446746" cy="522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3237994" y="2586417"/>
        <a:ext cx="312722" cy="313565"/>
      </dsp:txXfrm>
    </dsp:sp>
    <dsp:sp modelId="{8DE75820-F043-4054-875F-86113878A057}">
      <dsp:nvSpPr>
        <dsp:cNvPr id="0" name=""/>
        <dsp:cNvSpPr/>
      </dsp:nvSpPr>
      <dsp:spPr>
        <a:xfrm>
          <a:off x="785946" y="2111011"/>
          <a:ext cx="2107294" cy="12643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el contexto político</a:t>
          </a:r>
          <a:endParaRPr lang="en-US" sz="1900" kern="1200"/>
        </a:p>
      </dsp:txBody>
      <dsp:txXfrm>
        <a:off x="822978" y="2148043"/>
        <a:ext cx="2033230" cy="1190312"/>
      </dsp:txXfrm>
    </dsp:sp>
    <dsp:sp modelId="{F77A52A9-A9BD-4244-88F4-1D41D7F42DC3}">
      <dsp:nvSpPr>
        <dsp:cNvPr id="0" name=""/>
        <dsp:cNvSpPr/>
      </dsp:nvSpPr>
      <dsp:spPr>
        <a:xfrm rot="5400000">
          <a:off x="1616220" y="3522899"/>
          <a:ext cx="446746" cy="522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682811" y="3560830"/>
        <a:ext cx="313565" cy="312722"/>
      </dsp:txXfrm>
    </dsp:sp>
    <dsp:sp modelId="{EB95DC24-703A-4930-8D0F-C07CB208183C}">
      <dsp:nvSpPr>
        <dsp:cNvPr id="0" name=""/>
        <dsp:cNvSpPr/>
      </dsp:nvSpPr>
      <dsp:spPr>
        <a:xfrm>
          <a:off x="785946" y="4218306"/>
          <a:ext cx="2107294" cy="12643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el tipo de actor involucrado.</a:t>
          </a:r>
          <a:endParaRPr lang="en-US" sz="1900" kern="1200"/>
        </a:p>
      </dsp:txBody>
      <dsp:txXfrm>
        <a:off x="822978" y="4255338"/>
        <a:ext cx="2033230" cy="1190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FC8E68-D7F2-4B0A-A6AE-8BFBE60F1A6D}">
      <dsp:nvSpPr>
        <dsp:cNvPr id="0" name=""/>
        <dsp:cNvSpPr/>
      </dsp:nvSpPr>
      <dsp:spPr>
        <a:xfrm>
          <a:off x="234349" y="0"/>
          <a:ext cx="5233341" cy="11521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En el contexto electoral, la calumnia se configura cuando:</a:t>
          </a:r>
          <a:endParaRPr lang="en-US" sz="1700" kern="1200"/>
        </a:p>
      </dsp:txBody>
      <dsp:txXfrm>
        <a:off x="268094" y="33745"/>
        <a:ext cx="3855288" cy="1084654"/>
      </dsp:txXfrm>
    </dsp:sp>
    <dsp:sp modelId="{CC94F74F-4884-4793-ACEC-1DCE7DFA9555}">
      <dsp:nvSpPr>
        <dsp:cNvPr id="0" name=""/>
        <dsp:cNvSpPr/>
      </dsp:nvSpPr>
      <dsp:spPr>
        <a:xfrm>
          <a:off x="390801" y="1312164"/>
          <a:ext cx="5233341" cy="11521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se atribuye un hecho falso</a:t>
          </a:r>
          <a:endParaRPr lang="en-US" sz="1700" kern="1200"/>
        </a:p>
      </dsp:txBody>
      <dsp:txXfrm>
        <a:off x="424546" y="1345909"/>
        <a:ext cx="4026156" cy="1084654"/>
      </dsp:txXfrm>
    </dsp:sp>
    <dsp:sp modelId="{FECDB3CA-4BD0-4AF0-B2FA-CBE5665003C6}">
      <dsp:nvSpPr>
        <dsp:cNvPr id="0" name=""/>
        <dsp:cNvSpPr/>
      </dsp:nvSpPr>
      <dsp:spPr>
        <a:xfrm>
          <a:off x="781603" y="2624328"/>
          <a:ext cx="5233341" cy="11521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se atribuye un delito</a:t>
          </a:r>
          <a:endParaRPr lang="en-US" sz="1700" kern="1200"/>
        </a:p>
      </dsp:txBody>
      <dsp:txXfrm>
        <a:off x="815348" y="2658073"/>
        <a:ext cx="4026156" cy="1084654"/>
      </dsp:txXfrm>
    </dsp:sp>
    <dsp:sp modelId="{1AA2DB84-5A94-4945-9ABC-7415A6C93A7C}">
      <dsp:nvSpPr>
        <dsp:cNvPr id="0" name=""/>
        <dsp:cNvSpPr/>
      </dsp:nvSpPr>
      <dsp:spPr>
        <a:xfrm>
          <a:off x="1172404" y="3936492"/>
          <a:ext cx="5233341" cy="11521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la imputación puede afectar la reputación de la persona en el debate público.</a:t>
          </a:r>
          <a:endParaRPr lang="en-US" sz="1700" kern="1200"/>
        </a:p>
      </dsp:txBody>
      <dsp:txXfrm>
        <a:off x="1206149" y="3970237"/>
        <a:ext cx="4026156" cy="1084654"/>
      </dsp:txXfrm>
    </dsp:sp>
    <dsp:sp modelId="{B57BB3B4-DE45-4EAC-B0D5-09DBFBB4BC5A}">
      <dsp:nvSpPr>
        <dsp:cNvPr id="0" name=""/>
        <dsp:cNvSpPr/>
      </dsp:nvSpPr>
      <dsp:spPr>
        <a:xfrm>
          <a:off x="1563206" y="5248656"/>
          <a:ext cx="5233341" cy="115214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La regulación busca evitar que el debate político se base en </a:t>
          </a:r>
          <a:r>
            <a:rPr lang="es-MX" sz="1700" b="1" kern="1200"/>
            <a:t>acusaciones falsas que distorsionen la voluntad del electorado</a:t>
          </a:r>
          <a:r>
            <a:rPr lang="es-MX" sz="1700" kern="1200"/>
            <a:t>.</a:t>
          </a:r>
          <a:endParaRPr lang="en-US" sz="1700" kern="1200"/>
        </a:p>
      </dsp:txBody>
      <dsp:txXfrm>
        <a:off x="1596951" y="5282401"/>
        <a:ext cx="4026156" cy="1084654"/>
      </dsp:txXfrm>
    </dsp:sp>
    <dsp:sp modelId="{CC500005-0C72-47B5-8AEA-260AF22B60D1}">
      <dsp:nvSpPr>
        <dsp:cNvPr id="0" name=""/>
        <dsp:cNvSpPr/>
      </dsp:nvSpPr>
      <dsp:spPr>
        <a:xfrm>
          <a:off x="4484448" y="841705"/>
          <a:ext cx="748893" cy="748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4652949" y="841705"/>
        <a:ext cx="411891" cy="563542"/>
      </dsp:txXfrm>
    </dsp:sp>
    <dsp:sp modelId="{CC589423-B9C5-4810-8144-3456A3C09425}">
      <dsp:nvSpPr>
        <dsp:cNvPr id="0" name=""/>
        <dsp:cNvSpPr/>
      </dsp:nvSpPr>
      <dsp:spPr>
        <a:xfrm>
          <a:off x="4875249" y="2153869"/>
          <a:ext cx="748893" cy="748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5043750" y="2153869"/>
        <a:ext cx="411891" cy="563542"/>
      </dsp:txXfrm>
    </dsp:sp>
    <dsp:sp modelId="{C3C2F414-5FBA-4422-9561-07E7F4ADD32F}">
      <dsp:nvSpPr>
        <dsp:cNvPr id="0" name=""/>
        <dsp:cNvSpPr/>
      </dsp:nvSpPr>
      <dsp:spPr>
        <a:xfrm>
          <a:off x="5266051" y="3446830"/>
          <a:ext cx="748893" cy="748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5434552" y="3446830"/>
        <a:ext cx="411891" cy="563542"/>
      </dsp:txXfrm>
    </dsp:sp>
    <dsp:sp modelId="{EE0027F8-9293-4ACA-A79B-96034859D005}">
      <dsp:nvSpPr>
        <dsp:cNvPr id="0" name=""/>
        <dsp:cNvSpPr/>
      </dsp:nvSpPr>
      <dsp:spPr>
        <a:xfrm>
          <a:off x="5656852" y="4771796"/>
          <a:ext cx="748893" cy="74889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5825353" y="4771796"/>
        <a:ext cx="411891" cy="5635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FDFCE-E5A8-41F8-AA7B-BF915E684685}">
      <dsp:nvSpPr>
        <dsp:cNvPr id="0" name=""/>
        <dsp:cNvSpPr/>
      </dsp:nvSpPr>
      <dsp:spPr>
        <a:xfrm>
          <a:off x="0" y="0"/>
          <a:ext cx="5120639" cy="12080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La jurisprudencia del </a:t>
          </a:r>
          <a:r>
            <a:rPr lang="es-MX" sz="1700" b="1" kern="1200" dirty="0"/>
            <a:t>Tribunal Electoral del Poder Judicial de la Federación</a:t>
          </a:r>
          <a:r>
            <a:rPr lang="es-MX" sz="1700" kern="1200" dirty="0"/>
            <a:t> ha establecido elementos clave para identificar la calumnia:</a:t>
          </a:r>
          <a:endParaRPr lang="en-US" sz="1700" kern="1200" dirty="0"/>
        </a:p>
      </dsp:txBody>
      <dsp:txXfrm>
        <a:off x="35383" y="35383"/>
        <a:ext cx="3714971" cy="1137289"/>
      </dsp:txXfrm>
    </dsp:sp>
    <dsp:sp modelId="{A86BFE30-9A67-48AD-A337-C488B57D0C78}">
      <dsp:nvSpPr>
        <dsp:cNvPr id="0" name=""/>
        <dsp:cNvSpPr/>
      </dsp:nvSpPr>
      <dsp:spPr>
        <a:xfrm>
          <a:off x="428853" y="1427702"/>
          <a:ext cx="5120639" cy="12080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Elementos</a:t>
          </a:r>
          <a:br>
            <a:rPr lang="es-MX" sz="1700" b="1" kern="1200"/>
          </a:br>
          <a:r>
            <a:rPr lang="es-MX" sz="1700" b="1" kern="1200"/>
            <a:t>1. Imputación de un hecho o delito</a:t>
          </a:r>
          <a:endParaRPr lang="en-US" sz="1700" kern="1200"/>
        </a:p>
      </dsp:txBody>
      <dsp:txXfrm>
        <a:off x="464236" y="1463085"/>
        <a:ext cx="3835783" cy="1137289"/>
      </dsp:txXfrm>
    </dsp:sp>
    <dsp:sp modelId="{947E2E15-1BE5-47F1-A1DA-05D2FB4BFEDD}">
      <dsp:nvSpPr>
        <dsp:cNvPr id="0" name=""/>
        <dsp:cNvSpPr/>
      </dsp:nvSpPr>
      <dsp:spPr>
        <a:xfrm>
          <a:off x="851306" y="2855404"/>
          <a:ext cx="5120639" cy="12080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2. Falsedad del hecho imputado</a:t>
          </a:r>
          <a:endParaRPr lang="en-US" sz="1700" kern="1200"/>
        </a:p>
      </dsp:txBody>
      <dsp:txXfrm>
        <a:off x="886689" y="2890787"/>
        <a:ext cx="3842184" cy="1137289"/>
      </dsp:txXfrm>
    </dsp:sp>
    <dsp:sp modelId="{77635A7B-97D0-466A-A2D4-E81DF7E70809}">
      <dsp:nvSpPr>
        <dsp:cNvPr id="0" name=""/>
        <dsp:cNvSpPr/>
      </dsp:nvSpPr>
      <dsp:spPr>
        <a:xfrm>
          <a:off x="1280159" y="4283107"/>
          <a:ext cx="5120639" cy="1208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3. Impacto en la reputación de la persona</a:t>
          </a:r>
          <a:r>
            <a:rPr lang="es-MX" sz="1700" kern="1200"/>
            <a:t>.</a:t>
          </a:r>
          <a:endParaRPr lang="en-US" sz="1700" kern="1200"/>
        </a:p>
      </dsp:txBody>
      <dsp:txXfrm>
        <a:off x="1315542" y="4318490"/>
        <a:ext cx="3835783" cy="1137289"/>
      </dsp:txXfrm>
    </dsp:sp>
    <dsp:sp modelId="{D3B38389-EE3A-44BE-A465-634027AA898A}">
      <dsp:nvSpPr>
        <dsp:cNvPr id="0" name=""/>
        <dsp:cNvSpPr/>
      </dsp:nvSpPr>
      <dsp:spPr>
        <a:xfrm>
          <a:off x="4335402" y="925260"/>
          <a:ext cx="785236" cy="78523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512080" y="925260"/>
        <a:ext cx="431880" cy="590890"/>
      </dsp:txXfrm>
    </dsp:sp>
    <dsp:sp modelId="{1FFE3565-110C-498D-9972-0D76E1198162}">
      <dsp:nvSpPr>
        <dsp:cNvPr id="0" name=""/>
        <dsp:cNvSpPr/>
      </dsp:nvSpPr>
      <dsp:spPr>
        <a:xfrm>
          <a:off x="4764256" y="2352963"/>
          <a:ext cx="785236" cy="78523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940934" y="2352963"/>
        <a:ext cx="431880" cy="590890"/>
      </dsp:txXfrm>
    </dsp:sp>
    <dsp:sp modelId="{66AED051-C5B1-479F-9C4E-C8149A1AC162}">
      <dsp:nvSpPr>
        <dsp:cNvPr id="0" name=""/>
        <dsp:cNvSpPr/>
      </dsp:nvSpPr>
      <dsp:spPr>
        <a:xfrm>
          <a:off x="5186709" y="3780665"/>
          <a:ext cx="785236" cy="78523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363387" y="3780665"/>
        <a:ext cx="431880" cy="5908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67DEE-BA21-439A-83DB-BB539A8F834F}">
      <dsp:nvSpPr>
        <dsp:cNvPr id="0" name=""/>
        <dsp:cNvSpPr/>
      </dsp:nvSpPr>
      <dsp:spPr>
        <a:xfrm>
          <a:off x="319102" y="1488"/>
          <a:ext cx="2744092" cy="164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 </a:t>
          </a:r>
          <a:r>
            <a:rPr lang="es-MX" sz="1600" b="1" kern="1200" dirty="0"/>
            <a:t>Sala Superior del Tribunal Electoral del Poder Judicial de la Federación</a:t>
          </a:r>
          <a:r>
            <a:rPr lang="es-MX" sz="1600" kern="1200" dirty="0"/>
            <a:t> ha establecido que para que exista calumnia deben concurrir </a:t>
          </a:r>
          <a:r>
            <a:rPr lang="es-MX" sz="1600" b="1" kern="1200" dirty="0"/>
            <a:t>tres elementos básicos</a:t>
          </a:r>
          <a:r>
            <a:rPr lang="es-MX" sz="1600" kern="1200" dirty="0"/>
            <a:t>:</a:t>
          </a:r>
          <a:endParaRPr lang="en-US" sz="1600" kern="1200" dirty="0"/>
        </a:p>
      </dsp:txBody>
      <dsp:txXfrm>
        <a:off x="319102" y="1488"/>
        <a:ext cx="2744092" cy="1646455"/>
      </dsp:txXfrm>
    </dsp:sp>
    <dsp:sp modelId="{AF61878D-AF50-436C-9443-352D348A6291}">
      <dsp:nvSpPr>
        <dsp:cNvPr id="0" name=""/>
        <dsp:cNvSpPr/>
      </dsp:nvSpPr>
      <dsp:spPr>
        <a:xfrm>
          <a:off x="3337604" y="1488"/>
          <a:ext cx="2744092" cy="164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Imputación de un hecho o delito</a:t>
          </a:r>
          <a:br>
            <a:rPr lang="es-MX" sz="1600" kern="1200"/>
          </a:br>
          <a:r>
            <a:rPr lang="es-MX" sz="1600" kern="1200"/>
            <a:t>Debe atribuirse una conducta específica.</a:t>
          </a:r>
          <a:endParaRPr lang="en-US" sz="1600" kern="1200"/>
        </a:p>
      </dsp:txBody>
      <dsp:txXfrm>
        <a:off x="3337604" y="1488"/>
        <a:ext cx="2744092" cy="1646455"/>
      </dsp:txXfrm>
    </dsp:sp>
    <dsp:sp modelId="{C68E5873-AAF7-4DD2-B6B2-903795BEDE32}">
      <dsp:nvSpPr>
        <dsp:cNvPr id="0" name=""/>
        <dsp:cNvSpPr/>
      </dsp:nvSpPr>
      <dsp:spPr>
        <a:xfrm>
          <a:off x="319102" y="1922353"/>
          <a:ext cx="2744092" cy="164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Falsedad de la imputación</a:t>
          </a:r>
          <a:br>
            <a:rPr lang="es-MX" sz="1600" kern="1200"/>
          </a:br>
          <a:r>
            <a:rPr lang="es-MX" sz="1600" kern="1200"/>
            <a:t>La información difundida debe ser objetivamente falsa.</a:t>
          </a:r>
          <a:endParaRPr lang="en-US" sz="1600" kern="1200"/>
        </a:p>
      </dsp:txBody>
      <dsp:txXfrm>
        <a:off x="319102" y="1922353"/>
        <a:ext cx="2744092" cy="1646455"/>
      </dsp:txXfrm>
    </dsp:sp>
    <dsp:sp modelId="{3EC436DC-A81B-43DF-A678-376076C9F355}">
      <dsp:nvSpPr>
        <dsp:cNvPr id="0" name=""/>
        <dsp:cNvSpPr/>
      </dsp:nvSpPr>
      <dsp:spPr>
        <a:xfrm>
          <a:off x="3337604" y="1922353"/>
          <a:ext cx="2744092" cy="164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/>
            <a:t>Impacto en el proceso electoral o reputación</a:t>
          </a:r>
          <a:endParaRPr lang="en-US" sz="1600" kern="1200"/>
        </a:p>
      </dsp:txBody>
      <dsp:txXfrm>
        <a:off x="3337604" y="1922353"/>
        <a:ext cx="2744092" cy="1646455"/>
      </dsp:txXfrm>
    </dsp:sp>
    <dsp:sp modelId="{18C1CC6C-B655-45E2-9B3E-834BDFD68007}">
      <dsp:nvSpPr>
        <dsp:cNvPr id="0" name=""/>
        <dsp:cNvSpPr/>
      </dsp:nvSpPr>
      <dsp:spPr>
        <a:xfrm>
          <a:off x="1828353" y="3843218"/>
          <a:ext cx="2744092" cy="1646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Debe tratarse de propaganda o mensaje difundido en el contexto de la contienda electoral.</a:t>
          </a:r>
          <a:endParaRPr lang="en-US" sz="1600" kern="1200"/>
        </a:p>
      </dsp:txBody>
      <dsp:txXfrm>
        <a:off x="1828353" y="3843218"/>
        <a:ext cx="2744092" cy="16464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C0C92-F0D2-42EA-9025-DBFF3CDDCDFF}">
      <dsp:nvSpPr>
        <dsp:cNvPr id="0" name=""/>
        <dsp:cNvSpPr/>
      </dsp:nvSpPr>
      <dsp:spPr>
        <a:xfrm>
          <a:off x="0" y="652151"/>
          <a:ext cx="4610986" cy="12039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629FC-4E31-491B-A788-9E76DEAC1D4D}">
      <dsp:nvSpPr>
        <dsp:cNvPr id="0" name=""/>
        <dsp:cNvSpPr/>
      </dsp:nvSpPr>
      <dsp:spPr>
        <a:xfrm>
          <a:off x="364201" y="923044"/>
          <a:ext cx="662184" cy="6621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4FE7D-A499-4799-9464-75F41E6B314A}">
      <dsp:nvSpPr>
        <dsp:cNvPr id="0" name=""/>
        <dsp:cNvSpPr/>
      </dsp:nvSpPr>
      <dsp:spPr>
        <a:xfrm>
          <a:off x="1390586" y="652151"/>
          <a:ext cx="3220399" cy="1203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420" tIns="127420" rIns="127420" bIns="12742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/>
            <a:t>1. Protección reforzada del debate político</a:t>
          </a:r>
          <a:endParaRPr lang="en-US" sz="2000" kern="1200"/>
        </a:p>
      </dsp:txBody>
      <dsp:txXfrm>
        <a:off x="1390586" y="652151"/>
        <a:ext cx="3220399" cy="1203971"/>
      </dsp:txXfrm>
    </dsp:sp>
    <dsp:sp modelId="{C3F5FFB7-81F8-4D7C-AF92-7AA5B9C2FBD2}">
      <dsp:nvSpPr>
        <dsp:cNvPr id="0" name=""/>
        <dsp:cNvSpPr/>
      </dsp:nvSpPr>
      <dsp:spPr>
        <a:xfrm>
          <a:off x="0" y="2157114"/>
          <a:ext cx="4610986" cy="12039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AE076-04BA-43DC-8B5B-D550EA1F3722}">
      <dsp:nvSpPr>
        <dsp:cNvPr id="0" name=""/>
        <dsp:cNvSpPr/>
      </dsp:nvSpPr>
      <dsp:spPr>
        <a:xfrm>
          <a:off x="364201" y="2428008"/>
          <a:ext cx="662184" cy="6621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03418-227E-4C58-B2B3-E89C9D45AC57}">
      <dsp:nvSpPr>
        <dsp:cNvPr id="0" name=""/>
        <dsp:cNvSpPr/>
      </dsp:nvSpPr>
      <dsp:spPr>
        <a:xfrm>
          <a:off x="1390586" y="2157114"/>
          <a:ext cx="3220399" cy="1203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420" tIns="127420" rIns="127420" bIns="12742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El discurso electoral tiene </a:t>
          </a:r>
          <a:r>
            <a:rPr lang="es-MX" sz="2000" b="1" kern="1200"/>
            <a:t>máxima protección constitucional</a:t>
          </a:r>
          <a:r>
            <a:rPr lang="es-MX" sz="2000" kern="1200"/>
            <a:t>.</a:t>
          </a:r>
          <a:endParaRPr lang="en-US" sz="2000" kern="1200"/>
        </a:p>
      </dsp:txBody>
      <dsp:txXfrm>
        <a:off x="1390586" y="2157114"/>
        <a:ext cx="3220399" cy="12039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7288A-E8D4-48D2-8122-0DC8C9BB27B8}">
      <dsp:nvSpPr>
        <dsp:cNvPr id="0" name=""/>
        <dsp:cNvSpPr/>
      </dsp:nvSpPr>
      <dsp:spPr>
        <a:xfrm>
          <a:off x="0" y="210218"/>
          <a:ext cx="4610986" cy="175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/>
            <a:t>3. Diferencia entre hechos y opiniones</a:t>
          </a:r>
          <a:endParaRPr lang="en-US" sz="3200" kern="1200"/>
        </a:p>
      </dsp:txBody>
      <dsp:txXfrm>
        <a:off x="85444" y="295662"/>
        <a:ext cx="4440098" cy="1579432"/>
      </dsp:txXfrm>
    </dsp:sp>
    <dsp:sp modelId="{2279CF3E-8E21-4AE9-A03E-C2865C81B9C4}">
      <dsp:nvSpPr>
        <dsp:cNvPr id="0" name=""/>
        <dsp:cNvSpPr/>
      </dsp:nvSpPr>
      <dsp:spPr>
        <a:xfrm>
          <a:off x="0" y="2052698"/>
          <a:ext cx="4610986" cy="175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/>
            <a:t>Las </a:t>
          </a:r>
          <a:r>
            <a:rPr lang="es-MX" sz="3200" b="1" kern="1200"/>
            <a:t>opiniones o juicios de valor</a:t>
          </a:r>
          <a:r>
            <a:rPr lang="es-MX" sz="3200" kern="1200"/>
            <a:t> no pueden ser calificadas como falsas.</a:t>
          </a:r>
          <a:endParaRPr lang="en-US" sz="3200" kern="1200"/>
        </a:p>
      </dsp:txBody>
      <dsp:txXfrm>
        <a:off x="85444" y="2138142"/>
        <a:ext cx="4440098" cy="15794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770D5-B76F-4139-9090-ACF6B95DB113}">
      <dsp:nvSpPr>
        <dsp:cNvPr id="0" name=""/>
        <dsp:cNvSpPr/>
      </dsp:nvSpPr>
      <dsp:spPr>
        <a:xfrm>
          <a:off x="1671600" y="168767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139D0-A6E4-43F1-9C5A-0A5BCF2FDD57}">
      <dsp:nvSpPr>
        <dsp:cNvPr id="0" name=""/>
        <dsp:cNvSpPr/>
      </dsp:nvSpPr>
      <dsp:spPr>
        <a:xfrm>
          <a:off x="483600" y="2583095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5. Interpretación restrictiva de la sanción</a:t>
          </a:r>
          <a:endParaRPr lang="en-US" sz="2200" kern="1200"/>
        </a:p>
      </dsp:txBody>
      <dsp:txXfrm>
        <a:off x="483600" y="2583095"/>
        <a:ext cx="4320000" cy="720000"/>
      </dsp:txXfrm>
    </dsp:sp>
    <dsp:sp modelId="{10B92333-155E-4439-AF15-1F60DA70C760}">
      <dsp:nvSpPr>
        <dsp:cNvPr id="0" name=""/>
        <dsp:cNvSpPr/>
      </dsp:nvSpPr>
      <dsp:spPr>
        <a:xfrm>
          <a:off x="6747600" y="16876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91D9E-D6AF-44B5-AC95-984C15A836FF}">
      <dsp:nvSpPr>
        <dsp:cNvPr id="0" name=""/>
        <dsp:cNvSpPr/>
      </dsp:nvSpPr>
      <dsp:spPr>
        <a:xfrm>
          <a:off x="5559600" y="2583095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Las sanciones por calumnia deben aplicarse </a:t>
          </a:r>
          <a:r>
            <a:rPr lang="es-MX" sz="2200" b="1" kern="1200"/>
            <a:t>de manera excepcional</a:t>
          </a:r>
          <a:r>
            <a:rPr lang="es-MX" sz="2200" kern="1200"/>
            <a:t>.</a:t>
          </a:r>
          <a:endParaRPr lang="en-US" sz="2200" kern="1200"/>
        </a:p>
      </dsp:txBody>
      <dsp:txXfrm>
        <a:off x="5559600" y="2583095"/>
        <a:ext cx="432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CD09F-7CA0-4272-BA49-F4B94288A040}">
      <dsp:nvSpPr>
        <dsp:cNvPr id="0" name=""/>
        <dsp:cNvSpPr/>
      </dsp:nvSpPr>
      <dsp:spPr>
        <a:xfrm>
          <a:off x="0" y="94879"/>
          <a:ext cx="6400401" cy="998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No constituye calumnia:</a:t>
          </a:r>
          <a:endParaRPr lang="en-US" sz="1800" kern="1200"/>
        </a:p>
      </dsp:txBody>
      <dsp:txXfrm>
        <a:off x="48737" y="143616"/>
        <a:ext cx="6302927" cy="900901"/>
      </dsp:txXfrm>
    </dsp:sp>
    <dsp:sp modelId="{3BD73F12-3B37-4DCC-A97F-6FAFC03BC768}">
      <dsp:nvSpPr>
        <dsp:cNvPr id="0" name=""/>
        <dsp:cNvSpPr/>
      </dsp:nvSpPr>
      <dsp:spPr>
        <a:xfrm>
          <a:off x="0" y="1145095"/>
          <a:ext cx="6400401" cy="998375"/>
        </a:xfrm>
        <a:prstGeom prst="roundRect">
          <a:avLst/>
        </a:prstGeom>
        <a:solidFill>
          <a:schemeClr val="accent2">
            <a:hueOff val="2332520"/>
            <a:satOff val="3687"/>
            <a:lumOff val="-12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crítica política</a:t>
          </a:r>
          <a:endParaRPr lang="en-US" sz="1800" kern="1200"/>
        </a:p>
      </dsp:txBody>
      <dsp:txXfrm>
        <a:off x="48737" y="1193832"/>
        <a:ext cx="6302927" cy="900901"/>
      </dsp:txXfrm>
    </dsp:sp>
    <dsp:sp modelId="{A4A1CB69-D86A-4D6D-A5CB-AB7D2E737125}">
      <dsp:nvSpPr>
        <dsp:cNvPr id="0" name=""/>
        <dsp:cNvSpPr/>
      </dsp:nvSpPr>
      <dsp:spPr>
        <a:xfrm>
          <a:off x="0" y="2195310"/>
          <a:ext cx="6400401" cy="998375"/>
        </a:xfrm>
        <a:prstGeom prst="roundRect">
          <a:avLst/>
        </a:prstGeom>
        <a:solidFill>
          <a:schemeClr val="accent2">
            <a:hueOff val="4665041"/>
            <a:satOff val="7373"/>
            <a:lumOff val="-25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opiniones negativas</a:t>
          </a:r>
          <a:endParaRPr lang="en-US" sz="1800" kern="1200"/>
        </a:p>
      </dsp:txBody>
      <dsp:txXfrm>
        <a:off x="48737" y="2244047"/>
        <a:ext cx="6302927" cy="900901"/>
      </dsp:txXfrm>
    </dsp:sp>
    <dsp:sp modelId="{71AADF89-9A73-4CFB-ADAA-76BFDF2533F7}">
      <dsp:nvSpPr>
        <dsp:cNvPr id="0" name=""/>
        <dsp:cNvSpPr/>
      </dsp:nvSpPr>
      <dsp:spPr>
        <a:xfrm>
          <a:off x="0" y="3245526"/>
          <a:ext cx="6400401" cy="998375"/>
        </a:xfrm>
        <a:prstGeom prst="roundRect">
          <a:avLst/>
        </a:prstGeom>
        <a:solidFill>
          <a:schemeClr val="accent2">
            <a:hueOff val="6997561"/>
            <a:satOff val="11060"/>
            <a:lumOff val="-38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juicios de valor.</a:t>
          </a:r>
          <a:endParaRPr lang="en-US" sz="1800" kern="1200"/>
        </a:p>
      </dsp:txBody>
      <dsp:txXfrm>
        <a:off x="48737" y="3294263"/>
        <a:ext cx="6302927" cy="900901"/>
      </dsp:txXfrm>
    </dsp:sp>
    <dsp:sp modelId="{20C7C4BA-18F2-486A-BC09-D1A4B06A3CEC}">
      <dsp:nvSpPr>
        <dsp:cNvPr id="0" name=""/>
        <dsp:cNvSpPr/>
      </dsp:nvSpPr>
      <dsp:spPr>
        <a:xfrm>
          <a:off x="0" y="4295741"/>
          <a:ext cx="6400401" cy="998375"/>
        </a:xfrm>
        <a:prstGeom prst="roundRect">
          <a:avLst/>
        </a:prstGeom>
        <a:solidFill>
          <a:schemeClr val="accent2">
            <a:hueOff val="9330081"/>
            <a:satOff val="14747"/>
            <a:lumOff val="-50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El debate político admite expresiones </a:t>
          </a:r>
          <a:r>
            <a:rPr lang="es-MX" sz="1800" b="1" kern="1200"/>
            <a:t>severas, incómodas o incluso exageradas</a:t>
          </a:r>
          <a:r>
            <a:rPr lang="es-MX" sz="1800" kern="1200"/>
            <a:t>, siempre que no se atribuyan hechos falsos.</a:t>
          </a:r>
          <a:endParaRPr lang="en-US" sz="1800" kern="1200"/>
        </a:p>
      </dsp:txBody>
      <dsp:txXfrm>
        <a:off x="48737" y="4344478"/>
        <a:ext cx="6302927" cy="900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0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4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1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28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68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71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2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14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6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32637B58-87C1-446D-BDA9-B06F4BCF7782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3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36">
          <p15:clr>
            <a:srgbClr val="F26B43"/>
          </p15:clr>
        </p15:guide>
        <p15:guide id="4" orient="horz" pos="3312">
          <p15:clr>
            <a:srgbClr val="F26B43"/>
          </p15:clr>
        </p15:guide>
        <p15:guide id="5" orient="horz" pos="432">
          <p15:clr>
            <a:srgbClr val="F26B43"/>
          </p15:clr>
        </p15:guide>
        <p15:guide id="7" pos="4416">
          <p15:clr>
            <a:srgbClr val="F26B43"/>
          </p15:clr>
        </p15:guide>
        <p15:guide id="8" pos="5568">
          <p15:clr>
            <a:srgbClr val="F26B43"/>
          </p15:clr>
        </p15:guide>
        <p15:guide id="9" pos="7296">
          <p15:clr>
            <a:srgbClr val="F26B43"/>
          </p15:clr>
        </p15:guide>
        <p15:guide id="10" pos="2688">
          <p15:clr>
            <a:srgbClr val="F26B43"/>
          </p15:clr>
        </p15:guide>
        <p15:guide id="11" pos="1536">
          <p15:clr>
            <a:srgbClr val="F26B43"/>
          </p15:clr>
        </p15:guide>
        <p15:guide id="12" pos="384">
          <p15:clr>
            <a:srgbClr val="F26B43"/>
          </p15:clr>
        </p15:guide>
        <p15:guide id="13" pos="2112">
          <p15:clr>
            <a:srgbClr val="F26B43"/>
          </p15:clr>
        </p15:guide>
        <p15:guide id="14" pos="4992">
          <p15:clr>
            <a:srgbClr val="F26B43"/>
          </p15:clr>
        </p15:guide>
        <p15:guide id="15" pos="6720">
          <p15:clr>
            <a:srgbClr val="F26B43"/>
          </p15:clr>
        </p15:guide>
        <p15:guide id="16" pos="960">
          <p15:clr>
            <a:srgbClr val="F26B43"/>
          </p15:clr>
        </p15:guide>
        <p15:guide id="17" pos="3264">
          <p15:clr>
            <a:srgbClr val="F26B43"/>
          </p15:clr>
        </p15:guide>
        <p15:guide id="18" orient="horz" pos="1008">
          <p15:clr>
            <a:srgbClr val="F26B43"/>
          </p15:clr>
        </p15:guide>
        <p15:guide id="19" orient="horz" pos="3888">
          <p15:clr>
            <a:srgbClr val="F26B43"/>
          </p15:clr>
        </p15:guide>
        <p15:guide id="20" pos="6144">
          <p15:clr>
            <a:srgbClr val="F26B43"/>
          </p15:clr>
        </p15:guide>
        <p15:guide id="21" orient="horz" pos="1584">
          <p15:clr>
            <a:srgbClr val="F26B43"/>
          </p15:clr>
        </p15:guide>
        <p15:guide id="22" pos="576">
          <p15:clr>
            <a:srgbClr val="F26B43"/>
          </p15:clr>
        </p15:guide>
        <p15:guide id="23" pos="7104">
          <p15:clr>
            <a:srgbClr val="F26B43"/>
          </p15:clr>
        </p15:guide>
        <p15:guide id="24" pos="768">
          <p15:clr>
            <a:srgbClr val="F26B43"/>
          </p15:clr>
        </p15:guide>
        <p15:guide id="25" pos="6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xAaI4TAVRM?feature=oembed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Mb7lK9vu_Y?feature=oembed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T0F0b7K6GY?feature=oembed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1OT4dG3kbE?feature=oembed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CwFHCG4lFY?feature=oembed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B8F39-AEA2-4A42-974D-1E655F8A9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632093" cy="3976749"/>
          </a:xfrm>
        </p:spPr>
        <p:txBody>
          <a:bodyPr>
            <a:normAutofit/>
          </a:bodyPr>
          <a:lstStyle/>
          <a:p>
            <a:pPr algn="just"/>
            <a:r>
              <a:rPr lang="es-MX" sz="4000" b="1" dirty="0">
                <a:latin typeface="+mn-lt"/>
              </a:rPr>
              <a:t>Propaganda electoral, calumnia, malicia efectiva, metodología de estudio y casos clave en el sistema electoral.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19B261-BB99-89CA-2619-85902A694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73478"/>
            <a:ext cx="8504275" cy="1084522"/>
          </a:xfrm>
        </p:spPr>
        <p:txBody>
          <a:bodyPr/>
          <a:lstStyle/>
          <a:p>
            <a:r>
              <a:rPr lang="es-MX" dirty="0"/>
              <a:t>Diplomado: Libertad de </a:t>
            </a:r>
            <a:r>
              <a:rPr lang="es-MX" dirty="0" err="1"/>
              <a:t>ExpresióN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75052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61110-2B11-5FEE-8A38-0D359EA91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80E4338-08DA-4872-90B0-8A5F96AD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A97896-00E1-4EAF-86AF-CAEE0E99F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0DE605-9FA9-43F7-9040-576E3AF4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8614" y="-1255373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BDBF61-EA98-4376-AA6B-83854BD34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0663" y="-1255372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9E4CAD-9467-DD96-24A3-35E52CF1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346824" cy="3657600"/>
          </a:xfrm>
        </p:spPr>
        <p:txBody>
          <a:bodyPr anchor="t">
            <a:normAutofit/>
          </a:bodyPr>
          <a:lstStyle/>
          <a:p>
            <a:r>
              <a:rPr lang="es-MX" b="1">
                <a:solidFill>
                  <a:srgbClr val="FFFFFF"/>
                </a:solidFill>
              </a:rPr>
              <a:t>Concepto jurídico</a:t>
            </a:r>
            <a:br>
              <a:rPr lang="es-MX" b="1">
                <a:solidFill>
                  <a:srgbClr val="FFFFFF"/>
                </a:solidFill>
              </a:rPr>
            </a:br>
            <a:endParaRPr lang="es-MX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E3B1B8B-65D4-ECBE-8AAF-889FCC047C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979307"/>
              </p:ext>
            </p:extLst>
          </p:nvPr>
        </p:nvGraphicFramePr>
        <p:xfrm>
          <a:off x="4953000" y="353961"/>
          <a:ext cx="6796548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21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F0A858-AE48-9ABB-F5FB-FDB8BA9B1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Línea jurisprudencial sobre calumnia electoral en México (2007-2024)</a:t>
            </a:r>
            <a:endParaRPr lang="es-MX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B52084B-A023-9D5C-F7F2-CAA2839BBB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984358"/>
              </p:ext>
            </p:extLst>
          </p:nvPr>
        </p:nvGraphicFramePr>
        <p:xfrm>
          <a:off x="914400" y="1859587"/>
          <a:ext cx="9640245" cy="4996693"/>
        </p:xfrm>
        <a:graphic>
          <a:graphicData uri="http://schemas.openxmlformats.org/drawingml/2006/table">
            <a:tbl>
              <a:tblPr/>
              <a:tblGrid>
                <a:gridCol w="1494503">
                  <a:extLst>
                    <a:ext uri="{9D8B030D-6E8A-4147-A177-3AD203B41FA5}">
                      <a16:colId xmlns:a16="http://schemas.microsoft.com/office/drawing/2014/main" val="2493731015"/>
                    </a:ext>
                  </a:extLst>
                </a:gridCol>
                <a:gridCol w="2733368">
                  <a:extLst>
                    <a:ext uri="{9D8B030D-6E8A-4147-A177-3AD203B41FA5}">
                      <a16:colId xmlns:a16="http://schemas.microsoft.com/office/drawing/2014/main" val="1472081384"/>
                    </a:ext>
                  </a:extLst>
                </a:gridCol>
                <a:gridCol w="5412374">
                  <a:extLst>
                    <a:ext uri="{9D8B030D-6E8A-4147-A177-3AD203B41FA5}">
                      <a16:colId xmlns:a16="http://schemas.microsoft.com/office/drawing/2014/main" val="916502113"/>
                    </a:ext>
                  </a:extLst>
                </a:gridCol>
              </a:tblGrid>
              <a:tr h="177390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Periodo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Características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Criterio dominante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425819"/>
                  </a:ext>
                </a:extLst>
              </a:tr>
              <a:tr h="97564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2007-2011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Surgimiento de la prohibición constitucional de calumnia en propaganda electoral tras la reforma electoral de 2007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Se define que la calumnia consiste en </a:t>
                      </a:r>
                      <a:r>
                        <a:rPr lang="es-MX" sz="1800" b="1" dirty="0"/>
                        <a:t>imputar hechos o delitos falsos a personas o partidos</a:t>
                      </a:r>
                      <a:endParaRPr lang="es-MX" sz="1800" dirty="0"/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71050"/>
                  </a:ext>
                </a:extLst>
              </a:tr>
              <a:tr h="57651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2012-2014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Desarrollo inicial de criterios interpretativos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Se distingue entre </a:t>
                      </a:r>
                      <a:r>
                        <a:rPr lang="es-MX" sz="1800" b="1" dirty="0"/>
                        <a:t>crítica política permitida y acusación falsa sancionable</a:t>
                      </a:r>
                      <a:endParaRPr lang="es-MX" sz="1800" dirty="0"/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277392"/>
                  </a:ext>
                </a:extLst>
              </a:tr>
              <a:tr h="709561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2015-2018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Consolidación jurisprudencial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Se establecen </a:t>
                      </a:r>
                      <a:r>
                        <a:rPr lang="es-MX" sz="1800" b="1" dirty="0"/>
                        <a:t>elementos de la calumnia electoral y análisis contextual del mensaje</a:t>
                      </a:r>
                      <a:endParaRPr lang="es-MX" sz="1800" dirty="0"/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9693872"/>
                  </a:ext>
                </a:extLst>
              </a:tr>
              <a:tr h="709561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2019-2021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Expansión hacia propaganda digital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Se reconoce que la calumnia puede presentarse </a:t>
                      </a:r>
                      <a:r>
                        <a:rPr lang="es-MX" sz="1800" b="1" dirty="0"/>
                        <a:t>en redes sociales y propaganda en internet</a:t>
                      </a:r>
                      <a:endParaRPr lang="es-MX" sz="1800" dirty="0"/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006983"/>
                  </a:ext>
                </a:extLst>
              </a:tr>
              <a:tr h="97564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2022-2024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/>
                        <a:t>Refinamiento del estándar de análisis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s-MX" sz="1800" dirty="0"/>
                        <a:t>Se fortalece la protección de la </a:t>
                      </a:r>
                      <a:r>
                        <a:rPr lang="es-MX" sz="1800" b="1" dirty="0"/>
                        <a:t>libertad de expresión en el debate político</a:t>
                      </a:r>
                      <a:r>
                        <a:rPr lang="es-MX" sz="1800" dirty="0"/>
                        <a:t>, exigiendo un examen más estricto antes de sancionar</a:t>
                      </a:r>
                    </a:p>
                  </a:txBody>
                  <a:tcPr marL="44348" marR="44348" marT="22174" marB="221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35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36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CB63154B-778D-4A97-B328-36341A521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26852807-850F-4AFA-B3C1-C7E2F1806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914"/>
            <a:ext cx="12192000" cy="68670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54FE1A07-A5FC-4947-88B8-D7BBEEDDD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7" y="0"/>
            <a:ext cx="3923248" cy="6853236"/>
          </a:xfrm>
          <a:prstGeom prst="rect">
            <a:avLst/>
          </a:pr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3">
            <a:extLst>
              <a:ext uri="{FF2B5EF4-FFF2-40B4-BE49-F238E27FC236}">
                <a16:creationId xmlns:a16="http://schemas.microsoft.com/office/drawing/2014/main" id="{0475B8A0-61D9-46E9-8787-46CEB7D0A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2" y="-6914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id="{D345BFCA-92C3-4C8C-AD4E-7C93B21AB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2" y="-6914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17">
            <a:extLst>
              <a:ext uri="{FF2B5EF4-FFF2-40B4-BE49-F238E27FC236}">
                <a16:creationId xmlns:a16="http://schemas.microsoft.com/office/drawing/2014/main" id="{A42CB2DF-2926-4309-B0C1-B570F8A03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37191" y="1710167"/>
            <a:ext cx="3354778" cy="6934200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19">
            <a:extLst>
              <a:ext uri="{FF2B5EF4-FFF2-40B4-BE49-F238E27FC236}">
                <a16:creationId xmlns:a16="http://schemas.microsoft.com/office/drawing/2014/main" id="{ADD5268D-4E12-4537-9331-7D63522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37191" y="1710167"/>
            <a:ext cx="3354778" cy="6934200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19B6FB-D07A-2887-28BB-46E008D0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048000" cy="5491164"/>
          </a:xfrm>
        </p:spPr>
        <p:txBody>
          <a:bodyPr anchor="ctr">
            <a:normAutofit/>
          </a:bodyPr>
          <a:lstStyle/>
          <a:p>
            <a:r>
              <a:rPr lang="es-MX" sz="3400" b="1">
                <a:solidFill>
                  <a:srgbClr val="FFFFFF"/>
                </a:solidFill>
                <a:latin typeface="ui-sans-serif"/>
              </a:rPr>
              <a:t>Síntesis doctrinal de la evolución jurisprudencial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0541C4-5187-E6C1-B32E-0276254CC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599" y="685800"/>
            <a:ext cx="5791201" cy="5491164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2400" b="1" dirty="0">
                <a:solidFill>
                  <a:srgbClr val="FFFFFF"/>
                </a:solidFill>
                <a:latin typeface="ui-sans-serif"/>
              </a:rPr>
              <a:t>2007:</a:t>
            </a:r>
            <a:r>
              <a:rPr lang="es-MX" sz="2400" dirty="0">
                <a:solidFill>
                  <a:srgbClr val="FFFFFF"/>
                </a:solidFill>
                <a:latin typeface="ui-sans-serif"/>
              </a:rPr>
              <a:t> prohibición constitucional de la calumnia electoral.</a:t>
            </a:r>
            <a:br>
              <a:rPr lang="es-MX" sz="2400" dirty="0">
                <a:solidFill>
                  <a:srgbClr val="FFFFFF"/>
                </a:solidFill>
                <a:latin typeface="ui-sans-serif"/>
              </a:rPr>
            </a:br>
            <a:r>
              <a:rPr lang="es-MX" sz="2400" b="1" dirty="0">
                <a:solidFill>
                  <a:srgbClr val="FFFFFF"/>
                </a:solidFill>
                <a:latin typeface="ui-sans-serif"/>
              </a:rPr>
              <a:t>2012:</a:t>
            </a:r>
            <a:r>
              <a:rPr lang="es-MX" sz="2400" dirty="0">
                <a:solidFill>
                  <a:srgbClr val="FFFFFF"/>
                </a:solidFill>
                <a:latin typeface="ui-sans-serif"/>
              </a:rPr>
              <a:t> diferenciación entre crítica política y imputación falsa.</a:t>
            </a:r>
            <a:br>
              <a:rPr lang="es-MX" sz="2400" dirty="0">
                <a:solidFill>
                  <a:srgbClr val="FFFFFF"/>
                </a:solidFill>
                <a:latin typeface="ui-sans-serif"/>
              </a:rPr>
            </a:br>
            <a:r>
              <a:rPr lang="es-MX" sz="2400" b="1" dirty="0">
                <a:solidFill>
                  <a:srgbClr val="FFFFFF"/>
                </a:solidFill>
                <a:latin typeface="ui-sans-serif"/>
              </a:rPr>
              <a:t>2015:</a:t>
            </a:r>
            <a:r>
              <a:rPr lang="es-MX" sz="2400" dirty="0">
                <a:solidFill>
                  <a:srgbClr val="FFFFFF"/>
                </a:solidFill>
                <a:latin typeface="ui-sans-serif"/>
              </a:rPr>
              <a:t> definición estructural del concepto de calumnia.</a:t>
            </a:r>
            <a:br>
              <a:rPr lang="es-MX" sz="2400" dirty="0">
                <a:solidFill>
                  <a:srgbClr val="FFFFFF"/>
                </a:solidFill>
                <a:latin typeface="ui-sans-serif"/>
              </a:rPr>
            </a:br>
            <a:r>
              <a:rPr lang="es-MX" sz="2400" b="1" dirty="0">
                <a:solidFill>
                  <a:srgbClr val="FFFFFF"/>
                </a:solidFill>
                <a:latin typeface="ui-sans-serif"/>
              </a:rPr>
              <a:t>2018:</a:t>
            </a:r>
            <a:r>
              <a:rPr lang="es-MX" sz="2400" dirty="0">
                <a:solidFill>
                  <a:srgbClr val="FFFFFF"/>
                </a:solidFill>
                <a:latin typeface="ui-sans-serif"/>
              </a:rPr>
              <a:t> análisis contextual del mensaje.</a:t>
            </a:r>
            <a:br>
              <a:rPr lang="es-MX" sz="2400" dirty="0">
                <a:solidFill>
                  <a:srgbClr val="FFFFFF"/>
                </a:solidFill>
                <a:latin typeface="ui-sans-serif"/>
              </a:rPr>
            </a:br>
            <a:r>
              <a:rPr lang="es-MX" sz="2400" b="1" dirty="0">
                <a:solidFill>
                  <a:srgbClr val="FFFFFF"/>
                </a:solidFill>
                <a:latin typeface="ui-sans-serif"/>
              </a:rPr>
              <a:t>2021:</a:t>
            </a:r>
            <a:r>
              <a:rPr lang="es-MX" sz="2400" dirty="0">
                <a:solidFill>
                  <a:srgbClr val="FFFFFF"/>
                </a:solidFill>
                <a:latin typeface="ui-sans-serif"/>
              </a:rPr>
              <a:t> inclusión de redes sociales en propaganda electoral.</a:t>
            </a:r>
            <a:endParaRPr lang="es-MX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09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CE3176-0AA6-2029-164C-0B4621E3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3262792" cy="3843241"/>
          </a:xfrm>
        </p:spPr>
        <p:txBody>
          <a:bodyPr anchor="t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Noción de calumnia en la jurisprudencia electoral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AF17778-BB0F-27CA-4555-53C459AFD1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940953"/>
              </p:ext>
            </p:extLst>
          </p:nvPr>
        </p:nvGraphicFramePr>
        <p:xfrm>
          <a:off x="5181600" y="685800"/>
          <a:ext cx="6400799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64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5168A6-CB6D-C535-5C3B-AB809504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5800"/>
            <a:ext cx="3872393" cy="3843241"/>
          </a:xfrm>
        </p:spPr>
        <p:txBody>
          <a:bodyPr anchor="t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s-MX" b="1" dirty="0">
                <a:solidFill>
                  <a:srgbClr val="F4F2EC"/>
                </a:solidFill>
                <a:latin typeface="Arial Nova Light"/>
                <a:ea typeface="+mn-ea"/>
                <a:cs typeface="+mn-cs"/>
              </a:rPr>
              <a:t>Elementos de la calumnia electoral definidos por la jurisprudencia</a:t>
            </a:r>
            <a:br>
              <a:rPr lang="es-MX" b="1" dirty="0">
                <a:solidFill>
                  <a:srgbClr val="F4F2EC"/>
                </a:solidFill>
                <a:latin typeface="Arial Nova Light"/>
                <a:ea typeface="+mn-ea"/>
                <a:cs typeface="+mn-cs"/>
              </a:rPr>
            </a:br>
            <a:endParaRPr lang="es-MX" b="1" dirty="0">
              <a:solidFill>
                <a:srgbClr val="F4F2EC"/>
              </a:solidFill>
              <a:latin typeface="Arial Nova Light"/>
              <a:ea typeface="+mn-ea"/>
              <a:cs typeface="+mn-cs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076584B-607F-2F27-B3F3-B37C4E7722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241037"/>
              </p:ext>
            </p:extLst>
          </p:nvPr>
        </p:nvGraphicFramePr>
        <p:xfrm>
          <a:off x="5181600" y="685800"/>
          <a:ext cx="6400799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183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738F2A-6D4C-2B62-3579-D3920290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Reglas interpretativas consolidadas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39DD259A-71E6-E704-85B0-B3CF93B4E6A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408813" y="2163725"/>
          <a:ext cx="4610986" cy="4013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431D69-53D6-B769-63C4-449FF548E2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es-MX" sz="2800" b="1" dirty="0">
                <a:solidFill>
                  <a:srgbClr val="0D0D0D"/>
                </a:solidFill>
                <a:latin typeface="ui-sans-serif"/>
              </a:rPr>
              <a:t>2. La crítica política es válida</a:t>
            </a:r>
          </a:p>
          <a:p>
            <a:pPr algn="just">
              <a:buNone/>
            </a:pPr>
            <a:r>
              <a:rPr lang="es-MX" sz="2800" dirty="0">
                <a:solidFill>
                  <a:srgbClr val="0D0D0D"/>
                </a:solidFill>
                <a:latin typeface="ui-sans-serif"/>
              </a:rPr>
              <a:t>Las expresiones duras o negativas </a:t>
            </a:r>
            <a:r>
              <a:rPr lang="es-MX" sz="2800" b="1" dirty="0">
                <a:solidFill>
                  <a:srgbClr val="0D0D0D"/>
                </a:solidFill>
                <a:latin typeface="ui-sans-serif"/>
              </a:rPr>
              <a:t>no son calumnia por sí mismas</a:t>
            </a:r>
            <a:r>
              <a:rPr lang="es-MX" sz="2800" dirty="0">
                <a:solidFill>
                  <a:srgbClr val="0D0D0D"/>
                </a:solidFill>
                <a:latin typeface="ui-sans-serif"/>
              </a:rPr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076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EB0C7-11B6-7470-0D32-46F6BDF9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D9EEA8-505E-1079-302C-43B1A436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Reglas interpretativas consolidadas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10" name="Marcador de contenido 2">
            <a:extLst>
              <a:ext uri="{FF2B5EF4-FFF2-40B4-BE49-F238E27FC236}">
                <a16:creationId xmlns:a16="http://schemas.microsoft.com/office/drawing/2014/main" id="{20365001-9358-639D-0D0F-F41511F8C58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438653" y="2163725"/>
          <a:ext cx="4610986" cy="4013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4B1F9D-D483-D22B-857C-781314BBE1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buNone/>
            </a:pPr>
            <a:r>
              <a:rPr lang="es-MX" sz="2800" b="1" dirty="0">
                <a:solidFill>
                  <a:srgbClr val="0D0D0D"/>
                </a:solidFill>
                <a:latin typeface="ui-sans-serif"/>
              </a:rPr>
              <a:t>4. Análisis integral del mensaje</a:t>
            </a:r>
          </a:p>
          <a:p>
            <a:pPr>
              <a:buNone/>
            </a:pPr>
            <a:r>
              <a:rPr lang="es-MX" sz="2800" dirty="0">
                <a:solidFill>
                  <a:srgbClr val="0D0D0D"/>
                </a:solidFill>
                <a:latin typeface="ui-sans-serif"/>
              </a:rPr>
              <a:t>El tribunal exige analizar:</a:t>
            </a:r>
          </a:p>
          <a:p>
            <a:r>
              <a:rPr lang="es-MX" sz="2800" dirty="0">
                <a:solidFill>
                  <a:srgbClr val="0D0D0D"/>
                </a:solidFill>
                <a:latin typeface="ui-sans-serif"/>
              </a:rPr>
              <a:t>el mensaje completo</a:t>
            </a:r>
          </a:p>
          <a:p>
            <a:r>
              <a:rPr lang="es-MX" sz="2800" dirty="0">
                <a:solidFill>
                  <a:srgbClr val="0D0D0D"/>
                </a:solidFill>
                <a:latin typeface="ui-sans-serif"/>
              </a:rPr>
              <a:t>el contexto</a:t>
            </a:r>
          </a:p>
          <a:p>
            <a:r>
              <a:rPr lang="es-MX" sz="2800" dirty="0">
                <a:solidFill>
                  <a:srgbClr val="0D0D0D"/>
                </a:solidFill>
                <a:latin typeface="ui-sans-serif"/>
              </a:rPr>
              <a:t>el medio de difusión.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4003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3EF79-DA74-83A4-1A51-EF268054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EFE8E1C-6E21-431C-9566-DBE21EB8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CB7A76F-CC93-42A5-9502-CBD469E99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56" y="0"/>
            <a:ext cx="12186844" cy="2128964"/>
          </a:xfrm>
          <a:custGeom>
            <a:avLst/>
            <a:gdLst>
              <a:gd name="connsiteX0" fmla="*/ 0 w 12186844"/>
              <a:gd name="connsiteY0" fmla="*/ 0 h 2128964"/>
              <a:gd name="connsiteX1" fmla="*/ 12186844 w 12186844"/>
              <a:gd name="connsiteY1" fmla="*/ 0 h 2128964"/>
              <a:gd name="connsiteX2" fmla="*/ 12186844 w 12186844"/>
              <a:gd name="connsiteY2" fmla="*/ 2128964 h 2128964"/>
              <a:gd name="connsiteX3" fmla="*/ 2247277 w 12186844"/>
              <a:gd name="connsiteY3" fmla="*/ 2128964 h 2128964"/>
              <a:gd name="connsiteX4" fmla="*/ 2326545 w 12186844"/>
              <a:gd name="connsiteY4" fmla="*/ 2125211 h 2128964"/>
              <a:gd name="connsiteX5" fmla="*/ 2191729 w 12186844"/>
              <a:gd name="connsiteY5" fmla="*/ 2118828 h 2128964"/>
              <a:gd name="connsiteX6" fmla="*/ 66975 w 12186844"/>
              <a:gd name="connsiteY6" fmla="*/ 349781 h 2128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6844" h="2128964">
                <a:moveTo>
                  <a:pt x="0" y="0"/>
                </a:moveTo>
                <a:lnTo>
                  <a:pt x="12186844" y="0"/>
                </a:lnTo>
                <a:lnTo>
                  <a:pt x="12186844" y="2128964"/>
                </a:lnTo>
                <a:lnTo>
                  <a:pt x="2247277" y="2128964"/>
                </a:lnTo>
                <a:lnTo>
                  <a:pt x="2326545" y="2125211"/>
                </a:lnTo>
                <a:lnTo>
                  <a:pt x="2191729" y="2118828"/>
                </a:lnTo>
                <a:cubicBezTo>
                  <a:pt x="1174891" y="2022044"/>
                  <a:pt x="338983" y="1304706"/>
                  <a:pt x="66975" y="3497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C2217DE-76DC-41C2-B926-88035EF6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33672" y="0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731824-6DCA-BFF6-45E8-620227D3C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43947"/>
            <a:ext cx="9914859" cy="12987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Reglas interpretativas consolidadas</a:t>
            </a:r>
            <a:br>
              <a:rPr lang="en-US" b="1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FACF07B-D1EE-7D3C-0AF5-5A3D01C6261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32207290"/>
              </p:ext>
            </p:extLst>
          </p:nvPr>
        </p:nvGraphicFramePr>
        <p:xfrm>
          <a:off x="914400" y="2705100"/>
          <a:ext cx="10363200" cy="3471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246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F64E9-2799-31C6-1E7A-4DCB64FC4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DD10E6-914E-4F17-ABD5-8F016C23E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9023182-6D3E-438B-8E1A-DBF47C70D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989A7B-378A-4C5A-83D3-92770B761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35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776E52-CD2A-923A-3F32-29FF83A0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984390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Distinción importante</a:t>
            </a: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D493E550-6182-46EC-9D62-577FCFBA6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898035" y="-391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2377645" y="6858000"/>
                </a:ln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28199BD-DA07-2689-941E-F8E0C8C92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139110"/>
              </p:ext>
            </p:extLst>
          </p:nvPr>
        </p:nvGraphicFramePr>
        <p:xfrm>
          <a:off x="5181998" y="685800"/>
          <a:ext cx="6400401" cy="538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029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6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C71F5A19-AFB8-4ED6-8F86-8FE92E25F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30F7475D-5CD0-420F-8E59-B84F32727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81859C0D-E18A-4C86-B214-4AC5F1CB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18929" cy="6858000"/>
          </a:xfrm>
          <a:custGeom>
            <a:avLst/>
            <a:gdLst>
              <a:gd name="connsiteX0" fmla="*/ 0 w 4618929"/>
              <a:gd name="connsiteY0" fmla="*/ 0 h 6858000"/>
              <a:gd name="connsiteX1" fmla="*/ 4618929 w 4618929"/>
              <a:gd name="connsiteY1" fmla="*/ 0 h 6858000"/>
              <a:gd name="connsiteX2" fmla="*/ 1187974 w 4618929"/>
              <a:gd name="connsiteY2" fmla="*/ 3430955 h 6858000"/>
              <a:gd name="connsiteX3" fmla="*/ 4442373 w 4618929"/>
              <a:gd name="connsiteY3" fmla="*/ 6857446 h 6858000"/>
              <a:gd name="connsiteX4" fmla="*/ 4464285 w 4618929"/>
              <a:gd name="connsiteY4" fmla="*/ 6858000 h 6858000"/>
              <a:gd name="connsiteX5" fmla="*/ 0 w 461892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8929" h="6858000">
                <a:moveTo>
                  <a:pt x="0" y="0"/>
                </a:moveTo>
                <a:lnTo>
                  <a:pt x="4618929" y="0"/>
                </a:lnTo>
                <a:cubicBezTo>
                  <a:pt x="2724065" y="0"/>
                  <a:pt x="1187974" y="1536091"/>
                  <a:pt x="1187974" y="3430955"/>
                </a:cubicBezTo>
                <a:cubicBezTo>
                  <a:pt x="1187974" y="5266604"/>
                  <a:pt x="2629559" y="6765554"/>
                  <a:pt x="4442373" y="6857446"/>
                </a:cubicBezTo>
                <a:lnTo>
                  <a:pt x="44642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D04A1D-8789-2DC0-3FF5-FF365D28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3620" y="1009816"/>
            <a:ext cx="8069180" cy="299315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600" b="1" dirty="0">
                <a:solidFill>
                  <a:srgbClr val="FFFFFF"/>
                </a:solidFill>
                <a:latin typeface="+mn-lt"/>
              </a:rPr>
              <a:t>Malicia </a:t>
            </a:r>
            <a:r>
              <a:rPr lang="en-US" sz="6600" b="1" dirty="0" err="1">
                <a:solidFill>
                  <a:srgbClr val="FFFFFF"/>
                </a:solidFill>
                <a:latin typeface="+mn-lt"/>
              </a:rPr>
              <a:t>efectiva</a:t>
            </a:r>
            <a:br>
              <a:rPr lang="en-US" sz="6600" b="1" dirty="0">
                <a:solidFill>
                  <a:srgbClr val="FFFFFF"/>
                </a:solidFill>
              </a:rPr>
            </a:br>
            <a:endParaRPr lang="en-US" sz="6600" dirty="0">
              <a:solidFill>
                <a:srgbClr val="FFFFFF"/>
              </a:solidFill>
            </a:endParaRPr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12E616F4-2B04-4A83-B9CB-BD61C5724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2996" y="4677378"/>
            <a:ext cx="10739004" cy="2180622"/>
          </a:xfrm>
          <a:custGeom>
            <a:avLst/>
            <a:gdLst>
              <a:gd name="connsiteX0" fmla="*/ 3178561 w 10739004"/>
              <a:gd name="connsiteY0" fmla="*/ 0 h 2180622"/>
              <a:gd name="connsiteX1" fmla="*/ 3193852 w 10739004"/>
              <a:gd name="connsiteY1" fmla="*/ 0 h 2180622"/>
              <a:gd name="connsiteX2" fmla="*/ 10739004 w 10739004"/>
              <a:gd name="connsiteY2" fmla="*/ 0 h 2180622"/>
              <a:gd name="connsiteX3" fmla="*/ 10739004 w 10739004"/>
              <a:gd name="connsiteY3" fmla="*/ 2180622 h 2180622"/>
              <a:gd name="connsiteX4" fmla="*/ 0 w 10739004"/>
              <a:gd name="connsiteY4" fmla="*/ 2180622 h 2180622"/>
              <a:gd name="connsiteX5" fmla="*/ 16470 w 10739004"/>
              <a:gd name="connsiteY5" fmla="*/ 2134074 h 2180622"/>
              <a:gd name="connsiteX6" fmla="*/ 3017296 w 10739004"/>
              <a:gd name="connsiteY6" fmla="*/ 4464 h 218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39004" h="2180622">
                <a:moveTo>
                  <a:pt x="3178561" y="0"/>
                </a:moveTo>
                <a:lnTo>
                  <a:pt x="3193852" y="0"/>
                </a:lnTo>
                <a:lnTo>
                  <a:pt x="10739004" y="0"/>
                </a:lnTo>
                <a:lnTo>
                  <a:pt x="10739004" y="2180622"/>
                </a:lnTo>
                <a:lnTo>
                  <a:pt x="0" y="2180622"/>
                </a:lnTo>
                <a:lnTo>
                  <a:pt x="16470" y="2134074"/>
                </a:lnTo>
                <a:cubicBezTo>
                  <a:pt x="506892" y="933772"/>
                  <a:pt x="1657686" y="73383"/>
                  <a:pt x="3017296" y="44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8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650669-C083-4D8C-BC61-0EE74F1CC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214C731-4700-4E5F-92C1-54F9C83F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9B2A73-555F-2B25-58B6-3D9F737AD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5800"/>
            <a:ext cx="3562065" cy="5486400"/>
          </a:xfrm>
        </p:spPr>
        <p:txBody>
          <a:bodyPr anchor="ctr">
            <a:normAutofit/>
          </a:bodyPr>
          <a:lstStyle/>
          <a:p>
            <a:pPr algn="ctr"/>
            <a:r>
              <a:rPr lang="es-MX" b="1" dirty="0">
                <a:solidFill>
                  <a:srgbClr val="FFFFFF"/>
                </a:solidFill>
                <a:latin typeface="ui-sans-serif"/>
              </a:rPr>
              <a:t>Libertad de expresión en materia electoral</a:t>
            </a:r>
            <a:endParaRPr lang="es-MX" dirty="0">
              <a:solidFill>
                <a:srgbClr val="FFFFFF"/>
              </a:solidFill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26C151D7-1FA6-4D02-9CDD-5C3205DB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F68DEA-3917-C1CA-08C1-0BDC4D2C2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49116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2800" dirty="0">
                <a:latin typeface="ui-sans-serif"/>
              </a:rPr>
              <a:t>Constituye uno de los </a:t>
            </a:r>
            <a:r>
              <a:rPr lang="es-MX" sz="2800" b="1" dirty="0">
                <a:latin typeface="ui-sans-serif"/>
              </a:rPr>
              <a:t>pilares fundamentales de los sistemas democráticos</a:t>
            </a:r>
            <a:r>
              <a:rPr lang="es-MX" sz="2800" dirty="0">
                <a:latin typeface="ui-sans-serif"/>
              </a:rPr>
              <a:t>, particularmente en el contexto de los procesos electorales. Durante las campañas, el debate público se intensifica y los actores políticos utilizan diversos medios para difundir ideas, criticar adversarios y persuadir al electorado.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56291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280E4338-08DA-4872-90B0-8A5F96AD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05A97896-00E1-4EAF-86AF-CAEE0E99F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3A0DE605-9FA9-43F7-9040-576E3AF4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8614" y="-1255373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03BDBF61-EA98-4376-AA6B-83854BD34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0663" y="-1255372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4A1209-0814-D3E2-00F5-2F451F2C3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346824" cy="3657600"/>
          </a:xfrm>
        </p:spPr>
        <p:txBody>
          <a:bodyPr anchor="t">
            <a:normAutofit/>
          </a:bodyPr>
          <a:lstStyle/>
          <a:p>
            <a:r>
              <a:rPr lang="es-MX" sz="3100" b="1">
                <a:solidFill>
                  <a:srgbClr val="FFFFFF"/>
                </a:solidFill>
              </a:rPr>
              <a:t>Criterio jurisprudencial </a:t>
            </a:r>
            <a:br>
              <a:rPr lang="es-MX" sz="3100" b="1">
                <a:solidFill>
                  <a:srgbClr val="FFFFFF"/>
                </a:solidFill>
              </a:rPr>
            </a:br>
            <a:endParaRPr lang="es-MX" sz="3100">
              <a:solidFill>
                <a:srgbClr val="FFFFFF"/>
              </a:solidFill>
            </a:endParaRPr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8CB17FE2-24C6-41C1-BEEA-A8E659B1D8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293134"/>
              </p:ext>
            </p:extLst>
          </p:nvPr>
        </p:nvGraphicFramePr>
        <p:xfrm>
          <a:off x="4953000" y="685801"/>
          <a:ext cx="6629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2844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650669-C083-4D8C-BC61-0EE74F1CC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214C731-4700-4E5F-92C1-54F9C83F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8AF54B-8443-50AC-EE3C-CEA90E64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952465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Origen del estándar de “real malicia”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26C151D7-1FA6-4D02-9CDD-5C3205DB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E5052E-8145-2270-CF8B-560BEB981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49116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3200" dirty="0">
                <a:latin typeface="ui-sans-serif"/>
              </a:rPr>
              <a:t>La </a:t>
            </a:r>
            <a:r>
              <a:rPr lang="es-MX" sz="3200" b="1" dirty="0">
                <a:latin typeface="ui-sans-serif"/>
              </a:rPr>
              <a:t>real malicia</a:t>
            </a:r>
            <a:r>
              <a:rPr lang="es-MX" sz="3200" dirty="0">
                <a:latin typeface="ui-sans-serif"/>
              </a:rPr>
              <a:t> proviene del caso de la Suprema Corte de Estados Unidos:</a:t>
            </a:r>
          </a:p>
          <a:p>
            <a:pPr algn="just"/>
            <a:r>
              <a:rPr lang="es-MX" sz="3200" dirty="0">
                <a:latin typeface="ui-sans-serif"/>
              </a:rPr>
              <a:t>New York Times Co. v. Sullivan</a:t>
            </a:r>
          </a:p>
          <a:p>
            <a:pPr algn="just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6879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44DB4-B2BA-B85B-F66B-BA4755529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0D0CB5-77A3-57EC-3B0C-FB85A89AD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A01B22-3833-E38B-3565-4A24383D1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0799442-B94C-BC83-0276-2C6DCBCCC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85A236-E8D3-1AC8-B00C-A0C30EB0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952465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Origen del estándar de “real malicia”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B287C0-9100-13D8-9BB1-D2E64CFEB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BB55A0-9A04-410B-AC42-2894BDD9F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49116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dirty="0">
                <a:latin typeface="ui-sans-serif"/>
              </a:rPr>
              <a:t>En esta decisión, la Corte estableció que </a:t>
            </a:r>
            <a:r>
              <a:rPr lang="es-MX" b="1" dirty="0">
                <a:latin typeface="ui-sans-serif"/>
              </a:rPr>
              <a:t>los funcionarios </a:t>
            </a:r>
            <a:r>
              <a:rPr lang="es-MX" sz="2400" b="1" dirty="0">
                <a:latin typeface="ui-sans-serif"/>
              </a:rPr>
              <a:t>públicos no pueden ganar demandas por difamación derivadas de críticas sobre su actuación pública</a:t>
            </a:r>
            <a:r>
              <a:rPr lang="es-MX" sz="2400" dirty="0">
                <a:latin typeface="ui-sans-serif"/>
              </a:rPr>
              <a:t>, salvo que prueben que la información fue difundida:</a:t>
            </a:r>
          </a:p>
          <a:p>
            <a:pPr algn="just">
              <a:buFont typeface="+mj-lt"/>
              <a:buAutoNum type="arabicPeriod"/>
            </a:pPr>
            <a:r>
              <a:rPr lang="es-MX" sz="2400" b="1" dirty="0">
                <a:latin typeface="ui-sans-serif"/>
              </a:rPr>
              <a:t>Sabiendo que era falsa</a:t>
            </a:r>
            <a:r>
              <a:rPr lang="es-MX" sz="2400" dirty="0">
                <a:latin typeface="ui-sans-serif"/>
              </a:rPr>
              <a:t>, o</a:t>
            </a:r>
          </a:p>
          <a:p>
            <a:pPr algn="just">
              <a:buFont typeface="+mj-lt"/>
              <a:buAutoNum type="arabicPeriod"/>
            </a:pPr>
            <a:r>
              <a:rPr lang="es-MX" sz="2400" b="1" dirty="0">
                <a:latin typeface="ui-sans-serif"/>
              </a:rPr>
              <a:t>Con desprecio temerario por la verdad</a:t>
            </a:r>
            <a:r>
              <a:rPr lang="es-MX" sz="2400" dirty="0">
                <a:latin typeface="ui-sans-serif"/>
              </a:rPr>
              <a:t> (</a:t>
            </a:r>
            <a:r>
              <a:rPr lang="es-MX" sz="2400" dirty="0" err="1">
                <a:latin typeface="ui-sans-serif"/>
              </a:rPr>
              <a:t>reckless</a:t>
            </a:r>
            <a:r>
              <a:rPr lang="es-MX" sz="2400" dirty="0">
                <a:latin typeface="ui-sans-serif"/>
              </a:rPr>
              <a:t> </a:t>
            </a:r>
            <a:r>
              <a:rPr lang="es-MX" sz="2400" dirty="0" err="1">
                <a:latin typeface="ui-sans-serif"/>
              </a:rPr>
              <a:t>disregard</a:t>
            </a:r>
            <a:r>
              <a:rPr lang="es-MX" sz="2400" dirty="0">
                <a:latin typeface="ui-sans-serif"/>
              </a:rPr>
              <a:t> </a:t>
            </a:r>
            <a:r>
              <a:rPr lang="es-MX" sz="2400" dirty="0" err="1">
                <a:latin typeface="ui-sans-serif"/>
              </a:rPr>
              <a:t>for</a:t>
            </a:r>
            <a:r>
              <a:rPr lang="es-MX" sz="2400" dirty="0">
                <a:latin typeface="ui-sans-serif"/>
              </a:rPr>
              <a:t> </a:t>
            </a:r>
            <a:r>
              <a:rPr lang="es-MX" sz="2400" dirty="0" err="1">
                <a:latin typeface="ui-sans-serif"/>
              </a:rPr>
              <a:t>the</a:t>
            </a:r>
            <a:r>
              <a:rPr lang="es-MX" sz="2400" dirty="0">
                <a:latin typeface="ui-sans-serif"/>
              </a:rPr>
              <a:t> </a:t>
            </a:r>
            <a:r>
              <a:rPr lang="es-MX" sz="2400" dirty="0" err="1">
                <a:latin typeface="ui-sans-serif"/>
              </a:rPr>
              <a:t>truth</a:t>
            </a:r>
            <a:r>
              <a:rPr lang="es-MX" sz="2400" dirty="0">
                <a:latin typeface="ui-sans-serif"/>
              </a:rPr>
              <a:t>).</a:t>
            </a:r>
          </a:p>
          <a:p>
            <a:pPr algn="just">
              <a:buNone/>
            </a:pPr>
            <a:r>
              <a:rPr lang="es-MX" sz="2400" dirty="0">
                <a:latin typeface="ui-sans-serif"/>
              </a:rPr>
              <a:t>Este estándar protege el </a:t>
            </a:r>
            <a:r>
              <a:rPr lang="es-MX" sz="2400" b="1" dirty="0">
                <a:latin typeface="ui-sans-serif"/>
              </a:rPr>
              <a:t>debate político robusto</a:t>
            </a:r>
            <a:r>
              <a:rPr lang="es-MX" sz="2400" dirty="0">
                <a:latin typeface="ui-sans-serif"/>
              </a:rPr>
              <a:t>, incluso si incluye expresiones duras o errores.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08506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BB9EE-9013-F315-3E99-03CB1734A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650669-C083-4D8C-BC61-0EE74F1CC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214C731-4700-4E5F-92C1-54F9C83F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E94FBEC-3E9B-ED6C-08BA-54DBC80D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952465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Concepto de “real malicia”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26C151D7-1FA6-4D02-9CDD-5C3205DB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E1D2E6-F0CF-93EF-05F1-36A0EA33F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587" y="583866"/>
            <a:ext cx="6892413" cy="5685503"/>
          </a:xfrm>
        </p:spPr>
        <p:txBody>
          <a:bodyPr anchor="ctr">
            <a:noAutofit/>
          </a:bodyPr>
          <a:lstStyle/>
          <a:p>
            <a:pPr>
              <a:spcAft>
                <a:spcPts val="300"/>
              </a:spcAft>
              <a:buNone/>
            </a:pPr>
            <a:r>
              <a:rPr lang="es-MX" sz="2400" dirty="0">
                <a:latin typeface="ui-sans-serif"/>
              </a:rPr>
              <a:t>La </a:t>
            </a:r>
            <a:r>
              <a:rPr lang="es-MX" sz="2400" b="1" dirty="0">
                <a:latin typeface="ui-sans-serif"/>
              </a:rPr>
              <a:t>real malicia</a:t>
            </a:r>
            <a:r>
              <a:rPr lang="es-MX" sz="2400" dirty="0">
                <a:latin typeface="ui-sans-serif"/>
              </a:rPr>
              <a:t> no significa “mala intención” en sentido común.</a:t>
            </a:r>
          </a:p>
          <a:p>
            <a:pPr>
              <a:buNone/>
            </a:pPr>
            <a:r>
              <a:rPr lang="es-MX" sz="2400" dirty="0">
                <a:latin typeface="ui-sans-serif"/>
              </a:rPr>
              <a:t>Jurídicamente implica:</a:t>
            </a:r>
          </a:p>
          <a:p>
            <a:r>
              <a:rPr lang="es-MX" sz="2400" b="1" dirty="0">
                <a:latin typeface="ui-sans-serif"/>
              </a:rPr>
              <a:t>Conocimiento de la falsedad</a:t>
            </a:r>
            <a:r>
              <a:rPr lang="es-MX" sz="2400" dirty="0">
                <a:latin typeface="ui-sans-serif"/>
              </a:rPr>
              <a:t> de la información difundida, o</a:t>
            </a:r>
          </a:p>
          <a:p>
            <a:r>
              <a:rPr lang="es-MX" sz="2400" b="1" dirty="0">
                <a:latin typeface="ui-sans-serif"/>
              </a:rPr>
              <a:t>Despreocupación grave por verificar la verdad</a:t>
            </a:r>
            <a:r>
              <a:rPr lang="es-MX" sz="2400" dirty="0">
                <a:latin typeface="ui-sans-serif"/>
              </a:rPr>
              <a:t>, pese a que existían dudas razonables.</a:t>
            </a:r>
          </a:p>
          <a:p>
            <a:pPr>
              <a:buNone/>
            </a:pPr>
            <a:r>
              <a:rPr lang="es-MX" sz="2400" dirty="0">
                <a:latin typeface="ui-sans-serif"/>
              </a:rPr>
              <a:t>Elementos clave:</a:t>
            </a:r>
          </a:p>
          <a:p>
            <a:r>
              <a:rPr lang="es-MX" sz="2400" dirty="0">
                <a:latin typeface="ui-sans-serif"/>
              </a:rPr>
              <a:t>Se refiere al </a:t>
            </a:r>
            <a:r>
              <a:rPr lang="es-MX" sz="2400" b="1" dirty="0">
                <a:latin typeface="ui-sans-serif"/>
              </a:rPr>
              <a:t>estado mental del emisor</a:t>
            </a:r>
            <a:r>
              <a:rPr lang="es-MX" sz="2400" dirty="0">
                <a:latin typeface="ui-sans-serif"/>
              </a:rPr>
              <a:t>.</a:t>
            </a:r>
          </a:p>
          <a:p>
            <a:r>
              <a:rPr lang="es-MX" sz="2400" dirty="0">
                <a:latin typeface="ui-sans-serif"/>
              </a:rPr>
              <a:t>Debe </a:t>
            </a:r>
            <a:r>
              <a:rPr lang="es-MX" sz="2400" b="1" dirty="0">
                <a:latin typeface="ui-sans-serif"/>
              </a:rPr>
              <a:t>probarse con evidencia clara</a:t>
            </a:r>
            <a:r>
              <a:rPr lang="es-MX" sz="2400" dirty="0">
                <a:latin typeface="ui-sans-serif"/>
              </a:rPr>
              <a:t>.</a:t>
            </a:r>
          </a:p>
          <a:p>
            <a:r>
              <a:rPr lang="es-MX" sz="2400" dirty="0">
                <a:latin typeface="ui-sans-serif"/>
              </a:rPr>
              <a:t>Eleva el </a:t>
            </a:r>
            <a:r>
              <a:rPr lang="es-MX" sz="2400" b="1" dirty="0">
                <a:latin typeface="ui-sans-serif"/>
              </a:rPr>
              <a:t>umbral de responsabilidad</a:t>
            </a:r>
            <a:r>
              <a:rPr lang="es-MX" sz="2400" dirty="0">
                <a:latin typeface="ui-sans-serif"/>
              </a:rPr>
              <a:t> cuando se trata de asuntos públicos.</a:t>
            </a:r>
          </a:p>
        </p:txBody>
      </p:sp>
    </p:spTree>
    <p:extLst>
      <p:ext uri="{BB962C8B-B14F-4D97-AF65-F5344CB8AC3E}">
        <p14:creationId xmlns:p14="http://schemas.microsoft.com/office/powerpoint/2010/main" val="94104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94BDC-3111-0DF2-469F-746EABA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5179B-49B9-C1CB-DD21-41E42E59D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Recepción en el sistema interamericano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81FA26-6999-3F10-684C-3F135B497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300"/>
              </a:spcAft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El estándar fue adoptado por la </a:t>
            </a:r>
            <a:r>
              <a:rPr lang="es-MX" b="1" dirty="0">
                <a:solidFill>
                  <a:srgbClr val="0D0D0D"/>
                </a:solidFill>
                <a:latin typeface="ui-sans-serif"/>
              </a:rPr>
              <a:t>jurisprudencia interamericana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 para proteger la libertad de expresión en temas políticos.</a:t>
            </a:r>
          </a:p>
          <a:p>
            <a:pPr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Actor relevante:</a:t>
            </a:r>
          </a:p>
          <a:p>
            <a:r>
              <a:rPr lang="es-MX" dirty="0">
                <a:solidFill>
                  <a:srgbClr val="0D0D0D"/>
                </a:solidFill>
                <a:latin typeface="ui-sans-serif"/>
              </a:rPr>
              <a:t>Corte Interamericana de Derechos Humanos</a:t>
            </a:r>
          </a:p>
          <a:p>
            <a:pPr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Caso importante:</a:t>
            </a:r>
          </a:p>
          <a:p>
            <a:r>
              <a:rPr lang="es-MX" dirty="0">
                <a:solidFill>
                  <a:srgbClr val="0D0D0D"/>
                </a:solidFill>
                <a:latin typeface="ui-sans-serif"/>
              </a:rPr>
              <a:t>Herrera Ulloa vs. Costa Rica</a:t>
            </a:r>
          </a:p>
          <a:p>
            <a:pPr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La Corte sostuvo que </a:t>
            </a:r>
            <a:r>
              <a:rPr lang="es-MX" b="1" dirty="0">
                <a:solidFill>
                  <a:srgbClr val="0D0D0D"/>
                </a:solidFill>
                <a:latin typeface="ui-sans-serif"/>
              </a:rPr>
              <a:t>cuando se trata de funcionarios o figuras públicas, el margen de crítica debe ser más amplio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, y las sanciones por expresiones sobre asuntos de interés público deben analizarse con estándares estrictos.</a:t>
            </a:r>
          </a:p>
        </p:txBody>
      </p:sp>
    </p:spTree>
    <p:extLst>
      <p:ext uri="{BB962C8B-B14F-4D97-AF65-F5344CB8AC3E}">
        <p14:creationId xmlns:p14="http://schemas.microsoft.com/office/powerpoint/2010/main" val="47477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5043-2F70-CB59-E0B8-7C4FDEA2E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98C20-23AC-623E-4151-D0676602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>
                <a:solidFill>
                  <a:srgbClr val="0D0D0D"/>
                </a:solidFill>
                <a:latin typeface="ui-sans-serif"/>
              </a:rPr>
              <a:t>Relación con la calumnia electoral</a:t>
            </a:r>
            <a:br>
              <a:rPr lang="es-MX" b="1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17" name="Marcador de contenido 2">
            <a:extLst>
              <a:ext uri="{FF2B5EF4-FFF2-40B4-BE49-F238E27FC236}">
                <a16:creationId xmlns:a16="http://schemas.microsoft.com/office/drawing/2014/main" id="{D2418D1B-F499-6BA8-971C-1E9F0E9180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923628"/>
              </p:ext>
            </p:extLst>
          </p:nvPr>
        </p:nvGraphicFramePr>
        <p:xfrm>
          <a:off x="914400" y="1248696"/>
          <a:ext cx="10913806" cy="5609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363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1E3CD6-69EB-B9CA-91C3-A27DEDD76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DD10E6-914E-4F17-ABD5-8F016C23E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9023182-6D3E-438B-8E1A-DBF47C70D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989A7B-378A-4C5A-83D3-92770B761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35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AE82DF-5B0A-49BC-D5A0-3A2BDFF7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984390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Uso del estándar en materia electoral mexicana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D493E550-6182-46EC-9D62-577FCFBA6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898035" y="-391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2377645" y="6858000"/>
                </a:ln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A7BDF05-3E4F-7978-6119-E26C37A4D7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547015"/>
              </p:ext>
            </p:extLst>
          </p:nvPr>
        </p:nvGraphicFramePr>
        <p:xfrm>
          <a:off x="5181998" y="685800"/>
          <a:ext cx="6400401" cy="538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438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218968-1786-9B45-D4B2-9DEE5141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F6B7F4-7DE6-26B1-9ACA-97E39937B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400" b="1">
                <a:solidFill>
                  <a:srgbClr val="FFFFFF"/>
                </a:solidFill>
                <a:latin typeface="ui-sans-serif"/>
              </a:rPr>
              <a:t>Uso del estándar en materia electoral mexicana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9ECF6C7F-E110-A47D-3EDC-07E5287B0A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56557"/>
              </p:ext>
            </p:extLst>
          </p:nvPr>
        </p:nvGraphicFramePr>
        <p:xfrm>
          <a:off x="609600" y="2702257"/>
          <a:ext cx="10972800" cy="347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35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9A930F-1D2D-F969-6850-B2B3866E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400" b="1">
                <a:solidFill>
                  <a:srgbClr val="FFFFFF"/>
                </a:solidFill>
                <a:latin typeface="ui-sans-serif"/>
              </a:rPr>
              <a:t>Por qué es relevante en campañas electorales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2023218-E596-4ED1-0AAD-E5E3E2F51A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933492"/>
              </p:ext>
            </p:extLst>
          </p:nvPr>
        </p:nvGraphicFramePr>
        <p:xfrm>
          <a:off x="609600" y="2702257"/>
          <a:ext cx="10972800" cy="347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02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F0D3EE-070A-4852-8B5A-AA44D3E81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F84D80-35B1-45B0-84DF-5743E83EE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C425E51-0F1B-4840-982B-B92C28F42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096486"/>
            <a:ext cx="12192607" cy="5779769"/>
          </a:xfrm>
          <a:custGeom>
            <a:avLst/>
            <a:gdLst>
              <a:gd name="connsiteX0" fmla="*/ 0 w 12192607"/>
              <a:gd name="connsiteY0" fmla="*/ 0 h 5779769"/>
              <a:gd name="connsiteX1" fmla="*/ 12192607 w 12192607"/>
              <a:gd name="connsiteY1" fmla="*/ 0 h 5779769"/>
              <a:gd name="connsiteX2" fmla="*/ 12192607 w 12192607"/>
              <a:gd name="connsiteY2" fmla="*/ 614088 h 5779769"/>
              <a:gd name="connsiteX3" fmla="*/ 12192607 w 12192607"/>
              <a:gd name="connsiteY3" fmla="*/ 1275833 h 5779769"/>
              <a:gd name="connsiteX4" fmla="*/ 12192607 w 12192607"/>
              <a:gd name="connsiteY4" fmla="*/ 2214293 h 5779769"/>
              <a:gd name="connsiteX5" fmla="*/ 11845200 w 12192607"/>
              <a:gd name="connsiteY5" fmla="*/ 2214293 h 5779769"/>
              <a:gd name="connsiteX6" fmla="*/ 11845200 w 12192607"/>
              <a:gd name="connsiteY6" fmla="*/ 2214290 h 5779769"/>
              <a:gd name="connsiteX7" fmla="*/ 3758932 w 12192607"/>
              <a:gd name="connsiteY7" fmla="*/ 2214290 h 5779769"/>
              <a:gd name="connsiteX8" fmla="*/ 3758932 w 12192607"/>
              <a:gd name="connsiteY8" fmla="*/ 2216824 h 5779769"/>
              <a:gd name="connsiteX9" fmla="*/ 3658749 w 12192607"/>
              <a:gd name="connsiteY9" fmla="*/ 2214290 h 5779769"/>
              <a:gd name="connsiteX10" fmla="*/ 19494 w 12192607"/>
              <a:gd name="connsiteY10" fmla="*/ 5498408 h 5779769"/>
              <a:gd name="connsiteX11" fmla="*/ 5286 w 12192607"/>
              <a:gd name="connsiteY11" fmla="*/ 5779769 h 5779769"/>
              <a:gd name="connsiteX12" fmla="*/ 607 w 12192607"/>
              <a:gd name="connsiteY12" fmla="*/ 5779769 h 5779769"/>
              <a:gd name="connsiteX13" fmla="*/ 607 w 12192607"/>
              <a:gd name="connsiteY13" fmla="*/ 1275833 h 5779769"/>
              <a:gd name="connsiteX14" fmla="*/ 0 w 12192607"/>
              <a:gd name="connsiteY14" fmla="*/ 1275833 h 5779769"/>
              <a:gd name="connsiteX0" fmla="*/ 0 w 12192607"/>
              <a:gd name="connsiteY0" fmla="*/ 0 h 5779769"/>
              <a:gd name="connsiteX1" fmla="*/ 12192607 w 12192607"/>
              <a:gd name="connsiteY1" fmla="*/ 0 h 5779769"/>
              <a:gd name="connsiteX2" fmla="*/ 12192607 w 12192607"/>
              <a:gd name="connsiteY2" fmla="*/ 614088 h 5779769"/>
              <a:gd name="connsiteX3" fmla="*/ 12192607 w 12192607"/>
              <a:gd name="connsiteY3" fmla="*/ 1275833 h 5779769"/>
              <a:gd name="connsiteX4" fmla="*/ 12192607 w 12192607"/>
              <a:gd name="connsiteY4" fmla="*/ 2214293 h 5779769"/>
              <a:gd name="connsiteX5" fmla="*/ 11845200 w 12192607"/>
              <a:gd name="connsiteY5" fmla="*/ 2214293 h 5779769"/>
              <a:gd name="connsiteX6" fmla="*/ 11845200 w 12192607"/>
              <a:gd name="connsiteY6" fmla="*/ 2214290 h 5779769"/>
              <a:gd name="connsiteX7" fmla="*/ 3758932 w 12192607"/>
              <a:gd name="connsiteY7" fmla="*/ 2214290 h 5779769"/>
              <a:gd name="connsiteX8" fmla="*/ 3658749 w 12192607"/>
              <a:gd name="connsiteY8" fmla="*/ 2214290 h 5779769"/>
              <a:gd name="connsiteX9" fmla="*/ 19494 w 12192607"/>
              <a:gd name="connsiteY9" fmla="*/ 5498408 h 5779769"/>
              <a:gd name="connsiteX10" fmla="*/ 5286 w 12192607"/>
              <a:gd name="connsiteY10" fmla="*/ 5779769 h 5779769"/>
              <a:gd name="connsiteX11" fmla="*/ 607 w 12192607"/>
              <a:gd name="connsiteY11" fmla="*/ 5779769 h 5779769"/>
              <a:gd name="connsiteX12" fmla="*/ 607 w 12192607"/>
              <a:gd name="connsiteY12" fmla="*/ 1275833 h 5779769"/>
              <a:gd name="connsiteX13" fmla="*/ 0 w 12192607"/>
              <a:gd name="connsiteY13" fmla="*/ 1275833 h 5779769"/>
              <a:gd name="connsiteX14" fmla="*/ 0 w 12192607"/>
              <a:gd name="connsiteY14" fmla="*/ 0 h 5779769"/>
              <a:gd name="connsiteX0" fmla="*/ 0 w 12192607"/>
              <a:gd name="connsiteY0" fmla="*/ 0 h 5779769"/>
              <a:gd name="connsiteX1" fmla="*/ 12192607 w 12192607"/>
              <a:gd name="connsiteY1" fmla="*/ 0 h 5779769"/>
              <a:gd name="connsiteX2" fmla="*/ 12192607 w 12192607"/>
              <a:gd name="connsiteY2" fmla="*/ 614088 h 5779769"/>
              <a:gd name="connsiteX3" fmla="*/ 12192607 w 12192607"/>
              <a:gd name="connsiteY3" fmla="*/ 1275833 h 5779769"/>
              <a:gd name="connsiteX4" fmla="*/ 12192607 w 12192607"/>
              <a:gd name="connsiteY4" fmla="*/ 2214293 h 5779769"/>
              <a:gd name="connsiteX5" fmla="*/ 11845200 w 12192607"/>
              <a:gd name="connsiteY5" fmla="*/ 2214293 h 5779769"/>
              <a:gd name="connsiteX6" fmla="*/ 3758932 w 12192607"/>
              <a:gd name="connsiteY6" fmla="*/ 2214290 h 5779769"/>
              <a:gd name="connsiteX7" fmla="*/ 3658749 w 12192607"/>
              <a:gd name="connsiteY7" fmla="*/ 2214290 h 5779769"/>
              <a:gd name="connsiteX8" fmla="*/ 19494 w 12192607"/>
              <a:gd name="connsiteY8" fmla="*/ 5498408 h 5779769"/>
              <a:gd name="connsiteX9" fmla="*/ 5286 w 12192607"/>
              <a:gd name="connsiteY9" fmla="*/ 5779769 h 5779769"/>
              <a:gd name="connsiteX10" fmla="*/ 607 w 12192607"/>
              <a:gd name="connsiteY10" fmla="*/ 5779769 h 5779769"/>
              <a:gd name="connsiteX11" fmla="*/ 607 w 12192607"/>
              <a:gd name="connsiteY11" fmla="*/ 1275833 h 5779769"/>
              <a:gd name="connsiteX12" fmla="*/ 0 w 12192607"/>
              <a:gd name="connsiteY12" fmla="*/ 1275833 h 5779769"/>
              <a:gd name="connsiteX13" fmla="*/ 0 w 12192607"/>
              <a:gd name="connsiteY13" fmla="*/ 0 h 5779769"/>
              <a:gd name="connsiteX0" fmla="*/ 0 w 12192607"/>
              <a:gd name="connsiteY0" fmla="*/ 0 h 5779769"/>
              <a:gd name="connsiteX1" fmla="*/ 12192607 w 12192607"/>
              <a:gd name="connsiteY1" fmla="*/ 0 h 5779769"/>
              <a:gd name="connsiteX2" fmla="*/ 12192607 w 12192607"/>
              <a:gd name="connsiteY2" fmla="*/ 614088 h 5779769"/>
              <a:gd name="connsiteX3" fmla="*/ 12192607 w 12192607"/>
              <a:gd name="connsiteY3" fmla="*/ 1275833 h 5779769"/>
              <a:gd name="connsiteX4" fmla="*/ 12192607 w 12192607"/>
              <a:gd name="connsiteY4" fmla="*/ 2214293 h 5779769"/>
              <a:gd name="connsiteX5" fmla="*/ 3758932 w 12192607"/>
              <a:gd name="connsiteY5" fmla="*/ 2214290 h 5779769"/>
              <a:gd name="connsiteX6" fmla="*/ 3658749 w 12192607"/>
              <a:gd name="connsiteY6" fmla="*/ 2214290 h 5779769"/>
              <a:gd name="connsiteX7" fmla="*/ 19494 w 12192607"/>
              <a:gd name="connsiteY7" fmla="*/ 5498408 h 5779769"/>
              <a:gd name="connsiteX8" fmla="*/ 5286 w 12192607"/>
              <a:gd name="connsiteY8" fmla="*/ 5779769 h 5779769"/>
              <a:gd name="connsiteX9" fmla="*/ 607 w 12192607"/>
              <a:gd name="connsiteY9" fmla="*/ 5779769 h 5779769"/>
              <a:gd name="connsiteX10" fmla="*/ 607 w 12192607"/>
              <a:gd name="connsiteY10" fmla="*/ 1275833 h 5779769"/>
              <a:gd name="connsiteX11" fmla="*/ 0 w 12192607"/>
              <a:gd name="connsiteY11" fmla="*/ 1275833 h 5779769"/>
              <a:gd name="connsiteX12" fmla="*/ 0 w 12192607"/>
              <a:gd name="connsiteY12" fmla="*/ 0 h 5779769"/>
              <a:gd name="connsiteX0" fmla="*/ 0 w 12192607"/>
              <a:gd name="connsiteY0" fmla="*/ 0 h 5779769"/>
              <a:gd name="connsiteX1" fmla="*/ 12192607 w 12192607"/>
              <a:gd name="connsiteY1" fmla="*/ 0 h 5779769"/>
              <a:gd name="connsiteX2" fmla="*/ 12192607 w 12192607"/>
              <a:gd name="connsiteY2" fmla="*/ 614088 h 5779769"/>
              <a:gd name="connsiteX3" fmla="*/ 12192607 w 12192607"/>
              <a:gd name="connsiteY3" fmla="*/ 1275833 h 5779769"/>
              <a:gd name="connsiteX4" fmla="*/ 12192607 w 12192607"/>
              <a:gd name="connsiteY4" fmla="*/ 2214293 h 5779769"/>
              <a:gd name="connsiteX5" fmla="*/ 3658749 w 12192607"/>
              <a:gd name="connsiteY5" fmla="*/ 2214290 h 5779769"/>
              <a:gd name="connsiteX6" fmla="*/ 19494 w 12192607"/>
              <a:gd name="connsiteY6" fmla="*/ 5498408 h 5779769"/>
              <a:gd name="connsiteX7" fmla="*/ 5286 w 12192607"/>
              <a:gd name="connsiteY7" fmla="*/ 5779769 h 5779769"/>
              <a:gd name="connsiteX8" fmla="*/ 607 w 12192607"/>
              <a:gd name="connsiteY8" fmla="*/ 5779769 h 5779769"/>
              <a:gd name="connsiteX9" fmla="*/ 607 w 12192607"/>
              <a:gd name="connsiteY9" fmla="*/ 1275833 h 5779769"/>
              <a:gd name="connsiteX10" fmla="*/ 0 w 12192607"/>
              <a:gd name="connsiteY10" fmla="*/ 1275833 h 5779769"/>
              <a:gd name="connsiteX11" fmla="*/ 0 w 12192607"/>
              <a:gd name="connsiteY11" fmla="*/ 0 h 5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607" h="5779769">
                <a:moveTo>
                  <a:pt x="0" y="0"/>
                </a:moveTo>
                <a:lnTo>
                  <a:pt x="12192607" y="0"/>
                </a:lnTo>
                <a:lnTo>
                  <a:pt x="12192607" y="614088"/>
                </a:lnTo>
                <a:lnTo>
                  <a:pt x="12192607" y="1275833"/>
                </a:lnTo>
                <a:lnTo>
                  <a:pt x="12192607" y="2214293"/>
                </a:lnTo>
                <a:lnTo>
                  <a:pt x="3658749" y="2214290"/>
                </a:lnTo>
                <a:cubicBezTo>
                  <a:pt x="1764684" y="2214290"/>
                  <a:pt x="206827" y="3653768"/>
                  <a:pt x="19494" y="5498408"/>
                </a:cubicBezTo>
                <a:lnTo>
                  <a:pt x="5286" y="5779769"/>
                </a:lnTo>
                <a:lnTo>
                  <a:pt x="607" y="5779769"/>
                </a:lnTo>
                <a:lnTo>
                  <a:pt x="607" y="1275833"/>
                </a:lnTo>
                <a:lnTo>
                  <a:pt x="0" y="12758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23EDB88-A5F6-4BA8-9DFE-7C07E5A0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6646" y="0"/>
            <a:ext cx="11905352" cy="6858000"/>
          </a:xfrm>
          <a:custGeom>
            <a:avLst/>
            <a:gdLst>
              <a:gd name="connsiteX0" fmla="*/ 154644 w 11905352"/>
              <a:gd name="connsiteY0" fmla="*/ 0 h 6858000"/>
              <a:gd name="connsiteX1" fmla="*/ 5037827 w 11905352"/>
              <a:gd name="connsiteY1" fmla="*/ 0 h 6858000"/>
              <a:gd name="connsiteX2" fmla="*/ 5869355 w 11905352"/>
              <a:gd name="connsiteY2" fmla="*/ 0 h 6858000"/>
              <a:gd name="connsiteX3" fmla="*/ 11905352 w 11905352"/>
              <a:gd name="connsiteY3" fmla="*/ 0 h 6858000"/>
              <a:gd name="connsiteX4" fmla="*/ 11905352 w 11905352"/>
              <a:gd name="connsiteY4" fmla="*/ 6858000 h 6858000"/>
              <a:gd name="connsiteX5" fmla="*/ 5869355 w 11905352"/>
              <a:gd name="connsiteY5" fmla="*/ 6858000 h 6858000"/>
              <a:gd name="connsiteX6" fmla="*/ 5037827 w 11905352"/>
              <a:gd name="connsiteY6" fmla="*/ 6858000 h 6858000"/>
              <a:gd name="connsiteX7" fmla="*/ 0 w 11905352"/>
              <a:gd name="connsiteY7" fmla="*/ 6858000 h 6858000"/>
              <a:gd name="connsiteX8" fmla="*/ 3430955 w 11905352"/>
              <a:gd name="connsiteY8" fmla="*/ 3427045 h 6858000"/>
              <a:gd name="connsiteX9" fmla="*/ 176556 w 11905352"/>
              <a:gd name="connsiteY9" fmla="*/ 5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05352" h="6858000">
                <a:moveTo>
                  <a:pt x="154644" y="0"/>
                </a:moveTo>
                <a:lnTo>
                  <a:pt x="5037827" y="0"/>
                </a:lnTo>
                <a:lnTo>
                  <a:pt x="5869355" y="0"/>
                </a:lnTo>
                <a:lnTo>
                  <a:pt x="11905352" y="0"/>
                </a:lnTo>
                <a:lnTo>
                  <a:pt x="11905352" y="6858000"/>
                </a:lnTo>
                <a:lnTo>
                  <a:pt x="5869355" y="6858000"/>
                </a:lnTo>
                <a:lnTo>
                  <a:pt x="5037827" y="6858000"/>
                </a:lnTo>
                <a:lnTo>
                  <a:pt x="0" y="6858000"/>
                </a:lnTo>
                <a:cubicBezTo>
                  <a:pt x="1894864" y="6858000"/>
                  <a:pt x="3430955" y="5321909"/>
                  <a:pt x="3430955" y="3427045"/>
                </a:cubicBezTo>
                <a:cubicBezTo>
                  <a:pt x="3430955" y="1591396"/>
                  <a:pt x="1989370" y="92446"/>
                  <a:pt x="176556" y="55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69F247B-257A-498F-9D12-D98D33DB6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95316" y="-49794"/>
            <a:ext cx="3132577" cy="3260792"/>
          </a:xfrm>
          <a:custGeom>
            <a:avLst/>
            <a:gdLst>
              <a:gd name="connsiteX0" fmla="*/ 3132577 w 3132577"/>
              <a:gd name="connsiteY0" fmla="*/ 0 h 3260792"/>
              <a:gd name="connsiteX1" fmla="*/ 3132577 w 3132577"/>
              <a:gd name="connsiteY1" fmla="*/ 3260792 h 3260792"/>
              <a:gd name="connsiteX2" fmla="*/ 0 w 3132577"/>
              <a:gd name="connsiteY2" fmla="*/ 3260792 h 3260792"/>
              <a:gd name="connsiteX3" fmla="*/ 49518 w 3132577"/>
              <a:gd name="connsiteY3" fmla="*/ 3254500 h 3260792"/>
              <a:gd name="connsiteX4" fmla="*/ 3131620 w 3132577"/>
              <a:gd name="connsiteY4" fmla="*/ 12589 h 3260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2577" h="3260792">
                <a:moveTo>
                  <a:pt x="3132577" y="0"/>
                </a:moveTo>
                <a:lnTo>
                  <a:pt x="3132577" y="3260792"/>
                </a:lnTo>
                <a:lnTo>
                  <a:pt x="0" y="3260792"/>
                </a:lnTo>
                <a:lnTo>
                  <a:pt x="49518" y="3254500"/>
                </a:lnTo>
                <a:cubicBezTo>
                  <a:pt x="1684321" y="3004707"/>
                  <a:pt x="2963023" y="1672736"/>
                  <a:pt x="3131620" y="12589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9C508A8-153A-13D0-544F-AA05A46D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685800"/>
            <a:ext cx="6826624" cy="340210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>
                <a:solidFill>
                  <a:srgbClr val="FFFFFF"/>
                </a:solidFill>
              </a:rPr>
              <a:t>Metodología para estudiar conflictos de libertad de expresión electoral</a:t>
            </a:r>
            <a:endParaRPr lang="en-US" sz="5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44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9EDBA-379D-72CC-63B2-869BF2313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B1E2AD-5AA0-0010-DBAC-83AE8F0E3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3262792" cy="3843241"/>
          </a:xfrm>
        </p:spPr>
        <p:txBody>
          <a:bodyPr anchor="t">
            <a:normAutofit/>
          </a:bodyPr>
          <a:lstStyle/>
          <a:p>
            <a:pPr algn="ctr"/>
            <a:r>
              <a:rPr lang="es-MX" b="1" dirty="0">
                <a:solidFill>
                  <a:srgbClr val="FFFFFF"/>
                </a:solidFill>
                <a:latin typeface="ui-sans-serif"/>
              </a:rPr>
              <a:t>Libertad de expresión en materia electoral</a:t>
            </a:r>
            <a:endParaRPr lang="es-MX" dirty="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2A8E908-FD01-DF8D-53D4-0794F3A645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488152"/>
              </p:ext>
            </p:extLst>
          </p:nvPr>
        </p:nvGraphicFramePr>
        <p:xfrm>
          <a:off x="5181600" y="685800"/>
          <a:ext cx="6400799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771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8D180C-9DF7-A00F-A6F8-2F3E4FC70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r>
              <a:rPr lang="es-MX" sz="4400" b="1">
                <a:solidFill>
                  <a:srgbClr val="FFFFFF"/>
                </a:solidFill>
                <a:latin typeface="ui-sans-serif"/>
              </a:rPr>
              <a:t>Tres modelos posibles</a:t>
            </a:r>
            <a:endParaRPr lang="es-MX" sz="4400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01BB920-78A1-9034-DB81-49F298614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467089"/>
              </p:ext>
            </p:extLst>
          </p:nvPr>
        </p:nvGraphicFramePr>
        <p:xfrm>
          <a:off x="609600" y="2702257"/>
          <a:ext cx="10972800" cy="347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25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CB63154B-778D-4A97-B328-36341A521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6852807-850F-4AFA-B3C1-C7E2F1806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914"/>
            <a:ext cx="12192000" cy="68670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54FE1A07-A5FC-4947-88B8-D7BBEEDDD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7" y="0"/>
            <a:ext cx="3923248" cy="6853236"/>
          </a:xfrm>
          <a:prstGeom prst="rect">
            <a:avLst/>
          </a:pr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0475B8A0-61D9-46E9-8787-46CEB7D0A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2" y="-6914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345BFCA-92C3-4C8C-AD4E-7C93B21AB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2" y="-6914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42CB2DF-2926-4309-B0C1-B570F8A03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37191" y="1710167"/>
            <a:ext cx="3354778" cy="6934200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D5268D-4E12-4537-9331-7D63522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37191" y="1710167"/>
            <a:ext cx="3354778" cy="6934200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7F84C-FF18-17B2-D6A9-AF81AB228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048000" cy="5491164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Paso 1: Identificar el tipo de expresión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31D0CC-C4DD-664E-2B89-45227F1A3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599" y="685800"/>
            <a:ext cx="5791201" cy="5491164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3200" dirty="0">
                <a:solidFill>
                  <a:srgbClr val="FFFFFF"/>
                </a:solidFill>
                <a:latin typeface="ui-sans-serif"/>
              </a:rPr>
              <a:t>Determinar si se trata de:</a:t>
            </a:r>
          </a:p>
          <a:p>
            <a:pPr algn="just"/>
            <a:r>
              <a:rPr lang="es-MX" sz="3200" dirty="0">
                <a:solidFill>
                  <a:srgbClr val="FFFFFF"/>
                </a:solidFill>
                <a:latin typeface="ui-sans-serif"/>
              </a:rPr>
              <a:t>opinión</a:t>
            </a:r>
          </a:p>
          <a:p>
            <a:pPr algn="just"/>
            <a:r>
              <a:rPr lang="es-MX" sz="3200" dirty="0">
                <a:solidFill>
                  <a:srgbClr val="FFFFFF"/>
                </a:solidFill>
                <a:latin typeface="ui-sans-serif"/>
              </a:rPr>
              <a:t>crítica política</a:t>
            </a:r>
          </a:p>
          <a:p>
            <a:pPr algn="just"/>
            <a:r>
              <a:rPr lang="es-MX" sz="3200" dirty="0">
                <a:solidFill>
                  <a:srgbClr val="FFFFFF"/>
                </a:solidFill>
                <a:latin typeface="ui-sans-serif"/>
              </a:rPr>
              <a:t>imputación de hechos</a:t>
            </a:r>
          </a:p>
          <a:p>
            <a:pPr algn="just"/>
            <a:r>
              <a:rPr lang="es-MX" sz="3200" dirty="0">
                <a:solidFill>
                  <a:srgbClr val="FFFFFF"/>
                </a:solidFill>
                <a:latin typeface="ui-sans-serif"/>
              </a:rPr>
              <a:t>propaganda electoral.</a:t>
            </a:r>
          </a:p>
          <a:p>
            <a:pPr>
              <a:spcBef>
                <a:spcPts val="1200"/>
              </a:spcBef>
              <a:spcAft>
                <a:spcPts val="300"/>
              </a:spcAft>
              <a:buNone/>
            </a:pPr>
            <a:endParaRPr lang="es-MX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84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648CD4-1704-5AB2-3843-495D9DDAA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400" b="1">
                <a:solidFill>
                  <a:srgbClr val="FFFFFF"/>
                </a:solidFill>
                <a:latin typeface="ui-sans-serif"/>
              </a:rPr>
              <a:t>Paso 2: Identificar los derechos en conflicto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15887AEB-DB55-C639-19A5-0BA650D128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801608"/>
              </p:ext>
            </p:extLst>
          </p:nvPr>
        </p:nvGraphicFramePr>
        <p:xfrm>
          <a:off x="609600" y="2702257"/>
          <a:ext cx="10972800" cy="4042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77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B4325-19D5-1DB7-704E-B17839D7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949E7-FCBE-CFC1-7400-9367D16C7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Paso 3: Analizar el contexto electoral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18E61E-9192-B422-6098-957A256AD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060" y="2048882"/>
            <a:ext cx="3706761" cy="412331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Los tribunales suelen valorar: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si el mensaje fue difundido en campaña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si se dirige a un actor político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si busca influir en el voto.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0DF6F90-53D7-AB76-8233-E7C83E7B5A13}"/>
              </a:ext>
            </a:extLst>
          </p:cNvPr>
          <p:cNvSpPr txBox="1">
            <a:spLocks/>
          </p:cNvSpPr>
          <p:nvPr/>
        </p:nvSpPr>
        <p:spPr>
          <a:xfrm>
            <a:off x="1066800" y="2072073"/>
            <a:ext cx="3706761" cy="4123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Normalmente el conflicto surge entre: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libertad de expresión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derecho al honor o reputación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  <a:latin typeface="ui-sans-serif"/>
              </a:rPr>
              <a:t>equidad en la contienda.</a:t>
            </a:r>
          </a:p>
        </p:txBody>
      </p:sp>
    </p:spTree>
    <p:extLst>
      <p:ext uri="{BB962C8B-B14F-4D97-AF65-F5344CB8AC3E}">
        <p14:creationId xmlns:p14="http://schemas.microsoft.com/office/powerpoint/2010/main" val="384659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5505A-9620-E870-2B67-F80FBECFC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78FC98-A269-9745-AC08-B93E7285B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r>
              <a:rPr lang="es-MX" sz="4400" b="1">
                <a:solidFill>
                  <a:srgbClr val="FFFFFF"/>
                </a:solidFill>
                <a:latin typeface="ui-sans-serif"/>
              </a:rPr>
              <a:t>Paso 4: Aplicar criterios jurisprudenciales</a:t>
            </a:r>
            <a:endParaRPr lang="es-MX" sz="4400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E41CEBC-B985-C51D-C0B3-E5B67F612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367438"/>
              </p:ext>
            </p:extLst>
          </p:nvPr>
        </p:nvGraphicFramePr>
        <p:xfrm>
          <a:off x="609600" y="2702257"/>
          <a:ext cx="10972800" cy="347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66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71F5A19-AFB8-4ED6-8F86-8FE92E25F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F7475D-5CD0-420F-8E59-B84F32727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1859C0D-E18A-4C86-B214-4AC5F1CB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18929" cy="6858000"/>
          </a:xfrm>
          <a:custGeom>
            <a:avLst/>
            <a:gdLst>
              <a:gd name="connsiteX0" fmla="*/ 0 w 4618929"/>
              <a:gd name="connsiteY0" fmla="*/ 0 h 6858000"/>
              <a:gd name="connsiteX1" fmla="*/ 4618929 w 4618929"/>
              <a:gd name="connsiteY1" fmla="*/ 0 h 6858000"/>
              <a:gd name="connsiteX2" fmla="*/ 1187974 w 4618929"/>
              <a:gd name="connsiteY2" fmla="*/ 3430955 h 6858000"/>
              <a:gd name="connsiteX3" fmla="*/ 4442373 w 4618929"/>
              <a:gd name="connsiteY3" fmla="*/ 6857446 h 6858000"/>
              <a:gd name="connsiteX4" fmla="*/ 4464285 w 4618929"/>
              <a:gd name="connsiteY4" fmla="*/ 6858000 h 6858000"/>
              <a:gd name="connsiteX5" fmla="*/ 0 w 461892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8929" h="6858000">
                <a:moveTo>
                  <a:pt x="0" y="0"/>
                </a:moveTo>
                <a:lnTo>
                  <a:pt x="4618929" y="0"/>
                </a:lnTo>
                <a:cubicBezTo>
                  <a:pt x="2724065" y="0"/>
                  <a:pt x="1187974" y="1536091"/>
                  <a:pt x="1187974" y="3430955"/>
                </a:cubicBezTo>
                <a:cubicBezTo>
                  <a:pt x="1187974" y="5266604"/>
                  <a:pt x="2629559" y="6765554"/>
                  <a:pt x="4442373" y="6857446"/>
                </a:cubicBezTo>
                <a:lnTo>
                  <a:pt x="44642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4BFF23-A330-1845-A2B8-E0570049E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3620" y="1009816"/>
            <a:ext cx="8069180" cy="299315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100" b="1">
                <a:solidFill>
                  <a:srgbClr val="FFFFFF"/>
                </a:solidFill>
              </a:rPr>
              <a:t>Casos relevantes en derecho electoral</a:t>
            </a:r>
            <a:br>
              <a:rPr lang="en-US" sz="6100" b="1">
                <a:solidFill>
                  <a:srgbClr val="FFFFFF"/>
                </a:solidFill>
              </a:rPr>
            </a:br>
            <a:endParaRPr lang="en-US" sz="6100">
              <a:solidFill>
                <a:srgbClr val="FFFFFF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E616F4-2B04-4A83-B9CB-BD61C5724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2996" y="4677378"/>
            <a:ext cx="10739004" cy="2180622"/>
          </a:xfrm>
          <a:custGeom>
            <a:avLst/>
            <a:gdLst>
              <a:gd name="connsiteX0" fmla="*/ 3178561 w 10739004"/>
              <a:gd name="connsiteY0" fmla="*/ 0 h 2180622"/>
              <a:gd name="connsiteX1" fmla="*/ 3193852 w 10739004"/>
              <a:gd name="connsiteY1" fmla="*/ 0 h 2180622"/>
              <a:gd name="connsiteX2" fmla="*/ 10739004 w 10739004"/>
              <a:gd name="connsiteY2" fmla="*/ 0 h 2180622"/>
              <a:gd name="connsiteX3" fmla="*/ 10739004 w 10739004"/>
              <a:gd name="connsiteY3" fmla="*/ 2180622 h 2180622"/>
              <a:gd name="connsiteX4" fmla="*/ 0 w 10739004"/>
              <a:gd name="connsiteY4" fmla="*/ 2180622 h 2180622"/>
              <a:gd name="connsiteX5" fmla="*/ 16470 w 10739004"/>
              <a:gd name="connsiteY5" fmla="*/ 2134074 h 2180622"/>
              <a:gd name="connsiteX6" fmla="*/ 3017296 w 10739004"/>
              <a:gd name="connsiteY6" fmla="*/ 4464 h 218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39004" h="2180622">
                <a:moveTo>
                  <a:pt x="3178561" y="0"/>
                </a:moveTo>
                <a:lnTo>
                  <a:pt x="3193852" y="0"/>
                </a:lnTo>
                <a:lnTo>
                  <a:pt x="10739004" y="0"/>
                </a:lnTo>
                <a:lnTo>
                  <a:pt x="10739004" y="2180622"/>
                </a:lnTo>
                <a:lnTo>
                  <a:pt x="0" y="2180622"/>
                </a:lnTo>
                <a:lnTo>
                  <a:pt x="16470" y="2134074"/>
                </a:lnTo>
                <a:cubicBezTo>
                  <a:pt x="506892" y="933772"/>
                  <a:pt x="1657686" y="73383"/>
                  <a:pt x="3017296" y="44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BE199-A009-F046-38E2-7F60735C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0FF25AD-0F94-41DA-B0CB-8FDC642B7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14EEE2-91CA-464B-AC64-5479DB513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850C165-81F9-4CBC-87CA-3E6EBEA63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C1A212B-431A-4929-AA76-34A688D35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8F3A86-C36A-C7CD-257C-9BB014BF2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30307"/>
            <a:ext cx="9914859" cy="1371600"/>
          </a:xfrm>
        </p:spPr>
        <p:txBody>
          <a:bodyPr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Casos sobre propaganda negativa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F0FE66-54AC-EE2B-D450-60B58844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10001"/>
            <a:ext cx="9753600" cy="336696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MX" sz="3600" dirty="0">
                <a:latin typeface="ui-sans-serif"/>
              </a:rPr>
              <a:t>Los tribunales han reconocido que la propaganda negativa (criticando al adversario) </a:t>
            </a:r>
            <a:r>
              <a:rPr lang="es-MX" sz="3600" b="1" dirty="0">
                <a:latin typeface="ui-sans-serif"/>
              </a:rPr>
              <a:t>no es ilegal por sí misma</a:t>
            </a:r>
            <a:r>
              <a:rPr lang="es-MX" sz="3600" dirty="0">
                <a:latin typeface="ui-sans-serif"/>
              </a:rPr>
              <a:t>, siempre que no incluya:</a:t>
            </a:r>
          </a:p>
          <a:p>
            <a:pPr algn="just"/>
            <a:r>
              <a:rPr lang="es-MX" sz="3600" dirty="0">
                <a:latin typeface="ui-sans-serif"/>
              </a:rPr>
              <a:t>calumnias</a:t>
            </a:r>
          </a:p>
          <a:p>
            <a:pPr algn="just"/>
            <a:r>
              <a:rPr lang="es-MX" sz="3600" dirty="0">
                <a:latin typeface="ui-sans-serif"/>
              </a:rPr>
              <a:t>imputaciones falsas de delitos.</a:t>
            </a:r>
          </a:p>
        </p:txBody>
      </p:sp>
    </p:spTree>
    <p:extLst>
      <p:ext uri="{BB962C8B-B14F-4D97-AF65-F5344CB8AC3E}">
        <p14:creationId xmlns:p14="http://schemas.microsoft.com/office/powerpoint/2010/main" val="118859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5C2E3-DF6C-3F98-099A-425B7C2F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Jurisprudencia clave del TEPJF sobre calumnia y real malicia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3633F51E-9963-2AEC-4AF0-63220BD9DD0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1385029"/>
              </p:ext>
            </p:extLst>
          </p:nvPr>
        </p:nvGraphicFramePr>
        <p:xfrm>
          <a:off x="570613" y="1451724"/>
          <a:ext cx="5364127" cy="5437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B47D4B-59BE-330F-39AA-B3ACDD6D18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El Tribunal estableció tres elementos:</a:t>
            </a:r>
          </a:p>
          <a:p>
            <a:pPr algn="just">
              <a:buFont typeface="+mj-lt"/>
              <a:buAutoNum type="arabicPeriod"/>
            </a:pPr>
            <a:r>
              <a:rPr lang="es-MX" b="1" dirty="0">
                <a:solidFill>
                  <a:srgbClr val="0D0D0D"/>
                </a:solidFill>
                <a:latin typeface="ui-sans-serif"/>
              </a:rPr>
              <a:t>Elemento personal</a:t>
            </a:r>
            <a:br>
              <a:rPr lang="es-MX" dirty="0">
                <a:solidFill>
                  <a:srgbClr val="0D0D0D"/>
                </a:solidFill>
                <a:latin typeface="ui-sans-serif"/>
              </a:rPr>
            </a:br>
            <a:r>
              <a:rPr lang="es-MX" dirty="0">
                <a:solidFill>
                  <a:srgbClr val="0D0D0D"/>
                </a:solidFill>
                <a:latin typeface="ui-sans-serif"/>
              </a:rPr>
              <a:t>Sujetos que pueden cometer la infracción (partidos, coaliciones, candidaturas).</a:t>
            </a:r>
          </a:p>
          <a:p>
            <a:pPr algn="just">
              <a:buFont typeface="+mj-lt"/>
              <a:buAutoNum type="arabicPeriod"/>
            </a:pPr>
            <a:r>
              <a:rPr lang="es-MX" b="1" dirty="0">
                <a:solidFill>
                  <a:srgbClr val="0D0D0D"/>
                </a:solidFill>
                <a:latin typeface="ui-sans-serif"/>
              </a:rPr>
              <a:t>Elemento objetivo</a:t>
            </a:r>
            <a:br>
              <a:rPr lang="es-MX" dirty="0">
                <a:solidFill>
                  <a:srgbClr val="0D0D0D"/>
                </a:solidFill>
                <a:latin typeface="ui-sans-serif"/>
              </a:rPr>
            </a:br>
            <a:r>
              <a:rPr lang="es-MX" b="1" dirty="0">
                <a:solidFill>
                  <a:srgbClr val="0D0D0D"/>
                </a:solidFill>
                <a:latin typeface="ui-sans-serif"/>
              </a:rPr>
              <a:t>Imputación directa de un hecho o delito falso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. .</a:t>
            </a:r>
          </a:p>
          <a:p>
            <a:pPr algn="just">
              <a:buFont typeface="+mj-lt"/>
              <a:buAutoNum type="arabicPeriod"/>
            </a:pPr>
            <a:r>
              <a:rPr lang="es-MX" b="1" dirty="0">
                <a:solidFill>
                  <a:srgbClr val="0D0D0D"/>
                </a:solidFill>
                <a:latin typeface="ui-sans-serif"/>
              </a:rPr>
              <a:t>Elemento subjetivo</a:t>
            </a:r>
            <a:br>
              <a:rPr lang="es-MX" dirty="0">
                <a:solidFill>
                  <a:srgbClr val="0D0D0D"/>
                </a:solidFill>
                <a:latin typeface="ui-sans-serif"/>
              </a:rPr>
            </a:br>
            <a:r>
              <a:rPr lang="es-MX" b="1" dirty="0">
                <a:solidFill>
                  <a:srgbClr val="0D0D0D"/>
                </a:solidFill>
                <a:latin typeface="ui-sans-serif"/>
              </a:rPr>
              <a:t>Que la imputación se realice sabiendo que es falsa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, lo que corresponde al </a:t>
            </a:r>
            <a:r>
              <a:rPr lang="es-MX" b="1" dirty="0">
                <a:solidFill>
                  <a:srgbClr val="0D0D0D"/>
                </a:solidFill>
                <a:latin typeface="ui-sans-serif"/>
              </a:rPr>
              <a:t>estándar de real malicia o malicia efectiva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. 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63536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153C6-1577-361F-B70C-2568E7862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ED20F-2469-B6A0-2039-1D6A39E7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D0D0D"/>
                </a:solidFill>
              </a:rPr>
              <a:t>Caso </a:t>
            </a:r>
            <a:r>
              <a:rPr lang="es-MX" b="1" dirty="0" err="1">
                <a:solidFill>
                  <a:srgbClr val="0D0D0D"/>
                </a:solidFill>
              </a:rPr>
              <a:t>Nestora</a:t>
            </a:r>
            <a:r>
              <a:rPr lang="es-MX" b="1" dirty="0">
                <a:solidFill>
                  <a:srgbClr val="0D0D0D"/>
                </a:solidFill>
              </a:rPr>
              <a:t> Salgado – propaganda del PRI</a:t>
            </a:r>
            <a:br>
              <a:rPr lang="es-MX" b="1" dirty="0">
                <a:solidFill>
                  <a:srgbClr val="0D0D0D"/>
                </a:solidFill>
              </a:rPr>
            </a:b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10" name="Marcador de contenido 2">
            <a:extLst>
              <a:ext uri="{FF2B5EF4-FFF2-40B4-BE49-F238E27FC236}">
                <a16:creationId xmlns:a16="http://schemas.microsoft.com/office/drawing/2014/main" id="{00B5ED76-3002-55E4-2248-4E848A28081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5641973"/>
              </p:ext>
            </p:extLst>
          </p:nvPr>
        </p:nvGraphicFramePr>
        <p:xfrm>
          <a:off x="455084" y="1170039"/>
          <a:ext cx="5267290" cy="568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5CBE4C-71C2-9BE9-44EF-3A5F60F37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6065" y="1170039"/>
            <a:ext cx="4853763" cy="401323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MX" sz="2400" b="1" dirty="0">
                <a:solidFill>
                  <a:srgbClr val="0D0D0D"/>
                </a:solidFill>
              </a:rPr>
              <a:t>Criterio del Tribunal</a:t>
            </a:r>
            <a:endParaRPr lang="es-MX" sz="2400" dirty="0">
              <a:solidFill>
                <a:srgbClr val="0D0D0D"/>
              </a:solidFill>
            </a:endParaRPr>
          </a:p>
          <a:p>
            <a:pPr algn="just">
              <a:buNone/>
            </a:pPr>
            <a:r>
              <a:rPr lang="es-MX" sz="2400" dirty="0">
                <a:solidFill>
                  <a:srgbClr val="0D0D0D"/>
                </a:solidFill>
              </a:rPr>
              <a:t>El Tribunal consideró que: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</a:rPr>
              <a:t>se trató de </a:t>
            </a:r>
            <a:r>
              <a:rPr lang="es-MX" sz="2400" b="1" dirty="0">
                <a:solidFill>
                  <a:srgbClr val="0D0D0D"/>
                </a:solidFill>
              </a:rPr>
              <a:t>imputaciones directas de delito</a:t>
            </a:r>
            <a:r>
              <a:rPr lang="es-MX" sz="2400" dirty="0">
                <a:solidFill>
                  <a:srgbClr val="0D0D0D"/>
                </a:solidFill>
              </a:rPr>
              <a:t>,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</a:rPr>
              <a:t>difundidas con </a:t>
            </a:r>
            <a:r>
              <a:rPr lang="es-MX" sz="2400" b="1" dirty="0">
                <a:solidFill>
                  <a:srgbClr val="0D0D0D"/>
                </a:solidFill>
              </a:rPr>
              <a:t>“negligencia inexcusable”</a:t>
            </a:r>
            <a:r>
              <a:rPr lang="es-MX" sz="2400" dirty="0">
                <a:solidFill>
                  <a:srgbClr val="0D0D0D"/>
                </a:solidFill>
              </a:rPr>
              <a:t>,</a:t>
            </a:r>
          </a:p>
          <a:p>
            <a:pPr algn="just"/>
            <a:r>
              <a:rPr lang="es-MX" sz="2400" dirty="0">
                <a:solidFill>
                  <a:srgbClr val="0D0D0D"/>
                </a:solidFill>
              </a:rPr>
              <a:t>lo que implicaba </a:t>
            </a:r>
            <a:r>
              <a:rPr lang="es-MX" sz="2400" b="1" dirty="0">
                <a:solidFill>
                  <a:srgbClr val="0D0D0D"/>
                </a:solidFill>
              </a:rPr>
              <a:t>real malicia</a:t>
            </a:r>
            <a:r>
              <a:rPr lang="es-MX" sz="2400" dirty="0">
                <a:solidFill>
                  <a:srgbClr val="0D0D0D"/>
                </a:solidFill>
              </a:rPr>
              <a:t>. </a:t>
            </a:r>
          </a:p>
          <a:p>
            <a:pPr algn="just">
              <a:buNone/>
            </a:pPr>
            <a:r>
              <a:rPr lang="es-MX" sz="2400" b="1" dirty="0">
                <a:solidFill>
                  <a:srgbClr val="0D0D0D"/>
                </a:solidFill>
              </a:rPr>
              <a:t>Resultado</a:t>
            </a:r>
            <a:endParaRPr lang="es-MX" sz="2400" dirty="0">
              <a:solidFill>
                <a:srgbClr val="0D0D0D"/>
              </a:solidFill>
            </a:endParaRPr>
          </a:p>
          <a:p>
            <a:pPr algn="just"/>
            <a:r>
              <a:rPr lang="es-MX" sz="2400" dirty="0">
                <a:solidFill>
                  <a:srgbClr val="0D0D0D"/>
                </a:solidFill>
              </a:rPr>
              <a:t>Se confirmó la sanción al partido por propaganda calumniosa.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23896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26AC7-D920-E637-7670-C331DB42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Caso Alfredo Lozoya vs. Maru Campos (elección Chihuahua)</a:t>
            </a:r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81C3976F-FD4D-860A-3A40-765F5CC490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21099370"/>
              </p:ext>
            </p:extLst>
          </p:nvPr>
        </p:nvGraphicFramePr>
        <p:xfrm>
          <a:off x="1408813" y="2163725"/>
          <a:ext cx="4610986" cy="469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097C45-9358-5B85-AF31-8E83A5DBF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4911" y="1445969"/>
            <a:ext cx="5167824" cy="49843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MX" sz="2100" dirty="0">
                <a:solidFill>
                  <a:srgbClr val="0D0D0D"/>
                </a:solidFill>
                <a:latin typeface="ui-sans-serif"/>
              </a:rPr>
              <a:t>Se sostuvo que:</a:t>
            </a:r>
          </a:p>
          <a:p>
            <a:r>
              <a:rPr lang="es-MX" sz="2100" dirty="0">
                <a:solidFill>
                  <a:srgbClr val="0D0D0D"/>
                </a:solidFill>
                <a:latin typeface="ui-sans-serif"/>
              </a:rPr>
              <a:t>las publicaciones </a:t>
            </a:r>
            <a:r>
              <a:rPr lang="es-MX" sz="2100" b="1" dirty="0">
                <a:solidFill>
                  <a:srgbClr val="0D0D0D"/>
                </a:solidFill>
                <a:latin typeface="ui-sans-serif"/>
              </a:rPr>
              <a:t>magnificaban información</a:t>
            </a:r>
            <a:r>
              <a:rPr lang="es-MX" sz="2100" dirty="0">
                <a:solidFill>
                  <a:srgbClr val="0D0D0D"/>
                </a:solidFill>
                <a:latin typeface="ui-sans-serif"/>
              </a:rPr>
              <a:t> para afectar electoralmente a la candidata</a:t>
            </a:r>
          </a:p>
          <a:p>
            <a:r>
              <a:rPr lang="es-MX" sz="2100" dirty="0">
                <a:solidFill>
                  <a:srgbClr val="0D0D0D"/>
                </a:solidFill>
                <a:latin typeface="ui-sans-serif"/>
              </a:rPr>
              <a:t>lo que </a:t>
            </a:r>
            <a:r>
              <a:rPr lang="es-MX" sz="2100" b="1" dirty="0">
                <a:solidFill>
                  <a:srgbClr val="0D0D0D"/>
                </a:solidFill>
                <a:latin typeface="ui-sans-serif"/>
              </a:rPr>
              <a:t>actualizaba la real malicia</a:t>
            </a:r>
            <a:r>
              <a:rPr lang="es-MX" sz="2100" dirty="0">
                <a:solidFill>
                  <a:srgbClr val="0D0D0D"/>
                </a:solidFill>
                <a:latin typeface="ui-sans-serif"/>
              </a:rPr>
              <a:t> porque buscaban disminuir sus preferencias electorales. </a:t>
            </a:r>
          </a:p>
          <a:p>
            <a:pPr>
              <a:buNone/>
            </a:pPr>
            <a:endParaRPr lang="es-MX" sz="2100" dirty="0">
              <a:solidFill>
                <a:srgbClr val="0D0D0D"/>
              </a:solidFill>
              <a:latin typeface="ui-sans-serif"/>
            </a:endParaRPr>
          </a:p>
          <a:p>
            <a:pPr>
              <a:buNone/>
            </a:pPr>
            <a:r>
              <a:rPr lang="es-MX" sz="2100" dirty="0">
                <a:solidFill>
                  <a:srgbClr val="0D0D0D"/>
                </a:solidFill>
                <a:latin typeface="ui-sans-serif"/>
              </a:rPr>
              <a:t>El caso muestra cómo el Tribunal analiza:</a:t>
            </a:r>
          </a:p>
          <a:p>
            <a:r>
              <a:rPr lang="es-MX" sz="2100" b="1" dirty="0">
                <a:solidFill>
                  <a:srgbClr val="0D0D0D"/>
                </a:solidFill>
                <a:latin typeface="ui-sans-serif"/>
              </a:rPr>
              <a:t>contexto electoral</a:t>
            </a:r>
            <a:r>
              <a:rPr lang="es-MX" sz="2100" dirty="0">
                <a:solidFill>
                  <a:srgbClr val="0D0D0D"/>
                </a:solidFill>
                <a:latin typeface="ui-sans-serif"/>
              </a:rPr>
              <a:t>,</a:t>
            </a:r>
          </a:p>
          <a:p>
            <a:r>
              <a:rPr lang="es-MX" sz="2100" b="1" dirty="0">
                <a:solidFill>
                  <a:srgbClr val="0D0D0D"/>
                </a:solidFill>
                <a:latin typeface="ui-sans-serif"/>
              </a:rPr>
              <a:t>intencionalidad política</a:t>
            </a:r>
            <a:r>
              <a:rPr lang="es-MX" sz="2100" dirty="0">
                <a:solidFill>
                  <a:srgbClr val="0D0D0D"/>
                </a:solidFill>
                <a:latin typeface="ui-sans-serif"/>
              </a:rPr>
              <a:t>,</a:t>
            </a:r>
          </a:p>
          <a:p>
            <a:r>
              <a:rPr lang="es-MX" sz="2100" b="1" dirty="0">
                <a:solidFill>
                  <a:srgbClr val="0D0D0D"/>
                </a:solidFill>
                <a:latin typeface="ui-sans-serif"/>
              </a:rPr>
              <a:t>impacto en la contienda</a:t>
            </a:r>
            <a:r>
              <a:rPr lang="es-MX" sz="2100" dirty="0">
                <a:solidFill>
                  <a:srgbClr val="0D0D0D"/>
                </a:solidFill>
                <a:latin typeface="ui-sans-serif"/>
              </a:rPr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436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B4D28-A69A-B84A-925A-D958C5083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958C06-3C04-49E5-ADC2-F87376A58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D4F8B04-08DD-4011-96EC-6196277E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066B8E6-C8ED-8765-A28A-108B2CA7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952465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Libertad de expresión en materia electoral</a:t>
            </a: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068666C8-2303-425E-AD7D-7978AF7FA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3A731-B109-7550-3037-861458F60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7021" y="2514600"/>
            <a:ext cx="5986462" cy="3364937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2400" dirty="0">
                <a:latin typeface="ui-sans-serif"/>
              </a:rPr>
              <a:t>En México, estos conflictos son resueltos principalmente por el </a:t>
            </a:r>
            <a:r>
              <a:rPr lang="es-MX" sz="2400" b="1" dirty="0">
                <a:latin typeface="ui-sans-serif"/>
              </a:rPr>
              <a:t>Tribunal Electoral del Poder Judicial de la Federación</a:t>
            </a:r>
            <a:r>
              <a:rPr lang="es-MX" sz="2400" dirty="0">
                <a:latin typeface="ui-sans-serif"/>
              </a:rPr>
              <a:t>, que ha desarrollado una amplia jurisprudencia sobre libertad de expresión en campañas.</a:t>
            </a:r>
            <a:endParaRPr lang="es-MX" sz="2400" dirty="0"/>
          </a:p>
        </p:txBody>
      </p:sp>
      <p:pic>
        <p:nvPicPr>
          <p:cNvPr id="7" name="Graphic 6" descr="Juez">
            <a:extLst>
              <a:ext uri="{FF2B5EF4-FFF2-40B4-BE49-F238E27FC236}">
                <a16:creationId xmlns:a16="http://schemas.microsoft.com/office/drawing/2014/main" id="{B26CFCDF-6A18-4792-BAC8-AADA2CD11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8908" y="-391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96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AB339-586A-1419-9B1F-8F50E5E6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Caso propaganda “traidores a la patria”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graphicFrame>
        <p:nvGraphicFramePr>
          <p:cNvPr id="8" name="Marcador de contenido 2">
            <a:extLst>
              <a:ext uri="{FF2B5EF4-FFF2-40B4-BE49-F238E27FC236}">
                <a16:creationId xmlns:a16="http://schemas.microsoft.com/office/drawing/2014/main" id="{80C6456C-6EB5-42DC-0CF5-07F7E8A6D5F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21059820"/>
              </p:ext>
            </p:extLst>
          </p:nvPr>
        </p:nvGraphicFramePr>
        <p:xfrm>
          <a:off x="1408813" y="1600201"/>
          <a:ext cx="4610986" cy="4576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71722F5-0086-9BC6-BB45-3CA53123C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9462" y="1620492"/>
            <a:ext cx="5054615" cy="500644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Criterio</a:t>
            </a:r>
            <a:endParaRPr lang="es-MX" sz="2600" dirty="0">
              <a:solidFill>
                <a:srgbClr val="0D0D0D"/>
              </a:solidFill>
              <a:latin typeface="ui-sans-serif"/>
            </a:endParaRPr>
          </a:p>
          <a:p>
            <a:pPr>
              <a:buNone/>
            </a:pPr>
            <a:r>
              <a:rPr lang="es-MX" sz="2600" dirty="0">
                <a:solidFill>
                  <a:srgbClr val="0D0D0D"/>
                </a:solidFill>
                <a:latin typeface="ui-sans-serif"/>
              </a:rPr>
              <a:t>La Sala Superior consideró que:</a:t>
            </a:r>
          </a:p>
          <a:p>
            <a:r>
              <a:rPr lang="es-MX" sz="2600" dirty="0">
                <a:solidFill>
                  <a:srgbClr val="0D0D0D"/>
                </a:solidFill>
                <a:latin typeface="ui-sans-serif"/>
              </a:rPr>
              <a:t>se trataba de </a:t>
            </a: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imputación de un delito</a:t>
            </a:r>
            <a:r>
              <a:rPr lang="es-MX" sz="2600" dirty="0">
                <a:solidFill>
                  <a:srgbClr val="0D0D0D"/>
                </a:solidFill>
                <a:latin typeface="ui-sans-serif"/>
              </a:rPr>
              <a:t>,</a:t>
            </a:r>
          </a:p>
          <a:p>
            <a:r>
              <a:rPr lang="es-MX" sz="2600" dirty="0">
                <a:solidFill>
                  <a:srgbClr val="0D0D0D"/>
                </a:solidFill>
                <a:latin typeface="ui-sans-serif"/>
              </a:rPr>
              <a:t>con contenido </a:t>
            </a: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inexacto o manipulado</a:t>
            </a:r>
            <a:r>
              <a:rPr lang="es-MX" sz="2600" dirty="0">
                <a:solidFill>
                  <a:srgbClr val="0D0D0D"/>
                </a:solidFill>
                <a:latin typeface="ui-sans-serif"/>
              </a:rPr>
              <a:t>,</a:t>
            </a:r>
          </a:p>
          <a:p>
            <a:r>
              <a:rPr lang="es-MX" sz="2600" dirty="0">
                <a:solidFill>
                  <a:srgbClr val="0D0D0D"/>
                </a:solidFill>
                <a:latin typeface="ui-sans-serif"/>
              </a:rPr>
              <a:t>lo que constituye </a:t>
            </a: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calumnia electoral</a:t>
            </a:r>
            <a:r>
              <a:rPr lang="es-MX" sz="2600" dirty="0">
                <a:solidFill>
                  <a:srgbClr val="0D0D0D"/>
                </a:solidFill>
                <a:latin typeface="ui-sans-serif"/>
              </a:rPr>
              <a:t>.</a:t>
            </a:r>
          </a:p>
          <a:p>
            <a:pPr>
              <a:buNone/>
            </a:pPr>
            <a:r>
              <a:rPr lang="es-MX" sz="2600" dirty="0">
                <a:solidFill>
                  <a:srgbClr val="0D0D0D"/>
                </a:solidFill>
                <a:latin typeface="ui-sans-serif"/>
              </a:rPr>
              <a:t>💡 </a:t>
            </a: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Relación con real malicia</a:t>
            </a:r>
            <a:endParaRPr lang="es-MX" sz="2600" dirty="0">
              <a:solidFill>
                <a:srgbClr val="0D0D0D"/>
              </a:solidFill>
              <a:latin typeface="ui-sans-serif"/>
            </a:endParaRPr>
          </a:p>
          <a:p>
            <a:pPr>
              <a:buNone/>
            </a:pPr>
            <a:r>
              <a:rPr lang="es-MX" sz="2600" dirty="0">
                <a:solidFill>
                  <a:srgbClr val="0D0D0D"/>
                </a:solidFill>
                <a:latin typeface="ui-sans-serif"/>
              </a:rPr>
              <a:t>La lógica es que la propaganda </a:t>
            </a:r>
            <a:r>
              <a:rPr lang="es-MX" sz="2600" b="1" dirty="0">
                <a:solidFill>
                  <a:srgbClr val="0D0D0D"/>
                </a:solidFill>
                <a:latin typeface="ui-sans-serif"/>
              </a:rPr>
              <a:t>atribuye deliberadamente un delito inexistente</a:t>
            </a:r>
            <a:r>
              <a:rPr lang="es-MX" sz="2600" dirty="0">
                <a:solidFill>
                  <a:srgbClr val="0D0D0D"/>
                </a:solidFill>
                <a:latin typeface="ui-sans-serif"/>
              </a:rPr>
              <a:t>, lo que se acerca al estándar de imputación falsa consciente.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7181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50F1F-D66F-F0F1-E436-2D375EBA1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4E2C0-82BC-35D1-8441-FDBA45C4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600204"/>
            <a:ext cx="10202248" cy="1325890"/>
          </a:xfrm>
        </p:spPr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D0D0D"/>
                </a:solidFill>
                <a:latin typeface="ui-sans-serif"/>
              </a:rPr>
              <a:t>Caso promocional “Periodistas” (inexistencia de calumnia)</a:t>
            </a:r>
            <a:br>
              <a:rPr lang="es-MX" b="1" dirty="0">
                <a:solidFill>
                  <a:srgbClr val="0D0D0D"/>
                </a:solidFill>
                <a:latin typeface="ui-sans-serif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49C318-FF10-E121-779D-9FFC021F8C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buNone/>
            </a:pP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Caso promocional 'Periodistas' PRI</a:t>
            </a:r>
          </a:p>
          <a:p>
            <a:pPr>
              <a:buNone/>
            </a:pPr>
            <a:r>
              <a:rPr lang="es-MX" sz="2400" dirty="0">
                <a:solidFill>
                  <a:srgbClr val="0D0D0D"/>
                </a:solidFill>
                <a:latin typeface="ui-sans-serif"/>
              </a:rPr>
              <a:t>La Sala Superior confirmó que </a:t>
            </a: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no existía calumnia</a:t>
            </a:r>
            <a:r>
              <a:rPr lang="es-MX" sz="2400" dirty="0">
                <a:solidFill>
                  <a:srgbClr val="0D0D0D"/>
                </a:solidFill>
                <a:latin typeface="ui-sans-serif"/>
              </a:rPr>
              <a:t>, porque el promocional no imputaba directamente delitos, sino que formaba parte del </a:t>
            </a: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debate político</a:t>
            </a:r>
            <a:r>
              <a:rPr lang="es-MX" sz="2400" dirty="0">
                <a:solidFill>
                  <a:srgbClr val="0D0D0D"/>
                </a:solidFill>
                <a:latin typeface="ui-sans-serif"/>
              </a:rPr>
              <a:t>. </a:t>
            </a:r>
            <a:endParaRPr lang="es-MX" sz="24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3ABBF1C-3187-C651-DD32-E90DDC1E92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MX" sz="2400" dirty="0">
                <a:solidFill>
                  <a:srgbClr val="0D0D0D"/>
                </a:solidFill>
                <a:latin typeface="ui-sans-serif"/>
              </a:rPr>
              <a:t>Este precedente permite explica que:</a:t>
            </a:r>
          </a:p>
          <a:p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no toda crítica fuerte es calumnia</a:t>
            </a:r>
            <a:r>
              <a:rPr lang="es-MX" sz="2400" dirty="0">
                <a:solidFill>
                  <a:srgbClr val="0D0D0D"/>
                </a:solidFill>
                <a:latin typeface="ui-sans-serif"/>
              </a:rPr>
              <a:t>,</a:t>
            </a:r>
          </a:p>
          <a:p>
            <a:r>
              <a:rPr lang="es-MX" sz="2400" dirty="0">
                <a:solidFill>
                  <a:srgbClr val="0D0D0D"/>
                </a:solidFill>
                <a:latin typeface="ui-sans-serif"/>
              </a:rPr>
              <a:t>sólo lo es cuando </a:t>
            </a:r>
            <a:r>
              <a:rPr lang="es-MX" sz="2400" b="1" dirty="0">
                <a:solidFill>
                  <a:srgbClr val="0D0D0D"/>
                </a:solidFill>
                <a:latin typeface="ui-sans-serif"/>
              </a:rPr>
              <a:t>existe imputación falsa de delito</a:t>
            </a:r>
            <a:r>
              <a:rPr lang="es-MX" sz="2400" dirty="0">
                <a:solidFill>
                  <a:srgbClr val="0D0D0D"/>
                </a:solidFill>
                <a:latin typeface="ui-sans-serif"/>
              </a:rPr>
              <a:t>.</a:t>
            </a:r>
            <a:endParaRPr lang="es-MX" sz="24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343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35329-6ADE-30E3-068F-9A2D4A75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F0F0F"/>
                </a:solidFill>
                <a:latin typeface="Roboto" panose="02000000000000000000" pitchFamily="2" charset="0"/>
              </a:rPr>
              <a:t>Spot MC "cambio" Precampañas 2020-2021</a:t>
            </a:r>
            <a:br>
              <a:rPr lang="es-MX" b="1" dirty="0">
                <a:solidFill>
                  <a:srgbClr val="0F0F0F"/>
                </a:solidFill>
                <a:latin typeface="Roboto" panose="02000000000000000000" pitchFamily="2" charset="0"/>
              </a:rPr>
            </a:br>
            <a:endParaRPr lang="es-MX" dirty="0"/>
          </a:p>
        </p:txBody>
      </p:sp>
      <p:pic>
        <p:nvPicPr>
          <p:cNvPr id="4" name="Elementos multimedia en línea 3" title="Spot MC &quot;cambio&quot; Precampañas 2020-2021">
            <a:hlinkClick r:id="" action="ppaction://media"/>
            <a:extLst>
              <a:ext uri="{FF2B5EF4-FFF2-40B4-BE49-F238E27FC236}">
                <a16:creationId xmlns:a16="http://schemas.microsoft.com/office/drawing/2014/main" id="{729AD55B-2FAB-27EE-C1D9-499E7D8337D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2787" y="2143007"/>
            <a:ext cx="11159613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24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85309-FE99-1738-3258-473E97264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1298"/>
            <a:ext cx="9914859" cy="1329004"/>
          </a:xfrm>
        </p:spPr>
        <p:txBody>
          <a:bodyPr>
            <a:normAutofit fontScale="90000"/>
          </a:bodyPr>
          <a:lstStyle/>
          <a:p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  <a:t>ANDRES MANUEL LOPEZ OBRADOR (MC) - SPOT RECONCILIACION CAMPAÑA OFICIAL</a:t>
            </a:r>
            <a:b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</a:br>
            <a:endParaRPr lang="es-MX" dirty="0"/>
          </a:p>
        </p:txBody>
      </p:sp>
      <p:pic>
        <p:nvPicPr>
          <p:cNvPr id="4" name="Elementos multimedia en línea 3" title="ANDRES MANUEL LOPEZ OBRADOR (MC) - SPOT RECONCILIACION CAMPAÑA  OFICIAL">
            <a:hlinkClick r:id="" action="ppaction://media"/>
            <a:extLst>
              <a:ext uri="{FF2B5EF4-FFF2-40B4-BE49-F238E27FC236}">
                <a16:creationId xmlns:a16="http://schemas.microsoft.com/office/drawing/2014/main" id="{C96B42ED-CE55-DF77-6DC4-8C7627276F2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9325" y="1919288"/>
            <a:ext cx="73056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46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35329-6ADE-30E3-068F-9A2D4A75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  <a:t>Spot PRI campañas 2021</a:t>
            </a:r>
            <a:endParaRPr lang="es-MX" dirty="0"/>
          </a:p>
        </p:txBody>
      </p:sp>
      <p:pic>
        <p:nvPicPr>
          <p:cNvPr id="6" name="Elementos multimedia en línea 5" title="Spot PRI campañas 2021">
            <a:hlinkClick r:id="" action="ppaction://media"/>
            <a:extLst>
              <a:ext uri="{FF2B5EF4-FFF2-40B4-BE49-F238E27FC236}">
                <a16:creationId xmlns:a16="http://schemas.microsoft.com/office/drawing/2014/main" id="{935A7DCC-6763-2960-ABFF-CDF7A28334E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9847" y="2607546"/>
            <a:ext cx="73056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1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22A6F-EB23-13CE-FB02-6968D0730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41" y="0"/>
            <a:ext cx="9914859" cy="1329004"/>
          </a:xfrm>
        </p:spPr>
        <p:txBody>
          <a:bodyPr>
            <a:normAutofit fontScale="90000"/>
          </a:bodyPr>
          <a:lstStyle/>
          <a:p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  <a:t>Spot. Gobierno de Coalición. PAN -PRD-MC. Mayo 2018</a:t>
            </a:r>
            <a:b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</a:br>
            <a:endParaRPr lang="es-MX" dirty="0"/>
          </a:p>
        </p:txBody>
      </p:sp>
      <p:pic>
        <p:nvPicPr>
          <p:cNvPr id="4" name="Elementos multimedia en línea 3" title="Spot. Gobierno de Coalición. PAN -PRD-MC. Mayo 2018">
            <a:hlinkClick r:id="" action="ppaction://media"/>
            <a:extLst>
              <a:ext uri="{FF2B5EF4-FFF2-40B4-BE49-F238E27FC236}">
                <a16:creationId xmlns:a16="http://schemas.microsoft.com/office/drawing/2014/main" id="{E70861FA-31F5-99F7-1966-8315742DB22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9325" y="1919288"/>
            <a:ext cx="73056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5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1CDB4D-5B45-E69A-E1D2-12BAD29D9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41" y="0"/>
            <a:ext cx="9914859" cy="1329004"/>
          </a:xfrm>
        </p:spPr>
        <p:txBody>
          <a:bodyPr>
            <a:normAutofit fontScale="90000"/>
          </a:bodyPr>
          <a:lstStyle/>
          <a:p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br>
              <a:rPr lang="es-MX" dirty="0">
                <a:solidFill>
                  <a:srgbClr val="000000"/>
                </a:solidFill>
                <a:latin typeface="Roboto" panose="02000000000000000000" pitchFamily="2" charset="0"/>
              </a:rPr>
            </a:br>
            <a:r>
              <a:rPr lang="es-MX" b="1" dirty="0">
                <a:solidFill>
                  <a:srgbClr val="000000"/>
                </a:solidFill>
                <a:latin typeface="Roboto" panose="02000000000000000000" pitchFamily="2" charset="0"/>
              </a:rPr>
              <a:t>Spot - AMLO y los jóvenes del cambio verdadero</a:t>
            </a:r>
            <a:endParaRPr lang="es-MX" dirty="0"/>
          </a:p>
        </p:txBody>
      </p:sp>
      <p:pic>
        <p:nvPicPr>
          <p:cNvPr id="4" name="Elementos multimedia en línea 3" title="Spot - AMLO y los jovenes del cambio verdadero.">
            <a:hlinkClick r:id="" action="ppaction://media"/>
            <a:extLst>
              <a:ext uri="{FF2B5EF4-FFF2-40B4-BE49-F238E27FC236}">
                <a16:creationId xmlns:a16="http://schemas.microsoft.com/office/drawing/2014/main" id="{35A726DF-B6F4-1492-9D1F-1C413BA8C30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9325" y="1919288"/>
            <a:ext cx="73056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9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6A3FE7-60D1-46EB-85C0-DA73D11FB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294D02-7B12-44A2-ADE7-D17811CC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F743AA9-AD4A-4C7C-A2F8-D376FD29C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E959701-876A-4201-8EE6-E65DF338A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52800" cy="6856084"/>
          </a:xfrm>
          <a:custGeom>
            <a:avLst/>
            <a:gdLst>
              <a:gd name="connsiteX0" fmla="*/ 0 w 3352800"/>
              <a:gd name="connsiteY0" fmla="*/ 0 h 6856084"/>
              <a:gd name="connsiteX1" fmla="*/ 3352800 w 3352800"/>
              <a:gd name="connsiteY1" fmla="*/ 0 h 6856084"/>
              <a:gd name="connsiteX2" fmla="*/ 3352800 w 3352800"/>
              <a:gd name="connsiteY2" fmla="*/ 3427044 h 6856084"/>
              <a:gd name="connsiteX3" fmla="*/ 3352800 w 3352800"/>
              <a:gd name="connsiteY3" fmla="*/ 3442336 h 6856084"/>
              <a:gd name="connsiteX4" fmla="*/ 3352413 w 3352800"/>
              <a:gd name="connsiteY4" fmla="*/ 3442336 h 6856084"/>
              <a:gd name="connsiteX5" fmla="*/ 3348336 w 3352800"/>
              <a:gd name="connsiteY5" fmla="*/ 3603600 h 6856084"/>
              <a:gd name="connsiteX6" fmla="*/ 92918 w 3352800"/>
              <a:gd name="connsiteY6" fmla="*/ 6853808 h 6856084"/>
              <a:gd name="connsiteX7" fmla="*/ 0 w 3352800"/>
              <a:gd name="connsiteY7" fmla="*/ 6856084 h 685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2800" h="6856084">
                <a:moveTo>
                  <a:pt x="0" y="0"/>
                </a:moveTo>
                <a:lnTo>
                  <a:pt x="3352800" y="0"/>
                </a:lnTo>
                <a:lnTo>
                  <a:pt x="3352800" y="3427044"/>
                </a:lnTo>
                <a:lnTo>
                  <a:pt x="3352800" y="3442336"/>
                </a:lnTo>
                <a:lnTo>
                  <a:pt x="3352413" y="3442336"/>
                </a:lnTo>
                <a:lnTo>
                  <a:pt x="3348336" y="3603600"/>
                </a:lnTo>
                <a:cubicBezTo>
                  <a:pt x="3259315" y="5359763"/>
                  <a:pt x="1849804" y="6767537"/>
                  <a:pt x="92918" y="6853808"/>
                </a:cubicBezTo>
                <a:lnTo>
                  <a:pt x="0" y="6856084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2C1DF5D-E72B-7566-9040-23976958A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682240" cy="3657600"/>
          </a:xfrm>
        </p:spPr>
        <p:txBody>
          <a:bodyPr anchor="t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Cómo explicar la real malicia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F0900E6-8CCC-58E6-5B88-A34449F315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610718"/>
              </p:ext>
            </p:extLst>
          </p:nvPr>
        </p:nvGraphicFramePr>
        <p:xfrm>
          <a:off x="4267200" y="98324"/>
          <a:ext cx="7315200" cy="675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862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6A3FE7-60D1-46EB-85C0-DA73D11FB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294D02-7B12-44A2-ADE7-D17811CC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F743AA9-AD4A-4C7C-A2F8-D376FD29C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E959701-876A-4201-8EE6-E65DF338A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52800" cy="6856084"/>
          </a:xfrm>
          <a:custGeom>
            <a:avLst/>
            <a:gdLst>
              <a:gd name="connsiteX0" fmla="*/ 0 w 3352800"/>
              <a:gd name="connsiteY0" fmla="*/ 0 h 6856084"/>
              <a:gd name="connsiteX1" fmla="*/ 3352800 w 3352800"/>
              <a:gd name="connsiteY1" fmla="*/ 0 h 6856084"/>
              <a:gd name="connsiteX2" fmla="*/ 3352800 w 3352800"/>
              <a:gd name="connsiteY2" fmla="*/ 3427044 h 6856084"/>
              <a:gd name="connsiteX3" fmla="*/ 3352800 w 3352800"/>
              <a:gd name="connsiteY3" fmla="*/ 3442336 h 6856084"/>
              <a:gd name="connsiteX4" fmla="*/ 3352413 w 3352800"/>
              <a:gd name="connsiteY4" fmla="*/ 3442336 h 6856084"/>
              <a:gd name="connsiteX5" fmla="*/ 3348336 w 3352800"/>
              <a:gd name="connsiteY5" fmla="*/ 3603600 h 6856084"/>
              <a:gd name="connsiteX6" fmla="*/ 92918 w 3352800"/>
              <a:gd name="connsiteY6" fmla="*/ 6853808 h 6856084"/>
              <a:gd name="connsiteX7" fmla="*/ 0 w 3352800"/>
              <a:gd name="connsiteY7" fmla="*/ 6856084 h 685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2800" h="6856084">
                <a:moveTo>
                  <a:pt x="0" y="0"/>
                </a:moveTo>
                <a:lnTo>
                  <a:pt x="3352800" y="0"/>
                </a:lnTo>
                <a:lnTo>
                  <a:pt x="3352800" y="3427044"/>
                </a:lnTo>
                <a:lnTo>
                  <a:pt x="3352800" y="3442336"/>
                </a:lnTo>
                <a:lnTo>
                  <a:pt x="3352413" y="3442336"/>
                </a:lnTo>
                <a:lnTo>
                  <a:pt x="3348336" y="3603600"/>
                </a:lnTo>
                <a:cubicBezTo>
                  <a:pt x="3259315" y="5359763"/>
                  <a:pt x="1849804" y="6767537"/>
                  <a:pt x="92918" y="6853808"/>
                </a:cubicBezTo>
                <a:lnTo>
                  <a:pt x="0" y="6856084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2408C9-173B-CA24-6786-797414B0F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682240" cy="3657600"/>
          </a:xfrm>
        </p:spPr>
        <p:txBody>
          <a:bodyPr anchor="t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Conclusión</a:t>
            </a:r>
            <a:br>
              <a:rPr lang="es-MX" b="1">
                <a:solidFill>
                  <a:srgbClr val="FFFFFF"/>
                </a:solidFill>
                <a:latin typeface="ui-sans-serif"/>
              </a:rPr>
            </a:br>
            <a:endParaRPr lang="es-MX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9DD3865-5FDC-8EC3-6A0D-CF4927D8D9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257506"/>
              </p:ext>
            </p:extLst>
          </p:nvPr>
        </p:nvGraphicFramePr>
        <p:xfrm>
          <a:off x="4267200" y="294968"/>
          <a:ext cx="7315200" cy="6390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87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6A3FE7-60D1-46EB-85C0-DA73D11FB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C294D02-7B12-44A2-ADE7-D17811CC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743AA9-AD4A-4C7C-A2F8-D376FD29C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00664" cy="6858000"/>
          </a:xfrm>
          <a:custGeom>
            <a:avLst/>
            <a:gdLst>
              <a:gd name="connsiteX0" fmla="*/ 0 w 6800664"/>
              <a:gd name="connsiteY0" fmla="*/ 0 h 6858000"/>
              <a:gd name="connsiteX1" fmla="*/ 1849345 w 6800664"/>
              <a:gd name="connsiteY1" fmla="*/ 0 h 6858000"/>
              <a:gd name="connsiteX2" fmla="*/ 1849345 w 6800664"/>
              <a:gd name="connsiteY2" fmla="*/ 1 h 6858000"/>
              <a:gd name="connsiteX3" fmla="*/ 6800664 w 6800664"/>
              <a:gd name="connsiteY3" fmla="*/ 1 h 6858000"/>
              <a:gd name="connsiteX4" fmla="*/ 3369709 w 6800664"/>
              <a:gd name="connsiteY4" fmla="*/ 3430956 h 6858000"/>
              <a:gd name="connsiteX5" fmla="*/ 6624108 w 6800664"/>
              <a:gd name="connsiteY5" fmla="*/ 6857447 h 6858000"/>
              <a:gd name="connsiteX6" fmla="*/ 6645980 w 6800664"/>
              <a:gd name="connsiteY6" fmla="*/ 6858000 h 6858000"/>
              <a:gd name="connsiteX7" fmla="*/ 0 w 680066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0664" h="6858000">
                <a:moveTo>
                  <a:pt x="0" y="0"/>
                </a:moveTo>
                <a:lnTo>
                  <a:pt x="1849345" y="0"/>
                </a:lnTo>
                <a:lnTo>
                  <a:pt x="1849345" y="1"/>
                </a:lnTo>
                <a:lnTo>
                  <a:pt x="6800664" y="1"/>
                </a:lnTo>
                <a:cubicBezTo>
                  <a:pt x="4905801" y="1"/>
                  <a:pt x="3369709" y="1536092"/>
                  <a:pt x="3369709" y="3430956"/>
                </a:cubicBezTo>
                <a:cubicBezTo>
                  <a:pt x="3369709" y="5266605"/>
                  <a:pt x="4811294" y="6765555"/>
                  <a:pt x="6624108" y="6857447"/>
                </a:cubicBezTo>
                <a:lnTo>
                  <a:pt x="66459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E959701-876A-4201-8EE6-E65DF338A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52800" cy="6856084"/>
          </a:xfrm>
          <a:custGeom>
            <a:avLst/>
            <a:gdLst>
              <a:gd name="connsiteX0" fmla="*/ 0 w 3352800"/>
              <a:gd name="connsiteY0" fmla="*/ 0 h 6856084"/>
              <a:gd name="connsiteX1" fmla="*/ 3352800 w 3352800"/>
              <a:gd name="connsiteY1" fmla="*/ 0 h 6856084"/>
              <a:gd name="connsiteX2" fmla="*/ 3352800 w 3352800"/>
              <a:gd name="connsiteY2" fmla="*/ 3427044 h 6856084"/>
              <a:gd name="connsiteX3" fmla="*/ 3352800 w 3352800"/>
              <a:gd name="connsiteY3" fmla="*/ 3442336 h 6856084"/>
              <a:gd name="connsiteX4" fmla="*/ 3352413 w 3352800"/>
              <a:gd name="connsiteY4" fmla="*/ 3442336 h 6856084"/>
              <a:gd name="connsiteX5" fmla="*/ 3348336 w 3352800"/>
              <a:gd name="connsiteY5" fmla="*/ 3603600 h 6856084"/>
              <a:gd name="connsiteX6" fmla="*/ 92918 w 3352800"/>
              <a:gd name="connsiteY6" fmla="*/ 6853808 h 6856084"/>
              <a:gd name="connsiteX7" fmla="*/ 0 w 3352800"/>
              <a:gd name="connsiteY7" fmla="*/ 6856084 h 685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2800" h="6856084">
                <a:moveTo>
                  <a:pt x="0" y="0"/>
                </a:moveTo>
                <a:lnTo>
                  <a:pt x="3352800" y="0"/>
                </a:lnTo>
                <a:lnTo>
                  <a:pt x="3352800" y="3427044"/>
                </a:lnTo>
                <a:lnTo>
                  <a:pt x="3352800" y="3442336"/>
                </a:lnTo>
                <a:lnTo>
                  <a:pt x="3352413" y="3442336"/>
                </a:lnTo>
                <a:lnTo>
                  <a:pt x="3348336" y="3603600"/>
                </a:lnTo>
                <a:cubicBezTo>
                  <a:pt x="3259315" y="5359763"/>
                  <a:pt x="1849804" y="6767537"/>
                  <a:pt x="92918" y="6853808"/>
                </a:cubicBezTo>
                <a:lnTo>
                  <a:pt x="0" y="6856084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3192E2-85AF-96EA-4CAA-8F185F4C2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682240" cy="36576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500" b="1">
                <a:solidFill>
                  <a:srgbClr val="FFFFFF"/>
                </a:solidFill>
                <a:latin typeface="ui-sans-serif"/>
              </a:rPr>
              <a:t>Criterios jurisprudenciales del Tribunal Electoral sobre libertad de expresión</a:t>
            </a:r>
            <a:endParaRPr lang="es-MX" sz="25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AD101A55-3A9F-5ECA-5026-6ED93B000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35748"/>
              </p:ext>
            </p:extLst>
          </p:nvPr>
        </p:nvGraphicFramePr>
        <p:xfrm>
          <a:off x="4983485" y="383457"/>
          <a:ext cx="7208515" cy="638113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8786">
                  <a:extLst>
                    <a:ext uri="{9D8B030D-6E8A-4147-A177-3AD203B41FA5}">
                      <a16:colId xmlns:a16="http://schemas.microsoft.com/office/drawing/2014/main" val="2982366503"/>
                    </a:ext>
                  </a:extLst>
                </a:gridCol>
                <a:gridCol w="2198312">
                  <a:extLst>
                    <a:ext uri="{9D8B030D-6E8A-4147-A177-3AD203B41FA5}">
                      <a16:colId xmlns:a16="http://schemas.microsoft.com/office/drawing/2014/main" val="340680913"/>
                    </a:ext>
                  </a:extLst>
                </a:gridCol>
                <a:gridCol w="2908732">
                  <a:extLst>
                    <a:ext uri="{9D8B030D-6E8A-4147-A177-3AD203B41FA5}">
                      <a16:colId xmlns:a16="http://schemas.microsoft.com/office/drawing/2014/main" val="1116692708"/>
                    </a:ext>
                  </a:extLst>
                </a:gridCol>
                <a:gridCol w="1942685">
                  <a:extLst>
                    <a:ext uri="{9D8B030D-6E8A-4147-A177-3AD203B41FA5}">
                      <a16:colId xmlns:a16="http://schemas.microsoft.com/office/drawing/2014/main" val="2872933469"/>
                    </a:ext>
                  </a:extLst>
                </a:gridCol>
              </a:tblGrid>
              <a:tr h="81386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b="1" cap="none" spc="0" err="1">
                          <a:solidFill>
                            <a:schemeClr val="tx1"/>
                          </a:solidFill>
                        </a:rPr>
                        <a:t>Nº</a:t>
                      </a:r>
                      <a:endParaRPr lang="es-MX" sz="11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49924" marT="19969" marB="14977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Criterio jurisprudencial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Contenido del criterio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b="1" cap="none" spc="0">
                          <a:solidFill>
                            <a:schemeClr val="tx1"/>
                          </a:solidFill>
                        </a:rPr>
                        <a:t>Importancia para el derecho electoral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3684"/>
                  </a:ext>
                </a:extLst>
              </a:tr>
              <a:tr h="13131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Debate político reforzado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El debate político durante procesos electorales goza de </a:t>
                      </a: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protección constitucional reforzada</a:t>
                      </a: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, debido a su importancia para la democracia.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Garantiza un intercambio libre de ideas durante las campañas.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069931"/>
                  </a:ext>
                </a:extLst>
              </a:tr>
              <a:tr h="1063523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Tolerancia a la crítica intensa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Las figuras públicas y candidatos deben </a:t>
                      </a: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tolerar un mayor nivel de crítica</a:t>
                      </a: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, incluso expresiones duras o incómodas.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Favorece el escrutinio público de actores políticos.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810247"/>
                  </a:ext>
                </a:extLst>
              </a:tr>
              <a:tr h="1063523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Distinción entre hechos y opiniones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Las </a:t>
                      </a: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opiniones, juicios de valor o críticas</a:t>
                      </a: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 no pueden considerarse falsas y, por tanto, no constituyen calumnia.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Permite diferenciar crítica política de imputaciones sancionables.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18861"/>
                  </a:ext>
                </a:extLst>
              </a:tr>
              <a:tr h="1063523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Elementos de la calumnia electoral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La calumnia se configura cuando se </a:t>
                      </a:r>
                      <a:r>
                        <a:rPr lang="es-MX" sz="1400" b="1" cap="none" spc="0" dirty="0">
                          <a:solidFill>
                            <a:schemeClr val="tx1"/>
                          </a:solidFill>
                        </a:rPr>
                        <a:t>imputa falsamente un hecho o delito</a:t>
                      </a: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 a una persona dentro del debate electoral.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Define el límite jurídico a la libertad de expresión.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897311"/>
                  </a:ext>
                </a:extLst>
              </a:tr>
              <a:tr h="1063523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1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Propaganda negativa permitida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La propaganda que critica o contrasta propuestas o trayectorias de adversarios </a:t>
                      </a:r>
                      <a:r>
                        <a:rPr lang="es-MX" sz="1400" b="1" cap="none" spc="0">
                          <a:solidFill>
                            <a:schemeClr val="tx1"/>
                          </a:solidFill>
                        </a:rPr>
                        <a:t>no es ilegal por sí misma</a:t>
                      </a:r>
                      <a:r>
                        <a:rPr lang="es-MX" sz="1400" cap="none" spc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400" cap="none" spc="0" dirty="0">
                          <a:solidFill>
                            <a:schemeClr val="tx1"/>
                          </a:solidFill>
                        </a:rPr>
                        <a:t>Legitima la competencia política entre partidos.</a:t>
                      </a:r>
                    </a:p>
                  </a:txBody>
                  <a:tcPr marL="0" marR="49924" marT="19969" marB="1497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532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806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958C06-3C04-49E5-ADC2-F87376A58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D4F8B04-08DD-4011-96EC-6196277E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3FE20B0-2C7A-2B98-56D7-E84AB6385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0" y="685800"/>
            <a:ext cx="3492735" cy="5486400"/>
          </a:xfrm>
        </p:spPr>
        <p:txBody>
          <a:bodyPr anchor="ctr">
            <a:normAutofit/>
          </a:bodyPr>
          <a:lstStyle/>
          <a:p>
            <a:r>
              <a:rPr lang="es-MX" b="1" dirty="0">
                <a:solidFill>
                  <a:srgbClr val="FFFFFF"/>
                </a:solidFill>
                <a:latin typeface="ui-sans-serif"/>
              </a:rPr>
              <a:t>Propaganda electoral</a:t>
            </a:r>
            <a:endParaRPr lang="es-MX" dirty="0">
              <a:solidFill>
                <a:srgbClr val="FFFFFF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068666C8-2303-425E-AD7D-7978AF7FA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CDA69C-2D89-C05F-1EFC-97E8F91B0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538" y="685800"/>
            <a:ext cx="4088836" cy="549116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2400" dirty="0">
                <a:latin typeface="ui-sans-serif"/>
              </a:rPr>
              <a:t>La propaganda electoral es el </a:t>
            </a:r>
            <a:r>
              <a:rPr lang="es-MX" sz="2400" b="1" dirty="0">
                <a:latin typeface="ui-sans-serif"/>
              </a:rPr>
              <a:t>conjunto de mensajes difundidos por partidos políticos, candidatos o simpatizantes con el objetivo de influir en las preferencias electorales de la ciudadanía</a:t>
            </a:r>
            <a:r>
              <a:rPr lang="es-MX" sz="2400" dirty="0">
                <a:latin typeface="ui-sans-serif"/>
              </a:rPr>
              <a:t>.</a:t>
            </a:r>
          </a:p>
          <a:p>
            <a:endParaRPr lang="es-MX" dirty="0"/>
          </a:p>
        </p:txBody>
      </p:sp>
      <p:pic>
        <p:nvPicPr>
          <p:cNvPr id="7" name="Graphic 6" descr="Publicidad">
            <a:extLst>
              <a:ext uri="{FF2B5EF4-FFF2-40B4-BE49-F238E27FC236}">
                <a16:creationId xmlns:a16="http://schemas.microsoft.com/office/drawing/2014/main" id="{94795CD1-F0BD-1EDD-4F14-BBFDD91C2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6800" y="198120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76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71DA3-20DD-40C8-354C-8FFA789FC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B1C4EB-2591-AB89-6F62-111436AAE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3262792" cy="3843241"/>
          </a:xfrm>
        </p:spPr>
        <p:txBody>
          <a:bodyPr anchor="t">
            <a:normAutofit/>
          </a:bodyPr>
          <a:lstStyle/>
          <a:p>
            <a:r>
              <a:rPr lang="es-MX" sz="3400" b="1">
                <a:solidFill>
                  <a:srgbClr val="FFFFFF"/>
                </a:solidFill>
                <a:latin typeface="ui-sans-serif"/>
              </a:rPr>
              <a:t>Criterios jurisprudenciales del Tribunal Electoral sobre libertad de expresión</a:t>
            </a: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50FBEF94-3125-864C-EFAE-56D2B1B6F5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352719"/>
              </p:ext>
            </p:extLst>
          </p:nvPr>
        </p:nvGraphicFramePr>
        <p:xfrm>
          <a:off x="5181600" y="167148"/>
          <a:ext cx="6508955" cy="6558116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</a:tblPr>
              <a:tblGrid>
                <a:gridCol w="392856">
                  <a:extLst>
                    <a:ext uri="{9D8B030D-6E8A-4147-A177-3AD203B41FA5}">
                      <a16:colId xmlns:a16="http://schemas.microsoft.com/office/drawing/2014/main" val="4045283103"/>
                    </a:ext>
                  </a:extLst>
                </a:gridCol>
                <a:gridCol w="1929360">
                  <a:extLst>
                    <a:ext uri="{9D8B030D-6E8A-4147-A177-3AD203B41FA5}">
                      <a16:colId xmlns:a16="http://schemas.microsoft.com/office/drawing/2014/main" val="317184176"/>
                    </a:ext>
                  </a:extLst>
                </a:gridCol>
                <a:gridCol w="2603988">
                  <a:extLst>
                    <a:ext uri="{9D8B030D-6E8A-4147-A177-3AD203B41FA5}">
                      <a16:colId xmlns:a16="http://schemas.microsoft.com/office/drawing/2014/main" val="2676783894"/>
                    </a:ext>
                  </a:extLst>
                </a:gridCol>
                <a:gridCol w="1582751">
                  <a:extLst>
                    <a:ext uri="{9D8B030D-6E8A-4147-A177-3AD203B41FA5}">
                      <a16:colId xmlns:a16="http://schemas.microsoft.com/office/drawing/2014/main" val="226281208"/>
                    </a:ext>
                  </a:extLst>
                </a:gridCol>
              </a:tblGrid>
              <a:tr h="705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b="0" cap="none" spc="0" err="1">
                          <a:solidFill>
                            <a:schemeClr val="bg1"/>
                          </a:solidFill>
                        </a:rPr>
                        <a:t>Nº</a:t>
                      </a:r>
                      <a:endParaRPr lang="es-MX" sz="1200" b="0" cap="none" spc="0">
                        <a:solidFill>
                          <a:schemeClr val="bg1"/>
                        </a:solidFill>
                      </a:endParaRPr>
                    </a:p>
                  </a:txBody>
                  <a:tcPr marL="97789" marR="32312" marT="75222" marB="75222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b="0" cap="none" spc="0">
                          <a:solidFill>
                            <a:schemeClr val="bg1"/>
                          </a:solidFill>
                        </a:rPr>
                        <a:t>Criterio jurisprudencial</a:t>
                      </a:r>
                    </a:p>
                  </a:txBody>
                  <a:tcPr marL="97789" marR="32312" marT="75222" marB="752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b="0" cap="none" spc="0">
                          <a:solidFill>
                            <a:schemeClr val="bg1"/>
                          </a:solidFill>
                        </a:rPr>
                        <a:t>Contenido del criterio</a:t>
                      </a:r>
                    </a:p>
                  </a:txBody>
                  <a:tcPr marL="97789" marR="32312" marT="75222" marB="752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b="0" cap="none" spc="0">
                          <a:solidFill>
                            <a:schemeClr val="bg1"/>
                          </a:solidFill>
                        </a:rPr>
                        <a:t>Importancia para el derecho electoral</a:t>
                      </a:r>
                    </a:p>
                  </a:txBody>
                  <a:tcPr marL="97789" marR="32312" marT="75222" marB="752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953868"/>
                  </a:ext>
                </a:extLst>
              </a:tr>
              <a:tr h="1170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7789" marR="32312" marT="75222" marB="75222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Debate político reforzado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 dirty="0">
                          <a:solidFill>
                            <a:schemeClr val="tx1"/>
                          </a:solidFill>
                        </a:rPr>
                        <a:t>El debate político durante procesos electorales goza de </a:t>
                      </a:r>
                      <a:r>
                        <a:rPr lang="es-MX" sz="1200" b="1" cap="none" spc="0" dirty="0">
                          <a:solidFill>
                            <a:schemeClr val="tx1"/>
                          </a:solidFill>
                        </a:rPr>
                        <a:t>protección constitucional reforzada</a:t>
                      </a:r>
                      <a:r>
                        <a:rPr lang="es-MX" sz="1200" cap="none" spc="0" dirty="0">
                          <a:solidFill>
                            <a:schemeClr val="tx1"/>
                          </a:solidFill>
                        </a:rPr>
                        <a:t>, debido a su importancia para la democracia.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Garantiza un intercambio libre de ideas durante las campañas.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571103"/>
                  </a:ext>
                </a:extLst>
              </a:tr>
              <a:tr h="1170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Tolerancia a la crítica intensa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Las figuras públicas y candidatos deben </a:t>
                      </a:r>
                      <a:r>
                        <a:rPr lang="es-MX" sz="1200" b="1" cap="none" spc="0">
                          <a:solidFill>
                            <a:schemeClr val="tx1"/>
                          </a:solidFill>
                        </a:rPr>
                        <a:t>tolerar un mayor nivel de crítica</a:t>
                      </a: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, incluso expresiones duras o incómodas.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Favorece el escrutinio público de actores políticos.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044695"/>
                  </a:ext>
                </a:extLst>
              </a:tr>
              <a:tr h="1170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7789" marR="32312" marT="75222" marB="75222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Distinción entre hechos y opiniones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Las </a:t>
                      </a:r>
                      <a:r>
                        <a:rPr lang="es-MX" sz="1200" b="1" cap="none" spc="0">
                          <a:solidFill>
                            <a:schemeClr val="tx1"/>
                          </a:solidFill>
                        </a:rPr>
                        <a:t>opiniones, juicios de valor o críticas</a:t>
                      </a: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 no pueden considerarse falsas y, por tanto, no constituyen calumnia.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Permite diferenciar crítica política de imputaciones sancionables.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389979"/>
                  </a:ext>
                </a:extLst>
              </a:tr>
              <a:tr h="1170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Elementos de la calumnia electoral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La calumnia se configura cuando se </a:t>
                      </a:r>
                      <a:r>
                        <a:rPr lang="es-MX" sz="1200" b="1" cap="none" spc="0">
                          <a:solidFill>
                            <a:schemeClr val="tx1"/>
                          </a:solidFill>
                        </a:rPr>
                        <a:t>imputa falsamente un hecho o delito</a:t>
                      </a: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 a una persona dentro del debate electoral.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Define el límite jurídico a la libertad de expresión.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186552"/>
                  </a:ext>
                </a:extLst>
              </a:tr>
              <a:tr h="1170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7789" marR="32312" marT="75222" marB="75222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Propaganda negativa permitida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La propaganda que critica o contrasta propuestas o trayectorias de adversarios </a:t>
                      </a:r>
                      <a:r>
                        <a:rPr lang="es-MX" sz="1200" b="1" cap="none" spc="0">
                          <a:solidFill>
                            <a:schemeClr val="tx1"/>
                          </a:solidFill>
                        </a:rPr>
                        <a:t>no es ilegal por sí misma</a:t>
                      </a:r>
                      <a:r>
                        <a:rPr lang="es-MX" sz="1200" cap="none" spc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200" cap="none" spc="0" dirty="0">
                          <a:solidFill>
                            <a:schemeClr val="tx1"/>
                          </a:solidFill>
                        </a:rPr>
                        <a:t>Legitima la competencia política entre partidos.</a:t>
                      </a:r>
                    </a:p>
                  </a:txBody>
                  <a:tcPr marL="97789" marR="32312" marT="75222" marB="75222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113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354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75B00CE-3C72-6DBA-B4D6-29989D4B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3262792" cy="3843241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700" b="1">
                <a:solidFill>
                  <a:srgbClr val="FFFFFF"/>
                </a:solidFill>
                <a:latin typeface="ui-sans-serif"/>
              </a:rPr>
              <a:t>Sentencias clave del Tribunal Electoral sobre calumnia electoral</a:t>
            </a:r>
            <a:br>
              <a:rPr lang="es-MX" sz="3700" b="1">
                <a:solidFill>
                  <a:srgbClr val="FFFFFF"/>
                </a:solidFill>
                <a:latin typeface="ui-sans-serif"/>
              </a:rPr>
            </a:br>
            <a:endParaRPr lang="es-MX" sz="3700">
              <a:solidFill>
                <a:srgbClr val="FFFFFF"/>
              </a:solidFill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E225D3A-33D9-AFC4-497E-CDB08407C3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992114"/>
              </p:ext>
            </p:extLst>
          </p:nvPr>
        </p:nvGraphicFramePr>
        <p:xfrm>
          <a:off x="5181600" y="186812"/>
          <a:ext cx="6587612" cy="644996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21316">
                  <a:extLst>
                    <a:ext uri="{9D8B030D-6E8A-4147-A177-3AD203B41FA5}">
                      <a16:colId xmlns:a16="http://schemas.microsoft.com/office/drawing/2014/main" val="363256602"/>
                    </a:ext>
                  </a:extLst>
                </a:gridCol>
                <a:gridCol w="1207654">
                  <a:extLst>
                    <a:ext uri="{9D8B030D-6E8A-4147-A177-3AD203B41FA5}">
                      <a16:colId xmlns:a16="http://schemas.microsoft.com/office/drawing/2014/main" val="396069030"/>
                    </a:ext>
                  </a:extLst>
                </a:gridCol>
                <a:gridCol w="1996622">
                  <a:extLst>
                    <a:ext uri="{9D8B030D-6E8A-4147-A177-3AD203B41FA5}">
                      <a16:colId xmlns:a16="http://schemas.microsoft.com/office/drawing/2014/main" val="1611158731"/>
                    </a:ext>
                  </a:extLst>
                </a:gridCol>
                <a:gridCol w="2962020">
                  <a:extLst>
                    <a:ext uri="{9D8B030D-6E8A-4147-A177-3AD203B41FA5}">
                      <a16:colId xmlns:a16="http://schemas.microsoft.com/office/drawing/2014/main" val="1109202161"/>
                    </a:ext>
                  </a:extLst>
                </a:gridCol>
              </a:tblGrid>
              <a:tr h="488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400" b="0" cap="none" spc="60">
                          <a:solidFill>
                            <a:schemeClr val="bg1"/>
                          </a:solidFill>
                        </a:rPr>
                        <a:t>Nº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sz="1400" b="0" cap="none" spc="60">
                          <a:solidFill>
                            <a:schemeClr val="bg1"/>
                          </a:solidFill>
                        </a:rPr>
                        <a:t>Expediente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sz="1400" b="0" cap="none" spc="60">
                          <a:solidFill>
                            <a:schemeClr val="bg1"/>
                          </a:solidFill>
                        </a:rPr>
                        <a:t>Tema del caso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sz="1400" b="0" cap="none" spc="60">
                          <a:solidFill>
                            <a:schemeClr val="bg1"/>
                          </a:solidFill>
                        </a:rPr>
                        <a:t>Criterio relevante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911032"/>
                  </a:ext>
                </a:extLst>
              </a:tr>
              <a:tr h="12451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SUP-REP-42/2018</a:t>
                      </a:r>
                      <a:endParaRPr lang="es-MX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 dirty="0">
                          <a:solidFill>
                            <a:schemeClr val="tx1"/>
                          </a:solidFill>
                        </a:rPr>
                        <a:t>Propaganda electoral que acusaba a un candidato de corrupción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El tribunal señaló que </a:t>
                      </a: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la calumnia requiere imputar un hecho o delito falso</a:t>
                      </a: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, no simples críticas o valoraciones políticas.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440504"/>
                  </a:ext>
                </a:extLst>
              </a:tr>
              <a:tr h="980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SUP-REP-143/2015</a:t>
                      </a:r>
                      <a:endParaRPr lang="es-MX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Spot de campaña que acusaba a un adversario de conductas ilícitas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Se estableció que </a:t>
                      </a: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la imputación directa de delitos sin pruebas constituye calumnia electoral</a:t>
                      </a: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736410"/>
                  </a:ext>
                </a:extLst>
              </a:tr>
              <a:tr h="12451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SUP-REP-120/2016</a:t>
                      </a:r>
                      <a:endParaRPr lang="es-MX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Propaganda negativa entre partidos políticos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La Sala Superior determinó que </a:t>
                      </a: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la propaganda negativa está permitida</a:t>
                      </a: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, siempre que no se base en afirmaciones falsas.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209404"/>
                  </a:ext>
                </a:extLst>
              </a:tr>
              <a:tr h="12451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SUP-REP-192/2018</a:t>
                      </a:r>
                      <a:endParaRPr lang="es-MX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Mensaje difundido en medios que atribuía hechos de corrupción a un candidato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El tribunal reiteró que debe analizarse </a:t>
                      </a: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si la expresión constituye un hecho verificable o una opinión política</a:t>
                      </a: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087805"/>
                  </a:ext>
                </a:extLst>
              </a:tr>
              <a:tr h="12451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1300" b="1" cap="none" spc="0">
                          <a:solidFill>
                            <a:schemeClr val="tx1"/>
                          </a:solidFill>
                        </a:rPr>
                        <a:t>SUP-REP-319/2021</a:t>
                      </a:r>
                      <a:endParaRPr lang="es-MX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>
                          <a:solidFill>
                            <a:schemeClr val="tx1"/>
                          </a:solidFill>
                        </a:rPr>
                        <a:t>Mensajes en redes sociales durante campañas electorales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MX" sz="1300" cap="none" spc="0" dirty="0">
                          <a:solidFill>
                            <a:schemeClr val="tx1"/>
                          </a:solidFill>
                        </a:rPr>
                        <a:t>Se precisó que la calumnia puede configurarse también </a:t>
                      </a:r>
                      <a:r>
                        <a:rPr lang="es-MX" sz="1300" b="1" cap="none" spc="0" dirty="0">
                          <a:solidFill>
                            <a:schemeClr val="tx1"/>
                          </a:solidFill>
                        </a:rPr>
                        <a:t>en propaganda digital</a:t>
                      </a:r>
                      <a:r>
                        <a:rPr lang="es-MX" sz="1300" cap="none" spc="0" dirty="0">
                          <a:solidFill>
                            <a:schemeClr val="tx1"/>
                          </a:solidFill>
                        </a:rPr>
                        <a:t>, cuando se imputan delitos falsos.</a:t>
                      </a:r>
                    </a:p>
                  </a:txBody>
                  <a:tcPr marL="39643" marR="39643" marT="81740" marB="1982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340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73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80E4338-08DA-4872-90B0-8A5F96AD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A97896-00E1-4EAF-86AF-CAEE0E99F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0DE605-9FA9-43F7-9040-576E3AF4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8614" y="-1255373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BDBF61-EA98-4376-AA6B-83854BD34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0663" y="-1255372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D89B29-C7CE-6020-F4FD-A0BCF6F97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346824" cy="36576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400" b="1">
                <a:solidFill>
                  <a:srgbClr val="FFFFFF"/>
                </a:solidFill>
                <a:latin typeface="ui-sans-serif"/>
              </a:rPr>
              <a:t>Principios jurisprudenciales que derivan de estas sentencias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170C9E9-0D9C-9D14-A084-8D6D5E398B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91100"/>
              </p:ext>
            </p:extLst>
          </p:nvPr>
        </p:nvGraphicFramePr>
        <p:xfrm>
          <a:off x="4953000" y="-2"/>
          <a:ext cx="6629400" cy="7030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910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FFE4E-D007-D765-F87B-75E51890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F95C5C-FBE3-42CB-A029-C907B401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F4668-AC50-40D9-9F1B-B23CB6D82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9B1BDA-9F0D-4681-9831-A7BD4C62E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1741" y="3249454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A2130C3-47F5-4671-95BC-A16BCFEA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83790" y="3249455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86096B-0A25-5CA2-4CE0-1C269E2F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3262792" cy="3843241"/>
          </a:xfrm>
        </p:spPr>
        <p:txBody>
          <a:bodyPr anchor="t">
            <a:normAutofit/>
          </a:bodyPr>
          <a:lstStyle/>
          <a:p>
            <a:r>
              <a:rPr lang="es-MX" sz="3400" b="1">
                <a:solidFill>
                  <a:srgbClr val="FFFFFF"/>
                </a:solidFill>
                <a:latin typeface="ui-sans-serif"/>
              </a:rPr>
              <a:t>Principios jurisprudenciales que derivan de estas sentencias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08CE122-5A14-3F68-FCFC-2E30219D7F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395573"/>
              </p:ext>
            </p:extLst>
          </p:nvPr>
        </p:nvGraphicFramePr>
        <p:xfrm>
          <a:off x="5181600" y="685800"/>
          <a:ext cx="6400799" cy="549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4791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5B8C12-9BEA-E1A9-416A-CE144C01A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80E4338-08DA-4872-90B0-8A5F96AD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A97896-00E1-4EAF-86AF-CAEE0E99F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0DE605-9FA9-43F7-9040-576E3AF4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8614" y="-1255373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BDBF61-EA98-4376-AA6B-83854BD34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0663" y="-1255372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632E1D-7E36-BDFB-ED03-9BD9BE2A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346824" cy="36576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400" b="1">
                <a:solidFill>
                  <a:srgbClr val="FFFFFF"/>
                </a:solidFill>
                <a:latin typeface="ui-sans-serif"/>
              </a:rPr>
              <a:t>Principios jurisprudenciales que derivan de estas sentencias</a:t>
            </a:r>
            <a:br>
              <a:rPr lang="es-MX" sz="3400" b="1">
                <a:solidFill>
                  <a:srgbClr val="FFFFFF"/>
                </a:solidFill>
                <a:latin typeface="ui-sans-serif"/>
              </a:rPr>
            </a:br>
            <a:endParaRPr lang="es-MX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6B027CA-1D0F-4835-8898-D1A8F16910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209779"/>
              </p:ext>
            </p:extLst>
          </p:nvPr>
        </p:nvGraphicFramePr>
        <p:xfrm>
          <a:off x="4953000" y="685801"/>
          <a:ext cx="6629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6520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A5B97-7477-F745-66A0-30ABDA9E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4" y="590372"/>
            <a:ext cx="10673625" cy="4748544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s-MX" b="1" dirty="0">
                <a:solidFill>
                  <a:srgbClr val="0D0D0D"/>
                </a:solidFill>
                <a:latin typeface="ui-sans-serif"/>
              </a:rPr>
              <a:t>El debate político debe ser amplio y vigoroso.</a:t>
            </a:r>
            <a:br>
              <a:rPr lang="es-MX" dirty="0">
                <a:solidFill>
                  <a:srgbClr val="0D0D0D"/>
                </a:solidFill>
                <a:latin typeface="ui-sans-serif"/>
              </a:rPr>
            </a:br>
            <a:r>
              <a:rPr lang="es-MX" b="1" dirty="0">
                <a:solidFill>
                  <a:srgbClr val="0D0D0D"/>
                </a:solidFill>
                <a:latin typeface="ui-sans-serif"/>
              </a:rPr>
              <a:t>El límite principal es la calumnia electoral.</a:t>
            </a:r>
            <a:br>
              <a:rPr lang="es-MX" dirty="0">
                <a:solidFill>
                  <a:srgbClr val="0D0D0D"/>
                </a:solidFill>
                <a:latin typeface="ui-sans-serif"/>
              </a:rPr>
            </a:br>
            <a:r>
              <a:rPr lang="es-MX" b="1" dirty="0">
                <a:solidFill>
                  <a:srgbClr val="0D0D0D"/>
                </a:solidFill>
                <a:latin typeface="ui-sans-serif"/>
              </a:rPr>
              <a:t>El análisis siempre debe hacerse considerando el contexto político y comunicativo.</a:t>
            </a:r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4996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9D6BD-1E2B-71DC-A941-90BE59987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C4DD10E6-914E-4F17-ABD5-8F016C23E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F9023182-6D3E-438B-8E1A-DBF47C70D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66989A7B-378A-4C5A-83D3-92770B761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350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4DE08B2-BB5A-CCA1-CEE4-569671ACA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800"/>
            <a:ext cx="2984390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  <a:latin typeface="ui-sans-serif"/>
              </a:rPr>
              <a:t>Propaganda electoral electrónica</a:t>
            </a: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20" name="Freeform: Shape 14">
            <a:extLst>
              <a:ext uri="{FF2B5EF4-FFF2-40B4-BE49-F238E27FC236}">
                <a16:creationId xmlns:a16="http://schemas.microsoft.com/office/drawing/2014/main" id="{D493E550-6182-46EC-9D62-577FCFBA6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898035" y="-391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2377645" y="6858000"/>
                </a:ln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A6498B37-238A-C619-9F48-5A0AB27D6F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39219"/>
              </p:ext>
            </p:extLst>
          </p:nvPr>
        </p:nvGraphicFramePr>
        <p:xfrm>
          <a:off x="5181998" y="0"/>
          <a:ext cx="6400401" cy="6784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5561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07DC46-C972-A9F1-4162-16CC85343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958C06-3C04-49E5-ADC2-F87376A58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D4F8B04-08DD-4011-96EC-6196277E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2DDFFC-1CA6-F199-E009-A10F76E46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952465" cy="5486400"/>
          </a:xfrm>
        </p:spPr>
        <p:txBody>
          <a:bodyPr anchor="ctr">
            <a:normAutofit/>
          </a:bodyPr>
          <a:lstStyle/>
          <a:p>
            <a:r>
              <a:rPr lang="es-MX" b="1">
                <a:solidFill>
                  <a:srgbClr val="FFFFFF"/>
                </a:solidFill>
              </a:rPr>
              <a:t>Finalidad del modelo</a:t>
            </a:r>
            <a:endParaRPr lang="es-MX">
              <a:solidFill>
                <a:srgbClr val="FFFFFF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068666C8-2303-425E-AD7D-7978AF7FA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EF2439-01EE-E2C0-A1B8-A3D72A457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538" y="685800"/>
            <a:ext cx="5196554" cy="5491163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es-MX" sz="2800" dirty="0"/>
              <a:t>El objetivo es:</a:t>
            </a:r>
          </a:p>
          <a:p>
            <a:pPr algn="just"/>
            <a:r>
              <a:rPr lang="es-MX" sz="2800" dirty="0"/>
              <a:t>evitar ventajas indebidas derivadas del poder económico</a:t>
            </a:r>
          </a:p>
          <a:p>
            <a:pPr algn="just"/>
            <a:r>
              <a:rPr lang="es-MX" sz="2800" dirty="0"/>
              <a:t>garantizar condiciones de equidad entre partidos.</a:t>
            </a:r>
          </a:p>
        </p:txBody>
      </p:sp>
      <p:pic>
        <p:nvPicPr>
          <p:cNvPr id="7" name="Graphic 6" descr="Mercado">
            <a:extLst>
              <a:ext uri="{FF2B5EF4-FFF2-40B4-BE49-F238E27FC236}">
                <a16:creationId xmlns:a16="http://schemas.microsoft.com/office/drawing/2014/main" id="{E3367D7C-5748-2270-4B6D-260ED6009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7377" y="-604683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95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46D611-3613-EE62-0455-332DA3F13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22362"/>
            <a:ext cx="3814549" cy="33541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b="1">
                <a:solidFill>
                  <a:srgbClr val="FFFFFF"/>
                </a:solidFill>
              </a:rPr>
              <a:t>Calumnia en materia electoral</a:t>
            </a:r>
            <a:endParaRPr lang="en-US" sz="4400">
              <a:solidFill>
                <a:srgbClr val="FFFFFF"/>
              </a:solidFill>
            </a:endParaRPr>
          </a:p>
        </p:txBody>
      </p:sp>
      <p:pic>
        <p:nvPicPr>
          <p:cNvPr id="6" name="Graphic 5" descr="Detective">
            <a:extLst>
              <a:ext uri="{FF2B5EF4-FFF2-40B4-BE49-F238E27FC236}">
                <a16:creationId xmlns:a16="http://schemas.microsoft.com/office/drawing/2014/main" id="{D54ECB13-C700-2C77-76B9-CCB9F5F6A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4526" y="685800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7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92FA585-017C-40CA-9D8D-27478008F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13ADD6-4A4A-4609-9D89-D0BD8E7FE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275" y="0"/>
            <a:ext cx="5192874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83F615A-4EEB-4296-92B1-1041C55DA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38600" cy="6172200"/>
          </a:xfrm>
          <a:custGeom>
            <a:avLst/>
            <a:gdLst>
              <a:gd name="connsiteX0" fmla="*/ 0 w 4038600"/>
              <a:gd name="connsiteY0" fmla="*/ 0 h 6172200"/>
              <a:gd name="connsiteX1" fmla="*/ 4038600 w 4038600"/>
              <a:gd name="connsiteY1" fmla="*/ 0 h 6172200"/>
              <a:gd name="connsiteX2" fmla="*/ 4038600 w 4038600"/>
              <a:gd name="connsiteY2" fmla="*/ 2741245 h 6172200"/>
              <a:gd name="connsiteX3" fmla="*/ 4038600 w 4038600"/>
              <a:gd name="connsiteY3" fmla="*/ 2765067 h 6172200"/>
              <a:gd name="connsiteX4" fmla="*/ 4037397 w 4038600"/>
              <a:gd name="connsiteY4" fmla="*/ 2765067 h 6172200"/>
              <a:gd name="connsiteX5" fmla="*/ 4020887 w 4038600"/>
              <a:gd name="connsiteY5" fmla="*/ 3092040 h 6172200"/>
              <a:gd name="connsiteX6" fmla="*/ 607645 w 4038600"/>
              <a:gd name="connsiteY6" fmla="*/ 6172200 h 6172200"/>
              <a:gd name="connsiteX7" fmla="*/ 453014 w 4038600"/>
              <a:gd name="connsiteY7" fmla="*/ 6168290 h 6172200"/>
              <a:gd name="connsiteX8" fmla="*/ 0 w 4038600"/>
              <a:gd name="connsiteY8" fmla="*/ 616829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8600" h="6172200">
                <a:moveTo>
                  <a:pt x="0" y="0"/>
                </a:moveTo>
                <a:lnTo>
                  <a:pt x="4038600" y="0"/>
                </a:lnTo>
                <a:lnTo>
                  <a:pt x="4038600" y="2741245"/>
                </a:lnTo>
                <a:lnTo>
                  <a:pt x="4038600" y="2765067"/>
                </a:lnTo>
                <a:lnTo>
                  <a:pt x="4037397" y="2765067"/>
                </a:lnTo>
                <a:lnTo>
                  <a:pt x="4020887" y="3092040"/>
                </a:lnTo>
                <a:cubicBezTo>
                  <a:pt x="3845187" y="4822120"/>
                  <a:pt x="2384080" y="6172200"/>
                  <a:pt x="607645" y="6172200"/>
                </a:cubicBezTo>
                <a:lnTo>
                  <a:pt x="453014" y="6168290"/>
                </a:lnTo>
                <a:lnTo>
                  <a:pt x="0" y="616829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A5FB2A7-04D8-4377-A3D3-A5DCCC48B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407828" y="2084230"/>
            <a:ext cx="4354666" cy="5192873"/>
          </a:xfrm>
          <a:custGeom>
            <a:avLst/>
            <a:gdLst>
              <a:gd name="connsiteX0" fmla="*/ 4354666 w 4354666"/>
              <a:gd name="connsiteY0" fmla="*/ 3430955 h 5192873"/>
              <a:gd name="connsiteX1" fmla="*/ 1274506 w 4354666"/>
              <a:gd name="connsiteY1" fmla="*/ 17713 h 5192873"/>
              <a:gd name="connsiteX2" fmla="*/ 947533 w 4354666"/>
              <a:gd name="connsiteY2" fmla="*/ 1203 h 5192873"/>
              <a:gd name="connsiteX3" fmla="*/ 947533 w 4354666"/>
              <a:gd name="connsiteY3" fmla="*/ 0 h 5192873"/>
              <a:gd name="connsiteX4" fmla="*/ 923711 w 4354666"/>
              <a:gd name="connsiteY4" fmla="*/ 0 h 5192873"/>
              <a:gd name="connsiteX5" fmla="*/ 0 w 4354666"/>
              <a:gd name="connsiteY5" fmla="*/ 0 h 5192873"/>
              <a:gd name="connsiteX6" fmla="*/ 0 w 4354666"/>
              <a:gd name="connsiteY6" fmla="*/ 5192873 h 5192873"/>
              <a:gd name="connsiteX7" fmla="*/ 4350756 w 4354666"/>
              <a:gd name="connsiteY7" fmla="*/ 5192873 h 5192873"/>
              <a:gd name="connsiteX8" fmla="*/ 4350756 w 4354666"/>
              <a:gd name="connsiteY8" fmla="*/ 3585586 h 519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54666" h="5192873">
                <a:moveTo>
                  <a:pt x="4354666" y="3430955"/>
                </a:moveTo>
                <a:cubicBezTo>
                  <a:pt x="4354666" y="1654520"/>
                  <a:pt x="3004586" y="193413"/>
                  <a:pt x="1274506" y="17713"/>
                </a:cubicBezTo>
                <a:lnTo>
                  <a:pt x="947533" y="1203"/>
                </a:lnTo>
                <a:lnTo>
                  <a:pt x="947533" y="0"/>
                </a:lnTo>
                <a:lnTo>
                  <a:pt x="923711" y="0"/>
                </a:lnTo>
                <a:lnTo>
                  <a:pt x="0" y="0"/>
                </a:lnTo>
                <a:lnTo>
                  <a:pt x="0" y="5192873"/>
                </a:lnTo>
                <a:lnTo>
                  <a:pt x="4350756" y="5192873"/>
                </a:lnTo>
                <a:lnTo>
                  <a:pt x="4350756" y="358558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B638DF-1AB7-2495-90F8-CDFA5198D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85799"/>
            <a:ext cx="4038600" cy="4834719"/>
          </a:xfrm>
        </p:spPr>
        <p:txBody>
          <a:bodyPr anchor="t">
            <a:normAutofit/>
          </a:bodyPr>
          <a:lstStyle/>
          <a:p>
            <a:r>
              <a:rPr lang="es-MX" b="1" dirty="0">
                <a:solidFill>
                  <a:srgbClr val="FFFFFF"/>
                </a:solidFill>
              </a:rPr>
              <a:t>Concepto jurídico</a:t>
            </a:r>
            <a:br>
              <a:rPr lang="es-MX" b="1" dirty="0">
                <a:solidFill>
                  <a:srgbClr val="FFFFFF"/>
                </a:solidFill>
              </a:rPr>
            </a:br>
            <a:endParaRPr lang="es-MX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F16279-D886-4AC8-C13D-24950CBE5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192874" cy="54911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sz="3200" dirty="0"/>
              <a:t>La calumnia electoral consiste en la </a:t>
            </a:r>
            <a:r>
              <a:rPr lang="es-MX" sz="3200" b="1" dirty="0"/>
              <a:t>imputación falsa de hechos o delitos a una persona con impacto en el debate político o electoral</a:t>
            </a:r>
            <a:r>
              <a:rPr lang="es-MX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082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dOverlayVTI">
  <a:themeElements>
    <a:clrScheme name="Custom 50">
      <a:dk1>
        <a:sysClr val="windowText" lastClr="000000"/>
      </a:dk1>
      <a:lt1>
        <a:srgbClr val="F4F2EC"/>
      </a:lt1>
      <a:dk2>
        <a:srgbClr val="09283F"/>
      </a:dk2>
      <a:lt2>
        <a:srgbClr val="FFFFFF"/>
      </a:lt2>
      <a:accent1>
        <a:srgbClr val="3C9A8F"/>
      </a:accent1>
      <a:accent2>
        <a:srgbClr val="18818C"/>
      </a:accent2>
      <a:accent3>
        <a:srgbClr val="800A2F"/>
      </a:accent3>
      <a:accent4>
        <a:srgbClr val="F6635C"/>
      </a:accent4>
      <a:accent5>
        <a:srgbClr val="F48E7C"/>
      </a:accent5>
      <a:accent6>
        <a:srgbClr val="DA9D16"/>
      </a:accent6>
      <a:hlink>
        <a:srgbClr val="ED621D"/>
      </a:hlink>
      <a:folHlink>
        <a:srgbClr val="A18A6D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Superposición de mod</Template>
  <TotalTime>1313</TotalTime>
  <Words>2949</Words>
  <Application>Microsoft Office PowerPoint</Application>
  <PresentationFormat>Panorámica</PresentationFormat>
  <Paragraphs>341</Paragraphs>
  <Slides>55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61" baseType="lpstr">
      <vt:lpstr>Arial</vt:lpstr>
      <vt:lpstr>Arial Nova Light</vt:lpstr>
      <vt:lpstr>Elephant</vt:lpstr>
      <vt:lpstr>Roboto</vt:lpstr>
      <vt:lpstr>ui-sans-serif</vt:lpstr>
      <vt:lpstr>ModOverlayVTI</vt:lpstr>
      <vt:lpstr>Propaganda electoral, calumnia, malicia efectiva, metodología de estudio y casos clave en el sistema electoral.</vt:lpstr>
      <vt:lpstr>Libertad de expresión en materia electoral</vt:lpstr>
      <vt:lpstr>Libertad de expresión en materia electoral</vt:lpstr>
      <vt:lpstr>Libertad de expresión en materia electoral</vt:lpstr>
      <vt:lpstr>Propaganda electoral</vt:lpstr>
      <vt:lpstr>Propaganda electoral electrónica</vt:lpstr>
      <vt:lpstr>Finalidad del modelo</vt:lpstr>
      <vt:lpstr>Calumnia en materia electoral</vt:lpstr>
      <vt:lpstr>Concepto jurídico </vt:lpstr>
      <vt:lpstr>Concepto jurídico </vt:lpstr>
      <vt:lpstr>Línea jurisprudencial sobre calumnia electoral en México (2007-2024)</vt:lpstr>
      <vt:lpstr>Síntesis doctrinal de la evolución jurisprudencial </vt:lpstr>
      <vt:lpstr>Noción de calumnia en la jurisprudencia electoral </vt:lpstr>
      <vt:lpstr>Elementos de la calumnia electoral definidos por la jurisprudencia </vt:lpstr>
      <vt:lpstr>Reglas interpretativas consolidadas </vt:lpstr>
      <vt:lpstr>Reglas interpretativas consolidadas </vt:lpstr>
      <vt:lpstr>Reglas interpretativas consolidadas </vt:lpstr>
      <vt:lpstr>Distinción importante</vt:lpstr>
      <vt:lpstr>Malicia efectiva </vt:lpstr>
      <vt:lpstr>Criterio jurisprudencial  </vt:lpstr>
      <vt:lpstr>Origen del estándar de “real malicia” </vt:lpstr>
      <vt:lpstr>Origen del estándar de “real malicia” </vt:lpstr>
      <vt:lpstr>Concepto de “real malicia” </vt:lpstr>
      <vt:lpstr>Recepción en el sistema interamericano </vt:lpstr>
      <vt:lpstr>Relación con la calumnia electoral </vt:lpstr>
      <vt:lpstr>Uso del estándar en materia electoral mexicana </vt:lpstr>
      <vt:lpstr>Uso del estándar en materia electoral mexicana </vt:lpstr>
      <vt:lpstr>Por qué es relevante en campañas electorales </vt:lpstr>
      <vt:lpstr>Metodología para estudiar conflictos de libertad de expresión electoral</vt:lpstr>
      <vt:lpstr>Tres modelos posibles</vt:lpstr>
      <vt:lpstr>Paso 1: Identificar el tipo de expresión </vt:lpstr>
      <vt:lpstr>Paso 2: Identificar los derechos en conflicto </vt:lpstr>
      <vt:lpstr>Paso 3: Analizar el contexto electoral</vt:lpstr>
      <vt:lpstr>Paso 4: Aplicar criterios jurisprudenciales</vt:lpstr>
      <vt:lpstr>Casos relevantes en derecho electoral </vt:lpstr>
      <vt:lpstr>Casos sobre propaganda negativa </vt:lpstr>
      <vt:lpstr>Jurisprudencia clave del TEPJF sobre calumnia y real malicia </vt:lpstr>
      <vt:lpstr>Caso Nestora Salgado – propaganda del PRI  </vt:lpstr>
      <vt:lpstr>Caso Alfredo Lozoya vs. Maru Campos (elección Chihuahua)</vt:lpstr>
      <vt:lpstr>Caso propaganda “traidores a la patria” </vt:lpstr>
      <vt:lpstr>Caso promocional “Periodistas” (inexistencia de calumnia) </vt:lpstr>
      <vt:lpstr>Spot MC "cambio" Precampañas 2020-2021 </vt:lpstr>
      <vt:lpstr>  ANDRES MANUEL LOPEZ OBRADOR (MC) - SPOT RECONCILIACION CAMPAÑA OFICIAL </vt:lpstr>
      <vt:lpstr>Spot PRI campañas 2021</vt:lpstr>
      <vt:lpstr>  Spot. Gobierno de Coalición. PAN -PRD-MC. Mayo 2018 </vt:lpstr>
      <vt:lpstr>  Spot - AMLO y los jóvenes del cambio verdadero</vt:lpstr>
      <vt:lpstr>Cómo explicar la real malicia </vt:lpstr>
      <vt:lpstr>Conclusión </vt:lpstr>
      <vt:lpstr>Criterios jurisprudenciales del Tribunal Electoral sobre libertad de expresión</vt:lpstr>
      <vt:lpstr>Criterios jurisprudenciales del Tribunal Electoral sobre libertad de expresión</vt:lpstr>
      <vt:lpstr>Sentencias clave del Tribunal Electoral sobre calumnia electoral </vt:lpstr>
      <vt:lpstr>Principios jurisprudenciales que derivan de estas sentencias </vt:lpstr>
      <vt:lpstr>Principios jurisprudenciales que derivan de estas sentencias </vt:lpstr>
      <vt:lpstr>Principios jurisprudenciales que derivan de estas sentencias </vt:lpstr>
      <vt:lpstr>El debate político debe ser amplio y vigoroso. El límite principal es la calumnia electoral. El análisis siempre debe hacerse considerando el contexto político y comunicativo.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Martha Leticia Mercado Ramírez</dc:creator>
  <cp:lastModifiedBy>Martha Leticia Mercado Ramírez</cp:lastModifiedBy>
  <cp:revision>1</cp:revision>
  <dcterms:created xsi:type="dcterms:W3CDTF">2026-03-09T19:08:28Z</dcterms:created>
  <dcterms:modified xsi:type="dcterms:W3CDTF">2026-03-10T18:08:13Z</dcterms:modified>
</cp:coreProperties>
</file>