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0"/>
  </p:notesMasterIdLst>
  <p:sldIdLst>
    <p:sldId id="262" r:id="rId2"/>
    <p:sldId id="432" r:id="rId3"/>
    <p:sldId id="652" r:id="rId4"/>
    <p:sldId id="453" r:id="rId5"/>
    <p:sldId id="673" r:id="rId6"/>
    <p:sldId id="609" r:id="rId7"/>
    <p:sldId id="640" r:id="rId8"/>
    <p:sldId id="641" r:id="rId9"/>
    <p:sldId id="384" r:id="rId10"/>
    <p:sldId id="340" r:id="rId11"/>
    <p:sldId id="341" r:id="rId12"/>
    <p:sldId id="342" r:id="rId13"/>
    <p:sldId id="329" r:id="rId14"/>
    <p:sldId id="330" r:id="rId15"/>
    <p:sldId id="325" r:id="rId16"/>
    <p:sldId id="326" r:id="rId17"/>
    <p:sldId id="320" r:id="rId18"/>
    <p:sldId id="321" r:id="rId19"/>
    <p:sldId id="323" r:id="rId20"/>
    <p:sldId id="324" r:id="rId21"/>
    <p:sldId id="962" r:id="rId22"/>
    <p:sldId id="368" r:id="rId23"/>
    <p:sldId id="369" r:id="rId24"/>
    <p:sldId id="963" r:id="rId25"/>
    <p:sldId id="371" r:id="rId26"/>
    <p:sldId id="596" r:id="rId27"/>
    <p:sldId id="674" r:id="rId28"/>
    <p:sldId id="675" r:id="rId29"/>
    <p:sldId id="676" r:id="rId30"/>
    <p:sldId id="677" r:id="rId31"/>
    <p:sldId id="678" r:id="rId32"/>
    <p:sldId id="649" r:id="rId33"/>
    <p:sldId id="680" r:id="rId34"/>
    <p:sldId id="696" r:id="rId35"/>
    <p:sldId id="697" r:id="rId36"/>
    <p:sldId id="679" r:id="rId37"/>
    <p:sldId id="912" r:id="rId38"/>
    <p:sldId id="957" r:id="rId39"/>
    <p:sldId id="657" r:id="rId40"/>
    <p:sldId id="658" r:id="rId41"/>
    <p:sldId id="958" r:id="rId42"/>
    <p:sldId id="660" r:id="rId43"/>
    <p:sldId id="875" r:id="rId44"/>
    <p:sldId id="965" r:id="rId45"/>
    <p:sldId id="953" r:id="rId46"/>
    <p:sldId id="950" r:id="rId47"/>
    <p:sldId id="954" r:id="rId48"/>
    <p:sldId id="955" r:id="rId49"/>
    <p:sldId id="959" r:id="rId50"/>
    <p:sldId id="867" r:id="rId51"/>
    <p:sldId id="870" r:id="rId52"/>
    <p:sldId id="871" r:id="rId53"/>
    <p:sldId id="966" r:id="rId54"/>
    <p:sldId id="917" r:id="rId55"/>
    <p:sldId id="468" r:id="rId56"/>
    <p:sldId id="625" r:id="rId57"/>
    <p:sldId id="626" r:id="rId58"/>
    <p:sldId id="627" r:id="rId59"/>
    <p:sldId id="631" r:id="rId60"/>
    <p:sldId id="632" r:id="rId61"/>
    <p:sldId id="633" r:id="rId62"/>
    <p:sldId id="634" r:id="rId63"/>
    <p:sldId id="635" r:id="rId64"/>
    <p:sldId id="636" r:id="rId65"/>
    <p:sldId id="979" r:id="rId66"/>
    <p:sldId id="978" r:id="rId67"/>
    <p:sldId id="467" r:id="rId68"/>
    <p:sldId id="401" r:id="rId69"/>
    <p:sldId id="332" r:id="rId70"/>
    <p:sldId id="590" r:id="rId71"/>
    <p:sldId id="489" r:id="rId72"/>
    <p:sldId id="598" r:id="rId73"/>
    <p:sldId id="599" r:id="rId74"/>
    <p:sldId id="568" r:id="rId75"/>
    <p:sldId id="569" r:id="rId76"/>
    <p:sldId id="594" r:id="rId77"/>
    <p:sldId id="597" r:id="rId78"/>
    <p:sldId id="413" r:id="rId79"/>
    <p:sldId id="414" r:id="rId80"/>
    <p:sldId id="593" r:id="rId81"/>
    <p:sldId id="913" r:id="rId82"/>
    <p:sldId id="992" r:id="rId83"/>
    <p:sldId id="960" r:id="rId84"/>
    <p:sldId id="961" r:id="rId85"/>
    <p:sldId id="424" r:id="rId86"/>
    <p:sldId id="335" r:id="rId87"/>
    <p:sldId id="336" r:id="rId88"/>
    <p:sldId id="337" r:id="rId89"/>
    <p:sldId id="338" r:id="rId90"/>
    <p:sldId id="391" r:id="rId91"/>
    <p:sldId id="339" r:id="rId92"/>
    <p:sldId id="687" r:id="rId93"/>
    <p:sldId id="688" r:id="rId94"/>
    <p:sldId id="638" r:id="rId95"/>
    <p:sldId id="925" r:id="rId96"/>
    <p:sldId id="698" r:id="rId97"/>
    <p:sldId id="659" r:id="rId98"/>
    <p:sldId id="671" r:id="rId99"/>
    <p:sldId id="304" r:id="rId100"/>
    <p:sldId id="370" r:id="rId101"/>
    <p:sldId id="662" r:id="rId102"/>
    <p:sldId id="669" r:id="rId103"/>
    <p:sldId id="685" r:id="rId104"/>
    <p:sldId id="848" r:id="rId105"/>
    <p:sldId id="956" r:id="rId106"/>
    <p:sldId id="403" r:id="rId107"/>
    <p:sldId id="967" r:id="rId108"/>
    <p:sldId id="971" r:id="rId109"/>
    <p:sldId id="972" r:id="rId110"/>
    <p:sldId id="973" r:id="rId111"/>
    <p:sldId id="968" r:id="rId112"/>
    <p:sldId id="974" r:id="rId113"/>
    <p:sldId id="975" r:id="rId114"/>
    <p:sldId id="976" r:id="rId115"/>
    <p:sldId id="977" r:id="rId116"/>
    <p:sldId id="980" r:id="rId117"/>
    <p:sldId id="981" r:id="rId118"/>
    <p:sldId id="982" r:id="rId119"/>
    <p:sldId id="983" r:id="rId120"/>
    <p:sldId id="984" r:id="rId121"/>
    <p:sldId id="985" r:id="rId122"/>
    <p:sldId id="986" r:id="rId123"/>
    <p:sldId id="987" r:id="rId124"/>
    <p:sldId id="988" r:id="rId125"/>
    <p:sldId id="989" r:id="rId126"/>
    <p:sldId id="990" r:id="rId127"/>
    <p:sldId id="991" r:id="rId128"/>
    <p:sldId id="434" r:id="rId12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6" d="100"/>
          <a:sy n="56" d="100"/>
        </p:scale>
        <p:origin x="10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microsoft.com/office/2016/11/relationships/changesInfo" Target="changesInfos/changesInfo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avio Galván Rivera" userId="0c51f43a-70e9-4a23-83d3-007ad3b56a9a" providerId="ADAL" clId="{581AF98D-CCC0-4987-B9A5-E30D64487D45}"/>
    <pc:docChg chg="undo custSel addSld delSld modSld sldOrd">
      <pc:chgData name="Flavio Galván Rivera" userId="0c51f43a-70e9-4a23-83d3-007ad3b56a9a" providerId="ADAL" clId="{581AF98D-CCC0-4987-B9A5-E30D64487D45}" dt="2026-07-15T22:53:34.897" v="1627" actId="20577"/>
      <pc:docMkLst>
        <pc:docMk/>
      </pc:docMkLst>
      <pc:sldChg chg="add">
        <pc:chgData name="Flavio Galván Rivera" userId="0c51f43a-70e9-4a23-83d3-007ad3b56a9a" providerId="ADAL" clId="{581AF98D-CCC0-4987-B9A5-E30D64487D45}" dt="2026-07-04T03:18:04.881" v="106"/>
        <pc:sldMkLst>
          <pc:docMk/>
          <pc:sldMk cId="48921831" sldId="304"/>
        </pc:sldMkLst>
      </pc:sldChg>
      <pc:sldChg chg="add">
        <pc:chgData name="Flavio Galván Rivera" userId="0c51f43a-70e9-4a23-83d3-007ad3b56a9a" providerId="ADAL" clId="{581AF98D-CCC0-4987-B9A5-E30D64487D45}" dt="2026-07-05T19:59:19.023" v="484"/>
        <pc:sldMkLst>
          <pc:docMk/>
          <pc:sldMk cId="3957659898" sldId="320"/>
        </pc:sldMkLst>
      </pc:sldChg>
      <pc:sldChg chg="add">
        <pc:chgData name="Flavio Galván Rivera" userId="0c51f43a-70e9-4a23-83d3-007ad3b56a9a" providerId="ADAL" clId="{581AF98D-CCC0-4987-B9A5-E30D64487D45}" dt="2026-07-05T19:59:39.763" v="485"/>
        <pc:sldMkLst>
          <pc:docMk/>
          <pc:sldMk cId="4180044050" sldId="321"/>
        </pc:sldMkLst>
      </pc:sldChg>
      <pc:sldChg chg="add">
        <pc:chgData name="Flavio Galván Rivera" userId="0c51f43a-70e9-4a23-83d3-007ad3b56a9a" providerId="ADAL" clId="{581AF98D-CCC0-4987-B9A5-E30D64487D45}" dt="2026-07-05T20:00:02.807" v="486"/>
        <pc:sldMkLst>
          <pc:docMk/>
          <pc:sldMk cId="536734729" sldId="323"/>
        </pc:sldMkLst>
      </pc:sldChg>
      <pc:sldChg chg="add">
        <pc:chgData name="Flavio Galván Rivera" userId="0c51f43a-70e9-4a23-83d3-007ad3b56a9a" providerId="ADAL" clId="{581AF98D-CCC0-4987-B9A5-E30D64487D45}" dt="2026-07-05T20:00:24.282" v="487"/>
        <pc:sldMkLst>
          <pc:docMk/>
          <pc:sldMk cId="1840912733" sldId="324"/>
        </pc:sldMkLst>
      </pc:sldChg>
      <pc:sldChg chg="add">
        <pc:chgData name="Flavio Galván Rivera" userId="0c51f43a-70e9-4a23-83d3-007ad3b56a9a" providerId="ADAL" clId="{581AF98D-CCC0-4987-B9A5-E30D64487D45}" dt="2026-07-05T19:57:55.685" v="482"/>
        <pc:sldMkLst>
          <pc:docMk/>
          <pc:sldMk cId="2404709698" sldId="325"/>
        </pc:sldMkLst>
      </pc:sldChg>
      <pc:sldChg chg="add">
        <pc:chgData name="Flavio Galván Rivera" userId="0c51f43a-70e9-4a23-83d3-007ad3b56a9a" providerId="ADAL" clId="{581AF98D-CCC0-4987-B9A5-E30D64487D45}" dt="2026-07-05T19:58:18.157" v="483"/>
        <pc:sldMkLst>
          <pc:docMk/>
          <pc:sldMk cId="1067970469" sldId="326"/>
        </pc:sldMkLst>
      </pc:sldChg>
      <pc:sldChg chg="add">
        <pc:chgData name="Flavio Galván Rivera" userId="0c51f43a-70e9-4a23-83d3-007ad3b56a9a" providerId="ADAL" clId="{581AF98D-CCC0-4987-B9A5-E30D64487D45}" dt="2026-07-05T19:57:06.813" v="480"/>
        <pc:sldMkLst>
          <pc:docMk/>
          <pc:sldMk cId="3867750226" sldId="329"/>
        </pc:sldMkLst>
      </pc:sldChg>
      <pc:sldChg chg="add">
        <pc:chgData name="Flavio Galván Rivera" userId="0c51f43a-70e9-4a23-83d3-007ad3b56a9a" providerId="ADAL" clId="{581AF98D-CCC0-4987-B9A5-E30D64487D45}" dt="2026-07-05T19:57:23.782" v="481"/>
        <pc:sldMkLst>
          <pc:docMk/>
          <pc:sldMk cId="803509572" sldId="330"/>
        </pc:sldMkLst>
      </pc:sldChg>
      <pc:sldChg chg="add">
        <pc:chgData name="Flavio Galván Rivera" userId="0c51f43a-70e9-4a23-83d3-007ad3b56a9a" providerId="ADAL" clId="{581AF98D-CCC0-4987-B9A5-E30D64487D45}" dt="2026-07-06T00:12:00.879" v="1591"/>
        <pc:sldMkLst>
          <pc:docMk/>
          <pc:sldMk cId="979016723" sldId="332"/>
        </pc:sldMkLst>
      </pc:sldChg>
      <pc:sldChg chg="add">
        <pc:chgData name="Flavio Galván Rivera" userId="0c51f43a-70e9-4a23-83d3-007ad3b56a9a" providerId="ADAL" clId="{581AF98D-CCC0-4987-B9A5-E30D64487D45}" dt="2026-07-05T21:06:39.765" v="705"/>
        <pc:sldMkLst>
          <pc:docMk/>
          <pc:sldMk cId="1775283085" sldId="335"/>
        </pc:sldMkLst>
      </pc:sldChg>
      <pc:sldChg chg="add">
        <pc:chgData name="Flavio Galván Rivera" userId="0c51f43a-70e9-4a23-83d3-007ad3b56a9a" providerId="ADAL" clId="{581AF98D-CCC0-4987-B9A5-E30D64487D45}" dt="2026-07-05T21:07:05.795" v="706"/>
        <pc:sldMkLst>
          <pc:docMk/>
          <pc:sldMk cId="3427713312" sldId="336"/>
        </pc:sldMkLst>
      </pc:sldChg>
      <pc:sldChg chg="add">
        <pc:chgData name="Flavio Galván Rivera" userId="0c51f43a-70e9-4a23-83d3-007ad3b56a9a" providerId="ADAL" clId="{581AF98D-CCC0-4987-B9A5-E30D64487D45}" dt="2026-07-05T21:07:40.534" v="707"/>
        <pc:sldMkLst>
          <pc:docMk/>
          <pc:sldMk cId="2505044782" sldId="337"/>
        </pc:sldMkLst>
      </pc:sldChg>
      <pc:sldChg chg="add">
        <pc:chgData name="Flavio Galván Rivera" userId="0c51f43a-70e9-4a23-83d3-007ad3b56a9a" providerId="ADAL" clId="{581AF98D-CCC0-4987-B9A5-E30D64487D45}" dt="2026-07-05T21:08:45.456" v="708"/>
        <pc:sldMkLst>
          <pc:docMk/>
          <pc:sldMk cId="3605290749" sldId="338"/>
        </pc:sldMkLst>
      </pc:sldChg>
      <pc:sldChg chg="add">
        <pc:chgData name="Flavio Galván Rivera" userId="0c51f43a-70e9-4a23-83d3-007ad3b56a9a" providerId="ADAL" clId="{581AF98D-CCC0-4987-B9A5-E30D64487D45}" dt="2026-07-05T21:09:32.624" v="710"/>
        <pc:sldMkLst>
          <pc:docMk/>
          <pc:sldMk cId="49037295" sldId="339"/>
        </pc:sldMkLst>
      </pc:sldChg>
      <pc:sldChg chg="add">
        <pc:chgData name="Flavio Galván Rivera" userId="0c51f43a-70e9-4a23-83d3-007ad3b56a9a" providerId="ADAL" clId="{581AF98D-CCC0-4987-B9A5-E30D64487D45}" dt="2026-07-05T19:54:54.005" v="479"/>
        <pc:sldMkLst>
          <pc:docMk/>
          <pc:sldMk cId="2479389072" sldId="340"/>
        </pc:sldMkLst>
      </pc:sldChg>
      <pc:sldChg chg="add">
        <pc:chgData name="Flavio Galván Rivera" userId="0c51f43a-70e9-4a23-83d3-007ad3b56a9a" providerId="ADAL" clId="{581AF98D-CCC0-4987-B9A5-E30D64487D45}" dt="2026-07-05T19:53:47.839" v="476"/>
        <pc:sldMkLst>
          <pc:docMk/>
          <pc:sldMk cId="2112851907" sldId="341"/>
        </pc:sldMkLst>
      </pc:sldChg>
      <pc:sldChg chg="add">
        <pc:chgData name="Flavio Galván Rivera" userId="0c51f43a-70e9-4a23-83d3-007ad3b56a9a" providerId="ADAL" clId="{581AF98D-CCC0-4987-B9A5-E30D64487D45}" dt="2026-07-05T19:54:03.071" v="477"/>
        <pc:sldMkLst>
          <pc:docMk/>
          <pc:sldMk cId="4090584998" sldId="342"/>
        </pc:sldMkLst>
      </pc:sldChg>
      <pc:sldChg chg="add">
        <pc:chgData name="Flavio Galván Rivera" userId="0c51f43a-70e9-4a23-83d3-007ad3b56a9a" providerId="ADAL" clId="{581AF98D-CCC0-4987-B9A5-E30D64487D45}" dt="2026-07-05T19:49:22.428" v="470"/>
        <pc:sldMkLst>
          <pc:docMk/>
          <pc:sldMk cId="1094093514" sldId="368"/>
        </pc:sldMkLst>
      </pc:sldChg>
      <pc:sldChg chg="add">
        <pc:chgData name="Flavio Galván Rivera" userId="0c51f43a-70e9-4a23-83d3-007ad3b56a9a" providerId="ADAL" clId="{581AF98D-CCC0-4987-B9A5-E30D64487D45}" dt="2026-07-05T19:49:39.453" v="471"/>
        <pc:sldMkLst>
          <pc:docMk/>
          <pc:sldMk cId="1281715077" sldId="369"/>
        </pc:sldMkLst>
      </pc:sldChg>
      <pc:sldChg chg="add">
        <pc:chgData name="Flavio Galván Rivera" userId="0c51f43a-70e9-4a23-83d3-007ad3b56a9a" providerId="ADAL" clId="{581AF98D-CCC0-4987-B9A5-E30D64487D45}" dt="2026-07-04T03:20:56.161" v="110"/>
        <pc:sldMkLst>
          <pc:docMk/>
          <pc:sldMk cId="3260297999" sldId="370"/>
        </pc:sldMkLst>
      </pc:sldChg>
      <pc:sldChg chg="add">
        <pc:chgData name="Flavio Galván Rivera" userId="0c51f43a-70e9-4a23-83d3-007ad3b56a9a" providerId="ADAL" clId="{581AF98D-CCC0-4987-B9A5-E30D64487D45}" dt="2026-07-05T19:50:11.024" v="473"/>
        <pc:sldMkLst>
          <pc:docMk/>
          <pc:sldMk cId="1917037221" sldId="371"/>
        </pc:sldMkLst>
      </pc:sldChg>
      <pc:sldChg chg="add">
        <pc:chgData name="Flavio Galván Rivera" userId="0c51f43a-70e9-4a23-83d3-007ad3b56a9a" providerId="ADAL" clId="{581AF98D-CCC0-4987-B9A5-E30D64487D45}" dt="2026-07-05T19:52:20.741" v="474"/>
        <pc:sldMkLst>
          <pc:docMk/>
          <pc:sldMk cId="3346549348" sldId="384"/>
        </pc:sldMkLst>
      </pc:sldChg>
      <pc:sldChg chg="add">
        <pc:chgData name="Flavio Galván Rivera" userId="0c51f43a-70e9-4a23-83d3-007ad3b56a9a" providerId="ADAL" clId="{581AF98D-CCC0-4987-B9A5-E30D64487D45}" dt="2026-07-05T21:09:08.309" v="709"/>
        <pc:sldMkLst>
          <pc:docMk/>
          <pc:sldMk cId="2114045208" sldId="391"/>
        </pc:sldMkLst>
      </pc:sldChg>
      <pc:sldChg chg="add">
        <pc:chgData name="Flavio Galván Rivera" userId="0c51f43a-70e9-4a23-83d3-007ad3b56a9a" providerId="ADAL" clId="{581AF98D-CCC0-4987-B9A5-E30D64487D45}" dt="2026-07-06T00:13:01.428" v="1593"/>
        <pc:sldMkLst>
          <pc:docMk/>
          <pc:sldMk cId="1861083517" sldId="401"/>
        </pc:sldMkLst>
      </pc:sldChg>
      <pc:sldChg chg="add">
        <pc:chgData name="Flavio Galván Rivera" userId="0c51f43a-70e9-4a23-83d3-007ad3b56a9a" providerId="ADAL" clId="{581AF98D-CCC0-4987-B9A5-E30D64487D45}" dt="2026-07-04T03:22:23.309" v="111"/>
        <pc:sldMkLst>
          <pc:docMk/>
          <pc:sldMk cId="3184338439" sldId="403"/>
        </pc:sldMkLst>
      </pc:sldChg>
      <pc:sldChg chg="add">
        <pc:chgData name="Flavio Galván Rivera" userId="0c51f43a-70e9-4a23-83d3-007ad3b56a9a" providerId="ADAL" clId="{581AF98D-CCC0-4987-B9A5-E30D64487D45}" dt="2026-07-06T00:16:23.929" v="1600"/>
        <pc:sldMkLst>
          <pc:docMk/>
          <pc:sldMk cId="3275177648" sldId="413"/>
        </pc:sldMkLst>
      </pc:sldChg>
      <pc:sldChg chg="add">
        <pc:chgData name="Flavio Galván Rivera" userId="0c51f43a-70e9-4a23-83d3-007ad3b56a9a" providerId="ADAL" clId="{581AF98D-CCC0-4987-B9A5-E30D64487D45}" dt="2026-07-06T00:16:42.062" v="1601"/>
        <pc:sldMkLst>
          <pc:docMk/>
          <pc:sldMk cId="2081690879" sldId="414"/>
        </pc:sldMkLst>
      </pc:sldChg>
      <pc:sldChg chg="add">
        <pc:chgData name="Flavio Galván Rivera" userId="0c51f43a-70e9-4a23-83d3-007ad3b56a9a" providerId="ADAL" clId="{581AF98D-CCC0-4987-B9A5-E30D64487D45}" dt="2026-07-05T23:57:30.191" v="1584"/>
        <pc:sldMkLst>
          <pc:docMk/>
          <pc:sldMk cId="2747968113" sldId="424"/>
        </pc:sldMkLst>
      </pc:sldChg>
      <pc:sldChg chg="modSp add mod">
        <pc:chgData name="Flavio Galván Rivera" userId="0c51f43a-70e9-4a23-83d3-007ad3b56a9a" providerId="ADAL" clId="{581AF98D-CCC0-4987-B9A5-E30D64487D45}" dt="2026-07-15T22:53:34.897" v="1627" actId="20577"/>
        <pc:sldMkLst>
          <pc:docMk/>
          <pc:sldMk cId="3512498087" sldId="434"/>
        </pc:sldMkLst>
        <pc:spChg chg="mod">
          <ac:chgData name="Flavio Galván Rivera" userId="0c51f43a-70e9-4a23-83d3-007ad3b56a9a" providerId="ADAL" clId="{581AF98D-CCC0-4987-B9A5-E30D64487D45}" dt="2026-07-15T22:53:34.897" v="1627" actId="20577"/>
          <ac:spMkLst>
            <pc:docMk/>
            <pc:sldMk cId="3512498087" sldId="434"/>
            <ac:spMk id="10" creationId="{D887B181-1ED1-8CE1-AC5C-99576D7E0129}"/>
          </ac:spMkLst>
        </pc:spChg>
      </pc:sldChg>
      <pc:sldChg chg="add">
        <pc:chgData name="Flavio Galván Rivera" userId="0c51f43a-70e9-4a23-83d3-007ad3b56a9a" providerId="ADAL" clId="{581AF98D-CCC0-4987-B9A5-E30D64487D45}" dt="2026-07-04T03:00:44.287" v="68"/>
        <pc:sldMkLst>
          <pc:docMk/>
          <pc:sldMk cId="2065362373" sldId="453"/>
        </pc:sldMkLst>
      </pc:sldChg>
      <pc:sldChg chg="add">
        <pc:chgData name="Flavio Galván Rivera" userId="0c51f43a-70e9-4a23-83d3-007ad3b56a9a" providerId="ADAL" clId="{581AF98D-CCC0-4987-B9A5-E30D64487D45}" dt="2026-07-06T00:10:07.682" v="1589"/>
        <pc:sldMkLst>
          <pc:docMk/>
          <pc:sldMk cId="3291289643" sldId="467"/>
        </pc:sldMkLst>
      </pc:sldChg>
      <pc:sldChg chg="add">
        <pc:chgData name="Flavio Galván Rivera" userId="0c51f43a-70e9-4a23-83d3-007ad3b56a9a" providerId="ADAL" clId="{581AF98D-CCC0-4987-B9A5-E30D64487D45}" dt="2026-07-05T21:21:05.961" v="731"/>
        <pc:sldMkLst>
          <pc:docMk/>
          <pc:sldMk cId="4038246177" sldId="468"/>
        </pc:sldMkLst>
      </pc:sldChg>
      <pc:sldChg chg="add">
        <pc:chgData name="Flavio Galván Rivera" userId="0c51f43a-70e9-4a23-83d3-007ad3b56a9a" providerId="ADAL" clId="{581AF98D-CCC0-4987-B9A5-E30D64487D45}" dt="2026-07-06T00:10:44.169" v="1590"/>
        <pc:sldMkLst>
          <pc:docMk/>
          <pc:sldMk cId="3343889795" sldId="489"/>
        </pc:sldMkLst>
      </pc:sldChg>
      <pc:sldChg chg="add">
        <pc:chgData name="Flavio Galván Rivera" userId="0c51f43a-70e9-4a23-83d3-007ad3b56a9a" providerId="ADAL" clId="{581AF98D-CCC0-4987-B9A5-E30D64487D45}" dt="2026-07-06T00:14:22.781" v="1596"/>
        <pc:sldMkLst>
          <pc:docMk/>
          <pc:sldMk cId="94624651" sldId="568"/>
        </pc:sldMkLst>
      </pc:sldChg>
      <pc:sldChg chg="add">
        <pc:chgData name="Flavio Galván Rivera" userId="0c51f43a-70e9-4a23-83d3-007ad3b56a9a" providerId="ADAL" clId="{581AF98D-CCC0-4987-B9A5-E30D64487D45}" dt="2026-07-06T00:14:43.296" v="1597"/>
        <pc:sldMkLst>
          <pc:docMk/>
          <pc:sldMk cId="3410247696" sldId="569"/>
        </pc:sldMkLst>
      </pc:sldChg>
      <pc:sldChg chg="add">
        <pc:chgData name="Flavio Galván Rivera" userId="0c51f43a-70e9-4a23-83d3-007ad3b56a9a" providerId="ADAL" clId="{581AF98D-CCC0-4987-B9A5-E30D64487D45}" dt="2026-07-06T00:12:18.827" v="1592"/>
        <pc:sldMkLst>
          <pc:docMk/>
          <pc:sldMk cId="2497329158" sldId="590"/>
        </pc:sldMkLst>
      </pc:sldChg>
      <pc:sldChg chg="add">
        <pc:chgData name="Flavio Galván Rivera" userId="0c51f43a-70e9-4a23-83d3-007ad3b56a9a" providerId="ADAL" clId="{581AF98D-CCC0-4987-B9A5-E30D64487D45}" dt="2026-07-06T00:17:00.423" v="1602"/>
        <pc:sldMkLst>
          <pc:docMk/>
          <pc:sldMk cId="1584039476" sldId="593"/>
        </pc:sldMkLst>
      </pc:sldChg>
      <pc:sldChg chg="add">
        <pc:chgData name="Flavio Galván Rivera" userId="0c51f43a-70e9-4a23-83d3-007ad3b56a9a" providerId="ADAL" clId="{581AF98D-CCC0-4987-B9A5-E30D64487D45}" dt="2026-07-06T00:15:36.634" v="1598"/>
        <pc:sldMkLst>
          <pc:docMk/>
          <pc:sldMk cId="1197235775" sldId="594"/>
        </pc:sldMkLst>
      </pc:sldChg>
      <pc:sldChg chg="modSp add mod">
        <pc:chgData name="Flavio Galván Rivera" userId="0c51f43a-70e9-4a23-83d3-007ad3b56a9a" providerId="ADAL" clId="{581AF98D-CCC0-4987-B9A5-E30D64487D45}" dt="2026-07-05T20:34:06.131" v="500" actId="20577"/>
        <pc:sldMkLst>
          <pc:docMk/>
          <pc:sldMk cId="1780697834" sldId="596"/>
        </pc:sldMkLst>
        <pc:spChg chg="mod">
          <ac:chgData name="Flavio Galván Rivera" userId="0c51f43a-70e9-4a23-83d3-007ad3b56a9a" providerId="ADAL" clId="{581AF98D-CCC0-4987-B9A5-E30D64487D45}" dt="2026-07-05T20:34:06.131" v="500" actId="20577"/>
          <ac:spMkLst>
            <pc:docMk/>
            <pc:sldMk cId="1780697834" sldId="596"/>
            <ac:spMk id="10" creationId="{D6175575-480F-E45B-A49D-F0190B628039}"/>
          </ac:spMkLst>
        </pc:spChg>
      </pc:sldChg>
      <pc:sldChg chg="add">
        <pc:chgData name="Flavio Galván Rivera" userId="0c51f43a-70e9-4a23-83d3-007ad3b56a9a" providerId="ADAL" clId="{581AF98D-CCC0-4987-B9A5-E30D64487D45}" dt="2026-07-06T00:15:57.455" v="1599"/>
        <pc:sldMkLst>
          <pc:docMk/>
          <pc:sldMk cId="155512640" sldId="597"/>
        </pc:sldMkLst>
      </pc:sldChg>
      <pc:sldChg chg="add">
        <pc:chgData name="Flavio Galván Rivera" userId="0c51f43a-70e9-4a23-83d3-007ad3b56a9a" providerId="ADAL" clId="{581AF98D-CCC0-4987-B9A5-E30D64487D45}" dt="2026-07-06T00:13:41.097" v="1594"/>
        <pc:sldMkLst>
          <pc:docMk/>
          <pc:sldMk cId="3536268666" sldId="598"/>
        </pc:sldMkLst>
      </pc:sldChg>
      <pc:sldChg chg="add">
        <pc:chgData name="Flavio Galván Rivera" userId="0c51f43a-70e9-4a23-83d3-007ad3b56a9a" providerId="ADAL" clId="{581AF98D-CCC0-4987-B9A5-E30D64487D45}" dt="2026-07-06T00:14:00.773" v="1595"/>
        <pc:sldMkLst>
          <pc:docMk/>
          <pc:sldMk cId="3227442387" sldId="599"/>
        </pc:sldMkLst>
      </pc:sldChg>
      <pc:sldChg chg="add">
        <pc:chgData name="Flavio Galván Rivera" userId="0c51f43a-70e9-4a23-83d3-007ad3b56a9a" providerId="ADAL" clId="{581AF98D-CCC0-4987-B9A5-E30D64487D45}" dt="2026-07-04T03:11:49.246" v="99"/>
        <pc:sldMkLst>
          <pc:docMk/>
          <pc:sldMk cId="1444068687" sldId="609"/>
        </pc:sldMkLst>
      </pc:sldChg>
      <pc:sldChg chg="add">
        <pc:chgData name="Flavio Galván Rivera" userId="0c51f43a-70e9-4a23-83d3-007ad3b56a9a" providerId="ADAL" clId="{581AF98D-CCC0-4987-B9A5-E30D64487D45}" dt="2026-07-05T21:23:03.596" v="732"/>
        <pc:sldMkLst>
          <pc:docMk/>
          <pc:sldMk cId="3133239867" sldId="625"/>
        </pc:sldMkLst>
      </pc:sldChg>
      <pc:sldChg chg="add">
        <pc:chgData name="Flavio Galván Rivera" userId="0c51f43a-70e9-4a23-83d3-007ad3b56a9a" providerId="ADAL" clId="{581AF98D-CCC0-4987-B9A5-E30D64487D45}" dt="2026-07-05T21:23:33.402" v="737"/>
        <pc:sldMkLst>
          <pc:docMk/>
          <pc:sldMk cId="2817142092" sldId="626"/>
        </pc:sldMkLst>
      </pc:sldChg>
      <pc:sldChg chg="add">
        <pc:chgData name="Flavio Galván Rivera" userId="0c51f43a-70e9-4a23-83d3-007ad3b56a9a" providerId="ADAL" clId="{581AF98D-CCC0-4987-B9A5-E30D64487D45}" dt="2026-07-05T21:23:53.295" v="738"/>
        <pc:sldMkLst>
          <pc:docMk/>
          <pc:sldMk cId="1850351252" sldId="627"/>
        </pc:sldMkLst>
      </pc:sldChg>
      <pc:sldChg chg="add">
        <pc:chgData name="Flavio Galván Rivera" userId="0c51f43a-70e9-4a23-83d3-007ad3b56a9a" providerId="ADAL" clId="{581AF98D-CCC0-4987-B9A5-E30D64487D45}" dt="2026-07-05T21:24:20.445" v="739"/>
        <pc:sldMkLst>
          <pc:docMk/>
          <pc:sldMk cId="3020009549" sldId="631"/>
        </pc:sldMkLst>
      </pc:sldChg>
      <pc:sldChg chg="add">
        <pc:chgData name="Flavio Galván Rivera" userId="0c51f43a-70e9-4a23-83d3-007ad3b56a9a" providerId="ADAL" clId="{581AF98D-CCC0-4987-B9A5-E30D64487D45}" dt="2026-07-05T21:24:36.976" v="740"/>
        <pc:sldMkLst>
          <pc:docMk/>
          <pc:sldMk cId="110338573" sldId="632"/>
        </pc:sldMkLst>
      </pc:sldChg>
      <pc:sldChg chg="add">
        <pc:chgData name="Flavio Galván Rivera" userId="0c51f43a-70e9-4a23-83d3-007ad3b56a9a" providerId="ADAL" clId="{581AF98D-CCC0-4987-B9A5-E30D64487D45}" dt="2026-07-05T21:24:52.023" v="741"/>
        <pc:sldMkLst>
          <pc:docMk/>
          <pc:sldMk cId="2955700844" sldId="633"/>
        </pc:sldMkLst>
      </pc:sldChg>
      <pc:sldChg chg="add">
        <pc:chgData name="Flavio Galván Rivera" userId="0c51f43a-70e9-4a23-83d3-007ad3b56a9a" providerId="ADAL" clId="{581AF98D-CCC0-4987-B9A5-E30D64487D45}" dt="2026-07-05T21:25:09.783" v="742"/>
        <pc:sldMkLst>
          <pc:docMk/>
          <pc:sldMk cId="69726525" sldId="634"/>
        </pc:sldMkLst>
      </pc:sldChg>
      <pc:sldChg chg="add">
        <pc:chgData name="Flavio Galván Rivera" userId="0c51f43a-70e9-4a23-83d3-007ad3b56a9a" providerId="ADAL" clId="{581AF98D-CCC0-4987-B9A5-E30D64487D45}" dt="2026-07-05T21:25:24.698" v="743"/>
        <pc:sldMkLst>
          <pc:docMk/>
          <pc:sldMk cId="1666379804" sldId="635"/>
        </pc:sldMkLst>
      </pc:sldChg>
      <pc:sldChg chg="add">
        <pc:chgData name="Flavio Galván Rivera" userId="0c51f43a-70e9-4a23-83d3-007ad3b56a9a" providerId="ADAL" clId="{581AF98D-CCC0-4987-B9A5-E30D64487D45}" dt="2026-07-05T21:25:39.987" v="744"/>
        <pc:sldMkLst>
          <pc:docMk/>
          <pc:sldMk cId="2879497115" sldId="636"/>
        </pc:sldMkLst>
      </pc:sldChg>
      <pc:sldChg chg="add">
        <pc:chgData name="Flavio Galván Rivera" userId="0c51f43a-70e9-4a23-83d3-007ad3b56a9a" providerId="ADAL" clId="{581AF98D-CCC0-4987-B9A5-E30D64487D45}" dt="2026-07-05T23:59:14.811" v="1587"/>
        <pc:sldMkLst>
          <pc:docMk/>
          <pc:sldMk cId="920944499" sldId="638"/>
        </pc:sldMkLst>
      </pc:sldChg>
      <pc:sldChg chg="add">
        <pc:chgData name="Flavio Galván Rivera" userId="0c51f43a-70e9-4a23-83d3-007ad3b56a9a" providerId="ADAL" clId="{581AF98D-CCC0-4987-B9A5-E30D64487D45}" dt="2026-07-04T03:12:11.400" v="100"/>
        <pc:sldMkLst>
          <pc:docMk/>
          <pc:sldMk cId="3810779574" sldId="640"/>
        </pc:sldMkLst>
      </pc:sldChg>
      <pc:sldChg chg="add">
        <pc:chgData name="Flavio Galván Rivera" userId="0c51f43a-70e9-4a23-83d3-007ad3b56a9a" providerId="ADAL" clId="{581AF98D-CCC0-4987-B9A5-E30D64487D45}" dt="2026-07-04T03:13:48.868" v="101"/>
        <pc:sldMkLst>
          <pc:docMk/>
          <pc:sldMk cId="470935215" sldId="641"/>
        </pc:sldMkLst>
      </pc:sldChg>
      <pc:sldChg chg="modSp add mod">
        <pc:chgData name="Flavio Galván Rivera" userId="0c51f43a-70e9-4a23-83d3-007ad3b56a9a" providerId="ADAL" clId="{581AF98D-CCC0-4987-B9A5-E30D64487D45}" dt="2026-07-04T03:06:49.608" v="98" actId="20577"/>
        <pc:sldMkLst>
          <pc:docMk/>
          <pc:sldMk cId="1697517952" sldId="649"/>
        </pc:sldMkLst>
        <pc:graphicFrameChg chg="mod modGraphic">
          <ac:chgData name="Flavio Galván Rivera" userId="0c51f43a-70e9-4a23-83d3-007ad3b56a9a" providerId="ADAL" clId="{581AF98D-CCC0-4987-B9A5-E30D64487D45}" dt="2026-07-04T03:06:49.608" v="98" actId="20577"/>
          <ac:graphicFrameMkLst>
            <pc:docMk/>
            <pc:sldMk cId="1697517952" sldId="649"/>
            <ac:graphicFrameMk id="2" creationId="{2F3FE71F-ACAB-4DD8-FAE3-A69A546E490B}"/>
          </ac:graphicFrameMkLst>
        </pc:graphicFrameChg>
      </pc:sldChg>
      <pc:sldChg chg="modSp add mod">
        <pc:chgData name="Flavio Galván Rivera" userId="0c51f43a-70e9-4a23-83d3-007ad3b56a9a" providerId="ADAL" clId="{581AF98D-CCC0-4987-B9A5-E30D64487D45}" dt="2026-07-04T03:01:39.995" v="96" actId="20577"/>
        <pc:sldMkLst>
          <pc:docMk/>
          <pc:sldMk cId="1122065095" sldId="652"/>
        </pc:sldMkLst>
        <pc:spChg chg="mod">
          <ac:chgData name="Flavio Galván Rivera" userId="0c51f43a-70e9-4a23-83d3-007ad3b56a9a" providerId="ADAL" clId="{581AF98D-CCC0-4987-B9A5-E30D64487D45}" dt="2026-07-04T03:01:39.995" v="96" actId="20577"/>
          <ac:spMkLst>
            <pc:docMk/>
            <pc:sldMk cId="1122065095" sldId="652"/>
            <ac:spMk id="10" creationId="{2BEBC465-F17E-77B6-E152-75EA8A3AC7D5}"/>
          </ac:spMkLst>
        </pc:spChg>
      </pc:sldChg>
      <pc:sldChg chg="add">
        <pc:chgData name="Flavio Galván Rivera" userId="0c51f43a-70e9-4a23-83d3-007ad3b56a9a" providerId="ADAL" clId="{581AF98D-CCC0-4987-B9A5-E30D64487D45}" dt="2026-07-04T03:51:33.735" v="197"/>
        <pc:sldMkLst>
          <pc:docMk/>
          <pc:sldMk cId="1830623620" sldId="657"/>
        </pc:sldMkLst>
      </pc:sldChg>
      <pc:sldChg chg="add">
        <pc:chgData name="Flavio Galván Rivera" userId="0c51f43a-70e9-4a23-83d3-007ad3b56a9a" providerId="ADAL" clId="{581AF98D-CCC0-4987-B9A5-E30D64487D45}" dt="2026-07-04T03:52:00.442" v="198"/>
        <pc:sldMkLst>
          <pc:docMk/>
          <pc:sldMk cId="2570415661" sldId="658"/>
        </pc:sldMkLst>
      </pc:sldChg>
      <pc:sldChg chg="add">
        <pc:chgData name="Flavio Galván Rivera" userId="0c51f43a-70e9-4a23-83d3-007ad3b56a9a" providerId="ADAL" clId="{581AF98D-CCC0-4987-B9A5-E30D64487D45}" dt="2026-07-04T03:16:56.095" v="104"/>
        <pc:sldMkLst>
          <pc:docMk/>
          <pc:sldMk cId="3239686011" sldId="659"/>
        </pc:sldMkLst>
      </pc:sldChg>
      <pc:sldChg chg="add">
        <pc:chgData name="Flavio Galván Rivera" userId="0c51f43a-70e9-4a23-83d3-007ad3b56a9a" providerId="ADAL" clId="{581AF98D-CCC0-4987-B9A5-E30D64487D45}" dt="2026-07-04T03:52:43.034" v="200"/>
        <pc:sldMkLst>
          <pc:docMk/>
          <pc:sldMk cId="2050331019" sldId="660"/>
        </pc:sldMkLst>
      </pc:sldChg>
      <pc:sldChg chg="add">
        <pc:chgData name="Flavio Galván Rivera" userId="0c51f43a-70e9-4a23-83d3-007ad3b56a9a" providerId="ADAL" clId="{581AF98D-CCC0-4987-B9A5-E30D64487D45}" dt="2026-07-04T03:19:02.769" v="107"/>
        <pc:sldMkLst>
          <pc:docMk/>
          <pc:sldMk cId="3455961483" sldId="662"/>
        </pc:sldMkLst>
      </pc:sldChg>
      <pc:sldChg chg="add">
        <pc:chgData name="Flavio Galván Rivera" userId="0c51f43a-70e9-4a23-83d3-007ad3b56a9a" providerId="ADAL" clId="{581AF98D-CCC0-4987-B9A5-E30D64487D45}" dt="2026-07-04T03:19:26.854" v="108"/>
        <pc:sldMkLst>
          <pc:docMk/>
          <pc:sldMk cId="1765694198" sldId="669"/>
        </pc:sldMkLst>
      </pc:sldChg>
      <pc:sldChg chg="add">
        <pc:chgData name="Flavio Galván Rivera" userId="0c51f43a-70e9-4a23-83d3-007ad3b56a9a" providerId="ADAL" clId="{581AF98D-CCC0-4987-B9A5-E30D64487D45}" dt="2026-07-04T03:17:20.128" v="105"/>
        <pc:sldMkLst>
          <pc:docMk/>
          <pc:sldMk cId="200354511" sldId="671"/>
        </pc:sldMkLst>
      </pc:sldChg>
      <pc:sldChg chg="add">
        <pc:chgData name="Flavio Galván Rivera" userId="0c51f43a-70e9-4a23-83d3-007ad3b56a9a" providerId="ADAL" clId="{581AF98D-CCC0-4987-B9A5-E30D64487D45}" dt="2026-07-04T02:33:41.628" v="36"/>
        <pc:sldMkLst>
          <pc:docMk/>
          <pc:sldMk cId="1087073422" sldId="673"/>
        </pc:sldMkLst>
      </pc:sldChg>
      <pc:sldChg chg="add">
        <pc:chgData name="Flavio Galván Rivera" userId="0c51f43a-70e9-4a23-83d3-007ad3b56a9a" providerId="ADAL" clId="{581AF98D-CCC0-4987-B9A5-E30D64487D45}" dt="2026-07-04T02:36:34.387" v="41"/>
        <pc:sldMkLst>
          <pc:docMk/>
          <pc:sldMk cId="723112519" sldId="674"/>
        </pc:sldMkLst>
      </pc:sldChg>
      <pc:sldChg chg="add">
        <pc:chgData name="Flavio Galván Rivera" userId="0c51f43a-70e9-4a23-83d3-007ad3b56a9a" providerId="ADAL" clId="{581AF98D-CCC0-4987-B9A5-E30D64487D45}" dt="2026-07-04T02:37:01.958" v="42"/>
        <pc:sldMkLst>
          <pc:docMk/>
          <pc:sldMk cId="1394955237" sldId="675"/>
        </pc:sldMkLst>
      </pc:sldChg>
      <pc:sldChg chg="add">
        <pc:chgData name="Flavio Galván Rivera" userId="0c51f43a-70e9-4a23-83d3-007ad3b56a9a" providerId="ADAL" clId="{581AF98D-CCC0-4987-B9A5-E30D64487D45}" dt="2026-07-04T02:37:26.948" v="43"/>
        <pc:sldMkLst>
          <pc:docMk/>
          <pc:sldMk cId="1091238163" sldId="676"/>
        </pc:sldMkLst>
      </pc:sldChg>
      <pc:sldChg chg="add">
        <pc:chgData name="Flavio Galván Rivera" userId="0c51f43a-70e9-4a23-83d3-007ad3b56a9a" providerId="ADAL" clId="{581AF98D-CCC0-4987-B9A5-E30D64487D45}" dt="2026-07-04T02:37:50.692" v="44"/>
        <pc:sldMkLst>
          <pc:docMk/>
          <pc:sldMk cId="1977880335" sldId="677"/>
        </pc:sldMkLst>
      </pc:sldChg>
      <pc:sldChg chg="add">
        <pc:chgData name="Flavio Galván Rivera" userId="0c51f43a-70e9-4a23-83d3-007ad3b56a9a" providerId="ADAL" clId="{581AF98D-CCC0-4987-B9A5-E30D64487D45}" dt="2026-07-04T02:38:14.145" v="45"/>
        <pc:sldMkLst>
          <pc:docMk/>
          <pc:sldMk cId="1434839974" sldId="678"/>
        </pc:sldMkLst>
      </pc:sldChg>
      <pc:sldChg chg="modSp add mod">
        <pc:chgData name="Flavio Galván Rivera" userId="0c51f43a-70e9-4a23-83d3-007ad3b56a9a" providerId="ADAL" clId="{581AF98D-CCC0-4987-B9A5-E30D64487D45}" dt="2026-07-04T02:40:23.338" v="52" actId="20577"/>
        <pc:sldMkLst>
          <pc:docMk/>
          <pc:sldMk cId="815399428" sldId="679"/>
        </pc:sldMkLst>
        <pc:spChg chg="mod">
          <ac:chgData name="Flavio Galván Rivera" userId="0c51f43a-70e9-4a23-83d3-007ad3b56a9a" providerId="ADAL" clId="{581AF98D-CCC0-4987-B9A5-E30D64487D45}" dt="2026-07-04T02:40:23.338" v="52" actId="20577"/>
          <ac:spMkLst>
            <pc:docMk/>
            <pc:sldMk cId="815399428" sldId="679"/>
            <ac:spMk id="10" creationId="{C854A739-B9F3-C509-B510-1E44533687D9}"/>
          </ac:spMkLst>
        </pc:spChg>
      </pc:sldChg>
      <pc:sldChg chg="modSp add mod">
        <pc:chgData name="Flavio Galván Rivera" userId="0c51f43a-70e9-4a23-83d3-007ad3b56a9a" providerId="ADAL" clId="{581AF98D-CCC0-4987-B9A5-E30D64487D45}" dt="2026-07-05T20:35:07.278" v="521" actId="20577"/>
        <pc:sldMkLst>
          <pc:docMk/>
          <pc:sldMk cId="5567942" sldId="680"/>
        </pc:sldMkLst>
        <pc:spChg chg="mod">
          <ac:chgData name="Flavio Galván Rivera" userId="0c51f43a-70e9-4a23-83d3-007ad3b56a9a" providerId="ADAL" clId="{581AF98D-CCC0-4987-B9A5-E30D64487D45}" dt="2026-07-05T20:35:07.278" v="521" actId="20577"/>
          <ac:spMkLst>
            <pc:docMk/>
            <pc:sldMk cId="5567942" sldId="680"/>
            <ac:spMk id="10" creationId="{D6175575-480F-E45B-A49D-F0190B628039}"/>
          </ac:spMkLst>
        </pc:spChg>
      </pc:sldChg>
      <pc:sldChg chg="add">
        <pc:chgData name="Flavio Galván Rivera" userId="0c51f43a-70e9-4a23-83d3-007ad3b56a9a" providerId="ADAL" clId="{581AF98D-CCC0-4987-B9A5-E30D64487D45}" dt="2026-07-04T03:19:58.796" v="109"/>
        <pc:sldMkLst>
          <pc:docMk/>
          <pc:sldMk cId="2145543373" sldId="685"/>
        </pc:sldMkLst>
      </pc:sldChg>
      <pc:sldChg chg="add">
        <pc:chgData name="Flavio Galván Rivera" userId="0c51f43a-70e9-4a23-83d3-007ad3b56a9a" providerId="ADAL" clId="{581AF98D-CCC0-4987-B9A5-E30D64487D45}" dt="2026-07-05T23:58:36.760" v="1585"/>
        <pc:sldMkLst>
          <pc:docMk/>
          <pc:sldMk cId="3048898261" sldId="687"/>
        </pc:sldMkLst>
      </pc:sldChg>
      <pc:sldChg chg="add">
        <pc:chgData name="Flavio Galván Rivera" userId="0c51f43a-70e9-4a23-83d3-007ad3b56a9a" providerId="ADAL" clId="{581AF98D-CCC0-4987-B9A5-E30D64487D45}" dt="2026-07-05T23:58:56.341" v="1586"/>
        <pc:sldMkLst>
          <pc:docMk/>
          <pc:sldMk cId="1893565229" sldId="688"/>
        </pc:sldMkLst>
      </pc:sldChg>
      <pc:sldChg chg="add">
        <pc:chgData name="Flavio Galván Rivera" userId="0c51f43a-70e9-4a23-83d3-007ad3b56a9a" providerId="ADAL" clId="{581AF98D-CCC0-4987-B9A5-E30D64487D45}" dt="2026-07-04T02:43:51.207" v="55"/>
        <pc:sldMkLst>
          <pc:docMk/>
          <pc:sldMk cId="2481793369" sldId="696"/>
        </pc:sldMkLst>
      </pc:sldChg>
      <pc:sldChg chg="add">
        <pc:chgData name="Flavio Galván Rivera" userId="0c51f43a-70e9-4a23-83d3-007ad3b56a9a" providerId="ADAL" clId="{581AF98D-CCC0-4987-B9A5-E30D64487D45}" dt="2026-07-04T02:44:16.246" v="56"/>
        <pc:sldMkLst>
          <pc:docMk/>
          <pc:sldMk cId="3730239559" sldId="697"/>
        </pc:sldMkLst>
      </pc:sldChg>
      <pc:sldChg chg="modSp add mod">
        <pc:chgData name="Flavio Galván Rivera" userId="0c51f43a-70e9-4a23-83d3-007ad3b56a9a" providerId="ADAL" clId="{581AF98D-CCC0-4987-B9A5-E30D64487D45}" dt="2026-07-04T02:45:38.360" v="63" actId="20577"/>
        <pc:sldMkLst>
          <pc:docMk/>
          <pc:sldMk cId="2484483423" sldId="698"/>
        </pc:sldMkLst>
        <pc:spChg chg="mod">
          <ac:chgData name="Flavio Galván Rivera" userId="0c51f43a-70e9-4a23-83d3-007ad3b56a9a" providerId="ADAL" clId="{581AF98D-CCC0-4987-B9A5-E30D64487D45}" dt="2026-07-04T02:45:38.360" v="63" actId="20577"/>
          <ac:spMkLst>
            <pc:docMk/>
            <pc:sldMk cId="2484483423" sldId="698"/>
            <ac:spMk id="10" creationId="{FD7CB2E2-9B9D-C9AA-E41B-92FFE438A1E1}"/>
          </ac:spMkLst>
        </pc:spChg>
      </pc:sldChg>
      <pc:sldChg chg="modSp add mod">
        <pc:chgData name="Flavio Galván Rivera" userId="0c51f43a-70e9-4a23-83d3-007ad3b56a9a" providerId="ADAL" clId="{581AF98D-CCC0-4987-B9A5-E30D64487D45}" dt="2026-07-04T03:34:53.547" v="163" actId="20577"/>
        <pc:sldMkLst>
          <pc:docMk/>
          <pc:sldMk cId="1259920467" sldId="848"/>
        </pc:sldMkLst>
        <pc:spChg chg="mod">
          <ac:chgData name="Flavio Galván Rivera" userId="0c51f43a-70e9-4a23-83d3-007ad3b56a9a" providerId="ADAL" clId="{581AF98D-CCC0-4987-B9A5-E30D64487D45}" dt="2026-07-04T03:30:05.206" v="154" actId="255"/>
          <ac:spMkLst>
            <pc:docMk/>
            <pc:sldMk cId="1259920467" sldId="848"/>
            <ac:spMk id="24" creationId="{BBE90131-1774-7869-546E-F7476B166D62}"/>
          </ac:spMkLst>
        </pc:spChg>
        <pc:graphicFrameChg chg="mod modGraphic">
          <ac:chgData name="Flavio Galván Rivera" userId="0c51f43a-70e9-4a23-83d3-007ad3b56a9a" providerId="ADAL" clId="{581AF98D-CCC0-4987-B9A5-E30D64487D45}" dt="2026-07-04T03:34:53.547" v="163" actId="20577"/>
          <ac:graphicFrameMkLst>
            <pc:docMk/>
            <pc:sldMk cId="1259920467" sldId="848"/>
            <ac:graphicFrameMk id="2" creationId="{718CE92C-0853-7244-6D37-5405EF531C7B}"/>
          </ac:graphicFrameMkLst>
        </pc:graphicFrameChg>
      </pc:sldChg>
      <pc:sldChg chg="add">
        <pc:chgData name="Flavio Galván Rivera" userId="0c51f43a-70e9-4a23-83d3-007ad3b56a9a" providerId="ADAL" clId="{581AF98D-CCC0-4987-B9A5-E30D64487D45}" dt="2026-07-04T04:10:52.130" v="264"/>
        <pc:sldMkLst>
          <pc:docMk/>
          <pc:sldMk cId="422443199" sldId="867"/>
        </pc:sldMkLst>
      </pc:sldChg>
      <pc:sldChg chg="add">
        <pc:chgData name="Flavio Galván Rivera" userId="0c51f43a-70e9-4a23-83d3-007ad3b56a9a" providerId="ADAL" clId="{581AF98D-CCC0-4987-B9A5-E30D64487D45}" dt="2026-07-04T04:11:13.637" v="265"/>
        <pc:sldMkLst>
          <pc:docMk/>
          <pc:sldMk cId="1139683461" sldId="870"/>
        </pc:sldMkLst>
      </pc:sldChg>
      <pc:sldChg chg="add">
        <pc:chgData name="Flavio Galván Rivera" userId="0c51f43a-70e9-4a23-83d3-007ad3b56a9a" providerId="ADAL" clId="{581AF98D-CCC0-4987-B9A5-E30D64487D45}" dt="2026-07-04T04:11:32.225" v="266"/>
        <pc:sldMkLst>
          <pc:docMk/>
          <pc:sldMk cId="603364911" sldId="871"/>
        </pc:sldMkLst>
      </pc:sldChg>
      <pc:sldChg chg="modSp add mod">
        <pc:chgData name="Flavio Galván Rivera" userId="0c51f43a-70e9-4a23-83d3-007ad3b56a9a" providerId="ADAL" clId="{581AF98D-CCC0-4987-B9A5-E30D64487D45}" dt="2026-07-09T00:43:19.721" v="1608" actId="20577"/>
        <pc:sldMkLst>
          <pc:docMk/>
          <pc:sldMk cId="1882759798" sldId="875"/>
        </pc:sldMkLst>
        <pc:spChg chg="mod">
          <ac:chgData name="Flavio Galván Rivera" userId="0c51f43a-70e9-4a23-83d3-007ad3b56a9a" providerId="ADAL" clId="{581AF98D-CCC0-4987-B9A5-E30D64487D45}" dt="2026-07-04T03:57:50.793" v="227" actId="14100"/>
          <ac:spMkLst>
            <pc:docMk/>
            <pc:sldMk cId="1882759798" sldId="875"/>
            <ac:spMk id="13" creationId="{550D826E-37A0-C472-AB63-14AF90F41D8A}"/>
          </ac:spMkLst>
        </pc:spChg>
        <pc:spChg chg="mod">
          <ac:chgData name="Flavio Galván Rivera" userId="0c51f43a-70e9-4a23-83d3-007ad3b56a9a" providerId="ADAL" clId="{581AF98D-CCC0-4987-B9A5-E30D64487D45}" dt="2026-07-04T03:57:50.793" v="227" actId="14100"/>
          <ac:spMkLst>
            <pc:docMk/>
            <pc:sldMk cId="1882759798" sldId="875"/>
            <ac:spMk id="14" creationId="{DEFA9C11-6471-55BD-A290-1EAE0E7AD472}"/>
          </ac:spMkLst>
        </pc:spChg>
        <pc:spChg chg="mod">
          <ac:chgData name="Flavio Galván Rivera" userId="0c51f43a-70e9-4a23-83d3-007ad3b56a9a" providerId="ADAL" clId="{581AF98D-CCC0-4987-B9A5-E30D64487D45}" dt="2026-07-04T03:58:00.159" v="228" actId="14100"/>
          <ac:spMkLst>
            <pc:docMk/>
            <pc:sldMk cId="1882759798" sldId="875"/>
            <ac:spMk id="18" creationId="{BF147703-D95B-E1D0-06A9-BE53D5F18AB1}"/>
          </ac:spMkLst>
        </pc:spChg>
        <pc:spChg chg="mod">
          <ac:chgData name="Flavio Galván Rivera" userId="0c51f43a-70e9-4a23-83d3-007ad3b56a9a" providerId="ADAL" clId="{581AF98D-CCC0-4987-B9A5-E30D64487D45}" dt="2026-07-04T04:00:55.199" v="245" actId="14100"/>
          <ac:spMkLst>
            <pc:docMk/>
            <pc:sldMk cId="1882759798" sldId="875"/>
            <ac:spMk id="24" creationId="{9119E012-A67A-FC8A-AD56-65B5CDD1FBDE}"/>
          </ac:spMkLst>
        </pc:spChg>
        <pc:grpChg chg="mod">
          <ac:chgData name="Flavio Galván Rivera" userId="0c51f43a-70e9-4a23-83d3-007ad3b56a9a" providerId="ADAL" clId="{581AF98D-CCC0-4987-B9A5-E30D64487D45}" dt="2026-07-04T03:57:50.793" v="227" actId="14100"/>
          <ac:grpSpMkLst>
            <pc:docMk/>
            <pc:sldMk cId="1882759798" sldId="875"/>
            <ac:grpSpMk id="12" creationId="{624A7C3A-7E9B-226B-3058-7C5A78C36A66}"/>
          </ac:grpSpMkLst>
        </pc:grpChg>
        <pc:graphicFrameChg chg="mod modGraphic">
          <ac:chgData name="Flavio Galván Rivera" userId="0c51f43a-70e9-4a23-83d3-007ad3b56a9a" providerId="ADAL" clId="{581AF98D-CCC0-4987-B9A5-E30D64487D45}" dt="2026-07-09T00:43:19.721" v="1608" actId="20577"/>
          <ac:graphicFrameMkLst>
            <pc:docMk/>
            <pc:sldMk cId="1882759798" sldId="875"/>
            <ac:graphicFrameMk id="3" creationId="{816A0D38-C71B-36BD-EA03-DE5774670A6C}"/>
          </ac:graphicFrameMkLst>
        </pc:graphicFrameChg>
      </pc:sldChg>
      <pc:sldChg chg="add">
        <pc:chgData name="Flavio Galván Rivera" userId="0c51f43a-70e9-4a23-83d3-007ad3b56a9a" providerId="ADAL" clId="{581AF98D-CCC0-4987-B9A5-E30D64487D45}" dt="2026-07-04T03:54:41.674" v="201"/>
        <pc:sldMkLst>
          <pc:docMk/>
          <pc:sldMk cId="1949160690" sldId="912"/>
        </pc:sldMkLst>
      </pc:sldChg>
      <pc:sldChg chg="add">
        <pc:chgData name="Flavio Galván Rivera" userId="0c51f43a-70e9-4a23-83d3-007ad3b56a9a" providerId="ADAL" clId="{581AF98D-CCC0-4987-B9A5-E30D64487D45}" dt="2026-07-04T04:23:48.401" v="267"/>
        <pc:sldMkLst>
          <pc:docMk/>
          <pc:sldMk cId="156764386" sldId="913"/>
        </pc:sldMkLst>
      </pc:sldChg>
      <pc:sldChg chg="add ord">
        <pc:chgData name="Flavio Galván Rivera" userId="0c51f43a-70e9-4a23-83d3-007ad3b56a9a" providerId="ADAL" clId="{581AF98D-CCC0-4987-B9A5-E30D64487D45}" dt="2026-07-05T21:23:12.951" v="736"/>
        <pc:sldMkLst>
          <pc:docMk/>
          <pc:sldMk cId="1666553020" sldId="917"/>
        </pc:sldMkLst>
      </pc:sldChg>
      <pc:sldChg chg="add">
        <pc:chgData name="Flavio Galván Rivera" userId="0c51f43a-70e9-4a23-83d3-007ad3b56a9a" providerId="ADAL" clId="{581AF98D-CCC0-4987-B9A5-E30D64487D45}" dt="2026-07-05T23:59:49.140" v="1588"/>
        <pc:sldMkLst>
          <pc:docMk/>
          <pc:sldMk cId="516271258" sldId="925"/>
        </pc:sldMkLst>
      </pc:sldChg>
      <pc:sldChg chg="add">
        <pc:chgData name="Flavio Galván Rivera" userId="0c51f43a-70e9-4a23-83d3-007ad3b56a9a" providerId="ADAL" clId="{581AF98D-CCC0-4987-B9A5-E30D64487D45}" dt="2026-07-04T02:50:54.068" v="67"/>
        <pc:sldMkLst>
          <pc:docMk/>
          <pc:sldMk cId="4072533416" sldId="950"/>
        </pc:sldMkLst>
      </pc:sldChg>
      <pc:sldChg chg="add">
        <pc:chgData name="Flavio Galván Rivera" userId="0c51f43a-70e9-4a23-83d3-007ad3b56a9a" providerId="ADAL" clId="{581AF98D-CCC0-4987-B9A5-E30D64487D45}" dt="2026-07-04T02:49:04.299" v="64"/>
        <pc:sldMkLst>
          <pc:docMk/>
          <pc:sldMk cId="4213001544" sldId="953"/>
        </pc:sldMkLst>
      </pc:sldChg>
      <pc:sldChg chg="add">
        <pc:chgData name="Flavio Galván Rivera" userId="0c51f43a-70e9-4a23-83d3-007ad3b56a9a" providerId="ADAL" clId="{581AF98D-CCC0-4987-B9A5-E30D64487D45}" dt="2026-07-04T02:49:40.496" v="65"/>
        <pc:sldMkLst>
          <pc:docMk/>
          <pc:sldMk cId="1400993271" sldId="954"/>
        </pc:sldMkLst>
      </pc:sldChg>
      <pc:sldChg chg="add">
        <pc:chgData name="Flavio Galván Rivera" userId="0c51f43a-70e9-4a23-83d3-007ad3b56a9a" providerId="ADAL" clId="{581AF98D-CCC0-4987-B9A5-E30D64487D45}" dt="2026-07-04T02:50:15.227" v="66"/>
        <pc:sldMkLst>
          <pc:docMk/>
          <pc:sldMk cId="1897383477" sldId="955"/>
        </pc:sldMkLst>
      </pc:sldChg>
      <pc:sldChg chg="modSp add mod">
        <pc:chgData name="Flavio Galván Rivera" userId="0c51f43a-70e9-4a23-83d3-007ad3b56a9a" providerId="ADAL" clId="{581AF98D-CCC0-4987-B9A5-E30D64487D45}" dt="2026-07-04T03:36:28.514" v="195" actId="20577"/>
        <pc:sldMkLst>
          <pc:docMk/>
          <pc:sldMk cId="980216440" sldId="956"/>
        </pc:sldMkLst>
        <pc:graphicFrameChg chg="modGraphic">
          <ac:chgData name="Flavio Galván Rivera" userId="0c51f43a-70e9-4a23-83d3-007ad3b56a9a" providerId="ADAL" clId="{581AF98D-CCC0-4987-B9A5-E30D64487D45}" dt="2026-07-04T03:36:28.514" v="195" actId="20577"/>
          <ac:graphicFrameMkLst>
            <pc:docMk/>
            <pc:sldMk cId="980216440" sldId="956"/>
            <ac:graphicFrameMk id="2" creationId="{E03759AF-B699-987A-F423-0A1411900C8B}"/>
          </ac:graphicFrameMkLst>
        </pc:graphicFrameChg>
      </pc:sldChg>
      <pc:sldChg chg="add">
        <pc:chgData name="Flavio Galván Rivera" userId="0c51f43a-70e9-4a23-83d3-007ad3b56a9a" providerId="ADAL" clId="{581AF98D-CCC0-4987-B9A5-E30D64487D45}" dt="2026-07-04T03:50:42.535" v="196"/>
        <pc:sldMkLst>
          <pc:docMk/>
          <pc:sldMk cId="3102257882" sldId="957"/>
        </pc:sldMkLst>
      </pc:sldChg>
      <pc:sldChg chg="add">
        <pc:chgData name="Flavio Galván Rivera" userId="0c51f43a-70e9-4a23-83d3-007ad3b56a9a" providerId="ADAL" clId="{581AF98D-CCC0-4987-B9A5-E30D64487D45}" dt="2026-07-04T03:52:21.278" v="199"/>
        <pc:sldMkLst>
          <pc:docMk/>
          <pc:sldMk cId="359511056" sldId="958"/>
        </pc:sldMkLst>
      </pc:sldChg>
      <pc:sldChg chg="modSp add mod">
        <pc:chgData name="Flavio Galván Rivera" userId="0c51f43a-70e9-4a23-83d3-007ad3b56a9a" providerId="ADAL" clId="{581AF98D-CCC0-4987-B9A5-E30D64487D45}" dt="2026-07-04T04:10:15.887" v="263" actId="20577"/>
        <pc:sldMkLst>
          <pc:docMk/>
          <pc:sldMk cId="399760696" sldId="959"/>
        </pc:sldMkLst>
        <pc:spChg chg="mod">
          <ac:chgData name="Flavio Galván Rivera" userId="0c51f43a-70e9-4a23-83d3-007ad3b56a9a" providerId="ADAL" clId="{581AF98D-CCC0-4987-B9A5-E30D64487D45}" dt="2026-07-04T04:10:15.887" v="263" actId="20577"/>
          <ac:spMkLst>
            <pc:docMk/>
            <pc:sldMk cId="399760696" sldId="959"/>
            <ac:spMk id="10" creationId="{DCF349B0-1F58-0BF3-F1A3-DB55629CA306}"/>
          </ac:spMkLst>
        </pc:spChg>
      </pc:sldChg>
      <pc:sldChg chg="modSp add mod">
        <pc:chgData name="Flavio Galván Rivera" userId="0c51f43a-70e9-4a23-83d3-007ad3b56a9a" providerId="ADAL" clId="{581AF98D-CCC0-4987-B9A5-E30D64487D45}" dt="2026-07-04T04:28:44.963" v="390" actId="20577"/>
        <pc:sldMkLst>
          <pc:docMk/>
          <pc:sldMk cId="603522247" sldId="960"/>
        </pc:sldMkLst>
        <pc:spChg chg="mod">
          <ac:chgData name="Flavio Galván Rivera" userId="0c51f43a-70e9-4a23-83d3-007ad3b56a9a" providerId="ADAL" clId="{581AF98D-CCC0-4987-B9A5-E30D64487D45}" dt="2026-07-04T04:28:44.963" v="390" actId="20577"/>
          <ac:spMkLst>
            <pc:docMk/>
            <pc:sldMk cId="603522247" sldId="960"/>
            <ac:spMk id="4" creationId="{03301CC3-5337-1F7F-03E8-5A1A58CA7515}"/>
          </ac:spMkLst>
        </pc:spChg>
        <pc:spChg chg="mod">
          <ac:chgData name="Flavio Galván Rivera" userId="0c51f43a-70e9-4a23-83d3-007ad3b56a9a" providerId="ADAL" clId="{581AF98D-CCC0-4987-B9A5-E30D64487D45}" dt="2026-07-04T04:25:46.863" v="354" actId="20577"/>
          <ac:spMkLst>
            <pc:docMk/>
            <pc:sldMk cId="603522247" sldId="960"/>
            <ac:spMk id="24" creationId="{0B35C67C-92C7-337D-43E0-0A3A2F196218}"/>
          </ac:spMkLst>
        </pc:spChg>
      </pc:sldChg>
      <pc:sldChg chg="modSp add mod">
        <pc:chgData name="Flavio Galván Rivera" userId="0c51f43a-70e9-4a23-83d3-007ad3b56a9a" providerId="ADAL" clId="{581AF98D-CCC0-4987-B9A5-E30D64487D45}" dt="2026-07-04T04:32:32.232" v="415" actId="1076"/>
        <pc:sldMkLst>
          <pc:docMk/>
          <pc:sldMk cId="3850655736" sldId="961"/>
        </pc:sldMkLst>
        <pc:spChg chg="mod">
          <ac:chgData name="Flavio Galván Rivera" userId="0c51f43a-70e9-4a23-83d3-007ad3b56a9a" providerId="ADAL" clId="{581AF98D-CCC0-4987-B9A5-E30D64487D45}" dt="2026-07-04T04:32:26.597" v="414" actId="1076"/>
          <ac:spMkLst>
            <pc:docMk/>
            <pc:sldMk cId="3850655736" sldId="961"/>
            <ac:spMk id="4" creationId="{B39BB2F8-096D-0DBB-CD2F-9B6B3EBB38FF}"/>
          </ac:spMkLst>
        </pc:spChg>
        <pc:spChg chg="mod">
          <ac:chgData name="Flavio Galván Rivera" userId="0c51f43a-70e9-4a23-83d3-007ad3b56a9a" providerId="ADAL" clId="{581AF98D-CCC0-4987-B9A5-E30D64487D45}" dt="2026-07-04T04:32:32.232" v="415" actId="1076"/>
          <ac:spMkLst>
            <pc:docMk/>
            <pc:sldMk cId="3850655736" sldId="961"/>
            <ac:spMk id="24" creationId="{12E034C7-1583-CD9E-49AA-ED1FABFA521E}"/>
          </ac:spMkLst>
        </pc:spChg>
      </pc:sldChg>
      <pc:sldChg chg="modSp add mod">
        <pc:chgData name="Flavio Galván Rivera" userId="0c51f43a-70e9-4a23-83d3-007ad3b56a9a" providerId="ADAL" clId="{581AF98D-CCC0-4987-B9A5-E30D64487D45}" dt="2026-07-05T19:48:42.761" v="469" actId="14100"/>
        <pc:sldMkLst>
          <pc:docMk/>
          <pc:sldMk cId="1331455158" sldId="962"/>
        </pc:sldMkLst>
        <pc:spChg chg="mod">
          <ac:chgData name="Flavio Galván Rivera" userId="0c51f43a-70e9-4a23-83d3-007ad3b56a9a" providerId="ADAL" clId="{581AF98D-CCC0-4987-B9A5-E30D64487D45}" dt="2026-07-05T19:48:14.547" v="464" actId="20577"/>
          <ac:spMkLst>
            <pc:docMk/>
            <pc:sldMk cId="1331455158" sldId="962"/>
            <ac:spMk id="10" creationId="{91416EA7-E765-37DE-06C3-3C2E717D5634}"/>
          </ac:spMkLst>
        </pc:spChg>
        <pc:spChg chg="mod">
          <ac:chgData name="Flavio Galván Rivera" userId="0c51f43a-70e9-4a23-83d3-007ad3b56a9a" providerId="ADAL" clId="{581AF98D-CCC0-4987-B9A5-E30D64487D45}" dt="2026-07-05T19:48:26.319" v="465" actId="14100"/>
          <ac:spMkLst>
            <pc:docMk/>
            <pc:sldMk cId="1331455158" sldId="962"/>
            <ac:spMk id="17" creationId="{B65C9710-4821-6ABB-977B-C9B21944D835}"/>
          </ac:spMkLst>
        </pc:spChg>
        <pc:picChg chg="mod">
          <ac:chgData name="Flavio Galván Rivera" userId="0c51f43a-70e9-4a23-83d3-007ad3b56a9a" providerId="ADAL" clId="{581AF98D-CCC0-4987-B9A5-E30D64487D45}" dt="2026-07-05T19:48:42.761" v="469" actId="14100"/>
          <ac:picMkLst>
            <pc:docMk/>
            <pc:sldMk cId="1331455158" sldId="962"/>
            <ac:picMk id="8" creationId="{DCD9A78F-C6A6-F70D-3A4E-5B8F3602651B}"/>
          </ac:picMkLst>
        </pc:picChg>
      </pc:sldChg>
      <pc:sldChg chg="add">
        <pc:chgData name="Flavio Galván Rivera" userId="0c51f43a-70e9-4a23-83d3-007ad3b56a9a" providerId="ADAL" clId="{581AF98D-CCC0-4987-B9A5-E30D64487D45}" dt="2026-07-05T19:49:55.184" v="472"/>
        <pc:sldMkLst>
          <pc:docMk/>
          <pc:sldMk cId="1054587634" sldId="963"/>
        </pc:sldMkLst>
      </pc:sldChg>
      <pc:sldChg chg="addSp delSp modSp add mod">
        <pc:chgData name="Flavio Galván Rivera" userId="0c51f43a-70e9-4a23-83d3-007ad3b56a9a" providerId="ADAL" clId="{581AF98D-CCC0-4987-B9A5-E30D64487D45}" dt="2026-07-05T20:58:14.540" v="703" actId="20577"/>
        <pc:sldMkLst>
          <pc:docMk/>
          <pc:sldMk cId="438593657" sldId="965"/>
        </pc:sldMkLst>
        <pc:spChg chg="mod">
          <ac:chgData name="Flavio Galván Rivera" userId="0c51f43a-70e9-4a23-83d3-007ad3b56a9a" providerId="ADAL" clId="{581AF98D-CCC0-4987-B9A5-E30D64487D45}" dt="2026-07-05T20:52:11.246" v="615" actId="1076"/>
          <ac:spMkLst>
            <pc:docMk/>
            <pc:sldMk cId="438593657" sldId="965"/>
            <ac:spMk id="13" creationId="{219F3BCB-4450-D4E5-15B2-1DA472645DF3}"/>
          </ac:spMkLst>
        </pc:spChg>
        <pc:spChg chg="mod">
          <ac:chgData name="Flavio Galván Rivera" userId="0c51f43a-70e9-4a23-83d3-007ad3b56a9a" providerId="ADAL" clId="{581AF98D-CCC0-4987-B9A5-E30D64487D45}" dt="2026-07-05T20:52:11.246" v="615" actId="1076"/>
          <ac:spMkLst>
            <pc:docMk/>
            <pc:sldMk cId="438593657" sldId="965"/>
            <ac:spMk id="14" creationId="{ECAC17B0-D9CB-9965-3CC3-98A9CBE23091}"/>
          </ac:spMkLst>
        </pc:spChg>
        <pc:spChg chg="mod">
          <ac:chgData name="Flavio Galván Rivera" userId="0c51f43a-70e9-4a23-83d3-007ad3b56a9a" providerId="ADAL" clId="{581AF98D-CCC0-4987-B9A5-E30D64487D45}" dt="2026-07-05T20:52:00.347" v="612" actId="14100"/>
          <ac:spMkLst>
            <pc:docMk/>
            <pc:sldMk cId="438593657" sldId="965"/>
            <ac:spMk id="18" creationId="{4C195915-0C2C-04E6-8F87-976861676815}"/>
          </ac:spMkLst>
        </pc:spChg>
        <pc:spChg chg="mod">
          <ac:chgData name="Flavio Galván Rivera" userId="0c51f43a-70e9-4a23-83d3-007ad3b56a9a" providerId="ADAL" clId="{581AF98D-CCC0-4987-B9A5-E30D64487D45}" dt="2026-07-05T20:51:52.674" v="611" actId="14100"/>
          <ac:spMkLst>
            <pc:docMk/>
            <pc:sldMk cId="438593657" sldId="965"/>
            <ac:spMk id="24" creationId="{DF03CBEE-0788-D814-B926-A34494F5F3A2}"/>
          </ac:spMkLst>
        </pc:spChg>
        <pc:grpChg chg="mod">
          <ac:chgData name="Flavio Galván Rivera" userId="0c51f43a-70e9-4a23-83d3-007ad3b56a9a" providerId="ADAL" clId="{581AF98D-CCC0-4987-B9A5-E30D64487D45}" dt="2026-07-05T20:52:11.246" v="615" actId="1076"/>
          <ac:grpSpMkLst>
            <pc:docMk/>
            <pc:sldMk cId="438593657" sldId="965"/>
            <ac:grpSpMk id="12" creationId="{5EE5A005-1C3E-0FA9-7972-BED63090D8EA}"/>
          </ac:grpSpMkLst>
        </pc:grpChg>
        <pc:graphicFrameChg chg="add mod modGraphic">
          <ac:chgData name="Flavio Galván Rivera" userId="0c51f43a-70e9-4a23-83d3-007ad3b56a9a" providerId="ADAL" clId="{581AF98D-CCC0-4987-B9A5-E30D64487D45}" dt="2026-07-05T20:58:14.540" v="703" actId="20577"/>
          <ac:graphicFrameMkLst>
            <pc:docMk/>
            <pc:sldMk cId="438593657" sldId="965"/>
            <ac:graphicFrameMk id="2" creationId="{E33E43AE-F6AC-F541-C6AC-9BF7D5195E41}"/>
          </ac:graphicFrameMkLst>
        </pc:graphicFrameChg>
      </pc:sldChg>
      <pc:sldChg chg="modSp add mod">
        <pc:chgData name="Flavio Galván Rivera" userId="0c51f43a-70e9-4a23-83d3-007ad3b56a9a" providerId="ADAL" clId="{581AF98D-CCC0-4987-B9A5-E30D64487D45}" dt="2026-07-05T21:18:11.303" v="729" actId="20577"/>
        <pc:sldMkLst>
          <pc:docMk/>
          <pc:sldMk cId="3744621136" sldId="966"/>
        </pc:sldMkLst>
        <pc:spChg chg="mod">
          <ac:chgData name="Flavio Galván Rivera" userId="0c51f43a-70e9-4a23-83d3-007ad3b56a9a" providerId="ADAL" clId="{581AF98D-CCC0-4987-B9A5-E30D64487D45}" dt="2026-07-05T21:18:11.303" v="729" actId="20577"/>
          <ac:spMkLst>
            <pc:docMk/>
            <pc:sldMk cId="3744621136" sldId="966"/>
            <ac:spMk id="10" creationId="{7A67818D-93CD-3D88-FF05-D737B2FD3573}"/>
          </ac:spMkLst>
        </pc:spChg>
      </pc:sldChg>
      <pc:sldChg chg="modSp add mod">
        <pc:chgData name="Flavio Galván Rivera" userId="0c51f43a-70e9-4a23-83d3-007ad3b56a9a" providerId="ADAL" clId="{581AF98D-CCC0-4987-B9A5-E30D64487D45}" dt="2026-07-05T21:45:32.319" v="815" actId="20577"/>
        <pc:sldMkLst>
          <pc:docMk/>
          <pc:sldMk cId="3917188201" sldId="967"/>
        </pc:sldMkLst>
        <pc:spChg chg="mod">
          <ac:chgData name="Flavio Galván Rivera" userId="0c51f43a-70e9-4a23-83d3-007ad3b56a9a" providerId="ADAL" clId="{581AF98D-CCC0-4987-B9A5-E30D64487D45}" dt="2026-07-05T21:45:32.319" v="815" actId="20577"/>
          <ac:spMkLst>
            <pc:docMk/>
            <pc:sldMk cId="3917188201" sldId="967"/>
            <ac:spMk id="4" creationId="{9C23E192-5020-0D82-555F-FA7BA0E7FFCF}"/>
          </ac:spMkLst>
        </pc:spChg>
      </pc:sldChg>
      <pc:sldChg chg="modSp add mod ord">
        <pc:chgData name="Flavio Galván Rivera" userId="0c51f43a-70e9-4a23-83d3-007ad3b56a9a" providerId="ADAL" clId="{581AF98D-CCC0-4987-B9A5-E30D64487D45}" dt="2026-07-06T00:29:12.159" v="1603" actId="20577"/>
        <pc:sldMkLst>
          <pc:docMk/>
          <pc:sldMk cId="3297272613" sldId="968"/>
        </pc:sldMkLst>
        <pc:spChg chg="mod">
          <ac:chgData name="Flavio Galván Rivera" userId="0c51f43a-70e9-4a23-83d3-007ad3b56a9a" providerId="ADAL" clId="{581AF98D-CCC0-4987-B9A5-E30D64487D45}" dt="2026-07-06T00:29:12.159" v="1603" actId="20577"/>
          <ac:spMkLst>
            <pc:docMk/>
            <pc:sldMk cId="3297272613" sldId="968"/>
            <ac:spMk id="4" creationId="{8D9D9E4E-1B12-5AA1-5502-1C82A8DFD6AE}"/>
          </ac:spMkLst>
        </pc:spChg>
        <pc:spChg chg="mod">
          <ac:chgData name="Flavio Galván Rivera" userId="0c51f43a-70e9-4a23-83d3-007ad3b56a9a" providerId="ADAL" clId="{581AF98D-CCC0-4987-B9A5-E30D64487D45}" dt="2026-07-05T21:32:47.994" v="762" actId="1076"/>
          <ac:spMkLst>
            <pc:docMk/>
            <pc:sldMk cId="3297272613" sldId="968"/>
            <ac:spMk id="13" creationId="{EA8EFF83-460A-79B5-B602-8482E95D8138}"/>
          </ac:spMkLst>
        </pc:spChg>
        <pc:spChg chg="mod">
          <ac:chgData name="Flavio Galván Rivera" userId="0c51f43a-70e9-4a23-83d3-007ad3b56a9a" providerId="ADAL" clId="{581AF98D-CCC0-4987-B9A5-E30D64487D45}" dt="2026-07-05T21:32:47.994" v="762" actId="1076"/>
          <ac:spMkLst>
            <pc:docMk/>
            <pc:sldMk cId="3297272613" sldId="968"/>
            <ac:spMk id="14" creationId="{F553EFE5-4043-D0D3-5743-9447CB32D417}"/>
          </ac:spMkLst>
        </pc:spChg>
        <pc:spChg chg="mod">
          <ac:chgData name="Flavio Galván Rivera" userId="0c51f43a-70e9-4a23-83d3-007ad3b56a9a" providerId="ADAL" clId="{581AF98D-CCC0-4987-B9A5-E30D64487D45}" dt="2026-07-05T21:32:43.511" v="761" actId="14100"/>
          <ac:spMkLst>
            <pc:docMk/>
            <pc:sldMk cId="3297272613" sldId="968"/>
            <ac:spMk id="18" creationId="{4729E544-9F84-037C-F084-7F583D837D86}"/>
          </ac:spMkLst>
        </pc:spChg>
        <pc:grpChg chg="mod">
          <ac:chgData name="Flavio Galván Rivera" userId="0c51f43a-70e9-4a23-83d3-007ad3b56a9a" providerId="ADAL" clId="{581AF98D-CCC0-4987-B9A5-E30D64487D45}" dt="2026-07-05T21:32:47.994" v="762" actId="1076"/>
          <ac:grpSpMkLst>
            <pc:docMk/>
            <pc:sldMk cId="3297272613" sldId="968"/>
            <ac:grpSpMk id="12" creationId="{966B539A-7DBC-BF28-A7E2-20BAECE02CA6}"/>
          </ac:grpSpMkLst>
        </pc:grpChg>
      </pc:sldChg>
      <pc:sldChg chg="modSp add mod">
        <pc:chgData name="Flavio Galván Rivera" userId="0c51f43a-70e9-4a23-83d3-007ad3b56a9a" providerId="ADAL" clId="{581AF98D-CCC0-4987-B9A5-E30D64487D45}" dt="2026-07-05T21:46:39.609" v="819" actId="20577"/>
        <pc:sldMkLst>
          <pc:docMk/>
          <pc:sldMk cId="1824715930" sldId="971"/>
        </pc:sldMkLst>
        <pc:spChg chg="mod">
          <ac:chgData name="Flavio Galván Rivera" userId="0c51f43a-70e9-4a23-83d3-007ad3b56a9a" providerId="ADAL" clId="{581AF98D-CCC0-4987-B9A5-E30D64487D45}" dt="2026-07-05T21:46:39.609" v="819" actId="20577"/>
          <ac:spMkLst>
            <pc:docMk/>
            <pc:sldMk cId="1824715930" sldId="971"/>
            <ac:spMk id="4" creationId="{A0A4BBBB-C61D-7825-42DD-0F3615EEB5F3}"/>
          </ac:spMkLst>
        </pc:spChg>
      </pc:sldChg>
      <pc:sldChg chg="modSp add mod">
        <pc:chgData name="Flavio Galván Rivera" userId="0c51f43a-70e9-4a23-83d3-007ad3b56a9a" providerId="ADAL" clId="{581AF98D-CCC0-4987-B9A5-E30D64487D45}" dt="2026-07-05T21:48:01.125" v="824" actId="20577"/>
        <pc:sldMkLst>
          <pc:docMk/>
          <pc:sldMk cId="2198865735" sldId="972"/>
        </pc:sldMkLst>
        <pc:spChg chg="mod">
          <ac:chgData name="Flavio Galván Rivera" userId="0c51f43a-70e9-4a23-83d3-007ad3b56a9a" providerId="ADAL" clId="{581AF98D-CCC0-4987-B9A5-E30D64487D45}" dt="2026-07-05T21:48:01.125" v="824" actId="20577"/>
          <ac:spMkLst>
            <pc:docMk/>
            <pc:sldMk cId="2198865735" sldId="972"/>
            <ac:spMk id="4" creationId="{14402288-1425-2D17-1C66-3B8C88622DBF}"/>
          </ac:spMkLst>
        </pc:spChg>
      </pc:sldChg>
      <pc:sldChg chg="modSp add mod">
        <pc:chgData name="Flavio Galván Rivera" userId="0c51f43a-70e9-4a23-83d3-007ad3b56a9a" providerId="ADAL" clId="{581AF98D-CCC0-4987-B9A5-E30D64487D45}" dt="2026-07-05T21:48:24.809" v="828" actId="20577"/>
        <pc:sldMkLst>
          <pc:docMk/>
          <pc:sldMk cId="2055850633" sldId="973"/>
        </pc:sldMkLst>
        <pc:spChg chg="mod">
          <ac:chgData name="Flavio Galván Rivera" userId="0c51f43a-70e9-4a23-83d3-007ad3b56a9a" providerId="ADAL" clId="{581AF98D-CCC0-4987-B9A5-E30D64487D45}" dt="2026-07-05T21:48:24.809" v="828" actId="20577"/>
          <ac:spMkLst>
            <pc:docMk/>
            <pc:sldMk cId="2055850633" sldId="973"/>
            <ac:spMk id="4" creationId="{05D26EBB-A63A-B63B-029F-CF2B6199599D}"/>
          </ac:spMkLst>
        </pc:spChg>
      </pc:sldChg>
      <pc:sldChg chg="modSp add mod">
        <pc:chgData name="Flavio Galván Rivera" userId="0c51f43a-70e9-4a23-83d3-007ad3b56a9a" providerId="ADAL" clId="{581AF98D-CCC0-4987-B9A5-E30D64487D45}" dt="2026-07-05T21:58:00.845" v="851" actId="20577"/>
        <pc:sldMkLst>
          <pc:docMk/>
          <pc:sldMk cId="2767248072" sldId="974"/>
        </pc:sldMkLst>
        <pc:spChg chg="mod">
          <ac:chgData name="Flavio Galván Rivera" userId="0c51f43a-70e9-4a23-83d3-007ad3b56a9a" providerId="ADAL" clId="{581AF98D-CCC0-4987-B9A5-E30D64487D45}" dt="2026-07-05T21:58:00.845" v="851" actId="20577"/>
          <ac:spMkLst>
            <pc:docMk/>
            <pc:sldMk cId="2767248072" sldId="974"/>
            <ac:spMk id="4" creationId="{88A7FED7-89C8-E7C7-B3A8-66439562FBC3}"/>
          </ac:spMkLst>
        </pc:spChg>
      </pc:sldChg>
      <pc:sldChg chg="modSp add mod">
        <pc:chgData name="Flavio Galván Rivera" userId="0c51f43a-70e9-4a23-83d3-007ad3b56a9a" providerId="ADAL" clId="{581AF98D-CCC0-4987-B9A5-E30D64487D45}" dt="2026-07-05T21:59:11.549" v="854" actId="20577"/>
        <pc:sldMkLst>
          <pc:docMk/>
          <pc:sldMk cId="2847752178" sldId="975"/>
        </pc:sldMkLst>
        <pc:spChg chg="mod">
          <ac:chgData name="Flavio Galván Rivera" userId="0c51f43a-70e9-4a23-83d3-007ad3b56a9a" providerId="ADAL" clId="{581AF98D-CCC0-4987-B9A5-E30D64487D45}" dt="2026-07-05T21:59:11.549" v="854" actId="20577"/>
          <ac:spMkLst>
            <pc:docMk/>
            <pc:sldMk cId="2847752178" sldId="975"/>
            <ac:spMk id="4" creationId="{66A003B6-B26A-26DB-6115-E07A3AB5F9DA}"/>
          </ac:spMkLst>
        </pc:spChg>
      </pc:sldChg>
      <pc:sldChg chg="modSp add mod">
        <pc:chgData name="Flavio Galván Rivera" userId="0c51f43a-70e9-4a23-83d3-007ad3b56a9a" providerId="ADAL" clId="{581AF98D-CCC0-4987-B9A5-E30D64487D45}" dt="2026-07-05T22:06:19.677" v="857" actId="20577"/>
        <pc:sldMkLst>
          <pc:docMk/>
          <pc:sldMk cId="2319835617" sldId="976"/>
        </pc:sldMkLst>
        <pc:spChg chg="mod">
          <ac:chgData name="Flavio Galván Rivera" userId="0c51f43a-70e9-4a23-83d3-007ad3b56a9a" providerId="ADAL" clId="{581AF98D-CCC0-4987-B9A5-E30D64487D45}" dt="2026-07-05T22:06:19.677" v="857" actId="20577"/>
          <ac:spMkLst>
            <pc:docMk/>
            <pc:sldMk cId="2319835617" sldId="976"/>
            <ac:spMk id="4" creationId="{D71D7901-64C3-4EBB-4089-9F57A12A9F46}"/>
          </ac:spMkLst>
        </pc:spChg>
      </pc:sldChg>
      <pc:sldChg chg="modSp add mod">
        <pc:chgData name="Flavio Galván Rivera" userId="0c51f43a-70e9-4a23-83d3-007ad3b56a9a" providerId="ADAL" clId="{581AF98D-CCC0-4987-B9A5-E30D64487D45}" dt="2026-07-05T22:06:47.030" v="859" actId="20577"/>
        <pc:sldMkLst>
          <pc:docMk/>
          <pc:sldMk cId="64240413" sldId="977"/>
        </pc:sldMkLst>
        <pc:spChg chg="mod">
          <ac:chgData name="Flavio Galván Rivera" userId="0c51f43a-70e9-4a23-83d3-007ad3b56a9a" providerId="ADAL" clId="{581AF98D-CCC0-4987-B9A5-E30D64487D45}" dt="2026-07-05T22:06:47.030" v="859" actId="20577"/>
          <ac:spMkLst>
            <pc:docMk/>
            <pc:sldMk cId="64240413" sldId="977"/>
            <ac:spMk id="4" creationId="{B6C56DA6-AA8D-4843-EF68-815F9EB50683}"/>
          </ac:spMkLst>
        </pc:spChg>
      </pc:sldChg>
      <pc:sldChg chg="modSp add mod">
        <pc:chgData name="Flavio Galván Rivera" userId="0c51f43a-70e9-4a23-83d3-007ad3b56a9a" providerId="ADAL" clId="{581AF98D-CCC0-4987-B9A5-E30D64487D45}" dt="2026-07-05T22:44:17.531" v="1012" actId="20577"/>
        <pc:sldMkLst>
          <pc:docMk/>
          <pc:sldMk cId="2699534470" sldId="978"/>
        </pc:sldMkLst>
        <pc:spChg chg="mod">
          <ac:chgData name="Flavio Galván Rivera" userId="0c51f43a-70e9-4a23-83d3-007ad3b56a9a" providerId="ADAL" clId="{581AF98D-CCC0-4987-B9A5-E30D64487D45}" dt="2026-07-05T22:44:17.531" v="1012" actId="20577"/>
          <ac:spMkLst>
            <pc:docMk/>
            <pc:sldMk cId="2699534470" sldId="978"/>
            <ac:spMk id="4" creationId="{629056D3-734B-C688-5AED-6CD02F021204}"/>
          </ac:spMkLst>
        </pc:spChg>
      </pc:sldChg>
      <pc:sldChg chg="modSp add mod ord">
        <pc:chgData name="Flavio Galván Rivera" userId="0c51f43a-70e9-4a23-83d3-007ad3b56a9a" providerId="ADAL" clId="{581AF98D-CCC0-4987-B9A5-E30D64487D45}" dt="2026-07-05T22:27:41.480" v="887"/>
        <pc:sldMkLst>
          <pc:docMk/>
          <pc:sldMk cId="1732398559" sldId="979"/>
        </pc:sldMkLst>
        <pc:spChg chg="mod">
          <ac:chgData name="Flavio Galván Rivera" userId="0c51f43a-70e9-4a23-83d3-007ad3b56a9a" providerId="ADAL" clId="{581AF98D-CCC0-4987-B9A5-E30D64487D45}" dt="2026-07-05T22:27:37.465" v="885" actId="1076"/>
          <ac:spMkLst>
            <pc:docMk/>
            <pc:sldMk cId="1732398559" sldId="979"/>
            <ac:spMk id="4" creationId="{44FAEE26-523D-8951-09BC-F68EC98DB98D}"/>
          </ac:spMkLst>
        </pc:spChg>
      </pc:sldChg>
      <pc:sldChg chg="modSp add mod">
        <pc:chgData name="Flavio Galván Rivera" userId="0c51f43a-70e9-4a23-83d3-007ad3b56a9a" providerId="ADAL" clId="{581AF98D-CCC0-4987-B9A5-E30D64487D45}" dt="2026-07-05T22:47:00.339" v="1020" actId="20577"/>
        <pc:sldMkLst>
          <pc:docMk/>
          <pc:sldMk cId="2371497430" sldId="980"/>
        </pc:sldMkLst>
        <pc:spChg chg="mod">
          <ac:chgData name="Flavio Galván Rivera" userId="0c51f43a-70e9-4a23-83d3-007ad3b56a9a" providerId="ADAL" clId="{581AF98D-CCC0-4987-B9A5-E30D64487D45}" dt="2026-07-05T22:47:00.339" v="1020" actId="20577"/>
          <ac:spMkLst>
            <pc:docMk/>
            <pc:sldMk cId="2371497430" sldId="980"/>
            <ac:spMk id="4" creationId="{6F39403B-FD5E-8410-04CE-6A776CC630C1}"/>
          </ac:spMkLst>
        </pc:spChg>
      </pc:sldChg>
      <pc:sldChg chg="modSp add mod">
        <pc:chgData name="Flavio Galván Rivera" userId="0c51f43a-70e9-4a23-83d3-007ad3b56a9a" providerId="ADAL" clId="{581AF98D-CCC0-4987-B9A5-E30D64487D45}" dt="2026-07-05T22:47:38.176" v="1023" actId="20577"/>
        <pc:sldMkLst>
          <pc:docMk/>
          <pc:sldMk cId="1495748705" sldId="981"/>
        </pc:sldMkLst>
        <pc:spChg chg="mod">
          <ac:chgData name="Flavio Galván Rivera" userId="0c51f43a-70e9-4a23-83d3-007ad3b56a9a" providerId="ADAL" clId="{581AF98D-CCC0-4987-B9A5-E30D64487D45}" dt="2026-07-05T22:47:38.176" v="1023" actId="20577"/>
          <ac:spMkLst>
            <pc:docMk/>
            <pc:sldMk cId="1495748705" sldId="981"/>
            <ac:spMk id="4" creationId="{48682D2E-44BB-18BB-98FE-56A3E2F312B7}"/>
          </ac:spMkLst>
        </pc:spChg>
      </pc:sldChg>
      <pc:sldChg chg="modSp add mod">
        <pc:chgData name="Flavio Galván Rivera" userId="0c51f43a-70e9-4a23-83d3-007ad3b56a9a" providerId="ADAL" clId="{581AF98D-CCC0-4987-B9A5-E30D64487D45}" dt="2026-07-05T22:48:25.310" v="1027" actId="20577"/>
        <pc:sldMkLst>
          <pc:docMk/>
          <pc:sldMk cId="3564326898" sldId="982"/>
        </pc:sldMkLst>
        <pc:spChg chg="mod">
          <ac:chgData name="Flavio Galván Rivera" userId="0c51f43a-70e9-4a23-83d3-007ad3b56a9a" providerId="ADAL" clId="{581AF98D-CCC0-4987-B9A5-E30D64487D45}" dt="2026-07-05T22:48:25.310" v="1027" actId="20577"/>
          <ac:spMkLst>
            <pc:docMk/>
            <pc:sldMk cId="3564326898" sldId="982"/>
            <ac:spMk id="4" creationId="{49BF0C36-5974-9F17-F7DE-1CBE17494DDD}"/>
          </ac:spMkLst>
        </pc:spChg>
      </pc:sldChg>
      <pc:sldChg chg="modSp add mod">
        <pc:chgData name="Flavio Galván Rivera" userId="0c51f43a-70e9-4a23-83d3-007ad3b56a9a" providerId="ADAL" clId="{581AF98D-CCC0-4987-B9A5-E30D64487D45}" dt="2026-07-05T22:49:03.068" v="1030" actId="20577"/>
        <pc:sldMkLst>
          <pc:docMk/>
          <pc:sldMk cId="3836498232" sldId="983"/>
        </pc:sldMkLst>
        <pc:spChg chg="mod">
          <ac:chgData name="Flavio Galván Rivera" userId="0c51f43a-70e9-4a23-83d3-007ad3b56a9a" providerId="ADAL" clId="{581AF98D-CCC0-4987-B9A5-E30D64487D45}" dt="2026-07-05T22:49:03.068" v="1030" actId="20577"/>
          <ac:spMkLst>
            <pc:docMk/>
            <pc:sldMk cId="3836498232" sldId="983"/>
            <ac:spMk id="4" creationId="{1DF37AC0-0EA9-7EF5-E810-F3D205A4F656}"/>
          </ac:spMkLst>
        </pc:spChg>
      </pc:sldChg>
      <pc:sldChg chg="modSp add mod">
        <pc:chgData name="Flavio Galván Rivera" userId="0c51f43a-70e9-4a23-83d3-007ad3b56a9a" providerId="ADAL" clId="{581AF98D-CCC0-4987-B9A5-E30D64487D45}" dt="2026-07-05T23:29:14.883" v="1438" actId="20577"/>
        <pc:sldMkLst>
          <pc:docMk/>
          <pc:sldMk cId="579511894" sldId="984"/>
        </pc:sldMkLst>
        <pc:spChg chg="mod">
          <ac:chgData name="Flavio Galván Rivera" userId="0c51f43a-70e9-4a23-83d3-007ad3b56a9a" providerId="ADAL" clId="{581AF98D-CCC0-4987-B9A5-E30D64487D45}" dt="2026-07-05T23:29:14.883" v="1438" actId="20577"/>
          <ac:spMkLst>
            <pc:docMk/>
            <pc:sldMk cId="579511894" sldId="984"/>
            <ac:spMk id="4" creationId="{ABA6FDD1-DD47-C800-D397-4BC4D245FE28}"/>
          </ac:spMkLst>
        </pc:spChg>
      </pc:sldChg>
      <pc:sldChg chg="modSp add mod">
        <pc:chgData name="Flavio Galván Rivera" userId="0c51f43a-70e9-4a23-83d3-007ad3b56a9a" providerId="ADAL" clId="{581AF98D-CCC0-4987-B9A5-E30D64487D45}" dt="2026-07-05T23:13:11.654" v="1283" actId="1076"/>
        <pc:sldMkLst>
          <pc:docMk/>
          <pc:sldMk cId="143023278" sldId="985"/>
        </pc:sldMkLst>
        <pc:spChg chg="mod">
          <ac:chgData name="Flavio Galván Rivera" userId="0c51f43a-70e9-4a23-83d3-007ad3b56a9a" providerId="ADAL" clId="{581AF98D-CCC0-4987-B9A5-E30D64487D45}" dt="2026-07-05T23:13:11.654" v="1283" actId="1076"/>
          <ac:spMkLst>
            <pc:docMk/>
            <pc:sldMk cId="143023278" sldId="985"/>
            <ac:spMk id="4" creationId="{F33BE186-F729-5E57-CE21-FEBBE2B15DEB}"/>
          </ac:spMkLst>
        </pc:spChg>
        <pc:spChg chg="mod">
          <ac:chgData name="Flavio Galván Rivera" userId="0c51f43a-70e9-4a23-83d3-007ad3b56a9a" providerId="ADAL" clId="{581AF98D-CCC0-4987-B9A5-E30D64487D45}" dt="2026-07-05T23:10:04.083" v="1191" actId="1076"/>
          <ac:spMkLst>
            <pc:docMk/>
            <pc:sldMk cId="143023278" sldId="985"/>
            <ac:spMk id="13" creationId="{8FA61626-6430-74AA-E2EA-0E8292043B73}"/>
          </ac:spMkLst>
        </pc:spChg>
        <pc:spChg chg="mod">
          <ac:chgData name="Flavio Galván Rivera" userId="0c51f43a-70e9-4a23-83d3-007ad3b56a9a" providerId="ADAL" clId="{581AF98D-CCC0-4987-B9A5-E30D64487D45}" dt="2026-07-05T23:10:04.083" v="1191" actId="1076"/>
          <ac:spMkLst>
            <pc:docMk/>
            <pc:sldMk cId="143023278" sldId="985"/>
            <ac:spMk id="14" creationId="{51B1CA9D-2C6E-2B72-3A67-2183A786814D}"/>
          </ac:spMkLst>
        </pc:spChg>
        <pc:spChg chg="mod">
          <ac:chgData name="Flavio Galván Rivera" userId="0c51f43a-70e9-4a23-83d3-007ad3b56a9a" providerId="ADAL" clId="{581AF98D-CCC0-4987-B9A5-E30D64487D45}" dt="2026-07-05T23:09:59.711" v="1190" actId="14100"/>
          <ac:spMkLst>
            <pc:docMk/>
            <pc:sldMk cId="143023278" sldId="985"/>
            <ac:spMk id="18" creationId="{510DD5F8-0FCD-5DE7-995D-5776105785FF}"/>
          </ac:spMkLst>
        </pc:spChg>
        <pc:grpChg chg="mod">
          <ac:chgData name="Flavio Galván Rivera" userId="0c51f43a-70e9-4a23-83d3-007ad3b56a9a" providerId="ADAL" clId="{581AF98D-CCC0-4987-B9A5-E30D64487D45}" dt="2026-07-05T23:10:04.083" v="1191" actId="1076"/>
          <ac:grpSpMkLst>
            <pc:docMk/>
            <pc:sldMk cId="143023278" sldId="985"/>
            <ac:grpSpMk id="12" creationId="{302E18AD-CE1B-AA45-173B-30D836788D2E}"/>
          </ac:grpSpMkLst>
        </pc:grpChg>
      </pc:sldChg>
      <pc:sldChg chg="modSp add mod">
        <pc:chgData name="Flavio Galván Rivera" userId="0c51f43a-70e9-4a23-83d3-007ad3b56a9a" providerId="ADAL" clId="{581AF98D-CCC0-4987-B9A5-E30D64487D45}" dt="2026-07-05T23:16:47.002" v="1295" actId="1076"/>
        <pc:sldMkLst>
          <pc:docMk/>
          <pc:sldMk cId="685846616" sldId="986"/>
        </pc:sldMkLst>
        <pc:spChg chg="mod">
          <ac:chgData name="Flavio Galván Rivera" userId="0c51f43a-70e9-4a23-83d3-007ad3b56a9a" providerId="ADAL" clId="{581AF98D-CCC0-4987-B9A5-E30D64487D45}" dt="2026-07-05T23:16:47.002" v="1295" actId="1076"/>
          <ac:spMkLst>
            <pc:docMk/>
            <pc:sldMk cId="685846616" sldId="986"/>
            <ac:spMk id="4" creationId="{0F1B1C84-7903-353E-6B99-6060199F1264}"/>
          </ac:spMkLst>
        </pc:spChg>
      </pc:sldChg>
      <pc:sldChg chg="modSp add mod">
        <pc:chgData name="Flavio Galván Rivera" userId="0c51f43a-70e9-4a23-83d3-007ad3b56a9a" providerId="ADAL" clId="{581AF98D-CCC0-4987-B9A5-E30D64487D45}" dt="2026-07-05T23:18:58.051" v="1304" actId="1076"/>
        <pc:sldMkLst>
          <pc:docMk/>
          <pc:sldMk cId="1694757877" sldId="987"/>
        </pc:sldMkLst>
        <pc:spChg chg="mod">
          <ac:chgData name="Flavio Galván Rivera" userId="0c51f43a-70e9-4a23-83d3-007ad3b56a9a" providerId="ADAL" clId="{581AF98D-CCC0-4987-B9A5-E30D64487D45}" dt="2026-07-05T23:18:58.051" v="1304" actId="1076"/>
          <ac:spMkLst>
            <pc:docMk/>
            <pc:sldMk cId="1694757877" sldId="987"/>
            <ac:spMk id="4" creationId="{8A140344-27D6-EE78-A37B-53CE2E603569}"/>
          </ac:spMkLst>
        </pc:spChg>
      </pc:sldChg>
      <pc:sldChg chg="modSp add mod">
        <pc:chgData name="Flavio Galván Rivera" userId="0c51f43a-70e9-4a23-83d3-007ad3b56a9a" providerId="ADAL" clId="{581AF98D-CCC0-4987-B9A5-E30D64487D45}" dt="2026-07-05T23:23:19.005" v="1437" actId="20577"/>
        <pc:sldMkLst>
          <pc:docMk/>
          <pc:sldMk cId="2568418264" sldId="988"/>
        </pc:sldMkLst>
        <pc:spChg chg="mod">
          <ac:chgData name="Flavio Galván Rivera" userId="0c51f43a-70e9-4a23-83d3-007ad3b56a9a" providerId="ADAL" clId="{581AF98D-CCC0-4987-B9A5-E30D64487D45}" dt="2026-07-05T23:23:19.005" v="1437" actId="20577"/>
          <ac:spMkLst>
            <pc:docMk/>
            <pc:sldMk cId="2568418264" sldId="988"/>
            <ac:spMk id="4" creationId="{3E525DD5-1C98-8A7E-CB14-A0E2342EFB85}"/>
          </ac:spMkLst>
        </pc:spChg>
      </pc:sldChg>
      <pc:sldChg chg="modSp add mod">
        <pc:chgData name="Flavio Galván Rivera" userId="0c51f43a-70e9-4a23-83d3-007ad3b56a9a" providerId="ADAL" clId="{581AF98D-CCC0-4987-B9A5-E30D64487D45}" dt="2026-07-05T23:39:16.035" v="1467" actId="20577"/>
        <pc:sldMkLst>
          <pc:docMk/>
          <pc:sldMk cId="2760385957" sldId="989"/>
        </pc:sldMkLst>
        <pc:spChg chg="mod">
          <ac:chgData name="Flavio Galván Rivera" userId="0c51f43a-70e9-4a23-83d3-007ad3b56a9a" providerId="ADAL" clId="{581AF98D-CCC0-4987-B9A5-E30D64487D45}" dt="2026-07-05T23:39:16.035" v="1467" actId="20577"/>
          <ac:spMkLst>
            <pc:docMk/>
            <pc:sldMk cId="2760385957" sldId="989"/>
            <ac:spMk id="4" creationId="{A73AF34C-E521-36D5-BFF4-BA20FEA88B43}"/>
          </ac:spMkLst>
        </pc:spChg>
      </pc:sldChg>
      <pc:sldChg chg="modSp add mod">
        <pc:chgData name="Flavio Galván Rivera" userId="0c51f43a-70e9-4a23-83d3-007ad3b56a9a" providerId="ADAL" clId="{581AF98D-CCC0-4987-B9A5-E30D64487D45}" dt="2026-07-05T23:40:16.823" v="1471" actId="1076"/>
        <pc:sldMkLst>
          <pc:docMk/>
          <pc:sldMk cId="3317745926" sldId="990"/>
        </pc:sldMkLst>
        <pc:spChg chg="mod">
          <ac:chgData name="Flavio Galván Rivera" userId="0c51f43a-70e9-4a23-83d3-007ad3b56a9a" providerId="ADAL" clId="{581AF98D-CCC0-4987-B9A5-E30D64487D45}" dt="2026-07-05T23:40:16.823" v="1471" actId="1076"/>
          <ac:spMkLst>
            <pc:docMk/>
            <pc:sldMk cId="3317745926" sldId="990"/>
            <ac:spMk id="4" creationId="{5391C97E-E209-EE15-4F1C-55087AA22415}"/>
          </ac:spMkLst>
        </pc:spChg>
      </pc:sldChg>
      <pc:sldChg chg="modSp add mod">
        <pc:chgData name="Flavio Galván Rivera" userId="0c51f43a-70e9-4a23-83d3-007ad3b56a9a" providerId="ADAL" clId="{581AF98D-CCC0-4987-B9A5-E30D64487D45}" dt="2026-07-05T23:43:58.515" v="1578" actId="20577"/>
        <pc:sldMkLst>
          <pc:docMk/>
          <pc:sldMk cId="1311982939" sldId="991"/>
        </pc:sldMkLst>
        <pc:spChg chg="mod">
          <ac:chgData name="Flavio Galván Rivera" userId="0c51f43a-70e9-4a23-83d3-007ad3b56a9a" providerId="ADAL" clId="{581AF98D-CCC0-4987-B9A5-E30D64487D45}" dt="2026-07-05T23:43:58.515" v="1578" actId="20577"/>
          <ac:spMkLst>
            <pc:docMk/>
            <pc:sldMk cId="1311982939" sldId="991"/>
            <ac:spMk id="4" creationId="{AC293E0B-25BE-CA03-0AB4-81AA817801A3}"/>
          </ac:spMkLst>
        </pc:spChg>
      </pc:sldChg>
      <pc:sldChg chg="add ord">
        <pc:chgData name="Flavio Galván Rivera" userId="0c51f43a-70e9-4a23-83d3-007ad3b56a9a" providerId="ADAL" clId="{581AF98D-CCC0-4987-B9A5-E30D64487D45}" dt="2026-07-05T23:56:07.176" v="1583"/>
        <pc:sldMkLst>
          <pc:docMk/>
          <pc:sldMk cId="312991934" sldId="9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B2EBA5-BF08-46D2-9CFD-C09953987ED9}" type="datetimeFigureOut">
              <a:rPr lang="es-MX" smtClean="0"/>
              <a:t>15/07/2026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51ECE-A347-430F-B7AF-F41BC32DEBF8}" type="slidenum">
              <a:rPr lang="es-MX" smtClean="0"/>
              <a:t>‹Nº›</a:t>
            </a:fld>
            <a:endParaRPr lang="es-MX"/>
          </a:p>
        </p:txBody>
      </p:sp>
    </p:spTree>
    <p:extLst>
      <p:ext uri="{BB962C8B-B14F-4D97-AF65-F5344CB8AC3E}">
        <p14:creationId xmlns:p14="http://schemas.microsoft.com/office/powerpoint/2010/main" val="61311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A8F15C-CE92-4534-B683-174BB9C87750}"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6499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2A3C1-CDEB-E044-5C0D-5FB4798ADE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7C648A8-EBD6-E803-EEEE-5E284A8D8BD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98A8264-4DED-F3B1-62D5-AD9BAA55318C}"/>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1E867A45-35F7-C350-B566-AF9709AF92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4915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81C8B-9811-83E0-5D08-DEB8256C594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5BBB23A-B0C6-C07B-2C88-64CF375D34B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9FE7A7-DD74-676C-79FD-C390E02E7815}"/>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F1E99E29-6EC9-A043-8C63-A697395122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8942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979F0-D085-8344-62A2-FDBD56B281E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3C395C-7136-C9B3-6969-CF67AE6A1DB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2B56F49-3BD4-C82C-E5A5-029626CD062E}"/>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3D661ACA-55AD-9AF1-05E0-1532B37176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7430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1A14D-BDE3-E09C-DE2E-9E8759EAD9B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CE968-D6F7-A421-CFFE-775F2147AB6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7AB8DC2-B1FD-E71E-9CB0-097B0C772044}"/>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11AB8F5D-0B84-C0E6-2464-E22ED27DFE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0140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9442C-43AF-52C5-4C11-FBA8193A09F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A1878E-D36F-F050-8A09-98478C58248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7EB66E-F214-2B97-85DD-25BBEDF5D47D}"/>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4B70F5E8-AFB5-1D87-C673-9A1DFEB210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9443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6A236-F86D-4CB1-A343-ACBBDD13BED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D6C1520-92A5-7251-EE67-9EC9C65AD63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D02DF02-0E0B-A28D-799A-54FA2AD4EAF9}"/>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6EE085C5-2256-B3A8-D0FD-5327B97037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1355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BF44-9A64-50C8-C3B4-FECA69B2C4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5BAFB76-F261-185E-9FB2-8D6007C142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B99F735-62FC-E8EF-9D80-67F14A5EFB2D}"/>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3E848C8E-7EE0-F718-8455-7BC8CE5698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4539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C3FAD-E7F3-F409-8179-CED77D2D514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14BE415-33EE-9388-17FF-63030AE226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2BE49C8-129E-14B0-1899-522C7F722367}"/>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5872FDAA-CE97-43CD-7CC2-6931F5F2DA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3025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02477-02B7-A5B0-388A-F7A6E02B0F7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384C5F2-E2A7-A466-C7DE-FAF2F32C392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746B63F-2540-736D-084B-788A5E5AA871}"/>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48B977B1-94AD-8974-24F2-0E845F6B38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9920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C502F-A72C-1C16-278A-150C961CD1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B38C56F-7D57-66F9-5753-AEEC3519C0B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AE30AFC-8C95-CE1D-0488-E3F233A8BDD5}"/>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FE849FEA-AC42-CD1B-DD39-13CC459F9B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784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4524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961F-FA87-20E4-4C8A-641DEBFB96E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2741BC3-7C92-C462-5FDB-1B7AACA84D4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3C86A2-7BD0-DA78-4149-14A7A54C040A}"/>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78C229E5-D8ED-A70C-E0EF-D17AC18719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0746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F206-B3D8-8F14-877F-E471DCD03B6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09138C-DE87-698E-2063-0F495CBC267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D81F186-2ACA-516B-18D6-C31AF7C4F787}"/>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0D59BD63-256C-7239-81B9-60C750526F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646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60497-1FAE-3987-31E4-4D942B8E0E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C6E36A-1249-83CB-94CD-D0896D2E69A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B681E1D-86B2-852B-093D-E4E536E241A4}"/>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BC142C84-B043-B981-C381-639F6520D1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1740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79DD7-26E9-F124-30D3-3A8906125ED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B931714-BEF4-2D74-7AE8-046320E22F0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C72CAA8-01C1-E598-9804-E21F9A62A1E3}"/>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78B22CD9-07F8-BF5E-B0BD-824ED6C923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4502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21858-EA35-F948-E647-7876525C56B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21F64B8-C505-9B6F-AA19-B62C37ECC7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43F129C-0C0F-5F15-F29E-746B5A0824D4}"/>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5B18666F-DB72-D2A2-D03B-E6650A0841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914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87AA1F-8299-4697-B943-BE27561B90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486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B2FCA-9CA9-C2E8-A437-093A762B656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79F9C10-E0A0-6B4F-8914-A013F053D10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DBFBC2C-FEC6-A3D0-6760-97DF7535A9D3}"/>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5A58C12E-F448-7A0E-818C-7FFE30F0F9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87AA1F-8299-4697-B943-BE27561B90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3817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EBA13-C2B9-2195-29CA-54AE9ACF068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7B7CA51-99BD-1A29-E32B-4E24696D4EB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16F362-9507-C930-F14C-7CCF3B9A0992}"/>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499F7F20-07F1-BB59-5673-DDC46629DA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BA316-2870-4A86-B2B1-E95D6E71B498}"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4099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691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3758882"/>
            <a:ext cx="4964681" cy="3099118"/>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7397080" y="1132114"/>
            <a:ext cx="4244057" cy="281576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220438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944877" y="1059542"/>
            <a:ext cx="4115007" cy="5798457"/>
          </a:xfrm>
          <a:prstGeom prst="round1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130606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545394" y="0"/>
            <a:ext cx="3200400" cy="39760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8745794" y="3976026"/>
            <a:ext cx="3446206" cy="288197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641116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0"/>
            <a:ext cx="5921829" cy="6858000"/>
          </a:xfrm>
          <a:prstGeom prst="flowChartDelay">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84805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897668" y="-1"/>
            <a:ext cx="3204834" cy="368662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1" y="2699658"/>
            <a:ext cx="3410857" cy="415834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381330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4897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477820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5" name="Picture Placeholder 2">
            <a:extLst>
              <a:ext uri="{FF2B5EF4-FFF2-40B4-BE49-F238E27FC236}">
                <a16:creationId xmlns:a16="http://schemas.microsoft.com/office/drawing/2014/main" id="{B71AB5F5-F05D-4687-9D4A-E7F314DFD6D6}"/>
              </a:ext>
            </a:extLst>
          </p:cNvPr>
          <p:cNvSpPr>
            <a:spLocks noGrp="1"/>
          </p:cNvSpPr>
          <p:nvPr>
            <p:ph type="pic" sz="quarter" idx="12" hasCustomPrompt="1"/>
          </p:nvPr>
        </p:nvSpPr>
        <p:spPr>
          <a:xfrm>
            <a:off x="850743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775663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415314" y="1209276"/>
            <a:ext cx="5776686" cy="288375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3744686" y="4093027"/>
            <a:ext cx="2670628" cy="276497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285789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226629" cy="6858000"/>
          </a:xfrm>
          <a:prstGeom prst="parallelogram">
            <a:avLst>
              <a:gd name="adj" fmla="val 33035"/>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69274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317118" y="950321"/>
            <a:ext cx="4972050" cy="4972050"/>
          </a:xfrm>
          <a:prstGeom prst="ellipse">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125329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023428" cy="39624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6023428" y="3962400"/>
            <a:ext cx="6168572" cy="28956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152046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7251699" y="1092199"/>
            <a:ext cx="3836531" cy="521652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6528675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75365" y="3869020"/>
            <a:ext cx="11065771" cy="298898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042556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093502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108358" y="1238582"/>
            <a:ext cx="2255565" cy="490944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893742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4461523" y="1412068"/>
            <a:ext cx="3268954" cy="711517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784950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430640" y="1737442"/>
            <a:ext cx="4404759" cy="240964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5583911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236668" y="1444532"/>
            <a:ext cx="4363237" cy="273101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501554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52451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09482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78874" y="1163056"/>
            <a:ext cx="2592794" cy="278996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1839853" y="3502855"/>
            <a:ext cx="2674090" cy="280587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8620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088922" y="0"/>
            <a:ext cx="4103077" cy="344658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6625882" y="3910818"/>
            <a:ext cx="4468837" cy="294718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123196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1247461"/>
            <a:ext cx="5331654" cy="410366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942414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83742" y="1088571"/>
            <a:ext cx="3952716" cy="522015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87134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45339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34622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 y="0"/>
            <a:ext cx="5143501" cy="57076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2669190" y="3949733"/>
            <a:ext cx="3695701" cy="235899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293740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1838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ounded Rectangle 15"/>
          <p:cNvSpPr/>
          <p:nvPr/>
        </p:nvSpPr>
        <p:spPr>
          <a:xfrm>
            <a:off x="3313467" y="4699927"/>
            <a:ext cx="7162808" cy="569107"/>
          </a:xfrm>
          <a:prstGeom prst="roundRect">
            <a:avLst>
              <a:gd name="adj" fmla="val 5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740310" y="197438"/>
            <a:ext cx="10309122"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ESCUELA  JUDICIAL  ELECTORAL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TRIBUNAL ELECTORAL DEL PODER JUDICIAL DE LA FEDERACIÓN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DIPLOMADO  EN  DERECHO  PROBATORIO  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 LA  PRUEBA  EN  EL VIGENTE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DERECHO  PROCESAL  ELECTORAL</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  Y  9  DE  JULIO  DE  2026</a:t>
            </a:r>
          </a:p>
        </p:txBody>
      </p:sp>
      <p:grpSp>
        <p:nvGrpSpPr>
          <p:cNvPr id="3" name="Group 4"/>
          <p:cNvGrpSpPr>
            <a:grpSpLocks noChangeAspect="1"/>
          </p:cNvGrpSpPr>
          <p:nvPr/>
        </p:nvGrpSpPr>
        <p:grpSpPr bwMode="auto">
          <a:xfrm>
            <a:off x="142569" y="1274111"/>
            <a:ext cx="1351692"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493429"/>
            <a:ext cx="12192000" cy="1406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947674" y="4722504"/>
            <a:ext cx="5894394"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431925" algn="l"/>
                <a:tab pos="1616075" algn="l"/>
                <a:tab pos="2517775" algn="l"/>
              </a:tabLst>
              <a:defRPr/>
            </a:pPr>
            <a:r>
              <a:rPr kumimoji="0" lang="en-GB" sz="2600" b="1" i="0" u="none" strike="noStrike" kern="1200" cap="none" spc="0" normalizeH="0" baseline="0" noProof="0" dirty="0">
                <a:ln>
                  <a:noFill/>
                </a:ln>
                <a:solidFill>
                  <a:prstClr val="white"/>
                </a:solidFill>
                <a:effectLst/>
                <a:uLnTx/>
                <a:uFillTx/>
                <a:latin typeface="Arial" panose="020B0604020202020204" pitchFamily="34" charset="0"/>
                <a:ea typeface="Inter" panose="020B0502030000000004" pitchFamily="34" charset="0"/>
                <a:cs typeface="Arial" panose="020B0604020202020204" pitchFamily="34" charset="0"/>
              </a:rPr>
              <a:t>FLAVIO  GALVÁN  RIVERA</a:t>
            </a:r>
          </a:p>
        </p:txBody>
      </p:sp>
      <p:pic>
        <p:nvPicPr>
          <p:cNvPr id="8" name="Imagen 7"/>
          <p:cNvPicPr>
            <a:picLocks noChangeAspect="1"/>
          </p:cNvPicPr>
          <p:nvPr/>
        </p:nvPicPr>
        <p:blipFill>
          <a:blip r:embed="rId2"/>
          <a:stretch>
            <a:fillRect/>
          </a:stretch>
        </p:blipFill>
        <p:spPr>
          <a:xfrm>
            <a:off x="4331970" y="5646420"/>
            <a:ext cx="4103370" cy="1068707"/>
          </a:xfrm>
          <a:prstGeom prst="rect">
            <a:avLst/>
          </a:prstGeom>
        </p:spPr>
      </p:pic>
    </p:spTree>
    <p:extLst>
      <p:ext uri="{BB962C8B-B14F-4D97-AF65-F5344CB8AC3E}">
        <p14:creationId xmlns:p14="http://schemas.microsoft.com/office/powerpoint/2010/main" val="427110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PRUEBA ILÍCITA. EL DERECHO FUNDAMENTAL DE SU PROHIBICIÓN O EXCLUSIÓN DEL PROCESO ESTÁ CONTENIDO IMPLÍCITAMENTE EN LOS ARTÍCULOS 14, 16, 17, Y 20, APARTADO A, FRACCIÓN IX, Y 102, APARTADO A, PÁRRAFO SEGUNDO, CONSTITUCIONALES, EN SU TEXTO ANTERIOR A LA REFORMA PUBLICADA EN EL DIARIO OFICIAL DE LA FEDERACIÓN EL 18 DE JUNIO DE 2008.</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 proceso penal, entendido lato sensu como uno de los límites naturales al ejercicio del ius puniendi estatal, así como dentro de un contexto de Estado social y democrático de derecho, como una herramienta jurídica institucionalizada para solucionar controversias sociales, se encuentra imbuido de diversas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prerrogativas constitucionales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entre ellas,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 derecho fundamental al debido proceso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que entre otras aristas jurídicas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pugna por la búsqueda legal y el ofrecimiento de pruebas dentro de un proceso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Ahora, si bien es cierto que de la Constitución Política de los Estados Unidos Mexicanos, en su texto anterior a la reforma publicada en el Diario Oficial de la Federación el 18 de junio de 2008,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se advierte una definición expresa ni</a:t>
            </a:r>
          </a:p>
        </p:txBody>
      </p:sp>
    </p:spTree>
    <p:extLst>
      <p:ext uri="{BB962C8B-B14F-4D97-AF65-F5344CB8AC3E}">
        <p14:creationId xmlns:p14="http://schemas.microsoft.com/office/powerpoint/2010/main" val="24793890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245745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20515" y="574220"/>
            <a:ext cx="1816421" cy="168937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821037" y="67785"/>
            <a:ext cx="9038454" cy="101287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SISTEMA DE LA SANA CRÍTICA</a:t>
            </a:r>
          </a:p>
        </p:txBody>
      </p:sp>
      <p:pic>
        <p:nvPicPr>
          <p:cNvPr id="29" name="Imagen 28"/>
          <p:cNvPicPr>
            <a:picLocks noChangeAspect="1"/>
          </p:cNvPicPr>
          <p:nvPr/>
        </p:nvPicPr>
        <p:blipFill>
          <a:blip r:embed="rId2"/>
          <a:stretch>
            <a:fillRect/>
          </a:stretch>
        </p:blipFill>
        <p:spPr>
          <a:xfrm>
            <a:off x="8605520" y="6014721"/>
            <a:ext cx="2938591" cy="775494"/>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2821037" y="1537545"/>
            <a:ext cx="9038454" cy="4278094"/>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Reglas o principios de la lógica (recto raciocinio).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Máximas de la experiencia.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Valoración de las pruebas adminiculadas o concatenadas todas entre sí.</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DEBIDAMENTE FUNDADA Y MOTIVADA</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02979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0252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69273" y="435626"/>
            <a:ext cx="886690" cy="90168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60763" y="67786"/>
            <a:ext cx="10652516" cy="6186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LA  VALORACIÓN  DE  LA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122218" y="797315"/>
            <a:ext cx="109312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3.1. La libre convicción como principio metodológico (negativo) y los criterios (positivos) de valoración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modelo de &lt;&lt;prueba legal&gt;&gt;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realidad un caso especial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&lt;&lt;formal&gt;&gt;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entendiendo por tal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predeterminada por un juicio superior y previo al del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propio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juzgador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este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que establece una norma jurídica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legislador fija taxativamente el valor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asignar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cada uno de los medios de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juez se limita a aplicar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la prueba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baremos establecidos por el legislador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Viniendo determinada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valoración &lt;&lt;en abstracto&gt;&gt;, a través de una norma jurídica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legal desdibuja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claramente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objetivo de búsqueda de la verdad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propio de un modelo cognoscitivista, pues, garantizando los distintos medios de prueba resultados sólo probables,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muy posible que en el caso concreto el grado de probabilidad alcanzado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una</a:t>
            </a:r>
          </a:p>
        </p:txBody>
      </p:sp>
    </p:spTree>
    <p:extLst>
      <p:ext uri="{BB962C8B-B14F-4D97-AF65-F5344CB8AC3E}">
        <p14:creationId xmlns:p14="http://schemas.microsoft.com/office/powerpoint/2010/main" val="34559614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F3B7-8BD4-FEB7-9F6C-214D705B84B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C7943DE-0C5A-B4F6-DAA7-88A56F9F94CD}"/>
              </a:ext>
            </a:extLst>
          </p:cNvPr>
          <p:cNvSpPr/>
          <p:nvPr/>
        </p:nvSpPr>
        <p:spPr>
          <a:xfrm>
            <a:off x="1" y="0"/>
            <a:ext cx="10252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A7A1F32-27B5-D31E-6A99-DCD56088E6F7}"/>
              </a:ext>
            </a:extLst>
          </p:cNvPr>
          <p:cNvGrpSpPr>
            <a:grpSpLocks noChangeAspect="1"/>
          </p:cNvGrpSpPr>
          <p:nvPr/>
        </p:nvGrpSpPr>
        <p:grpSpPr bwMode="auto">
          <a:xfrm>
            <a:off x="69273" y="435626"/>
            <a:ext cx="886690" cy="901684"/>
            <a:chOff x="3551" y="1011"/>
            <a:chExt cx="578" cy="620"/>
          </a:xfrm>
          <a:solidFill>
            <a:srgbClr val="FFC000"/>
          </a:solidFill>
        </p:grpSpPr>
        <p:sp>
          <p:nvSpPr>
            <p:cNvPr id="13" name="Freeform 5">
              <a:extLst>
                <a:ext uri="{FF2B5EF4-FFF2-40B4-BE49-F238E27FC236}">
                  <a16:creationId xmlns:a16="http://schemas.microsoft.com/office/drawing/2014/main" id="{9B490704-3CAC-9D92-2321-637EEE29439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A91F0A55-74EA-3812-1127-5BE6354C432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4619DB-0230-9707-3E5F-541B8CFE1C9C}"/>
              </a:ext>
            </a:extLst>
          </p:cNvPr>
          <p:cNvSpPr/>
          <p:nvPr/>
        </p:nvSpPr>
        <p:spPr>
          <a:xfrm>
            <a:off x="1261578" y="34967"/>
            <a:ext cx="10652516" cy="52645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LA  VALORACIÓN  DE  LA  PRUEBA</a:t>
            </a:r>
          </a:p>
        </p:txBody>
      </p:sp>
      <p:pic>
        <p:nvPicPr>
          <p:cNvPr id="29" name="Imagen 28">
            <a:extLst>
              <a:ext uri="{FF2B5EF4-FFF2-40B4-BE49-F238E27FC236}">
                <a16:creationId xmlns:a16="http://schemas.microsoft.com/office/drawing/2014/main" id="{615AAE7B-55DC-999E-62E3-8F4DB9EE4EC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1E6847F-D6D0-D2A8-1DB1-995761122F2D}"/>
              </a:ext>
            </a:extLst>
          </p:cNvPr>
          <p:cNvSpPr txBox="1"/>
          <p:nvPr/>
        </p:nvSpPr>
        <p:spPr>
          <a:xfrm>
            <a:off x="1122217" y="644838"/>
            <a:ext cx="109312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determinada prueba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resulte insuficiente para fundar la decisión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más que el legislador le haya atribuido un valor específico…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ha concebido por amplios sectores de la ciencia y la praxis procesal </a:t>
            </a:r>
            <a:r>
              <a:rPr kumimoji="0" lang="es-MX"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postilustrada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donde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libre valoración pasó pronto a ser entendida como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libre</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 sujeción a reglas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ningún tipo: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juez</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dice-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llega a la libre convicción de los hechos a través de un sistema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intelectivo tan particular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subjetivo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el de cada persona.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libre convicción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interpreta entonces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convicción &lt;&lt;íntima&gt;&gt;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por tanto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intransferible e incomunicable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los hechos que se enjuician; una especie de momento &lt;&lt;místico&gt;&gt;, &lt;&lt;extático&gt;&gt; del juzgador, </a:t>
            </a:r>
            <a:r>
              <a:rPr kumimoji="0" 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insusceptible</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ser captado por los demás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consecuencia, incontrolable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manera que lo que en un primer momento fue un principio metodológico (negativo) culminó finalmente en un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principio (positivo) de</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569419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8CA28-4A0B-E438-B6A4-407EFEBFD3C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86583E0-6B7A-85BE-3EDB-B649A5FEF61C}"/>
              </a:ext>
            </a:extLst>
          </p:cNvPr>
          <p:cNvSpPr/>
          <p:nvPr/>
        </p:nvSpPr>
        <p:spPr>
          <a:xfrm>
            <a:off x="1" y="0"/>
            <a:ext cx="10252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9C97363-4A82-A073-6DE0-BCDB4B8E0D23}"/>
              </a:ext>
            </a:extLst>
          </p:cNvPr>
          <p:cNvGrpSpPr>
            <a:grpSpLocks noChangeAspect="1"/>
          </p:cNvGrpSpPr>
          <p:nvPr/>
        </p:nvGrpSpPr>
        <p:grpSpPr bwMode="auto">
          <a:xfrm>
            <a:off x="69273" y="435626"/>
            <a:ext cx="886690" cy="901684"/>
            <a:chOff x="3551" y="1011"/>
            <a:chExt cx="578" cy="620"/>
          </a:xfrm>
          <a:solidFill>
            <a:srgbClr val="FFC000"/>
          </a:solidFill>
        </p:grpSpPr>
        <p:sp>
          <p:nvSpPr>
            <p:cNvPr id="13" name="Freeform 5">
              <a:extLst>
                <a:ext uri="{FF2B5EF4-FFF2-40B4-BE49-F238E27FC236}">
                  <a16:creationId xmlns:a16="http://schemas.microsoft.com/office/drawing/2014/main" id="{3E9F58BB-41AC-E6C1-B09A-5ACB0013EA9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21C4F53-69B6-FDA0-6C59-8950223489B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6DD5F74-A7FD-533A-91BB-81F6DFED87D3}"/>
              </a:ext>
            </a:extLst>
          </p:cNvPr>
          <p:cNvSpPr/>
          <p:nvPr/>
        </p:nvSpPr>
        <p:spPr>
          <a:xfrm>
            <a:off x="1261578" y="34967"/>
            <a:ext cx="10652516" cy="52645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LA  VALORACIÓN  DE  LA  PRUEBA</a:t>
            </a:r>
          </a:p>
        </p:txBody>
      </p:sp>
      <p:pic>
        <p:nvPicPr>
          <p:cNvPr id="29" name="Imagen 28">
            <a:extLst>
              <a:ext uri="{FF2B5EF4-FFF2-40B4-BE49-F238E27FC236}">
                <a16:creationId xmlns:a16="http://schemas.microsoft.com/office/drawing/2014/main" id="{D13EFC37-C576-53B9-4393-20BD01D5A3AA}"/>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E7AA3BF-CBA4-B0B8-36CF-B3B4471E8E1F}"/>
              </a:ext>
            </a:extLst>
          </p:cNvPr>
          <p:cNvSpPr txBox="1"/>
          <p:nvPr/>
        </p:nvSpPr>
        <p:spPr>
          <a:xfrm>
            <a:off x="1122217" y="644838"/>
            <a:ext cx="10931237" cy="378565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capaz incluso de suplantar las pruebas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valoración libre e incontrolable del juez</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una puerta abierta a 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pura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arbitrariedad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judicial.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GASCÓN ABELLÁN, Marina,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hechos en 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tercera edición, Marcial Pons, Ediciones Jurídicas y Sociales, S. A., Madrid, España, 2010, pp. 141 y 142.</a:t>
            </a:r>
          </a:p>
        </p:txBody>
      </p:sp>
    </p:spTree>
    <p:extLst>
      <p:ext uri="{BB962C8B-B14F-4D97-AF65-F5344CB8AC3E}">
        <p14:creationId xmlns:p14="http://schemas.microsoft.com/office/powerpoint/2010/main" val="21455433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297F2-6FD9-0F30-542A-533B9849E59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DE14D77-B98E-B670-E6F4-D77C170ABCE8}"/>
              </a:ext>
            </a:extLst>
          </p:cNvPr>
          <p:cNvSpPr/>
          <p:nvPr/>
        </p:nvSpPr>
        <p:spPr>
          <a:xfrm>
            <a:off x="20784" y="0"/>
            <a:ext cx="847896"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C5E23A8-3515-4AA4-0977-022BF7FFEE5C}"/>
              </a:ext>
            </a:extLst>
          </p:cNvPr>
          <p:cNvGrpSpPr>
            <a:grpSpLocks noChangeAspect="1"/>
          </p:cNvGrpSpPr>
          <p:nvPr/>
        </p:nvGrpSpPr>
        <p:grpSpPr bwMode="auto">
          <a:xfrm>
            <a:off x="98622" y="529418"/>
            <a:ext cx="696544" cy="723378"/>
            <a:chOff x="3551" y="1011"/>
            <a:chExt cx="578" cy="620"/>
          </a:xfrm>
          <a:solidFill>
            <a:srgbClr val="FFC000"/>
          </a:solidFill>
        </p:grpSpPr>
        <p:sp>
          <p:nvSpPr>
            <p:cNvPr id="13" name="Freeform 5">
              <a:extLst>
                <a:ext uri="{FF2B5EF4-FFF2-40B4-BE49-F238E27FC236}">
                  <a16:creationId xmlns:a16="http://schemas.microsoft.com/office/drawing/2014/main" id="{2931D1DF-91E2-CC01-72B1-F45540D2DE4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1C45872-695F-2503-68E3-51CA5E767F7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BE90131-1774-7869-546E-F7476B166D62}"/>
              </a:ext>
            </a:extLst>
          </p:cNvPr>
          <p:cNvSpPr/>
          <p:nvPr/>
        </p:nvSpPr>
        <p:spPr>
          <a:xfrm>
            <a:off x="946518" y="67787"/>
            <a:ext cx="11164785" cy="97106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a:t>
            </a:r>
          </a:p>
        </p:txBody>
      </p:sp>
      <p:pic>
        <p:nvPicPr>
          <p:cNvPr id="29" name="Imagen 28">
            <a:extLst>
              <a:ext uri="{FF2B5EF4-FFF2-40B4-BE49-F238E27FC236}">
                <a16:creationId xmlns:a16="http://schemas.microsoft.com/office/drawing/2014/main" id="{C97CC72A-909E-F8D1-1E9C-306FAF8BCD50}"/>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718CE92C-0853-7244-6D37-5405EF531C7B}"/>
              </a:ext>
            </a:extLst>
          </p:cNvPr>
          <p:cNvGraphicFramePr>
            <a:graphicFrameLocks noGrp="1"/>
          </p:cNvGraphicFramePr>
          <p:nvPr>
            <p:extLst>
              <p:ext uri="{D42A27DB-BD31-4B8C-83A1-F6EECF244321}">
                <p14:modId xmlns:p14="http://schemas.microsoft.com/office/powerpoint/2010/main" val="311907720"/>
              </p:ext>
            </p:extLst>
          </p:nvPr>
        </p:nvGraphicFramePr>
        <p:xfrm>
          <a:off x="946518" y="1068065"/>
          <a:ext cx="11164785" cy="5203768"/>
        </p:xfrm>
        <a:graphic>
          <a:graphicData uri="http://schemas.openxmlformats.org/drawingml/2006/table">
            <a:tbl>
              <a:tblPr firstRow="1" bandRow="1">
                <a:tableStyleId>{00A15C55-8517-42AA-B614-E9B94910E393}</a:tableStyleId>
              </a:tblPr>
              <a:tblGrid>
                <a:gridCol w="11164785">
                  <a:extLst>
                    <a:ext uri="{9D8B030D-6E8A-4147-A177-3AD203B41FA5}">
                      <a16:colId xmlns:a16="http://schemas.microsoft.com/office/drawing/2014/main" val="3242422066"/>
                    </a:ext>
                  </a:extLst>
                </a:gridCol>
              </a:tblGrid>
              <a:tr h="4093237">
                <a:tc>
                  <a:txBody>
                    <a:bodyPr/>
                    <a:lstStyle/>
                    <a:p>
                      <a:pPr algn="just">
                        <a:lnSpc>
                          <a:spcPct val="100000"/>
                        </a:lnSpc>
                      </a:pPr>
                      <a:r>
                        <a:rPr lang="es-MX" sz="2400" b="1" dirty="0">
                          <a:solidFill>
                            <a:schemeClr val="tx1"/>
                          </a:solidFill>
                          <a:latin typeface="Arial" panose="020B0604020202020204" pitchFamily="34" charset="0"/>
                          <a:cs typeface="Arial" panose="020B0604020202020204" pitchFamily="34" charset="0"/>
                        </a:rPr>
                        <a:t>1. Los medios de prueba serán valorados</a:t>
                      </a:r>
                      <a:r>
                        <a:rPr lang="es-MX" sz="2400" b="0" dirty="0">
                          <a:solidFill>
                            <a:schemeClr val="tx1"/>
                          </a:solidFill>
                          <a:latin typeface="Arial" panose="020B0604020202020204" pitchFamily="34" charset="0"/>
                          <a:cs typeface="Arial" panose="020B0604020202020204" pitchFamily="34" charset="0"/>
                        </a:rPr>
                        <a:t> por el órgano competente para resolver, </a:t>
                      </a:r>
                      <a:r>
                        <a:rPr lang="es-MX" sz="2400" b="1" dirty="0">
                          <a:solidFill>
                            <a:schemeClr val="tx1"/>
                          </a:solidFill>
                          <a:latin typeface="Arial" panose="020B0604020202020204" pitchFamily="34" charset="0"/>
                          <a:cs typeface="Arial" panose="020B0604020202020204" pitchFamily="34" charset="0"/>
                        </a:rPr>
                        <a:t>atendiendo a las reglas de la lógica, de la sana crítica y de la experiencia</a:t>
                      </a:r>
                      <a:r>
                        <a:rPr lang="es-MX" sz="2400" b="0" dirty="0">
                          <a:solidFill>
                            <a:schemeClr val="tx1"/>
                          </a:solidFill>
                          <a:latin typeface="Arial" panose="020B0604020202020204" pitchFamily="34" charset="0"/>
                          <a:cs typeface="Arial" panose="020B0604020202020204" pitchFamily="34" charset="0"/>
                        </a:rPr>
                        <a:t>, tomando en cuenta las disposiciones especiales señaladas en este capítulo.</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2. Las documentales públicas tendrán valor probatorio pleno, salvo prueba en contrario respecto de su autenticidad o de la veracidad de los hechos a que se refieran</a:t>
                      </a:r>
                      <a:r>
                        <a:rPr lang="es-MX" sz="2400" b="0" dirty="0">
                          <a:solidFill>
                            <a:schemeClr val="tx1"/>
                          </a:solidFill>
                          <a:latin typeface="Arial" panose="020B0604020202020204" pitchFamily="34" charset="0"/>
                          <a:cs typeface="Arial" panose="020B0604020202020204" pitchFamily="34" charset="0"/>
                        </a:rPr>
                        <a:t>.</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3. Las documentales privadas, las técnicas, las </a:t>
                      </a:r>
                      <a:r>
                        <a:rPr lang="es-MX" sz="2400" b="0" dirty="0" err="1">
                          <a:solidFill>
                            <a:schemeClr val="tx1"/>
                          </a:solidFill>
                          <a:latin typeface="Arial" panose="020B0604020202020204" pitchFamily="34" charset="0"/>
                          <a:cs typeface="Arial" panose="020B0604020202020204" pitchFamily="34" charset="0"/>
                        </a:rPr>
                        <a:t>presuncionales</a:t>
                      </a:r>
                      <a:r>
                        <a:rPr lang="es-MX" sz="2400" b="0" dirty="0">
                          <a:solidFill>
                            <a:schemeClr val="tx1"/>
                          </a:solidFill>
                          <a:latin typeface="Arial" panose="020B0604020202020204" pitchFamily="34" charset="0"/>
                          <a:cs typeface="Arial" panose="020B0604020202020204" pitchFamily="34" charset="0"/>
                        </a:rPr>
                        <a:t>, la instrumental de actuaciones, la confesional, la testimonial, los reconocimientos o inspecciones judiciales y las periciales, </a:t>
                      </a:r>
                      <a:r>
                        <a:rPr lang="es-MX" sz="2400" b="1" dirty="0">
                          <a:solidFill>
                            <a:schemeClr val="tx1"/>
                          </a:solidFill>
                          <a:latin typeface="Arial" panose="020B0604020202020204" pitchFamily="34" charset="0"/>
                          <a:cs typeface="Arial" panose="020B0604020202020204" pitchFamily="34" charset="0"/>
                        </a:rPr>
                        <a:t>sólo harán prueba plena cuando a juicio del órgano competente</a:t>
                      </a:r>
                      <a:r>
                        <a:rPr lang="es-MX" sz="2400" b="0" dirty="0">
                          <a:solidFill>
                            <a:schemeClr val="tx1"/>
                          </a:solidFill>
                          <a:latin typeface="Arial" panose="020B0604020202020204" pitchFamily="34" charset="0"/>
                          <a:cs typeface="Arial" panose="020B0604020202020204" pitchFamily="34" charset="0"/>
                        </a:rPr>
                        <a:t> para resolver, </a:t>
                      </a:r>
                      <a:r>
                        <a:rPr lang="es-MX" sz="2400" b="1" dirty="0">
                          <a:solidFill>
                            <a:schemeClr val="tx1"/>
                          </a:solidFill>
                          <a:latin typeface="Arial" panose="020B0604020202020204" pitchFamily="34" charset="0"/>
                          <a:cs typeface="Arial" panose="020B0604020202020204" pitchFamily="34" charset="0"/>
                        </a:rPr>
                        <a:t>los demás elementos que obren en el expediente, las afirmaciones de las partes, la verdad conocida y el</a:t>
                      </a:r>
                      <a:endParaRPr lang="es-MX" sz="2400" b="0"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12599204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7F829-5E79-3EC7-1734-E596941CD01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9EA8533-77EA-810E-F936-DFE63AA237A1}"/>
              </a:ext>
            </a:extLst>
          </p:cNvPr>
          <p:cNvSpPr/>
          <p:nvPr/>
        </p:nvSpPr>
        <p:spPr>
          <a:xfrm>
            <a:off x="20784" y="0"/>
            <a:ext cx="847896"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F4DFF4A-2FB8-34D7-C20B-E86EE193AB30}"/>
              </a:ext>
            </a:extLst>
          </p:cNvPr>
          <p:cNvGrpSpPr>
            <a:grpSpLocks noChangeAspect="1"/>
          </p:cNvGrpSpPr>
          <p:nvPr/>
        </p:nvGrpSpPr>
        <p:grpSpPr bwMode="auto">
          <a:xfrm>
            <a:off x="98622" y="529418"/>
            <a:ext cx="696544" cy="723378"/>
            <a:chOff x="3551" y="1011"/>
            <a:chExt cx="578" cy="620"/>
          </a:xfrm>
          <a:solidFill>
            <a:srgbClr val="FFC000"/>
          </a:solidFill>
        </p:grpSpPr>
        <p:sp>
          <p:nvSpPr>
            <p:cNvPr id="13" name="Freeform 5">
              <a:extLst>
                <a:ext uri="{FF2B5EF4-FFF2-40B4-BE49-F238E27FC236}">
                  <a16:creationId xmlns:a16="http://schemas.microsoft.com/office/drawing/2014/main" id="{C6088DA8-8BC7-FB94-D06D-7B9CF88F67D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6CDB954-3A7D-98BF-C92E-63C4227FB43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032EF2A8-A3D4-7144-8A24-5E5BE2C84728}"/>
              </a:ext>
            </a:extLst>
          </p:cNvPr>
          <p:cNvSpPr/>
          <p:nvPr/>
        </p:nvSpPr>
        <p:spPr>
          <a:xfrm>
            <a:off x="946518" y="67787"/>
            <a:ext cx="11164785" cy="97106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a:t>
            </a:r>
          </a:p>
        </p:txBody>
      </p:sp>
      <p:pic>
        <p:nvPicPr>
          <p:cNvPr id="29" name="Imagen 28">
            <a:extLst>
              <a:ext uri="{FF2B5EF4-FFF2-40B4-BE49-F238E27FC236}">
                <a16:creationId xmlns:a16="http://schemas.microsoft.com/office/drawing/2014/main" id="{16A7E69D-DDA4-42A1-C7BC-A40A96C6EE90}"/>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E03759AF-B699-987A-F423-0A1411900C8B}"/>
              </a:ext>
            </a:extLst>
          </p:cNvPr>
          <p:cNvGraphicFramePr>
            <a:graphicFrameLocks noGrp="1"/>
          </p:cNvGraphicFramePr>
          <p:nvPr>
            <p:extLst>
              <p:ext uri="{D42A27DB-BD31-4B8C-83A1-F6EECF244321}">
                <p14:modId xmlns:p14="http://schemas.microsoft.com/office/powerpoint/2010/main" val="3057610428"/>
              </p:ext>
            </p:extLst>
          </p:nvPr>
        </p:nvGraphicFramePr>
        <p:xfrm>
          <a:off x="946518" y="1068065"/>
          <a:ext cx="11164785" cy="5203768"/>
        </p:xfrm>
        <a:graphic>
          <a:graphicData uri="http://schemas.openxmlformats.org/drawingml/2006/table">
            <a:tbl>
              <a:tblPr firstRow="1" bandRow="1">
                <a:tableStyleId>{00A15C55-8517-42AA-B614-E9B94910E393}</a:tableStyleId>
              </a:tblPr>
              <a:tblGrid>
                <a:gridCol w="11164785">
                  <a:extLst>
                    <a:ext uri="{9D8B030D-6E8A-4147-A177-3AD203B41FA5}">
                      <a16:colId xmlns:a16="http://schemas.microsoft.com/office/drawing/2014/main" val="3242422066"/>
                    </a:ext>
                  </a:extLst>
                </a:gridCol>
              </a:tblGrid>
              <a:tr h="4093237">
                <a:tc>
                  <a:txBody>
                    <a:bodyPr/>
                    <a:lstStyle/>
                    <a:p>
                      <a:pPr algn="just">
                        <a:lnSpc>
                          <a:spcPct val="100000"/>
                        </a:lnSpc>
                      </a:pPr>
                      <a:r>
                        <a:rPr lang="es-MX" sz="2400" b="1" dirty="0">
                          <a:solidFill>
                            <a:schemeClr val="tx1"/>
                          </a:solidFill>
                          <a:latin typeface="Arial" panose="020B0604020202020204" pitchFamily="34" charset="0"/>
                          <a:cs typeface="Arial" panose="020B0604020202020204" pitchFamily="34" charset="0"/>
                        </a:rPr>
                        <a:t>recto raciocinio de la relación que guardan entre sí, generen convicción sobre la veracidad de los hechos</a:t>
                      </a:r>
                      <a:r>
                        <a:rPr lang="es-MX" sz="2400" b="0" dirty="0">
                          <a:solidFill>
                            <a:schemeClr val="tx1"/>
                          </a:solidFill>
                          <a:latin typeface="Arial" panose="020B0604020202020204" pitchFamily="34" charset="0"/>
                          <a:cs typeface="Arial" panose="020B0604020202020204" pitchFamily="34" charset="0"/>
                        </a:rPr>
                        <a:t> afirmados.</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4. En ningún caso se tomarán en cuenta para resolver las pruebas ofrecidas o aportadas fuera de los plazos legales</a:t>
                      </a:r>
                      <a:r>
                        <a:rPr lang="es-MX" sz="2400" b="0" dirty="0">
                          <a:solidFill>
                            <a:schemeClr val="tx1"/>
                          </a:solidFill>
                          <a:latin typeface="Arial" panose="020B0604020202020204" pitchFamily="34" charset="0"/>
                          <a:cs typeface="Arial" panose="020B0604020202020204" pitchFamily="34" charset="0"/>
                        </a:rPr>
                        <a:t>. La única excepción a esta regla será la de pruebas supervenientes, entendiéndose por tales los medios de convicción surgidos después del plazo legal en que deban aportarse los elementos probatorios, y aquellos existentes desde entonces, pero que el promovente, el compareciente o la autoridad electoral no pudieron ofrecer o aportar por desconocerlos o por existir obstáculos que no estaban a su alcance superar, siempre y cuando se aporten antes del cierre de la instrucción.</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(Énfasis adicionado)</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9802164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0252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69273" y="435626"/>
            <a:ext cx="886690" cy="90168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68912" y="67786"/>
            <a:ext cx="10652516" cy="109089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094508" y="1337310"/>
            <a:ext cx="10931237" cy="489364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Valoración de la prueba y del acervo probatorio son dos procedimientos y momentos distintos; no obstante, deben ser sucesivos e inseparables, indivisibles, constitutivos de una unidad jurídica. El sujeto de Derecho legitimado para valorar la prueba y/o el acervo probatorio debe analizar jurídicamente, con honestidad, objetividad, imparcialidad, prudencia y recto raciocinio, cada uno de los elementos o medios de prueba aportados en el caso concreto, conforme a Derecho; acto seguido, debe proceder de igual manera con el acervo probatorio, con el conjunto de elementos de prueba debidamente concatenados entre si, adminiculados, para determinar su convicción sobre la verdad de los hechos jurídicos controvertidos, en el </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caso concreto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sometido a su conocimiento y decisión, a fin de dictar resolución debidamente fundada y motivada, sustentada en una valoración del acervo probatorio igualmente  fundada y motivada adecuadamente.</a:t>
            </a:r>
          </a:p>
        </p:txBody>
      </p:sp>
    </p:spTree>
    <p:extLst>
      <p:ext uri="{BB962C8B-B14F-4D97-AF65-F5344CB8AC3E}">
        <p14:creationId xmlns:p14="http://schemas.microsoft.com/office/powerpoint/2010/main" val="31843384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BA11E-5C1E-CD93-DCF9-6CB94C1EEAD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996D807-1B1D-87EE-6D54-F6F7548A0534}"/>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2780F6B-8311-7059-63D8-B375FF2DC46C}"/>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6DA2DB4A-B5D7-B439-B3A7-FB5EEBA7A48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2D6BE9D-F0AB-610D-3BCE-A29C5D4E3B1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27E27425-8270-76CF-567B-84BD03768AE0}"/>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C23E192-5020-0D82-555F-FA7BA0E7FFCF}"/>
              </a:ext>
            </a:extLst>
          </p:cNvPr>
          <p:cNvSpPr txBox="1"/>
          <p:nvPr/>
        </p:nvSpPr>
        <p:spPr>
          <a:xfrm>
            <a:off x="984790" y="67786"/>
            <a:ext cx="11048328" cy="6001643"/>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RELEVANTE  VI/2023          SS   TEPJF</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 DE CONTEXTO O ANÁLISIS CONTEXTUAL. NATURALEZA Y ALCANCE ANTE SITUACIONES COMPLEJAS QUE TENGAN UN IMPACTO SIGNIFICATIVO EN LA MATERIA ELECTORAL.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Hechos: En diversos asuntos, las partes promoventes impugnaron sentencias de tribunales electorales locales en donde alegaron que no se consideró adecuadamente lo que denominaron “prueba contextual” o “prueba de contexto”, para acreditar hechos vinculados con irregularidades graves y determinantes para la validez del proceso electoral. Al analizar el planteamiento de nulidad de la elección por supuestos actos de violencia generalizada y por la intervención de personas vinculadas a grupos de la delincuencia organizada en las elecciones, la Sala Superior analizó la naturaleza de la prueba contextual y sus alcances en el estudio de</a:t>
            </a:r>
          </a:p>
        </p:txBody>
      </p:sp>
    </p:spTree>
    <p:extLst>
      <p:ext uri="{BB962C8B-B14F-4D97-AF65-F5344CB8AC3E}">
        <p14:creationId xmlns:p14="http://schemas.microsoft.com/office/powerpoint/2010/main" val="39171882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85083-AA0B-E310-EDB8-D5D833E9DC7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62679A3-AC22-C9AB-6A2C-42394267ABE3}"/>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9635158-4155-6810-ABA2-57037F9B9F07}"/>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F11E2FCB-5CD6-BF7A-D27B-9DE004D63B5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222AAA4-7523-F8C1-287A-2B9A8FAB3D9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DE602D21-7AB7-3CE0-5333-348F97398011}"/>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0A4BBBB-C61D-7825-42DD-0F3615EEB5F3}"/>
              </a:ext>
            </a:extLst>
          </p:cNvPr>
          <p:cNvSpPr txBox="1"/>
          <p:nvPr/>
        </p:nvSpPr>
        <p:spPr>
          <a:xfrm>
            <a:off x="984790" y="67786"/>
            <a:ext cx="11048328" cy="600164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situaciones complejas en las cuales se ubican hechos específicos que se consideran contrarios a la normativa electoral.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Criterio jurídico: En materia electoral, la prueba contextual, prueba de contexto o análisis contextual constituye una metodología de análisis integral de hechos complejos que las autoridades jurisdiccionales deben considerar ante la posible dificultad probatoria derivada de situaciones de riesgo o afectación grave a los derechos político-electorales, cuya acreditación no requiere de un estándar estricto, sino de una valoración general de las circunstancias en las cuales se sitúan los hechos específicos base de la pretensión de las partes y que permiten generar inferencias válidas sobre situaciones extraordinarias; así como flexibilizar o redistribuir cargas probatorias, atendiendo al riesgo razonable en la producción u obtención de los medios de prueba en tales circunstancias, sin que ello implique que su mera alegación genérica sea suficiente para acreditar, de manera automática</a:t>
            </a:r>
          </a:p>
        </p:txBody>
      </p:sp>
    </p:spTree>
    <p:extLst>
      <p:ext uri="{BB962C8B-B14F-4D97-AF65-F5344CB8AC3E}">
        <p14:creationId xmlns:p14="http://schemas.microsoft.com/office/powerpoint/2010/main" val="18247159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509E-F60D-298B-C714-A3BA4C9DEBE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ED45263-6137-B700-1209-BD5A72D8578E}"/>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E66AF23-E76B-FFA9-DB33-AC8BCA60B050}"/>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9F98DE54-C82F-4847-CA29-46B11D71717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94473DC-BD29-3651-2881-3634C72C150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32DD4A66-B5D7-15F1-EB9B-D8A689330D5A}"/>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14402288-1425-2D17-1C66-3B8C88622DBF}"/>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 irreflexiva, los hechos o elementos contextuales de una conducta en específico.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El derecho fundamental a la prueba exige de las autoridades jurisdiccionales el análisis integral de los hechos planteados en una controversia y no solamente una valoración aislada o descontextualizada de los mismos. Por ello, el análisis contextual, adoptado, entre otras instancias, por la Corte Interamericana de Derechos Humanos y la Sala Superior, contribuye a confirmar la verdad, probabilidad o plausibilidad de los hechos de un caso, y permite explicar las circunstancias y los móviles de una conducta en situaciones complejas de riesgo, vulnerabilidad, desigualdad estructural o violencia que puede tener un impacto diferenciado en determinadas personas o colectivos y vulnerar derechos o principios constitucionales en materia electoral. No obstante, la mera afirmación de que un acto se inscribe en determinado contexto es insuficiente, es preciso que las partes presenten argumentos y elementos probatorios que, respetando las</a:t>
            </a:r>
          </a:p>
        </p:txBody>
      </p:sp>
    </p:spTree>
    <p:extLst>
      <p:ext uri="{BB962C8B-B14F-4D97-AF65-F5344CB8AC3E}">
        <p14:creationId xmlns:p14="http://schemas.microsoft.com/office/powerpoint/2010/main" val="219886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74336" y="95495"/>
            <a:ext cx="1120715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una regla explícita en torno al derecho fundamental de la prohibición o exclusión de la prueba ilícita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éste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 contiene implícitamente en nuestra Carta Magna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derivado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 la interpretación sistemática y teleológica de sus artículos: (i) 14, al establecer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como condición de validez de una sentencia penal,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 respeto a las formalidades esenciales del procedimiento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ii</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16</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el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consagra un principio de legalidad</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lato sensu; (</a:t>
            </a:r>
            <a:r>
              <a:rPr kumimoji="0" lang="es-MX"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iii</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17</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cuanto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 refiere 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que los jueces se conduzcan con imparcialidad</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iv</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 apartado A, fracción IX</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el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consagra el derecho a una defensa adecuada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favor de todo inculpado,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102, apartado A, párrafo segundo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el que se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establece un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diverso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principio de legalidad específico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para la institución del Ministerio Público, durante el desarrollo de su función persecutora de delitos.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ese tenor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los principios constitucionales del debido proceso legal, enmarcados en los diversos derechos fundamentales a la legalidad, la imparcialidad judicial y a una defensa adecuada,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resguardan implícitamente el diverso principio de prohibición o exclusión de la prueba ilícita, dando lugar a que ningún</a:t>
            </a:r>
          </a:p>
        </p:txBody>
      </p:sp>
    </p:spTree>
    <p:extLst>
      <p:ext uri="{BB962C8B-B14F-4D97-AF65-F5344CB8AC3E}">
        <p14:creationId xmlns:p14="http://schemas.microsoft.com/office/powerpoint/2010/main" val="211285190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CF8D-6FF7-3BE7-435E-69C400ED635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BA2A3F-D5A9-8481-0B23-FBFA46F355B2}"/>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31B3D9B-C3C1-D2D5-1AB1-72470C0406FA}"/>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B4AD489E-0A2A-AA6C-DBB8-3EF7D1F3D29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40CE28B-9AC4-1A66-F640-FF2805A8FC6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524CCD97-C102-9906-464C-FF2C25416B09}"/>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5D26EBB-A63A-B63B-029F-CF2B6199599D}"/>
              </a:ext>
            </a:extLst>
          </p:cNvPr>
          <p:cNvSpPr txBox="1"/>
          <p:nvPr/>
        </p:nvSpPr>
        <p:spPr>
          <a:xfrm>
            <a:off x="984790" y="67786"/>
            <a:ext cx="11048328" cy="378565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reglas del debido proceso y las características de los medios de impugnación, permitan generar inferencias válidas tanto de los actos o conductas específicas como del nexo de éstas con el contexto que se alega, dado que si bien el análisis contextual puede realizarse de oficio por el órgano jurisdiccional, en general, depende de la coherencia y consistencia narrativa de los planteamientos de las partes para su eficacia respecto a los hechos o irregularidades específicas que se pretenden demostrar.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58506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4507C-E365-AE80-C072-665C11BD757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729E544-9F84-037C-F084-7F583D837D86}"/>
              </a:ext>
            </a:extLst>
          </p:cNvPr>
          <p:cNvSpPr/>
          <p:nvPr/>
        </p:nvSpPr>
        <p:spPr>
          <a:xfrm>
            <a:off x="1" y="0"/>
            <a:ext cx="891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66B539A-7DBC-BF28-A7E2-20BAECE02CA6}"/>
              </a:ext>
            </a:extLst>
          </p:cNvPr>
          <p:cNvGrpSpPr>
            <a:grpSpLocks noChangeAspect="1"/>
          </p:cNvGrpSpPr>
          <p:nvPr/>
        </p:nvGrpSpPr>
        <p:grpSpPr bwMode="auto">
          <a:xfrm>
            <a:off x="48493"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EA8EFF83-460A-79B5-B602-8482E95D813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553EFE5-4043-D0D3-5743-9447CB32D41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1A8C6DA7-22A7-EE8D-91D2-883DD241DAEE}"/>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D9D9E4E-1B12-5AA1-5502-1C82A8DFD6AE}"/>
              </a:ext>
            </a:extLst>
          </p:cNvPr>
          <p:cNvSpPr txBox="1"/>
          <p:nvPr/>
        </p:nvSpPr>
        <p:spPr>
          <a:xfrm>
            <a:off x="940033" y="6882"/>
            <a:ext cx="11154986" cy="6370975"/>
          </a:xfrm>
          <a:prstGeom prst="rect">
            <a:avLst/>
          </a:prstGeom>
          <a:solidFill>
            <a:srgbClr val="FFC000"/>
          </a:solidFill>
        </p:spPr>
        <p:txBody>
          <a:bodyPr wrap="square">
            <a:spAutoFit/>
          </a:bodyPr>
          <a:lstStyle/>
          <a:p>
            <a:pPr marL="800100" marR="0" lvl="1"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00100" marR="0" lvl="1"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RELEVANTE  VII/2023          SS - TEPJF</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 DE CONTEXTO. METODOLOGÍA PARA SU ANÁLISIS ANTE PLANTEAMIENTOS DE NULIDAD DE ELECCIÓN Y/O SITUACIONES DE DIFICULTAD PROBATORIA.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Hechos: En diversos asuntos, se impugnaron sentencias de tribunales electorales locales en donde se alegó que no se consideró adecuadamente lo que denominaron “prueba contextual” o “prueba de contexto”, para acreditar hechos vinculados con irregularidades graves y determinantes para la validez del proceso electoral. Al analizar el planteamiento de nulidad de la elección por supuestos actos de violencia generalizada y por la intervención de personas vinculadas a grupos de la delincuencia organizada en las elecciones, la Sala Superior consideró necesario precisar aspectos metodológicos vinculados al análisis contextual.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972726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689E3-9974-3D6F-E762-D1767DADA6E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4ED3C80-45F4-5FA4-4583-C2AB4520B116}"/>
              </a:ext>
            </a:extLst>
          </p:cNvPr>
          <p:cNvSpPr/>
          <p:nvPr/>
        </p:nvSpPr>
        <p:spPr>
          <a:xfrm>
            <a:off x="1" y="0"/>
            <a:ext cx="891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FEE830E-3CC7-90BC-D769-E77CC922BBE6}"/>
              </a:ext>
            </a:extLst>
          </p:cNvPr>
          <p:cNvGrpSpPr>
            <a:grpSpLocks noChangeAspect="1"/>
          </p:cNvGrpSpPr>
          <p:nvPr/>
        </p:nvGrpSpPr>
        <p:grpSpPr bwMode="auto">
          <a:xfrm>
            <a:off x="48493"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C89E1F74-AE4F-86C9-1491-FD0B5A27EF7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61B4560-7DEC-D4D3-15D8-1FD5184501C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8D47826-5D32-98C4-0C16-AB60E441E42A}"/>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8A7FED7-89C8-E7C7-B3A8-66439562FBC3}"/>
              </a:ext>
            </a:extLst>
          </p:cNvPr>
          <p:cNvSpPr txBox="1"/>
          <p:nvPr/>
        </p:nvSpPr>
        <p:spPr>
          <a:xfrm>
            <a:off x="940033" y="6882"/>
            <a:ext cx="11154986"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Criterio jurídico: La prueba de contexto o análisis contextual deberá considerar los siguientes elementos metodológicos: 1. Distinguir entre los hechos contextuales o periféricos, entendidos como circunstancias o condiciones macro políticas o estructurales que se refieren a hechos públicos, notorios o conocidos que no requieren un estándar de prueba estricto sino general, y los hechos específicos que respaldan las pretensiones de las partes, que se inscriben en los hechos contextuales y tienen un carácter representativo de éstos y no de conductas o hechos aislados; 2. La acreditación tanto de los hechos contextuales como de los específicos, estos últimos a partir del análisis y valoración individual y conjunta de las pruebas aportadas, así como de las inferencias que puedan derivarse de los hechos contextuales; y 3. La correlación entre los hechos contextuales y específicos mediante la valoración de los siguientes elementos, a partir de un estándar basado en el balance de probabilidades, y a fin de confirmar razonablemente la hipótesis principal de la parte promovente, así como descartar otras que resulten menos plausibles: a) la existencia de una narrativa coherente y</a:t>
            </a:r>
          </a:p>
        </p:txBody>
      </p:sp>
    </p:spTree>
    <p:extLst>
      <p:ext uri="{BB962C8B-B14F-4D97-AF65-F5344CB8AC3E}">
        <p14:creationId xmlns:p14="http://schemas.microsoft.com/office/powerpoint/2010/main" val="276724807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18BF1-4803-5E71-002B-ECBBB060241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2B021CA-88B2-EF18-6137-154FEFE39763}"/>
              </a:ext>
            </a:extLst>
          </p:cNvPr>
          <p:cNvSpPr/>
          <p:nvPr/>
        </p:nvSpPr>
        <p:spPr>
          <a:xfrm>
            <a:off x="1" y="0"/>
            <a:ext cx="891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71CB915-B6E8-2BD3-ED8B-2F491C935D2B}"/>
              </a:ext>
            </a:extLst>
          </p:cNvPr>
          <p:cNvGrpSpPr>
            <a:grpSpLocks noChangeAspect="1"/>
          </p:cNvGrpSpPr>
          <p:nvPr/>
        </p:nvGrpSpPr>
        <p:grpSpPr bwMode="auto">
          <a:xfrm>
            <a:off x="48493"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3BBE2069-05CB-D6AC-B38F-A4A00FD968F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753BA31-9F9D-E455-8418-2BCAC5FE1CB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47E6D6C6-EDE5-ED20-78EC-4C5235D9FC42}"/>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6A003B6-B26A-26DB-6115-E07A3AB5F9DA}"/>
              </a:ext>
            </a:extLst>
          </p:cNvPr>
          <p:cNvSpPr txBox="1"/>
          <p:nvPr/>
        </p:nvSpPr>
        <p:spPr>
          <a:xfrm>
            <a:off x="940033" y="6882"/>
            <a:ext cx="11154986"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verdadera apoyada en elementos mínimos de los que pueda desprenderse un contexto de posibles violaciones sistemáticas o generalizadas de derechos fundamentales (por ejemplo, aquellos derivados de informes, relatorías o estudios de organizaciones nacionales o internacionales, artículos académicos, entre otros); b) la configuración, a partir de dicha narrativa, de un caso complejo (por tratarse del análisis de una pluralidad de hechos, conductas, personas, ámbitos geográficos o situaciones estructurales de desigualdad, violencia o discriminación) en donde el contexto de los hechos implique dificultad probatoria; c) la constatación razonable de que determinados hechos ocurridos en una demarcación específica han afectado considerablemente a la población por un tiempo prolongado o de manera significativa; d) que de los elementos contextuales analizados se advierta una posible sistematicidad o generalidad de los actos o hechos denunciados, y e) que se pueda confirmar razonablemente una afectación focalizada y un impacto mayor o diferenciado en ciertos derechos frente a otros.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477521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76EBE-6808-8967-073B-052DADB6049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A24EC1D-9CF5-8907-0464-C21302CCB12D}"/>
              </a:ext>
            </a:extLst>
          </p:cNvPr>
          <p:cNvSpPr/>
          <p:nvPr/>
        </p:nvSpPr>
        <p:spPr>
          <a:xfrm>
            <a:off x="1" y="0"/>
            <a:ext cx="891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CABFDEB-B5D7-288C-3FF8-E056683D51C2}"/>
              </a:ext>
            </a:extLst>
          </p:cNvPr>
          <p:cNvGrpSpPr>
            <a:grpSpLocks noChangeAspect="1"/>
          </p:cNvGrpSpPr>
          <p:nvPr/>
        </p:nvGrpSpPr>
        <p:grpSpPr bwMode="auto">
          <a:xfrm>
            <a:off x="48493"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E9841CFD-3CD6-397A-BCB1-4AC0D517531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78FB2B5-F770-66B9-8680-D2461A954E6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CE2BBDBD-7E33-7E3D-CFA8-A80F376D38E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71D7901-64C3-4EBB-4089-9F57A12A9F46}"/>
              </a:ext>
            </a:extLst>
          </p:cNvPr>
          <p:cNvSpPr txBox="1"/>
          <p:nvPr/>
        </p:nvSpPr>
        <p:spPr>
          <a:xfrm>
            <a:off x="940033" y="6882"/>
            <a:ext cx="11154986"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La Sala Superior, como otras instancias, entre ellas, la Corte Interamericana de Derechos Humanos, ante situaciones complejas de dificultad probatoria, han considerado la denominada “prueba contextual” o análisis contextual, como una metodología para identificar elementos que constituyen indicios que permiten flexibilizar la carga o el estándar probatorio sobre hechos específicos que constituyen violaciones a los derechos político-electorales o a los principios que rigen las elecciones democráticas a partir de patrones sistemáticos, generalizados o reiterados de violencia, discriminación o desigualdad estructural. Este tipo de análisis requiere del órgano jurisdiccional una reconstrucción del contexto, así como del caso particular a partir de las narrativas formuladas por las partes en el litigio, considerando las cargas argumentativas y probatorias que correspondan. Esto, porque las conductas deben situarse en su contexto de forma coherente, para estar en posibilidad de generar inferencias válidas sobre los móviles, razones, antecedentes que explican de mejor manera la situación general, así como las conductas concretas sometidas a conocimiento y resolución del órgano</a:t>
            </a:r>
          </a:p>
        </p:txBody>
      </p:sp>
    </p:spTree>
    <p:extLst>
      <p:ext uri="{BB962C8B-B14F-4D97-AF65-F5344CB8AC3E}">
        <p14:creationId xmlns:p14="http://schemas.microsoft.com/office/powerpoint/2010/main" val="23198356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D9ADE-02BA-910A-2977-3FA5E5659C7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E0EE3EF-7C8E-808D-7862-00AABC0FE1C5}"/>
              </a:ext>
            </a:extLst>
          </p:cNvPr>
          <p:cNvSpPr/>
          <p:nvPr/>
        </p:nvSpPr>
        <p:spPr>
          <a:xfrm>
            <a:off x="1" y="0"/>
            <a:ext cx="891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E0A67EC-ED3E-9889-2417-974FD4565657}"/>
              </a:ext>
            </a:extLst>
          </p:cNvPr>
          <p:cNvGrpSpPr>
            <a:grpSpLocks noChangeAspect="1"/>
          </p:cNvGrpSpPr>
          <p:nvPr/>
        </p:nvGrpSpPr>
        <p:grpSpPr bwMode="auto">
          <a:xfrm>
            <a:off x="48493"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A02E030D-D269-ADF9-61D7-57B45CFE73A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1234F340-9282-9ECD-6AD3-214C5EC823A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B140EA5C-AA23-CB88-E378-2B980506E549}"/>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6C56DA6-AA8D-4843-EF68-815F9EB50683}"/>
              </a:ext>
            </a:extLst>
          </p:cNvPr>
          <p:cNvSpPr txBox="1"/>
          <p:nvPr/>
        </p:nvSpPr>
        <p:spPr>
          <a:xfrm>
            <a:off x="940033" y="6882"/>
            <a:ext cx="11154986"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judicial. La determinación del contexto no depende de la narrativa manifestada por las partes –pues se trata en su mayoría del análisis de hechos públicos, conocidos o asumidos de manera general por la sociedad– sin embargo, cuanto más coherente sea esta narrativa, mayores elementos habrá para la consideración de la autoridad jurisdiccional. La flexibilización de cargas probatorias se justifica en la coherencia argumentativa expuesta para explicar plausiblemente la generación de presunciones válidas de un determinado contexto, en relación con los hechos específicos del caso; lo que implica justificar en qué medida el contexto de una situación concreta imposibilita a las partes aportar determinada prueba. Así, en la medida en que la narración de los hechos sea coherente y refleje razonablemente el contexto y las circunstancias de modo, tiempo y lugar de los hechos específicos, mayores serán los elementos que permitan a los tribunales electorales confirmar las afirmaciones o hipótesis sobre la correlación de los hechos contextuales y los hechos específicos y, en su caso, mayores las posibilidades de alcanzar su pretensión. </a:t>
            </a:r>
          </a:p>
        </p:txBody>
      </p:sp>
    </p:spTree>
    <p:extLst>
      <p:ext uri="{BB962C8B-B14F-4D97-AF65-F5344CB8AC3E}">
        <p14:creationId xmlns:p14="http://schemas.microsoft.com/office/powerpoint/2010/main" val="642404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FBBDE-DFA6-D2E9-D23E-0375D7585C7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DC398F5-AE18-5F80-2F31-27745583A667}"/>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103F94F-AD39-3D3C-CA19-6B3A1B501EA0}"/>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3C0E2A99-B354-2384-84E2-332AEF56A2E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99664193-C0D2-F0C2-4875-ADE206E679C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72591AD2-898E-552A-7D55-E76146AA7458}"/>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F39403B-FD5E-8410-04CE-6A776CC630C1}"/>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SOLICITUDES DE REFUGIO PRESENTADAS POR NIÑAS, NIÑOS O ADOLESCENTES (NNA). SE RIGEN POR UN ESTÁNDAR DE CREDIBILIDAD MODULADO Y LES APLICA EL PRINCIPIO DE BENEFICIO DE LA DUDA.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Hechos: Un adolescente no acompañado solicitó el reconocimiento de la condición de refugiado a la Comisión Mexicana de Ayuda a Refugiados (COMAR), quien resolvió no reconocérsela ni otorgarle protección complementaria. En un juicio de amparo indirecto argumentó que al evaluar su solicitud, la autoridad incurrió en diversas omisiones que vulneraron sus derechos, entre ellas, la falta de representación legal y de entrevistas especializadas, lo que impidió constatar adecuadamente la situación de riesgo en la que se encontraba. La autoridad negó la existencia de esas omisiones, por lo que el Juzgado de Distrito sobreseyó el juicio. El quejoso interpuso recurso de revisión.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14974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9C6C-6831-40AB-30FE-C92B219659D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C1B8FC9-F2C7-D132-22CF-75853FA84B97}"/>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3390764-D913-B587-BF54-A21899CBE0D3}"/>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63201A6C-EF77-B83F-B07C-A2E637996A7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B550FF9-D1AB-68CA-6E93-C54AC79422B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2240E0DE-2DD9-C3C7-C232-27720E675E8D}"/>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8682D2E-44BB-18BB-98FE-56A3E2F312B7}"/>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Criterio jurídico: Al evaluar las solicitudes de refugio presentadas por niñas, niños o adolescentes (NNA), la persona examinadora debe: 1) realizar un examen individualizado de los factores específicos de cada solicitante, como sus antecedentes personales, familiares y culturales; 2) entender la amplia variedad de factores que puede afectar la credibilidad de su relato, identidad y características personales, el desarrollo emocional y cognitivo, la salud mental, la apreciación del riesgo, el nivel de confianza, el trauma y la memoria autobiográfica, entre otros; 3) ser consciente de cómo sus propias circunstancias, creencias y sesgos pueden influir en la evaluación que realiza; 4) ser cautelosa al evaluar la relevancia de las posibles discrepancias en los relatos que el NNA proporciona en diferentes momentos, considerando las condiciones de la entrevista, el fraseo de las preguntas, el estado físico y mental del solicitante, entre otros factores; 5) garantizar en todo momento el derecho del solicitante a aclarar cualquier posible inconsistencia en su relato o evidencia supuestamente contradictoria; y 6) si el relato adolece de problemas de credibilidad, no puede ser completamente verificado, o el</a:t>
            </a:r>
          </a:p>
        </p:txBody>
      </p:sp>
    </p:spTree>
    <p:extLst>
      <p:ext uri="{BB962C8B-B14F-4D97-AF65-F5344CB8AC3E}">
        <p14:creationId xmlns:p14="http://schemas.microsoft.com/office/powerpoint/2010/main" val="149574870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C268F-2B74-9EFA-E0B8-92D144A3B15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1174786-8B00-B459-F6F7-FFA151A92D5A}"/>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830544C-A16F-37BC-69F0-2FCEE491DDF9}"/>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B6BC8A9F-804E-C390-971A-110B448544E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E15078B-C557-719A-F50D-976719FEA7A5}"/>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A271083-5889-6D84-A2F3-CAC20061CBA1}"/>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9BF0C36-5974-9F17-F7DE-1CBE17494DDD}"/>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solicitante tiene poca o nula evidencia e información limitada sobre los hechos que justifican su solicitud, debe decidir con base en todas las circunstancias conocidas y conceder el beneficio de la duda al NNA solicitante.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Los procedimientos para determinar la condición de persona refugiada en casos que involucren a NNA deben garantizar los derechos a buscar y a recibir asilo, así como al debido proceso y el principio del interés superior de la niñez.</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Aunque la legislación no detalla medidas específicas para hacer efectivos estos derechos, los estándares internacionales, como las “Directrices de protección internacional” del Alto Comisionado de las Naciones Unidas para los Refugiados (ACNUR), proporcionan un marco mínimo y una pauta interpretativa de la Convención sobre el Estatuto de los Refugiados y su Protocolo de mil novecientos sesenta y siete para asegurar que dichas</a:t>
            </a:r>
          </a:p>
        </p:txBody>
      </p:sp>
    </p:spTree>
    <p:extLst>
      <p:ext uri="{BB962C8B-B14F-4D97-AF65-F5344CB8AC3E}">
        <p14:creationId xmlns:p14="http://schemas.microsoft.com/office/powerpoint/2010/main" val="35643268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B90E3-727C-56D9-6935-5163A5D9F2E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FBA0366-49AC-22F9-E05B-E40F44B5824A}"/>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E60AA5D7-73C9-9F7E-7452-2F767AC42432}"/>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0FE68A0F-336C-953A-7A9B-103871C57A8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8750723-D58A-335F-7A2A-20CC9B1C9BC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951083FE-1D89-D57C-970C-6E6A0DDF2A7D}"/>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1DF37AC0-0EA9-7EF5-E810-F3D205A4F656}"/>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solicitudes de refugio sean examinadas con un enfoque diferenciado y particular.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dichas directrices se desprende que, si bien la carga de la prueba suele ser compartida entre el solicitante y la autoridad evaluadora, tratándose de NNA, esta última asume una mayor responsabilidad en la valoración de la solicitud. Las evaluaciones deben realizarse aplicando un estándar de credibilidad modulado, especialmente cuando los solicitantes no son acompañados, y basarse en un análisis exhaustivo de todas las circunstancias conocidas del caso. Cuando el relato no pueda ser completamente corroborado o existan inconsistencias menores, debe otorgárseles el beneficio de la duda siguiendo un enfoque humanitario y protector que priorice su interés superior.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Esto deriva de que, como subrayan las directrices, en la mayoría de los casos su relato es la única fuente de información para identificar sus necesidades</a:t>
            </a:r>
          </a:p>
        </p:txBody>
      </p:sp>
    </p:spTree>
    <p:extLst>
      <p:ext uri="{BB962C8B-B14F-4D97-AF65-F5344CB8AC3E}">
        <p14:creationId xmlns:p14="http://schemas.microsoft.com/office/powerpoint/2010/main" val="3836498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5755422"/>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gobernado pueda ser juzgado a partir de pruebas cuya obtención se encuentre al margen de las exigencias constitucionales y legales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tanto,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todo lo obtenido así debe excluirse del proceso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 partir del cual se pretende el descubrimiento de la verdad. Dicho en otras palabras,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aun ante la inexistencia de una regla expresa en el texto constitucional que establezca la "repulsión o expulsión" procesal de la prueba ilícitamente adquirida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hay que reconocer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ésta deriva de la posición preferente de los derechos fundamentales en el ordenamiento constitucional y de su condición de inviolables.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aislada 1ª. CXCV/2013 (10ª), Instancia: Primera Sala de la Suprema Corte de Justicia de la Nación, Décima Época, publicada en el Semanario Judicial de la Federación y su  Gaceta, Libro XXI, tomo 1, página 603, junio de 2013, Registro Digital 2003885, sustentada al resolver el Amparo directo en revisión 3664/2012.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905849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C4AF9-B88C-43A8-4407-65B5769402A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2D3BF1D-32FB-DA5A-597D-5B5D5EFC3D52}"/>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6952A8F-2C6D-1900-FFFA-4E1A9B2D9427}"/>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168DB7CA-09A9-769E-07B6-31BC00E048A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04454FD-6FAF-EDD9-7117-6EB64C14E63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5D21E28D-7DAC-90B9-94C7-E62A440B645E}"/>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BA6FDD1-DD47-C800-D397-4BC4D245FE28}"/>
              </a:ext>
            </a:extLst>
          </p:cNvPr>
          <p:cNvSpPr txBox="1"/>
          <p:nvPr/>
        </p:nvSpPr>
        <p:spPr>
          <a:xfrm>
            <a:off x="984790" y="67786"/>
            <a:ext cx="11048328" cy="5386090"/>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protección. Por ello, el personal encargado debe contar con capacitación especializada para valorar su testimonio dentro del contexto de persecución alegado y de las condiciones de vulnerabilidad que traen aparejado. En este sentido, el Comité de los Derechos del Niño, en su Observación General No. 6 (2005) dispuso que los procedimientos deben considerar en todas sus facetas factores como la edad, el género y las formas particulares de persecución sufridas por el NNA, lo cual incluye el estándar de credibilidad.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1ª./J. 61/2025 (11ª), Instancia: Primera Sala de la Suprema Corte de Justicia de la Nación; Undécima Época; Materia (s): Administrativa, Constitucional; Fuente: Gaceta del Semanario Judicial de la Federación, Libro 49, Mayo de 2025, Tomo III, Volumen 1, página 148; Registro Digital 2030437. </a:t>
            </a:r>
          </a:p>
        </p:txBody>
      </p:sp>
    </p:spTree>
    <p:extLst>
      <p:ext uri="{BB962C8B-B14F-4D97-AF65-F5344CB8AC3E}">
        <p14:creationId xmlns:p14="http://schemas.microsoft.com/office/powerpoint/2010/main" val="5795118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25F3-17BF-4B73-48D8-D9A4C21BEA3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10DD5F8-0FCD-5DE7-995D-5776105785FF}"/>
              </a:ext>
            </a:extLst>
          </p:cNvPr>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02E18AD-CE1B-AA45-173B-30D836788D2E}"/>
              </a:ext>
            </a:extLst>
          </p:cNvPr>
          <p:cNvGrpSpPr>
            <a:grpSpLocks noChangeAspect="1"/>
          </p:cNvGrpSpPr>
          <p:nvPr/>
        </p:nvGrpSpPr>
        <p:grpSpPr bwMode="auto">
          <a:xfrm>
            <a:off x="40055" y="387459"/>
            <a:ext cx="794554" cy="723378"/>
            <a:chOff x="3551" y="1011"/>
            <a:chExt cx="578" cy="620"/>
          </a:xfrm>
          <a:solidFill>
            <a:srgbClr val="FFC000"/>
          </a:solidFill>
        </p:grpSpPr>
        <p:sp>
          <p:nvSpPr>
            <p:cNvPr id="13" name="Freeform 5">
              <a:extLst>
                <a:ext uri="{FF2B5EF4-FFF2-40B4-BE49-F238E27FC236}">
                  <a16:creationId xmlns:a16="http://schemas.microsoft.com/office/drawing/2014/main" id="{8FA61626-6430-74AA-E2EA-0E8292043B7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1B1CA9D-2C6E-2B72-3A67-2183A786814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367AD03B-7F75-20A2-C705-B05017B860B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33BE186-F729-5E57-CE21-FEBBE2B15DEB}"/>
              </a:ext>
            </a:extLst>
          </p:cNvPr>
          <p:cNvSpPr txBox="1"/>
          <p:nvPr/>
        </p:nvSpPr>
        <p:spPr>
          <a:xfrm>
            <a:off x="931590" y="0"/>
            <a:ext cx="11127060" cy="637097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 INDICIARIA O CIRCUNSTANCIAL. ES COMPATIBLE CON EL SISTEMA PENAL ACUSATORIO Y ORAL, CONFORME A LA VALORACIÓN LIBRE Y LÓGICA DE LAS PRUEBAS.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Hechos: Los Tribunales Colegiados de Circuito contendientes conocieron de diversos juicios de amparo directo, en los que se dilucidó si la prueba indiciaria o circunstancial es o no compatible con el sistema penal acusatorio y oral, pues mientras uno de ellos consideró que en dicho sistema sí es factible realizar un ejercicio valorativo inferencial lógico de la prueba, pero su resultado debe satisfacer el umbral probatorio de culpabilidad más allá de toda duda razonable, el otro sostuvo que la técnica del relato que estriba en una mera relatoría abstracta de los hechos probados, es una circunstancia que se traducirá en que, en realidad, no se motivó la determinación de los hechos.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023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976F3-63CD-88ED-8FBF-66F14DA2576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A4B6FEF-1C61-3BDD-BCD6-3F1708F730E8}"/>
              </a:ext>
            </a:extLst>
          </p:cNvPr>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6229312-645C-307D-4CDB-CCEE5CF9CE63}"/>
              </a:ext>
            </a:extLst>
          </p:cNvPr>
          <p:cNvGrpSpPr>
            <a:grpSpLocks noChangeAspect="1"/>
          </p:cNvGrpSpPr>
          <p:nvPr/>
        </p:nvGrpSpPr>
        <p:grpSpPr bwMode="auto">
          <a:xfrm>
            <a:off x="40055" y="387459"/>
            <a:ext cx="794554" cy="723378"/>
            <a:chOff x="3551" y="1011"/>
            <a:chExt cx="578" cy="620"/>
          </a:xfrm>
          <a:solidFill>
            <a:srgbClr val="FFC000"/>
          </a:solidFill>
        </p:grpSpPr>
        <p:sp>
          <p:nvSpPr>
            <p:cNvPr id="13" name="Freeform 5">
              <a:extLst>
                <a:ext uri="{FF2B5EF4-FFF2-40B4-BE49-F238E27FC236}">
                  <a16:creationId xmlns:a16="http://schemas.microsoft.com/office/drawing/2014/main" id="{DB1FB324-267D-9B20-DA65-493174613F3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C8D1593-F607-E0CB-DCD3-C364CE424CD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2529AB9-D607-0570-F4C6-9B1E58ACBBC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F1B1C84-7903-353E-6B99-6060199F1264}"/>
              </a:ext>
            </a:extLst>
          </p:cNvPr>
          <p:cNvSpPr txBox="1"/>
          <p:nvPr/>
        </p:nvSpPr>
        <p:spPr>
          <a:xfrm>
            <a:off x="931590" y="12838"/>
            <a:ext cx="11127060" cy="637097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Criterio jurídico: El Pleno Regional en Materia Penal de la Región Centro-Norte, con residencia en la Ciudad de México determina que es compatible la prueba indiciaria o circunstancial con el sistema penal acusatorio, siempre que el juzgador exprese el razonamiento jurídico por medio del cual construyó sus inferencias, haciendo mención de las pruebas específicas para tener por acreditados los hechos base y de los criterios racionales que guiaron su valoración.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indiciaria o circunstancial está dirigida a demostrar la probabilidad de unos hechos denominados indicios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mismos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no son constitutivos del delito, pero de los que, por medio de la lógica y de las reglas de la experiencia, se pueden inferir hechos delictivos y la participación de un acusado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ese sentido, el artículo 20, apartado A, fracción II, de la Constitución Política de los Estados Unidos Mexicanos, en concordancia con los artículos 259, párrafo segundo, 265, 359 y 402 del Código Nacional de Procedimientos Penales, establecen de forma</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858466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3FE4F-AE2C-416E-3F40-2B7898E2702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D2B57F4-983F-3D99-0E09-E47CB2DC8352}"/>
              </a:ext>
            </a:extLst>
          </p:cNvPr>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DFB48B7-7496-9CDB-45EA-B84E509043A6}"/>
              </a:ext>
            </a:extLst>
          </p:cNvPr>
          <p:cNvGrpSpPr>
            <a:grpSpLocks noChangeAspect="1"/>
          </p:cNvGrpSpPr>
          <p:nvPr/>
        </p:nvGrpSpPr>
        <p:grpSpPr bwMode="auto">
          <a:xfrm>
            <a:off x="40055" y="387459"/>
            <a:ext cx="794554" cy="723378"/>
            <a:chOff x="3551" y="1011"/>
            <a:chExt cx="578" cy="620"/>
          </a:xfrm>
          <a:solidFill>
            <a:srgbClr val="FFC000"/>
          </a:solidFill>
        </p:grpSpPr>
        <p:sp>
          <p:nvSpPr>
            <p:cNvPr id="13" name="Freeform 5">
              <a:extLst>
                <a:ext uri="{FF2B5EF4-FFF2-40B4-BE49-F238E27FC236}">
                  <a16:creationId xmlns:a16="http://schemas.microsoft.com/office/drawing/2014/main" id="{BDADE9C1-8C62-7CC9-BE01-8DD2B87F5C0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76EC5E4-B063-D12D-49E7-58A14FB9AB0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42291F99-97CE-C929-CC77-063FD31508B6}"/>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A140344-27D6-EE78-A37B-53CE2E603569}"/>
              </a:ext>
            </a:extLst>
          </p:cNvPr>
          <p:cNvSpPr txBox="1"/>
          <p:nvPr/>
        </p:nvSpPr>
        <p:spPr>
          <a:xfrm>
            <a:off x="931590" y="12838"/>
            <a:ext cx="11127060" cy="637097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clara la valoración de la prueba de manera libre y lógica,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 que ello signifique la valoración de indicios carentes de razonamiento alguno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sistema de libre valoración de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establecido en el sistema penal acusatorio y 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implica la posibilidad legal de acreditar la veracidad o falsedad de los hechos objeto del proceso por medio de cualquier clase de fuente de prueba, sin más limitaciones que la legalidad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dichos medios, por lo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este sistema a la prueba se le otorga un determinado valor bajo un proceso racional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apoyándose en la lógica, las máximas de la experiencia y los conocimientos científicos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cuya característica principal consiste en que las conclusiones a las que lleguen deriven de un ejercicio de deducción. En ese contexto,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circunstancial es compatible con el sistema libre de valoración de las pruebas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proceso penal acusatorio y 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dado que no transgrede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sí misma,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ningún derecho fundamental de los acusados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pues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puede generar convicción en el juzgador para inferir, más allá de toda duda razonable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existencia de un hecho fáctico; asimismo,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Corte</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947578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9CA2F-2A09-0B31-BDC0-8FD872095A1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BC6F93B-BCCA-6A60-DB63-7929318048EB}"/>
              </a:ext>
            </a:extLst>
          </p:cNvPr>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D897B199-6FC9-136E-61B9-6F9782257143}"/>
              </a:ext>
            </a:extLst>
          </p:cNvPr>
          <p:cNvGrpSpPr>
            <a:grpSpLocks noChangeAspect="1"/>
          </p:cNvGrpSpPr>
          <p:nvPr/>
        </p:nvGrpSpPr>
        <p:grpSpPr bwMode="auto">
          <a:xfrm>
            <a:off x="40055" y="387459"/>
            <a:ext cx="794554" cy="723378"/>
            <a:chOff x="3551" y="1011"/>
            <a:chExt cx="578" cy="620"/>
          </a:xfrm>
          <a:solidFill>
            <a:srgbClr val="FFC000"/>
          </a:solidFill>
        </p:grpSpPr>
        <p:sp>
          <p:nvSpPr>
            <p:cNvPr id="13" name="Freeform 5">
              <a:extLst>
                <a:ext uri="{FF2B5EF4-FFF2-40B4-BE49-F238E27FC236}">
                  <a16:creationId xmlns:a16="http://schemas.microsoft.com/office/drawing/2014/main" id="{10237065-F5F0-A25C-2C2D-ADCA8254708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631347D8-6E4B-F870-8D2C-7396E868F10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79D3721B-E846-91D4-5DC8-EBBF85E8BFF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3E525DD5-1C98-8A7E-CB14-A0E2342EFB85}"/>
              </a:ext>
            </a:extLst>
          </p:cNvPr>
          <p:cNvSpPr txBox="1"/>
          <p:nvPr/>
        </p:nvSpPr>
        <p:spPr>
          <a:xfrm>
            <a:off x="931590" y="67786"/>
            <a:ext cx="11127060" cy="495520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Interamericana de Derechos Humanos ha considerado legítimo el uso de la prueba circunstancial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siempre que de ella pueda inferirse alguna conclusión considerativa sobre los hechos.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PR.P.CN. J/3 P (11ª), Undécima Época, Instancia: Plenos Regionales; Materia (s): Penal; Fuente: Gaceta del Semanario Judicial de la Federación, Libro </a:t>
            </a:r>
            <a:r>
              <a:rPr lang="es-MX" sz="2000" dirty="0">
                <a:solidFill>
                  <a:prstClr val="black"/>
                </a:solidFill>
                <a:latin typeface="Arial" panose="020B0604020202020204" pitchFamily="34" charset="0"/>
                <a:cs typeface="Arial" panose="020B0604020202020204" pitchFamily="34" charset="0"/>
              </a:rPr>
              <a:t>26</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Junio de 2023, </a:t>
            </a:r>
            <a:r>
              <a:rPr lang="es-MX" sz="2000" dirty="0">
                <a:solidFill>
                  <a:prstClr val="black"/>
                </a:solidFill>
                <a:latin typeface="Arial" panose="020B0604020202020204" pitchFamily="34" charset="0"/>
                <a:cs typeface="Arial" panose="020B0604020202020204" pitchFamily="34" charset="0"/>
              </a:rPr>
              <a:t>T</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omo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VI, página 5712; Registro Digital 2026663.</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0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256841826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DBB40-7E63-4727-D4B4-917E39DD881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F5390BD-CA81-AC69-03E8-B2CD2FF9B5CC}"/>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8344A50-542A-FD38-FB49-B3DEDB0BEED9}"/>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2DD35F53-7F4A-1E4F-F542-6A0636AABA4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6835512C-91FF-0403-99C8-79B3D43151B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2DDC7FDB-0467-DE18-9DBA-2E06A040EF97}"/>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73AF34C-E521-36D5-BFF4-BA20FEA88B43}"/>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MEDIOS DE PRUEBA EN EL SISTEMA PENAL ORAL DE TIPO ACUSATORIO. SALVO EXCEPCIONES JUSTIFICADAS, CONTRA SU ADMISIÓN EN LAS ETAPAS INTERMEDIA O DE JUICIO ORAL ES IMPROCEDENTE EL AMPARO INDIRECTO, DE ACUERDO CON EL ASPECTO LÓGICO DE VALORACIÓN POST FACTO DE SU TRASCENDENCIA AL RESULTADO DEL FALLO.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efectos de determinar la procedencia excepcional del amparo indirecto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 de estimarse que independientemente de la etapa en que se resuelva (intermedia o de juicio oral), existe un aspecto fundamental a considerar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tratándose de la admisión o no de medios de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sistema penal oral de tipo acusatorio,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efecto de estar en posibilidad de determinar si realmente se afecta un derecho sustantivo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sería el de defensa adecuada, que justifique la procedencia, por excepción, o si en ese momento únicamente implica una cuestión intraprocesal; y éste se refiere a la conducencia, idoneidad o utilidad del medio de prueba en cuestión, en</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6038595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D2FEF-DB63-9CDA-D64E-0354764964A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66D161A-5FD8-C9B5-4636-3633966755A4}"/>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415BC5E-5FA3-B633-E921-7E07854AA946}"/>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98BF3BD1-FA96-D246-ACF9-7CCE9F8D018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C4FD316-3B6F-6685-0B5A-ACBD8E8FCEF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DFBD94EB-CAD0-26C0-637A-DF90E0E1DF27}"/>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391C97E-E209-EE15-4F1C-55087AA22415}"/>
              </a:ext>
            </a:extLst>
          </p:cNvPr>
          <p:cNvSpPr txBox="1"/>
          <p:nvPr/>
        </p:nvSpPr>
        <p:spPr>
          <a:xfrm>
            <a:off x="984790" y="12838"/>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relación con el hecho que pretenda probarse, lo cual,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constituye un aspecto que no se limita a la cuestión formal de su admisibilidad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sí misma,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sino que implica una necesaria porción de análisis valorativo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su eventual eficacia desde el punto de vista cualitativo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ello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inexorablemente, salvo casos de excepción,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requiere del examen contextual de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referencia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su trascendencia y conducencia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relación con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acto previamente realizado de valoración que ocurre precisamente en la sentencia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modo que, la posibilidad de afirmar, por ejemplo,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inadmisión de un medio de prueba afecta un derecho sustantivo de modo irreparable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regla general,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puede anticiparse apriorísticamente prejuzgando sin fundamento lógico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sino únicamente post facto al dictado del fallo, a fin de establecer esa pertinencia e indispensabilidad en el contexto del eventual resultado valorativo. Por tanto,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mediante su revisión en alzada, 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bien,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el amparo directo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puede realmente determinarse de manera cierta la valoración indebida de una prueba ilícita o si</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aquella inadmisión de pruebas trascendió o no en la</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177459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08BBA-746B-C4D0-8AC2-E6A4116D3D9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3B8E659-8162-A9F2-39FA-C04CAF21F56A}"/>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4EE4D34-AC34-F477-58BB-0F7C89F6EF7E}"/>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C0CC3900-6ABE-3588-C4DC-612272C01AA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32C6761-D5A6-C781-95D8-C40FF60888C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5121205-E304-1082-22B5-B7690FD0F536}"/>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C293E0B-25BE-CA03-0AB4-81AA817801A3}"/>
              </a:ext>
            </a:extLst>
          </p:cNvPr>
          <p:cNvSpPr txBox="1"/>
          <p:nvPr/>
        </p:nvSpPr>
        <p:spPr>
          <a:xfrm>
            <a:off x="984790" y="67786"/>
            <a:ext cx="11048328" cy="470898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sentencia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emitida en perjuicio del quejoso y si su ausencia en cuanto a incorporación hace ineludible de acuerdo a los fines del proceso penal, catalogarla o no como violación procesal que ineludiblemente amerite la reposición procedimental. Por ello,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desde una perspectiva lógico-funcional, en esos supuestos, el amparo indirecto, por lo general, es improcedente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aislada: II.2°.P.66 P (10ª), Instancia: Tribunales Colegiados de Circuito; </a:t>
            </a:r>
            <a:r>
              <a:rPr lang="es-MX" sz="2000" dirty="0">
                <a:solidFill>
                  <a:prstClr val="black"/>
                </a:solidFill>
                <a:latin typeface="Arial" panose="020B0604020202020204" pitchFamily="34" charset="0"/>
                <a:cs typeface="Arial" panose="020B0604020202020204" pitchFamily="34" charset="0"/>
              </a:rPr>
              <a:t>D</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écima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Época; Materia (s): Común, Penal; Fuente: Gaceta del Semanario Judicial de la Federación, Libro 55, Junio de 2018, Tomo IV, página 3094; Registro Digital 2017175. </a:t>
            </a:r>
          </a:p>
        </p:txBody>
      </p:sp>
    </p:spTree>
    <p:extLst>
      <p:ext uri="{BB962C8B-B14F-4D97-AF65-F5344CB8AC3E}">
        <p14:creationId xmlns:p14="http://schemas.microsoft.com/office/powerpoint/2010/main" val="131198293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EA248BA-FBDD-ACE5-1A0F-1C7FBA69C52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887B181-1ED1-8CE1-AC5C-99576D7E0129}"/>
              </a:ext>
            </a:extLst>
          </p:cNvPr>
          <p:cNvSpPr txBox="1"/>
          <p:nvPr/>
        </p:nvSpPr>
        <p:spPr>
          <a:xfrm>
            <a:off x="3234689" y="376535"/>
            <a:ext cx="8072501" cy="36625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  R  A  C  I  A  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F0211A25-FF12-F069-6B0E-75B271DFC4AF}"/>
              </a:ext>
            </a:extLst>
          </p:cNvPr>
          <p:cNvGrpSpPr>
            <a:grpSpLocks noChangeAspect="1"/>
          </p:cNvGrpSpPr>
          <p:nvPr/>
        </p:nvGrpSpPr>
        <p:grpSpPr bwMode="auto">
          <a:xfrm>
            <a:off x="285750" y="1495336"/>
            <a:ext cx="2491740" cy="1933664"/>
            <a:chOff x="3551" y="1011"/>
            <a:chExt cx="578" cy="620"/>
          </a:xfrm>
          <a:solidFill>
            <a:srgbClr val="FFC000"/>
          </a:solidFill>
        </p:grpSpPr>
        <p:sp>
          <p:nvSpPr>
            <p:cNvPr id="5" name="Freeform 5">
              <a:extLst>
                <a:ext uri="{FF2B5EF4-FFF2-40B4-BE49-F238E27FC236}">
                  <a16:creationId xmlns:a16="http://schemas.microsoft.com/office/drawing/2014/main" id="{75392AFD-0430-B804-C04B-907B4C79ACE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EDD014A4-C8F5-6BF8-9E75-966E83471D5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64CFB7CC-3241-6331-3BB6-583D01937D78}"/>
              </a:ext>
            </a:extLst>
          </p:cNvPr>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BBEC15D3-23F7-CD8C-A2F8-A4CBC5B15A25}"/>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3512498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62307" y="67786"/>
            <a:ext cx="1103271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FLAGRANCIA. LAS CONSECUENCIAS Y EFECTOS DE LA VIOLACIÓN AL DERECHO HUMANO A LA LIBERTAD PERSONAL SON LA INVALIDEZ DE LA DETENCIÓN DE LA PERSONA Y DE LOS DATOS DE PRUEBA OBTENIDOS DIRECTA E INMEDIATAMENTE EN AQUÉLLA.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limitación al derecho humano de libertad personal es de carácter excepcionalísimo y su escrutinio del más estricto rigor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ello,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cuando se aduzca flagrancia, debe acreditarse que hubo elementos objetivos y razonables para justificar válidamente la afectación a la libertad y seguridad personal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Ello es así, en principio, porque toda persona tiene no sólo la legítima expectativa sino el derecho a no ser molestada por la autoridad, salvo por causas justificadas. Por su parte, la autoridad tiene la posibilidad de hacer indagaciones bajo el marco jurídico y conforme a las atribuciones que legalmente justifiquen su proceder. Sin embargo,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puede justificarse constitucionalmente que bajo pretexto de cumplirse con cuestiones de aducida legalidad, se actúe de manera arbitraria, lo cual debe ponderarse bajo un estándar de necesidad, razonabilidad y</a:t>
            </a: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775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12475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proporcionalidad de la medida empleada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ahí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 la detención de una persona, por aducida flagrancia, no se da bajo el respeto irrestricto del sistema constitucional y convencional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es decir,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 partir del estricto cumplimiento de los requisitos y garantías establecidos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forma mínima a favor de la persona que sufrió la detención, ésta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será considerada como arbitraria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al estar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prohibida tanto a nivel nacional como internacional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Las consecuencias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y efectos de la vulneración a lo anterior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son la invalidez</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legal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 la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propia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detención, así como de los datos de prueba obtenidos de forma directa e inmediata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con motivo de la misma; esto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conforme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además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 los principios de debido proceso y obtención de prueba lícita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aislada 1ª. CCI/2014 (10ª), Instancia: Primera Sala de la Suprema Corte de Justicia de la Nación, Décima Época, publicada en la Gaceta del Semanario Judicial de la Federación, Libro 6, tomo I, página 545, </a:t>
            </a:r>
            <a:r>
              <a:rPr kumimoji="0" lang="es-MX" sz="20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may</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 de 2014, Registro Digital 2006477, sustentada al resolver el Amparo en revisión 703/2012.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350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71317" y="67786"/>
            <a:ext cx="1102370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A LA INVIOLABILIDAD DE LAS COMUNICACIONES PRIVADAS. SU ÁMBITO DE PROTECCIÓN SE EXTIENDE A LOS DATOS ALMACENADOS EN EL TELÉFONO MÓVIL ASEGURADO A UNA PERSONA DETENIDA Y SUJETA A INVESTIGACIÓN POR LA POSIBLE COMISIÓN DE UN DELITO.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términos del artículo 16 de la Constitución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Política de los Estados Unidos Mexicanos,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intervenir una comunicación privada se requiere autorización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exclusiva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autoridad judicial federal, a petición de la autoridad federal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faculte la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 del titular del Ministerio Público de la entidad federativa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correspondiente, por lo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todas las formas existentes de comunicación y las que son fruto de la evolución tecnológica deben protegerse por el derecho fundamental a su inviolabilidad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sucede con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teléfono móvil en el que se guarda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información clasificada como privada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la Primera Sala de la Suprema Corte de Justicia de la Nación; de ahí que el ámbito de protección del derecho a la inviolabilidad de las comunicaciones privadas se extiende a los</a:t>
            </a:r>
          </a:p>
        </p:txBody>
      </p:sp>
    </p:spTree>
    <p:extLst>
      <p:ext uri="{BB962C8B-B14F-4D97-AF65-F5344CB8AC3E}">
        <p14:creationId xmlns:p14="http://schemas.microsoft.com/office/powerpoint/2010/main" val="2404709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12475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datos almacenados en tal dispositivo, ya sea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forma de texto, audio, imagen o video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lo anterior, no existe razón para restringir ese derecho a cualquier persona por la sola circunstancia de haber sido detenida y estar sujeta a investigación por la posible comisión de un delito, de manera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 la autoridad encargada de la investigación, al detenerla, advierte que trae consigo un teléfono móvil, está facultada para decretar su aseguramiento y solicitar a la autoridad judicial la intervención de las comunicaciones privadas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conforme al citado artículo 16 constitucional; sin embargo,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 se realiza esa actividad sin autorización judicial, cualquier prueba que se extraiga, 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bien, la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derive de ésta, será considerada como ilícita y no tendrá valor jurídico alguno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de Jurisprudencia 1ª./J. 115/2012 (10ª), Instancia: Primera Sala de la Suprema Corte de Justicia de la Nación, Décima Época, publicada en el Semanario Judicial de la Federación y su Gaceta, Libro XVII, tomo 1, página 431, febrero de 2013, Registro Digital 2002741, sustentada al resolver la Contradicción de Tesis 194/2012. </a:t>
            </a:r>
          </a:p>
        </p:txBody>
      </p:sp>
    </p:spTree>
    <p:extLst>
      <p:ext uri="{BB962C8B-B14F-4D97-AF65-F5344CB8AC3E}">
        <p14:creationId xmlns:p14="http://schemas.microsoft.com/office/powerpoint/2010/main" val="1067970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INVIOLABILIDAD DE LAS COMUNICACIONES PRIVADAS. LA PRUEBA QUE SE EXTRAIGA DE UN TELÉFONO MÓVIL Y SU MICROCHIP O LA QUE DERIVE DE ÉSTA, DEBE SER CONSIDERADA ILÍCITA Y NO PODRÁ SER TOMADA EN CUENTA EN CONTRA DEL DETENIDO CUANDO A PESAR DE ESTAR JUDICIALIZADA LA CARPETA DE INVESTIGACIÓN, NO SE CUENTA CON AUTORIZACIÓN JUDICIAL.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Ministerio Público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competen la conducción y el mando de la investigación de los delitos y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entre sus obligaciones se encuentran: (i) vigilar que en toda investigación se cumpla estrictamente con los derechos humanos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reconocidos en la Constitución Política de los Estados Unidos Mexicanos y en los tratados internacionales de los que el Estado Mexicano sea Parte;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ii</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solicitar al órgano jurisdiccional la autorización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actos de investigación y demás actuaciones que sean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necesarias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dentro de ésta;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iii</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ordenar o supervisar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según sea el caso,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aplicación y ejecución de las medidas necesarias para impedir que se pierdan, destruyan o alteren los indicios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una vez que tenga noticia de ellos;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iv</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cerciorarse de que se han seguido </a:t>
            </a:r>
            <a:endParaRPr kumimoji="0" lang="es-MX"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57659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71317" y="67786"/>
            <a:ext cx="1102370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las reglas y protocolos para su preservación y procesamiento; (v) iniciar la investigación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correspondiente cuando así proceda y, en su caso, ordenar la recolección de indicios y medios de prueba que deberán servir para sus respectivas resoluciones y las del órgano jurisdiccional;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recabar los elementos necesarios que determinen el daño causado por el delito y su cuantificación, para los efectos de su reparación; y,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vii</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actuar en estricto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apego a los principios de legalidad, objetividad, eficiencia, profesionalismo, honradez y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respeto a los derechos humanos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reconocidos en la Constitución. En otro aspecto, de acuerdo con el criterio de la Primera Sala de la Suprema Corte de Justicia de la Nación establecido en la jurisprudencia 1a./J. 115/2012 (10a.), de título y subtítulo: "DERECHO A LA INVIOLABILIDAD DE LAS COMUNICACIONES PRIVADAS. SU ÁMBITO DE PROTECCIÓN SE EXTIENDE A LOS DATOS ALMACENADOS EN EL TELÉFONO MÓVIL ASEGURADO A UNA PERSONA DETENIDA Y SUJETA A INVESTIGACIÓN POR LA POSIBLE COMISIÓN DE UN DELITO.",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 se trata de comunicaciones privadas, todas las formas existentes de</a:t>
            </a:r>
          </a:p>
        </p:txBody>
      </p:sp>
    </p:spTree>
    <p:extLst>
      <p:ext uri="{BB962C8B-B14F-4D97-AF65-F5344CB8AC3E}">
        <p14:creationId xmlns:p14="http://schemas.microsoft.com/office/powerpoint/2010/main" val="4180044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71317" y="67786"/>
            <a:ext cx="1102370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comunicación y aquellas que sean fruto de la evolución tecnológica; deben protegerse por el derecho fundamental a su inviolabilidad</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ahí que si conforme a los artículos 1o. de la Constitución Federal, y 1, numeral 1 y 63, numeral 1, de la Convención Americana sobre Derechos Humanos, todas las autoridades se encuentran obligadas a cumplir con el mandato constitucional y convencional de respeto y garantía de los derechos humanos,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 Ministerio Público debe solicitar una orden judicial, en los términos descritos en el artículo 16 constitucional, para extraer la información (imágenes, videos, registros de mensajes de texto, de voz, de llamadas realizadas y recibidas, correos electrónicos, etcétera) contenida en un equipo telefónico y su microchip</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asegurados, a pesar de que ya esté judicializada la carpeta de investigación, porque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esa información está catalogada como privada y es objeto de protección por el derecho de inviolabilidad de las comunicaciones privadas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incluso de las personas detenidas y sujetas a investigación por la posible comisión de un delito y, por ende,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 esa actividad de búsqueda y obtención de </a:t>
            </a: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6734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7487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56716" y="449918"/>
            <a:ext cx="1435358" cy="147032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28218" y="67786"/>
            <a:ext cx="9615893" cy="80352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DIPLOMADO  EN  DERECHO  PROBATORIO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15B0634B-377B-0C6B-CD57-7BA0D740C721}"/>
              </a:ext>
            </a:extLst>
          </p:cNvPr>
          <p:cNvGraphicFramePr>
            <a:graphicFrameLocks noGrp="1"/>
          </p:cNvGraphicFramePr>
          <p:nvPr>
            <p:extLst>
              <p:ext uri="{D42A27DB-BD31-4B8C-83A1-F6EECF244321}">
                <p14:modId xmlns:p14="http://schemas.microsoft.com/office/powerpoint/2010/main" val="297772233"/>
              </p:ext>
            </p:extLst>
          </p:nvPr>
        </p:nvGraphicFramePr>
        <p:xfrm>
          <a:off x="1928218" y="1019333"/>
          <a:ext cx="9615894" cy="5364480"/>
        </p:xfrm>
        <a:graphic>
          <a:graphicData uri="http://schemas.openxmlformats.org/drawingml/2006/table">
            <a:tbl>
              <a:tblPr firstRow="1" bandRow="1">
                <a:tableStyleId>{ED083AE6-46FA-4A59-8FB0-9F97EB10719F}</a:tableStyleId>
              </a:tblPr>
              <a:tblGrid>
                <a:gridCol w="9615894">
                  <a:extLst>
                    <a:ext uri="{9D8B030D-6E8A-4147-A177-3AD203B41FA5}">
                      <a16:colId xmlns:a16="http://schemas.microsoft.com/office/drawing/2014/main" val="1733095354"/>
                    </a:ext>
                  </a:extLst>
                </a:gridCol>
              </a:tblGrid>
              <a:tr h="370840">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marL="514350" indent="-514350" algn="ctr">
                        <a:buAutoNum type="arabicPeriod" startAt="11"/>
                      </a:pPr>
                      <a:r>
                        <a:rPr lang="es-MX" sz="2800" b="1" dirty="0">
                          <a:solidFill>
                            <a:schemeClr val="tx1"/>
                          </a:solidFill>
                          <a:latin typeface="Arial" panose="020B0604020202020204" pitchFamily="34" charset="0"/>
                          <a:cs typeface="Arial" panose="020B0604020202020204" pitchFamily="34" charset="0"/>
                        </a:rPr>
                        <a:t>LA  PRUEBA  EN  EL  VIGENTE</a:t>
                      </a:r>
                    </a:p>
                    <a:p>
                      <a:pPr marL="0" indent="0" algn="ctr">
                        <a:buNone/>
                      </a:pPr>
                      <a:r>
                        <a:rPr lang="es-MX" sz="2800" b="1" dirty="0">
                          <a:solidFill>
                            <a:schemeClr val="tx1"/>
                          </a:solidFill>
                          <a:latin typeface="Arial" panose="020B0604020202020204" pitchFamily="34" charset="0"/>
                          <a:cs typeface="Arial" panose="020B0604020202020204" pitchFamily="34" charset="0"/>
                        </a:rPr>
                        <a:t>DERECHO  PROCESAL  ELECTORAL</a:t>
                      </a:r>
                    </a:p>
                    <a:p>
                      <a:pPr algn="ctr"/>
                      <a:endParaRPr lang="es-MX"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44268257"/>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11.1  MEDIOS  O  ELEMENTOS  DE  PRUEBA</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49999088"/>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11.2  OFRECIMIENTO  Y  APORTACIÓN  DE  PRUEBAS</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8347512"/>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11.3  SISTEMAS DE VALORACIÓN  DE  PRUEBAS</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68156599"/>
                  </a:ext>
                </a:extLst>
              </a:tr>
            </a:tbl>
          </a:graphicData>
        </a:graphic>
      </p:graphicFrame>
    </p:spTree>
    <p:extLst>
      <p:ext uri="{BB962C8B-B14F-4D97-AF65-F5344CB8AC3E}">
        <p14:creationId xmlns:p14="http://schemas.microsoft.com/office/powerpoint/2010/main" val="1039064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71317" y="67786"/>
            <a:ext cx="11023701" cy="4647426"/>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información se realiza sin la autorización judicial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correspondiente, 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vulnera el derecho fundamental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legalidad. Así,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cualquier dato de prueba que se extraiga de esos dispositivos sin autorización judicial, o los que deriven de éstos, deben considerarse ilícitos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no podrán tomarse en cuenta en perjuicio del detenido.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aislada XVII.1°. P.A.86 P (10ª), Instancia: Tribunales Colegiados de Circuito, Décima Época, publicada en la Gaceta del Semanario Judicial de la Federación, Libro 65, tomo III, página 2043, abril de 2019, Registro Digital 2019633, sustentada por el Primer Tribunal Colegiado en Materias Penal y Administrativa del Décimo séptimo Circuito.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40912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5AC8BEAB-3FD6-A1E6-9898-3DE396F91D3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1416EA7-E765-37DE-06C3-3C2E717D5634}"/>
              </a:ext>
            </a:extLst>
          </p:cNvPr>
          <p:cNvSpPr txBox="1"/>
          <p:nvPr/>
        </p:nvSpPr>
        <p:spPr>
          <a:xfrm>
            <a:off x="3057406" y="324349"/>
            <a:ext cx="8932664"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PRUEBA</a:t>
            </a: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ILÍCITA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2639AEF4-4C2E-24FA-457C-2A7318151949}"/>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ADF752A2-18B9-86E9-2484-E2C167AEE69E}"/>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A95705B4-1645-EAB8-7CAE-DF8BA2CF43E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B65C9710-4821-6ABB-977B-C9B21944D835}"/>
              </a:ext>
            </a:extLst>
          </p:cNvPr>
          <p:cNvSpPr/>
          <p:nvPr/>
        </p:nvSpPr>
        <p:spPr>
          <a:xfrm>
            <a:off x="0" y="5109210"/>
            <a:ext cx="12192000" cy="17487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DCD9A78F-C6A6-F70D-3A4E-5B8F3602651B}"/>
              </a:ext>
            </a:extLst>
          </p:cNvPr>
          <p:cNvPicPr>
            <a:picLocks noChangeAspect="1"/>
          </p:cNvPicPr>
          <p:nvPr/>
        </p:nvPicPr>
        <p:blipFill>
          <a:blip r:embed="rId2"/>
          <a:stretch>
            <a:fillRect/>
          </a:stretch>
        </p:blipFill>
        <p:spPr>
          <a:xfrm>
            <a:off x="2948940" y="5303520"/>
            <a:ext cx="6149340" cy="1411607"/>
          </a:xfrm>
          <a:prstGeom prst="rect">
            <a:avLst/>
          </a:prstGeom>
        </p:spPr>
      </p:pic>
    </p:spTree>
    <p:extLst>
      <p:ext uri="{BB962C8B-B14F-4D97-AF65-F5344CB8AC3E}">
        <p14:creationId xmlns:p14="http://schemas.microsoft.com/office/powerpoint/2010/main" val="1331455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36516" y="501353"/>
            <a:ext cx="1328057" cy="1105580"/>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11925" y="104967"/>
            <a:ext cx="9725727"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CONCEPTO  DE  PRUEBA  ILÍCITA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11925" y="1185341"/>
            <a:ext cx="9725727" cy="470898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…Son pruebas </a:t>
            </a:r>
            <a:r>
              <a:rPr kumimoji="0" lang="es-MX" sz="24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ilícitas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las que están expresa o tácitamente prohibidas por la ley o atentan contra la moral y las buenas costumbres del respectivo medio social o contra la dignidad y libertad de la persona humana o violan sus derechos fundamentales que la Constitución y la ley amparan; si la ley prohíbe el medio de prueba o su empleo en un caso particular o el procedimiento para obtenerlo, su ilicitud resultará evidente y expresa, pero, cualquiera que sea el sistema procesal vigente, debe considerarse implícitamente consagrada la prohibición de utilizar pruebas cuya ilicitud sea evidente.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DEVIS ECHANDÍA, Hernando,</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Teoría General de la Prueba Judicial</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tomo I, quinta edición, Editorial Temis, S. A., Bogotá, Colombia, 2002, p. 517.</a:t>
            </a:r>
          </a:p>
        </p:txBody>
      </p:sp>
    </p:spTree>
    <p:extLst>
      <p:ext uri="{BB962C8B-B14F-4D97-AF65-F5344CB8AC3E}">
        <p14:creationId xmlns:p14="http://schemas.microsoft.com/office/powerpoint/2010/main" val="109409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3285" y="328621"/>
            <a:ext cx="1474519" cy="126069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11925" y="104967"/>
            <a:ext cx="9725727"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CAUSAS  DE  ILICITUD  DE  LA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11924" y="1043730"/>
            <a:ext cx="9725727"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ilicitud de la prueba puede resultar de varias causas: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1ª) Puede radicar en el medio mismo, como la inspección judicial sobre los hechos de estupro o una violencia carnal, que implique repetición de los mismos hechos ante el funcionario, o la exploración del subconsciente contra la voluntad del sujeto y anulando su personalidad por medios físicos o psíquicos.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2ª) Puede consistir en el procedimiento empleado para obtener la prueba, por sí misma lícita, como la confesión y el testimonio obtenidos mediante el uso del tormento físico o moral o de drogas que destruyan el libre albedrío, los documentos obtenidos por hurto o violencia, los documentos públicos o privados aducidos subrepticiamente al proceso o aprehendidos por el juez por medios</a:t>
            </a:r>
          </a:p>
        </p:txBody>
      </p:sp>
    </p:spTree>
    <p:extLst>
      <p:ext uri="{BB962C8B-B14F-4D97-AF65-F5344CB8AC3E}">
        <p14:creationId xmlns:p14="http://schemas.microsoft.com/office/powerpoint/2010/main" val="1281715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36071" y="501353"/>
            <a:ext cx="1528947" cy="132329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11925" y="104967"/>
            <a:ext cx="9725727"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CAUSAS  DE  ILICITUD  DE  LA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11924" y="1043730"/>
            <a:ext cx="9725727"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ilegales, el dictamen de peritos o el testimonio o la confesión logrados mediante cohecho o violencia.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3ª) Puede radicar en la violación de una norma legal que prohíba utilizar cierto medio de prueba, autorizado en general, para un caso determinado o respecto de ciertos hechos… como el testimonio que viole el secreto profesional del médico, el confesor o el abogado, cuando la ley lo consagre para fines procesales en lo civil o en lo penal o la inspección judicial que viole la reserva legal de la correspondencia privada o de las declaraciones de renta y patrimonio para efectos impositivos.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4ª) Puede hablarse también de ilicitud de la prueba cuando existe una expresa prohibición legal de investigar el hecho sobre el cual </a:t>
            </a:r>
          </a:p>
        </p:txBody>
      </p:sp>
    </p:spTree>
    <p:extLst>
      <p:ext uri="{BB962C8B-B14F-4D97-AF65-F5344CB8AC3E}">
        <p14:creationId xmlns:p14="http://schemas.microsoft.com/office/powerpoint/2010/main" val="1054587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554346" y="461963"/>
            <a:ext cx="674380"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11925" y="104967"/>
            <a:ext cx="9725727"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CAUSAS  DE  ILICITUD  DE  LA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11924" y="1043730"/>
            <a:ext cx="9725727" cy="440120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t>
            </a:r>
            <a:r>
              <a:rPr kumimoji="0" lang="es-MX"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ersa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como la paternidad del hijo de mujer casada, en vida del marido, a petición de terceros… pero entonces la ilicitud se refiere en realidad a la investigación y no a las pruebas utilizadas.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5ª) En un sistema de prueba legal… será ilícito todo medio que no pueda quedar incluido entre los legalmente autorizados; pero esto será de muy rara ocurrencia, porque es difícil encontrar alguno que no tenga el carácter de documento, o indicio, o testimonio, o dictamen de perito, o confesión…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DEVIS ECHANDÍA, Hernando,</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Teoría General de la Prueba Judicial</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tomo I, quinta edición, Editorial Temis, S. A., Bogotá, Colombia, 2002, pp. 517-518.</a:t>
            </a:r>
          </a:p>
        </p:txBody>
      </p:sp>
    </p:spTree>
    <p:extLst>
      <p:ext uri="{BB962C8B-B14F-4D97-AF65-F5344CB8AC3E}">
        <p14:creationId xmlns:p14="http://schemas.microsoft.com/office/powerpoint/2010/main" val="1917037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9C7AA2D4-916F-B45E-C1F6-C2206A7D8CC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6175575-480F-E45B-A49D-F0190B628039}"/>
              </a:ext>
            </a:extLst>
          </p:cNvPr>
          <p:cNvSpPr txBox="1"/>
          <p:nvPr/>
        </p:nvSpPr>
        <p:spPr>
          <a:xfrm>
            <a:off x="3057406" y="324349"/>
            <a:ext cx="8932664"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11.1  MEDIOS  O  ELEMENTOS  DE  PRUEBA</a:t>
            </a: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LA  VIGENTE  LEY  PROCESAL ELECTORAL</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45855D09-FDC5-8F4B-F5FF-623975D81A42}"/>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5651D629-4F3A-8592-EB5E-D5BC5ED2359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7E7D06F3-6B09-2B3D-4966-FA4DB53E9C7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1BE96894-C970-DA58-1D7F-5A3754D59839}"/>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A71E5BB5-6E01-881E-B0CB-DBD3B6A0F9A0}"/>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1780697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BBD37-31AA-713D-5D8D-53E256F3D19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2A623D3-EFA6-60A6-3D11-002CA872D82B}"/>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26AE5D2-635D-9B97-AFFA-536B63908339}"/>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B5DBD0A3-7875-D7CA-EAEB-8693C70103A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9842949-CAB1-89D6-BB24-A090DB7E4D3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6212A7B-04E1-4675-0D7C-09616839A810}"/>
              </a:ext>
            </a:extLst>
          </p:cNvPr>
          <p:cNvSpPr/>
          <p:nvPr/>
        </p:nvSpPr>
        <p:spPr>
          <a:xfrm>
            <a:off x="1191491" y="67786"/>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p:txBody>
      </p:sp>
      <p:pic>
        <p:nvPicPr>
          <p:cNvPr id="29" name="Imagen 28">
            <a:extLst>
              <a:ext uri="{FF2B5EF4-FFF2-40B4-BE49-F238E27FC236}">
                <a16:creationId xmlns:a16="http://schemas.microsoft.com/office/drawing/2014/main" id="{F92FBA74-1643-7DE4-DF66-329BE82C5592}"/>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9064699-415F-E49E-F66B-99A595A3EC56}"/>
              </a:ext>
            </a:extLst>
          </p:cNvPr>
          <p:cNvSpPr txBox="1"/>
          <p:nvPr/>
        </p:nvSpPr>
        <p:spPr>
          <a:xfrm>
            <a:off x="1191491" y="987392"/>
            <a:ext cx="10875818"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Para la resolución de los medios de impugnación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previstos en esta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podrán ser ofrecidas y admitidas las pruebas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siguientes: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Documentales públicas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Documentales privadas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Técnicas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Presuncionales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legales y humanas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Instrumental de actuaciones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La confesional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testimonial también podrán ser ofrecidas y admitidas cuando versen sobre declaraciones que consten en acta levantada ante fedatario público que las haya recibido directamente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declarantes,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siempre que estos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últimos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queden debidamente identificados y asienten la razón de su dicho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723112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C104-7D48-DB89-9504-D6D869AAC67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0175D16-DFB4-9FC2-A487-1D5AF4319A52}"/>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7A22EDE3-BB1D-5204-CAA4-693582143155}"/>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C7D7C501-B982-DE64-FEBC-879621FCDE1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00744B2-5277-C159-19AC-88DB0250FB6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01EB91D-1811-6C38-058A-FCFF67D999EF}"/>
              </a:ext>
            </a:extLst>
          </p:cNvPr>
          <p:cNvSpPr/>
          <p:nvPr/>
        </p:nvSpPr>
        <p:spPr>
          <a:xfrm>
            <a:off x="1191491" y="7845"/>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p:txBody>
      </p:sp>
      <p:pic>
        <p:nvPicPr>
          <p:cNvPr id="29" name="Imagen 28">
            <a:extLst>
              <a:ext uri="{FF2B5EF4-FFF2-40B4-BE49-F238E27FC236}">
                <a16:creationId xmlns:a16="http://schemas.microsoft.com/office/drawing/2014/main" id="{EAA9BA0B-499B-5734-FE1D-520EFAA5B1F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EC382F1-A9EF-A4FE-BD27-74500C1F0BD3}"/>
              </a:ext>
            </a:extLst>
          </p:cNvPr>
          <p:cNvSpPr txBox="1"/>
          <p:nvPr/>
        </p:nvSpPr>
        <p:spPr>
          <a:xfrm>
            <a:off x="1191491" y="912315"/>
            <a:ext cx="10875818"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Los órganos competentes para resolver podrán ordenar el desahogo de reconocimientos o inspecciones judiciales, así como de pruebas periciales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cuando la violación reclamada lo amerite, los plazos permitan su desahogo y se estimen determinantes para que con su perfeccionamiento se pueda modificar, revocar o anular el acto o resolución impugnado.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los efectos de esta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serán documentales públicas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Las actas oficiales de las mesas directivas de casilla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de los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diferentes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cómputos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consignen resultados electorales.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Serán actas oficiales las originales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copias autógrafas 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copias certificadas que deben constar en los expedientes de cada elección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Los demás documentos originales expedidos por los órganos o funcionarios electorales, dentro del ámbito de su competencia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394955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99D19-BA37-FDA3-EF9B-402157F1C3C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19821C0-11B0-8051-F7D0-BD985EEEC40F}"/>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51609B1-A59D-A541-3A8E-6AE7B2707052}"/>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FE5B70CB-AF11-0D29-5BD4-5B89B15F3E2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C1BBE83-A3BB-79F7-1F95-B1E72BDD5B9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25BFA9EB-83E7-96C1-1B0C-840EB248D16D}"/>
              </a:ext>
            </a:extLst>
          </p:cNvPr>
          <p:cNvSpPr/>
          <p:nvPr/>
        </p:nvSpPr>
        <p:spPr>
          <a:xfrm>
            <a:off x="1191491" y="67786"/>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p:txBody>
      </p:sp>
      <p:pic>
        <p:nvPicPr>
          <p:cNvPr id="29" name="Imagen 28">
            <a:extLst>
              <a:ext uri="{FF2B5EF4-FFF2-40B4-BE49-F238E27FC236}">
                <a16:creationId xmlns:a16="http://schemas.microsoft.com/office/drawing/2014/main" id="{C7AFB037-4E74-A034-CBB1-DE39B9CD9AA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66FB846-ED9E-7E82-92F7-0B63F1D038D8}"/>
              </a:ext>
            </a:extLst>
          </p:cNvPr>
          <p:cNvSpPr txBox="1"/>
          <p:nvPr/>
        </p:nvSpPr>
        <p:spPr>
          <a:xfrm>
            <a:off x="1191491" y="987392"/>
            <a:ext cx="10875818"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Los documentos expedidos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dentro del ámbito de sus facultades,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autoridades federales, estatales y municipales;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Los documentos expedidos por quienes estén investidos de fe pública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acuerdo con la ley, siempre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consignen hechos que les consten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Serán documentales privadas todos los demás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documentos o actas que aporten las partes, siempre que resulten pertinentes y relacionados con sus pretensiones.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considerarán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técnicas las fotografías, otros medios de reproducción de imágenes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general, todos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aquellos elementos aportados por los descubrimientos de la ciencia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puedan ser</a:t>
            </a:r>
          </a:p>
        </p:txBody>
      </p:sp>
    </p:spTree>
    <p:extLst>
      <p:ext uri="{BB962C8B-B14F-4D97-AF65-F5344CB8AC3E}">
        <p14:creationId xmlns:p14="http://schemas.microsoft.com/office/powerpoint/2010/main" val="109123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BEA42585-18BC-5F4A-9B9F-B43CDCE41A1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BEBC465-F17E-77B6-E152-75EA8A3AC7D5}"/>
              </a:ext>
            </a:extLst>
          </p:cNvPr>
          <p:cNvSpPr txBox="1"/>
          <p:nvPr/>
        </p:nvSpPr>
        <p:spPr>
          <a:xfrm>
            <a:off x="2697480" y="324349"/>
            <a:ext cx="9292590"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  APUNTAMIENTO  PREVIO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¿CON  QUÉ  SE  PRUEBA?</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¿QUÉ  PRUEBAS  SON  ADMISIBLES  EN  EL  DERECHO  PROCESAL  EN  GENERAL?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E95AE5FB-B894-2EE5-5E0B-8B01E6F65926}"/>
              </a:ext>
            </a:extLst>
          </p:cNvPr>
          <p:cNvGrpSpPr>
            <a:grpSpLocks noChangeAspect="1"/>
          </p:cNvGrpSpPr>
          <p:nvPr/>
        </p:nvGrpSpPr>
        <p:grpSpPr bwMode="auto">
          <a:xfrm>
            <a:off x="489098" y="1495336"/>
            <a:ext cx="1747404" cy="1449911"/>
            <a:chOff x="3551" y="1011"/>
            <a:chExt cx="578" cy="620"/>
          </a:xfrm>
          <a:solidFill>
            <a:srgbClr val="FFC000"/>
          </a:solidFill>
        </p:grpSpPr>
        <p:sp>
          <p:nvSpPr>
            <p:cNvPr id="5" name="Freeform 5">
              <a:extLst>
                <a:ext uri="{FF2B5EF4-FFF2-40B4-BE49-F238E27FC236}">
                  <a16:creationId xmlns:a16="http://schemas.microsoft.com/office/drawing/2014/main" id="{D0555A3B-182A-3E98-D5AB-861CD31C974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CAE564B2-DE8D-D324-0F3F-B2BBFCF95C7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3C587C2B-43A8-E02C-E478-F77286810FFC}"/>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15636D40-6EDC-6AD9-7FD9-8800EE64488D}"/>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1122065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B589C-1A9E-EAFA-84FD-973CC3B1309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7C86EF0-E971-C9FD-5D96-BC94FDCB43E7}"/>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1575ADC-FBD9-FF89-90CE-B3DF695F0F75}"/>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49142F38-B357-ADCC-DE52-0A14C7964F6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6FFAB9F-9425-08E9-8CC4-19623004DA8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0BFEC3A2-3040-0185-E852-F68FB7B0390C}"/>
              </a:ext>
            </a:extLst>
          </p:cNvPr>
          <p:cNvSpPr/>
          <p:nvPr/>
        </p:nvSpPr>
        <p:spPr>
          <a:xfrm>
            <a:off x="1191491" y="67786"/>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p:txBody>
      </p:sp>
      <p:pic>
        <p:nvPicPr>
          <p:cNvPr id="29" name="Imagen 28">
            <a:extLst>
              <a:ext uri="{FF2B5EF4-FFF2-40B4-BE49-F238E27FC236}">
                <a16:creationId xmlns:a16="http://schemas.microsoft.com/office/drawing/2014/main" id="{E5368062-05E3-95C1-F3C3-3E64399F8610}"/>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CB46B56-7F2C-DBA1-E578-9C4C6BEE3C0E}"/>
              </a:ext>
            </a:extLst>
          </p:cNvPr>
          <p:cNvSpPr txBox="1"/>
          <p:nvPr/>
        </p:nvSpPr>
        <p:spPr>
          <a:xfrm>
            <a:off x="1191491" y="987392"/>
            <a:ext cx="10875818"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desahogados sin necesidad de peritos o instrumentos, accesorios, aparatos o maquinaria que no estén al alcance del órgano competente para resolver. En estos casos,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aportante deberá señalar concretamente lo que pretende acreditar, identificando a las personas, los lugares y las circunstancias de modo y tiempo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reproduce la prueba.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La pericial sólo podrá ser ofrecida y admitida en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aquellos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medios de impugnación no vinculados al proceso electoral y a sus resultados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siempre y cuando su desahogo sea posible en los plazos legalmente establecidos.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su ofrecimiento deberán cumplirse los siguientes requisitos: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Ser ofrecida junto con el escrito de impugnación;</a:t>
            </a:r>
          </a:p>
        </p:txBody>
      </p:sp>
    </p:spTree>
    <p:extLst>
      <p:ext uri="{BB962C8B-B14F-4D97-AF65-F5344CB8AC3E}">
        <p14:creationId xmlns:p14="http://schemas.microsoft.com/office/powerpoint/2010/main" val="1977880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CE6D0-B7FE-78BA-49D7-30ADF2B6914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F05FB34-EB4D-12AB-6973-E60F19189ADD}"/>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273C49C-6F6B-5E63-7021-230867CF20A5}"/>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4C51C3BB-7FAA-FAA3-8C9C-9689B45B8D8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69A11BB-B591-5626-6AEB-7DF33DAED4B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4C03377-6692-B8F8-8909-568738656966}"/>
              </a:ext>
            </a:extLst>
          </p:cNvPr>
          <p:cNvSpPr/>
          <p:nvPr/>
        </p:nvSpPr>
        <p:spPr>
          <a:xfrm>
            <a:off x="1191491" y="67786"/>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p:txBody>
      </p:sp>
      <p:pic>
        <p:nvPicPr>
          <p:cNvPr id="29" name="Imagen 28">
            <a:extLst>
              <a:ext uri="{FF2B5EF4-FFF2-40B4-BE49-F238E27FC236}">
                <a16:creationId xmlns:a16="http://schemas.microsoft.com/office/drawing/2014/main" id="{5E4198E6-BE99-F3D9-0D79-7679CCD2291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48246A9-446F-075A-7801-AC78D2B66BA1}"/>
              </a:ext>
            </a:extLst>
          </p:cNvPr>
          <p:cNvSpPr txBox="1"/>
          <p:nvPr/>
        </p:nvSpPr>
        <p:spPr>
          <a:xfrm>
            <a:off x="1191491" y="987392"/>
            <a:ext cx="10875818" cy="378565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Señalarse la materia sobre la que versará</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prueba,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exhibiendo el cuestionario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respectivo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copia para cada una de las partes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Especificarse lo que pretenda acreditarse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la misma;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Señalarse el nombre del perito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se proponga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exhibir su acreditación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técnica.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4839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2872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675" y="526986"/>
            <a:ext cx="998478" cy="977350"/>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482873" y="77254"/>
            <a:ext cx="10612452" cy="117311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SISTEMA  DE  LA  PRUEBA  LEGAL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ARTÍCULO 14.1</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2F3FE71F-ACAB-4DD8-FAE3-A69A546E490B}"/>
              </a:ext>
            </a:extLst>
          </p:cNvPr>
          <p:cNvGraphicFramePr>
            <a:graphicFrameLocks noGrp="1"/>
          </p:cNvGraphicFramePr>
          <p:nvPr>
            <p:extLst>
              <p:ext uri="{D42A27DB-BD31-4B8C-83A1-F6EECF244321}">
                <p14:modId xmlns:p14="http://schemas.microsoft.com/office/powerpoint/2010/main" val="2644919406"/>
              </p:ext>
            </p:extLst>
          </p:nvPr>
        </p:nvGraphicFramePr>
        <p:xfrm>
          <a:off x="1483000" y="1504336"/>
          <a:ext cx="10566433" cy="4799986"/>
        </p:xfrm>
        <a:graphic>
          <a:graphicData uri="http://schemas.openxmlformats.org/drawingml/2006/table">
            <a:tbl>
              <a:tblPr firstRow="1" bandRow="1">
                <a:tableStyleId>{E269D01E-BC32-4049-B463-5C60D7B0CCD2}</a:tableStyleId>
              </a:tblPr>
              <a:tblGrid>
                <a:gridCol w="5182781">
                  <a:extLst>
                    <a:ext uri="{9D8B030D-6E8A-4147-A177-3AD203B41FA5}">
                      <a16:colId xmlns:a16="http://schemas.microsoft.com/office/drawing/2014/main" val="135083847"/>
                    </a:ext>
                  </a:extLst>
                </a:gridCol>
                <a:gridCol w="5383652">
                  <a:extLst>
                    <a:ext uri="{9D8B030D-6E8A-4147-A177-3AD203B41FA5}">
                      <a16:colId xmlns:a16="http://schemas.microsoft.com/office/drawing/2014/main" val="3371663049"/>
                    </a:ext>
                  </a:extLst>
                </a:gridCol>
              </a:tblGrid>
              <a:tr h="748206">
                <a:tc>
                  <a:txBody>
                    <a:bodyPr/>
                    <a:lstStyle/>
                    <a:p>
                      <a:pPr algn="just"/>
                      <a:r>
                        <a:rPr lang="es-MX" sz="2400" b="1" dirty="0">
                          <a:solidFill>
                            <a:schemeClr val="tx1"/>
                          </a:solidFill>
                          <a:latin typeface="Arial" panose="020B0604020202020204" pitchFamily="34" charset="0"/>
                          <a:cs typeface="Arial" panose="020B0604020202020204" pitchFamily="34" charset="0"/>
                        </a:rPr>
                        <a:t>DOCUMENTOS PÚBLICOS</a:t>
                      </a:r>
                    </a:p>
                  </a:txBody>
                  <a:tcPr/>
                </a:tc>
                <a:tc>
                  <a:txBody>
                    <a:bodyPr/>
                    <a:lstStyle/>
                    <a:p>
                      <a:pPr algn="just"/>
                      <a:r>
                        <a:rPr lang="es-MX" sz="2400" b="1" dirty="0">
                          <a:solidFill>
                            <a:schemeClr val="tx1"/>
                          </a:solidFill>
                          <a:latin typeface="Arial" panose="020B0604020202020204" pitchFamily="34" charset="0"/>
                          <a:cs typeface="Arial" panose="020B0604020202020204" pitchFamily="34" charset="0"/>
                        </a:rPr>
                        <a:t>DOCUMENTOS PRIVADOS</a:t>
                      </a:r>
                    </a:p>
                  </a:txBody>
                  <a:tcPr/>
                </a:tc>
                <a:extLst>
                  <a:ext uri="{0D108BD9-81ED-4DB2-BD59-A6C34878D82A}">
                    <a16:rowId xmlns:a16="http://schemas.microsoft.com/office/drawing/2014/main" val="2066949359"/>
                  </a:ext>
                </a:extLst>
              </a:tr>
              <a:tr h="748206">
                <a:tc>
                  <a:txBody>
                    <a:bodyPr/>
                    <a:lstStyle/>
                    <a:p>
                      <a:pPr algn="just"/>
                      <a:r>
                        <a:rPr lang="es-MX" sz="2400" b="1" dirty="0">
                          <a:solidFill>
                            <a:schemeClr val="tx1"/>
                          </a:solidFill>
                          <a:latin typeface="Arial" panose="020B0604020202020204" pitchFamily="34" charset="0"/>
                          <a:cs typeface="Arial" panose="020B0604020202020204" pitchFamily="34" charset="0"/>
                        </a:rPr>
                        <a:t>TÉCNICAS (CIENTÍFICAS)</a:t>
                      </a:r>
                    </a:p>
                  </a:txBody>
                  <a:tcPr/>
                </a:tc>
                <a:tc>
                  <a:txBody>
                    <a:bodyPr/>
                    <a:lstStyle/>
                    <a:p>
                      <a:pPr algn="just"/>
                      <a:r>
                        <a:rPr lang="es-MX" sz="2400" b="1" dirty="0">
                          <a:solidFill>
                            <a:schemeClr val="tx1"/>
                          </a:solidFill>
                          <a:latin typeface="Arial" panose="020B0604020202020204" pitchFamily="34" charset="0"/>
                          <a:cs typeface="Arial" panose="020B0604020202020204" pitchFamily="34" charset="0"/>
                        </a:rPr>
                        <a:t>PRESUNCIONES LEGALES</a:t>
                      </a:r>
                    </a:p>
                  </a:txBody>
                  <a:tcPr/>
                </a:tc>
                <a:extLst>
                  <a:ext uri="{0D108BD9-81ED-4DB2-BD59-A6C34878D82A}">
                    <a16:rowId xmlns:a16="http://schemas.microsoft.com/office/drawing/2014/main" val="1976915958"/>
                  </a:ext>
                </a:extLst>
              </a:tr>
              <a:tr h="866204">
                <a:tc>
                  <a:txBody>
                    <a:bodyPr/>
                    <a:lstStyle/>
                    <a:p>
                      <a:pPr algn="just"/>
                      <a:r>
                        <a:rPr lang="es-MX" sz="2400" b="1" dirty="0">
                          <a:solidFill>
                            <a:schemeClr val="tx1"/>
                          </a:solidFill>
                          <a:latin typeface="Arial" panose="020B0604020202020204" pitchFamily="34" charset="0"/>
                          <a:cs typeface="Arial" panose="020B0604020202020204" pitchFamily="34" charset="0"/>
                        </a:rPr>
                        <a:t>PRESUNCIONES HUMANAS</a:t>
                      </a:r>
                    </a:p>
                  </a:txBody>
                  <a:tcPr/>
                </a:tc>
                <a:tc>
                  <a:txBody>
                    <a:bodyPr/>
                    <a:lstStyle/>
                    <a:p>
                      <a:pPr algn="just"/>
                      <a:r>
                        <a:rPr lang="es-MX" sz="2400" b="1" dirty="0">
                          <a:solidFill>
                            <a:schemeClr val="tx1"/>
                          </a:solidFill>
                          <a:latin typeface="Arial" panose="020B0604020202020204" pitchFamily="34" charset="0"/>
                          <a:cs typeface="Arial" panose="020B0604020202020204" pitchFamily="34" charset="0"/>
                        </a:rPr>
                        <a:t>INSTRUMENTAL DE ACTUACIONES</a:t>
                      </a:r>
                    </a:p>
                  </a:txBody>
                  <a:tcPr/>
                </a:tc>
                <a:extLst>
                  <a:ext uri="{0D108BD9-81ED-4DB2-BD59-A6C34878D82A}">
                    <a16:rowId xmlns:a16="http://schemas.microsoft.com/office/drawing/2014/main" val="4108772421"/>
                  </a:ext>
                </a:extLst>
              </a:tr>
              <a:tr h="748206">
                <a:tc>
                  <a:txBody>
                    <a:bodyPr/>
                    <a:lstStyle/>
                    <a:p>
                      <a:pPr algn="just"/>
                      <a:r>
                        <a:rPr lang="es-MX" sz="2400" b="1" dirty="0">
                          <a:solidFill>
                            <a:schemeClr val="tx1"/>
                          </a:solidFill>
                          <a:latin typeface="Arial" panose="020B0604020202020204" pitchFamily="34" charset="0"/>
                          <a:cs typeface="Arial" panose="020B0604020202020204" pitchFamily="34" charset="0"/>
                        </a:rPr>
                        <a:t>CONFESIÓN</a:t>
                      </a:r>
                    </a:p>
                  </a:txBody>
                  <a:tcPr/>
                </a:tc>
                <a:tc>
                  <a:txBody>
                    <a:bodyPr/>
                    <a:lstStyle/>
                    <a:p>
                      <a:pPr algn="just"/>
                      <a:r>
                        <a:rPr lang="es-MX" sz="2400" b="1" dirty="0">
                          <a:solidFill>
                            <a:schemeClr val="tx1"/>
                          </a:solidFill>
                          <a:latin typeface="Arial" panose="020B0604020202020204" pitchFamily="34" charset="0"/>
                          <a:cs typeface="Arial" panose="020B0604020202020204" pitchFamily="34" charset="0"/>
                        </a:rPr>
                        <a:t>TESTIMONIO</a:t>
                      </a:r>
                    </a:p>
                  </a:txBody>
                  <a:tcPr/>
                </a:tc>
                <a:extLst>
                  <a:ext uri="{0D108BD9-81ED-4DB2-BD59-A6C34878D82A}">
                    <a16:rowId xmlns:a16="http://schemas.microsoft.com/office/drawing/2014/main" val="3465690200"/>
                  </a:ext>
                </a:extLst>
              </a:tr>
              <a:tr h="866204">
                <a:tc>
                  <a:txBody>
                    <a:bodyPr/>
                    <a:lstStyle/>
                    <a:p>
                      <a:pPr algn="just"/>
                      <a:r>
                        <a:rPr lang="es-MX" sz="2400" b="1" dirty="0">
                          <a:solidFill>
                            <a:schemeClr val="tx1"/>
                          </a:solidFill>
                          <a:latin typeface="Arial" panose="020B0604020202020204" pitchFamily="34" charset="0"/>
                          <a:cs typeface="Arial" panose="020B0604020202020204" pitchFamily="34" charset="0"/>
                        </a:rPr>
                        <a:t>PERICIAL  (RESTRINGIDA)</a:t>
                      </a:r>
                    </a:p>
                  </a:txBody>
                  <a:tcPr/>
                </a:tc>
                <a:tc>
                  <a:txBody>
                    <a:bodyPr/>
                    <a:lstStyle/>
                    <a:p>
                      <a:pPr algn="just"/>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92723877"/>
                  </a:ext>
                </a:extLst>
              </a:tr>
              <a:tr h="748206">
                <a:tc>
                  <a:txBody>
                    <a:bodyPr/>
                    <a:lstStyle/>
                    <a:p>
                      <a:pPr algn="just"/>
                      <a:r>
                        <a:rPr lang="es-MX" sz="2400" b="1" dirty="0">
                          <a:solidFill>
                            <a:schemeClr val="tx1"/>
                          </a:solidFill>
                          <a:latin typeface="Arial" panose="020B0604020202020204" pitchFamily="34" charset="0"/>
                          <a:cs typeface="Arial" panose="020B0604020202020204" pitchFamily="34" charset="0"/>
                        </a:rPr>
                        <a:t>TEPJF:   PERICIAL</a:t>
                      </a:r>
                    </a:p>
                  </a:txBody>
                  <a:tcPr/>
                </a:tc>
                <a:tc>
                  <a:txBody>
                    <a:bodyPr/>
                    <a:lstStyle/>
                    <a:p>
                      <a:pPr algn="just"/>
                      <a:r>
                        <a:rPr lang="es-MX" sz="2400" b="1" dirty="0">
                          <a:solidFill>
                            <a:schemeClr val="tx1"/>
                          </a:solidFill>
                          <a:latin typeface="Arial" panose="020B0604020202020204" pitchFamily="34" charset="0"/>
                          <a:cs typeface="Arial" panose="020B0604020202020204" pitchFamily="34" charset="0"/>
                        </a:rPr>
                        <a:t>TEPJF: RECONOCIMIENTO O INSPECCIÓN JURISDICCIONAL</a:t>
                      </a:r>
                    </a:p>
                  </a:txBody>
                  <a:tcPr/>
                </a:tc>
                <a:extLst>
                  <a:ext uri="{0D108BD9-81ED-4DB2-BD59-A6C34878D82A}">
                    <a16:rowId xmlns:a16="http://schemas.microsoft.com/office/drawing/2014/main" val="1571907749"/>
                  </a:ext>
                </a:extLst>
              </a:tr>
            </a:tbl>
          </a:graphicData>
        </a:graphic>
      </p:graphicFrame>
    </p:spTree>
    <p:extLst>
      <p:ext uri="{BB962C8B-B14F-4D97-AF65-F5344CB8AC3E}">
        <p14:creationId xmlns:p14="http://schemas.microsoft.com/office/powerpoint/2010/main" val="1697517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9C7AA2D4-916F-B45E-C1F6-C2206A7D8CC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6175575-480F-E45B-A49D-F0190B628039}"/>
              </a:ext>
            </a:extLst>
          </p:cNvPr>
          <p:cNvSpPr txBox="1"/>
          <p:nvPr/>
        </p:nvSpPr>
        <p:spPr>
          <a:xfrm>
            <a:off x="3057406" y="324349"/>
            <a:ext cx="8932664"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VIGENTE</a:t>
            </a:r>
            <a:r>
              <a:rPr lang="en-GB" sz="3200" b="1" dirty="0">
                <a:solidFill>
                  <a:prstClr val="white"/>
                </a:solidFill>
                <a:latin typeface="Arial" panose="020B0604020202020204" pitchFamily="34" charset="0"/>
                <a:cs typeface="Arial" panose="020B0604020202020204" pitchFamily="34" charset="0"/>
              </a:rPr>
              <a:t>  </a:t>
            </a: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PROHIBICIÓN  DE  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PRUEBA  PERICIAL  ES  CONSTITUCIONAL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45855D09-FDC5-8F4B-F5FF-623975D81A42}"/>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5651D629-4F3A-8592-EB5E-D5BC5ED2359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7E7D06F3-6B09-2B3D-4966-FA4DB53E9C7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1BE96894-C970-DA58-1D7F-5A3754D59839}"/>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A71E5BB5-6E01-881E-B0CB-DBD3B6A0F9A0}"/>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5567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0029-9464-B3DE-5A34-04CF68662CF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888823E-0764-F3ED-1FB9-693A5E71FEA4}"/>
              </a:ext>
            </a:extLst>
          </p:cNvPr>
          <p:cNvSpPr/>
          <p:nvPr/>
        </p:nvSpPr>
        <p:spPr>
          <a:xfrm>
            <a:off x="2" y="0"/>
            <a:ext cx="83127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4627C55-7B17-4952-035E-F9D5DE636FAC}"/>
              </a:ext>
            </a:extLst>
          </p:cNvPr>
          <p:cNvGrpSpPr>
            <a:grpSpLocks noChangeAspect="1"/>
          </p:cNvGrpSpPr>
          <p:nvPr/>
        </p:nvGrpSpPr>
        <p:grpSpPr bwMode="auto">
          <a:xfrm>
            <a:off x="59443" y="280384"/>
            <a:ext cx="674848" cy="723378"/>
            <a:chOff x="3551" y="1011"/>
            <a:chExt cx="578" cy="620"/>
          </a:xfrm>
          <a:solidFill>
            <a:srgbClr val="FFC000"/>
          </a:solidFill>
        </p:grpSpPr>
        <p:sp>
          <p:nvSpPr>
            <p:cNvPr id="13" name="Freeform 5">
              <a:extLst>
                <a:ext uri="{FF2B5EF4-FFF2-40B4-BE49-F238E27FC236}">
                  <a16:creationId xmlns:a16="http://schemas.microsoft.com/office/drawing/2014/main" id="{5A7FF5D2-DED9-4121-0F58-39F592D1FB7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64A249B-5488-DAD2-BA13-6844EEF2055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2A4402EE-782F-F115-02FC-AF5C613052CF}"/>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A4BD9DF-D604-460C-3800-1F4377230189}"/>
              </a:ext>
            </a:extLst>
          </p:cNvPr>
          <p:cNvSpPr txBox="1"/>
          <p:nvPr/>
        </p:nvSpPr>
        <p:spPr>
          <a:xfrm>
            <a:off x="890714" y="67786"/>
            <a:ext cx="11241842" cy="6370975"/>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RELEVANTE  XIII/2014     SS   TEPJF</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 PERICIAL. ES CONSTITUCIONAL LA RESTRICCIÓN A LAS PARTES DE OFRECERLA EN MEDIOS DE IMPUGNACIÓN VINCULADOS AL PROCESO ELECTORAL (LEGISLACIÓN DE OAXACA).-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 lo dispuesto en los artículos 17, párrafo segundo, y 41, base VI, de la Constitución Política de los Estados Mexicanos, así como 25, apartado D, de la Constitución Política del Estado de Oaxaca y 14, apartado 7, de la Ley del Sistema de Medios de Impugnación en Materia Electoral y de Participación Ciudadana de la citada entidad federativa, se colige que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restricción establecida para las partes</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consistente en que</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por regla general,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prueba pericial sólo puede ser ofrecida y admitida en los medios de impugnación no vinculados al proceso electoral y sus resultados, es acorde con el principio constitucional de celeridad procesal</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y a la naturaleza sumaria del proceso que los rige. Lo anterior es así, toda vez que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dicha restricción tiene como fin evitar la paralización o suspensión</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 los actos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del proceso electoral y la</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817933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67CF-0B58-A9D7-7D39-E4CAED497B9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90D62D8-047F-EB19-E5CC-3D409224B705}"/>
              </a:ext>
            </a:extLst>
          </p:cNvPr>
          <p:cNvSpPr/>
          <p:nvPr/>
        </p:nvSpPr>
        <p:spPr>
          <a:xfrm>
            <a:off x="2" y="0"/>
            <a:ext cx="83127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E429427-C669-D0E5-9B2C-EE47EA4076EA}"/>
              </a:ext>
            </a:extLst>
          </p:cNvPr>
          <p:cNvGrpSpPr>
            <a:grpSpLocks noChangeAspect="1"/>
          </p:cNvGrpSpPr>
          <p:nvPr/>
        </p:nvGrpSpPr>
        <p:grpSpPr bwMode="auto">
          <a:xfrm>
            <a:off x="59443" y="280384"/>
            <a:ext cx="674848" cy="723378"/>
            <a:chOff x="3551" y="1011"/>
            <a:chExt cx="578" cy="620"/>
          </a:xfrm>
          <a:solidFill>
            <a:srgbClr val="FFC000"/>
          </a:solidFill>
        </p:grpSpPr>
        <p:sp>
          <p:nvSpPr>
            <p:cNvPr id="13" name="Freeform 5">
              <a:extLst>
                <a:ext uri="{FF2B5EF4-FFF2-40B4-BE49-F238E27FC236}">
                  <a16:creationId xmlns:a16="http://schemas.microsoft.com/office/drawing/2014/main" id="{61EF0543-73EE-26E2-4DB9-D392733D058E}"/>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CA78B73-DB55-5F5B-3A5A-A2591FD4AA7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077ECD66-0E85-DB2D-E893-3A5E55842DB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3076E1FA-8F1C-4FD2-01E5-D192C4BA34C2}"/>
              </a:ext>
            </a:extLst>
          </p:cNvPr>
          <p:cNvSpPr txBox="1"/>
          <p:nvPr/>
        </p:nvSpPr>
        <p:spPr>
          <a:xfrm>
            <a:off x="890714" y="67786"/>
            <a:ext cx="11241842"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dilación en la resolución de los medios impugnativos</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dado el estricto cumplimiento de los plazos previstos en la normativa atinente, atendiendo a que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los procesos electorales son cuestiones de interés público</a:t>
            </a: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que implican la renovación oportuna de los órganos del Estado, por lo que, por regla general, </a:t>
            </a:r>
            <a:r>
              <a:rPr kumimoji="0" 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 se podría dejar al arbitrio de las partes el trámite y desahogo de los mencionados medios en aras de un adecuado equilibrio procesal y por respeto a la garantía de administración de justicia expedita.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(Énfasis adicionado en el texto)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30239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71F3E23F-3B6B-F426-75B9-98971F93056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854A739-B9F3-C509-B510-1E44533687D9}"/>
              </a:ext>
            </a:extLst>
          </p:cNvPr>
          <p:cNvSpPr txBox="1"/>
          <p:nvPr/>
        </p:nvSpPr>
        <p:spPr>
          <a:xfrm>
            <a:off x="3057406" y="324349"/>
            <a:ext cx="8932664"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11.2  OFRECIMIENTO  Y  APORTACIÓN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PRUEBAS</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1EEC0187-A88F-DD5D-526C-78B32D87C9E8}"/>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555D5113-CF69-B9CA-BF15-E1AA724BDA1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473C7F07-70EA-6C2C-88DF-A8867F31079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FDFF564-2E14-6DEA-C509-C22DF7F65A03}"/>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65698CE1-6140-FDB1-B909-9B58303CAAE3}"/>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815399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6F7C7-F880-4ADC-2CFE-A1AE044BB26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12BFAA4-9D51-869D-5226-AA1291E03CA6}"/>
              </a:ext>
            </a:extLst>
          </p:cNvPr>
          <p:cNvSpPr/>
          <p:nvPr/>
        </p:nvSpPr>
        <p:spPr>
          <a:xfrm>
            <a:off x="2" y="0"/>
            <a:ext cx="172592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78494AE-63D8-131F-D62C-198498315923}"/>
              </a:ext>
            </a:extLst>
          </p:cNvPr>
          <p:cNvGrpSpPr>
            <a:grpSpLocks noChangeAspect="1"/>
          </p:cNvGrpSpPr>
          <p:nvPr/>
        </p:nvGrpSpPr>
        <p:grpSpPr bwMode="auto">
          <a:xfrm>
            <a:off x="161580" y="604282"/>
            <a:ext cx="1402772" cy="1261906"/>
            <a:chOff x="3551" y="1011"/>
            <a:chExt cx="578" cy="620"/>
          </a:xfrm>
          <a:solidFill>
            <a:srgbClr val="FFC000"/>
          </a:solidFill>
        </p:grpSpPr>
        <p:sp>
          <p:nvSpPr>
            <p:cNvPr id="13" name="Freeform 5">
              <a:extLst>
                <a:ext uri="{FF2B5EF4-FFF2-40B4-BE49-F238E27FC236}">
                  <a16:creationId xmlns:a16="http://schemas.microsoft.com/office/drawing/2014/main" id="{5C2CC678-D381-6073-1DF7-2051A8C991AE}"/>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5993AE7-D0B7-FC5D-79B5-217B60A08FA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10C226E0-581B-80CC-92B6-FD190FA55E2E}"/>
              </a:ext>
            </a:extLst>
          </p:cNvPr>
          <p:cNvSpPr/>
          <p:nvPr/>
        </p:nvSpPr>
        <p:spPr>
          <a:xfrm>
            <a:off x="1911528" y="67787"/>
            <a:ext cx="9804222" cy="129627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OFRECIMIENTO  Y  APORTACIÓN  DE  PRUEBAS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EL  DERECHO  PROCESAL  ELETORAL  FEDERAL</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80F5778A-CCAC-2616-99B3-6A5B313ACA92}"/>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FBAAC2FA-ABCC-E29F-9A91-ABC18A5D7225}"/>
              </a:ext>
            </a:extLst>
          </p:cNvPr>
          <p:cNvGraphicFramePr>
            <a:graphicFrameLocks noGrp="1"/>
          </p:cNvGraphicFramePr>
          <p:nvPr/>
        </p:nvGraphicFramePr>
        <p:xfrm>
          <a:off x="1932830" y="1565910"/>
          <a:ext cx="9782920" cy="4194810"/>
        </p:xfrm>
        <a:graphic>
          <a:graphicData uri="http://schemas.openxmlformats.org/drawingml/2006/table">
            <a:tbl>
              <a:tblPr firstRow="1" bandRow="1">
                <a:tableStyleId>{ED083AE6-46FA-4A59-8FB0-9F97EB10719F}</a:tableStyleId>
              </a:tblPr>
              <a:tblGrid>
                <a:gridCol w="4891460">
                  <a:extLst>
                    <a:ext uri="{9D8B030D-6E8A-4147-A177-3AD203B41FA5}">
                      <a16:colId xmlns:a16="http://schemas.microsoft.com/office/drawing/2014/main" val="4156676961"/>
                    </a:ext>
                  </a:extLst>
                </a:gridCol>
                <a:gridCol w="4891460">
                  <a:extLst>
                    <a:ext uri="{9D8B030D-6E8A-4147-A177-3AD203B41FA5}">
                      <a16:colId xmlns:a16="http://schemas.microsoft.com/office/drawing/2014/main" val="3948740900"/>
                    </a:ext>
                  </a:extLst>
                </a:gridCol>
              </a:tblGrid>
              <a:tr h="2097405">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ACTORA</a:t>
                      </a: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RESPONSABLE</a:t>
                      </a:r>
                    </a:p>
                  </a:txBody>
                  <a:tcPr/>
                </a:tc>
                <a:extLst>
                  <a:ext uri="{0D108BD9-81ED-4DB2-BD59-A6C34878D82A}">
                    <a16:rowId xmlns:a16="http://schemas.microsoft.com/office/drawing/2014/main" val="2527667920"/>
                  </a:ext>
                </a:extLst>
              </a:tr>
              <a:tr h="2097405">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TERCERA   INTERESADA</a:t>
                      </a: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TERCERA  COADYUVANTE</a:t>
                      </a:r>
                    </a:p>
                  </a:txBody>
                  <a:tcPr/>
                </a:tc>
                <a:extLst>
                  <a:ext uri="{0D108BD9-81ED-4DB2-BD59-A6C34878D82A}">
                    <a16:rowId xmlns:a16="http://schemas.microsoft.com/office/drawing/2014/main" val="592205463"/>
                  </a:ext>
                </a:extLst>
              </a:tr>
            </a:tbl>
          </a:graphicData>
        </a:graphic>
      </p:graphicFrame>
    </p:spTree>
    <p:extLst>
      <p:ext uri="{BB962C8B-B14F-4D97-AF65-F5344CB8AC3E}">
        <p14:creationId xmlns:p14="http://schemas.microsoft.com/office/powerpoint/2010/main" val="1949160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FEF3A-AEC4-2B73-A828-51E6A303E81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BF63240-405B-C457-A490-8D8430982A97}"/>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07ED0F3B-230C-6CE7-44DB-DF2F31E4D794}"/>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C7E63A91-9F83-E046-42ED-13A4C554F55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5E2F622-29E8-079F-F67E-5E9D17D02B0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67227D9-AA7A-B15C-AA3D-C0AFD1EB1AB9}"/>
              </a:ext>
            </a:extLst>
          </p:cNvPr>
          <p:cNvSpPr/>
          <p:nvPr/>
        </p:nvSpPr>
        <p:spPr>
          <a:xfrm>
            <a:off x="984638" y="67786"/>
            <a:ext cx="11137121" cy="85052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535E805E-9318-B2A7-FA2B-B6D3396CF3E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CE728B51-33B6-2B62-B798-A53D8D50D536}"/>
              </a:ext>
            </a:extLst>
          </p:cNvPr>
          <p:cNvSpPr txBox="1"/>
          <p:nvPr/>
        </p:nvSpPr>
        <p:spPr>
          <a:xfrm>
            <a:off x="984638" y="982175"/>
            <a:ext cx="11137120" cy="5262979"/>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ACTORA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9 </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medios de impugnación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deberán presentarse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escrito ante la autoridad u órgano partidista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señalado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acto o resolución impugnado,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previsto en el inciso a) del párrafo 1 del artículo 43 de esta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deberá cumplir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requisitos siguientes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Ofrecer y aportar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dentro de los plazos para la interposición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presentación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medios de impugnación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previstos en la presente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mencionar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su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que se habrán de aportar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dentro de dichos plazos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las que deban requerirse, cuando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promovente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justifique que oportunamente las solicitó por escrito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 órgano competente,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éstas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le hubieren sido entregadas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3102257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99948-BACC-AB27-7307-8A063692426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5A37A80-90BA-56BF-41AB-92DA984F8CC0}"/>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85C7666-33B9-EA4E-4489-5A8102E266E4}"/>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328C69ED-CEDC-6FDB-BCE6-0783A6BAC78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18C0C125-B356-7D3A-856B-89C7C186301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2131017-8EBF-A36B-E485-5302B2A7F4BF}"/>
              </a:ext>
            </a:extLst>
          </p:cNvPr>
          <p:cNvSpPr/>
          <p:nvPr/>
        </p:nvSpPr>
        <p:spPr>
          <a:xfrm>
            <a:off x="984638" y="67786"/>
            <a:ext cx="11137121" cy="82684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ARTÍCULOS  9  Y  18</a:t>
            </a:r>
          </a:p>
        </p:txBody>
      </p:sp>
      <p:pic>
        <p:nvPicPr>
          <p:cNvPr id="29" name="Imagen 28">
            <a:extLst>
              <a:ext uri="{FF2B5EF4-FFF2-40B4-BE49-F238E27FC236}">
                <a16:creationId xmlns:a16="http://schemas.microsoft.com/office/drawing/2014/main" id="{3B854EE0-E12B-67C6-081D-2BC859D0AF76}"/>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D7EFAC5-6B66-90EE-4F84-AF3046BC9604}"/>
              </a:ext>
            </a:extLst>
          </p:cNvPr>
          <p:cNvSpPr txBox="1"/>
          <p:nvPr/>
        </p:nvSpPr>
        <p:spPr>
          <a:xfrm>
            <a:off x="984638" y="1062318"/>
            <a:ext cx="11137120"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la violación reclamada verse exclusivamente sobre puntos de derecho, no será necesario cumplir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requisito previsto en el inciso f)</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párrafo anterior.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RESPONSABLE O DEMANDADA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18</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Dentro de las veinticuatro horas siguientes al vencimiento del plazo a que se refiere el inciso b) del párrafo 1 del artículo anterior,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autoridad o el órgano del partido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acto o resolución impugnado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deberá remitir al órgano competente del Instituto o a la Sala del Tribunal Electoral, lo siguiente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La copia del documento en que conste el acto o resolución impugnado y la demás documentación relacionada y pertinente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obre en su poder;</a:t>
            </a:r>
          </a:p>
        </p:txBody>
      </p:sp>
    </p:spTree>
    <p:extLst>
      <p:ext uri="{BB962C8B-B14F-4D97-AF65-F5344CB8AC3E}">
        <p14:creationId xmlns:p14="http://schemas.microsoft.com/office/powerpoint/2010/main" val="1830623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5932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96218" y="461963"/>
            <a:ext cx="1200835" cy="1139535"/>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092035" y="67786"/>
            <a:ext cx="9487002" cy="112017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SISTEMAS PROBATORIOS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QUÉ SE PRUEBA? </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2">
            <a:extLst>
              <a:ext uri="{FF2B5EF4-FFF2-40B4-BE49-F238E27FC236}">
                <a16:creationId xmlns:a16="http://schemas.microsoft.com/office/drawing/2014/main" id="{3D9D04E9-3C2D-6653-2E60-FAC431EF8B00}"/>
              </a:ext>
            </a:extLst>
          </p:cNvPr>
          <p:cNvGraphicFramePr>
            <a:graphicFrameLocks noGrp="1"/>
          </p:cNvGraphicFramePr>
          <p:nvPr/>
        </p:nvGraphicFramePr>
        <p:xfrm>
          <a:off x="2092035" y="1601498"/>
          <a:ext cx="9452076" cy="4785360"/>
        </p:xfrm>
        <a:graphic>
          <a:graphicData uri="http://schemas.openxmlformats.org/drawingml/2006/table">
            <a:tbl>
              <a:tblPr firstRow="1" bandRow="1">
                <a:tableStyleId>{00A15C55-8517-42AA-B614-E9B94910E393}</a:tableStyleId>
              </a:tblPr>
              <a:tblGrid>
                <a:gridCol w="4726038">
                  <a:extLst>
                    <a:ext uri="{9D8B030D-6E8A-4147-A177-3AD203B41FA5}">
                      <a16:colId xmlns:a16="http://schemas.microsoft.com/office/drawing/2014/main" val="2387818941"/>
                    </a:ext>
                  </a:extLst>
                </a:gridCol>
                <a:gridCol w="4726038">
                  <a:extLst>
                    <a:ext uri="{9D8B030D-6E8A-4147-A177-3AD203B41FA5}">
                      <a16:colId xmlns:a16="http://schemas.microsoft.com/office/drawing/2014/main" val="1959708399"/>
                    </a:ext>
                  </a:extLst>
                </a:gridCol>
              </a:tblGrid>
              <a:tr h="4037824">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SISTEMA DE LIBERTAD</a:t>
                      </a:r>
                    </a:p>
                    <a:p>
                      <a:pPr algn="ctr"/>
                      <a:r>
                        <a:rPr lang="es-MX" sz="2800" dirty="0">
                          <a:solidFill>
                            <a:schemeClr val="tx1"/>
                          </a:solidFill>
                          <a:latin typeface="Arial" panose="020B0604020202020204" pitchFamily="34" charset="0"/>
                          <a:cs typeface="Arial" panose="020B0604020202020204" pitchFamily="34" charset="0"/>
                        </a:rPr>
                        <a:t>PROBATORIA</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O</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  LA</a:t>
                      </a:r>
                    </a:p>
                    <a:p>
                      <a:pPr algn="ctr"/>
                      <a:r>
                        <a:rPr lang="es-MX" sz="2800" dirty="0">
                          <a:solidFill>
                            <a:schemeClr val="tx1"/>
                          </a:solidFill>
                          <a:latin typeface="Arial" panose="020B0604020202020204" pitchFamily="34" charset="0"/>
                          <a:cs typeface="Arial" panose="020B0604020202020204" pitchFamily="34" charset="0"/>
                        </a:rPr>
                        <a:t>PRUEBA   LIBRE</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SISTEMA DE LA</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PRUEBA LEGAL</a:t>
                      </a:r>
                    </a:p>
                    <a:p>
                      <a:pPr algn="ctr"/>
                      <a:endParaRPr lang="es-MX"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6044682"/>
                  </a:ext>
                </a:extLst>
              </a:tr>
            </a:tbl>
          </a:graphicData>
        </a:graphic>
      </p:graphicFrame>
    </p:spTree>
    <p:extLst>
      <p:ext uri="{BB962C8B-B14F-4D97-AF65-F5344CB8AC3E}">
        <p14:creationId xmlns:p14="http://schemas.microsoft.com/office/powerpoint/2010/main" val="2065362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861BE-9B8F-A724-FBCA-8FE6EC84BA8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BA46C50-D39B-C416-E3E1-2BE273545543}"/>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F58FCDFA-5F1D-928B-78B4-8BC4F3413F4F}"/>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F28A6BDD-7C92-9D23-7CD0-0E61B19392E4}"/>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FB77B4E-C81F-0652-FBCD-D63D8EE8500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1539FA79-CA01-0647-7DA8-258D705552B2}"/>
              </a:ext>
            </a:extLst>
          </p:cNvPr>
          <p:cNvSpPr/>
          <p:nvPr/>
        </p:nvSpPr>
        <p:spPr>
          <a:xfrm>
            <a:off x="984638" y="67786"/>
            <a:ext cx="11137121" cy="7443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n-ID"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ARTÍCULOS  18  Y  17</a:t>
            </a:r>
          </a:p>
        </p:txBody>
      </p:sp>
      <p:pic>
        <p:nvPicPr>
          <p:cNvPr id="29" name="Imagen 28">
            <a:extLst>
              <a:ext uri="{FF2B5EF4-FFF2-40B4-BE49-F238E27FC236}">
                <a16:creationId xmlns:a16="http://schemas.microsoft.com/office/drawing/2014/main" id="{13F8597C-67FF-18AF-4777-02797F85BBC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A80E361-E865-6D17-D330-C9EA271929A9}"/>
              </a:ext>
            </a:extLst>
          </p:cNvPr>
          <p:cNvSpPr txBox="1"/>
          <p:nvPr/>
        </p:nvSpPr>
        <p:spPr>
          <a:xfrm>
            <a:off x="984639" y="838283"/>
            <a:ext cx="11137120"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los juicios de inconformidad, el expediente completo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todas las actas y las hojas de incidentes levantadas por la autoridad electoral, así como los escritos de incidentes y de protesta que se hubieren presentado, en los términos del Código Federal de Instituciones y Procedimientos Electorales y la presente ley;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Cualquier otro documento que estime necesario para la resolución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asunto.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TERCERA  INTERESADA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17</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Dentro del plazo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que se refiere el inciso b) del párrafo 1 de este artículo,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terceros interesados podrán comparecer mediante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escritos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consideren pertinentes, mismos que deberán cumplir los requisitos siguientes:</a:t>
            </a:r>
          </a:p>
        </p:txBody>
      </p:sp>
    </p:spTree>
    <p:extLst>
      <p:ext uri="{BB962C8B-B14F-4D97-AF65-F5344CB8AC3E}">
        <p14:creationId xmlns:p14="http://schemas.microsoft.com/office/powerpoint/2010/main" val="2570415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1953-FF22-4C07-B449-236CFFDF4E1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A2AE978-FE8E-4D68-C703-AB87F7EAE8CC}"/>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D084B6E1-6970-0E2A-D30B-02D39FAD7B5E}"/>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EEA139E8-902F-CF62-8EAF-A63432BFF14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F9EDAFC-F401-FF92-111F-E793BA76245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31CCA05-8E97-9344-AB43-0DAE2A6DF155}"/>
              </a:ext>
            </a:extLst>
          </p:cNvPr>
          <p:cNvSpPr/>
          <p:nvPr/>
        </p:nvSpPr>
        <p:spPr>
          <a:xfrm>
            <a:off x="984638" y="91369"/>
            <a:ext cx="11137121" cy="8840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17</a:t>
            </a:r>
          </a:p>
        </p:txBody>
      </p:sp>
      <p:pic>
        <p:nvPicPr>
          <p:cNvPr id="29" name="Imagen 28">
            <a:extLst>
              <a:ext uri="{FF2B5EF4-FFF2-40B4-BE49-F238E27FC236}">
                <a16:creationId xmlns:a16="http://schemas.microsoft.com/office/drawing/2014/main" id="{FCB840A6-C4E1-BB33-706D-1578CF157E4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503C001-854D-14ED-DB05-EAE85A1A2E61}"/>
              </a:ext>
            </a:extLst>
          </p:cNvPr>
          <p:cNvSpPr txBox="1"/>
          <p:nvPr/>
        </p:nvSpPr>
        <p:spPr>
          <a:xfrm>
            <a:off x="984638" y="1120834"/>
            <a:ext cx="11137120"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Ofrecer y aportar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dentro del plazo a que se refiere el inciso b) del párrafo 1</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este artículo;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mencionar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su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que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habrán de aportar dentro de dicho plazo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solicitar las que deban requerirse, cuando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promovente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justifique que oportunamente las solicitó por escrito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 órgano competente,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no le hubieren sido entregadas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incumplimiento de cualquiera de los requisitos previstos por los incisos a), b), e) y g)</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párrafo anterior,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será causa para tener por no presentado el escrito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correspondiente.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la controversia verse exclusivamente sobre puntos de derecho, no será necesario cumplir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requisito previsto en el inciso f)</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párrafo 4 de este artículo.</a:t>
            </a:r>
          </a:p>
        </p:txBody>
      </p:sp>
    </p:spTree>
    <p:extLst>
      <p:ext uri="{BB962C8B-B14F-4D97-AF65-F5344CB8AC3E}">
        <p14:creationId xmlns:p14="http://schemas.microsoft.com/office/powerpoint/2010/main" val="359511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7333F-613A-780F-793E-8B8F1515E75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FD9FA41-0A0A-E863-B50F-877623A465D9}"/>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F3A151F3-2941-0780-C5D3-F22D3B66B2C8}"/>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11463CC3-2A70-861D-F9DA-B769BF03BD5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A936D435-CDEE-2B86-4781-308B722098B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9CD02D6-8745-9F92-BC37-B06C4D9FBDFE}"/>
              </a:ext>
            </a:extLst>
          </p:cNvPr>
          <p:cNvSpPr/>
          <p:nvPr/>
        </p:nvSpPr>
        <p:spPr>
          <a:xfrm>
            <a:off x="984638" y="91369"/>
            <a:ext cx="11137121" cy="8840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9793081E-B0A9-8C90-67CB-2DFB89C557D0}"/>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6F29BEA-03E0-E959-67CE-9F115C7711A9}"/>
              </a:ext>
            </a:extLst>
          </p:cNvPr>
          <p:cNvSpPr txBox="1"/>
          <p:nvPr/>
        </p:nvSpPr>
        <p:spPr>
          <a:xfrm>
            <a:off x="984638" y="1120834"/>
            <a:ext cx="11137120" cy="5262979"/>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COADYUVANTE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12 </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candidatos, exclusivamente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lo que se refiere a los medios de impugnación previstos en el Libro Segundo de este ordenamiento,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podrán participar como coadyuvantes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partido político que los registró,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conformidad con las reglas siguientes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Podrán ofrecer y aportar pruebas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sólo en los casos en que así proceda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dentro de los plazos establecidos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esta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siempre y cuando estén relacionadas con los hechos y agravios invocados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medio de impugnación interpuesto o en el escrito presentado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su partido político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0331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6E38A-4E03-D75C-6E87-2EC9F4A2799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F147703-D95B-E1D0-06A9-BE53D5F18AB1}"/>
              </a:ext>
            </a:extLst>
          </p:cNvPr>
          <p:cNvSpPr/>
          <p:nvPr/>
        </p:nvSpPr>
        <p:spPr>
          <a:xfrm>
            <a:off x="3" y="0"/>
            <a:ext cx="109727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24A7C3A-7E9B-226B-3058-7C5A78C36A66}"/>
              </a:ext>
            </a:extLst>
          </p:cNvPr>
          <p:cNvGrpSpPr>
            <a:grpSpLocks noChangeAspect="1"/>
          </p:cNvGrpSpPr>
          <p:nvPr/>
        </p:nvGrpSpPr>
        <p:grpSpPr bwMode="auto">
          <a:xfrm>
            <a:off x="83128" y="578325"/>
            <a:ext cx="934142" cy="907575"/>
            <a:chOff x="3551" y="1011"/>
            <a:chExt cx="578" cy="620"/>
          </a:xfrm>
          <a:solidFill>
            <a:srgbClr val="FFC000"/>
          </a:solidFill>
        </p:grpSpPr>
        <p:sp>
          <p:nvSpPr>
            <p:cNvPr id="13" name="Freeform 5">
              <a:extLst>
                <a:ext uri="{FF2B5EF4-FFF2-40B4-BE49-F238E27FC236}">
                  <a16:creationId xmlns:a16="http://schemas.microsoft.com/office/drawing/2014/main" id="{550D826E-37A0-C472-AB63-14AF90F41D8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EFA9C11-6471-55BD-A290-1EAE0E7AD47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119E012-A67A-FC8A-AD56-65B5CDD1FBDE}"/>
              </a:ext>
            </a:extLst>
          </p:cNvPr>
          <p:cNvSpPr/>
          <p:nvPr/>
        </p:nvSpPr>
        <p:spPr>
          <a:xfrm>
            <a:off x="1180406" y="73659"/>
            <a:ext cx="10821094" cy="101219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OFRECIMIENTO  Y  APORTACIÓN  DE  PRUEBAS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ACTORA   Y   TERCERA  INTERESADA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A6E70132-058C-1E08-B049-8FF9097E515C}"/>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816A0D38-C71B-36BD-EA03-DE5774670A6C}"/>
              </a:ext>
            </a:extLst>
          </p:cNvPr>
          <p:cNvGraphicFramePr>
            <a:graphicFrameLocks noGrp="1"/>
          </p:cNvGraphicFramePr>
          <p:nvPr>
            <p:extLst>
              <p:ext uri="{D42A27DB-BD31-4B8C-83A1-F6EECF244321}">
                <p14:modId xmlns:p14="http://schemas.microsoft.com/office/powerpoint/2010/main" val="366988388"/>
              </p:ext>
            </p:extLst>
          </p:nvPr>
        </p:nvGraphicFramePr>
        <p:xfrm>
          <a:off x="1180406" y="1128793"/>
          <a:ext cx="10821093" cy="5212080"/>
        </p:xfrm>
        <a:graphic>
          <a:graphicData uri="http://schemas.openxmlformats.org/drawingml/2006/table">
            <a:tbl>
              <a:tblPr firstRow="1" bandRow="1">
                <a:tableStyleId>{17292A2E-F333-43FB-9621-5CBBE7FDCDCB}</a:tableStyleId>
              </a:tblPr>
              <a:tblGrid>
                <a:gridCol w="3940234">
                  <a:extLst>
                    <a:ext uri="{9D8B030D-6E8A-4147-A177-3AD203B41FA5}">
                      <a16:colId xmlns:a16="http://schemas.microsoft.com/office/drawing/2014/main" val="1400764296"/>
                    </a:ext>
                  </a:extLst>
                </a:gridCol>
                <a:gridCol w="3097530">
                  <a:extLst>
                    <a:ext uri="{9D8B030D-6E8A-4147-A177-3AD203B41FA5}">
                      <a16:colId xmlns:a16="http://schemas.microsoft.com/office/drawing/2014/main" val="1480960792"/>
                    </a:ext>
                  </a:extLst>
                </a:gridCol>
                <a:gridCol w="3783329">
                  <a:extLst>
                    <a:ext uri="{9D8B030D-6E8A-4147-A177-3AD203B41FA5}">
                      <a16:colId xmlns:a16="http://schemas.microsoft.com/office/drawing/2014/main" val="99135591"/>
                    </a:ext>
                  </a:extLst>
                </a:gridCol>
              </a:tblGrid>
              <a:tr h="4813348">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OFRECIMIENTO</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ACTORA</a:t>
                      </a:r>
                    </a:p>
                    <a:p>
                      <a:pPr algn="ctr"/>
                      <a:r>
                        <a:rPr lang="es-MX" sz="2400" dirty="0">
                          <a:solidFill>
                            <a:schemeClr val="tx1"/>
                          </a:solidFill>
                          <a:latin typeface="Arial" panose="020B0604020202020204" pitchFamily="34" charset="0"/>
                          <a:cs typeface="Arial" panose="020B0604020202020204" pitchFamily="34" charset="0"/>
                        </a:rPr>
                        <a:t>CON  EL  ESCRITO</a:t>
                      </a:r>
                    </a:p>
                    <a:p>
                      <a:pPr algn="ctr"/>
                      <a:r>
                        <a:rPr lang="es-MX" sz="2400" dirty="0">
                          <a:solidFill>
                            <a:schemeClr val="tx1"/>
                          </a:solidFill>
                          <a:latin typeface="Arial" panose="020B0604020202020204" pitchFamily="34" charset="0"/>
                          <a:cs typeface="Arial" panose="020B0604020202020204" pitchFamily="34" charset="0"/>
                        </a:rPr>
                        <a:t>DE  DEMANDA</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TERCERA INTERESADA</a:t>
                      </a:r>
                    </a:p>
                    <a:p>
                      <a:pPr algn="ctr"/>
                      <a:r>
                        <a:rPr lang="es-MX" sz="2400" dirty="0">
                          <a:solidFill>
                            <a:schemeClr val="tx1"/>
                          </a:solidFill>
                          <a:latin typeface="Arial" panose="020B0604020202020204" pitchFamily="34" charset="0"/>
                          <a:cs typeface="Arial" panose="020B0604020202020204" pitchFamily="34" charset="0"/>
                        </a:rPr>
                        <a:t>CON  EL  ESCRITO  DE  COMPARECENCIA</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a:solidFill>
                            <a:schemeClr val="tx1"/>
                          </a:solidFill>
                          <a:latin typeface="Arial" panose="020B0604020202020204" pitchFamily="34" charset="0"/>
                          <a:cs typeface="Arial" panose="020B0604020202020204" pitchFamily="34" charset="0"/>
                        </a:rPr>
                        <a:t>APORTACIÓN  </a:t>
                      </a: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DENTRO  </a:t>
                      </a:r>
                    </a:p>
                    <a:p>
                      <a:pPr algn="ctr"/>
                      <a:r>
                        <a:rPr lang="es-MX" sz="2400" dirty="0">
                          <a:solidFill>
                            <a:schemeClr val="tx1"/>
                          </a:solidFill>
                          <a:latin typeface="Arial" panose="020B0604020202020204" pitchFamily="34" charset="0"/>
                          <a:cs typeface="Arial" panose="020B0604020202020204" pitchFamily="34" charset="0"/>
                        </a:rPr>
                        <a:t>DEL  PLAZO</a:t>
                      </a:r>
                    </a:p>
                    <a:p>
                      <a:pPr algn="ctr"/>
                      <a:r>
                        <a:rPr lang="es-MX" sz="2400" dirty="0">
                          <a:solidFill>
                            <a:schemeClr val="tx1"/>
                          </a:solidFill>
                          <a:latin typeface="Arial" panose="020B0604020202020204" pitchFamily="34" charset="0"/>
                          <a:cs typeface="Arial" panose="020B0604020202020204" pitchFamily="34" charset="0"/>
                        </a:rPr>
                        <a:t>LEGALMENTE</a:t>
                      </a:r>
                    </a:p>
                    <a:p>
                      <a:pPr algn="ctr"/>
                      <a:r>
                        <a:rPr lang="es-MX" sz="2400" dirty="0">
                          <a:solidFill>
                            <a:schemeClr val="tx1"/>
                          </a:solidFill>
                          <a:latin typeface="Arial" panose="020B0604020202020204" pitchFamily="34" charset="0"/>
                          <a:cs typeface="Arial" panose="020B0604020202020204" pitchFamily="34" charset="0"/>
                        </a:rPr>
                        <a:t>ESTABLECIDO PARA COMPARECER</a:t>
                      </a:r>
                    </a:p>
                    <a:p>
                      <a:pPr algn="ctr"/>
                      <a:r>
                        <a:rPr lang="es-MX" sz="2400" dirty="0">
                          <a:solidFill>
                            <a:schemeClr val="tx1"/>
                          </a:solidFill>
                          <a:latin typeface="Arial" panose="020B0604020202020204" pitchFamily="34" charset="0"/>
                          <a:cs typeface="Arial" panose="020B0604020202020204" pitchFamily="34" charset="0"/>
                        </a:rPr>
                        <a:t> </a:t>
                      </a: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SOLICITAR  SU  REQUERIMIENTO,  LAS  QUE  NO  HAN SIDO  OTORGADAS,  A  PESAR  DE  HABERLAS  PEDIDO  POR  ESCRITO  OPORTUNAMENTE</a:t>
                      </a:r>
                    </a:p>
                  </a:txBody>
                  <a:tcPr/>
                </a:tc>
                <a:extLst>
                  <a:ext uri="{0D108BD9-81ED-4DB2-BD59-A6C34878D82A}">
                    <a16:rowId xmlns:a16="http://schemas.microsoft.com/office/drawing/2014/main" val="1665008854"/>
                  </a:ext>
                </a:extLst>
              </a:tr>
            </a:tbl>
          </a:graphicData>
        </a:graphic>
      </p:graphicFrame>
    </p:spTree>
    <p:extLst>
      <p:ext uri="{BB962C8B-B14F-4D97-AF65-F5344CB8AC3E}">
        <p14:creationId xmlns:p14="http://schemas.microsoft.com/office/powerpoint/2010/main" val="18827597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F5407-F2C0-C326-705F-367BA8CDEB3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C195915-0C2C-04E6-8F87-976861676815}"/>
              </a:ext>
            </a:extLst>
          </p:cNvPr>
          <p:cNvSpPr/>
          <p:nvPr/>
        </p:nvSpPr>
        <p:spPr>
          <a:xfrm>
            <a:off x="2" y="0"/>
            <a:ext cx="161162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5EE5A005-1C3E-0FA9-7972-BED63090D8EA}"/>
              </a:ext>
            </a:extLst>
          </p:cNvPr>
          <p:cNvGrpSpPr>
            <a:grpSpLocks noChangeAspect="1"/>
          </p:cNvGrpSpPr>
          <p:nvPr/>
        </p:nvGrpSpPr>
        <p:grpSpPr bwMode="auto">
          <a:xfrm>
            <a:off x="121574" y="579756"/>
            <a:ext cx="1368482" cy="1250475"/>
            <a:chOff x="3551" y="1011"/>
            <a:chExt cx="578" cy="620"/>
          </a:xfrm>
          <a:solidFill>
            <a:srgbClr val="FFC000"/>
          </a:solidFill>
        </p:grpSpPr>
        <p:sp>
          <p:nvSpPr>
            <p:cNvPr id="13" name="Freeform 5">
              <a:extLst>
                <a:ext uri="{FF2B5EF4-FFF2-40B4-BE49-F238E27FC236}">
                  <a16:creationId xmlns:a16="http://schemas.microsoft.com/office/drawing/2014/main" id="{219F3BCB-4450-D4E5-15B2-1DA472645DF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CAC17B0-D9CB-9965-3CC3-98A9CBE2309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DF03CBEE-0788-D814-B926-A34494F5F3A2}"/>
              </a:ext>
            </a:extLst>
          </p:cNvPr>
          <p:cNvSpPr/>
          <p:nvPr/>
        </p:nvSpPr>
        <p:spPr>
          <a:xfrm>
            <a:off x="1717039" y="73659"/>
            <a:ext cx="9827072" cy="101219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OFRECIMIENTO  Y  APORTACIÓN  DE  PRUEBAS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RESPONSABLE   Y   TERCERA  COADYUVANTE</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50B59900-67EF-1E2F-29A8-E72BC80DB8DA}"/>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E33E43AE-F6AC-F541-C6AC-9BF7D5195E41}"/>
              </a:ext>
            </a:extLst>
          </p:cNvPr>
          <p:cNvGraphicFramePr>
            <a:graphicFrameLocks noGrp="1"/>
          </p:cNvGraphicFramePr>
          <p:nvPr>
            <p:extLst>
              <p:ext uri="{D42A27DB-BD31-4B8C-83A1-F6EECF244321}">
                <p14:modId xmlns:p14="http://schemas.microsoft.com/office/powerpoint/2010/main" val="3075942521"/>
              </p:ext>
            </p:extLst>
          </p:nvPr>
        </p:nvGraphicFramePr>
        <p:xfrm>
          <a:off x="1717039" y="1200150"/>
          <a:ext cx="9827072" cy="5155867"/>
        </p:xfrm>
        <a:graphic>
          <a:graphicData uri="http://schemas.openxmlformats.org/drawingml/2006/table">
            <a:tbl>
              <a:tblPr firstRow="1" bandRow="1">
                <a:tableStyleId>{ED083AE6-46FA-4A59-8FB0-9F97EB10719F}</a:tableStyleId>
              </a:tblPr>
              <a:tblGrid>
                <a:gridCol w="4913536">
                  <a:extLst>
                    <a:ext uri="{9D8B030D-6E8A-4147-A177-3AD203B41FA5}">
                      <a16:colId xmlns:a16="http://schemas.microsoft.com/office/drawing/2014/main" val="4013577844"/>
                    </a:ext>
                  </a:extLst>
                </a:gridCol>
                <a:gridCol w="4913536">
                  <a:extLst>
                    <a:ext uri="{9D8B030D-6E8A-4147-A177-3AD203B41FA5}">
                      <a16:colId xmlns:a16="http://schemas.microsoft.com/office/drawing/2014/main" val="3989574169"/>
                    </a:ext>
                  </a:extLst>
                </a:gridCol>
              </a:tblGrid>
              <a:tr h="5155867">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OFRECIMIENTO</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RESPONSABLE</a:t>
                      </a:r>
                    </a:p>
                    <a:p>
                      <a:pPr algn="ctr"/>
                      <a:r>
                        <a:rPr lang="es-MX" sz="2400" dirty="0">
                          <a:solidFill>
                            <a:schemeClr val="tx1"/>
                          </a:solidFill>
                          <a:latin typeface="Arial" panose="020B0604020202020204" pitchFamily="34" charset="0"/>
                          <a:cs typeface="Arial" panose="020B0604020202020204" pitchFamily="34" charset="0"/>
                        </a:rPr>
                        <a:t>CON  EL  INFORME</a:t>
                      </a:r>
                    </a:p>
                    <a:p>
                      <a:pPr algn="ctr"/>
                      <a:r>
                        <a:rPr lang="es-MX" sz="2400" dirty="0">
                          <a:solidFill>
                            <a:schemeClr val="tx1"/>
                          </a:solidFill>
                          <a:latin typeface="Arial" panose="020B0604020202020204" pitchFamily="34" charset="0"/>
                          <a:cs typeface="Arial" panose="020B0604020202020204" pitchFamily="34" charset="0"/>
                        </a:rPr>
                        <a:t>CIRCUNSTANCIADO</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COADYUVANTE</a:t>
                      </a:r>
                    </a:p>
                    <a:p>
                      <a:pPr algn="ctr"/>
                      <a:r>
                        <a:rPr lang="es-MX" sz="2400" dirty="0">
                          <a:solidFill>
                            <a:schemeClr val="tx1"/>
                          </a:solidFill>
                          <a:latin typeface="Arial" panose="020B0604020202020204" pitchFamily="34" charset="0"/>
                          <a:cs typeface="Arial" panose="020B0604020202020204" pitchFamily="34" charset="0"/>
                        </a:rPr>
                        <a:t>CON  EL  ESCRITO  DE  COMPARECENCIA</a:t>
                      </a:r>
                    </a:p>
                    <a:p>
                      <a:pPr algn="ctr"/>
                      <a:endParaRPr lang="es-MX" sz="2400" dirty="0">
                        <a:solidFill>
                          <a:schemeClr val="tx1"/>
                        </a:solidFill>
                        <a:latin typeface="Arial" panose="020B0604020202020204" pitchFamily="34" charset="0"/>
                        <a:cs typeface="Arial" panose="020B0604020202020204" pitchFamily="34" charset="0"/>
                      </a:endParaRPr>
                    </a:p>
                  </a:txBody>
                  <a:tcPr marL="100584" marR="100584" marT="41564" marB="41564"/>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APORTACIÓN  </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DENTRO  DEL  PLAZO</a:t>
                      </a:r>
                    </a:p>
                    <a:p>
                      <a:pPr algn="ctr"/>
                      <a:r>
                        <a:rPr lang="es-MX" sz="2400" dirty="0">
                          <a:solidFill>
                            <a:schemeClr val="tx1"/>
                          </a:solidFill>
                          <a:latin typeface="Arial" panose="020B0604020202020204" pitchFamily="34" charset="0"/>
                          <a:cs typeface="Arial" panose="020B0604020202020204" pitchFamily="34" charset="0"/>
                        </a:rPr>
                        <a:t>LEGAL  PARA  RENDIR  EL  INFORME</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DENTRO  DEL  PLAZO</a:t>
                      </a:r>
                    </a:p>
                    <a:p>
                      <a:pPr algn="ctr"/>
                      <a:r>
                        <a:rPr lang="es-MX" sz="2400" dirty="0">
                          <a:solidFill>
                            <a:schemeClr val="tx1"/>
                          </a:solidFill>
                          <a:latin typeface="Arial" panose="020B0604020202020204" pitchFamily="34" charset="0"/>
                          <a:cs typeface="Arial" panose="020B0604020202020204" pitchFamily="34" charset="0"/>
                        </a:rPr>
                        <a:t>LEGAL  PARA  COMPARECER</a:t>
                      </a:r>
                    </a:p>
                    <a:p>
                      <a:pPr algn="ctr"/>
                      <a:r>
                        <a:rPr lang="es-MX" sz="2400" dirty="0">
                          <a:solidFill>
                            <a:schemeClr val="tx1"/>
                          </a:solidFill>
                          <a:latin typeface="Arial" panose="020B0604020202020204" pitchFamily="34" charset="0"/>
                          <a:cs typeface="Arial" panose="020B0604020202020204" pitchFamily="34" charset="0"/>
                        </a:rPr>
                        <a:t>COMO  COADYUVANTE</a:t>
                      </a:r>
                    </a:p>
                  </a:txBody>
                  <a:tcPr marL="100584" marR="100584" marT="41564" marB="41564"/>
                </a:tc>
                <a:extLst>
                  <a:ext uri="{0D108BD9-81ED-4DB2-BD59-A6C34878D82A}">
                    <a16:rowId xmlns:a16="http://schemas.microsoft.com/office/drawing/2014/main" val="1045080686"/>
                  </a:ext>
                </a:extLst>
              </a:tr>
            </a:tbl>
          </a:graphicData>
        </a:graphic>
      </p:graphicFrame>
    </p:spTree>
    <p:extLst>
      <p:ext uri="{BB962C8B-B14F-4D97-AF65-F5344CB8AC3E}">
        <p14:creationId xmlns:p14="http://schemas.microsoft.com/office/powerpoint/2010/main" val="438593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16DF7FE-BEC5-2727-0CED-DBD5C265F92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23C0503-CFD0-BC89-B1C1-B3F99744893C}"/>
              </a:ext>
            </a:extLst>
          </p:cNvPr>
          <p:cNvSpPr txBox="1"/>
          <p:nvPr/>
        </p:nvSpPr>
        <p:spPr>
          <a:xfrm>
            <a:off x="3057406" y="324349"/>
            <a:ext cx="8932664" cy="4031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PRUEBA  SUPERVENIENTE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8D3DA2EB-9163-4B3E-A9AD-B2CF16455D73}"/>
              </a:ext>
            </a:extLst>
          </p:cNvPr>
          <p:cNvGrpSpPr>
            <a:grpSpLocks noChangeAspect="1"/>
          </p:cNvGrpSpPr>
          <p:nvPr/>
        </p:nvGrpSpPr>
        <p:grpSpPr bwMode="auto">
          <a:xfrm>
            <a:off x="201930" y="1483906"/>
            <a:ext cx="2388902" cy="1945094"/>
            <a:chOff x="3551" y="1011"/>
            <a:chExt cx="578" cy="620"/>
          </a:xfrm>
          <a:solidFill>
            <a:srgbClr val="FFC000"/>
          </a:solidFill>
        </p:grpSpPr>
        <p:sp>
          <p:nvSpPr>
            <p:cNvPr id="5" name="Freeform 5">
              <a:extLst>
                <a:ext uri="{FF2B5EF4-FFF2-40B4-BE49-F238E27FC236}">
                  <a16:creationId xmlns:a16="http://schemas.microsoft.com/office/drawing/2014/main" id="{AE0BED0B-E2AA-7195-2ACD-E3C10F83EBD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41325162-0503-F1BB-7CDF-C49E7474C22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01B2FF7E-8123-FD62-193A-5FB7D373D3C0}"/>
              </a:ext>
            </a:extLst>
          </p:cNvPr>
          <p:cNvSpPr/>
          <p:nvPr/>
        </p:nvSpPr>
        <p:spPr>
          <a:xfrm>
            <a:off x="0" y="5195586"/>
            <a:ext cx="12192000" cy="166241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B9350D16-7062-741D-BE73-54FE3F628766}"/>
              </a:ext>
            </a:extLst>
          </p:cNvPr>
          <p:cNvPicPr>
            <a:picLocks noChangeAspect="1"/>
          </p:cNvPicPr>
          <p:nvPr/>
        </p:nvPicPr>
        <p:blipFill>
          <a:blip r:embed="rId2"/>
          <a:stretch>
            <a:fillRect/>
          </a:stretch>
        </p:blipFill>
        <p:spPr>
          <a:xfrm>
            <a:off x="3429000" y="5372100"/>
            <a:ext cx="5234940" cy="1343027"/>
          </a:xfrm>
          <a:prstGeom prst="rect">
            <a:avLst/>
          </a:prstGeom>
        </p:spPr>
      </p:pic>
    </p:spTree>
    <p:extLst>
      <p:ext uri="{BB962C8B-B14F-4D97-AF65-F5344CB8AC3E}">
        <p14:creationId xmlns:p14="http://schemas.microsoft.com/office/powerpoint/2010/main" val="4213001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D143A-D8D4-28CA-F741-DD8DE402515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2A66F22-8578-ADDA-F25D-1435BA0FF5FE}"/>
              </a:ext>
            </a:extLst>
          </p:cNvPr>
          <p:cNvSpPr/>
          <p:nvPr/>
        </p:nvSpPr>
        <p:spPr>
          <a:xfrm>
            <a:off x="1" y="0"/>
            <a:ext cx="86867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D0BCDAF6-E7C8-1B29-5790-47EE5D745A2A}"/>
              </a:ext>
            </a:extLst>
          </p:cNvPr>
          <p:cNvGrpSpPr>
            <a:grpSpLocks noChangeAspect="1"/>
          </p:cNvGrpSpPr>
          <p:nvPr/>
        </p:nvGrpSpPr>
        <p:grpSpPr bwMode="auto">
          <a:xfrm>
            <a:off x="62345" y="460067"/>
            <a:ext cx="726325" cy="785804"/>
            <a:chOff x="3551" y="1011"/>
            <a:chExt cx="578" cy="620"/>
          </a:xfrm>
          <a:solidFill>
            <a:srgbClr val="FFC000"/>
          </a:solidFill>
        </p:grpSpPr>
        <p:sp>
          <p:nvSpPr>
            <p:cNvPr id="13" name="Freeform 5">
              <a:extLst>
                <a:ext uri="{FF2B5EF4-FFF2-40B4-BE49-F238E27FC236}">
                  <a16:creationId xmlns:a16="http://schemas.microsoft.com/office/drawing/2014/main" id="{93944751-8F07-4012-347B-78222954E2C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C25350F-7771-E46D-8D76-C8C4C7926CD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720DC893-7A33-BADD-90C3-E916DF980381}"/>
              </a:ext>
            </a:extLst>
          </p:cNvPr>
          <p:cNvSpPr/>
          <p:nvPr/>
        </p:nvSpPr>
        <p:spPr>
          <a:xfrm>
            <a:off x="931024" y="67786"/>
            <a:ext cx="11136285"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16.4</a:t>
            </a:r>
          </a:p>
        </p:txBody>
      </p:sp>
      <p:pic>
        <p:nvPicPr>
          <p:cNvPr id="29" name="Imagen 28">
            <a:extLst>
              <a:ext uri="{FF2B5EF4-FFF2-40B4-BE49-F238E27FC236}">
                <a16:creationId xmlns:a16="http://schemas.microsoft.com/office/drawing/2014/main" id="{A1019528-704F-366B-4022-7C23B9C7DDC9}"/>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C73F945-3C4A-2122-90D4-EEBEC9A9D370}"/>
              </a:ext>
            </a:extLst>
          </p:cNvPr>
          <p:cNvSpPr txBox="1"/>
          <p:nvPr/>
        </p:nvSpPr>
        <p:spPr>
          <a:xfrm>
            <a:off x="931024" y="987392"/>
            <a:ext cx="11136285" cy="5563831"/>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En ningún caso se tomarán en cuenta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resolver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pruebas ofrecidas o aportadas fuera de los plazos legales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única excepción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esta regla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será la de pruebas supervenientes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entendiéndose por tales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medios de convicción surgidos después del plazo legal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que deban aportarse los elementos probatorios,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aquellos existentes desde entonces, pero que el promovente, el compareciente o la autoridad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pudieron ofrecer o aportar por desconocerlos o por existir obstáculos que no estaban a su alcance superar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siempre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se aporten antes del cierre de la instrucción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4072533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41D57-9A67-C2FC-CD55-0DD9A8D5ACA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1B94E5A-C58D-F903-8F89-5D1501F35A71}"/>
              </a:ext>
            </a:extLst>
          </p:cNvPr>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42AA148-D14A-1FEF-C40A-715E726A6E41}"/>
              </a:ext>
            </a:extLst>
          </p:cNvPr>
          <p:cNvGrpSpPr>
            <a:grpSpLocks noChangeAspect="1"/>
          </p:cNvGrpSpPr>
          <p:nvPr/>
        </p:nvGrpSpPr>
        <p:grpSpPr bwMode="auto">
          <a:xfrm>
            <a:off x="96982"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213A3DFF-A797-506E-675E-BDD37768808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D0D04BF-F828-7F1E-378C-B70BD064AD2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CB13AE04-7900-CB69-97FE-48CF1FFE6456}"/>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1AA18BAD-4244-1F1F-CC3C-BB981A3757A7}"/>
              </a:ext>
            </a:extLst>
          </p:cNvPr>
          <p:cNvSpPr txBox="1"/>
          <p:nvPr/>
        </p:nvSpPr>
        <p:spPr>
          <a:xfrm>
            <a:off x="1071317" y="6882"/>
            <a:ext cx="11023701" cy="6370975"/>
          </a:xfrm>
          <a:prstGeom prst="rect">
            <a:avLst/>
          </a:prstGeom>
          <a:solidFill>
            <a:srgbClr val="FFC000"/>
          </a:solidFill>
        </p:spPr>
        <p:txBody>
          <a:bodyPr wrap="square">
            <a:spAutoFit/>
          </a:bodyPr>
          <a:lstStyle/>
          <a:p>
            <a:pPr marL="800100" marR="0" lvl="1"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00100" marR="0" lvl="1"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12/2002          SS - TEPJF</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SUPERVENIENTES. SU SURGIMIENTO EXTEMPORÁNEO DEBE OBEDECER A CAUSAS AJENAS A LA VOLUNTAD DEL OFERENTE.-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conformidad con lo establecido en el artículo 16, párrafo 4, de la Ley General del Sistema de Medios de Impugnación en Materia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entiende por pruebas supervenientes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medios de convicción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surgidos después del plazo legal en que deban aportarse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Los surgidos antes de que fenezca el mencionado plazo, pero que el oferente no pudo ofrecer o aportar por desconocerlos o por existir obstáculos que no estaba a su alcance superar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Respecto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segunda hipótesis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advierte con toda claridad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refiere a pruebas previamente existentes que no son ofrecidas o aportadas oportunamente por causas ajenas a la voluntad del oferente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otra parte,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respecto de los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medios de convicción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surgidos en fecha posterior al vencimiento del plazo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que deban aportarse, mencionados en el inciso</a:t>
            </a:r>
          </a:p>
        </p:txBody>
      </p:sp>
    </p:spTree>
    <p:extLst>
      <p:ext uri="{BB962C8B-B14F-4D97-AF65-F5344CB8AC3E}">
        <p14:creationId xmlns:p14="http://schemas.microsoft.com/office/powerpoint/2010/main" val="1400993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23CFE-201F-C361-F226-870D35D188A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948330A-89C9-157A-7E2A-3F15CB4F1386}"/>
              </a:ext>
            </a:extLst>
          </p:cNvPr>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7994BD9-51FF-57AC-FA05-04A72F2C9D0F}"/>
              </a:ext>
            </a:extLst>
          </p:cNvPr>
          <p:cNvGrpSpPr>
            <a:grpSpLocks noChangeAspect="1"/>
          </p:cNvGrpSpPr>
          <p:nvPr/>
        </p:nvGrpSpPr>
        <p:grpSpPr bwMode="auto">
          <a:xfrm>
            <a:off x="96982" y="433179"/>
            <a:ext cx="794554" cy="723378"/>
            <a:chOff x="3551" y="1011"/>
            <a:chExt cx="578" cy="620"/>
          </a:xfrm>
          <a:solidFill>
            <a:srgbClr val="FFC000"/>
          </a:solidFill>
        </p:grpSpPr>
        <p:sp>
          <p:nvSpPr>
            <p:cNvPr id="13" name="Freeform 5">
              <a:extLst>
                <a:ext uri="{FF2B5EF4-FFF2-40B4-BE49-F238E27FC236}">
                  <a16:creationId xmlns:a16="http://schemas.microsoft.com/office/drawing/2014/main" id="{8834E342-882F-E12D-EF83-1B27D95A69C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50D1299-04A3-BDD6-15D3-1A8D7EF78EC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774664E4-40F1-06EA-0038-D2A2675A1F9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5D48C17-8909-4487-BFCF-1D2003D1363B}"/>
              </a:ext>
            </a:extLst>
          </p:cNvPr>
          <p:cNvSpPr txBox="1"/>
          <p:nvPr/>
        </p:nvSpPr>
        <p:spPr>
          <a:xfrm>
            <a:off x="1071317" y="6882"/>
            <a:ext cx="11023701" cy="6001643"/>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se puede advertir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tendrán el carácter de prueba superveniente sólo si el surgimiento posterior obedece también a causas ajenas a la voluntad del oferente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virtud de que, por un lado, debe operar la misma razón contemplada en relación con la hipótesis contenida en el inciso b) y, por otra parte,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 se otorgara el carácter de prueba superveniente a un medio de convicción surgido en forma posterior por un acto de voluntad del propio oferente, indebidamente se permitiría a las partes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bajo el expediente de las referidas pruebas,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subsanaran las deficiencias en el cumplimiento cabal y oportuno de la carga probatoria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la ley les impone.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973834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BE658CD-A07F-709F-A1BF-83CEC2567DE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CF349B0-1F58-0BF3-F1A3-DB55629CA306}"/>
              </a:ext>
            </a:extLst>
          </p:cNvPr>
          <p:cNvSpPr txBox="1"/>
          <p:nvPr/>
        </p:nvSpPr>
        <p:spPr>
          <a:xfrm>
            <a:off x="3057406" y="324349"/>
            <a:ext cx="8932664"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NO  </a:t>
            </a: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OFRECIMIENTO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PRUEBAS</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6831867E-8A30-6D43-A0A0-E5065B3188B8}"/>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F1F143A3-74F9-E526-AC57-6FFCF55E8ED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20B1FCBC-81C5-AC8D-5CAB-F199D9BFDF9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FA28300F-CAE2-628F-F4A6-00E522BF4C2D}"/>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1F88062D-C1E1-F03A-397A-3CD44EA3EFDC}"/>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399760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5932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6910" y="493168"/>
            <a:ext cx="1379452" cy="111846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004669" y="67786"/>
            <a:ext cx="9574368" cy="106914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SISTEMAS PROBATORIOS   ¿CON QUÉ SE PRUEBA?   </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2">
            <a:extLst>
              <a:ext uri="{FF2B5EF4-FFF2-40B4-BE49-F238E27FC236}">
                <a16:creationId xmlns:a16="http://schemas.microsoft.com/office/drawing/2014/main" id="{3D9D04E9-3C2D-6653-2E60-FAC431EF8B00}"/>
              </a:ext>
            </a:extLst>
          </p:cNvPr>
          <p:cNvGraphicFramePr>
            <a:graphicFrameLocks noGrp="1"/>
          </p:cNvGraphicFramePr>
          <p:nvPr/>
        </p:nvGraphicFramePr>
        <p:xfrm>
          <a:off x="2012025" y="1337213"/>
          <a:ext cx="9532086" cy="4846320"/>
        </p:xfrm>
        <a:graphic>
          <a:graphicData uri="http://schemas.openxmlformats.org/drawingml/2006/table">
            <a:tbl>
              <a:tblPr firstRow="1" bandRow="1">
                <a:tableStyleId>{00A15C55-8517-42AA-B614-E9B94910E393}</a:tableStyleId>
              </a:tblPr>
              <a:tblGrid>
                <a:gridCol w="4766043">
                  <a:extLst>
                    <a:ext uri="{9D8B030D-6E8A-4147-A177-3AD203B41FA5}">
                      <a16:colId xmlns:a16="http://schemas.microsoft.com/office/drawing/2014/main" val="2387818941"/>
                    </a:ext>
                  </a:extLst>
                </a:gridCol>
                <a:gridCol w="4766043">
                  <a:extLst>
                    <a:ext uri="{9D8B030D-6E8A-4147-A177-3AD203B41FA5}">
                      <a16:colId xmlns:a16="http://schemas.microsoft.com/office/drawing/2014/main" val="1959708399"/>
                    </a:ext>
                  </a:extLst>
                </a:gridCol>
              </a:tblGrid>
              <a:tr h="4037824">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SISTEMA DE LA PRUEBA LIBRE</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ES ADMISIBLE TODO MEDIO O ELEMENTO DE PRUEBA SIEMPRE QUE NO SEA CONTRARIO A LA MORAL O AL DERECHO</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SISTEMA DE LA PRUEBA LEGAL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SÓLO SON ADMISIBLES LOS MEDIOS O ELEMENTOS DE PRUEBA EXPRESAMENTE RECONOCIDOS EN LA LEY</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6044682"/>
                  </a:ext>
                </a:extLst>
              </a:tr>
            </a:tbl>
          </a:graphicData>
        </a:graphic>
      </p:graphicFrame>
    </p:spTree>
    <p:extLst>
      <p:ext uri="{BB962C8B-B14F-4D97-AF65-F5344CB8AC3E}">
        <p14:creationId xmlns:p14="http://schemas.microsoft.com/office/powerpoint/2010/main" val="1087073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0F6AF-D90A-AC55-7053-63D27501157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4FC4B83-E9DA-4DF8-4C61-FAE962A87184}"/>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D0B5860B-BAD5-E5A3-9821-B47B7E465CED}"/>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04830BF2-2D6A-8F16-DB86-052515F98B5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7618FFD-E5BB-372C-5BBD-F8EE1AE6B70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711F270-6A81-7CE1-4EB2-A64D80D7955A}"/>
              </a:ext>
            </a:extLst>
          </p:cNvPr>
          <p:cNvSpPr/>
          <p:nvPr/>
        </p:nvSpPr>
        <p:spPr>
          <a:xfrm>
            <a:off x="984638" y="91369"/>
            <a:ext cx="11137121" cy="8840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967333F8-0252-1CBA-F3E4-DBC39EF6845D}"/>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CEBDC20-295D-0785-DE79-2B132D7DBFE6}"/>
              </a:ext>
            </a:extLst>
          </p:cNvPr>
          <p:cNvSpPr txBox="1"/>
          <p:nvPr/>
        </p:nvSpPr>
        <p:spPr>
          <a:xfrm>
            <a:off x="984638" y="1120834"/>
            <a:ext cx="11137120" cy="5262979"/>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ADMISIÓN  Y  NO  OFRECIMIENTO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19</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Recibida la documentación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que se refiere el artículo anterior,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Sala competente del Tribunal Electoral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realizará los actos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ordenará las diligencias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sean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necesarias para la sustanciación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expedientes, de acuerdo con lo siguiente: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presidente de la Sala turnará de inmediato el expediente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recibido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un magistrado electoral, quien tendrá la obligación de revisar que el escrito del medio de impugnación reúna todos los requisitos señalados en el párrafo 1 del artículo 9</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este ordenamiento;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cuanto al informe circunstanciado, si la autoridad u órgano partidista no lo envía dentro del plazo señalado en el párrafo 1 del</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2443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E300D-357D-9E35-05B2-481AF5C7193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4080566-D139-4F3B-9688-6F2A7EDB7A23}"/>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B150F41-290A-79C3-A728-96C99263CD48}"/>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C2FF84D7-8E2C-C390-2B4E-A2E9BECF762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297AC6E-D095-4D73-E522-82D7E95B376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E0238E53-F3CD-70E3-247D-717EF4BADC7D}"/>
              </a:ext>
            </a:extLst>
          </p:cNvPr>
          <p:cNvSpPr/>
          <p:nvPr/>
        </p:nvSpPr>
        <p:spPr>
          <a:xfrm>
            <a:off x="984638" y="91369"/>
            <a:ext cx="11137121" cy="8840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19</a:t>
            </a:r>
          </a:p>
        </p:txBody>
      </p:sp>
      <p:pic>
        <p:nvPicPr>
          <p:cNvPr id="29" name="Imagen 28">
            <a:extLst>
              <a:ext uri="{FF2B5EF4-FFF2-40B4-BE49-F238E27FC236}">
                <a16:creationId xmlns:a16="http://schemas.microsoft.com/office/drawing/2014/main" id="{4F6BD6CB-CEDC-EF90-70FB-E5BA43150F8D}"/>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EFA68933-D918-66F6-AE0E-FB6A242D469B}"/>
              </a:ext>
            </a:extLst>
          </p:cNvPr>
          <p:cNvSpPr txBox="1"/>
          <p:nvPr/>
        </p:nvSpPr>
        <p:spPr>
          <a:xfrm>
            <a:off x="984638" y="1120834"/>
            <a:ext cx="11137120"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18 de esta ley, el medio de impugnación se resolverá con los elementos que obren en autos y se tendrán como presuntivamente ciertos los hechos constitutivos de la violación reclamada, salvo prueba en contrario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anterior, sin perjuicio de la sanción que deba ser impuesta de conformidad con el presente ordenamiento y las leyes aplicables;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 el medio de impugnación reúne todos los requisitos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establecidos por este ordenamiento,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magistrado electoral, en un plazo no mayor a seis días, dictará el auto de admisión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corresponda; una vez sustanciado el expediente y puesto en estado de resolución, se declarará cerrada la instrucción pasando el asunto a sentencia. En estos casos, se ordenará fijar copia de los autos respectivos en los estrados, 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11396834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C7035-0E87-F703-7CCE-D7C99FA2CE3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783A808-F7FC-1061-F314-2AE47459AFF8}"/>
              </a:ext>
            </a:extLst>
          </p:cNvPr>
          <p:cNvSpPr/>
          <p:nvPr/>
        </p:nvSpPr>
        <p:spPr>
          <a:xfrm>
            <a:off x="1"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04D36C1-6F59-BF1D-B01E-731C8FFDD2C6}"/>
              </a:ext>
            </a:extLst>
          </p:cNvPr>
          <p:cNvGrpSpPr>
            <a:grpSpLocks noChangeAspect="1"/>
          </p:cNvGrpSpPr>
          <p:nvPr/>
        </p:nvGrpSpPr>
        <p:grpSpPr bwMode="auto">
          <a:xfrm>
            <a:off x="70239" y="533401"/>
            <a:ext cx="764151" cy="877988"/>
            <a:chOff x="3551" y="1011"/>
            <a:chExt cx="578" cy="620"/>
          </a:xfrm>
          <a:solidFill>
            <a:srgbClr val="FFC000"/>
          </a:solidFill>
        </p:grpSpPr>
        <p:sp>
          <p:nvSpPr>
            <p:cNvPr id="13" name="Freeform 5">
              <a:extLst>
                <a:ext uri="{FF2B5EF4-FFF2-40B4-BE49-F238E27FC236}">
                  <a16:creationId xmlns:a16="http://schemas.microsoft.com/office/drawing/2014/main" id="{5EFA4696-9C36-C844-904B-4848BF801D8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13E4BA2-1A23-9C15-4988-1E4F0AE9CA9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A74B9F5-A78A-881C-C158-A7C55C50BFEB}"/>
              </a:ext>
            </a:extLst>
          </p:cNvPr>
          <p:cNvSpPr/>
          <p:nvPr/>
        </p:nvSpPr>
        <p:spPr>
          <a:xfrm>
            <a:off x="984638" y="91369"/>
            <a:ext cx="11137121" cy="8840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19</a:t>
            </a:r>
          </a:p>
        </p:txBody>
      </p:sp>
      <p:pic>
        <p:nvPicPr>
          <p:cNvPr id="29" name="Imagen 28">
            <a:extLst>
              <a:ext uri="{FF2B5EF4-FFF2-40B4-BE49-F238E27FC236}">
                <a16:creationId xmlns:a16="http://schemas.microsoft.com/office/drawing/2014/main" id="{89952CDD-460E-F4DC-DD95-8C6531DFC105}"/>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C4AF9C0C-BECA-E28D-A6BE-74C2941B8022}"/>
              </a:ext>
            </a:extLst>
          </p:cNvPr>
          <p:cNvSpPr txBox="1"/>
          <p:nvPr/>
        </p:nvSpPr>
        <p:spPr>
          <a:xfrm>
            <a:off x="984638" y="1120834"/>
            <a:ext cx="11137120" cy="378565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no aportación de las pruebas ofrecidas, en ningún supuesto será motivo para desechar el medio de impugnación o para tener por no presentado el escrito del tercero interesado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todo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Sala resolverá con los elementos que obren en autos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Para la sustanciación de los recursos de revisión se aplicarán las reglas contenidas en el Capítulo III del Título Segundo del Libro Segundo de esta ley.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03364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CD2149FC-0CA6-3FC0-4ED4-0232CE2B56A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A67818D-93CD-3D88-FF05-D737B2FD3573}"/>
              </a:ext>
            </a:extLst>
          </p:cNvPr>
          <p:cNvSpPr txBox="1"/>
          <p:nvPr/>
        </p:nvSpPr>
        <p:spPr>
          <a:xfrm>
            <a:off x="3057406" y="324349"/>
            <a:ext cx="8932664"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CARGA  DE  LA  PRUEBA</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F057CFB0-D484-3BE0-6015-6D92C194E1D4}"/>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0BD19C8F-3D86-4883-E9AA-5E0645C7302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E6E26D8F-5FCC-8869-81B1-96EFB78BD6F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29D1FD11-8407-FECA-65E0-DDB0E30B8CD4}"/>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E2482C1A-743D-007D-1C54-227475938B30}"/>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37446211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4BF5-28F3-A694-43DF-0DCC0257C5E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A360ED3-0AEC-CEC2-96FE-EA27C1317944}"/>
              </a:ext>
            </a:extLst>
          </p:cNvPr>
          <p:cNvSpPr/>
          <p:nvPr/>
        </p:nvSpPr>
        <p:spPr>
          <a:xfrm>
            <a:off x="2" y="0"/>
            <a:ext cx="96011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5328D3E9-8998-509D-432C-35CA0C63A924}"/>
              </a:ext>
            </a:extLst>
          </p:cNvPr>
          <p:cNvGrpSpPr>
            <a:grpSpLocks noChangeAspect="1"/>
          </p:cNvGrpSpPr>
          <p:nvPr/>
        </p:nvGrpSpPr>
        <p:grpSpPr bwMode="auto">
          <a:xfrm>
            <a:off x="86592" y="200979"/>
            <a:ext cx="786937" cy="827721"/>
            <a:chOff x="3551" y="1011"/>
            <a:chExt cx="578" cy="620"/>
          </a:xfrm>
          <a:solidFill>
            <a:srgbClr val="FFC000"/>
          </a:solidFill>
        </p:grpSpPr>
        <p:sp>
          <p:nvSpPr>
            <p:cNvPr id="13" name="Freeform 5">
              <a:extLst>
                <a:ext uri="{FF2B5EF4-FFF2-40B4-BE49-F238E27FC236}">
                  <a16:creationId xmlns:a16="http://schemas.microsoft.com/office/drawing/2014/main" id="{DCF49ECF-F762-4116-A319-3772CE065BA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BBF1B64-115E-9F72-3502-EDEE504011C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AE979CD-0E24-A5A7-FCEE-A9AE02932197}"/>
              </a:ext>
            </a:extLst>
          </p:cNvPr>
          <p:cNvSpPr/>
          <p:nvPr/>
        </p:nvSpPr>
        <p:spPr>
          <a:xfrm>
            <a:off x="1046710" y="67786"/>
            <a:ext cx="11058698" cy="94361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LAS CARGAS  PROCESALES</a:t>
            </a:r>
          </a:p>
        </p:txBody>
      </p:sp>
      <p:pic>
        <p:nvPicPr>
          <p:cNvPr id="29" name="Imagen 28">
            <a:extLst>
              <a:ext uri="{FF2B5EF4-FFF2-40B4-BE49-F238E27FC236}">
                <a16:creationId xmlns:a16="http://schemas.microsoft.com/office/drawing/2014/main" id="{CE7C3087-D19F-7F72-66ED-201D7507ABF8}"/>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70207BC-65F6-7F56-3AA6-174B1F7799D4}"/>
              </a:ext>
            </a:extLst>
          </p:cNvPr>
          <p:cNvSpPr txBox="1"/>
          <p:nvPr/>
        </p:nvSpPr>
        <p:spPr>
          <a:xfrm>
            <a:off x="1051560" y="1059119"/>
            <a:ext cx="11053848" cy="532453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…existen en el proceso &lt;&lt;cargas&gt;&gt;, es decir,  situaciones de necesidad de realizar determinado acto para evitar que sobrevenga un perjuicio procesal. Con otras palabras se trata de &lt;&lt;imperativos del propio interés&gt;&gt;. Las cargas procesales se hallan en una estrecha relación con las  &lt;&lt;posibilidades&gt;&gt; procesales, puesto que toda &lt;&lt;posibilidad&gt;&gt; impone a las partes la carga de ser diligente para evitar su pérdida. El que puede, debe; la ocasión obliga (es decir,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grava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más grave culpa frente a sí mismo, es la de haber perdido la ocasión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GOLDSCHMIDT, James,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Procesal Civil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traducción de la segunda edición alemana por Leonardo Prieto Castro, Editorial Labor, S. A., Barcelona, Madrid, Buenos Aires, Río de Janeiro, 1936, p. 203.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Edición </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facsimil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 hecha por el Tribunal Superior de Justicia del Distrito Federal, México, D. F., 2002.</a:t>
            </a:r>
          </a:p>
        </p:txBody>
      </p:sp>
    </p:spTree>
    <p:extLst>
      <p:ext uri="{BB962C8B-B14F-4D97-AF65-F5344CB8AC3E}">
        <p14:creationId xmlns:p14="http://schemas.microsoft.com/office/powerpoint/2010/main" val="16665530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50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31444" y="534397"/>
            <a:ext cx="1241445" cy="1093169"/>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603949" y="67786"/>
            <a:ext cx="10456607" cy="107073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IMPUGNACIÓN EN MATERIA ELECTORAL</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635779" y="1286722"/>
            <a:ext cx="10456607" cy="500983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15</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objeto de prueba los hechos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controvertibles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lo será el derecho, los hechos notorios o imposibles, ni</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aquellos que hayan sido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reconocidos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El que afirma está obligado a probar. También lo está el que niega, cuando su negación envuelve la afirmación expresa de un hecho</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82461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7C91F-D543-AD42-329F-CA1F7ECE523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2BBE9B3-13E5-61D4-38EB-E54EAF1FC815}"/>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700BFE29-CD91-D3E4-020D-25BFE066C896}"/>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58D7386D-D77D-79A5-9F58-3B507ACF80F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88BD5B2-D2E5-7A25-5F50-8E0648B082A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3EF2BF2C-33E4-9A04-FBBA-E7B5DB262005}"/>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CC971D0-1BE3-669F-E7B0-2EB81C3C1379}"/>
              </a:ext>
            </a:extLst>
          </p:cNvPr>
          <p:cNvSpPr txBox="1"/>
          <p:nvPr/>
        </p:nvSpPr>
        <p:spPr>
          <a:xfrm>
            <a:off x="984790" y="67786"/>
            <a:ext cx="11048328" cy="6370975"/>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8/2023          SS   TEPJF</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REVERSIÓN DE LA CARGA PROBATORIA. PROCEDE EN CASOS DE VIOLENCIA POLÍTICA EN RAZÓN DE GÉNERO A FAVOR DE LA VÍCTIMA ANTE LA CONSTATACIÓN DE DIFICULTADES PROBATORIAS.</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Diversas mujeres cuestionaron actos u omisiones que desde su perspectiva obstruían e impedían el ejercicio pleno de su cargo o les negaban el derecho de participar de manera efectiva en elecciones a cargos públicos o comunitarios de elección popular en condiciones de paridad, no discriminación y libres de violencia, lo que, en su concepto, constituían actos de violencia política en razón de género. En todos los asuntos, una vez agotadas las instancias previas la Sala Superior analizó la posibilidad de revertir la carga de la prueba a favor de la víctima ante la dificultad de aportar medios de prueba idóneos para acreditar los actos alegados por las recurrentes.</a:t>
            </a:r>
          </a:p>
        </p:txBody>
      </p:sp>
    </p:spTree>
    <p:extLst>
      <p:ext uri="{BB962C8B-B14F-4D97-AF65-F5344CB8AC3E}">
        <p14:creationId xmlns:p14="http://schemas.microsoft.com/office/powerpoint/2010/main" val="31332398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60A35-4FCE-3FB7-6AA4-3C205A7CC78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4C6FCF9-424D-32DE-1CF9-F337B8483F13}"/>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D454E2D-3E35-AF7D-0CCB-5522387D2F7D}"/>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E24F8F90-E928-A545-ADA3-945AF14E2C6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3D05F3F-ACB6-D8EE-07A6-2621B169AA7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5B10052F-F754-4274-6D16-5521CE690E11}"/>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5C48939-1047-06FB-19FF-A4D5E263393E}"/>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Criterio jurídico: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reversión de las cargas probatorias opera a favor de la víctima en casos de violencia política en razón de género ante situaciones de dificultad probatoria, por lo que la persona denunciada como responsable tendrá la carga reforzada de desvirtuar de manera fehaciente los hechos de violencia que se le atribuyen en la denuncia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una interpretación sistemática de los artículos 1°, párrafo quinto, 14, segundo párrafo, de la Constitución Política de los Estados Unidos Mexicanos; 3 y 4, inciso j), de la Convención Interamericana para Prevenir, Sancionar y Erradicar la Violencia contra la Mujer; II y III de la Convención de los Derechos Políticos de la Mujer; 7, inciso a), de la Convención sobre la Eliminación de Todas las Formas de Discriminación contra la Mujer; y 20 Ter, fracción XIII, de la Ley General de Acceso de las Mujeres a una Vida Libre de Violencia, así como lo señalado en la Recomendación General 19 del Comité de Naciones Unidas para la Eliminación de todas las formas de Discriminación contra la Mujer, se considera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los casos de violencia política por razón de género, las autoridades jurisdiccionales en el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7142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C8FE4-19DB-3B93-CDB9-7BBC6C57FC9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F650FB3-6803-2B08-C0D8-98D39FA09EA1}"/>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DD834AD-74D0-8BF4-1183-76C229CE2051}"/>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6DA33E0D-3B59-9E07-280F-0C2BC28C554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AEEEDDC-1C01-584F-E2A5-9BD97FB84FA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12973A57-36A9-E8A1-ACE6-A6DC39A01CEF}"/>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27CA9E58-E7A0-FCF5-FF34-9D65DA74093C}"/>
              </a:ext>
            </a:extLst>
          </p:cNvPr>
          <p:cNvSpPr txBox="1"/>
          <p:nvPr/>
        </p:nvSpPr>
        <p:spPr>
          <a:xfrm>
            <a:off x="984790" y="67786"/>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ámbito electoral deben tomar en cuenta el principio de disponibilidad o facilidad probatoria, así como la igualdad procesal, cuando para la víctima existe dificultad o imposibilidad para aportar los medios o elementos de prueba idóneos, dado que estos actos de violencia se basan en elementos de desigualdad, estereotipos de género o pueden tener lugar en espacios privados donde sólo se encuentran la víctima y su agresor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tales casos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resulta procedente la reversión de las cargas probatorias hacia la persona denunciada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responsable,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pues si bien a la víctima le corresponden cargas argumentativas y probatorias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los hechos,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se le puede someter a una exigencia imposible de prueba, cuando no existen medios directos o indirectos de prueba a su alcance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reversión de cargas probatorias tiene por objeto procurar, en la mayor medida posible, la igualdad o el equilibrio procesal de las partes, al revertir, exigir o trasladar las cargas de la prueba a las personas denunciadas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responsables para desvirtuar los hechos que se le imputan, cuando la exigencia de medios de prueba a la víctima de violencia política resulte desproporcionada o discriminatoria.</a:t>
            </a:r>
          </a:p>
        </p:txBody>
      </p:sp>
    </p:spTree>
    <p:extLst>
      <p:ext uri="{BB962C8B-B14F-4D97-AF65-F5344CB8AC3E}">
        <p14:creationId xmlns:p14="http://schemas.microsoft.com/office/powerpoint/2010/main" val="18503512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8CB2F025-2D8F-2264-F937-E5C6803430E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51BBADF-E3C7-0428-5DEF-FE82E695989B}"/>
              </a:ext>
            </a:extLst>
          </p:cNvPr>
          <p:cNvSpPr txBox="1"/>
          <p:nvPr/>
        </p:nvSpPr>
        <p:spPr>
          <a:xfrm>
            <a:off x="2784765" y="376535"/>
            <a:ext cx="8522426" cy="4031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CARGA   DINÁMICA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LA   PRUEBA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EAB932E3-8D1A-3E2C-875B-0AE7902FD17A}"/>
              </a:ext>
            </a:extLst>
          </p:cNvPr>
          <p:cNvGrpSpPr>
            <a:grpSpLocks noChangeAspect="1"/>
          </p:cNvGrpSpPr>
          <p:nvPr/>
        </p:nvGrpSpPr>
        <p:grpSpPr bwMode="auto">
          <a:xfrm>
            <a:off x="471056" y="1495336"/>
            <a:ext cx="1997824" cy="1660153"/>
            <a:chOff x="3551" y="1011"/>
            <a:chExt cx="578" cy="620"/>
          </a:xfrm>
          <a:solidFill>
            <a:srgbClr val="FFC000"/>
          </a:solidFill>
        </p:grpSpPr>
        <p:sp>
          <p:nvSpPr>
            <p:cNvPr id="5" name="Freeform 5">
              <a:extLst>
                <a:ext uri="{FF2B5EF4-FFF2-40B4-BE49-F238E27FC236}">
                  <a16:creationId xmlns:a16="http://schemas.microsoft.com/office/drawing/2014/main" id="{89457A70-74AC-D9DF-37BA-B6955B945854}"/>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8B609338-E810-9D64-3537-57DF1E5F600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3916C91E-55BC-75E4-3693-D8C3F46E1C5D}"/>
              </a:ext>
            </a:extLst>
          </p:cNvPr>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5895F0DE-57B7-A705-5C63-27C9FD962666}"/>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302000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27709"/>
            <a:ext cx="116378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59409" y="461963"/>
            <a:ext cx="865827"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44436" y="80387"/>
            <a:ext cx="9299675" cy="79928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323191" y="1000253"/>
            <a:ext cx="10709400"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20.- El proceso penal será acusatorio y oral. Se regirá por los principios de publicidad, contradicción, concentración, continuidad e inmediación.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principios generales: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IX. Cualquier prueba obtenida con violación de derechos fundamentales será nula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en el texto)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4068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050A-C129-06E2-B473-A72EE3AF83E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B9FBD95-EF56-87E0-2D21-D81588B12FE8}"/>
              </a:ext>
            </a:extLst>
          </p:cNvPr>
          <p:cNvSpPr/>
          <p:nvPr/>
        </p:nvSpPr>
        <p:spPr>
          <a:xfrm>
            <a:off x="3"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785CC3C-D28D-F80D-F988-6A8E08F59951}"/>
              </a:ext>
            </a:extLst>
          </p:cNvPr>
          <p:cNvGrpSpPr>
            <a:grpSpLocks noChangeAspect="1"/>
          </p:cNvGrpSpPr>
          <p:nvPr/>
        </p:nvGrpSpPr>
        <p:grpSpPr bwMode="auto">
          <a:xfrm>
            <a:off x="73432" y="586913"/>
            <a:ext cx="767540" cy="852488"/>
            <a:chOff x="3551" y="1011"/>
            <a:chExt cx="578" cy="620"/>
          </a:xfrm>
          <a:solidFill>
            <a:srgbClr val="FFC000"/>
          </a:solidFill>
        </p:grpSpPr>
        <p:sp>
          <p:nvSpPr>
            <p:cNvPr id="13" name="Freeform 5">
              <a:extLst>
                <a:ext uri="{FF2B5EF4-FFF2-40B4-BE49-F238E27FC236}">
                  <a16:creationId xmlns:a16="http://schemas.microsoft.com/office/drawing/2014/main" id="{680D4DDB-D990-FD5C-9AD8-099C6596E22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B53C380-D27C-B4AE-4763-42FF801753E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A778E755-E697-9D13-A939-9B3DBF30E40A}"/>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A1845C2A-8FC6-72D7-8751-F342C2A0C42D}"/>
              </a:ext>
            </a:extLst>
          </p:cNvPr>
          <p:cNvGraphicFramePr>
            <a:graphicFrameLocks noGrp="1"/>
          </p:cNvGraphicFramePr>
          <p:nvPr/>
        </p:nvGraphicFramePr>
        <p:xfrm>
          <a:off x="969818" y="67786"/>
          <a:ext cx="11148750" cy="6309360"/>
        </p:xfrm>
        <a:graphic>
          <a:graphicData uri="http://schemas.openxmlformats.org/drawingml/2006/table">
            <a:tbl>
              <a:tblPr firstRow="1" bandRow="1">
                <a:tableStyleId>{00A15C55-8517-42AA-B614-E9B94910E393}</a:tableStyleId>
              </a:tblPr>
              <a:tblGrid>
                <a:gridCol w="11148750">
                  <a:extLst>
                    <a:ext uri="{9D8B030D-6E8A-4147-A177-3AD203B41FA5}">
                      <a16:colId xmlns:a16="http://schemas.microsoft.com/office/drawing/2014/main" val="3242422066"/>
                    </a:ext>
                  </a:extLst>
                </a:gridCol>
              </a:tblGrid>
              <a:tr h="3674587">
                <a:tc>
                  <a:txBody>
                    <a:bodyPr/>
                    <a:lstStyle/>
                    <a:p>
                      <a:pPr algn="just">
                        <a:lnSpc>
                          <a:spcPct val="100000"/>
                        </a:lnSpc>
                      </a:pPr>
                      <a:endParaRPr lang="es-MX" sz="2400" b="1"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LA ESTÁTICA DEL ONUS PROBANDI</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 regla del </a:t>
                      </a:r>
                      <a:r>
                        <a:rPr lang="es-MX" sz="2400" b="0" i="1" dirty="0" err="1">
                          <a:solidFill>
                            <a:schemeClr val="tx1"/>
                          </a:solidFill>
                          <a:latin typeface="Arial" panose="020B0604020202020204" pitchFamily="34" charset="0"/>
                          <a:cs typeface="Arial" panose="020B0604020202020204" pitchFamily="34" charset="0"/>
                        </a:rPr>
                        <a:t>onus</a:t>
                      </a:r>
                      <a:r>
                        <a:rPr lang="es-MX" sz="2400" b="0" i="1" dirty="0">
                          <a:solidFill>
                            <a:schemeClr val="tx1"/>
                          </a:solidFill>
                          <a:latin typeface="Arial" panose="020B0604020202020204" pitchFamily="34" charset="0"/>
                          <a:cs typeface="Arial" panose="020B0604020202020204" pitchFamily="34" charset="0"/>
                        </a:rPr>
                        <a:t> probandi</a:t>
                      </a:r>
                      <a:r>
                        <a:rPr lang="es-MX" sz="2400" b="0" dirty="0">
                          <a:solidFill>
                            <a:schemeClr val="tx1"/>
                          </a:solidFill>
                          <a:latin typeface="Arial" panose="020B0604020202020204" pitchFamily="34" charset="0"/>
                          <a:cs typeface="Arial" panose="020B0604020202020204" pitchFamily="34" charset="0"/>
                        </a:rPr>
                        <a:t>… en nuestro medio se erige bajo el siguiente esquema:</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“Incumbe a las partes probar el supuesto de hecho de las normas que consagran el efecto jurídico por ellas perseguido”. (p. 11)</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EL “NUEVO” ENFOQUE DEL </a:t>
                      </a:r>
                      <a:r>
                        <a:rPr lang="es-MX" sz="2400" b="1" i="1" dirty="0">
                          <a:solidFill>
                            <a:schemeClr val="tx1"/>
                          </a:solidFill>
                          <a:latin typeface="Arial" panose="020B0604020202020204" pitchFamily="34" charset="0"/>
                          <a:cs typeface="Arial" panose="020B0604020202020204" pitchFamily="34" charset="0"/>
                        </a:rPr>
                        <a:t>ONUS PROBANDI</a:t>
                      </a:r>
                      <a:r>
                        <a:rPr lang="es-MX" sz="2400" b="1" dirty="0">
                          <a:solidFill>
                            <a:schemeClr val="tx1"/>
                          </a:solidFill>
                          <a:latin typeface="Arial" panose="020B0604020202020204" pitchFamily="34" charset="0"/>
                          <a:cs typeface="Arial" panose="020B0604020202020204" pitchFamily="34" charset="0"/>
                        </a:rPr>
                        <a:t>: EL TODO JURÍDICO, LAS REGLAS DE DERECHO Y LA REGLA DE JUICIO</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Derecho, en estado de inercia, se encuentra plasmado en la norma escrita, llámese Constitución, ley, resolución, acto administrativo. Pero al momento de crear o </a:t>
                      </a:r>
                      <a:r>
                        <a:rPr lang="es-MX" sz="2400" b="0" i="1" dirty="0">
                          <a:solidFill>
                            <a:schemeClr val="tx1"/>
                          </a:solidFill>
                          <a:latin typeface="Arial" panose="020B0604020202020204" pitchFamily="34" charset="0"/>
                          <a:cs typeface="Arial" panose="020B0604020202020204" pitchFamily="34" charset="0"/>
                        </a:rPr>
                        <a:t>aplicar</a:t>
                      </a:r>
                      <a:r>
                        <a:rPr lang="es-MX" sz="2400" b="0" dirty="0">
                          <a:solidFill>
                            <a:schemeClr val="tx1"/>
                          </a:solidFill>
                          <a:latin typeface="Arial" panose="020B0604020202020204" pitchFamily="34" charset="0"/>
                          <a:cs typeface="Arial" panose="020B0604020202020204" pitchFamily="34" charset="0"/>
                        </a:rPr>
                        <a:t> tales normas, el sistema se pone en movimiento dinámicamente, permitiendo su utilidad práctica conforme a los </a:t>
                      </a:r>
                      <a:r>
                        <a:rPr lang="es-MX" sz="2400" b="0" i="1" dirty="0">
                          <a:solidFill>
                            <a:schemeClr val="tx1"/>
                          </a:solidFill>
                          <a:latin typeface="Arial" panose="020B0604020202020204" pitchFamily="34" charset="0"/>
                          <a:cs typeface="Arial" panose="020B0604020202020204" pitchFamily="34" charset="0"/>
                        </a:rPr>
                        <a:t>principios, valores y derechos</a:t>
                      </a:r>
                      <a:r>
                        <a:rPr lang="es-MX" sz="2400" b="0" dirty="0">
                          <a:solidFill>
                            <a:schemeClr val="tx1"/>
                          </a:solidFill>
                          <a:latin typeface="Arial" panose="020B0604020202020204" pitchFamily="34" charset="0"/>
                          <a:cs typeface="Arial" panose="020B0604020202020204" pitchFamily="34" charset="0"/>
                        </a:rPr>
                        <a:t> que le dan sustento a su existencia. (19)</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Las reglas son simplemente </a:t>
                      </a:r>
                      <a:r>
                        <a:rPr lang="es-MX" sz="2400" b="0" i="1" dirty="0">
                          <a:solidFill>
                            <a:schemeClr val="tx1"/>
                          </a:solidFill>
                          <a:latin typeface="Arial" panose="020B0604020202020204" pitchFamily="34" charset="0"/>
                          <a:cs typeface="Arial" panose="020B0604020202020204" pitchFamily="34" charset="0"/>
                        </a:rPr>
                        <a:t>hipótesis</a:t>
                      </a:r>
                      <a:r>
                        <a:rPr lang="es-MX" sz="2400" b="0" dirty="0">
                          <a:solidFill>
                            <a:schemeClr val="tx1"/>
                          </a:solidFill>
                          <a:latin typeface="Arial" panose="020B0604020202020204" pitchFamily="34" charset="0"/>
                          <a:cs typeface="Arial" panose="020B0604020202020204" pitchFamily="34" charset="0"/>
                        </a:rPr>
                        <a:t> de trabajo para el juez y como tales, requieren ser verificadas en cada caso en particular de conformidad con la</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1103385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CDBF3-DF9E-EDD7-F774-3D94FF641FB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79F1510-5AFA-5A89-EC0A-61751DA6D534}"/>
              </a:ext>
            </a:extLst>
          </p:cNvPr>
          <p:cNvSpPr/>
          <p:nvPr/>
        </p:nvSpPr>
        <p:spPr>
          <a:xfrm>
            <a:off x="3"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EB3F629D-33BA-84E6-A468-30FDD4172505}"/>
              </a:ext>
            </a:extLst>
          </p:cNvPr>
          <p:cNvGrpSpPr>
            <a:grpSpLocks noChangeAspect="1"/>
          </p:cNvGrpSpPr>
          <p:nvPr/>
        </p:nvGrpSpPr>
        <p:grpSpPr bwMode="auto">
          <a:xfrm>
            <a:off x="73432" y="586913"/>
            <a:ext cx="767540" cy="852488"/>
            <a:chOff x="3551" y="1011"/>
            <a:chExt cx="578" cy="620"/>
          </a:xfrm>
          <a:solidFill>
            <a:srgbClr val="FFC000"/>
          </a:solidFill>
        </p:grpSpPr>
        <p:sp>
          <p:nvSpPr>
            <p:cNvPr id="13" name="Freeform 5">
              <a:extLst>
                <a:ext uri="{FF2B5EF4-FFF2-40B4-BE49-F238E27FC236}">
                  <a16:creationId xmlns:a16="http://schemas.microsoft.com/office/drawing/2014/main" id="{539BE403-0402-500E-1AE8-AED052E8582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E8F58D6-A936-B89C-8E13-A045391D2B0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177D8206-9DDE-7D07-D79E-31ED853CE5C3}"/>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FEB67D0-FADE-5669-BF13-19B813EE21FA}"/>
              </a:ext>
            </a:extLst>
          </p:cNvPr>
          <p:cNvGraphicFramePr>
            <a:graphicFrameLocks noGrp="1"/>
          </p:cNvGraphicFramePr>
          <p:nvPr/>
        </p:nvGraphicFramePr>
        <p:xfrm>
          <a:off x="969818" y="56356"/>
          <a:ext cx="11148750" cy="6309360"/>
        </p:xfrm>
        <a:graphic>
          <a:graphicData uri="http://schemas.openxmlformats.org/drawingml/2006/table">
            <a:tbl>
              <a:tblPr firstRow="1" bandRow="1">
                <a:tableStyleId>{00A15C55-8517-42AA-B614-E9B94910E393}</a:tableStyleId>
              </a:tblPr>
              <a:tblGrid>
                <a:gridCol w="11148750">
                  <a:extLst>
                    <a:ext uri="{9D8B030D-6E8A-4147-A177-3AD203B41FA5}">
                      <a16:colId xmlns:a16="http://schemas.microsoft.com/office/drawing/2014/main" val="3242422066"/>
                    </a:ext>
                  </a:extLst>
                </a:gridCol>
              </a:tblGrid>
              <a:tr h="3674587">
                <a:tc>
                  <a:txBody>
                    <a:bodyPr/>
                    <a:lstStyle/>
                    <a:p>
                      <a:pPr algn="just">
                        <a:lnSpc>
                          <a:spcPct val="100000"/>
                        </a:lnSpc>
                      </a:pPr>
                      <a:r>
                        <a:rPr lang="es-MX" sz="2400" b="0" i="1" dirty="0">
                          <a:solidFill>
                            <a:schemeClr val="tx1"/>
                          </a:solidFill>
                          <a:latin typeface="Arial" panose="020B0604020202020204" pitchFamily="34" charset="0"/>
                          <a:cs typeface="Arial" panose="020B0604020202020204" pitchFamily="34" charset="0"/>
                        </a:rPr>
                        <a:t>observación</a:t>
                      </a:r>
                      <a:r>
                        <a:rPr lang="es-MX" sz="2400" b="0" dirty="0">
                          <a:solidFill>
                            <a:schemeClr val="tx1"/>
                          </a:solidFill>
                          <a:latin typeface="Arial" panose="020B0604020202020204" pitchFamily="34" charset="0"/>
                          <a:cs typeface="Arial" panose="020B0604020202020204" pitchFamily="34" charset="0"/>
                        </a:rPr>
                        <a:t> y la </a:t>
                      </a:r>
                      <a:r>
                        <a:rPr lang="es-MX" sz="2400" b="0" i="1" dirty="0">
                          <a:solidFill>
                            <a:schemeClr val="tx1"/>
                          </a:solidFill>
                          <a:latin typeface="Arial" panose="020B0604020202020204" pitchFamily="34" charset="0"/>
                          <a:cs typeface="Arial" panose="020B0604020202020204" pitchFamily="34" charset="0"/>
                        </a:rPr>
                        <a:t>experiencia</a:t>
                      </a:r>
                      <a:r>
                        <a:rPr lang="es-MX" sz="2400" b="0" dirty="0">
                          <a:solidFill>
                            <a:schemeClr val="tx1"/>
                          </a:solidFill>
                          <a:latin typeface="Arial" panose="020B0604020202020204" pitchFamily="34" charset="0"/>
                          <a:cs typeface="Arial" panose="020B0604020202020204" pitchFamily="34" charset="0"/>
                        </a:rPr>
                        <a:t>, así como los efectos que su aplicación pueda producir en la búsqueda de la </a:t>
                      </a:r>
                      <a:r>
                        <a:rPr lang="es-MX" sz="2400" b="0" i="1" dirty="0">
                          <a:solidFill>
                            <a:schemeClr val="tx1"/>
                          </a:solidFill>
                          <a:latin typeface="Arial" panose="020B0604020202020204" pitchFamily="34" charset="0"/>
                          <a:cs typeface="Arial" panose="020B0604020202020204" pitchFamily="34" charset="0"/>
                        </a:rPr>
                        <a:t>solución justa</a:t>
                      </a:r>
                      <a:r>
                        <a:rPr lang="es-MX" sz="2400" b="0" dirty="0">
                          <a:solidFill>
                            <a:schemeClr val="tx1"/>
                          </a:solidFill>
                          <a:latin typeface="Arial" panose="020B0604020202020204" pitchFamily="34" charset="0"/>
                          <a:cs typeface="Arial" panose="020B0604020202020204" pitchFamily="34" charset="0"/>
                        </a:rPr>
                        <a:t>.</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 </a:t>
                      </a:r>
                      <a:r>
                        <a:rPr lang="es-MX" sz="2400" b="0" i="1" dirty="0">
                          <a:solidFill>
                            <a:schemeClr val="tx1"/>
                          </a:solidFill>
                          <a:latin typeface="Arial" panose="020B0604020202020204" pitchFamily="34" charset="0"/>
                          <a:cs typeface="Arial" panose="020B0604020202020204" pitchFamily="34" charset="0"/>
                        </a:rPr>
                        <a:t>regla de juicio</a:t>
                      </a:r>
                      <a:r>
                        <a:rPr lang="es-MX" sz="2400" b="0" dirty="0">
                          <a:solidFill>
                            <a:schemeClr val="tx1"/>
                          </a:solidFill>
                          <a:latin typeface="Arial" panose="020B0604020202020204" pitchFamily="34" charset="0"/>
                          <a:cs typeface="Arial" panose="020B0604020202020204" pitchFamily="34" charset="0"/>
                        </a:rPr>
                        <a:t> es el instrumento con el que cuenta el juez al momento de fallar, que le permite pronunciarse respecto a la relevancia de las pruebas aducidas y también definir el contenido de la decisión cuando falten elementos probatorios, determinando de esta forma cuál de las dos partes fue la más idónea para producir la prueba ausente. Por tanto, a falta de prueba, la regla de juicio permite al juez erigir su propia convicción en caso de duda. Dicha convicción no se refiere a la verdad discutida en el proceso, sino a la aplicación de la regla del </a:t>
                      </a:r>
                      <a:r>
                        <a:rPr lang="es-MX" sz="2400" b="0" i="1" dirty="0" err="1">
                          <a:solidFill>
                            <a:schemeClr val="tx1"/>
                          </a:solidFill>
                          <a:latin typeface="Arial" panose="020B0604020202020204" pitchFamily="34" charset="0"/>
                          <a:cs typeface="Arial" panose="020B0604020202020204" pitchFamily="34" charset="0"/>
                        </a:rPr>
                        <a:t>onus</a:t>
                      </a:r>
                      <a:r>
                        <a:rPr lang="es-MX" sz="2400" b="0" i="1" dirty="0">
                          <a:solidFill>
                            <a:schemeClr val="tx1"/>
                          </a:solidFill>
                          <a:latin typeface="Arial" panose="020B0604020202020204" pitchFamily="34" charset="0"/>
                          <a:cs typeface="Arial" panose="020B0604020202020204" pitchFamily="34" charset="0"/>
                        </a:rPr>
                        <a:t> probandi</a:t>
                      </a:r>
                      <a:r>
                        <a:rPr lang="es-MX" sz="2400" b="0" dirty="0">
                          <a:solidFill>
                            <a:schemeClr val="tx1"/>
                          </a:solidFill>
                          <a:latin typeface="Arial" panose="020B0604020202020204" pitchFamily="34" charset="0"/>
                          <a:cs typeface="Arial" panose="020B0604020202020204" pitchFamily="34" charset="0"/>
                        </a:rPr>
                        <a:t>, que se desplaza dinámicamente a quien, de acuerdo a la convicción formada, deba asumir las consecuencias de la falta de prueba. (p. 21)</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EL INTERÉS PÚBLICO Y LA INTERACCIÓN DINÁMICA DE LA CARGA DE LA PRUEBA</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 carga de la prueba debe replantearse, ya no en el libre albedrío –autonomía de la voluntad-; sino en la necesaria </a:t>
                      </a:r>
                      <a:r>
                        <a:rPr lang="es-MX" sz="2400" b="0" i="1" dirty="0">
                          <a:solidFill>
                            <a:schemeClr val="tx1"/>
                          </a:solidFill>
                          <a:latin typeface="Arial" panose="020B0604020202020204" pitchFamily="34" charset="0"/>
                          <a:cs typeface="Arial" panose="020B0604020202020204" pitchFamily="34" charset="0"/>
                        </a:rPr>
                        <a:t>interacción dinámica</a:t>
                      </a:r>
                      <a:r>
                        <a:rPr lang="es-MX" sz="2400" b="0" dirty="0">
                          <a:solidFill>
                            <a:schemeClr val="tx1"/>
                          </a:solidFill>
                          <a:latin typeface="Arial" panose="020B0604020202020204" pitchFamily="34" charset="0"/>
                          <a:cs typeface="Arial" panose="020B0604020202020204" pitchFamily="34" charset="0"/>
                        </a:rPr>
                        <a:t> que se estimula entre</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29557008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86E61-A3F8-84D9-271D-3BB3B97742D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7C21BB9-6E5D-F01C-614F-795D1DCCEE8F}"/>
              </a:ext>
            </a:extLst>
          </p:cNvPr>
          <p:cNvSpPr/>
          <p:nvPr/>
        </p:nvSpPr>
        <p:spPr>
          <a:xfrm>
            <a:off x="3"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76D3EB9-8528-8C66-00DF-BD48C59673AE}"/>
              </a:ext>
            </a:extLst>
          </p:cNvPr>
          <p:cNvGrpSpPr>
            <a:grpSpLocks noChangeAspect="1"/>
          </p:cNvGrpSpPr>
          <p:nvPr/>
        </p:nvGrpSpPr>
        <p:grpSpPr bwMode="auto">
          <a:xfrm>
            <a:off x="73432" y="586913"/>
            <a:ext cx="767540" cy="852488"/>
            <a:chOff x="3551" y="1011"/>
            <a:chExt cx="578" cy="620"/>
          </a:xfrm>
          <a:solidFill>
            <a:srgbClr val="FFC000"/>
          </a:solidFill>
        </p:grpSpPr>
        <p:sp>
          <p:nvSpPr>
            <p:cNvPr id="13" name="Freeform 5">
              <a:extLst>
                <a:ext uri="{FF2B5EF4-FFF2-40B4-BE49-F238E27FC236}">
                  <a16:creationId xmlns:a16="http://schemas.microsoft.com/office/drawing/2014/main" id="{201F4AFE-A2F8-2BC0-69C9-8BB02E36940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6986A0A5-8E9C-87B4-8ADE-5C84FDBB5BE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BD79529A-7301-5D9F-35E7-50E89B3B2513}"/>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934D9F8-21E3-5A5D-B0E3-8EE2AA9F58F0}"/>
              </a:ext>
            </a:extLst>
          </p:cNvPr>
          <p:cNvGraphicFramePr>
            <a:graphicFrameLocks noGrp="1"/>
          </p:cNvGraphicFramePr>
          <p:nvPr/>
        </p:nvGraphicFramePr>
        <p:xfrm>
          <a:off x="969818" y="56356"/>
          <a:ext cx="11148750" cy="6309360"/>
        </p:xfrm>
        <a:graphic>
          <a:graphicData uri="http://schemas.openxmlformats.org/drawingml/2006/table">
            <a:tbl>
              <a:tblPr firstRow="1" bandRow="1">
                <a:tableStyleId>{00A15C55-8517-42AA-B614-E9B94910E393}</a:tableStyleId>
              </a:tblPr>
              <a:tblGrid>
                <a:gridCol w="11148750">
                  <a:extLst>
                    <a:ext uri="{9D8B030D-6E8A-4147-A177-3AD203B41FA5}">
                      <a16:colId xmlns:a16="http://schemas.microsoft.com/office/drawing/2014/main" val="3242422066"/>
                    </a:ext>
                  </a:extLst>
                </a:gridCol>
              </a:tblGrid>
              <a:tr h="3674587">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los extremos de la relación procesal, generándose así un poder coercitivo recíproco entre las partes. El </a:t>
                      </a:r>
                      <a:r>
                        <a:rPr lang="es-MX" sz="2400" b="0" i="1" dirty="0" err="1">
                          <a:solidFill>
                            <a:schemeClr val="tx1"/>
                          </a:solidFill>
                          <a:latin typeface="Arial" panose="020B0604020202020204" pitchFamily="34" charset="0"/>
                          <a:cs typeface="Arial" panose="020B0604020202020204" pitchFamily="34" charset="0"/>
                        </a:rPr>
                        <a:t>onus</a:t>
                      </a:r>
                      <a:r>
                        <a:rPr lang="es-MX" sz="2400" b="0" i="1" dirty="0">
                          <a:solidFill>
                            <a:schemeClr val="tx1"/>
                          </a:solidFill>
                          <a:latin typeface="Arial" panose="020B0604020202020204" pitchFamily="34" charset="0"/>
                          <a:cs typeface="Arial" panose="020B0604020202020204" pitchFamily="34" charset="0"/>
                        </a:rPr>
                        <a:t> probandi</a:t>
                      </a:r>
                      <a:r>
                        <a:rPr lang="es-MX" sz="2400" b="0" dirty="0">
                          <a:solidFill>
                            <a:schemeClr val="tx1"/>
                          </a:solidFill>
                          <a:latin typeface="Arial" panose="020B0604020202020204" pitchFamily="34" charset="0"/>
                          <a:cs typeface="Arial" panose="020B0604020202020204" pitchFamily="34" charset="0"/>
                        </a:rPr>
                        <a:t> deja de ser un poder-facultad privatista, para dar paso al amparo del </a:t>
                      </a:r>
                      <a:r>
                        <a:rPr lang="es-MX" sz="2400" b="0" i="1" dirty="0">
                          <a:solidFill>
                            <a:schemeClr val="tx1"/>
                          </a:solidFill>
                          <a:latin typeface="Arial" panose="020B0604020202020204" pitchFamily="34" charset="0"/>
                          <a:cs typeface="Arial" panose="020B0604020202020204" pitchFamily="34" charset="0"/>
                        </a:rPr>
                        <a:t>interés público</a:t>
                      </a:r>
                      <a:r>
                        <a:rPr lang="es-MX" sz="2400" b="0" dirty="0">
                          <a:solidFill>
                            <a:schemeClr val="tx1"/>
                          </a:solidFill>
                          <a:latin typeface="Arial" panose="020B0604020202020204" pitchFamily="34" charset="0"/>
                          <a:cs typeface="Arial" panose="020B0604020202020204" pitchFamily="34" charset="0"/>
                        </a:rPr>
                        <a:t>, en virtud de la interacción de las partes que buscan mutuo entendimiento como principio de armonía social. (p. 24)</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LA REGLA DEL ONUS Y EL PRINCIPIO DEL DEBIDO PROCESO</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objetivo de todo proceso… es el de esclarecer lo acontecido, para administrar justicia con apoyo en la verdad real y en la convicción razonada de quien resuelve… (p. 26)</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 regla del </a:t>
                      </a:r>
                      <a:r>
                        <a:rPr lang="es-MX" sz="2400" b="0" i="1" dirty="0" err="1">
                          <a:solidFill>
                            <a:schemeClr val="tx1"/>
                          </a:solidFill>
                          <a:latin typeface="Arial" panose="020B0604020202020204" pitchFamily="34" charset="0"/>
                          <a:cs typeface="Arial" panose="020B0604020202020204" pitchFamily="34" charset="0"/>
                        </a:rPr>
                        <a:t>onus</a:t>
                      </a:r>
                      <a:r>
                        <a:rPr lang="es-MX" sz="2400" b="0" dirty="0">
                          <a:solidFill>
                            <a:schemeClr val="tx1"/>
                          </a:solidFill>
                          <a:latin typeface="Arial" panose="020B0604020202020204" pitchFamily="34" charset="0"/>
                          <a:cs typeface="Arial" panose="020B0604020202020204" pitchFamily="34" charset="0"/>
                        </a:rPr>
                        <a:t> pertenece a aquellas normas procesales de contenido sustancial y por ende, la elasticidad de su aplicación por parte del director del proceso, en aras de la efectivización de los derechos y el logro de la justicia material… no vulnera el debido proceso. (p. 27)</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697265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7C2EE-95AA-A771-9FA2-4A51A531B79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AD418BA-7159-C181-46BF-C173B0BC96EB}"/>
              </a:ext>
            </a:extLst>
          </p:cNvPr>
          <p:cNvSpPr/>
          <p:nvPr/>
        </p:nvSpPr>
        <p:spPr>
          <a:xfrm>
            <a:off x="3"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01B534BD-1193-D5A6-A6D7-4B8495503246}"/>
              </a:ext>
            </a:extLst>
          </p:cNvPr>
          <p:cNvGrpSpPr>
            <a:grpSpLocks noChangeAspect="1"/>
          </p:cNvGrpSpPr>
          <p:nvPr/>
        </p:nvGrpSpPr>
        <p:grpSpPr bwMode="auto">
          <a:xfrm>
            <a:off x="73432" y="586913"/>
            <a:ext cx="767540" cy="852488"/>
            <a:chOff x="3551" y="1011"/>
            <a:chExt cx="578" cy="620"/>
          </a:xfrm>
          <a:solidFill>
            <a:srgbClr val="FFC000"/>
          </a:solidFill>
        </p:grpSpPr>
        <p:sp>
          <p:nvSpPr>
            <p:cNvPr id="13" name="Freeform 5">
              <a:extLst>
                <a:ext uri="{FF2B5EF4-FFF2-40B4-BE49-F238E27FC236}">
                  <a16:creationId xmlns:a16="http://schemas.microsoft.com/office/drawing/2014/main" id="{68B4A12F-92D0-AC81-3A94-818E742A3F1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CBB6091-7D34-0DB2-B4FD-6E7DA8AA5F1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E692C9E1-5BE2-E411-DC83-AAA467958CD3}"/>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239CA356-2AE2-61C1-A4B3-54318E6E87EE}"/>
              </a:ext>
            </a:extLst>
          </p:cNvPr>
          <p:cNvGraphicFramePr>
            <a:graphicFrameLocks noGrp="1"/>
          </p:cNvGraphicFramePr>
          <p:nvPr/>
        </p:nvGraphicFramePr>
        <p:xfrm>
          <a:off x="969818" y="56356"/>
          <a:ext cx="11148750" cy="6309360"/>
        </p:xfrm>
        <a:graphic>
          <a:graphicData uri="http://schemas.openxmlformats.org/drawingml/2006/table">
            <a:tbl>
              <a:tblPr firstRow="1" bandRow="1">
                <a:tableStyleId>{00A15C55-8517-42AA-B614-E9B94910E393}</a:tableStyleId>
              </a:tblPr>
              <a:tblGrid>
                <a:gridCol w="11148750">
                  <a:extLst>
                    <a:ext uri="{9D8B030D-6E8A-4147-A177-3AD203B41FA5}">
                      <a16:colId xmlns:a16="http://schemas.microsoft.com/office/drawing/2014/main" val="3242422066"/>
                    </a:ext>
                  </a:extLst>
                </a:gridCol>
              </a:tblGrid>
              <a:tr h="3674587">
                <a:tc>
                  <a:txBody>
                    <a:bodyPr/>
                    <a:lstStyle/>
                    <a:p>
                      <a:pPr algn="just">
                        <a:lnSpc>
                          <a:spcPct val="100000"/>
                        </a:lnSpc>
                      </a:pPr>
                      <a:r>
                        <a:rPr lang="es-MX" sz="2400" b="1" dirty="0">
                          <a:solidFill>
                            <a:schemeClr val="tx1"/>
                          </a:solidFill>
                          <a:latin typeface="Arial" panose="020B0604020202020204" pitchFamily="34" charset="0"/>
                          <a:cs typeface="Arial" panose="020B0604020202020204" pitchFamily="34" charset="0"/>
                        </a:rPr>
                        <a:t>LOS PRINCIPIOS, LA EXCEPCIÓN DE INCONSTITUCIONALIDAD Y LA SANA CRÍTICA</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objeto de los procedimientos es la efectividad de los derechos reconocidos por la ley sustancial…</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Para mejor ilustración, veamos cuáles han sido los argumentos empleados con mayor frecuencia por la jurisprudencia argentina… (p. 29).</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“En virtud del principio de las cargas probatorias dinámicas, se coloca la prueba en cabeza de la parte que se encuentra en mejores condiciones de producirla. En consecuencia, no hay preceptos rígidos, sino la búsqueda de la </a:t>
                      </a:r>
                      <a:r>
                        <a:rPr lang="es-MX" sz="2400" b="0" i="1" dirty="0">
                          <a:solidFill>
                            <a:schemeClr val="tx1"/>
                          </a:solidFill>
                          <a:latin typeface="Arial" panose="020B0604020202020204" pitchFamily="34" charset="0"/>
                          <a:cs typeface="Arial" panose="020B0604020202020204" pitchFamily="34" charset="0"/>
                        </a:rPr>
                        <a:t>solución justa</a:t>
                      </a:r>
                      <a:r>
                        <a:rPr lang="es-MX" sz="2400" b="0" dirty="0">
                          <a:solidFill>
                            <a:schemeClr val="tx1"/>
                          </a:solidFill>
                          <a:latin typeface="Arial" panose="020B0604020202020204" pitchFamily="34" charset="0"/>
                          <a:cs typeface="Arial" panose="020B0604020202020204" pitchFamily="34" charset="0"/>
                        </a:rPr>
                        <a:t> según las circunstancias del caso concreto”.</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“La doctrina de la prueba dinámica establece que quien está en mejor condición de probar, debe contribuir a establecer la </a:t>
                      </a:r>
                      <a:r>
                        <a:rPr lang="es-MX" sz="2400" b="0" i="1" dirty="0">
                          <a:solidFill>
                            <a:schemeClr val="tx1"/>
                          </a:solidFill>
                          <a:latin typeface="Arial" panose="020B0604020202020204" pitchFamily="34" charset="0"/>
                          <a:cs typeface="Arial" panose="020B0604020202020204" pitchFamily="34" charset="0"/>
                        </a:rPr>
                        <a:t>verdad objetiva</a:t>
                      </a:r>
                      <a:r>
                        <a:rPr lang="es-MX" sz="2400" b="0" dirty="0">
                          <a:solidFill>
                            <a:schemeClr val="tx1"/>
                          </a:solidFill>
                          <a:latin typeface="Arial" panose="020B0604020202020204" pitchFamily="34" charset="0"/>
                          <a:cs typeface="Arial" panose="020B0604020202020204" pitchFamily="34" charset="0"/>
                        </a:rPr>
                        <a:t>…”.</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“Conforme a la teoría de la apreciación dinámica de las pruebas, ambas partes se encuentran obligadas a producir su aporte a los fines de </a:t>
                      </a:r>
                      <a:r>
                        <a:rPr lang="es-MX" sz="2400" b="0" i="1" dirty="0">
                          <a:solidFill>
                            <a:schemeClr val="tx1"/>
                          </a:solidFill>
                          <a:latin typeface="Arial" panose="020B0604020202020204" pitchFamily="34" charset="0"/>
                          <a:cs typeface="Arial" panose="020B0604020202020204" pitchFamily="34" charset="0"/>
                        </a:rPr>
                        <a:t>esclarecer la verdad</a:t>
                      </a:r>
                      <a:r>
                        <a:rPr lang="es-MX" sz="2400" b="0" dirty="0">
                          <a:solidFill>
                            <a:schemeClr val="tx1"/>
                          </a:solidFill>
                          <a:latin typeface="Arial" panose="020B0604020202020204" pitchFamily="34" charset="0"/>
                          <a:cs typeface="Arial" panose="020B0604020202020204" pitchFamily="34" charset="0"/>
                        </a:rPr>
                        <a:t> de los hechos controvertidos, no por voluntad sino por obligación procesal, para</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1666379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8959-9CF6-2C27-32D9-F7901F9DB23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337A302-F93F-AA61-FEB0-8F178495BE94}"/>
              </a:ext>
            </a:extLst>
          </p:cNvPr>
          <p:cNvSpPr/>
          <p:nvPr/>
        </p:nvSpPr>
        <p:spPr>
          <a:xfrm>
            <a:off x="3" y="0"/>
            <a:ext cx="9143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5102CAC-B6FF-9056-C631-F845DBAD797A}"/>
              </a:ext>
            </a:extLst>
          </p:cNvPr>
          <p:cNvGrpSpPr>
            <a:grpSpLocks noChangeAspect="1"/>
          </p:cNvGrpSpPr>
          <p:nvPr/>
        </p:nvGrpSpPr>
        <p:grpSpPr bwMode="auto">
          <a:xfrm>
            <a:off x="73432" y="586913"/>
            <a:ext cx="767540" cy="852488"/>
            <a:chOff x="3551" y="1011"/>
            <a:chExt cx="578" cy="620"/>
          </a:xfrm>
          <a:solidFill>
            <a:srgbClr val="FFC000"/>
          </a:solidFill>
        </p:grpSpPr>
        <p:sp>
          <p:nvSpPr>
            <p:cNvPr id="13" name="Freeform 5">
              <a:extLst>
                <a:ext uri="{FF2B5EF4-FFF2-40B4-BE49-F238E27FC236}">
                  <a16:creationId xmlns:a16="http://schemas.microsoft.com/office/drawing/2014/main" id="{2B57EB42-9483-2586-9200-BFBF78015CA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F633CDF-7372-C909-E31C-109A0961C05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E12C319F-7631-00D3-C67B-251604CA9E58}"/>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CB5EB3A1-BA01-F537-28E7-492B4F15B591}"/>
              </a:ext>
            </a:extLst>
          </p:cNvPr>
          <p:cNvGraphicFramePr>
            <a:graphicFrameLocks noGrp="1"/>
          </p:cNvGraphicFramePr>
          <p:nvPr/>
        </p:nvGraphicFramePr>
        <p:xfrm>
          <a:off x="969818" y="56356"/>
          <a:ext cx="11148750" cy="6065520"/>
        </p:xfrm>
        <a:graphic>
          <a:graphicData uri="http://schemas.openxmlformats.org/drawingml/2006/table">
            <a:tbl>
              <a:tblPr firstRow="1" bandRow="1">
                <a:tableStyleId>{00A15C55-8517-42AA-B614-E9B94910E393}</a:tableStyleId>
              </a:tblPr>
              <a:tblGrid>
                <a:gridCol w="11148750">
                  <a:extLst>
                    <a:ext uri="{9D8B030D-6E8A-4147-A177-3AD203B41FA5}">
                      <a16:colId xmlns:a16="http://schemas.microsoft.com/office/drawing/2014/main" val="3242422066"/>
                    </a:ext>
                  </a:extLst>
                </a:gridCol>
              </a:tblGrid>
              <a:tr h="3674587">
                <a:tc>
                  <a:txBody>
                    <a:bodyPr/>
                    <a:lstStyle/>
                    <a:p>
                      <a:pPr algn="just">
                        <a:lnSpc>
                          <a:spcPct val="100000"/>
                        </a:lnSpc>
                      </a:pPr>
                      <a:r>
                        <a:rPr lang="es-MX" sz="2400" b="0" dirty="0">
                          <a:solidFill>
                            <a:schemeClr val="tx1"/>
                          </a:solidFill>
                          <a:latin typeface="Arial" panose="020B0604020202020204" pitchFamily="34" charset="0"/>
                          <a:cs typeface="Arial" panose="020B0604020202020204" pitchFamily="34" charset="0"/>
                        </a:rPr>
                        <a:t>lograr una aplicación del derecho por el sentenciante que tienda a ser </a:t>
                      </a:r>
                      <a:r>
                        <a:rPr lang="es-MX" sz="2400" b="0" i="1" dirty="0">
                          <a:solidFill>
                            <a:schemeClr val="tx1"/>
                          </a:solidFill>
                          <a:latin typeface="Arial" panose="020B0604020202020204" pitchFamily="34" charset="0"/>
                          <a:cs typeface="Arial" panose="020B0604020202020204" pitchFamily="34" charset="0"/>
                        </a:rPr>
                        <a:t>mas justo</a:t>
                      </a:r>
                      <a:r>
                        <a:rPr lang="es-MX" sz="2400" b="0" dirty="0">
                          <a:solidFill>
                            <a:schemeClr val="tx1"/>
                          </a:solidFill>
                          <a:latin typeface="Arial" panose="020B0604020202020204" pitchFamily="34" charset="0"/>
                          <a:cs typeface="Arial" panose="020B0604020202020204" pitchFamily="34" charset="0"/>
                        </a:rPr>
                        <a:t>, poniéndole la carga probatoria en cabeza de quien por las circunstancias del caso, se encuentre en mejores condiciones de producirla”. (p. 30)</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concepto de ‘carga dinámica de la prueba’ o ‘prueba compartida’, consiste en hacer recaer en ambas partes la obligación de aportar pruebas al juzgador, tiende a privilegiar </a:t>
                      </a:r>
                      <a:r>
                        <a:rPr lang="es-MX" sz="2400" b="0" i="1" dirty="0">
                          <a:solidFill>
                            <a:schemeClr val="tx1"/>
                          </a:solidFill>
                          <a:latin typeface="Arial" panose="020B0604020202020204" pitchFamily="34" charset="0"/>
                          <a:cs typeface="Arial" panose="020B0604020202020204" pitchFamily="34" charset="0"/>
                        </a:rPr>
                        <a:t>la verdad objetiva sobre la formal</a:t>
                      </a:r>
                      <a:r>
                        <a:rPr lang="es-MX" sz="2400" b="0" dirty="0">
                          <a:solidFill>
                            <a:schemeClr val="tx1"/>
                          </a:solidFill>
                          <a:latin typeface="Arial" panose="020B0604020202020204" pitchFamily="34" charset="0"/>
                          <a:cs typeface="Arial" panose="020B0604020202020204" pitchFamily="34" charset="0"/>
                        </a:rPr>
                        <a:t>, a efectos de brindar </a:t>
                      </a:r>
                      <a:r>
                        <a:rPr lang="es-MX" sz="2400" b="0" i="1" dirty="0">
                          <a:solidFill>
                            <a:schemeClr val="tx1"/>
                          </a:solidFill>
                          <a:latin typeface="Arial" panose="020B0604020202020204" pitchFamily="34" charset="0"/>
                          <a:cs typeface="Arial" panose="020B0604020202020204" pitchFamily="34" charset="0"/>
                        </a:rPr>
                        <a:t>la efectiva concreción de la justicia</a:t>
                      </a:r>
                      <a:r>
                        <a:rPr lang="es-MX" sz="2400" b="0" dirty="0">
                          <a:solidFill>
                            <a:schemeClr val="tx1"/>
                          </a:solidFill>
                          <a:latin typeface="Arial" panose="020B0604020202020204" pitchFamily="34" charset="0"/>
                          <a:cs typeface="Arial" panose="020B0604020202020204" pitchFamily="34" charset="0"/>
                        </a:rPr>
                        <a:t>, aun abandonando los preceptos rígidos, para perseguir una </a:t>
                      </a:r>
                      <a:r>
                        <a:rPr lang="es-MX" sz="2400" b="0" i="1" dirty="0">
                          <a:solidFill>
                            <a:schemeClr val="tx1"/>
                          </a:solidFill>
                          <a:latin typeface="Arial" panose="020B0604020202020204" pitchFamily="34" charset="0"/>
                          <a:cs typeface="Arial" panose="020B0604020202020204" pitchFamily="34" charset="0"/>
                        </a:rPr>
                        <a:t>resolución justa</a:t>
                      </a:r>
                      <a:r>
                        <a:rPr lang="es-MX" sz="2400" b="0" dirty="0">
                          <a:solidFill>
                            <a:schemeClr val="tx1"/>
                          </a:solidFill>
                          <a:latin typeface="Arial" panose="020B0604020202020204" pitchFamily="34" charset="0"/>
                          <a:cs typeface="Arial" panose="020B0604020202020204" pitchFamily="34" charset="0"/>
                        </a:rPr>
                        <a:t>…”.</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Como se observa, en diferentes momentos de su argumentación los jueces apelaron a los siguientes </a:t>
                      </a:r>
                      <a:r>
                        <a:rPr lang="es-MX" sz="2400" b="0" i="1" dirty="0">
                          <a:solidFill>
                            <a:schemeClr val="tx1"/>
                          </a:solidFill>
                          <a:latin typeface="Arial" panose="020B0604020202020204" pitchFamily="34" charset="0"/>
                          <a:cs typeface="Arial" panose="020B0604020202020204" pitchFamily="34" charset="0"/>
                        </a:rPr>
                        <a:t>principios</a:t>
                      </a:r>
                      <a:r>
                        <a:rPr lang="es-MX" sz="2400" b="0" dirty="0">
                          <a:solidFill>
                            <a:schemeClr val="tx1"/>
                          </a:solidFill>
                          <a:latin typeface="Arial" panose="020B0604020202020204" pitchFamily="34" charset="0"/>
                          <a:cs typeface="Arial" panose="020B0604020202020204" pitchFamily="34" charset="0"/>
                        </a:rPr>
                        <a:t> en aras de aplicar la carga dinámica de la prueba: a) la solución justa, b) la buena fe, c) la primacía de la verdad objetiva sobre la formal, d) el esclarecimiento de la verdad, e) el derecho justo, y f) la efectiva concreción de la justicia. (p. 31)</a:t>
                      </a:r>
                    </a:p>
                    <a:p>
                      <a:pPr algn="just">
                        <a:lnSpc>
                          <a:spcPct val="100000"/>
                        </a:lnSpc>
                      </a:pPr>
                      <a:endParaRPr lang="es-MX" sz="20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TRUJILLO CABRERA, Juan,</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La carga dinámica de la prueba</a:t>
                      </a:r>
                      <a:r>
                        <a:rPr lang="es-MX" sz="2000" b="0" dirty="0">
                          <a:solidFill>
                            <a:schemeClr val="tx1"/>
                          </a:solidFill>
                          <a:latin typeface="Arial" panose="020B0604020202020204" pitchFamily="34" charset="0"/>
                          <a:cs typeface="Arial" panose="020B0604020202020204" pitchFamily="34" charset="0"/>
                        </a:rPr>
                        <a:t>, Editorial Leyer, Bogotá, Colombia, 2006.</a:t>
                      </a:r>
                    </a:p>
                    <a:p>
                      <a:pPr algn="just">
                        <a:lnSpc>
                          <a:spcPct val="100000"/>
                        </a:lnSpc>
                      </a:pPr>
                      <a:r>
                        <a:rPr lang="es-MX" sz="2000" b="0" dirty="0">
                          <a:solidFill>
                            <a:schemeClr val="tx1"/>
                          </a:solidFill>
                          <a:latin typeface="Arial" panose="020B0604020202020204" pitchFamily="34" charset="0"/>
                          <a:cs typeface="Arial" panose="020B0604020202020204" pitchFamily="34" charset="0"/>
                        </a:rPr>
                        <a:t>Como la cita es de varias páginas, al final de los párrafos se precisa el número.</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28794971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249E8-209B-8ABC-B112-ED38403C397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4A5D217-BD4F-DB72-E5F0-87EAD4573102}"/>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EEC154B9-E185-E2E2-0B6F-FFF7CDC16BED}"/>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64B33000-FAE5-912B-FB4B-866219A177D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C3E4A49-1F1B-A669-E6B7-55DA9350488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9B69E47D-64FB-A7B0-63A2-01C5EA241AA6}"/>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4FAEE26-523D-8951-09BC-F68EC98DB98D}"/>
              </a:ext>
            </a:extLst>
          </p:cNvPr>
          <p:cNvSpPr txBox="1"/>
          <p:nvPr/>
        </p:nvSpPr>
        <p:spPr>
          <a:xfrm>
            <a:off x="984790" y="12838"/>
            <a:ext cx="11048328"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CARGA DINÁMICA DE LA PRUEBA EN MATERIA LABORAL. CORRESPONDE AL INSTITUTO MEXICANO DEL SEGURO SOCIAL CUANDO CONTROVIERTE EL PROMEDIO DE LAS ÚLTIMAS SEMANAS DE COTIZACIÓN DE LOS TRABAJADORES INSCRITOS EN EL RÉGIMEN DEL SEGURO OBLIGATORIO.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caso de que el Instituto Mexicano del Seguro Social controvierta el promedio de las últimas semanas cotizadas por el trabajador en el régimen de seguridad social obligatorio, la carga de la prueba atañe a aquél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pesar de tener el carácter de ente asegurador y no patrón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anterior, por la aplicación analógica del artículo 784 de la Ley Federal del Trabajo, ya que de conformidad con este precepto,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 relevarse al trabajador de probar los hechos que refiere como base de su acción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casos en que la contraparte o tercero ajeno al juicio disponga de más elementos que él para justificar lo que éste afirma; asimismo,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observancia de la figura que en la doctrina procesal es conocida como "carga</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323985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80451-86B5-CD4D-E167-BFBAC4FFE3F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058E086-A215-6459-74F9-49B795EEC425}"/>
              </a:ext>
            </a:extLst>
          </p:cNvPr>
          <p:cNvSpPr/>
          <p:nvPr/>
        </p:nvSpPr>
        <p:spPr>
          <a:xfrm>
            <a:off x="2" y="0"/>
            <a:ext cx="94389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08581F31-6374-5A35-8A76-19805331EF7A}"/>
              </a:ext>
            </a:extLst>
          </p:cNvPr>
          <p:cNvGrpSpPr>
            <a:grpSpLocks noChangeAspect="1"/>
          </p:cNvGrpSpPr>
          <p:nvPr/>
        </p:nvGrpSpPr>
        <p:grpSpPr bwMode="auto">
          <a:xfrm>
            <a:off x="158882" y="373473"/>
            <a:ext cx="667028" cy="723378"/>
            <a:chOff x="3551" y="1011"/>
            <a:chExt cx="578" cy="620"/>
          </a:xfrm>
          <a:solidFill>
            <a:srgbClr val="FFC000"/>
          </a:solidFill>
        </p:grpSpPr>
        <p:sp>
          <p:nvSpPr>
            <p:cNvPr id="13" name="Freeform 5">
              <a:extLst>
                <a:ext uri="{FF2B5EF4-FFF2-40B4-BE49-F238E27FC236}">
                  <a16:creationId xmlns:a16="http://schemas.microsoft.com/office/drawing/2014/main" id="{1828AEAA-8F92-6504-2611-458251990A8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929F7C8-C0C8-CCD2-30EA-9975234C78E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7F0D0085-1BD0-F886-38BB-018BCC62A7E0}"/>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29056D3-734B-C688-5AED-6CD02F021204}"/>
              </a:ext>
            </a:extLst>
          </p:cNvPr>
          <p:cNvSpPr txBox="1"/>
          <p:nvPr/>
        </p:nvSpPr>
        <p:spPr>
          <a:xfrm>
            <a:off x="984790" y="67786"/>
            <a:ext cx="11048328" cy="495520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dinámica de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conforme a la cual,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 aportar las probanzas quien esté en mejor posición o condición de hacerlo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 sea por cuestiones técnicas, profesionales, fácticas 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mejor oportunidad, en un contexto de buena fe y solidaridad procesal, frente a situaciones de insuficiencia probatoria de la contraparte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objetivamente es necesario atender.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(IV Región) 2° J/7 (10ª), Instancia: Tribunales Colegiados de Circuito; Décima Época; Materia (s): Laboral; Fuente: Gaceta del Semanario Judicial de la Federación, Libro 36, Noviembre de 2016, </a:t>
            </a:r>
            <a:r>
              <a:rPr lang="es-MX" sz="2000" dirty="0">
                <a:solidFill>
                  <a:prstClr val="black"/>
                </a:solidFill>
                <a:latin typeface="Arial" panose="020B0604020202020204" pitchFamily="34" charset="0"/>
                <a:cs typeface="Arial" panose="020B0604020202020204" pitchFamily="34" charset="0"/>
              </a:rPr>
              <a:t>T</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omo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IV, página 2204; Registro Digital 2013095.</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0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26995344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267228" y="666468"/>
            <a:ext cx="9634720" cy="41857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¿QUÉ  SE  PRUEBA?</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LEY  GENERAL  DEL  SISTEMA  DE MEDIOS  DE  IMPUGNACIÓN  EN  MATERIA  ELECTORAL </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  OTROS  ORDENAMIENTOS  JURÍDICOS</a:t>
            </a:r>
          </a:p>
        </p:txBody>
      </p:sp>
      <p:grpSp>
        <p:nvGrpSpPr>
          <p:cNvPr id="3" name="Group 4"/>
          <p:cNvGrpSpPr>
            <a:grpSpLocks noChangeAspect="1"/>
          </p:cNvGrpSpPr>
          <p:nvPr/>
        </p:nvGrpSpPr>
        <p:grpSpPr bwMode="auto">
          <a:xfrm>
            <a:off x="471056" y="1495336"/>
            <a:ext cx="1634836"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32912896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5291" y="477238"/>
            <a:ext cx="1228726" cy="1049221"/>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119745" y="67786"/>
            <a:ext cx="9531010" cy="81890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OBJETO  DE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COSTUMBRE  O  DERECHO  CONSUETUDINARIO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484600" y="997723"/>
            <a:ext cx="10420263" cy="5386090"/>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estos casos en que la costumbre es derecho, si fuera discutida o controvertida, habría de ser objeto de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Pero también en estos casos debe tenerse presente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falta de prueba suministrada por las partes, el juez debe hacer la investigación de la costumbre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sus propios medios. En este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más que una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carga</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la prueba debe hablarse de un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interés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la prueba. La parte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apoya su derecho en la costumbre debe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 diligente en producir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ésta.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Pero si no lo hiciera, el juez puede aplicar la costumbre según su conocimiento particular u ordenar de oficio los medios de prueba tendientes a tal fin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COUTURE, Eduardo J.</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Fundamentos de Derecho Procesal Civil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décima quinta reimpresión de la tercera edición, Ediciones </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Depalma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Buenos Aires, Argentina, 1988, pp. 221 y 222.</a:t>
            </a:r>
          </a:p>
        </p:txBody>
      </p:sp>
    </p:spTree>
    <p:extLst>
      <p:ext uri="{BB962C8B-B14F-4D97-AF65-F5344CB8AC3E}">
        <p14:creationId xmlns:p14="http://schemas.microsoft.com/office/powerpoint/2010/main" val="18610835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29497"/>
            <a:ext cx="11430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6830" y="596084"/>
            <a:ext cx="929340" cy="9519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45870" y="67786"/>
            <a:ext cx="10839300" cy="93650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SE  PRUEBA?     OBJETO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272070" y="1169574"/>
            <a:ext cx="10813100" cy="5009833"/>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REGLA:</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objeto de prueba los hechos jurídicos en sentido amplio, pero únicamente los h</a:t>
            </a:r>
            <a:r>
              <a:rPr kumimoji="0" lang="es-MX"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controvertidos, los hechos del litigio o de la causa, es decir, los hechos que motivan el conflicto de intereses de trascendencia jurídica.</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hechos afirmados imponen la carga de la prueba para quien afirma. La negativa lisa y llana no impone carga de la prueba; la negativa que encierra una afirmación si impone la carga de la prueba a quien expresa la negación.</a:t>
            </a:r>
          </a:p>
        </p:txBody>
      </p:sp>
    </p:spTree>
    <p:extLst>
      <p:ext uri="{BB962C8B-B14F-4D97-AF65-F5344CB8AC3E}">
        <p14:creationId xmlns:p14="http://schemas.microsoft.com/office/powerpoint/2010/main" val="979016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2B8E-3558-B3B6-893B-C558C4D058C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14761BE-9E43-4367-36FD-9D3193F13349}"/>
              </a:ext>
            </a:extLst>
          </p:cNvPr>
          <p:cNvSpPr/>
          <p:nvPr/>
        </p:nvSpPr>
        <p:spPr>
          <a:xfrm>
            <a:off x="1" y="0"/>
            <a:ext cx="10287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2612240-4A7D-C439-DD55-6DE647607C07}"/>
              </a:ext>
            </a:extLst>
          </p:cNvPr>
          <p:cNvGrpSpPr>
            <a:grpSpLocks noChangeAspect="1"/>
          </p:cNvGrpSpPr>
          <p:nvPr/>
        </p:nvGrpSpPr>
        <p:grpSpPr bwMode="auto">
          <a:xfrm>
            <a:off x="68036" y="501353"/>
            <a:ext cx="892630" cy="1007407"/>
            <a:chOff x="3551" y="1011"/>
            <a:chExt cx="578" cy="620"/>
          </a:xfrm>
          <a:solidFill>
            <a:srgbClr val="FFC000"/>
          </a:solidFill>
        </p:grpSpPr>
        <p:sp>
          <p:nvSpPr>
            <p:cNvPr id="13" name="Freeform 5">
              <a:extLst>
                <a:ext uri="{FF2B5EF4-FFF2-40B4-BE49-F238E27FC236}">
                  <a16:creationId xmlns:a16="http://schemas.microsoft.com/office/drawing/2014/main" id="{29FE914B-B6E1-7B79-A6BF-CA36DCD9F5A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BDCC95C-F472-3A4D-56F9-56B8F20E9F3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7D7433D9-7164-1539-7DE1-06F83E807BB5}"/>
              </a:ext>
            </a:extLst>
          </p:cNvPr>
          <p:cNvSpPr/>
          <p:nvPr/>
        </p:nvSpPr>
        <p:spPr>
          <a:xfrm>
            <a:off x="1096736" y="67786"/>
            <a:ext cx="11027228"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a:t>
            </a:r>
          </a:p>
        </p:txBody>
      </p:sp>
      <p:pic>
        <p:nvPicPr>
          <p:cNvPr id="29" name="Imagen 28">
            <a:extLst>
              <a:ext uri="{FF2B5EF4-FFF2-40B4-BE49-F238E27FC236}">
                <a16:creationId xmlns:a16="http://schemas.microsoft.com/office/drawing/2014/main" id="{2CE49B1C-DE70-1BE7-FC67-280021E8EFA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A6CF745-30EC-F80F-21DF-6BA87BCC4428}"/>
              </a:ext>
            </a:extLst>
          </p:cNvPr>
          <p:cNvSpPr txBox="1"/>
          <p:nvPr/>
        </p:nvSpPr>
        <p:spPr>
          <a:xfrm>
            <a:off x="1096736" y="1007999"/>
            <a:ext cx="11027228"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comunicaciones privadas son inviolables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ley sancionará penalmente cualquier acto que atente contra la libertad y </a:t>
            </a:r>
            <a:r>
              <a:rPr kumimoji="0" lang="es-MX"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privacía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las mismas,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excepto cuando sean aportadas de forma voluntaria por alguno de los particulares que participen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ellas. El juez valorará el alcance de éstas, siempre y cuando contengan información relacionada con la comisión de un delito.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ningún caso se admitirán comunicaciones que violen el deber de confidencialidad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establezca la ley. (p. 12°)</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Exclusivamente la autoridad judicial federal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petición de la autoridad federal que faculte la ley o del titular del Ministerio Público de la entidad federativa correspondiente,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 autorizar la intervención de cualquier comunicación privada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ello,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autoridad competente deberá fundar y motivar las causas legales de la solicitud, expresando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además,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tipo</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107795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43D6D-487B-4665-69D0-98C6F457F5C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51A5746-B07A-7CCA-1E74-97EB2578AB58}"/>
              </a:ext>
            </a:extLst>
          </p:cNvPr>
          <p:cNvSpPr/>
          <p:nvPr/>
        </p:nvSpPr>
        <p:spPr>
          <a:xfrm>
            <a:off x="0" y="-29497"/>
            <a:ext cx="11430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BE2F39CF-FB0A-44C2-B3DF-7B52B53382A9}"/>
              </a:ext>
            </a:extLst>
          </p:cNvPr>
          <p:cNvGrpSpPr>
            <a:grpSpLocks noChangeAspect="1"/>
          </p:cNvGrpSpPr>
          <p:nvPr/>
        </p:nvGrpSpPr>
        <p:grpSpPr bwMode="auto">
          <a:xfrm>
            <a:off x="106830" y="596084"/>
            <a:ext cx="929340" cy="951978"/>
            <a:chOff x="3551" y="1011"/>
            <a:chExt cx="578" cy="620"/>
          </a:xfrm>
          <a:solidFill>
            <a:srgbClr val="FFC000"/>
          </a:solidFill>
        </p:grpSpPr>
        <p:sp>
          <p:nvSpPr>
            <p:cNvPr id="13" name="Freeform 5">
              <a:extLst>
                <a:ext uri="{FF2B5EF4-FFF2-40B4-BE49-F238E27FC236}">
                  <a16:creationId xmlns:a16="http://schemas.microsoft.com/office/drawing/2014/main" id="{139296EE-5667-BD4E-5F13-C7A5F9BB408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EB340F7-3202-3DFF-0735-74D09A114E3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E581845-ABBF-BEEA-E991-4951394C3D09}"/>
              </a:ext>
            </a:extLst>
          </p:cNvPr>
          <p:cNvSpPr/>
          <p:nvPr/>
        </p:nvSpPr>
        <p:spPr>
          <a:xfrm>
            <a:off x="1245870" y="67786"/>
            <a:ext cx="10667530" cy="93650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SE  PRUEBA?     OBJETO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a:extLst>
              <a:ext uri="{FF2B5EF4-FFF2-40B4-BE49-F238E27FC236}">
                <a16:creationId xmlns:a16="http://schemas.microsoft.com/office/drawing/2014/main" id="{FFBB4DDD-DB76-B061-822D-864C79158C0E}"/>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F6441AB-8FE0-669A-3ECD-E87CB3FDA9F3}"/>
              </a:ext>
            </a:extLst>
          </p:cNvPr>
          <p:cNvSpPr txBox="1"/>
          <p:nvPr/>
        </p:nvSpPr>
        <p:spPr>
          <a:xfrm>
            <a:off x="1272070" y="1092417"/>
            <a:ext cx="10641330" cy="5009833"/>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REGLA:</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 afirmación o negación de las partes en el proceso está vinculada a un hecho jurídico o a una norma jurídica.</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no es objeto de prueba, salvo si consiste en usos, costumbre, jurisprudencia o Derecho extranjero, cuya existencia, vigencia y aplicación es invocada por los litigantes.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973291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17987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74378" y="716678"/>
            <a:ext cx="1031116" cy="1020681"/>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42539" y="67786"/>
            <a:ext cx="10586225" cy="90916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SE PRUEBA?          OBJETO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CÓDIGO  NACIONAL  DE  PROCEDIMIENTOS  CIVILES  Y  FAMILIARES</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328625" y="1120834"/>
            <a:ext cx="10600139"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266.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los hechos estarán sujetos a prueba; el derecho lo estará únicamente cuando se trate de normas diversas a las generales o cuando se funde en usos y costumbres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267.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autoridad jurisdiccional aplicará el derecho extranjero tal como lo harían las del Estado cuyo derecho resultare aplicable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 perjuicio de que las partes puedan alegar la existencia y contenido del derecho extranjero invocado.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Respecto del texto, vigencia, sentido y alcance del derecho extranjero, la autoridad jurisdiccional podrá valerse de informes oficiales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cuales podrá solicitar al servicio exterior mexicano, admitir las pruebas ofrecidas por las partes o bien ordenar las que considere necesarias.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33438897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A03EC-0953-0268-8FF2-60E1B036A8C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F5F5321-F252-D6FB-8472-C0309BF00C87}"/>
              </a:ext>
            </a:extLst>
          </p:cNvPr>
          <p:cNvSpPr/>
          <p:nvPr/>
        </p:nvSpPr>
        <p:spPr>
          <a:xfrm>
            <a:off x="0" y="-29497"/>
            <a:ext cx="99441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8DBBEFA-776A-E7DC-63FD-83B753DA1E1A}"/>
              </a:ext>
            </a:extLst>
          </p:cNvPr>
          <p:cNvGrpSpPr>
            <a:grpSpLocks noChangeAspect="1"/>
          </p:cNvGrpSpPr>
          <p:nvPr/>
        </p:nvGrpSpPr>
        <p:grpSpPr bwMode="auto">
          <a:xfrm>
            <a:off x="72540" y="581246"/>
            <a:ext cx="849330" cy="904653"/>
            <a:chOff x="3551" y="1011"/>
            <a:chExt cx="578" cy="620"/>
          </a:xfrm>
          <a:solidFill>
            <a:srgbClr val="FFC000"/>
          </a:solidFill>
        </p:grpSpPr>
        <p:sp>
          <p:nvSpPr>
            <p:cNvPr id="13" name="Freeform 5">
              <a:extLst>
                <a:ext uri="{FF2B5EF4-FFF2-40B4-BE49-F238E27FC236}">
                  <a16:creationId xmlns:a16="http://schemas.microsoft.com/office/drawing/2014/main" id="{E4187992-8F0A-DDE3-1F4A-2E07507F886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A81FA60-1596-8A44-EE7B-F0A514FA1EE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593DE22C-AE80-3CD5-4268-33340EBA461B}"/>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58FC5ED-191C-647C-1E07-5180C6C42950}"/>
              </a:ext>
            </a:extLst>
          </p:cNvPr>
          <p:cNvSpPr txBox="1"/>
          <p:nvPr/>
        </p:nvSpPr>
        <p:spPr>
          <a:xfrm>
            <a:off x="1066950" y="12838"/>
            <a:ext cx="10991700"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VI/2016     SS  TEPJF</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REGIDURÍA INDÍGENA. LA AUTORIDAD ELECTORAL DEBE ADOPTAR LAS MEDIDAS NECESARIAS PARA CONOCER LA VOLUNTAD DE LA COMUNIDAD ANTE LA INCERTIDUMBRE SOBRE LA LEGITIMIDAD DE LA PROPUESTA (LEGISLACIÓN DE SONORA).-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interpretación sistemática, armónica y funcional de los artículos 2º, Apartado A, fracción VII, en relación con el 115, párrafo I, de la Constitución Política de los Estados Unidos Mexicanos; 1º, párrafo cuarto, inciso G), de la Constitución Política del Estado de Sonora; 25, de la Ley de Gobierno y Administración Municipal; 14, de la Ley de Derechos de los Pueblos y Comunidades Indígenas de Sonora; así como 172, 173 y 174, de la Ley de Instituciones y Procedimientos Electorales para el Estado de Sonora, se desprende que la institución de las regidurías étnicas o indígenas constituye una forma o variante en los municipios con población indígena para elegir representantes ante los ayuntamientos, cuyo propósito es fortalecer su participación en tales </a:t>
            </a:r>
          </a:p>
        </p:txBody>
      </p:sp>
    </p:spTree>
    <p:extLst>
      <p:ext uri="{BB962C8B-B14F-4D97-AF65-F5344CB8AC3E}">
        <p14:creationId xmlns:p14="http://schemas.microsoft.com/office/powerpoint/2010/main" val="35362686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8528F-EC13-20AB-22F2-7E2E4A3CEFD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E8EFD2B-E9EF-6595-A2BA-25A2462FDC16}"/>
              </a:ext>
            </a:extLst>
          </p:cNvPr>
          <p:cNvSpPr/>
          <p:nvPr/>
        </p:nvSpPr>
        <p:spPr>
          <a:xfrm>
            <a:off x="0" y="-29497"/>
            <a:ext cx="99441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647370E-BA41-83B8-7A56-7A0D9B9EE8C8}"/>
              </a:ext>
            </a:extLst>
          </p:cNvPr>
          <p:cNvGrpSpPr>
            <a:grpSpLocks noChangeAspect="1"/>
          </p:cNvGrpSpPr>
          <p:nvPr/>
        </p:nvGrpSpPr>
        <p:grpSpPr bwMode="auto">
          <a:xfrm>
            <a:off x="72540" y="581246"/>
            <a:ext cx="849330" cy="904653"/>
            <a:chOff x="3551" y="1011"/>
            <a:chExt cx="578" cy="620"/>
          </a:xfrm>
          <a:solidFill>
            <a:srgbClr val="FFC000"/>
          </a:solidFill>
        </p:grpSpPr>
        <p:sp>
          <p:nvSpPr>
            <p:cNvPr id="13" name="Freeform 5">
              <a:extLst>
                <a:ext uri="{FF2B5EF4-FFF2-40B4-BE49-F238E27FC236}">
                  <a16:creationId xmlns:a16="http://schemas.microsoft.com/office/drawing/2014/main" id="{857FABC3-76FF-A3B3-904A-11440213367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E274B40-CF70-F25E-0D05-83AFB26CD52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9A5305B1-5B09-8638-888C-4D37EB0BA3CD}"/>
              </a:ext>
            </a:extLst>
          </p:cNvPr>
          <p:cNvPicPr>
            <a:picLocks noChangeAspect="1"/>
          </p:cNvPicPr>
          <p:nvPr/>
        </p:nvPicPr>
        <p:blipFill>
          <a:blip r:embed="rId3"/>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F239D02-4953-0354-9874-08C9C7CDAE4A}"/>
              </a:ext>
            </a:extLst>
          </p:cNvPr>
          <p:cNvSpPr txBox="1"/>
          <p:nvPr/>
        </p:nvSpPr>
        <p:spPr>
          <a:xfrm>
            <a:off x="1066950" y="12838"/>
            <a:ext cx="10991700" cy="637097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órganos de gobierno de conformidad con sus tradiciones y normas internas, garantizando la participación de hombres y mujeres en condiciones de igualdad. La designación de la regiduría étnica deriva del derecho a la autonomía y autodeterminación de las comunidades y pueblos indígenas y, por tanto, corresponde a sus autoridades definir el procedimiento o autoridad encargada de la designación de sus regidurías y de comunicarlo a las autoridades electorales. Por ello,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la autoridad electoral local advierta elementos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suficientes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generen incertidumbre sobre la legitimidad de la propuesta de regiduría étnica, debe adoptar las medidas necesarias, oportunas e idóneas para proteger el derecho de la comunidad o pueblo indígena de elegir representantes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ante los ayuntamientos, atendiendo al sistema normativo interno de cada comunidad o pueblo indígena,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lo cual deberá</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ser el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solicitar el apoyo de instituciones especializadas en el estudio antropológico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dichas comunidades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consultar a sus autoridades tradicionales a fin de garantizar la certeza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la determinación de la comunidad.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en el texto)</a:t>
            </a:r>
          </a:p>
        </p:txBody>
      </p:sp>
    </p:spTree>
    <p:extLst>
      <p:ext uri="{BB962C8B-B14F-4D97-AF65-F5344CB8AC3E}">
        <p14:creationId xmlns:p14="http://schemas.microsoft.com/office/powerpoint/2010/main" val="32274423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72707-00E6-63A6-9593-96903DC40EB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B8672BF-00CD-BB94-84B5-08BEE7724C40}"/>
              </a:ext>
            </a:extLst>
          </p:cNvPr>
          <p:cNvSpPr/>
          <p:nvPr/>
        </p:nvSpPr>
        <p:spPr>
          <a:xfrm>
            <a:off x="2" y="0"/>
            <a:ext cx="122300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8C718CB-3EFD-83BA-16CE-9B1087B8E9F2}"/>
              </a:ext>
            </a:extLst>
          </p:cNvPr>
          <p:cNvGrpSpPr>
            <a:grpSpLocks noChangeAspect="1"/>
          </p:cNvGrpSpPr>
          <p:nvPr/>
        </p:nvGrpSpPr>
        <p:grpSpPr bwMode="auto">
          <a:xfrm>
            <a:off x="73690" y="582907"/>
            <a:ext cx="1075632" cy="983003"/>
            <a:chOff x="3551" y="1011"/>
            <a:chExt cx="578" cy="620"/>
          </a:xfrm>
          <a:solidFill>
            <a:srgbClr val="FFC000"/>
          </a:solidFill>
        </p:grpSpPr>
        <p:sp>
          <p:nvSpPr>
            <p:cNvPr id="13" name="Freeform 5">
              <a:extLst>
                <a:ext uri="{FF2B5EF4-FFF2-40B4-BE49-F238E27FC236}">
                  <a16:creationId xmlns:a16="http://schemas.microsoft.com/office/drawing/2014/main" id="{C245D243-7D3C-A45C-5EDB-A9F87E57029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1017E06B-F8BE-B1AC-BE1E-F46FFD6B4D5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D1C51817-3CBC-4CBD-E273-46F1BA2ACC4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13D03C0-68BD-DAAC-4154-240F1961EB42}"/>
              </a:ext>
            </a:extLst>
          </p:cNvPr>
          <p:cNvSpPr txBox="1"/>
          <p:nvPr/>
        </p:nvSpPr>
        <p:spPr>
          <a:xfrm>
            <a:off x="1370386" y="273526"/>
            <a:ext cx="10648990" cy="60016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XI/2013     SS  TEPJF</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USOS Y COSTUMBRES. LA AUTORIDAD ADMINISTRATIVA DEBE VERIFICAR Y DETERMINAR LA EXISTENCIA HISTÓRICA DE DICHO SISTEMA EN UNA COMUNIDAD.-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interpretación sistemática y funcional de los artículos 2, apartado A, fracción III de la Constitución Política de los Estados Unidos Mexicanos; 5, incisos a) y b), 7, apartado 1, 8, apartado 2 del Convenio 169 de la Organización Internacional del Trabajo sobre Pueblos Indígenas y Tribales en Países Independientes; 1º del Pacto Internacional de Derechos Civiles y Políticos; 1º del Pacto Internacional de Derechos Económicos, Sociales y Culturales; 4, 5, 20 y 33 de la Declaración de las Naciones Unidas sobre los Derechos de los Pueblos Indígenas, se colige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comunidades indígenas que soliciten la implementación del sistema de elección por usos y costumbres de sus autoridades tienen el derecho a que se lleven a cabo las consultas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parte de la autoridad administrativa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determinar si se adopta dicho</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4624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D8494-FBE3-8A70-EF11-7E118B97298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BDD1EB5-F25A-4B43-5BD4-3F94811D7E9B}"/>
              </a:ext>
            </a:extLst>
          </p:cNvPr>
          <p:cNvSpPr/>
          <p:nvPr/>
        </p:nvSpPr>
        <p:spPr>
          <a:xfrm>
            <a:off x="2" y="0"/>
            <a:ext cx="122300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19436EE-01D6-F2B8-6843-C3A3D5992192}"/>
              </a:ext>
            </a:extLst>
          </p:cNvPr>
          <p:cNvGrpSpPr>
            <a:grpSpLocks noChangeAspect="1"/>
          </p:cNvGrpSpPr>
          <p:nvPr/>
        </p:nvGrpSpPr>
        <p:grpSpPr bwMode="auto">
          <a:xfrm>
            <a:off x="147378" y="628627"/>
            <a:ext cx="928255" cy="983003"/>
            <a:chOff x="3551" y="1011"/>
            <a:chExt cx="578" cy="620"/>
          </a:xfrm>
          <a:solidFill>
            <a:srgbClr val="FFC000"/>
          </a:solidFill>
        </p:grpSpPr>
        <p:sp>
          <p:nvSpPr>
            <p:cNvPr id="13" name="Freeform 5">
              <a:extLst>
                <a:ext uri="{FF2B5EF4-FFF2-40B4-BE49-F238E27FC236}">
                  <a16:creationId xmlns:a16="http://schemas.microsoft.com/office/drawing/2014/main" id="{E2CEAFDC-C02D-A724-BADA-429F9023ACC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5507978-E829-D5E3-BF94-94D80EC43C1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3C8B237F-F62B-7C89-704D-B660F6161CB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E781B793-1654-4A55-6E56-5D6C08F908AC}"/>
              </a:ext>
            </a:extLst>
          </p:cNvPr>
          <p:cNvSpPr txBox="1"/>
          <p:nvPr/>
        </p:nvSpPr>
        <p:spPr>
          <a:xfrm>
            <a:off x="1318219" y="67786"/>
            <a:ext cx="10648990" cy="526297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t>
            </a:r>
            <a:r>
              <a:rPr kumimoji="0" lang="es-MX"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istema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siguiendo para ello sus normas, procedimientos y prácticas tradicionales con pleno respeto a los derechos humanos;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 usos y costumbres constituyen el marco jurídico y político que rige su vida interna y que toda autoridad tiene la obligación de respetarlos, protegerlos, garantizarlos y promoverlos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este sentido,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determinar la procedencia de una  elección por usos y costumbres, la autoridad administrativa debe verificar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determinar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mediante todos los medios atinentes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información objetiva,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demuestre la existencia histórica de un sistema normativo interno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lo que, entre otros,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puede desahogar peritajes, entrevistas con habitantes e informes de autoridades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efecto de proteger el derecho constitucional a la autodeterminación de las comunidades indígenas.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102476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0C1AF-5A83-8287-C6E7-B940533794B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0FCE305-470B-B2AA-4111-5FD903532104}"/>
              </a:ext>
            </a:extLst>
          </p:cNvPr>
          <p:cNvSpPr/>
          <p:nvPr/>
        </p:nvSpPr>
        <p:spPr>
          <a:xfrm>
            <a:off x="0" y="-29497"/>
            <a:ext cx="99441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AFC33F5-5DE1-D0F2-94AB-75EDE8254926}"/>
              </a:ext>
            </a:extLst>
          </p:cNvPr>
          <p:cNvGrpSpPr>
            <a:grpSpLocks noChangeAspect="1"/>
          </p:cNvGrpSpPr>
          <p:nvPr/>
        </p:nvGrpSpPr>
        <p:grpSpPr bwMode="auto">
          <a:xfrm>
            <a:off x="72540" y="581246"/>
            <a:ext cx="849330" cy="904653"/>
            <a:chOff x="3551" y="1011"/>
            <a:chExt cx="578" cy="620"/>
          </a:xfrm>
          <a:solidFill>
            <a:srgbClr val="FFC000"/>
          </a:solidFill>
        </p:grpSpPr>
        <p:sp>
          <p:nvSpPr>
            <p:cNvPr id="13" name="Freeform 5">
              <a:extLst>
                <a:ext uri="{FF2B5EF4-FFF2-40B4-BE49-F238E27FC236}">
                  <a16:creationId xmlns:a16="http://schemas.microsoft.com/office/drawing/2014/main" id="{F3F66914-DEDB-2566-7B69-77F8D22DC7F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0760F39-70DF-4C13-5775-5A4745A0887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329167C1-3ECC-EEF6-1860-36477EE854E1}"/>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10D12E2-667E-CDBA-17F4-3D5F032D1F30}"/>
              </a:ext>
            </a:extLst>
          </p:cNvPr>
          <p:cNvSpPr txBox="1"/>
          <p:nvPr/>
        </p:nvSpPr>
        <p:spPr>
          <a:xfrm>
            <a:off x="1066950" y="12838"/>
            <a:ext cx="10991700" cy="6370975"/>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XXVI/2018     SS  TEPJF</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DICTAMEN ANTROPOLÓGICO. ES UNA FACULTAD QUE PUEDE SER ACORDADA PREFERENTEMENTE MEDIANTE ACTUACIÓN COLEGIADA DEL ÓRGANO JUDICIAL.-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interpretación sistemática de lo establecido en los artículos 2°, 17, párrafo segundo y 99, párrafos primero y cuarto, de la Constitución Política de los Estados Unidos Mexicanos; en relación con el artículo 189, fracción XIX, de la Ley Orgánica del Poder Judicial de la Federación; y 21 de Ley General del Sistema de Medios de Impugnación en Materia Electoral, se desprende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autoridades jurisdiccionales electorales se encuentran facultadas para ordenar las diligencias para mejor proveer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consideren necesarias para resolver los asuntos de su competencia. En ese sentido, tratándose de comunidades indígenas la primera fuente de información para saber la estructura de cargos de un colectivo indígena deben ser, precisamente, las autoridades de la comunidad. Sin embargo,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la cuestión sea dilucidar quiénes son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11972357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65370-19A2-F652-E3AF-C5A2E793E79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909280E-54B9-5005-ACB4-58E4FFA1BD95}"/>
              </a:ext>
            </a:extLst>
          </p:cNvPr>
          <p:cNvSpPr/>
          <p:nvPr/>
        </p:nvSpPr>
        <p:spPr>
          <a:xfrm>
            <a:off x="0" y="-29497"/>
            <a:ext cx="99441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C9003CA-6060-4CC0-6F8C-AA156F84928B}"/>
              </a:ext>
            </a:extLst>
          </p:cNvPr>
          <p:cNvGrpSpPr>
            <a:grpSpLocks noChangeAspect="1"/>
          </p:cNvGrpSpPr>
          <p:nvPr/>
        </p:nvGrpSpPr>
        <p:grpSpPr bwMode="auto">
          <a:xfrm>
            <a:off x="72540" y="581246"/>
            <a:ext cx="849330" cy="904653"/>
            <a:chOff x="3551" y="1011"/>
            <a:chExt cx="578" cy="620"/>
          </a:xfrm>
          <a:solidFill>
            <a:srgbClr val="FFC000"/>
          </a:solidFill>
        </p:grpSpPr>
        <p:sp>
          <p:nvSpPr>
            <p:cNvPr id="13" name="Freeform 5">
              <a:extLst>
                <a:ext uri="{FF2B5EF4-FFF2-40B4-BE49-F238E27FC236}">
                  <a16:creationId xmlns:a16="http://schemas.microsoft.com/office/drawing/2014/main" id="{A093F68A-F381-6B8F-D7E9-5AA9DC658E0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7339F7A-8018-F7FC-A36E-6AEDC2D143B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07CB002-DAE2-D6A7-9F98-CA6F1126C859}"/>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E64308E-62D8-BC9F-E0FD-9F8CC32ABE73}"/>
              </a:ext>
            </a:extLst>
          </p:cNvPr>
          <p:cNvSpPr txBox="1"/>
          <p:nvPr/>
        </p:nvSpPr>
        <p:spPr>
          <a:xfrm>
            <a:off x="1066950" y="230008"/>
            <a:ext cx="10991700"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autoridades reconocidas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la comunidad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posible solicitar un dictamen antropológico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 realización es una facultad que puede ser acordada preferentemente mediante actuación colegiada de sus integrantes, por las siguientes razones: 1. Puede implicar una modificación trascendental en el procedimiento; 2. Las preguntas planteadas pueden tener un peso preponderante para el fondo del asunto; 3. Las actuaciones que involucran a comunidades indígenas requieren una interpretación procesal especial y una flexibilización de las normas procesales; y 4. Tiene por objeto generar una perspectiva intercultural para el órgano colegiado. La solicitud, desahogo y valoración de pruebas es un proceso integral en el que cada paso adquiere una importancia particular pues a partir de tal material probatorio se podrá verificar el efectivo seguimiento del sistema normativo interno que puede ser determinante en el fondo del asunto. El acto proactivo de solicitar medidas para mejor proveer y la posterior obligación de juzgar con una perspectiva pluricultural, implica una labor que puede ser determinante en las decisiones de la vida comunitaria.</a:t>
            </a:r>
          </a:p>
        </p:txBody>
      </p:sp>
    </p:spTree>
    <p:extLst>
      <p:ext uri="{BB962C8B-B14F-4D97-AF65-F5344CB8AC3E}">
        <p14:creationId xmlns:p14="http://schemas.microsoft.com/office/powerpoint/2010/main" val="1555126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1914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4254"/>
            <a:ext cx="969817" cy="823045"/>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399309" y="220186"/>
            <a:ext cx="10626436" cy="6001643"/>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JURIPRUDENCIA  19/2018</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JUZGAR CON PERSPECTIVA INTERCULTURAL. ELEMENTOS MÍNIMOS PARA SU APLICACIÓN EN MATERIA ELECTORAL.-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reconocimiento del derecho a la libre determinación y autonomía de los pueblos y comunidades indígenas contenido en el artículo 2º de la Constitución Política de los Estados Unidos Mexicanos; en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Convenio 169 de la Organización Internacional del Trabajo sobre Pueblos Indígenas y Tribales en Países Independientes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como en la Declaración de las Naciones Unidas sobre los Derechos de los Pueblos Indígenas, exige que el estudio de los casos relacionados con derechos de pueblos, comunidades y personas indígenas se haga a partir de una perspectiva intercultural que atienda al contexto de la controversia y garantice en la mayor medida los derechos colectivos de tales pueblos y comunidades. En consecuencia,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garantizar plenamente su derecho de acceso a la justicia con una perspectiva intercultural las </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2751776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1776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4299" y="646574"/>
            <a:ext cx="949036" cy="873615"/>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399309" y="220186"/>
            <a:ext cx="10626436" cy="600164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utoridades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jurisdiccionales tienen, al menos, los siguientes deberes: 1. Obtener información de la comunidad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partir de las fuentes adecuadas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permitan conocer las instituciones y reglas vigentes del sistema normativo indígena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pueden ser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solicitud de peritajes, dictámenes etnográficos u opiniones especializadas en materia jurídico-antropológicos, así como informes y comparecencias de las autoridades tradicionales; revisión de fuentes bibliográficas; realización de visitas en la comunidad (in situ); recepción de escritos de terceros en calidad de "amigos del tribunal" (</a:t>
            </a:r>
            <a:r>
              <a:rPr kumimoji="0" 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amicus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curiae</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entre otras; 2.</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Identificar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base en el reconocimiento del pluralismo jurídico,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indígena aplicable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esto 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identificar las normas, principios, instituciones y características propias de los pueblos y comunidades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no necesariamente corresponden al derecho legislado formalmente por los órganos estatales; 3. Valorar el contexto socio-cultural de las comunidades indígenas con el objeto de definir los límites de la controversia desde una perspectiva que atienda</a:t>
            </a:r>
          </a:p>
        </p:txBody>
      </p:sp>
    </p:spTree>
    <p:extLst>
      <p:ext uri="{BB962C8B-B14F-4D97-AF65-F5344CB8AC3E}">
        <p14:creationId xmlns:p14="http://schemas.microsoft.com/office/powerpoint/2010/main" val="2081690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E66EF-BA5C-94E9-74D2-30BB028F842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2AB3BB8-269A-1E3A-D757-617E5A6FA2B8}"/>
              </a:ext>
            </a:extLst>
          </p:cNvPr>
          <p:cNvSpPr/>
          <p:nvPr/>
        </p:nvSpPr>
        <p:spPr>
          <a:xfrm>
            <a:off x="1" y="0"/>
            <a:ext cx="10287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B1F3552-E35F-9E04-CC0D-EC4EAF8D0A01}"/>
              </a:ext>
            </a:extLst>
          </p:cNvPr>
          <p:cNvGrpSpPr>
            <a:grpSpLocks noChangeAspect="1"/>
          </p:cNvGrpSpPr>
          <p:nvPr/>
        </p:nvGrpSpPr>
        <p:grpSpPr bwMode="auto">
          <a:xfrm>
            <a:off x="68036" y="501353"/>
            <a:ext cx="892630" cy="1007407"/>
            <a:chOff x="3551" y="1011"/>
            <a:chExt cx="578" cy="620"/>
          </a:xfrm>
          <a:solidFill>
            <a:srgbClr val="FFC000"/>
          </a:solidFill>
        </p:grpSpPr>
        <p:sp>
          <p:nvSpPr>
            <p:cNvPr id="13" name="Freeform 5">
              <a:extLst>
                <a:ext uri="{FF2B5EF4-FFF2-40B4-BE49-F238E27FC236}">
                  <a16:creationId xmlns:a16="http://schemas.microsoft.com/office/drawing/2014/main" id="{A4635C51-5D9A-1EFE-A07C-B43E2918891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A59A0D16-0F0B-EF9C-30F5-C3F77BC981A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8FCC594-30A2-DE8E-0599-2A19B287979F}"/>
              </a:ext>
            </a:extLst>
          </p:cNvPr>
          <p:cNvSpPr/>
          <p:nvPr/>
        </p:nvSpPr>
        <p:spPr>
          <a:xfrm>
            <a:off x="1096736" y="67786"/>
            <a:ext cx="11027228"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a:t>
            </a:r>
          </a:p>
        </p:txBody>
      </p:sp>
      <p:pic>
        <p:nvPicPr>
          <p:cNvPr id="29" name="Imagen 28">
            <a:extLst>
              <a:ext uri="{FF2B5EF4-FFF2-40B4-BE49-F238E27FC236}">
                <a16:creationId xmlns:a16="http://schemas.microsoft.com/office/drawing/2014/main" id="{7373B7CE-490B-DC63-D8FB-C916C257D38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3AE975DE-AEE7-B04D-1447-C383B1C8A2DC}"/>
              </a:ext>
            </a:extLst>
          </p:cNvPr>
          <p:cNvSpPr txBox="1"/>
          <p:nvPr/>
        </p:nvSpPr>
        <p:spPr>
          <a:xfrm>
            <a:off x="1096736" y="1043730"/>
            <a:ext cx="11027228"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intervención, los sujetos de la misma y su duración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autoridad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judicial federal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podrá otorgar estas autorizaciones cuando se trate de materias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carácter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electoral, fiscal, mercantil, civil, laboral o administrativo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ni</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caso de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comunicaciones del detenido con su defensor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 13°)</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correspondencia que bajo cubierta circule por las estafetas estará libre de todo registro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su violación será penada por la ley. (p. 17°)</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709352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28847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48109"/>
            <a:ext cx="1103168" cy="98064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634835" y="220186"/>
            <a:ext cx="10390909"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tanto a los principios o valores constitucionales y convencionales como a los valores y principios de la comunidad; 4. Identificar si se trata de una cuestión intracomunitaria, extracomunitaria o intercomunitaria para resolver la controversia atendiendo al origen real del conflicto; 5. Propiciar que la controversia se resuelva, en la medida de lo posible, por las propias comunidades y privilegiando el consenso comunitario, y 6. Maximizar la autonomía de los pueblos y comunidades indígenas y, en consecuencia, minimizar la intervención externa de autoridades estatales locales y federales, incluidas las jurisdiccionales.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840394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7D7AAAE3-AED1-8C60-FB90-2898511C0EB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3BC6BB6-3205-606B-8A6F-64E69AC0F443}"/>
              </a:ext>
            </a:extLst>
          </p:cNvPr>
          <p:cNvSpPr txBox="1"/>
          <p:nvPr/>
        </p:nvSpPr>
        <p:spPr>
          <a:xfrm>
            <a:off x="2423160" y="356397"/>
            <a:ext cx="9658350" cy="427809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FACULTADES  PARA  MEJOR  PROVEER</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FACULTADES  PARA  MEJOR  RESOLVER</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FACULTADES  PROBATORIAS  DEL  TRIBUNAL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69BE69AF-9BDE-AB4E-FEA1-9EE54BE2729D}"/>
              </a:ext>
            </a:extLst>
          </p:cNvPr>
          <p:cNvGrpSpPr>
            <a:grpSpLocks noChangeAspect="1"/>
          </p:cNvGrpSpPr>
          <p:nvPr/>
        </p:nvGrpSpPr>
        <p:grpSpPr bwMode="auto">
          <a:xfrm>
            <a:off x="255181" y="1495336"/>
            <a:ext cx="1850711" cy="1660153"/>
            <a:chOff x="3551" y="1011"/>
            <a:chExt cx="578" cy="620"/>
          </a:xfrm>
          <a:solidFill>
            <a:srgbClr val="FFC000"/>
          </a:solidFill>
        </p:grpSpPr>
        <p:sp>
          <p:nvSpPr>
            <p:cNvPr id="5" name="Freeform 5">
              <a:extLst>
                <a:ext uri="{FF2B5EF4-FFF2-40B4-BE49-F238E27FC236}">
                  <a16:creationId xmlns:a16="http://schemas.microsoft.com/office/drawing/2014/main" id="{E3CCC34B-C107-00A8-233D-06E8D8A613B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2CDE81A0-E137-D1DC-0371-E160E89DF44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9D5EA64-4DB8-7E70-C183-AD20F65D405D}"/>
              </a:ext>
            </a:extLst>
          </p:cNvPr>
          <p:cNvSpPr/>
          <p:nvPr/>
        </p:nvSpPr>
        <p:spPr>
          <a:xfrm>
            <a:off x="0" y="5197847"/>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636B9CD0-5749-7D0F-EB97-2103AEEAD363}"/>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1567643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7BD34-A8A6-3E8F-07DE-E7415593C99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B07E84D-38F0-AEC6-ED8B-F8940CCDDEF1}"/>
              </a:ext>
            </a:extLst>
          </p:cNvPr>
          <p:cNvSpPr/>
          <p:nvPr/>
        </p:nvSpPr>
        <p:spPr>
          <a:xfrm>
            <a:off x="1" y="0"/>
            <a:ext cx="1066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C9AAFCC-E63C-3C61-CFAE-383D67DC7D32}"/>
              </a:ext>
            </a:extLst>
          </p:cNvPr>
          <p:cNvGrpSpPr>
            <a:grpSpLocks noChangeAspect="1"/>
          </p:cNvGrpSpPr>
          <p:nvPr/>
        </p:nvGrpSpPr>
        <p:grpSpPr bwMode="auto">
          <a:xfrm>
            <a:off x="62345" y="460066"/>
            <a:ext cx="942109" cy="875347"/>
            <a:chOff x="3551" y="1011"/>
            <a:chExt cx="578" cy="620"/>
          </a:xfrm>
          <a:solidFill>
            <a:srgbClr val="FFC000"/>
          </a:solidFill>
        </p:grpSpPr>
        <p:sp>
          <p:nvSpPr>
            <p:cNvPr id="13" name="Freeform 5">
              <a:extLst>
                <a:ext uri="{FF2B5EF4-FFF2-40B4-BE49-F238E27FC236}">
                  <a16:creationId xmlns:a16="http://schemas.microsoft.com/office/drawing/2014/main" id="{0C9E28D0-BD6F-5CB7-B7DC-BDD1F1E1172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570C0CF-B60F-0721-CD34-10B5EBF2FD0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3E42A84-2E57-F75C-2C77-A9086873366E}"/>
              </a:ext>
            </a:extLst>
          </p:cNvPr>
          <p:cNvSpPr/>
          <p:nvPr/>
        </p:nvSpPr>
        <p:spPr>
          <a:xfrm>
            <a:off x="1191491" y="67786"/>
            <a:ext cx="10875818" cy="8477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IMPUGNACIÓN  EN  MATERIA  ELECTORAL</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0CB0452F-1B8A-652C-142C-7EA31BA4CD3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17B68F11-8FC1-7D8E-BD3C-52FFCA5C9E84}"/>
              </a:ext>
            </a:extLst>
          </p:cNvPr>
          <p:cNvSpPr txBox="1"/>
          <p:nvPr/>
        </p:nvSpPr>
        <p:spPr>
          <a:xfrm>
            <a:off x="1191491" y="987392"/>
            <a:ext cx="10875818" cy="5009833"/>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Los órganos competentes para resolver podrán ordenar el desahogo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reconocimientos o inspecciones judiciales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como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pruebas periciales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la violación reclamada lo amerite, los plazos permitan su desahogo y se estimen determinantes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que con su perfeccionamiento se pueda modificar, revocar o anular el acto o resolución impugnado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3129919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F7A06-22B5-5DB0-FCB4-780803884F5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38DB353-586F-F980-EAB0-BBA90E560600}"/>
              </a:ext>
            </a:extLst>
          </p:cNvPr>
          <p:cNvSpPr/>
          <p:nvPr/>
        </p:nvSpPr>
        <p:spPr>
          <a:xfrm>
            <a:off x="1" y="0"/>
            <a:ext cx="10287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170543B-D793-24A1-4C93-6587BD6E3AD3}"/>
              </a:ext>
            </a:extLst>
          </p:cNvPr>
          <p:cNvGrpSpPr>
            <a:grpSpLocks noChangeAspect="1"/>
          </p:cNvGrpSpPr>
          <p:nvPr/>
        </p:nvGrpSpPr>
        <p:grpSpPr bwMode="auto">
          <a:xfrm>
            <a:off x="68036" y="501353"/>
            <a:ext cx="892630" cy="1007407"/>
            <a:chOff x="3551" y="1011"/>
            <a:chExt cx="578" cy="620"/>
          </a:xfrm>
          <a:solidFill>
            <a:srgbClr val="FFC000"/>
          </a:solidFill>
        </p:grpSpPr>
        <p:sp>
          <p:nvSpPr>
            <p:cNvPr id="13" name="Freeform 5">
              <a:extLst>
                <a:ext uri="{FF2B5EF4-FFF2-40B4-BE49-F238E27FC236}">
                  <a16:creationId xmlns:a16="http://schemas.microsoft.com/office/drawing/2014/main" id="{DA8CE78B-CC88-6302-9AF0-0B75D0E21BD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922E043-3CB9-238A-8254-4E371D0F2185}"/>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0B35C67C-92C7-337D-43E0-0A3A2F196218}"/>
              </a:ext>
            </a:extLst>
          </p:cNvPr>
          <p:cNvSpPr/>
          <p:nvPr/>
        </p:nvSpPr>
        <p:spPr>
          <a:xfrm>
            <a:off x="1096736" y="67786"/>
            <a:ext cx="11027228"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21</a:t>
            </a:r>
          </a:p>
        </p:txBody>
      </p:sp>
      <p:pic>
        <p:nvPicPr>
          <p:cNvPr id="29" name="Imagen 28">
            <a:extLst>
              <a:ext uri="{FF2B5EF4-FFF2-40B4-BE49-F238E27FC236}">
                <a16:creationId xmlns:a16="http://schemas.microsoft.com/office/drawing/2014/main" id="{D44747B2-6E7A-4FF9-C8E3-0249FA1B545A}"/>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3301CC3-5337-1F7F-03E8-5A1A58CA7515}"/>
              </a:ext>
            </a:extLst>
          </p:cNvPr>
          <p:cNvSpPr txBox="1"/>
          <p:nvPr/>
        </p:nvSpPr>
        <p:spPr>
          <a:xfrm>
            <a:off x="1096736" y="1007999"/>
            <a:ext cx="11027228"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El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Secretario del órgano del Instituto o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Presidente de la Sala del Tribunal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asuntos de su competencia,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podrán requerir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las autoridades federales, estatales y municipales, así como a los partidos políticos, candidatos, agrupaciones, organizaciones políticas y particulares,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cualquier elemento o documentación que obrando en su poder, pueda servir para la sustanciación y resolución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medios de impugnación. Asimismo,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casos extraordinarios, podrán ordenar que se realice alguna diligencia o que una prueba se perfeccione o desahogue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siempre que ello no signifique una dilación que haga jurídica o materialmente irreparable la violación reclamada, o sea un obstáculo para resolver dentro de los plazos establecidos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conformidad con lo señalado en las leyes aplicables.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035222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64FA6-AF5E-4E0A-3434-1E4C8593A46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80BF037-4571-B017-C0FF-9D7B0C663882}"/>
              </a:ext>
            </a:extLst>
          </p:cNvPr>
          <p:cNvSpPr/>
          <p:nvPr/>
        </p:nvSpPr>
        <p:spPr>
          <a:xfrm>
            <a:off x="1" y="0"/>
            <a:ext cx="10287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4223C2A-C1C8-45AA-C895-1E66B4E3B6F4}"/>
              </a:ext>
            </a:extLst>
          </p:cNvPr>
          <p:cNvGrpSpPr>
            <a:grpSpLocks noChangeAspect="1"/>
          </p:cNvGrpSpPr>
          <p:nvPr/>
        </p:nvGrpSpPr>
        <p:grpSpPr bwMode="auto">
          <a:xfrm>
            <a:off x="68036" y="501353"/>
            <a:ext cx="892630" cy="1007407"/>
            <a:chOff x="3551" y="1011"/>
            <a:chExt cx="578" cy="620"/>
          </a:xfrm>
          <a:solidFill>
            <a:srgbClr val="FFC000"/>
          </a:solidFill>
        </p:grpSpPr>
        <p:sp>
          <p:nvSpPr>
            <p:cNvPr id="13" name="Freeform 5">
              <a:extLst>
                <a:ext uri="{FF2B5EF4-FFF2-40B4-BE49-F238E27FC236}">
                  <a16:creationId xmlns:a16="http://schemas.microsoft.com/office/drawing/2014/main" id="{D32708D9-9E78-81FB-F36D-8901C120D1D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7DAB5D5-C38C-9D05-0C6C-25091C5EADE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12E034C7-1583-CD9E-49AA-ED1FABFA521E}"/>
              </a:ext>
            </a:extLst>
          </p:cNvPr>
          <p:cNvSpPr/>
          <p:nvPr/>
        </p:nvSpPr>
        <p:spPr>
          <a:xfrm>
            <a:off x="1096736" y="37223"/>
            <a:ext cx="11027228" cy="79277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  EN  MATERIA  ELECTORAL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5</a:t>
            </a:r>
          </a:p>
        </p:txBody>
      </p:sp>
      <p:pic>
        <p:nvPicPr>
          <p:cNvPr id="29" name="Imagen 28">
            <a:extLst>
              <a:ext uri="{FF2B5EF4-FFF2-40B4-BE49-F238E27FC236}">
                <a16:creationId xmlns:a16="http://schemas.microsoft.com/office/drawing/2014/main" id="{C43F6296-B68E-9801-4E77-4522099E8F62}"/>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39BB2F8-096D-0DBB-CD2F-9B6B3EBB38FF}"/>
              </a:ext>
            </a:extLst>
          </p:cNvPr>
          <p:cNvSpPr txBox="1"/>
          <p:nvPr/>
        </p:nvSpPr>
        <p:spPr>
          <a:xfrm>
            <a:off x="1096736" y="860559"/>
            <a:ext cx="11027228" cy="556383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Las autoridades federales, de las entidades federativas, los municipios y las demarcaciones territoriales de la Ciudad de México, así como los ciudadanos, partidos políticos, candidatos, organizaciones y agrupaciones políticas o de ciudadanos, y todas aquellas personas físicas o morales, que con motivo del trámite, sustanciación y resolución de los medios de impugnación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que se refiere el párrafo 2 del artículo 3,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cumplan las disposiciones de esta ley o desacaten las resoluciones que dicte el Tribunal Electoral, serán sancionados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términos del presente ordenamiento.</a:t>
            </a:r>
            <a:r>
              <a:rPr lang="es-MX" sz="2400" dirty="0">
                <a:solidFill>
                  <a:prstClr val="black"/>
                </a:solidFill>
                <a:latin typeface="Arial" panose="020B0604020202020204" pitchFamily="34" charset="0"/>
                <a:cs typeface="Arial" panose="020B0604020202020204" pitchFamily="34" charset="0"/>
              </a:rPr>
              <a:t>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38506557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337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40277" y="692108"/>
            <a:ext cx="1056754" cy="1060651"/>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51455" y="54202"/>
            <a:ext cx="10151560" cy="90050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CÓDIGO  NACIONAL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PROCEDIMIENTOS  CIVILES  Y  FAMILIARES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551455" y="1222434"/>
            <a:ext cx="10405018" cy="5009833"/>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262.-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autoridad jurisdiccional, de oficio podrá decretar en todo tiempo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sea cual fuere la naturaleza del procedimiento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práctica o ampliación de cualquier diligencia probatoria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la práctica de estas diligencias, la autoridad jurisdiccional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obrará como estime procedente para obtener el mejor resultado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ellas,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 lesionar el derecho de las partes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oyéndolas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procurando en todo, su igualdad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justo equilibrio, se tomará en cuenta cualquier situación de vulnerabilidad que pueda afectar el equilibrio procesal.</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479681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PRUEBA ILÍCITA Y PRUEBA IMPERFECTA. SUS DIFERENCIAS.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Entre las pruebas cabe distinguir las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denominadas ilícitas,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 aquellas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otras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imperfectas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consideradas las primeras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genéricamente,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como las obtenidas o incorporadas al proceso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penal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transgresión a los derechos fundamentales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 saber: la vida, integridad, libertad, inviolabilidad del domicilio y defensa,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 diferencia de las que se practicaron irregularmente, al haber omitido una formalidad procesal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que les es propia.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Dada su distinta naturaleza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igualmente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producen efectos diversos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pues mientras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prueba ilícita da lugar a aplicar el principio de exclusión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imperfecta deja de cumplir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finalidad</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las formas,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que es dotar de certeza y seguridad jurídica a los actos procesales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consecuencia, carece de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una exigencia para otorgarle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valor</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pero es susceptible de ser perfeccionada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una potencial reposición. Luego, sin descuidar el posible efecto que sobre otras actuaciones ejerza la prueba imperfecta, también debe diferenciarse de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las evidencias condicionadas por una prueba ilícita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pues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así como la que le da origen, resultan contaminadas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consecuencia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17752830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habrán de anularse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Hipótesis que no se actualiza, por ejemplo, cuando el dictado de la orden de aprehensión se sustenta, entre otras pruebas, en las declaraciones de las víctimas y en una diligencia de reconocimiento de una persona por medio de una fotografía practicada por segunda vez, en virtud de haberse concedido anteriormente para efectos el amparo, que consideró imperfecta la primera diligencia, pues cumplida la ejecutoria, el nuevo acto reclamado se emite como si el nulificado no hubiera existido, es decir, sin considerar la prueba imperfectamente practicada y se erige sobre pruebas enteramente desligadas de las que fundamentaron el primigenio; en consecuencia, las recabadas para identificar a uno de los partícipes del delito no deben excluirse sin el correspondiente análisis. De lo que habrá de concluirse la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inoperancia de la regla de exclusión en la prueba imperfecta, cuya práctica irregular tampoco trasciende de manera sustantiva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al contenido de las declaraciones de las víctimas, lo que determina la inaplicación de la teoría de los frutos de actos viciados. Consecuentemente, el juzgador deberá atender al principio de contradicción, confrontando esas</a:t>
            </a:r>
          </a:p>
        </p:txBody>
      </p:sp>
    </p:spTree>
    <p:extLst>
      <p:ext uri="{BB962C8B-B14F-4D97-AF65-F5344CB8AC3E}">
        <p14:creationId xmlns:p14="http://schemas.microsoft.com/office/powerpoint/2010/main" val="34277133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071317" y="67786"/>
            <a:ext cx="11023701" cy="427809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evidencias con el resto del material de cargo, en resguardo del derecho del quejoso de que se ponderen con el aportado con fines de descargo, considerando que es suficiente que la etapa arroje datos bastantes, por exigirse un nivel de valoración menor al que se encuentra obligado para dictar sentencia definitiva.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aislada XVII.1°.P.A.68 P (10ª), Décima Época, Instancia: Tribunales Colegiados de Circuito, publicada en la Gaceta del Semanario Judicial de la Federación, Libro 57, tomo III, página 3019, agosto de 2018, Registro Digital 2017765, sustentada por el Primer Tribunal Colegiado en Materias Penal y Administrativa del Décimo S</a:t>
            </a:r>
            <a:r>
              <a:rPr kumimoji="0" lang="es-MX" sz="20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éptimo</a:t>
            </a: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Circuito. </a:t>
            </a:r>
          </a:p>
        </p:txBody>
      </p:sp>
    </p:spTree>
    <p:extLst>
      <p:ext uri="{BB962C8B-B14F-4D97-AF65-F5344CB8AC3E}">
        <p14:creationId xmlns:p14="http://schemas.microsoft.com/office/powerpoint/2010/main" val="25050447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678873"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106501"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PRUEBA ILÍCITA Y PRUEBA CON DEFICIENCIA FORMAL O IRREGULAR. SUS DIFERENCIAS.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irregularidad en el desahogo de una prueba por no cumplir con las formalidades de la ley procesal, no determina necesariamente su carácter de inutilizable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al no impedir su potencial reiteración o corrección futura,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siempre que dicha anomalía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meramente formal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conlleve</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 su vez, una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vulneración sustancial de derechos o prerrogativas constitucionales (lo que la convertiría en prueba ilícita)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tanto, en este caso,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 admite la posibilidad de convalidación, perfeccionamiento o repetición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(por ejemplo, ofrecer dicha prueba nuevamente durante el proceso, ratificada o justificada cumpliendo las formalidades de ley), salvo que, la irregularidad conlleve la violación de derechos o garantías del imputado. En cambio, en cuanto a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ilicitud de la prueba</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(que no es lo mismo que su simple deficiencia formal o irregularidad),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existe como regla de exclusión, la prohibición de admisión y de valoración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las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pruebas</a:t>
            </a: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05290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207151" cy="6001643"/>
          </a:xfrm>
          <a:prstGeom prst="rect">
            <a:avLst/>
          </a:prstGeom>
          <a:solidFill>
            <a:srgbClr val="FFC000"/>
          </a:solidFill>
        </p:spPr>
        <p:txBody>
          <a:bodyPr wrap="square">
            <a:spAutoFit/>
          </a:bodyPr>
          <a:lstStyle/>
          <a:p>
            <a:pPr marL="800100" marR="0" lvl="1"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DE JURISPRUDENCIA 10/2012</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GRABACIÓN DE COMUNICACIONES PRIVADAS. CARECE DE VALOR PROBATORIO EN MATERIA ELECTORAL.—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los artículos 16, párrafos decimotercero y decimoquinto y 41, base VI, de la Constitución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Política de los Estados Unidos Mexicanos, se advierte que se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reconoce el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derecho fundamental a la inviolabilidad de las comunicaciones privadas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que los resultados de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cualquier intervención que no cumpla con los requisitos legales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aplicables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carecerán de todo valor probatorio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y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 materia electoral la autoridad judicial no puede autorizar la intervención de esas comunicaciones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 esas condiciones, como las autoridades electorales deben observar los principios de constitucionalidad y legalidad en sus actuaciones, es de concluirse que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cualquier grabación o medio de prueba derivado de la intervención de una comunicación privada, constituye una prueba ilícita que carece de todo valor probatorio en materia electoral</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33465493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15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678873"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88517" y="67786"/>
            <a:ext cx="11106501"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obtenidas, directa o indirectamente con vulneración de derechos fundamentales y libertades públicas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(detención ilegal, tortura, violación a la intimidad del domicilio, etcétera). En este caso, a diferencia de los supuestos de pruebas obtenidas irregularmente, exclusivamente desde una perspectiva formal subsanable,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 prueba ilícita no admite convalidación</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Además, su exclusión alcanza no sólo a la prueba obtenida directamente con vulneración de un derecho fundamental, sino también a las posteriores pruebas cuya obtención deriva de la considerada ilícita, salvo las excepciones legal y jurisprudencialmente previstas</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esto es, </a:t>
            </a: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 que se conoce como la doctrina de "los frutos del árbol envenenado"</a:t>
            </a: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clasificación en la que no encuadran las pruebas señaladas como irregulares por haber sido inicialmente obtenidas e incorporadas a la causa penal sin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40452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743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96982" y="433179"/>
            <a:ext cx="79455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71968" y="67786"/>
            <a:ext cx="10784506" cy="427809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ajustarse al procedimiento formal establecido en la ley, pero perfeccionadas o reiteradas por no haber sido calificadas de ilícitas (con violación de derechos fundamentales).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Tesis aislada II.2°.P. 61 P (10ª), Décima Época, Instancia: Tribunales Colegiados de Circuito, publicada en la Gaceta del Semanario Judicial de la Federación, Libro 53, tomo III, página 2272, abril de 2018, Registro Digital 2016747, sustentada por el Segundo Tribunal Colegiado en Materia Penal del Segundo Circuito. </a:t>
            </a:r>
          </a:p>
        </p:txBody>
      </p:sp>
    </p:spTree>
    <p:extLst>
      <p:ext uri="{BB962C8B-B14F-4D97-AF65-F5344CB8AC3E}">
        <p14:creationId xmlns:p14="http://schemas.microsoft.com/office/powerpoint/2010/main" val="490372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5221-72D6-1583-301F-00F9BF976D3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7156B0C-9FA3-B100-6E2F-B4FDB4C0BC36}"/>
              </a:ext>
            </a:extLst>
          </p:cNvPr>
          <p:cNvSpPr/>
          <p:nvPr/>
        </p:nvSpPr>
        <p:spPr>
          <a:xfrm>
            <a:off x="1" y="0"/>
            <a:ext cx="112221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E173DBFE-7EE0-BF05-8250-126363B2BB4C}"/>
              </a:ext>
            </a:extLst>
          </p:cNvPr>
          <p:cNvGrpSpPr>
            <a:grpSpLocks noChangeAspect="1"/>
          </p:cNvGrpSpPr>
          <p:nvPr/>
        </p:nvGrpSpPr>
        <p:grpSpPr bwMode="auto">
          <a:xfrm>
            <a:off x="69272" y="493860"/>
            <a:ext cx="983673" cy="952167"/>
            <a:chOff x="3551" y="1011"/>
            <a:chExt cx="578" cy="620"/>
          </a:xfrm>
          <a:solidFill>
            <a:srgbClr val="FFC000"/>
          </a:solidFill>
        </p:grpSpPr>
        <p:sp>
          <p:nvSpPr>
            <p:cNvPr id="13" name="Freeform 5">
              <a:extLst>
                <a:ext uri="{FF2B5EF4-FFF2-40B4-BE49-F238E27FC236}">
                  <a16:creationId xmlns:a16="http://schemas.microsoft.com/office/drawing/2014/main" id="{008A4A92-34AE-B474-42BF-A83A10F6D22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2A07002-AD5E-1610-A864-72A2E32756C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FED4D2AD-C788-3593-7B62-6796CE96AF80}"/>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AAC9383-8CD5-EB1F-AF9F-5ABA74998728}"/>
              </a:ext>
            </a:extLst>
          </p:cNvPr>
          <p:cNvSpPr txBox="1"/>
          <p:nvPr/>
        </p:nvSpPr>
        <p:spPr>
          <a:xfrm>
            <a:off x="1191489" y="262096"/>
            <a:ext cx="10810874" cy="60016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10/97     SS   TEPJF</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DILIGENCIAS PARA MEJOR PROVEER. PROCEDE REALIZARLAS CUANDO EN AUTOS NO EXISTAN ELEMENTOS SUFICIENTES PARA RESOLVER.-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Cuando la controversia planteada en un medio de impugnación en materia electoral, verse sobre nulidad de la votación recibida en ciertas casillas, en virtud de irregularidades, verbigracia, espacios en blanco o datos incongruentes en las actas que deben levantarse con motivo de los actos que conforman la jornada electoral; con el objeto de determinar si las deficiencias destacadas son violatorias de los principios de certeza o legalidad, determinantes para el resultado final de la votación y, por ende, si efectivamente se actualiza alguna causa de nulidad, resulta necesario analizarlas a la luz de los acontecimientos reales que concurrieron durante tal jornada, a través de un estudio pormenorizado del mayor número posible de constancias en que se haya consignado información, naturalmente, </a:t>
            </a:r>
          </a:p>
        </p:txBody>
      </p:sp>
    </p:spTree>
    <p:extLst>
      <p:ext uri="{BB962C8B-B14F-4D97-AF65-F5344CB8AC3E}">
        <p14:creationId xmlns:p14="http://schemas.microsoft.com/office/powerpoint/2010/main" val="30488982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F7532-6561-EF62-8643-45216AE510B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49B506F-C10D-EB1B-C671-A2277BF7717B}"/>
              </a:ext>
            </a:extLst>
          </p:cNvPr>
          <p:cNvSpPr/>
          <p:nvPr/>
        </p:nvSpPr>
        <p:spPr>
          <a:xfrm>
            <a:off x="1" y="0"/>
            <a:ext cx="112221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836210A-238A-9A10-331C-325819051395}"/>
              </a:ext>
            </a:extLst>
          </p:cNvPr>
          <p:cNvGrpSpPr>
            <a:grpSpLocks noChangeAspect="1"/>
          </p:cNvGrpSpPr>
          <p:nvPr/>
        </p:nvGrpSpPr>
        <p:grpSpPr bwMode="auto">
          <a:xfrm>
            <a:off x="69272" y="493860"/>
            <a:ext cx="983673" cy="952167"/>
            <a:chOff x="3551" y="1011"/>
            <a:chExt cx="578" cy="620"/>
          </a:xfrm>
          <a:solidFill>
            <a:srgbClr val="FFC000"/>
          </a:solidFill>
        </p:grpSpPr>
        <p:sp>
          <p:nvSpPr>
            <p:cNvPr id="13" name="Freeform 5">
              <a:extLst>
                <a:ext uri="{FF2B5EF4-FFF2-40B4-BE49-F238E27FC236}">
                  <a16:creationId xmlns:a16="http://schemas.microsoft.com/office/drawing/2014/main" id="{0D767648-C635-C659-0617-4392FD9B7D1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DB53922-B865-CB43-A7DB-C587CD1750E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D2A5DC55-ACC5-32D4-E9C9-1B537F19880B}"/>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5D7D991-DAF9-FEE4-45DB-667168D0F8CD}"/>
              </a:ext>
            </a:extLst>
          </p:cNvPr>
          <p:cNvSpPr txBox="1"/>
          <p:nvPr/>
        </p:nvSpPr>
        <p:spPr>
          <a:xfrm>
            <a:off x="1191489" y="67786"/>
            <a:ext cx="10810874"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relacionadas con las circunstancias que mediaron en la recepción del sufragio y la contabilización de los votos respectivos. Por ello, si en los autos no se cuenta con elementos suficientemente ilustrativos para dirimir la contienda, la autoridad sustanciadora del medio de impugnación relativo debe, mediante diligencias para mejor proveer, recabar aquellos documentos que la autoridad que figure como responsable omitió allegarle y pudieran ministrar información que amplíe el campo de análisis de los hechos controvertidos, por ejemplo, los encartes, las actas de los consejos distritales o municipales en que se hayan designado funcionarios de casillas, los paquetes electorales, relacionados con las casillas cuya votación se cuestiona, así como cualquier otro documento que resulte valioso para tal fin, siempre y cuando la realización de tal quehacer, no represente una dilación que haga jurídica o materialmente irreparable la violación reclamada, o se convierta en obstáculo para resolver dentro de los plazos establecidos en la ley; habida cuenta que las constancias que lleguen a recabarse, pueden contener información útil</a:t>
            </a:r>
          </a:p>
        </p:txBody>
      </p:sp>
    </p:spTree>
    <p:extLst>
      <p:ext uri="{BB962C8B-B14F-4D97-AF65-F5344CB8AC3E}">
        <p14:creationId xmlns:p14="http://schemas.microsoft.com/office/powerpoint/2010/main" val="18935652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D65A4-4C3D-7D24-ED39-EB99718A4AB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4E0C7EA-5EE6-D98E-6A5B-49CECD471B7B}"/>
              </a:ext>
            </a:extLst>
          </p:cNvPr>
          <p:cNvSpPr/>
          <p:nvPr/>
        </p:nvSpPr>
        <p:spPr>
          <a:xfrm>
            <a:off x="1" y="0"/>
            <a:ext cx="112221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43FC237-4B12-C6DF-6E33-466BFA624FE1}"/>
              </a:ext>
            </a:extLst>
          </p:cNvPr>
          <p:cNvGrpSpPr>
            <a:grpSpLocks noChangeAspect="1"/>
          </p:cNvGrpSpPr>
          <p:nvPr/>
        </p:nvGrpSpPr>
        <p:grpSpPr bwMode="auto">
          <a:xfrm>
            <a:off x="69272" y="493860"/>
            <a:ext cx="983673" cy="952167"/>
            <a:chOff x="3551" y="1011"/>
            <a:chExt cx="578" cy="620"/>
          </a:xfrm>
          <a:solidFill>
            <a:srgbClr val="FFC000"/>
          </a:solidFill>
        </p:grpSpPr>
        <p:sp>
          <p:nvSpPr>
            <p:cNvPr id="13" name="Freeform 5">
              <a:extLst>
                <a:ext uri="{FF2B5EF4-FFF2-40B4-BE49-F238E27FC236}">
                  <a16:creationId xmlns:a16="http://schemas.microsoft.com/office/drawing/2014/main" id="{A1AB28B7-13DC-2D27-C50B-09EACACC344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BA35207-EA51-2916-8882-8B55F3A5FD6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BAAA0546-67B9-B16D-4895-F93837887C3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5570ABF-1317-E1E8-EF6B-A53E18434BC3}"/>
              </a:ext>
            </a:extLst>
          </p:cNvPr>
          <p:cNvSpPr txBox="1"/>
          <p:nvPr/>
        </p:nvSpPr>
        <p:spPr>
          <a:xfrm>
            <a:off x="1191489" y="67786"/>
            <a:ext cx="10810874" cy="37856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el esclarecimiento de los hechos que son materia del asunto y, en su caso, la obtención de datos susceptibles de subsanar las deficiencias advertidas que, a su vez, revelen la satisfacción de los principios de certeza o legalidad, rectores de los actos electorales, así como la veracidad de los sufragios emitidos, dada la naturaleza excepcional de las causas de nulidad y, porque, ante todo, debe lograrse salvaguardar el valor jurídico constitucionalmente tutelado de mayor trascendencia, que es el voto universal, libre, secreto y directo, por ser el acto mediante el cual se expresa la voluntad ciudadana para elegir a sus representantes. </a:t>
            </a:r>
          </a:p>
        </p:txBody>
      </p:sp>
    </p:spTree>
    <p:extLst>
      <p:ext uri="{BB962C8B-B14F-4D97-AF65-F5344CB8AC3E}">
        <p14:creationId xmlns:p14="http://schemas.microsoft.com/office/powerpoint/2010/main" val="9209444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0224-8CAA-8499-FF7B-1F02E3B9D62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679851C-7985-5F64-59F3-884755021C85}"/>
              </a:ext>
            </a:extLst>
          </p:cNvPr>
          <p:cNvSpPr/>
          <p:nvPr/>
        </p:nvSpPr>
        <p:spPr>
          <a:xfrm>
            <a:off x="3" y="0"/>
            <a:ext cx="120534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7373C3EA-7D94-33C7-FC72-BAFD04C00FE4}"/>
              </a:ext>
            </a:extLst>
          </p:cNvPr>
          <p:cNvGrpSpPr>
            <a:grpSpLocks noChangeAspect="1"/>
          </p:cNvGrpSpPr>
          <p:nvPr/>
        </p:nvGrpSpPr>
        <p:grpSpPr bwMode="auto">
          <a:xfrm>
            <a:off x="166254" y="461963"/>
            <a:ext cx="886692" cy="723378"/>
            <a:chOff x="3551" y="1011"/>
            <a:chExt cx="578" cy="620"/>
          </a:xfrm>
          <a:solidFill>
            <a:srgbClr val="FFC000"/>
          </a:solidFill>
        </p:grpSpPr>
        <p:sp>
          <p:nvSpPr>
            <p:cNvPr id="13" name="Freeform 5">
              <a:extLst>
                <a:ext uri="{FF2B5EF4-FFF2-40B4-BE49-F238E27FC236}">
                  <a16:creationId xmlns:a16="http://schemas.microsoft.com/office/drawing/2014/main" id="{99BF704F-E0D4-8EF0-431C-085028298B6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1C28442-A650-90A4-A3A4-BDE1BB26E3E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11E876AA-9559-1FF8-2DA4-549B3E1ED860}"/>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51399419-1B84-D08C-D566-DD378B8082C1}"/>
              </a:ext>
            </a:extLst>
          </p:cNvPr>
          <p:cNvGraphicFramePr>
            <a:graphicFrameLocks noGrp="1"/>
          </p:cNvGraphicFramePr>
          <p:nvPr/>
        </p:nvGraphicFramePr>
        <p:xfrm>
          <a:off x="1365896" y="67785"/>
          <a:ext cx="10659850" cy="6097487"/>
        </p:xfrm>
        <a:graphic>
          <a:graphicData uri="http://schemas.openxmlformats.org/drawingml/2006/table">
            <a:tbl>
              <a:tblPr firstRow="1" bandRow="1">
                <a:tableStyleId>{00A15C55-8517-42AA-B614-E9B94910E393}</a:tableStyleId>
              </a:tblPr>
              <a:tblGrid>
                <a:gridCol w="10659850">
                  <a:extLst>
                    <a:ext uri="{9D8B030D-6E8A-4147-A177-3AD203B41FA5}">
                      <a16:colId xmlns:a16="http://schemas.microsoft.com/office/drawing/2014/main" val="3242422066"/>
                    </a:ext>
                  </a:extLst>
                </a:gridCol>
              </a:tblGrid>
              <a:tr h="6097487">
                <a:tc>
                  <a:txBody>
                    <a:bodyPr/>
                    <a:lstStyle/>
                    <a:p>
                      <a:pPr algn="ctr">
                        <a:lnSpc>
                          <a:spcPct val="100000"/>
                        </a:lnSpc>
                      </a:pPr>
                      <a:endParaRPr lang="es-MX" sz="2400" b="1" dirty="0">
                        <a:solidFill>
                          <a:schemeClr val="tx1"/>
                        </a:solidFill>
                        <a:latin typeface="Arial" panose="020B0604020202020204" pitchFamily="34" charset="0"/>
                        <a:cs typeface="Arial" panose="020B0604020202020204" pitchFamily="34" charset="0"/>
                      </a:endParaRPr>
                    </a:p>
                    <a:p>
                      <a:pPr algn="ctr">
                        <a:lnSpc>
                          <a:spcPct val="100000"/>
                        </a:lnSpc>
                      </a:pPr>
                      <a:r>
                        <a:rPr lang="es-MX" sz="2400" b="1" dirty="0">
                          <a:solidFill>
                            <a:schemeClr val="tx1"/>
                          </a:solidFill>
                          <a:latin typeface="Arial" panose="020B0604020202020204" pitchFamily="34" charset="0"/>
                          <a:cs typeface="Arial" panose="020B0604020202020204" pitchFamily="34" charset="0"/>
                        </a:rPr>
                        <a:t>TESIS DE JURISPRUDENCIA  9/99     SS   TEPJF</a:t>
                      </a:r>
                    </a:p>
                    <a:p>
                      <a:pPr algn="just">
                        <a:lnSpc>
                          <a:spcPct val="100000"/>
                        </a:lnSpc>
                      </a:pPr>
                      <a:endParaRPr lang="es-MX" sz="2400" b="1"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1" dirty="0">
                          <a:solidFill>
                            <a:schemeClr val="tx1"/>
                          </a:solidFill>
                          <a:latin typeface="Arial" panose="020B0604020202020204" pitchFamily="34" charset="0"/>
                          <a:cs typeface="Arial" panose="020B0604020202020204" pitchFamily="34" charset="0"/>
                        </a:rPr>
                        <a:t>DILIGENCIAS PARA MEJOR PROVEER. SU FALTA, NO IRROGA PERJUICIO A LAS PARTES, POR SER UNA FACULTAD POTESTATIVA DEL JUZGADOR.-</a:t>
                      </a:r>
                      <a:r>
                        <a:rPr lang="es-MX" sz="2400" b="0" dirty="0">
                          <a:solidFill>
                            <a:schemeClr val="tx1"/>
                          </a:solidFill>
                          <a:latin typeface="Arial" panose="020B0604020202020204" pitchFamily="34" charset="0"/>
                          <a:cs typeface="Arial" panose="020B0604020202020204" pitchFamily="34" charset="0"/>
                        </a:rPr>
                        <a:t> El hecho de que la autoridad responsable no haya ordenado la práctica de diligencias para mejor proveer en la controversia que le fue planteada, no puede irrogar un perjuicio reparable por este tribunal, en tanto que ello es una facultad potestativa del órgano resolutor, cuando considere que en autos no se encuentran elementos suficientes para resolver. Por tanto, si un tribunal no manda practicar dichas diligencias, ello no puede considerarse como una afectación al derecho de defensa de los promoventes de un medio de impugnación, al constituir una facultad potestativa de la autoridad que conoce de un conflicto. </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1"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51627125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4F5A1A16-5667-9B6E-F7FC-8A5BF9A978B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D7CB2E2-9B9D-C9AA-E41B-92FFE438A1E1}"/>
              </a:ext>
            </a:extLst>
          </p:cNvPr>
          <p:cNvSpPr txBox="1"/>
          <p:nvPr/>
        </p:nvSpPr>
        <p:spPr>
          <a:xfrm>
            <a:off x="3057406" y="324349"/>
            <a:ext cx="8932664"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11.3  SISTEMAS DE VALORACIÓN  DE  PRUEBAS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8AC61807-02D4-62D6-0380-C091843D5460}"/>
              </a:ext>
            </a:extLst>
          </p:cNvPr>
          <p:cNvGrpSpPr>
            <a:grpSpLocks noChangeAspect="1"/>
          </p:cNvGrpSpPr>
          <p:nvPr/>
        </p:nvGrpSpPr>
        <p:grpSpPr bwMode="auto">
          <a:xfrm>
            <a:off x="556260" y="1483906"/>
            <a:ext cx="2034572" cy="1693634"/>
            <a:chOff x="3551" y="1011"/>
            <a:chExt cx="578" cy="620"/>
          </a:xfrm>
          <a:solidFill>
            <a:srgbClr val="FFC000"/>
          </a:solidFill>
        </p:grpSpPr>
        <p:sp>
          <p:nvSpPr>
            <p:cNvPr id="5" name="Freeform 5">
              <a:extLst>
                <a:ext uri="{FF2B5EF4-FFF2-40B4-BE49-F238E27FC236}">
                  <a16:creationId xmlns:a16="http://schemas.microsoft.com/office/drawing/2014/main" id="{CCD7128F-458D-57F2-7613-871B18BD04E4}"/>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48CF4872-876F-2DDE-D38C-EB168276787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199574A8-BC39-74AD-FD6A-5FD1F5E17CB1}"/>
              </a:ext>
            </a:extLst>
          </p:cNvPr>
          <p:cNvSpPr/>
          <p:nvPr/>
        </p:nvSpPr>
        <p:spPr>
          <a:xfrm>
            <a:off x="0" y="5674896"/>
            <a:ext cx="12192000" cy="1183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C10FAECB-AD87-573E-9795-D322ACEDE397}"/>
              </a:ext>
            </a:extLst>
          </p:cNvPr>
          <p:cNvPicPr>
            <a:picLocks noChangeAspect="1"/>
          </p:cNvPicPr>
          <p:nvPr/>
        </p:nvPicPr>
        <p:blipFill>
          <a:blip r:embed="rId2"/>
          <a:stretch>
            <a:fillRect/>
          </a:stretch>
        </p:blipFill>
        <p:spPr>
          <a:xfrm>
            <a:off x="4296230" y="5791200"/>
            <a:ext cx="3120570" cy="923927"/>
          </a:xfrm>
          <a:prstGeom prst="rect">
            <a:avLst/>
          </a:prstGeom>
        </p:spPr>
      </p:pic>
    </p:spTree>
    <p:extLst>
      <p:ext uri="{BB962C8B-B14F-4D97-AF65-F5344CB8AC3E}">
        <p14:creationId xmlns:p14="http://schemas.microsoft.com/office/powerpoint/2010/main" val="24844834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07441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52416" y="482762"/>
            <a:ext cx="969588" cy="866955"/>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6835" y="67787"/>
            <a:ext cx="10840375" cy="142076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VALORACIÓN  O  APRECIACIÓN  DE  LA  PRUEBA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75. QUÉ SE ENTIENDE POR VALORACIÓN O APRECIACIÓN DE LA PRUEBA JUDICIAL</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126835" y="2218397"/>
            <a:ext cx="10840375" cy="378565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valoración o apreciación de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judicial se entiende la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operación mental que tiene por fin conocer el mérito o valor de convicción que pueda deducirse de su contenido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Cada medio de prueba es susceptible de valoración individual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en ocasiones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puede bastar uno para formar la convicción del juez</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pero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 ordinario es que se requieran varios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la misma o de distinta clase,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llegar a la certeza sobre los hechos discutidos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proceso contencioso,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simplemente afirmados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voluntario. De ahí que cuando se habla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apreciación o valoración de la 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comprende su estudio crítico de conjunto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tanto de los varios medios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aportados por una parte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396860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D9750-4D54-62AC-AB43-67DB889CDF6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45C1B9B-23E5-A925-5559-4E9AB73137CC}"/>
              </a:ext>
            </a:extLst>
          </p:cNvPr>
          <p:cNvSpPr/>
          <p:nvPr/>
        </p:nvSpPr>
        <p:spPr>
          <a:xfrm>
            <a:off x="1" y="0"/>
            <a:ext cx="107441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3C279B1-6FBC-41C5-F5BC-4D7603BA0D24}"/>
              </a:ext>
            </a:extLst>
          </p:cNvPr>
          <p:cNvGrpSpPr>
            <a:grpSpLocks noChangeAspect="1"/>
          </p:cNvGrpSpPr>
          <p:nvPr/>
        </p:nvGrpSpPr>
        <p:grpSpPr bwMode="auto">
          <a:xfrm>
            <a:off x="52416" y="482762"/>
            <a:ext cx="969588" cy="866955"/>
            <a:chOff x="3551" y="1011"/>
            <a:chExt cx="578" cy="620"/>
          </a:xfrm>
          <a:solidFill>
            <a:srgbClr val="FFC000"/>
          </a:solidFill>
        </p:grpSpPr>
        <p:sp>
          <p:nvSpPr>
            <p:cNvPr id="13" name="Freeform 5">
              <a:extLst>
                <a:ext uri="{FF2B5EF4-FFF2-40B4-BE49-F238E27FC236}">
                  <a16:creationId xmlns:a16="http://schemas.microsoft.com/office/drawing/2014/main" id="{18A380F2-452A-42AA-E266-957B0CFE435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ACC2F80-7137-D0DB-99B7-D5D5460403C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FF89F0C7-76BB-914D-8011-C2B4B617CD56}"/>
              </a:ext>
            </a:extLst>
          </p:cNvPr>
          <p:cNvSpPr/>
          <p:nvPr/>
        </p:nvSpPr>
        <p:spPr>
          <a:xfrm>
            <a:off x="1126835" y="67786"/>
            <a:ext cx="10840375" cy="128193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VALORACIÓN  O  APRECIACIÓN  DE  LA  PRUEBA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75. QUÉ SE ENTIENDE POR VALORACIÓN O APRECIACIÓN DE LA PRUEBA JUDICIAL</a:t>
            </a:r>
          </a:p>
        </p:txBody>
      </p:sp>
      <p:pic>
        <p:nvPicPr>
          <p:cNvPr id="29" name="Imagen 28">
            <a:extLst>
              <a:ext uri="{FF2B5EF4-FFF2-40B4-BE49-F238E27FC236}">
                <a16:creationId xmlns:a16="http://schemas.microsoft.com/office/drawing/2014/main" id="{E4B7CB88-4D7F-9DB0-A561-88D5871C49F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F053D65-907E-85BA-B3DE-879F9DBAB12A}"/>
              </a:ext>
            </a:extLst>
          </p:cNvPr>
          <p:cNvSpPr txBox="1"/>
          <p:nvPr/>
        </p:nvSpPr>
        <p:spPr>
          <a:xfrm>
            <a:off x="1126835" y="1772627"/>
            <a:ext cx="10840375" cy="397031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tratar de demostrar sus alegaciones de hecho,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como de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otra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adujo para desvirtuarlas u oponer otros hechos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los que el juez decretó oficiosamente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en negritas adicionado)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DEVIS ECHANDÍA, Hernando,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general de la prueba judicial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tomo I, quinta edición, Editorial Temis, S. A., Bogotá, Colombia, 2002, p. 273.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3545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30469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6326" y="401444"/>
            <a:ext cx="1116418" cy="97321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80817" y="102422"/>
            <a:ext cx="9963291" cy="95596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SISTEMAS DE VALORACIÓN DE LAS PRUEBAS</a:t>
            </a:r>
            <a:r>
              <a:rPr kumimoji="0" lang="en-ID"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4">
            <a:extLst>
              <a:ext uri="{FF2B5EF4-FFF2-40B4-BE49-F238E27FC236}">
                <a16:creationId xmlns:a16="http://schemas.microsoft.com/office/drawing/2014/main" id="{4613A048-9B64-9053-A014-BB7FD7D58B0B}"/>
              </a:ext>
            </a:extLst>
          </p:cNvPr>
          <p:cNvGraphicFramePr>
            <a:graphicFrameLocks noGrp="1"/>
          </p:cNvGraphicFramePr>
          <p:nvPr/>
        </p:nvGraphicFramePr>
        <p:xfrm>
          <a:off x="1580818" y="1374656"/>
          <a:ext cx="9963291" cy="4596653"/>
        </p:xfrm>
        <a:graphic>
          <a:graphicData uri="http://schemas.openxmlformats.org/drawingml/2006/table">
            <a:tbl>
              <a:tblPr firstRow="1" bandRow="1">
                <a:tableStyleId>{00A15C55-8517-42AA-B614-E9B94910E393}</a:tableStyleId>
              </a:tblPr>
              <a:tblGrid>
                <a:gridCol w="3321097">
                  <a:extLst>
                    <a:ext uri="{9D8B030D-6E8A-4147-A177-3AD203B41FA5}">
                      <a16:colId xmlns:a16="http://schemas.microsoft.com/office/drawing/2014/main" val="762154238"/>
                    </a:ext>
                  </a:extLst>
                </a:gridCol>
                <a:gridCol w="3321097">
                  <a:extLst>
                    <a:ext uri="{9D8B030D-6E8A-4147-A177-3AD203B41FA5}">
                      <a16:colId xmlns:a16="http://schemas.microsoft.com/office/drawing/2014/main" val="1792152132"/>
                    </a:ext>
                  </a:extLst>
                </a:gridCol>
                <a:gridCol w="3321097">
                  <a:extLst>
                    <a:ext uri="{9D8B030D-6E8A-4147-A177-3AD203B41FA5}">
                      <a16:colId xmlns:a16="http://schemas.microsoft.com/office/drawing/2014/main" val="1414084793"/>
                    </a:ext>
                  </a:extLst>
                </a:gridCol>
              </a:tblGrid>
              <a:tr h="4596653">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PRUEBA  LEGAL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PRUEBA FORMAL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TARIFA  LEGAL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SISTEMA  LEGAL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PRUEBA TASADA</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  LA  LIBRE</a:t>
                      </a:r>
                    </a:p>
                    <a:p>
                      <a:pPr algn="ctr"/>
                      <a:r>
                        <a:rPr lang="es-MX" sz="2400" dirty="0">
                          <a:solidFill>
                            <a:schemeClr val="tx1"/>
                          </a:solidFill>
                          <a:latin typeface="Arial" panose="020B0604020202020204" pitchFamily="34" charset="0"/>
                          <a:cs typeface="Arial" panose="020B0604020202020204" pitchFamily="34" charset="0"/>
                        </a:rPr>
                        <a:t>APRECIACIÓN</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LIBRE</a:t>
                      </a:r>
                    </a:p>
                    <a:p>
                      <a:pPr algn="ctr"/>
                      <a:r>
                        <a:rPr lang="es-MX" sz="2400" dirty="0">
                          <a:solidFill>
                            <a:schemeClr val="tx1"/>
                          </a:solidFill>
                          <a:latin typeface="Arial" panose="020B0604020202020204" pitchFamily="34" charset="0"/>
                          <a:cs typeface="Arial" panose="020B0604020202020204" pitchFamily="34" charset="0"/>
                        </a:rPr>
                        <a:t>VALORACIÓN</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ÍNTIMA </a:t>
                      </a:r>
                    </a:p>
                    <a:p>
                      <a:pPr algn="ctr"/>
                      <a:r>
                        <a:rPr lang="es-MX" sz="2400" dirty="0">
                          <a:solidFill>
                            <a:schemeClr val="tx1"/>
                          </a:solidFill>
                          <a:latin typeface="Arial" panose="020B0604020202020204" pitchFamily="34" charset="0"/>
                          <a:cs typeface="Arial" panose="020B0604020202020204" pitchFamily="34" charset="0"/>
                        </a:rPr>
                        <a:t>CONVICCIÓN</a:t>
                      </a: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SANA</a:t>
                      </a:r>
                    </a:p>
                    <a:p>
                      <a:pPr algn="ctr"/>
                      <a:r>
                        <a:rPr lang="es-MX" sz="2400" dirty="0">
                          <a:solidFill>
                            <a:schemeClr val="tx1"/>
                          </a:solidFill>
                          <a:latin typeface="Arial" panose="020B0604020202020204" pitchFamily="34" charset="0"/>
                          <a:cs typeface="Arial" panose="020B0604020202020204" pitchFamily="34" charset="0"/>
                        </a:rPr>
                        <a:t>CRÍTICA</a:t>
                      </a:r>
                    </a:p>
                  </a:txBody>
                  <a:tcPr/>
                </a:tc>
                <a:extLst>
                  <a:ext uri="{0D108BD9-81ED-4DB2-BD59-A6C34878D82A}">
                    <a16:rowId xmlns:a16="http://schemas.microsoft.com/office/drawing/2014/main" val="123940955"/>
                  </a:ext>
                </a:extLst>
              </a:tr>
            </a:tbl>
          </a:graphicData>
        </a:graphic>
      </p:graphicFrame>
    </p:spTree>
    <p:extLst>
      <p:ext uri="{BB962C8B-B14F-4D97-AF65-F5344CB8AC3E}">
        <p14:creationId xmlns:p14="http://schemas.microsoft.com/office/powerpoint/2010/main" val="48921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532</TotalTime>
  <Words>16301</Words>
  <Application>Microsoft Office PowerPoint</Application>
  <PresentationFormat>Panorámica</PresentationFormat>
  <Paragraphs>792</Paragraphs>
  <Slides>128</Slides>
  <Notes>20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128</vt:i4>
      </vt:variant>
    </vt:vector>
  </HeadingPairs>
  <TitlesOfParts>
    <vt:vector size="133" baseType="lpstr">
      <vt:lpstr>Aptos</vt:lpstr>
      <vt:lpstr>Arial</vt:lpstr>
      <vt:lpstr>Calibri</vt:lpstr>
      <vt:lpstr>Open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Flavio Galván Rivera</dc:creator>
  <cp:lastModifiedBy>Flavio Galván Rivera</cp:lastModifiedBy>
  <cp:revision>1</cp:revision>
  <dcterms:created xsi:type="dcterms:W3CDTF">2026-07-04T02:23:06Z</dcterms:created>
  <dcterms:modified xsi:type="dcterms:W3CDTF">2026-07-15T22:53:36Z</dcterms:modified>
</cp:coreProperties>
</file>