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Override1.xml" ContentType="application/vnd.openxmlformats-officedocument.themeOverride+xml"/>
  <Override PartName="/ppt/notesSlides/notesSlide1.xml" ContentType="application/vnd.openxmlformats-officedocument.presentationml.notesSlide+xml"/>
  <Override PartName="/ppt/theme/themeOverride2.xml" ContentType="application/vnd.openxmlformats-officedocument.themeOverr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7"/>
  </p:notesMasterIdLst>
  <p:handoutMasterIdLst>
    <p:handoutMasterId r:id="rId28"/>
  </p:handoutMasterIdLst>
  <p:sldIdLst>
    <p:sldId id="278" r:id="rId5"/>
    <p:sldId id="279" r:id="rId6"/>
    <p:sldId id="298" r:id="rId7"/>
    <p:sldId id="280" r:id="rId8"/>
    <p:sldId id="299" r:id="rId9"/>
    <p:sldId id="284" r:id="rId10"/>
    <p:sldId id="285" r:id="rId11"/>
    <p:sldId id="286" r:id="rId12"/>
    <p:sldId id="281" r:id="rId13"/>
    <p:sldId id="282" r:id="rId14"/>
    <p:sldId id="283" r:id="rId15"/>
    <p:sldId id="287" r:id="rId16"/>
    <p:sldId id="288" r:id="rId17"/>
    <p:sldId id="289" r:id="rId18"/>
    <p:sldId id="290" r:id="rId19"/>
    <p:sldId id="291" r:id="rId20"/>
    <p:sldId id="292" r:id="rId21"/>
    <p:sldId id="293" r:id="rId22"/>
    <p:sldId id="294" r:id="rId23"/>
    <p:sldId id="295" r:id="rId24"/>
    <p:sldId id="296" r:id="rId25"/>
    <p:sldId id="297" r:id="rId26"/>
  </p:sldIdLst>
  <p:sldSz cx="12192000" cy="6858000"/>
  <p:notesSz cx="6858000" cy="9144000"/>
  <p:defaultTextStyle>
    <a:defPPr rtl="0">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52" autoAdjust="0"/>
    <p:restoredTop sz="94619" autoAdjust="0"/>
  </p:normalViewPr>
  <p:slideViewPr>
    <p:cSldViewPr snapToGrid="0">
      <p:cViewPr>
        <p:scale>
          <a:sx n="50" d="100"/>
          <a:sy n="50" d="100"/>
        </p:scale>
        <p:origin x="1458" y="372"/>
      </p:cViewPr>
      <p:guideLst/>
    </p:cSldViewPr>
  </p:slideViewPr>
  <p:notesTextViewPr>
    <p:cViewPr>
      <p:scale>
        <a:sx n="1" d="1"/>
        <a:sy n="1" d="1"/>
      </p:scale>
      <p:origin x="0" y="0"/>
    </p:cViewPr>
  </p:notesTextViewPr>
  <p:notesViewPr>
    <p:cSldViewPr snapToGrid="0">
      <p:cViewPr varScale="1">
        <p:scale>
          <a:sx n="88" d="100"/>
          <a:sy n="88" d="100"/>
        </p:scale>
        <p:origin x="3822" y="6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dirty="0"/>
          </a:p>
        </p:txBody>
      </p:sp>
      <p:sp>
        <p:nvSpPr>
          <p:cNvPr id="3" name="Marcador de fech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FCBE4B5-8ACD-4A88-BF79-C6979CFFB1B2}" type="datetime1">
              <a:rPr lang="es-MX" smtClean="0"/>
              <a:t>12/11/2025</a:t>
            </a:fld>
            <a:endParaRPr lang="es-MX" dirty="0"/>
          </a:p>
        </p:txBody>
      </p:sp>
      <p:sp>
        <p:nvSpPr>
          <p:cNvPr id="4" name="Marcador de pie de página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dirty="0"/>
          </a:p>
        </p:txBody>
      </p:sp>
      <p:sp>
        <p:nvSpPr>
          <p:cNvPr id="5" name="Marcador de número de diapositiva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17BB85B-CC6E-432A-90A4-D4D0CACB8516}" type="slidenum">
              <a:rPr lang="es-MX" smtClean="0"/>
              <a:t>‹Nº›</a:t>
            </a:fld>
            <a:endParaRPr lang="es-MX" dirty="0"/>
          </a:p>
        </p:txBody>
      </p:sp>
    </p:spTree>
    <p:extLst>
      <p:ext uri="{BB962C8B-B14F-4D97-AF65-F5344CB8AC3E}">
        <p14:creationId xmlns:p14="http://schemas.microsoft.com/office/powerpoint/2010/main" val="3924998479"/>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posición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es-MX" noProof="0" dirty="0"/>
          </a:p>
        </p:txBody>
      </p:sp>
      <p:sp>
        <p:nvSpPr>
          <p:cNvPr id="3" name="Marcador de posición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0A81CDCF-F108-4489-A80B-C731D8FEBA6D}" type="datetime1">
              <a:rPr lang="es-MX" noProof="0" smtClean="0"/>
              <a:t>12/11/2025</a:t>
            </a:fld>
            <a:endParaRPr lang="es-MX" noProof="0" dirty="0"/>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es-MX" noProof="0" dirty="0"/>
          </a:p>
        </p:txBody>
      </p:sp>
      <p:sp>
        <p:nvSpPr>
          <p:cNvPr id="5" name="Marcador de posición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es-MX" noProof="0" dirty="0"/>
              <a:t>Haz clic para modificar los estilos de texto del patrón</a:t>
            </a:r>
          </a:p>
          <a:p>
            <a:pPr lvl="1" rtl="0"/>
            <a:r>
              <a:rPr lang="es-MX" noProof="0" dirty="0"/>
              <a:t>Segundo nivel</a:t>
            </a:r>
          </a:p>
          <a:p>
            <a:pPr lvl="2" rtl="0"/>
            <a:r>
              <a:rPr lang="es-MX" noProof="0" dirty="0"/>
              <a:t>Tercer nivel</a:t>
            </a:r>
          </a:p>
          <a:p>
            <a:pPr lvl="3" rtl="0"/>
            <a:r>
              <a:rPr lang="es-MX" noProof="0" dirty="0"/>
              <a:t>Cuarto nivel</a:t>
            </a:r>
          </a:p>
          <a:p>
            <a:pPr lvl="4" rtl="0"/>
            <a:r>
              <a:rPr lang="es-MX" noProof="0" dirty="0"/>
              <a:t>Quinto nivel</a:t>
            </a:r>
          </a:p>
        </p:txBody>
      </p:sp>
      <p:sp>
        <p:nvSpPr>
          <p:cNvPr id="6" name="Marcador de posición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es-MX" noProof="0" dirty="0"/>
          </a:p>
        </p:txBody>
      </p:sp>
      <p:sp>
        <p:nvSpPr>
          <p:cNvPr id="7" name="Marcador de posición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2E6DE88F-1F85-4A27-9D34-D74A50E7B0DA}" type="slidenum">
              <a:rPr lang="es-MX" noProof="0" smtClean="0"/>
              <a:t>‹Nº›</a:t>
            </a:fld>
            <a:endParaRPr lang="es-MX" noProof="0" dirty="0"/>
          </a:p>
        </p:txBody>
      </p:sp>
    </p:spTree>
    <p:extLst>
      <p:ext uri="{BB962C8B-B14F-4D97-AF65-F5344CB8AC3E}">
        <p14:creationId xmlns:p14="http://schemas.microsoft.com/office/powerpoint/2010/main" val="3730091851"/>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10"/>
          </p:nvPr>
        </p:nvSpPr>
        <p:spPr/>
        <p:txBody>
          <a:bodyPr/>
          <a:lstStyle/>
          <a:p>
            <a:pPr rtl="0"/>
            <a:fld id="{2E6DE88F-1F85-4A27-9D34-D74A50E7B0DA}" type="slidenum">
              <a:rPr lang="es-MX" smtClean="0"/>
              <a:t>1</a:t>
            </a:fld>
            <a:endParaRPr lang="es-MX" dirty="0"/>
          </a:p>
        </p:txBody>
      </p:sp>
    </p:spTree>
    <p:extLst>
      <p:ext uri="{BB962C8B-B14F-4D97-AF65-F5344CB8AC3E}">
        <p14:creationId xmlns:p14="http://schemas.microsoft.com/office/powerpoint/2010/main" val="3977166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posición de imagen de diapositiva 1"/>
          <p:cNvSpPr>
            <a:spLocks noGrp="1" noRot="1" noChangeAspect="1"/>
          </p:cNvSpPr>
          <p:nvPr>
            <p:ph type="sldImg"/>
          </p:nvPr>
        </p:nvSpPr>
        <p:spPr/>
      </p:sp>
      <p:sp>
        <p:nvSpPr>
          <p:cNvPr id="3" name="Marcador de posición de notas 2"/>
          <p:cNvSpPr>
            <a:spLocks noGrp="1"/>
          </p:cNvSpPr>
          <p:nvPr>
            <p:ph type="body" idx="1"/>
          </p:nvPr>
        </p:nvSpPr>
        <p:spPr/>
        <p:txBody>
          <a:bodyPr rtlCol="0"/>
          <a:lstStyle/>
          <a:p>
            <a:pPr rtl="0"/>
            <a:endParaRPr lang="es-MX" dirty="0"/>
          </a:p>
        </p:txBody>
      </p:sp>
      <p:sp>
        <p:nvSpPr>
          <p:cNvPr id="4" name="Marcador de posición de número de diapositiva 3"/>
          <p:cNvSpPr>
            <a:spLocks noGrp="1"/>
          </p:cNvSpPr>
          <p:nvPr>
            <p:ph type="sldNum" sz="quarter" idx="5"/>
          </p:nvPr>
        </p:nvSpPr>
        <p:spPr/>
        <p:txBody>
          <a:bodyPr rtlCol="0"/>
          <a:lstStyle/>
          <a:p>
            <a:pPr marL="0" marR="0" lvl="0" indent="0" algn="r" defTabSz="914400" rtl="0" eaLnBrk="1" fontAlgn="auto" latinLnBrk="0" hangingPunct="1">
              <a:lnSpc>
                <a:spcPct val="100000"/>
              </a:lnSpc>
              <a:spcBef>
                <a:spcPts val="0"/>
              </a:spcBef>
              <a:spcAft>
                <a:spcPts val="0"/>
              </a:spcAft>
              <a:buClrTx/>
              <a:buSzTx/>
              <a:buFontTx/>
              <a:buNone/>
              <a:tabLst/>
              <a:defRPr/>
            </a:pPr>
            <a:fld id="{33AEA074-24A7-4657-AE02-A51F68EA6AA2}" type="slidenum">
              <a:rPr kumimoji="0" lang="es-MX" sz="1200" b="0" i="0" u="none" strike="noStrike" kern="1200" cap="none" spc="0" normalizeH="0" baseline="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s-MX" sz="1200" b="0" i="0" u="none" strike="noStrike" kern="1200" cap="none" spc="0" normalizeH="0" baseline="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578475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370693" y="1769540"/>
            <a:ext cx="9440034" cy="1828801"/>
          </a:xfrm>
        </p:spPr>
        <p:txBody>
          <a:bodyPr rtlCol="0" anchor="b">
            <a:normAutofit/>
          </a:bodyPr>
          <a:lstStyle>
            <a:lvl1pPr algn="ctr">
              <a:defRPr sz="5400"/>
            </a:lvl1pPr>
          </a:lstStyle>
          <a:p>
            <a:pPr rtl="0"/>
            <a:r>
              <a:rPr lang="es-MX" noProof="0"/>
              <a:t>Haz clic para modificar el estilo de título del patrón</a:t>
            </a:r>
            <a:endParaRPr lang="es-MX" noProof="0" dirty="0"/>
          </a:p>
        </p:txBody>
      </p:sp>
      <p:sp>
        <p:nvSpPr>
          <p:cNvPr id="3" name="Subtítulo 2"/>
          <p:cNvSpPr>
            <a:spLocks noGrp="1"/>
          </p:cNvSpPr>
          <p:nvPr>
            <p:ph type="subTitle" idx="1"/>
          </p:nvPr>
        </p:nvSpPr>
        <p:spPr>
          <a:xfrm>
            <a:off x="1370693" y="3773489"/>
            <a:ext cx="9440034" cy="1049867"/>
          </a:xfrm>
        </p:spPr>
        <p:txBody>
          <a:bodyPr rtlCol="0" anchor="t"/>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es-MX" noProof="0"/>
              <a:t>Haz clic para editar el estilo de subtítulo del patrón</a:t>
            </a:r>
            <a:endParaRPr lang="es-MX" noProof="0" dirty="0"/>
          </a:p>
        </p:txBody>
      </p:sp>
      <p:sp>
        <p:nvSpPr>
          <p:cNvPr id="4" name="Marcador de posición de fecha 3"/>
          <p:cNvSpPr>
            <a:spLocks noGrp="1"/>
          </p:cNvSpPr>
          <p:nvPr>
            <p:ph type="dt" sz="half" idx="10"/>
          </p:nvPr>
        </p:nvSpPr>
        <p:spPr/>
        <p:txBody>
          <a:bodyPr rtlCol="0"/>
          <a:lstStyle/>
          <a:p>
            <a:pPr rtl="0"/>
            <a:fld id="{583FF88B-F56D-454C-860B-CDF972EDAC45}" type="datetime1">
              <a:rPr lang="es-MX" noProof="0" smtClean="0"/>
              <a:t>12/11/2025</a:t>
            </a:fld>
            <a:endParaRPr lang="es-MX" noProof="0" dirty="0"/>
          </a:p>
        </p:txBody>
      </p:sp>
      <p:sp>
        <p:nvSpPr>
          <p:cNvPr id="5" name="Marcador de posición de pie de página 4"/>
          <p:cNvSpPr>
            <a:spLocks noGrp="1"/>
          </p:cNvSpPr>
          <p:nvPr>
            <p:ph type="ftr" sz="quarter" idx="11"/>
          </p:nvPr>
        </p:nvSpPr>
        <p:spPr/>
        <p:txBody>
          <a:bodyPr rtlCol="0"/>
          <a:lstStyle/>
          <a:p>
            <a:pPr rtl="0"/>
            <a:endParaRPr lang="es-MX" noProof="0" dirty="0"/>
          </a:p>
        </p:txBody>
      </p:sp>
      <p:sp>
        <p:nvSpPr>
          <p:cNvPr id="6" name="Marcador de posición de número de diapositiva 5"/>
          <p:cNvSpPr>
            <a:spLocks noGrp="1"/>
          </p:cNvSpPr>
          <p:nvPr>
            <p:ph type="sldNum" sz="quarter" idx="12"/>
          </p:nvPr>
        </p:nvSpPr>
        <p:spPr/>
        <p:txBody>
          <a:bodyPr rtlCol="0"/>
          <a:lstStyle/>
          <a:p>
            <a:pPr rtl="0"/>
            <a:fld id="{3A98EE3D-8CD1-4C3F-BD1C-C98C9596463C}" type="slidenum">
              <a:rPr lang="es-MX" noProof="0" smtClean="0"/>
              <a:pPr rtl="0"/>
              <a:t>‹Nº›</a:t>
            </a:fld>
            <a:endParaRPr lang="es-MX" noProof="0" dirty="0"/>
          </a:p>
        </p:txBody>
      </p:sp>
    </p:spTree>
    <p:extLst>
      <p:ext uri="{BB962C8B-B14F-4D97-AF65-F5344CB8AC3E}">
        <p14:creationId xmlns:p14="http://schemas.microsoft.com/office/powerpoint/2010/main" val="2150746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leyenda">
    <p:spTree>
      <p:nvGrpSpPr>
        <p:cNvPr id="1" name=""/>
        <p:cNvGrpSpPr/>
        <p:nvPr/>
      </p:nvGrpSpPr>
      <p:grpSpPr>
        <a:xfrm>
          <a:off x="0" y="0"/>
          <a:ext cx="0" cy="0"/>
          <a:chOff x="0" y="0"/>
          <a:chExt cx="0" cy="0"/>
        </a:xfrm>
      </p:grpSpPr>
      <p:pic>
        <p:nvPicPr>
          <p:cNvPr id="16" name="Imagen 15" descr="Slate-V2-HD-panoPhotoInset.png">
            <a:extLst>
              <a:ext uri="{FF2B5EF4-FFF2-40B4-BE49-F238E27FC236}">
                <a16:creationId xmlns:a16="http://schemas.microsoft.com/office/drawing/2014/main" id="{CE39118B-B3AD-4BD4-BA22-DEFF4E76CE9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13883" y="547807"/>
            <a:ext cx="10141799" cy="3816806"/>
          </a:xfrm>
          <a:prstGeom prst="rect">
            <a:avLst/>
          </a:prstGeom>
        </p:spPr>
      </p:pic>
      <p:sp>
        <p:nvSpPr>
          <p:cNvPr id="2" name="Título 1"/>
          <p:cNvSpPr>
            <a:spLocks noGrp="1"/>
          </p:cNvSpPr>
          <p:nvPr>
            <p:ph type="title"/>
          </p:nvPr>
        </p:nvSpPr>
        <p:spPr>
          <a:xfrm>
            <a:off x="913806" y="4565255"/>
            <a:ext cx="10355326" cy="543472"/>
          </a:xfrm>
        </p:spPr>
        <p:txBody>
          <a:bodyPr rtlCol="0" anchor="b">
            <a:normAutofit/>
          </a:bodyPr>
          <a:lstStyle>
            <a:lvl1pPr algn="ctr">
              <a:defRPr sz="2800"/>
            </a:lvl1pPr>
          </a:lstStyle>
          <a:p>
            <a:pPr rtl="0"/>
            <a:r>
              <a:rPr lang="es-MX" noProof="0"/>
              <a:t>Haz clic para modificar el estilo de título del patrón</a:t>
            </a:r>
            <a:endParaRPr lang="es-MX" noProof="0" dirty="0"/>
          </a:p>
        </p:txBody>
      </p:sp>
      <p:sp>
        <p:nvSpPr>
          <p:cNvPr id="3" name="Marcador de posición de imagen 2"/>
          <p:cNvSpPr>
            <a:spLocks noGrp="1" noChangeAspect="1"/>
          </p:cNvSpPr>
          <p:nvPr>
            <p:ph type="pic" idx="1"/>
          </p:nvPr>
        </p:nvSpPr>
        <p:spPr>
          <a:xfrm>
            <a:off x="1169349" y="695009"/>
            <a:ext cx="9845346" cy="3525671"/>
          </a:xfrm>
          <a:effectLst>
            <a:outerShdw blurRad="38100" dist="25400" dir="4440000">
              <a:srgbClr val="000000">
                <a:alpha val="36000"/>
              </a:srgbClr>
            </a:outerShdw>
          </a:effectLst>
        </p:spPr>
        <p:txBody>
          <a:bodyPr rtlCol="0" anchor="t">
            <a:normAutofit/>
          </a:bodyPr>
          <a:lstStyle>
            <a:lvl1pPr marL="0" indent="0" algn="ctr">
              <a:buNone/>
              <a:defRPr sz="2000"/>
            </a:lvl1pPr>
            <a:lvl2pPr marL="457200" indent="0">
              <a:buNone/>
              <a:defRPr sz="2000"/>
            </a:lvl2pPr>
            <a:lvl3pPr marL="914400" indent="0">
              <a:buNone/>
              <a:defRPr sz="20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s-MX" noProof="0"/>
              <a:t>Haz clic en el icono para agregar una imagen</a:t>
            </a:r>
            <a:endParaRPr lang="es-MX" noProof="0" dirty="0"/>
          </a:p>
        </p:txBody>
      </p:sp>
      <p:sp>
        <p:nvSpPr>
          <p:cNvPr id="4" name="Marcador de posición de texto 3"/>
          <p:cNvSpPr>
            <a:spLocks noGrp="1"/>
          </p:cNvSpPr>
          <p:nvPr>
            <p:ph type="body" sz="half" idx="2"/>
          </p:nvPr>
        </p:nvSpPr>
        <p:spPr>
          <a:xfrm>
            <a:off x="913795" y="5247728"/>
            <a:ext cx="10353762" cy="543472"/>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5" name="Marcador de posición de fecha 4"/>
          <p:cNvSpPr>
            <a:spLocks noGrp="1"/>
          </p:cNvSpPr>
          <p:nvPr>
            <p:ph type="dt" sz="half" idx="10"/>
          </p:nvPr>
        </p:nvSpPr>
        <p:spPr/>
        <p:txBody>
          <a:bodyPr rtlCol="0"/>
          <a:lstStyle/>
          <a:p>
            <a:pPr rtl="0"/>
            <a:fld id="{DDF11C13-CF44-4F1C-A266-D5CF0B21CF9E}" type="datetime1">
              <a:rPr lang="es-MX" noProof="0" smtClean="0"/>
              <a:t>12/11/2025</a:t>
            </a:fld>
            <a:endParaRPr lang="es-MX" noProof="0" dirty="0"/>
          </a:p>
        </p:txBody>
      </p:sp>
      <p:sp>
        <p:nvSpPr>
          <p:cNvPr id="6" name="Marcador de posición de pie de página 5"/>
          <p:cNvSpPr>
            <a:spLocks noGrp="1"/>
          </p:cNvSpPr>
          <p:nvPr>
            <p:ph type="ftr" sz="quarter" idx="11"/>
          </p:nvPr>
        </p:nvSpPr>
        <p:spPr/>
        <p:txBody>
          <a:bodyPr rtlCol="0"/>
          <a:lstStyle/>
          <a:p>
            <a:pPr rtl="0"/>
            <a:endParaRPr lang="es-MX" noProof="0" dirty="0"/>
          </a:p>
        </p:txBody>
      </p:sp>
      <p:sp>
        <p:nvSpPr>
          <p:cNvPr id="7" name="Marcador de posición de número de diapositiva 6"/>
          <p:cNvSpPr>
            <a:spLocks noGrp="1"/>
          </p:cNvSpPr>
          <p:nvPr>
            <p:ph type="sldNum" sz="quarter" idx="12"/>
          </p:nvPr>
        </p:nvSpPr>
        <p:spPr/>
        <p:txBody>
          <a:bodyPr rtlCol="0"/>
          <a:lstStyle/>
          <a:p>
            <a:pPr rtl="0"/>
            <a:fld id="{3A98EE3D-8CD1-4C3F-BD1C-C98C9596463C}" type="slidenum">
              <a:rPr lang="es-MX" noProof="0" smtClean="0"/>
              <a:t>‹Nº›</a:t>
            </a:fld>
            <a:endParaRPr lang="es-MX" noProof="0" dirty="0"/>
          </a:p>
        </p:txBody>
      </p:sp>
    </p:spTree>
    <p:extLst>
      <p:ext uri="{BB962C8B-B14F-4D97-AF65-F5344CB8AC3E}">
        <p14:creationId xmlns:p14="http://schemas.microsoft.com/office/powerpoint/2010/main" val="10095022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leyenda">
    <p:spTree>
      <p:nvGrpSpPr>
        <p:cNvPr id="1" name=""/>
        <p:cNvGrpSpPr/>
        <p:nvPr/>
      </p:nvGrpSpPr>
      <p:grpSpPr>
        <a:xfrm>
          <a:off x="0" y="0"/>
          <a:ext cx="0" cy="0"/>
          <a:chOff x="0" y="0"/>
          <a:chExt cx="0" cy="0"/>
        </a:xfrm>
      </p:grpSpPr>
      <p:sp>
        <p:nvSpPr>
          <p:cNvPr id="2" name="Título 1"/>
          <p:cNvSpPr>
            <a:spLocks noGrp="1"/>
          </p:cNvSpPr>
          <p:nvPr>
            <p:ph type="title"/>
          </p:nvPr>
        </p:nvSpPr>
        <p:spPr>
          <a:xfrm>
            <a:off x="913795" y="608437"/>
            <a:ext cx="10353762" cy="3534344"/>
          </a:xfrm>
        </p:spPr>
        <p:txBody>
          <a:bodyPr rtlCol="0" anchor="ctr">
            <a:normAutofit/>
          </a:bodyPr>
          <a:lstStyle>
            <a:lvl1pPr>
              <a:defRPr sz="4000"/>
            </a:lvl1pPr>
          </a:lstStyle>
          <a:p>
            <a:pPr rtl="0"/>
            <a:r>
              <a:rPr lang="es-MX" noProof="0"/>
              <a:t>Haz clic para modificar el estilo de título del patrón</a:t>
            </a:r>
            <a:endParaRPr lang="es-MX" noProof="0" dirty="0"/>
          </a:p>
        </p:txBody>
      </p:sp>
      <p:sp>
        <p:nvSpPr>
          <p:cNvPr id="4" name="Marcador de posición de texto 3"/>
          <p:cNvSpPr>
            <a:spLocks noGrp="1"/>
          </p:cNvSpPr>
          <p:nvPr>
            <p:ph type="body" sz="half" idx="2"/>
          </p:nvPr>
        </p:nvSpPr>
        <p:spPr>
          <a:xfrm>
            <a:off x="913794" y="4295180"/>
            <a:ext cx="10353763" cy="1501826"/>
          </a:xfrm>
        </p:spPr>
        <p:txBody>
          <a:bodyPr rtlCol="0"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5" name="Marcador de posición de fecha 4"/>
          <p:cNvSpPr>
            <a:spLocks noGrp="1"/>
          </p:cNvSpPr>
          <p:nvPr>
            <p:ph type="dt" sz="half" idx="10"/>
          </p:nvPr>
        </p:nvSpPr>
        <p:spPr/>
        <p:txBody>
          <a:bodyPr rtlCol="0"/>
          <a:lstStyle/>
          <a:p>
            <a:pPr rtl="0"/>
            <a:fld id="{3A01A5E2-117E-4218-8E67-698CFB1E13A2}" type="datetime1">
              <a:rPr lang="es-MX" noProof="0" smtClean="0"/>
              <a:t>12/11/2025</a:t>
            </a:fld>
            <a:endParaRPr lang="es-MX" noProof="0" dirty="0"/>
          </a:p>
        </p:txBody>
      </p:sp>
      <p:sp>
        <p:nvSpPr>
          <p:cNvPr id="6" name="Marcador de posición de pie de página 5"/>
          <p:cNvSpPr>
            <a:spLocks noGrp="1"/>
          </p:cNvSpPr>
          <p:nvPr>
            <p:ph type="ftr" sz="quarter" idx="11"/>
          </p:nvPr>
        </p:nvSpPr>
        <p:spPr/>
        <p:txBody>
          <a:bodyPr rtlCol="0"/>
          <a:lstStyle/>
          <a:p>
            <a:pPr rtl="0"/>
            <a:endParaRPr lang="es-MX" noProof="0" dirty="0"/>
          </a:p>
        </p:txBody>
      </p:sp>
      <p:sp>
        <p:nvSpPr>
          <p:cNvPr id="7" name="Marcador de posición de número de diapositiva 6"/>
          <p:cNvSpPr>
            <a:spLocks noGrp="1"/>
          </p:cNvSpPr>
          <p:nvPr>
            <p:ph type="sldNum" sz="quarter" idx="12"/>
          </p:nvPr>
        </p:nvSpPr>
        <p:spPr/>
        <p:txBody>
          <a:bodyPr rtlCol="0"/>
          <a:lstStyle/>
          <a:p>
            <a:pPr rtl="0"/>
            <a:fld id="{3A98EE3D-8CD1-4C3F-BD1C-C98C9596463C}" type="slidenum">
              <a:rPr lang="es-MX" noProof="0" smtClean="0"/>
              <a:t>‹Nº›</a:t>
            </a:fld>
            <a:endParaRPr lang="es-MX" noProof="0" dirty="0"/>
          </a:p>
        </p:txBody>
      </p:sp>
    </p:spTree>
    <p:extLst>
      <p:ext uri="{BB962C8B-B14F-4D97-AF65-F5344CB8AC3E}">
        <p14:creationId xmlns:p14="http://schemas.microsoft.com/office/powerpoint/2010/main" val="1053850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1446212" y="609600"/>
            <a:ext cx="9302752" cy="2992904"/>
          </a:xfrm>
        </p:spPr>
        <p:txBody>
          <a:bodyPr rtlCol="0" anchor="ctr">
            <a:normAutofit/>
          </a:bodyPr>
          <a:lstStyle>
            <a:lvl1pPr>
              <a:defRPr sz="3600"/>
            </a:lvl1pPr>
          </a:lstStyle>
          <a:p>
            <a:pPr rtl="0"/>
            <a:r>
              <a:rPr lang="es-MX" noProof="0"/>
              <a:t>Haz clic para modificar el estilo de título del patrón</a:t>
            </a:r>
            <a:endParaRPr lang="es-MX" noProof="0" dirty="0"/>
          </a:p>
        </p:txBody>
      </p:sp>
      <p:sp>
        <p:nvSpPr>
          <p:cNvPr id="12" name="Marcador de posición de texto 3"/>
          <p:cNvSpPr>
            <a:spLocks noGrp="1"/>
          </p:cNvSpPr>
          <p:nvPr>
            <p:ph type="body" sz="half" idx="13"/>
          </p:nvPr>
        </p:nvSpPr>
        <p:spPr>
          <a:xfrm>
            <a:off x="1720644" y="3610032"/>
            <a:ext cx="8752299" cy="532749"/>
          </a:xfrm>
        </p:spPr>
        <p:txBody>
          <a:bodyPr rtlCol="0"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4" name="Marcador de posición de texto 3"/>
          <p:cNvSpPr>
            <a:spLocks noGrp="1"/>
          </p:cNvSpPr>
          <p:nvPr>
            <p:ph type="body" sz="half" idx="2"/>
          </p:nvPr>
        </p:nvSpPr>
        <p:spPr>
          <a:xfrm>
            <a:off x="913794" y="4304353"/>
            <a:ext cx="10353763" cy="1489496"/>
          </a:xfrm>
        </p:spPr>
        <p:txBody>
          <a:bodyPr rtlCol="0"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5" name="Marcador de posición de fecha 4"/>
          <p:cNvSpPr>
            <a:spLocks noGrp="1"/>
          </p:cNvSpPr>
          <p:nvPr>
            <p:ph type="dt" sz="half" idx="10"/>
          </p:nvPr>
        </p:nvSpPr>
        <p:spPr/>
        <p:txBody>
          <a:bodyPr rtlCol="0"/>
          <a:lstStyle/>
          <a:p>
            <a:pPr rtl="0"/>
            <a:fld id="{FDE4538D-119B-4D95-95C4-1DE20A9813FC}" type="datetime1">
              <a:rPr lang="es-MX" noProof="0" smtClean="0"/>
              <a:t>12/11/2025</a:t>
            </a:fld>
            <a:endParaRPr lang="es-MX" noProof="0" dirty="0"/>
          </a:p>
        </p:txBody>
      </p:sp>
      <p:sp>
        <p:nvSpPr>
          <p:cNvPr id="6" name="Marcador de posición de pie de página 5"/>
          <p:cNvSpPr>
            <a:spLocks noGrp="1"/>
          </p:cNvSpPr>
          <p:nvPr>
            <p:ph type="ftr" sz="quarter" idx="11"/>
          </p:nvPr>
        </p:nvSpPr>
        <p:spPr/>
        <p:txBody>
          <a:bodyPr rtlCol="0"/>
          <a:lstStyle/>
          <a:p>
            <a:pPr rtl="0"/>
            <a:endParaRPr lang="es-MX" noProof="0" dirty="0"/>
          </a:p>
        </p:txBody>
      </p:sp>
      <p:sp>
        <p:nvSpPr>
          <p:cNvPr id="7" name="Marcador de posición de número de diapositiva 6"/>
          <p:cNvSpPr>
            <a:spLocks noGrp="1"/>
          </p:cNvSpPr>
          <p:nvPr>
            <p:ph type="sldNum" sz="quarter" idx="12"/>
          </p:nvPr>
        </p:nvSpPr>
        <p:spPr/>
        <p:txBody>
          <a:bodyPr rtlCol="0"/>
          <a:lstStyle/>
          <a:p>
            <a:pPr rtl="0"/>
            <a:fld id="{3A98EE3D-8CD1-4C3F-BD1C-C98C9596463C}" type="slidenum">
              <a:rPr lang="es-MX" noProof="0" smtClean="0"/>
              <a:t>‹Nº›</a:t>
            </a:fld>
            <a:endParaRPr lang="es-MX" noProof="0" dirty="0"/>
          </a:p>
        </p:txBody>
      </p:sp>
      <p:sp>
        <p:nvSpPr>
          <p:cNvPr id="11" name="Cuadro de texto 10">
            <a:extLst>
              <a:ext uri="{FF2B5EF4-FFF2-40B4-BE49-F238E27FC236}">
                <a16:creationId xmlns:a16="http://schemas.microsoft.com/office/drawing/2014/main" id="{223F0D53-0705-41B7-8554-09D21E7807F9}"/>
              </a:ext>
            </a:extLst>
          </p:cNvPr>
          <p:cNvSpPr txBox="1"/>
          <p:nvPr/>
        </p:nvSpPr>
        <p:spPr>
          <a:xfrm>
            <a:off x="990600" y="88479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es-MX" sz="8000" noProof="0" dirty="0">
                <a:solidFill>
                  <a:schemeClr val="tx1"/>
                </a:solidFill>
                <a:effectLst/>
              </a:rPr>
              <a:t>“</a:t>
            </a:r>
          </a:p>
        </p:txBody>
      </p:sp>
      <p:sp>
        <p:nvSpPr>
          <p:cNvPr id="13" name="Cuadro de texto 12">
            <a:extLst>
              <a:ext uri="{FF2B5EF4-FFF2-40B4-BE49-F238E27FC236}">
                <a16:creationId xmlns:a16="http://schemas.microsoft.com/office/drawing/2014/main" id="{C7F647CD-0F1A-4BB3-89E0-A74F1E1B098D}"/>
              </a:ext>
            </a:extLst>
          </p:cNvPr>
          <p:cNvSpPr txBox="1"/>
          <p:nvPr/>
        </p:nvSpPr>
        <p:spPr>
          <a:xfrm>
            <a:off x="10504716" y="292825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es-MX" sz="8000" noProof="0" dirty="0">
                <a:solidFill>
                  <a:schemeClr val="tx1"/>
                </a:solidFill>
                <a:effectLst/>
              </a:rPr>
              <a:t>”</a:t>
            </a:r>
          </a:p>
        </p:txBody>
      </p:sp>
    </p:spTree>
    <p:extLst>
      <p:ext uri="{BB962C8B-B14F-4D97-AF65-F5344CB8AC3E}">
        <p14:creationId xmlns:p14="http://schemas.microsoft.com/office/powerpoint/2010/main" val="27752911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ítulo 1"/>
          <p:cNvSpPr>
            <a:spLocks noGrp="1"/>
          </p:cNvSpPr>
          <p:nvPr>
            <p:ph type="title"/>
          </p:nvPr>
        </p:nvSpPr>
        <p:spPr>
          <a:xfrm>
            <a:off x="913794" y="2126942"/>
            <a:ext cx="10353763" cy="2511835"/>
          </a:xfrm>
        </p:spPr>
        <p:txBody>
          <a:bodyPr rtlCol="0" anchor="b"/>
          <a:lstStyle>
            <a:lvl1pPr>
              <a:defRPr sz="3200"/>
            </a:lvl1pPr>
          </a:lstStyle>
          <a:p>
            <a:pPr rtl="0"/>
            <a:r>
              <a:rPr lang="es-MX" noProof="0"/>
              <a:t>Haz clic para modificar el estilo de título del patrón</a:t>
            </a:r>
            <a:endParaRPr lang="es-MX" noProof="0" dirty="0"/>
          </a:p>
        </p:txBody>
      </p:sp>
      <p:sp>
        <p:nvSpPr>
          <p:cNvPr id="4" name="Marcador de posición de texto 3"/>
          <p:cNvSpPr>
            <a:spLocks noGrp="1"/>
          </p:cNvSpPr>
          <p:nvPr>
            <p:ph type="body" sz="half" idx="2"/>
          </p:nvPr>
        </p:nvSpPr>
        <p:spPr>
          <a:xfrm>
            <a:off x="913784" y="4650556"/>
            <a:ext cx="10352199" cy="1140644"/>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es-MX" noProof="0"/>
              <a:t>Haga clic para modificar los estilos de texto del patrón</a:t>
            </a:r>
          </a:p>
        </p:txBody>
      </p:sp>
      <p:sp>
        <p:nvSpPr>
          <p:cNvPr id="5" name="Marcador de posición de fecha 4"/>
          <p:cNvSpPr>
            <a:spLocks noGrp="1"/>
          </p:cNvSpPr>
          <p:nvPr>
            <p:ph type="dt" sz="half" idx="10"/>
          </p:nvPr>
        </p:nvSpPr>
        <p:spPr/>
        <p:txBody>
          <a:bodyPr rtlCol="0"/>
          <a:lstStyle/>
          <a:p>
            <a:pPr rtl="0"/>
            <a:fld id="{67CC6871-230D-4313-BB1A-21C7FAA4F148}" type="datetime1">
              <a:rPr lang="es-MX" noProof="0" smtClean="0"/>
              <a:t>12/11/2025</a:t>
            </a:fld>
            <a:endParaRPr lang="es-MX" noProof="0" dirty="0"/>
          </a:p>
        </p:txBody>
      </p:sp>
      <p:sp>
        <p:nvSpPr>
          <p:cNvPr id="6" name="Marcador de posición de pie de página 5"/>
          <p:cNvSpPr>
            <a:spLocks noGrp="1"/>
          </p:cNvSpPr>
          <p:nvPr>
            <p:ph type="ftr" sz="quarter" idx="11"/>
          </p:nvPr>
        </p:nvSpPr>
        <p:spPr/>
        <p:txBody>
          <a:bodyPr rtlCol="0"/>
          <a:lstStyle/>
          <a:p>
            <a:pPr rtl="0"/>
            <a:endParaRPr lang="es-MX" noProof="0" dirty="0"/>
          </a:p>
        </p:txBody>
      </p:sp>
      <p:sp>
        <p:nvSpPr>
          <p:cNvPr id="7" name="Marcador de posición de número de diapositiva 6"/>
          <p:cNvSpPr>
            <a:spLocks noGrp="1"/>
          </p:cNvSpPr>
          <p:nvPr>
            <p:ph type="sldNum" sz="quarter" idx="12"/>
          </p:nvPr>
        </p:nvSpPr>
        <p:spPr/>
        <p:txBody>
          <a:bodyPr rtlCol="0"/>
          <a:lstStyle/>
          <a:p>
            <a:pPr rtl="0"/>
            <a:fld id="{3A98EE3D-8CD1-4C3F-BD1C-C98C9596463C}" type="slidenum">
              <a:rPr lang="es-MX" noProof="0" smtClean="0"/>
              <a:t>‹Nº›</a:t>
            </a:fld>
            <a:endParaRPr lang="es-MX" noProof="0" dirty="0"/>
          </a:p>
        </p:txBody>
      </p:sp>
    </p:spTree>
    <p:extLst>
      <p:ext uri="{BB962C8B-B14F-4D97-AF65-F5344CB8AC3E}">
        <p14:creationId xmlns:p14="http://schemas.microsoft.com/office/powerpoint/2010/main" val="234509250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sp>
        <p:nvSpPr>
          <p:cNvPr id="15" name="Título 1"/>
          <p:cNvSpPr>
            <a:spLocks noGrp="1"/>
          </p:cNvSpPr>
          <p:nvPr>
            <p:ph type="title"/>
          </p:nvPr>
        </p:nvSpPr>
        <p:spPr>
          <a:xfrm>
            <a:off x="913795" y="609600"/>
            <a:ext cx="10353762" cy="970450"/>
          </a:xfrm>
        </p:spPr>
        <p:txBody>
          <a:bodyPr rtlCol="0"/>
          <a:lstStyle/>
          <a:p>
            <a:pPr rtl="0"/>
            <a:r>
              <a:rPr lang="es-MX" noProof="0"/>
              <a:t>Haz clic para modificar el estilo de título del patrón</a:t>
            </a:r>
            <a:endParaRPr lang="es-MX" noProof="0" dirty="0"/>
          </a:p>
        </p:txBody>
      </p:sp>
      <p:sp>
        <p:nvSpPr>
          <p:cNvPr id="7" name="Marcador de posición de texto 2"/>
          <p:cNvSpPr>
            <a:spLocks noGrp="1"/>
          </p:cNvSpPr>
          <p:nvPr>
            <p:ph type="body" idx="1"/>
          </p:nvPr>
        </p:nvSpPr>
        <p:spPr>
          <a:xfrm>
            <a:off x="913795" y="1885950"/>
            <a:ext cx="3300984" cy="764782"/>
          </a:xfrm>
        </p:spPr>
        <p:txBody>
          <a:bodyPr rtlCol="0"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8" name="Marcador de posición de texto 3"/>
          <p:cNvSpPr>
            <a:spLocks noGrp="1"/>
          </p:cNvSpPr>
          <p:nvPr>
            <p:ph type="body" sz="half" idx="15"/>
          </p:nvPr>
        </p:nvSpPr>
        <p:spPr>
          <a:xfrm>
            <a:off x="913795" y="2768112"/>
            <a:ext cx="3300984" cy="302308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9" name="Marcador de posición de texto 4"/>
          <p:cNvSpPr>
            <a:spLocks noGrp="1"/>
          </p:cNvSpPr>
          <p:nvPr>
            <p:ph type="body" sz="quarter" idx="3"/>
          </p:nvPr>
        </p:nvSpPr>
        <p:spPr>
          <a:xfrm>
            <a:off x="4446711" y="1885949"/>
            <a:ext cx="3300984" cy="764783"/>
          </a:xfrm>
        </p:spPr>
        <p:txBody>
          <a:bodyPr rtlCol="0"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10" name="Marcador de posición de texto 3"/>
          <p:cNvSpPr>
            <a:spLocks noGrp="1"/>
          </p:cNvSpPr>
          <p:nvPr>
            <p:ph type="body" sz="half" idx="16"/>
          </p:nvPr>
        </p:nvSpPr>
        <p:spPr>
          <a:xfrm>
            <a:off x="4441435" y="2768112"/>
            <a:ext cx="3300984" cy="302308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11" name="Marcador de posición de texto 4"/>
          <p:cNvSpPr>
            <a:spLocks noGrp="1"/>
          </p:cNvSpPr>
          <p:nvPr>
            <p:ph type="body" sz="quarter" idx="13"/>
          </p:nvPr>
        </p:nvSpPr>
        <p:spPr>
          <a:xfrm>
            <a:off x="7966572" y="1885950"/>
            <a:ext cx="3300984" cy="764782"/>
          </a:xfrm>
        </p:spPr>
        <p:txBody>
          <a:bodyPr rtlCol="0" anchor="b">
            <a:noAutofit/>
          </a:bodyPr>
          <a:lstStyle>
            <a:lvl1pPr marL="0" indent="0" algn="ctr">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12" name="Marcador de posición de texto 3"/>
          <p:cNvSpPr>
            <a:spLocks noGrp="1"/>
          </p:cNvSpPr>
          <p:nvPr>
            <p:ph type="body" sz="half" idx="17"/>
          </p:nvPr>
        </p:nvSpPr>
        <p:spPr>
          <a:xfrm>
            <a:off x="7966572" y="2768110"/>
            <a:ext cx="3300984" cy="3023089"/>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3" name="Marcador de posición de fecha 2"/>
          <p:cNvSpPr>
            <a:spLocks noGrp="1"/>
          </p:cNvSpPr>
          <p:nvPr>
            <p:ph type="dt" sz="half" idx="10"/>
          </p:nvPr>
        </p:nvSpPr>
        <p:spPr/>
        <p:txBody>
          <a:bodyPr rtlCol="0"/>
          <a:lstStyle/>
          <a:p>
            <a:pPr rtl="0"/>
            <a:fld id="{ED8A9A78-0866-426A-9584-BAB838533DB3}" type="datetime1">
              <a:rPr lang="es-MX" noProof="0" smtClean="0"/>
              <a:t>12/11/2025</a:t>
            </a:fld>
            <a:endParaRPr lang="es-MX" noProof="0" dirty="0"/>
          </a:p>
        </p:txBody>
      </p:sp>
      <p:sp>
        <p:nvSpPr>
          <p:cNvPr id="4" name="Marcador de posición de pie de página 3"/>
          <p:cNvSpPr>
            <a:spLocks noGrp="1"/>
          </p:cNvSpPr>
          <p:nvPr>
            <p:ph type="ftr" sz="quarter" idx="11"/>
          </p:nvPr>
        </p:nvSpPr>
        <p:spPr/>
        <p:txBody>
          <a:bodyPr rtlCol="0"/>
          <a:lstStyle/>
          <a:p>
            <a:pPr rtl="0"/>
            <a:endParaRPr lang="es-MX" noProof="0" dirty="0"/>
          </a:p>
        </p:txBody>
      </p:sp>
      <p:sp>
        <p:nvSpPr>
          <p:cNvPr id="5" name="Marcador de posición de número de diapositiva 4"/>
          <p:cNvSpPr>
            <a:spLocks noGrp="1"/>
          </p:cNvSpPr>
          <p:nvPr>
            <p:ph type="sldNum" sz="quarter" idx="12"/>
          </p:nvPr>
        </p:nvSpPr>
        <p:spPr/>
        <p:txBody>
          <a:bodyPr rtlCol="0"/>
          <a:lstStyle/>
          <a:p>
            <a:pPr rtl="0"/>
            <a:fld id="{3A98EE3D-8CD1-4C3F-BD1C-C98C9596463C}" type="slidenum">
              <a:rPr lang="es-MX" noProof="0" smtClean="0"/>
              <a:t>‹Nº›</a:t>
            </a:fld>
            <a:endParaRPr lang="es-MX" noProof="0" dirty="0"/>
          </a:p>
        </p:txBody>
      </p:sp>
    </p:spTree>
    <p:extLst>
      <p:ext uri="{BB962C8B-B14F-4D97-AF65-F5344CB8AC3E}">
        <p14:creationId xmlns:p14="http://schemas.microsoft.com/office/powerpoint/2010/main" val="20326478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2" name="Imagen 1" descr="Slate-V2-HD-3colPhotoInset.png">
            <a:extLst>
              <a:ext uri="{FF2B5EF4-FFF2-40B4-BE49-F238E27FC236}">
                <a16:creationId xmlns:a16="http://schemas.microsoft.com/office/drawing/2014/main" id="{7E87C569-D426-4615-ADA7-B370EA9834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7962" y="1818214"/>
            <a:ext cx="3339972" cy="1847851"/>
          </a:xfrm>
          <a:prstGeom prst="rect">
            <a:avLst/>
          </a:prstGeom>
        </p:spPr>
      </p:pic>
      <p:pic>
        <p:nvPicPr>
          <p:cNvPr id="36" name="Imagen 35" descr="Slate-V2-HD-3colPhotoInset.png">
            <a:extLst>
              <a:ext uri="{FF2B5EF4-FFF2-40B4-BE49-F238E27FC236}">
                <a16:creationId xmlns:a16="http://schemas.microsoft.com/office/drawing/2014/main" id="{7B353ED4-7AD0-46C9-88ED-1A16B1433AF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03800" y="1818214"/>
            <a:ext cx="3339972" cy="1847851"/>
          </a:xfrm>
          <a:prstGeom prst="rect">
            <a:avLst/>
          </a:prstGeom>
        </p:spPr>
      </p:pic>
      <p:pic>
        <p:nvPicPr>
          <p:cNvPr id="37" name="Imagen 36" descr="Slate-V2-HD-3colPhotoInset.png">
            <a:extLst>
              <a:ext uri="{FF2B5EF4-FFF2-40B4-BE49-F238E27FC236}">
                <a16:creationId xmlns:a16="http://schemas.microsoft.com/office/drawing/2014/main" id="{F561D985-AD57-459A-B3A6-EBF2960397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936051" y="1818214"/>
            <a:ext cx="3339972" cy="1847851"/>
          </a:xfrm>
          <a:prstGeom prst="rect">
            <a:avLst/>
          </a:prstGeom>
        </p:spPr>
      </p:pic>
      <p:sp>
        <p:nvSpPr>
          <p:cNvPr id="30" name="Título 1"/>
          <p:cNvSpPr>
            <a:spLocks noGrp="1"/>
          </p:cNvSpPr>
          <p:nvPr>
            <p:ph type="title"/>
          </p:nvPr>
        </p:nvSpPr>
        <p:spPr>
          <a:xfrm>
            <a:off x="913794" y="609600"/>
            <a:ext cx="10353763" cy="970450"/>
          </a:xfrm>
        </p:spPr>
        <p:txBody>
          <a:bodyPr rtlCol="0"/>
          <a:lstStyle/>
          <a:p>
            <a:pPr rtl="0"/>
            <a:r>
              <a:rPr lang="es-MX" noProof="0"/>
              <a:t>Haz clic para modificar el estilo de título del patrón</a:t>
            </a:r>
            <a:endParaRPr lang="es-MX" noProof="0" dirty="0"/>
          </a:p>
        </p:txBody>
      </p:sp>
      <p:sp>
        <p:nvSpPr>
          <p:cNvPr id="19" name="Marcador de posición de texto 2"/>
          <p:cNvSpPr>
            <a:spLocks noGrp="1"/>
          </p:cNvSpPr>
          <p:nvPr>
            <p:ph type="body" idx="1"/>
          </p:nvPr>
        </p:nvSpPr>
        <p:spPr>
          <a:xfrm>
            <a:off x="913795" y="3904106"/>
            <a:ext cx="3300984" cy="576262"/>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20" name="Marcador de posición de imagen 2"/>
          <p:cNvSpPr>
            <a:spLocks noGrp="1" noChangeAspect="1"/>
          </p:cNvSpPr>
          <p:nvPr>
            <p:ph type="pic" idx="15"/>
          </p:nvPr>
        </p:nvSpPr>
        <p:spPr>
          <a:xfrm>
            <a:off x="1018102" y="1938918"/>
            <a:ext cx="3092368" cy="160295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s-MX" noProof="0"/>
              <a:t>Haz clic en el icono para agregar una imagen</a:t>
            </a:r>
            <a:endParaRPr lang="es-MX" noProof="0" dirty="0"/>
          </a:p>
        </p:txBody>
      </p:sp>
      <p:sp>
        <p:nvSpPr>
          <p:cNvPr id="21" name="Marcador de posición de texto 3"/>
          <p:cNvSpPr>
            <a:spLocks noGrp="1"/>
          </p:cNvSpPr>
          <p:nvPr>
            <p:ph type="body" sz="half" idx="18"/>
          </p:nvPr>
        </p:nvSpPr>
        <p:spPr>
          <a:xfrm>
            <a:off x="913795" y="4572443"/>
            <a:ext cx="3300984" cy="121875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22" name="Marcador de posición de texto 4"/>
          <p:cNvSpPr>
            <a:spLocks noGrp="1"/>
          </p:cNvSpPr>
          <p:nvPr>
            <p:ph type="body" sz="quarter" idx="3"/>
          </p:nvPr>
        </p:nvSpPr>
        <p:spPr>
          <a:xfrm>
            <a:off x="4442788" y="3904106"/>
            <a:ext cx="3300984" cy="576262"/>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23" name="Marcador de posición de imagen 2"/>
          <p:cNvSpPr>
            <a:spLocks noGrp="1" noChangeAspect="1"/>
          </p:cNvSpPr>
          <p:nvPr>
            <p:ph type="pic" idx="21"/>
          </p:nvPr>
        </p:nvSpPr>
        <p:spPr>
          <a:xfrm>
            <a:off x="4545743" y="1939094"/>
            <a:ext cx="3092368" cy="160816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s-MX" noProof="0"/>
              <a:t>Haz clic en el icono para agregar una imagen</a:t>
            </a:r>
            <a:endParaRPr lang="es-MX" noProof="0" dirty="0"/>
          </a:p>
        </p:txBody>
      </p:sp>
      <p:sp>
        <p:nvSpPr>
          <p:cNvPr id="24" name="Marcador de posición de texto 3"/>
          <p:cNvSpPr>
            <a:spLocks noGrp="1"/>
          </p:cNvSpPr>
          <p:nvPr>
            <p:ph type="body" sz="half" idx="19"/>
          </p:nvPr>
        </p:nvSpPr>
        <p:spPr>
          <a:xfrm>
            <a:off x="4441435" y="4572442"/>
            <a:ext cx="3300984" cy="121875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25" name="Marcador de posición de texto 4"/>
          <p:cNvSpPr>
            <a:spLocks noGrp="1"/>
          </p:cNvSpPr>
          <p:nvPr>
            <p:ph type="body" sz="quarter" idx="13"/>
          </p:nvPr>
        </p:nvSpPr>
        <p:spPr>
          <a:xfrm>
            <a:off x="7966697" y="3904106"/>
            <a:ext cx="3300984" cy="576262"/>
          </a:xfrm>
        </p:spPr>
        <p:txBody>
          <a:bodyPr rtlCol="0" anchor="b">
            <a:noAutofit/>
          </a:bodyPr>
          <a:lstStyle>
            <a:lvl1pPr marL="0" indent="0" algn="ctr">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26" name="Marcador de posición de imagen 2"/>
          <p:cNvSpPr>
            <a:spLocks noGrp="1" noChangeAspect="1"/>
          </p:cNvSpPr>
          <p:nvPr>
            <p:ph type="pic" idx="22"/>
          </p:nvPr>
        </p:nvSpPr>
        <p:spPr>
          <a:xfrm>
            <a:off x="8075698" y="1934432"/>
            <a:ext cx="3092368" cy="1607294"/>
          </a:xfrm>
          <a:prstGeom prst="roundRect">
            <a:avLst>
              <a:gd name="adj" fmla="val 1858"/>
            </a:avLst>
          </a:prstGeo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s-MX" noProof="0"/>
              <a:t>Haz clic en el icono para agregar una imagen</a:t>
            </a:r>
            <a:endParaRPr lang="es-MX" noProof="0" dirty="0"/>
          </a:p>
        </p:txBody>
      </p:sp>
      <p:sp>
        <p:nvSpPr>
          <p:cNvPr id="27" name="Marcador de posición de texto 3"/>
          <p:cNvSpPr>
            <a:spLocks noGrp="1"/>
          </p:cNvSpPr>
          <p:nvPr>
            <p:ph type="body" sz="half" idx="20"/>
          </p:nvPr>
        </p:nvSpPr>
        <p:spPr>
          <a:xfrm>
            <a:off x="7966572" y="4572442"/>
            <a:ext cx="3300984" cy="121875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3" name="Marcador de posición de fecha 2"/>
          <p:cNvSpPr>
            <a:spLocks noGrp="1"/>
          </p:cNvSpPr>
          <p:nvPr>
            <p:ph type="dt" sz="half" idx="10"/>
          </p:nvPr>
        </p:nvSpPr>
        <p:spPr/>
        <p:txBody>
          <a:bodyPr rtlCol="0"/>
          <a:lstStyle/>
          <a:p>
            <a:pPr rtl="0"/>
            <a:fld id="{730B762B-C438-472D-AF27-1C992D0C91DC}" type="datetime1">
              <a:rPr lang="es-MX" noProof="0" smtClean="0"/>
              <a:t>12/11/2025</a:t>
            </a:fld>
            <a:endParaRPr lang="es-MX" noProof="0" dirty="0"/>
          </a:p>
        </p:txBody>
      </p:sp>
      <p:sp>
        <p:nvSpPr>
          <p:cNvPr id="4" name="Marcador de posición de pie de página 3"/>
          <p:cNvSpPr>
            <a:spLocks noGrp="1"/>
          </p:cNvSpPr>
          <p:nvPr>
            <p:ph type="ftr" sz="quarter" idx="11"/>
          </p:nvPr>
        </p:nvSpPr>
        <p:spPr/>
        <p:txBody>
          <a:bodyPr rtlCol="0"/>
          <a:lstStyle/>
          <a:p>
            <a:pPr rtl="0"/>
            <a:endParaRPr lang="es-MX" noProof="0" dirty="0"/>
          </a:p>
        </p:txBody>
      </p:sp>
      <p:sp>
        <p:nvSpPr>
          <p:cNvPr id="5" name="Marcador de posición de número de diapositiva 4"/>
          <p:cNvSpPr>
            <a:spLocks noGrp="1"/>
          </p:cNvSpPr>
          <p:nvPr>
            <p:ph type="sldNum" sz="quarter" idx="12"/>
          </p:nvPr>
        </p:nvSpPr>
        <p:spPr/>
        <p:txBody>
          <a:bodyPr rtlCol="0"/>
          <a:lstStyle/>
          <a:p>
            <a:pPr rtl="0"/>
            <a:fld id="{3A98EE3D-8CD1-4C3F-BD1C-C98C9596463C}" type="slidenum">
              <a:rPr lang="es-MX" noProof="0" smtClean="0"/>
              <a:t>‹Nº›</a:t>
            </a:fld>
            <a:endParaRPr lang="es-MX" noProof="0" dirty="0"/>
          </a:p>
        </p:txBody>
      </p:sp>
    </p:spTree>
    <p:extLst>
      <p:ext uri="{BB962C8B-B14F-4D97-AF65-F5344CB8AC3E}">
        <p14:creationId xmlns:p14="http://schemas.microsoft.com/office/powerpoint/2010/main" val="17932546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MX" noProof="0"/>
              <a:t>Haz clic para modificar el estilo de título del patrón</a:t>
            </a:r>
            <a:endParaRPr lang="es-MX" noProof="0" dirty="0"/>
          </a:p>
        </p:txBody>
      </p:sp>
      <p:sp>
        <p:nvSpPr>
          <p:cNvPr id="3" name="Marcador de posición de contenido 2"/>
          <p:cNvSpPr>
            <a:spLocks noGrp="1"/>
          </p:cNvSpPr>
          <p:nvPr>
            <p:ph idx="1"/>
          </p:nvPr>
        </p:nvSpPr>
        <p:spPr/>
        <p:txBody>
          <a:bodyPr rtlCol="0"/>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endParaRPr lang="es-MX" noProof="0" dirty="0"/>
          </a:p>
        </p:txBody>
      </p:sp>
      <p:sp>
        <p:nvSpPr>
          <p:cNvPr id="4" name="Marcador de posición de fecha 3"/>
          <p:cNvSpPr>
            <a:spLocks noGrp="1"/>
          </p:cNvSpPr>
          <p:nvPr>
            <p:ph type="dt" sz="half" idx="10"/>
          </p:nvPr>
        </p:nvSpPr>
        <p:spPr/>
        <p:txBody>
          <a:bodyPr rtlCol="0"/>
          <a:lstStyle/>
          <a:p>
            <a:pPr rtl="0"/>
            <a:fld id="{1202836C-F8F8-4A1B-8A3B-8852B2E3DB9A}" type="datetime1">
              <a:rPr lang="es-MX" noProof="0" smtClean="0"/>
              <a:t>12/11/2025</a:t>
            </a:fld>
            <a:endParaRPr lang="es-MX" noProof="0" dirty="0"/>
          </a:p>
        </p:txBody>
      </p:sp>
      <p:sp>
        <p:nvSpPr>
          <p:cNvPr id="5" name="Marcador de posición de pie de página 4"/>
          <p:cNvSpPr>
            <a:spLocks noGrp="1"/>
          </p:cNvSpPr>
          <p:nvPr>
            <p:ph type="ftr" sz="quarter" idx="11"/>
          </p:nvPr>
        </p:nvSpPr>
        <p:spPr/>
        <p:txBody>
          <a:bodyPr rtlCol="0"/>
          <a:lstStyle/>
          <a:p>
            <a:pPr rtl="0"/>
            <a:endParaRPr lang="es-MX" noProof="0" dirty="0"/>
          </a:p>
        </p:txBody>
      </p:sp>
      <p:sp>
        <p:nvSpPr>
          <p:cNvPr id="6" name="Marcador de posición de número de diapositiva 5"/>
          <p:cNvSpPr>
            <a:spLocks noGrp="1"/>
          </p:cNvSpPr>
          <p:nvPr>
            <p:ph type="sldNum" sz="quarter" idx="12"/>
          </p:nvPr>
        </p:nvSpPr>
        <p:spPr/>
        <p:txBody>
          <a:bodyPr rtlCol="0"/>
          <a:lstStyle/>
          <a:p>
            <a:pPr rtl="0"/>
            <a:fld id="{3A98EE3D-8CD1-4C3F-BD1C-C98C9596463C}" type="slidenum">
              <a:rPr lang="es-MX" noProof="0" smtClean="0"/>
              <a:t>‹Nº›</a:t>
            </a:fld>
            <a:endParaRPr lang="es-MX" noProof="0" dirty="0"/>
          </a:p>
        </p:txBody>
      </p:sp>
    </p:spTree>
    <p:extLst>
      <p:ext uri="{BB962C8B-B14F-4D97-AF65-F5344CB8AC3E}">
        <p14:creationId xmlns:p14="http://schemas.microsoft.com/office/powerpoint/2010/main" val="31548654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1295401" y="1761067"/>
            <a:ext cx="9590550" cy="1828813"/>
          </a:xfrm>
        </p:spPr>
        <p:txBody>
          <a:bodyPr rtlCol="0" anchor="b"/>
          <a:lstStyle>
            <a:lvl1pPr algn="ctr">
              <a:defRPr sz="4000" b="0" cap="none"/>
            </a:lvl1pPr>
          </a:lstStyle>
          <a:p>
            <a:pPr rtl="0"/>
            <a:r>
              <a:rPr lang="es-MX" noProof="0"/>
              <a:t>Haz clic para modificar el estilo de título del patrón</a:t>
            </a:r>
            <a:endParaRPr lang="es-MX" noProof="0" dirty="0"/>
          </a:p>
        </p:txBody>
      </p:sp>
      <p:sp>
        <p:nvSpPr>
          <p:cNvPr id="3" name="Marcador de posición de texto 2"/>
          <p:cNvSpPr>
            <a:spLocks noGrp="1"/>
          </p:cNvSpPr>
          <p:nvPr>
            <p:ph type="body" idx="1"/>
          </p:nvPr>
        </p:nvSpPr>
        <p:spPr>
          <a:xfrm>
            <a:off x="1295401" y="3763439"/>
            <a:ext cx="9590550" cy="1333494"/>
          </a:xfrm>
        </p:spPr>
        <p:txBody>
          <a:bodyPr rtlCol="0" anchor="t"/>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s-MX" noProof="0"/>
              <a:t>Haga clic para modificar los estilos de texto del patrón</a:t>
            </a:r>
          </a:p>
        </p:txBody>
      </p:sp>
      <p:sp>
        <p:nvSpPr>
          <p:cNvPr id="4" name="Marcador de posición de fecha 3"/>
          <p:cNvSpPr>
            <a:spLocks noGrp="1"/>
          </p:cNvSpPr>
          <p:nvPr>
            <p:ph type="dt" sz="half" idx="10"/>
          </p:nvPr>
        </p:nvSpPr>
        <p:spPr/>
        <p:txBody>
          <a:bodyPr rtlCol="0"/>
          <a:lstStyle/>
          <a:p>
            <a:pPr rtl="0"/>
            <a:fld id="{69CCEA6A-AC66-4107-B4DB-B7FF07205BE3}" type="datetime1">
              <a:rPr lang="es-MX" noProof="0" smtClean="0"/>
              <a:t>12/11/2025</a:t>
            </a:fld>
            <a:endParaRPr lang="es-MX" noProof="0" dirty="0"/>
          </a:p>
        </p:txBody>
      </p:sp>
      <p:sp>
        <p:nvSpPr>
          <p:cNvPr id="5" name="Marcador de posición de pie de página 4"/>
          <p:cNvSpPr>
            <a:spLocks noGrp="1"/>
          </p:cNvSpPr>
          <p:nvPr>
            <p:ph type="ftr" sz="quarter" idx="11"/>
          </p:nvPr>
        </p:nvSpPr>
        <p:spPr/>
        <p:txBody>
          <a:bodyPr rtlCol="0"/>
          <a:lstStyle/>
          <a:p>
            <a:pPr rtl="0"/>
            <a:endParaRPr lang="es-MX" noProof="0" dirty="0"/>
          </a:p>
        </p:txBody>
      </p:sp>
      <p:sp>
        <p:nvSpPr>
          <p:cNvPr id="6" name="Marcador de posición de número de diapositiva 5"/>
          <p:cNvSpPr>
            <a:spLocks noGrp="1"/>
          </p:cNvSpPr>
          <p:nvPr>
            <p:ph type="sldNum" sz="quarter" idx="12"/>
          </p:nvPr>
        </p:nvSpPr>
        <p:spPr/>
        <p:txBody>
          <a:bodyPr rtlCol="0"/>
          <a:lstStyle/>
          <a:p>
            <a:pPr rtl="0"/>
            <a:fld id="{3A98EE3D-8CD1-4C3F-BD1C-C98C9596463C}" type="slidenum">
              <a:rPr lang="es-MX" noProof="0" smtClean="0"/>
              <a:pPr rtl="0"/>
              <a:t>‹Nº›</a:t>
            </a:fld>
            <a:endParaRPr lang="es-MX" noProof="0" dirty="0"/>
          </a:p>
        </p:txBody>
      </p:sp>
    </p:spTree>
    <p:extLst>
      <p:ext uri="{BB962C8B-B14F-4D97-AF65-F5344CB8AC3E}">
        <p14:creationId xmlns:p14="http://schemas.microsoft.com/office/powerpoint/2010/main" val="846401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a:xfrm>
            <a:off x="913795" y="609600"/>
            <a:ext cx="10353762" cy="1261872"/>
          </a:xfrm>
        </p:spPr>
        <p:txBody>
          <a:bodyPr rtlCol="0"/>
          <a:lstStyle/>
          <a:p>
            <a:pPr rtl="0"/>
            <a:r>
              <a:rPr lang="es-MX" noProof="0"/>
              <a:t>Haz clic para modificar el estilo de título del patrón</a:t>
            </a:r>
            <a:endParaRPr lang="es-MX" noProof="0" dirty="0"/>
          </a:p>
        </p:txBody>
      </p:sp>
      <p:sp>
        <p:nvSpPr>
          <p:cNvPr id="3" name="Marcador de posición de contenido 2"/>
          <p:cNvSpPr>
            <a:spLocks noGrp="1"/>
          </p:cNvSpPr>
          <p:nvPr>
            <p:ph sz="half" idx="1"/>
          </p:nvPr>
        </p:nvSpPr>
        <p:spPr>
          <a:xfrm>
            <a:off x="913795" y="2076450"/>
            <a:ext cx="4856841" cy="3622671"/>
          </a:xfrm>
        </p:spPr>
        <p:txBody>
          <a:bodyPr rtlCol="0" anchor="t">
            <a:normAutofit/>
          </a:bodyPr>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endParaRPr lang="es-MX" noProof="0" dirty="0"/>
          </a:p>
        </p:txBody>
      </p:sp>
      <p:sp>
        <p:nvSpPr>
          <p:cNvPr id="4" name="Marcador de posición de contenido 3"/>
          <p:cNvSpPr>
            <a:spLocks noGrp="1"/>
          </p:cNvSpPr>
          <p:nvPr>
            <p:ph sz="half" idx="2"/>
          </p:nvPr>
        </p:nvSpPr>
        <p:spPr>
          <a:xfrm>
            <a:off x="6410716" y="2076451"/>
            <a:ext cx="4856841" cy="3622672"/>
          </a:xfrm>
        </p:spPr>
        <p:txBody>
          <a:bodyPr rtlCol="0" anchor="t">
            <a:normAutofit/>
          </a:bodyPr>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endParaRPr lang="es-MX" noProof="0" dirty="0"/>
          </a:p>
        </p:txBody>
      </p:sp>
      <p:sp>
        <p:nvSpPr>
          <p:cNvPr id="5" name="Marcador de posición de fecha 4"/>
          <p:cNvSpPr>
            <a:spLocks noGrp="1"/>
          </p:cNvSpPr>
          <p:nvPr>
            <p:ph type="dt" sz="half" idx="10"/>
          </p:nvPr>
        </p:nvSpPr>
        <p:spPr/>
        <p:txBody>
          <a:bodyPr rtlCol="0"/>
          <a:lstStyle/>
          <a:p>
            <a:pPr rtl="0"/>
            <a:fld id="{D0E6675D-2C3A-4F74-8577-65124958C3BD}" type="datetime1">
              <a:rPr lang="es-MX" noProof="0" smtClean="0"/>
              <a:t>12/11/2025</a:t>
            </a:fld>
            <a:endParaRPr lang="es-MX" noProof="0" dirty="0"/>
          </a:p>
        </p:txBody>
      </p:sp>
      <p:sp>
        <p:nvSpPr>
          <p:cNvPr id="6" name="Marcador de posición de pie de página 5"/>
          <p:cNvSpPr>
            <a:spLocks noGrp="1"/>
          </p:cNvSpPr>
          <p:nvPr>
            <p:ph type="ftr" sz="quarter" idx="11"/>
          </p:nvPr>
        </p:nvSpPr>
        <p:spPr/>
        <p:txBody>
          <a:bodyPr rtlCol="0"/>
          <a:lstStyle/>
          <a:p>
            <a:pPr rtl="0"/>
            <a:endParaRPr lang="es-MX" noProof="0" dirty="0"/>
          </a:p>
        </p:txBody>
      </p:sp>
      <p:sp>
        <p:nvSpPr>
          <p:cNvPr id="7" name="Marcador de posición de número de diapositiva 6"/>
          <p:cNvSpPr>
            <a:spLocks noGrp="1"/>
          </p:cNvSpPr>
          <p:nvPr>
            <p:ph type="sldNum" sz="quarter" idx="12"/>
          </p:nvPr>
        </p:nvSpPr>
        <p:spPr/>
        <p:txBody>
          <a:bodyPr rtlCol="0"/>
          <a:lstStyle/>
          <a:p>
            <a:pPr rtl="0"/>
            <a:fld id="{3A98EE3D-8CD1-4C3F-BD1C-C98C9596463C}" type="slidenum">
              <a:rPr lang="es-MX" noProof="0" smtClean="0"/>
              <a:t>‹Nº›</a:t>
            </a:fld>
            <a:endParaRPr lang="es-MX" noProof="0" dirty="0"/>
          </a:p>
        </p:txBody>
      </p:sp>
    </p:spTree>
    <p:extLst>
      <p:ext uri="{BB962C8B-B14F-4D97-AF65-F5344CB8AC3E}">
        <p14:creationId xmlns:p14="http://schemas.microsoft.com/office/powerpoint/2010/main" val="398820582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20" name="Imagen 19" descr="Slate-V2-HD-compPhotoInset.png">
            <a:extLst>
              <a:ext uri="{FF2B5EF4-FFF2-40B4-BE49-F238E27FC236}">
                <a16:creationId xmlns:a16="http://schemas.microsoft.com/office/drawing/2014/main" id="{37B721FF-D609-4D98-9D19-CF75AA8A54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3795" y="1734506"/>
            <a:ext cx="5029200" cy="4099959"/>
          </a:xfrm>
          <a:prstGeom prst="rect">
            <a:avLst/>
          </a:prstGeom>
        </p:spPr>
      </p:pic>
      <p:pic>
        <p:nvPicPr>
          <p:cNvPr id="21" name="Imagen 20" descr="Slate-V2-HD-compPhotoInset.png">
            <a:extLst>
              <a:ext uri="{FF2B5EF4-FFF2-40B4-BE49-F238E27FC236}">
                <a16:creationId xmlns:a16="http://schemas.microsoft.com/office/drawing/2014/main" id="{073936BD-C868-433F-8E84-D6DD8E640E3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38357" y="1734506"/>
            <a:ext cx="5029200" cy="4099959"/>
          </a:xfrm>
          <a:prstGeom prst="rect">
            <a:avLst/>
          </a:prstGeom>
        </p:spPr>
      </p:pic>
      <p:sp>
        <p:nvSpPr>
          <p:cNvPr id="2" name="Título 1"/>
          <p:cNvSpPr>
            <a:spLocks noGrp="1"/>
          </p:cNvSpPr>
          <p:nvPr>
            <p:ph type="title"/>
          </p:nvPr>
        </p:nvSpPr>
        <p:spPr>
          <a:xfrm>
            <a:off x="913795" y="609600"/>
            <a:ext cx="10353762" cy="970450"/>
          </a:xfrm>
        </p:spPr>
        <p:txBody>
          <a:bodyPr rtlCol="0"/>
          <a:lstStyle>
            <a:lvl1pPr>
              <a:defRPr/>
            </a:lvl1pPr>
          </a:lstStyle>
          <a:p>
            <a:pPr rtl="0"/>
            <a:r>
              <a:rPr lang="es-MX" noProof="0"/>
              <a:t>Haz clic para modificar el estilo de título del patrón</a:t>
            </a:r>
            <a:endParaRPr lang="es-MX" noProof="0" dirty="0"/>
          </a:p>
        </p:txBody>
      </p:sp>
      <p:sp>
        <p:nvSpPr>
          <p:cNvPr id="3" name="Marcador de posición de texto 2"/>
          <p:cNvSpPr>
            <a:spLocks noGrp="1"/>
          </p:cNvSpPr>
          <p:nvPr>
            <p:ph type="body" idx="1"/>
          </p:nvPr>
        </p:nvSpPr>
        <p:spPr>
          <a:xfrm>
            <a:off x="1046013" y="1855153"/>
            <a:ext cx="4764764" cy="692494"/>
          </a:xfrm>
        </p:spPr>
        <p:txBody>
          <a:bodyPr rtlCol="0"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4" name="Marcador de posición de contenido 3"/>
          <p:cNvSpPr>
            <a:spLocks noGrp="1"/>
          </p:cNvSpPr>
          <p:nvPr>
            <p:ph sz="half" idx="2"/>
          </p:nvPr>
        </p:nvSpPr>
        <p:spPr>
          <a:xfrm>
            <a:off x="1046013" y="2702103"/>
            <a:ext cx="4764764" cy="3043533"/>
          </a:xfrm>
        </p:spPr>
        <p:txBody>
          <a:bodyPr rtlCol="0" anchor="t">
            <a:normAutofit/>
          </a:bodyPr>
          <a:lstStyle>
            <a:lvl1pPr>
              <a:defRPr sz="1800"/>
            </a:lvl1pPr>
            <a:lvl2pPr>
              <a:defRPr sz="1600"/>
            </a:lvl2pPr>
            <a:lvl3pPr>
              <a:defRPr sz="1400"/>
            </a:lvl3pPr>
            <a:lvl4pPr>
              <a:defRPr sz="1200"/>
            </a:lvl4pPr>
            <a:lvl5pPr>
              <a:defRPr sz="1200"/>
            </a:lvl5pPr>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endParaRPr lang="es-MX" noProof="0" dirty="0"/>
          </a:p>
        </p:txBody>
      </p:sp>
      <p:sp>
        <p:nvSpPr>
          <p:cNvPr id="5" name="Marcador de posición de texto 4"/>
          <p:cNvSpPr>
            <a:spLocks noGrp="1"/>
          </p:cNvSpPr>
          <p:nvPr>
            <p:ph type="body" sz="quarter" idx="3"/>
          </p:nvPr>
        </p:nvSpPr>
        <p:spPr>
          <a:xfrm>
            <a:off x="6363166" y="1855152"/>
            <a:ext cx="4779582" cy="692495"/>
          </a:xfrm>
        </p:spPr>
        <p:txBody>
          <a:bodyPr rtlCol="0" anchor="b">
            <a:noAutofit/>
          </a:bodyPr>
          <a:lstStyle>
            <a:lvl1pPr marL="0" indent="0" algn="ctr">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MX" noProof="0"/>
              <a:t>Haga clic para modificar los estilos de texto del patrón</a:t>
            </a:r>
          </a:p>
        </p:txBody>
      </p:sp>
      <p:sp>
        <p:nvSpPr>
          <p:cNvPr id="6" name="Marcador de posición de contenido 5"/>
          <p:cNvSpPr>
            <a:spLocks noGrp="1"/>
          </p:cNvSpPr>
          <p:nvPr>
            <p:ph sz="quarter" idx="4"/>
          </p:nvPr>
        </p:nvSpPr>
        <p:spPr>
          <a:xfrm>
            <a:off x="6363167" y="2702103"/>
            <a:ext cx="4779581" cy="3043533"/>
          </a:xfrm>
        </p:spPr>
        <p:txBody>
          <a:bodyPr rtlCol="0" anchor="t">
            <a:normAutofit/>
          </a:bodyPr>
          <a:lstStyle>
            <a:lvl1pPr>
              <a:defRPr sz="1800"/>
            </a:lvl1pPr>
            <a:lvl2pPr>
              <a:defRPr sz="1600"/>
            </a:lvl2pPr>
            <a:lvl3pPr>
              <a:defRPr sz="1400"/>
            </a:lvl3pPr>
            <a:lvl4pPr>
              <a:defRPr sz="1200"/>
            </a:lvl4pPr>
            <a:lvl5pPr>
              <a:defRPr sz="1200"/>
            </a:lvl5pPr>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endParaRPr lang="es-MX" noProof="0" dirty="0"/>
          </a:p>
        </p:txBody>
      </p:sp>
      <p:sp>
        <p:nvSpPr>
          <p:cNvPr id="7" name="Marcador de posición de fecha 6"/>
          <p:cNvSpPr>
            <a:spLocks noGrp="1"/>
          </p:cNvSpPr>
          <p:nvPr>
            <p:ph type="dt" sz="half" idx="10"/>
          </p:nvPr>
        </p:nvSpPr>
        <p:spPr/>
        <p:txBody>
          <a:bodyPr rtlCol="0"/>
          <a:lstStyle/>
          <a:p>
            <a:pPr rtl="0"/>
            <a:fld id="{967E54B4-2391-42FE-9E99-CA2B5E24A72B}" type="datetime1">
              <a:rPr lang="es-MX" noProof="0" smtClean="0"/>
              <a:t>12/11/2025</a:t>
            </a:fld>
            <a:endParaRPr lang="es-MX" noProof="0" dirty="0"/>
          </a:p>
        </p:txBody>
      </p:sp>
      <p:sp>
        <p:nvSpPr>
          <p:cNvPr id="8" name="Marcador de posición de pie de página 7"/>
          <p:cNvSpPr>
            <a:spLocks noGrp="1"/>
          </p:cNvSpPr>
          <p:nvPr>
            <p:ph type="ftr" sz="quarter" idx="11"/>
          </p:nvPr>
        </p:nvSpPr>
        <p:spPr/>
        <p:txBody>
          <a:bodyPr rtlCol="0"/>
          <a:lstStyle/>
          <a:p>
            <a:pPr rtl="0"/>
            <a:endParaRPr lang="es-MX" noProof="0" dirty="0"/>
          </a:p>
        </p:txBody>
      </p:sp>
      <p:sp>
        <p:nvSpPr>
          <p:cNvPr id="9" name="Marcador de posición de número de diapositiva 8"/>
          <p:cNvSpPr>
            <a:spLocks noGrp="1"/>
          </p:cNvSpPr>
          <p:nvPr>
            <p:ph type="sldNum" sz="quarter" idx="12"/>
          </p:nvPr>
        </p:nvSpPr>
        <p:spPr/>
        <p:txBody>
          <a:bodyPr rtlCol="0"/>
          <a:lstStyle/>
          <a:p>
            <a:pPr rtl="0"/>
            <a:fld id="{3A98EE3D-8CD1-4C3F-BD1C-C98C9596463C}" type="slidenum">
              <a:rPr lang="es-MX" noProof="0" smtClean="0"/>
              <a:t>‹Nº›</a:t>
            </a:fld>
            <a:endParaRPr lang="es-MX" noProof="0" dirty="0"/>
          </a:p>
        </p:txBody>
      </p:sp>
    </p:spTree>
    <p:extLst>
      <p:ext uri="{BB962C8B-B14F-4D97-AF65-F5344CB8AC3E}">
        <p14:creationId xmlns:p14="http://schemas.microsoft.com/office/powerpoint/2010/main" val="22351203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MX" noProof="0"/>
              <a:t>Haz clic para modificar el estilo de título del patrón</a:t>
            </a:r>
            <a:endParaRPr lang="es-MX" noProof="0" dirty="0"/>
          </a:p>
        </p:txBody>
      </p:sp>
      <p:sp>
        <p:nvSpPr>
          <p:cNvPr id="3" name="Marcador de posición de fecha 2"/>
          <p:cNvSpPr>
            <a:spLocks noGrp="1"/>
          </p:cNvSpPr>
          <p:nvPr>
            <p:ph type="dt" sz="half" idx="10"/>
          </p:nvPr>
        </p:nvSpPr>
        <p:spPr/>
        <p:txBody>
          <a:bodyPr rtlCol="0"/>
          <a:lstStyle/>
          <a:p>
            <a:pPr rtl="0"/>
            <a:fld id="{5341178F-D5DD-4C8C-8147-57A811ABFB5F}" type="datetime1">
              <a:rPr lang="es-MX" noProof="0" smtClean="0"/>
              <a:t>12/11/2025</a:t>
            </a:fld>
            <a:endParaRPr lang="es-MX" noProof="0" dirty="0"/>
          </a:p>
        </p:txBody>
      </p:sp>
      <p:sp>
        <p:nvSpPr>
          <p:cNvPr id="4" name="Marcador de posición de pie de página 3"/>
          <p:cNvSpPr>
            <a:spLocks noGrp="1"/>
          </p:cNvSpPr>
          <p:nvPr>
            <p:ph type="ftr" sz="quarter" idx="11"/>
          </p:nvPr>
        </p:nvSpPr>
        <p:spPr/>
        <p:txBody>
          <a:bodyPr rtlCol="0"/>
          <a:lstStyle/>
          <a:p>
            <a:pPr rtl="0"/>
            <a:endParaRPr lang="es-MX" noProof="0" dirty="0"/>
          </a:p>
        </p:txBody>
      </p:sp>
      <p:sp>
        <p:nvSpPr>
          <p:cNvPr id="5" name="Marcador de posición de número de diapositiva 4"/>
          <p:cNvSpPr>
            <a:spLocks noGrp="1"/>
          </p:cNvSpPr>
          <p:nvPr>
            <p:ph type="sldNum" sz="quarter" idx="12"/>
          </p:nvPr>
        </p:nvSpPr>
        <p:spPr/>
        <p:txBody>
          <a:bodyPr rtlCol="0"/>
          <a:lstStyle/>
          <a:p>
            <a:pPr rtl="0"/>
            <a:fld id="{3A98EE3D-8CD1-4C3F-BD1C-C98C9596463C}" type="slidenum">
              <a:rPr lang="es-MX" noProof="0" smtClean="0"/>
              <a:t>‹Nº›</a:t>
            </a:fld>
            <a:endParaRPr lang="es-MX" noProof="0" dirty="0"/>
          </a:p>
        </p:txBody>
      </p:sp>
    </p:spTree>
    <p:extLst>
      <p:ext uri="{BB962C8B-B14F-4D97-AF65-F5344CB8AC3E}">
        <p14:creationId xmlns:p14="http://schemas.microsoft.com/office/powerpoint/2010/main" val="42909404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posición de fecha 1"/>
          <p:cNvSpPr>
            <a:spLocks noGrp="1"/>
          </p:cNvSpPr>
          <p:nvPr>
            <p:ph type="dt" sz="half" idx="10"/>
          </p:nvPr>
        </p:nvSpPr>
        <p:spPr/>
        <p:txBody>
          <a:bodyPr rtlCol="0"/>
          <a:lstStyle/>
          <a:p>
            <a:pPr rtl="0"/>
            <a:fld id="{F66A68D9-EB40-4AB6-904F-D9F37EF139F8}" type="datetime1">
              <a:rPr lang="es-MX" noProof="0" smtClean="0"/>
              <a:t>12/11/2025</a:t>
            </a:fld>
            <a:endParaRPr lang="es-MX" noProof="0" dirty="0"/>
          </a:p>
        </p:txBody>
      </p:sp>
      <p:sp>
        <p:nvSpPr>
          <p:cNvPr id="3" name="Marcador de posición de pie de página 2"/>
          <p:cNvSpPr>
            <a:spLocks noGrp="1"/>
          </p:cNvSpPr>
          <p:nvPr>
            <p:ph type="ftr" sz="quarter" idx="11"/>
          </p:nvPr>
        </p:nvSpPr>
        <p:spPr/>
        <p:txBody>
          <a:bodyPr rtlCol="0"/>
          <a:lstStyle/>
          <a:p>
            <a:pPr rtl="0"/>
            <a:endParaRPr lang="es-MX" noProof="0" dirty="0"/>
          </a:p>
        </p:txBody>
      </p:sp>
      <p:sp>
        <p:nvSpPr>
          <p:cNvPr id="4" name="Marcador de posición de número de diapositiva 3"/>
          <p:cNvSpPr>
            <a:spLocks noGrp="1"/>
          </p:cNvSpPr>
          <p:nvPr>
            <p:ph type="sldNum" sz="quarter" idx="12"/>
          </p:nvPr>
        </p:nvSpPr>
        <p:spPr/>
        <p:txBody>
          <a:bodyPr rtlCol="0"/>
          <a:lstStyle/>
          <a:p>
            <a:pPr rtl="0"/>
            <a:fld id="{3A98EE3D-8CD1-4C3F-BD1C-C98C9596463C}" type="slidenum">
              <a:rPr lang="es-MX" noProof="0" smtClean="0"/>
              <a:t>‹Nº›</a:t>
            </a:fld>
            <a:endParaRPr lang="es-MX" noProof="0" dirty="0"/>
          </a:p>
        </p:txBody>
      </p:sp>
    </p:spTree>
    <p:extLst>
      <p:ext uri="{BB962C8B-B14F-4D97-AF65-F5344CB8AC3E}">
        <p14:creationId xmlns:p14="http://schemas.microsoft.com/office/powerpoint/2010/main" val="26551302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913795" y="609600"/>
            <a:ext cx="3706889" cy="1821918"/>
          </a:xfrm>
        </p:spPr>
        <p:txBody>
          <a:bodyPr rtlCol="0" anchor="b">
            <a:normAutofit/>
          </a:bodyPr>
          <a:lstStyle>
            <a:lvl1pPr algn="ctr">
              <a:defRPr sz="2800" b="0"/>
            </a:lvl1pPr>
          </a:lstStyle>
          <a:p>
            <a:pPr rtl="0"/>
            <a:r>
              <a:rPr lang="es-MX" noProof="0"/>
              <a:t>Haz clic para modificar el estilo de título del patrón</a:t>
            </a:r>
            <a:endParaRPr lang="es-MX" noProof="0" dirty="0"/>
          </a:p>
        </p:txBody>
      </p:sp>
      <p:sp>
        <p:nvSpPr>
          <p:cNvPr id="3" name="Marcador de posición de contenido 2"/>
          <p:cNvSpPr>
            <a:spLocks noGrp="1"/>
          </p:cNvSpPr>
          <p:nvPr>
            <p:ph idx="1"/>
          </p:nvPr>
        </p:nvSpPr>
        <p:spPr>
          <a:xfrm>
            <a:off x="4855633" y="609600"/>
            <a:ext cx="6411924" cy="5080001"/>
          </a:xfrm>
        </p:spPr>
        <p:txBody>
          <a:bodyPr rtlCol="0">
            <a:normAutofit/>
          </a:bodyPr>
          <a:lstStyle/>
          <a:p>
            <a:pPr lvl="0" rtl="0"/>
            <a:r>
              <a:rPr lang="es-MX" noProof="0"/>
              <a:t>Haga clic para modificar los estilos de texto del patrón</a:t>
            </a:r>
          </a:p>
          <a:p>
            <a:pPr lvl="1" rtl="0"/>
            <a:r>
              <a:rPr lang="es-MX" noProof="0"/>
              <a:t>Segundo nivel</a:t>
            </a:r>
          </a:p>
          <a:p>
            <a:pPr lvl="2" rtl="0"/>
            <a:r>
              <a:rPr lang="es-MX" noProof="0"/>
              <a:t>Tercer nivel</a:t>
            </a:r>
          </a:p>
          <a:p>
            <a:pPr lvl="3" rtl="0"/>
            <a:r>
              <a:rPr lang="es-MX" noProof="0"/>
              <a:t>Cuarto nivel</a:t>
            </a:r>
          </a:p>
          <a:p>
            <a:pPr lvl="4" rtl="0"/>
            <a:r>
              <a:rPr lang="es-MX" noProof="0"/>
              <a:t>Quinto nivel</a:t>
            </a:r>
            <a:endParaRPr lang="es-MX" noProof="0" dirty="0"/>
          </a:p>
        </p:txBody>
      </p:sp>
      <p:sp>
        <p:nvSpPr>
          <p:cNvPr id="4" name="Marcador de posición de texto 3"/>
          <p:cNvSpPr>
            <a:spLocks noGrp="1"/>
          </p:cNvSpPr>
          <p:nvPr>
            <p:ph type="body" sz="half" idx="2"/>
          </p:nvPr>
        </p:nvSpPr>
        <p:spPr>
          <a:xfrm>
            <a:off x="913795" y="2673351"/>
            <a:ext cx="3706889" cy="3016250"/>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5" name="Marcador de posición de fecha 4"/>
          <p:cNvSpPr>
            <a:spLocks noGrp="1"/>
          </p:cNvSpPr>
          <p:nvPr>
            <p:ph type="dt" sz="half" idx="10"/>
          </p:nvPr>
        </p:nvSpPr>
        <p:spPr/>
        <p:txBody>
          <a:bodyPr rtlCol="0"/>
          <a:lstStyle/>
          <a:p>
            <a:pPr rtl="0"/>
            <a:fld id="{0EB41CB3-4AF0-4E1B-933F-0D3ED6573657}" type="datetime1">
              <a:rPr lang="es-MX" noProof="0" smtClean="0"/>
              <a:t>12/11/2025</a:t>
            </a:fld>
            <a:endParaRPr lang="es-MX" noProof="0" dirty="0"/>
          </a:p>
        </p:txBody>
      </p:sp>
      <p:sp>
        <p:nvSpPr>
          <p:cNvPr id="6" name="Marcador de posición de pie de página 5"/>
          <p:cNvSpPr>
            <a:spLocks noGrp="1"/>
          </p:cNvSpPr>
          <p:nvPr>
            <p:ph type="ftr" sz="quarter" idx="11"/>
          </p:nvPr>
        </p:nvSpPr>
        <p:spPr/>
        <p:txBody>
          <a:bodyPr rtlCol="0"/>
          <a:lstStyle/>
          <a:p>
            <a:pPr rtl="0"/>
            <a:endParaRPr lang="es-MX" noProof="0" dirty="0"/>
          </a:p>
        </p:txBody>
      </p:sp>
      <p:sp>
        <p:nvSpPr>
          <p:cNvPr id="7" name="Marcador de posición de número de diapositiva 6"/>
          <p:cNvSpPr>
            <a:spLocks noGrp="1"/>
          </p:cNvSpPr>
          <p:nvPr>
            <p:ph type="sldNum" sz="quarter" idx="12"/>
          </p:nvPr>
        </p:nvSpPr>
        <p:spPr/>
        <p:txBody>
          <a:bodyPr rtlCol="0"/>
          <a:lstStyle/>
          <a:p>
            <a:pPr rtl="0"/>
            <a:fld id="{3A98EE3D-8CD1-4C3F-BD1C-C98C9596463C}" type="slidenum">
              <a:rPr lang="es-MX" noProof="0" smtClean="0"/>
              <a:pPr rtl="0"/>
              <a:t>‹Nº›</a:t>
            </a:fld>
            <a:endParaRPr lang="es-MX" noProof="0" dirty="0"/>
          </a:p>
        </p:txBody>
      </p:sp>
    </p:spTree>
    <p:extLst>
      <p:ext uri="{BB962C8B-B14F-4D97-AF65-F5344CB8AC3E}">
        <p14:creationId xmlns:p14="http://schemas.microsoft.com/office/powerpoint/2010/main" val="7935569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leyenda">
    <p:spTree>
      <p:nvGrpSpPr>
        <p:cNvPr id="1" name=""/>
        <p:cNvGrpSpPr/>
        <p:nvPr/>
      </p:nvGrpSpPr>
      <p:grpSpPr>
        <a:xfrm>
          <a:off x="0" y="0"/>
          <a:ext cx="0" cy="0"/>
          <a:chOff x="0" y="0"/>
          <a:chExt cx="0" cy="0"/>
        </a:xfrm>
      </p:grpSpPr>
      <p:pic>
        <p:nvPicPr>
          <p:cNvPr id="22" name="Imagen 21" descr="Slate-V2-HD-vertPhotoInset.png">
            <a:extLst>
              <a:ext uri="{FF2B5EF4-FFF2-40B4-BE49-F238E27FC236}">
                <a16:creationId xmlns:a16="http://schemas.microsoft.com/office/drawing/2014/main" id="{4D06E496-ACBA-4063-B4A1-C5C484EE5A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293665" y="609600"/>
            <a:ext cx="3584166" cy="5204832"/>
          </a:xfrm>
          <a:prstGeom prst="rect">
            <a:avLst/>
          </a:prstGeom>
        </p:spPr>
      </p:pic>
      <p:sp>
        <p:nvSpPr>
          <p:cNvPr id="2" name="Título 1"/>
          <p:cNvSpPr>
            <a:spLocks noGrp="1"/>
          </p:cNvSpPr>
          <p:nvPr>
            <p:ph type="title"/>
          </p:nvPr>
        </p:nvSpPr>
        <p:spPr>
          <a:xfrm>
            <a:off x="913795" y="763701"/>
            <a:ext cx="5707899" cy="1675559"/>
          </a:xfrm>
        </p:spPr>
        <p:txBody>
          <a:bodyPr rtlCol="0" anchor="b">
            <a:noAutofit/>
          </a:bodyPr>
          <a:lstStyle>
            <a:lvl1pPr algn="ctr">
              <a:defRPr sz="3200" b="0"/>
            </a:lvl1pPr>
          </a:lstStyle>
          <a:p>
            <a:pPr rtl="0"/>
            <a:r>
              <a:rPr lang="es-MX" noProof="0"/>
              <a:t>Haz clic para modificar el estilo de título del patrón</a:t>
            </a:r>
            <a:endParaRPr lang="es-MX" noProof="0" dirty="0"/>
          </a:p>
        </p:txBody>
      </p:sp>
      <p:sp>
        <p:nvSpPr>
          <p:cNvPr id="3" name="Marcador de posición de imagen 2"/>
          <p:cNvSpPr>
            <a:spLocks noGrp="1" noChangeAspect="1"/>
          </p:cNvSpPr>
          <p:nvPr>
            <p:ph type="pic" idx="1"/>
          </p:nvPr>
        </p:nvSpPr>
        <p:spPr>
          <a:xfrm>
            <a:off x="7442551" y="763702"/>
            <a:ext cx="3275751" cy="4912822"/>
          </a:xfrm>
          <a:effectLst>
            <a:outerShdw blurRad="38100" dist="25400" dir="4440000">
              <a:srgbClr val="000000">
                <a:alpha val="36000"/>
              </a:srgbClr>
            </a:out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es-MX" noProof="0"/>
              <a:t>Haz clic en el icono para agregar una imagen</a:t>
            </a:r>
            <a:endParaRPr lang="es-MX" noProof="0" dirty="0"/>
          </a:p>
        </p:txBody>
      </p:sp>
      <p:sp>
        <p:nvSpPr>
          <p:cNvPr id="4" name="Marcador de posición de texto 3"/>
          <p:cNvSpPr>
            <a:spLocks noGrp="1"/>
          </p:cNvSpPr>
          <p:nvPr>
            <p:ph type="body" sz="half" idx="2"/>
          </p:nvPr>
        </p:nvSpPr>
        <p:spPr>
          <a:xfrm>
            <a:off x="1473698" y="2679699"/>
            <a:ext cx="4588094" cy="3135695"/>
          </a:xfrm>
        </p:spPr>
        <p:txBody>
          <a:bodyPr rtlCol="0"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MX" noProof="0"/>
              <a:t>Haga clic para modificar los estilos de texto del patrón</a:t>
            </a:r>
          </a:p>
        </p:txBody>
      </p:sp>
      <p:sp>
        <p:nvSpPr>
          <p:cNvPr id="5" name="Marcador de posición de fecha 4"/>
          <p:cNvSpPr>
            <a:spLocks noGrp="1"/>
          </p:cNvSpPr>
          <p:nvPr>
            <p:ph type="dt" sz="half" idx="10"/>
          </p:nvPr>
        </p:nvSpPr>
        <p:spPr/>
        <p:txBody>
          <a:bodyPr rtlCol="0"/>
          <a:lstStyle/>
          <a:p>
            <a:pPr rtl="0"/>
            <a:fld id="{00F71E94-56C4-46A9-ABF9-4DCAF6B5F965}" type="datetime1">
              <a:rPr lang="es-MX" noProof="0" smtClean="0"/>
              <a:t>12/11/2025</a:t>
            </a:fld>
            <a:endParaRPr lang="es-MX" noProof="0" dirty="0"/>
          </a:p>
        </p:txBody>
      </p:sp>
      <p:sp>
        <p:nvSpPr>
          <p:cNvPr id="6" name="Marcador de posición de pie de página 5"/>
          <p:cNvSpPr>
            <a:spLocks noGrp="1"/>
          </p:cNvSpPr>
          <p:nvPr>
            <p:ph type="ftr" sz="quarter" idx="11"/>
          </p:nvPr>
        </p:nvSpPr>
        <p:spPr/>
        <p:txBody>
          <a:bodyPr rtlCol="0"/>
          <a:lstStyle/>
          <a:p>
            <a:pPr algn="l" rtl="0"/>
            <a:endParaRPr lang="es-MX" noProof="0" dirty="0"/>
          </a:p>
        </p:txBody>
      </p:sp>
      <p:sp>
        <p:nvSpPr>
          <p:cNvPr id="7" name="Marcador de posición de número de diapositiva 6"/>
          <p:cNvSpPr>
            <a:spLocks noGrp="1"/>
          </p:cNvSpPr>
          <p:nvPr>
            <p:ph type="sldNum" sz="quarter" idx="12"/>
          </p:nvPr>
        </p:nvSpPr>
        <p:spPr/>
        <p:txBody>
          <a:bodyPr rtlCol="0"/>
          <a:lstStyle/>
          <a:p>
            <a:pPr rtl="0"/>
            <a:fld id="{3A98EE3D-8CD1-4C3F-BD1C-C98C9596463C}" type="slidenum">
              <a:rPr lang="es-MX" noProof="0" smtClean="0"/>
              <a:t>‹Nº›</a:t>
            </a:fld>
            <a:endParaRPr lang="es-MX" noProof="0" dirty="0"/>
          </a:p>
        </p:txBody>
      </p:sp>
    </p:spTree>
    <p:extLst>
      <p:ext uri="{BB962C8B-B14F-4D97-AF65-F5344CB8AC3E}">
        <p14:creationId xmlns:p14="http://schemas.microsoft.com/office/powerpoint/2010/main" val="5305678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Marcador de posición de título 1"/>
          <p:cNvSpPr>
            <a:spLocks noGrp="1"/>
          </p:cNvSpPr>
          <p:nvPr>
            <p:ph type="title"/>
          </p:nvPr>
        </p:nvSpPr>
        <p:spPr>
          <a:xfrm>
            <a:off x="913795" y="609600"/>
            <a:ext cx="10353762" cy="1257300"/>
          </a:xfrm>
          <a:prstGeom prst="rect">
            <a:avLst/>
          </a:prstGeom>
          <a:effectLst>
            <a:outerShdw blurRad="25400" dir="17880000">
              <a:srgbClr val="000000">
                <a:alpha val="46000"/>
              </a:srgbClr>
            </a:outerShdw>
          </a:effectLst>
        </p:spPr>
        <p:txBody>
          <a:bodyPr vert="horz" lIns="91440" tIns="45720" rIns="91440" bIns="45720" rtlCol="0" anchor="ctr">
            <a:normAutofit/>
          </a:bodyPr>
          <a:lstStyle/>
          <a:p>
            <a:pPr rtl="0"/>
            <a:r>
              <a:rPr lang="es-MX" noProof="0" dirty="0"/>
              <a:t>Haz clic para modificar el estilo de título del patrón</a:t>
            </a:r>
          </a:p>
        </p:txBody>
      </p:sp>
      <p:sp>
        <p:nvSpPr>
          <p:cNvPr id="3" name="Marcador de posición de texto 2"/>
          <p:cNvSpPr>
            <a:spLocks noGrp="1"/>
          </p:cNvSpPr>
          <p:nvPr>
            <p:ph type="body" idx="1"/>
          </p:nvPr>
        </p:nvSpPr>
        <p:spPr>
          <a:xfrm>
            <a:off x="913795" y="2076450"/>
            <a:ext cx="10353762" cy="3714749"/>
          </a:xfrm>
          <a:prstGeom prst="rect">
            <a:avLst/>
          </a:prstGeom>
          <a:effectLst>
            <a:outerShdw blurRad="25400" dir="17880000">
              <a:srgbClr val="000000">
                <a:alpha val="46000"/>
              </a:srgbClr>
            </a:outerShdw>
          </a:effectLst>
        </p:spPr>
        <p:txBody>
          <a:bodyPr vert="horz" lIns="91440" tIns="45720" rIns="91440" bIns="45720" rtlCol="0" anchor="t">
            <a:normAutofit/>
          </a:bodyPr>
          <a:lstStyle/>
          <a:p>
            <a:pPr lvl="0" rtl="0"/>
            <a:r>
              <a:rPr lang="es-MX" noProof="0" dirty="0"/>
              <a:t>Haz clic para modificar los estilos de texto del patrón</a:t>
            </a:r>
          </a:p>
          <a:p>
            <a:pPr lvl="1" rtl="0"/>
            <a:r>
              <a:rPr lang="es-MX" noProof="0" dirty="0"/>
              <a:t>Segundo nivel</a:t>
            </a:r>
          </a:p>
          <a:p>
            <a:pPr lvl="2" rtl="0"/>
            <a:r>
              <a:rPr lang="es-MX" noProof="0" dirty="0"/>
              <a:t>Tercer nivel</a:t>
            </a:r>
          </a:p>
          <a:p>
            <a:pPr lvl="3" rtl="0"/>
            <a:r>
              <a:rPr lang="es-MX" noProof="0" dirty="0"/>
              <a:t>Cuarto nivel</a:t>
            </a:r>
          </a:p>
          <a:p>
            <a:pPr lvl="4" rtl="0"/>
            <a:r>
              <a:rPr lang="es-MX" noProof="0" dirty="0"/>
              <a:t>Quinto nivel</a:t>
            </a:r>
          </a:p>
        </p:txBody>
      </p:sp>
      <p:sp>
        <p:nvSpPr>
          <p:cNvPr id="4" name="Marcador de posición de fecha 3"/>
          <p:cNvSpPr>
            <a:spLocks noGrp="1"/>
          </p:cNvSpPr>
          <p:nvPr>
            <p:ph type="dt" sz="half" idx="2"/>
          </p:nvPr>
        </p:nvSpPr>
        <p:spPr>
          <a:xfrm>
            <a:off x="7678736" y="6000749"/>
            <a:ext cx="2743200"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pPr rtl="0"/>
            <a:fld id="{F1B309A3-3273-448E-BB21-7E163C35D095}" type="datetime1">
              <a:rPr lang="es-MX" noProof="0" smtClean="0"/>
              <a:t>12/11/2025</a:t>
            </a:fld>
            <a:endParaRPr lang="es-MX" noProof="0" dirty="0"/>
          </a:p>
        </p:txBody>
      </p:sp>
      <p:sp>
        <p:nvSpPr>
          <p:cNvPr id="5" name="Marcador de posición de pie de página 4"/>
          <p:cNvSpPr>
            <a:spLocks noGrp="1"/>
          </p:cNvSpPr>
          <p:nvPr>
            <p:ph type="ftr" sz="quarter" idx="3"/>
          </p:nvPr>
        </p:nvSpPr>
        <p:spPr>
          <a:xfrm>
            <a:off x="913795" y="6000749"/>
            <a:ext cx="6672865" cy="365125"/>
          </a:xfrm>
          <a:prstGeom prst="rect">
            <a:avLst/>
          </a:prstGeom>
        </p:spPr>
        <p:txBody>
          <a:bodyPr vert="horz" lIns="91440" tIns="45720" rIns="91440" bIns="45720" rtlCol="0" anchor="ctr"/>
          <a:lstStyle>
            <a:lvl1pPr algn="l">
              <a:defRPr sz="1100">
                <a:solidFill>
                  <a:schemeClr val="tx1">
                    <a:lumMod val="95000"/>
                  </a:schemeClr>
                </a:solidFill>
                <a:effectLst>
                  <a:outerShdw blurRad="50800" dist="38100" dir="2700000" algn="tl" rotWithShape="0">
                    <a:schemeClr val="bg1">
                      <a:alpha val="43000"/>
                    </a:schemeClr>
                  </a:outerShdw>
                </a:effectLst>
              </a:defRPr>
            </a:lvl1pPr>
          </a:lstStyle>
          <a:p>
            <a:pPr rtl="0"/>
            <a:endParaRPr lang="es-MX" noProof="0" dirty="0"/>
          </a:p>
        </p:txBody>
      </p:sp>
      <p:sp>
        <p:nvSpPr>
          <p:cNvPr id="6" name="Marcador de posición de número de diapositiva 5"/>
          <p:cNvSpPr>
            <a:spLocks noGrp="1"/>
          </p:cNvSpPr>
          <p:nvPr>
            <p:ph type="sldNum" sz="quarter" idx="4"/>
          </p:nvPr>
        </p:nvSpPr>
        <p:spPr>
          <a:xfrm>
            <a:off x="10514011" y="6000749"/>
            <a:ext cx="753545" cy="365125"/>
          </a:xfrm>
          <a:prstGeom prst="rect">
            <a:avLst/>
          </a:prstGeom>
        </p:spPr>
        <p:txBody>
          <a:bodyPr vert="horz" lIns="91440" tIns="45720" rIns="91440" bIns="45720" rtlCol="0" anchor="ctr"/>
          <a:lstStyle>
            <a:lvl1pPr algn="r">
              <a:defRPr sz="1100">
                <a:solidFill>
                  <a:schemeClr val="tx1">
                    <a:lumMod val="95000"/>
                  </a:schemeClr>
                </a:solidFill>
                <a:effectLst>
                  <a:outerShdw blurRad="50800" dist="38100" dir="2700000" algn="tl" rotWithShape="0">
                    <a:schemeClr val="bg1">
                      <a:alpha val="43000"/>
                    </a:schemeClr>
                  </a:outerShdw>
                </a:effectLst>
              </a:defRPr>
            </a:lvl1pPr>
          </a:lstStyle>
          <a:p>
            <a:pPr rtl="0"/>
            <a:fld id="{3A98EE3D-8CD1-4C3F-BD1C-C98C9596463C}" type="slidenum">
              <a:rPr lang="es-MX" noProof="0" smtClean="0"/>
              <a:t>‹Nº›</a:t>
            </a:fld>
            <a:endParaRPr lang="es-MX" noProof="0" dirty="0"/>
          </a:p>
        </p:txBody>
      </p:sp>
    </p:spTree>
    <p:extLst>
      <p:ext uri="{BB962C8B-B14F-4D97-AF65-F5344CB8AC3E}">
        <p14:creationId xmlns:p14="http://schemas.microsoft.com/office/powerpoint/2010/main" val="185897835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Lst>
  <p:hf sldNum="0" hdr="0" ftr="0" dt="0"/>
  <p:txStyles>
    <p:titleStyle>
      <a:lvl1pPr algn="ctr" defTabSz="457200" rtl="0" eaLnBrk="1" latinLnBrk="0" hangingPunct="1">
        <a:lnSpc>
          <a:spcPct val="90000"/>
        </a:lnSpc>
        <a:spcBef>
          <a:spcPct val="0"/>
        </a:spcBef>
        <a:buNone/>
        <a:defRPr sz="4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06000" algn="l" defTabSz="457200" rtl="0" eaLnBrk="1" latinLnBrk="0" hangingPunct="1">
        <a:lnSpc>
          <a:spcPct val="110000"/>
        </a:lnSpc>
        <a:spcBef>
          <a:spcPct val="20000"/>
        </a:spcBef>
        <a:spcAft>
          <a:spcPts val="600"/>
        </a:spcAft>
        <a:buClr>
          <a:schemeClr val="tx2"/>
        </a:buClr>
        <a:buSzPct val="70000"/>
        <a:buFont typeface="Wingdings 2" charset="2"/>
        <a:buChar char=""/>
        <a:defRPr sz="23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1pPr>
      <a:lvl2pPr marL="720000" indent="-270000" algn="l" defTabSz="457200" rtl="0" eaLnBrk="1" latinLnBrk="0" hangingPunct="1">
        <a:spcBef>
          <a:spcPct val="20000"/>
        </a:spcBef>
        <a:spcAft>
          <a:spcPts val="600"/>
        </a:spcAft>
        <a:buClr>
          <a:schemeClr val="tx2"/>
        </a:buClr>
        <a:buSzPct val="70000"/>
        <a:buFont typeface="Wingdings 2" charset="2"/>
        <a:buChar char=""/>
        <a:defRPr sz="21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2pPr>
      <a:lvl3pPr marL="1026000" indent="-216000" algn="l" defTabSz="457200" rtl="0" eaLnBrk="1" latinLnBrk="0" hangingPunct="1">
        <a:spcBef>
          <a:spcPct val="20000"/>
        </a:spcBef>
        <a:spcAft>
          <a:spcPts val="600"/>
        </a:spcAft>
        <a:buClr>
          <a:schemeClr val="tx2"/>
        </a:buClr>
        <a:buSzPct val="70000"/>
        <a:buFont typeface="Wingdings 2" charset="2"/>
        <a:buChar char=""/>
        <a:defRPr sz="18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3pPr>
      <a:lvl4pPr marL="1386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4pPr>
      <a:lvl5pPr marL="1674000" indent="-216000" algn="l" defTabSz="457200" rtl="0" eaLnBrk="1" latinLnBrk="0" hangingPunct="1">
        <a:spcBef>
          <a:spcPct val="20000"/>
        </a:spcBef>
        <a:spcAft>
          <a:spcPts val="600"/>
        </a:spcAft>
        <a:buClr>
          <a:schemeClr val="tx2"/>
        </a:buClr>
        <a:buSzPct val="70000"/>
        <a:buFont typeface="Wingdings 2" charset="2"/>
        <a:buChar char=""/>
        <a:defRPr sz="16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5pPr>
      <a:lvl6pPr marL="20146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6pPr>
      <a:lvl7pPr marL="24018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7pPr>
      <a:lvl8pPr marL="27890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8pPr>
      <a:lvl9pPr marL="3106200" indent="-228600" algn="l" defTabSz="457200" rtl="0" eaLnBrk="1" latinLnBrk="0" hangingPunct="1">
        <a:spcBef>
          <a:spcPct val="20000"/>
        </a:spcBef>
        <a:spcAft>
          <a:spcPts val="600"/>
        </a:spcAft>
        <a:buClr>
          <a:schemeClr val="tx2"/>
        </a:buClr>
        <a:buSzPct val="70000"/>
        <a:buFont typeface="Wingdings 2" charset="2"/>
        <a:buChar char=""/>
        <a:defRPr sz="1400" kern="1200">
          <a:ln>
            <a:solidFill>
              <a:schemeClr val="bg1">
                <a:lumMod val="75000"/>
                <a:lumOff val="25000"/>
                <a:alpha val="10000"/>
              </a:schemeClr>
            </a:solidFill>
          </a:ln>
          <a:solidFill>
            <a:schemeClr val="tx2"/>
          </a:solidFill>
          <a:effectLst>
            <a:outerShdw blurRad="9525" dist="25400" dir="14640000" algn="tl" rotWithShape="0">
              <a:schemeClr val="bg1">
                <a:alpha val="30000"/>
              </a:schemeClr>
            </a:outerShdw>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hemeOverride" Target="../theme/themeOverride1.xml"/><Relationship Id="rId5" Type="http://schemas.openxmlformats.org/officeDocument/2006/relationships/image" Target="../media/image6.jpeg"/><Relationship Id="rId4" Type="http://schemas.openxmlformats.org/officeDocument/2006/relationships/image" Target="../media/image1.jpeg"/></Relationships>
</file>

<file path=ppt/slides/_rels/slide10.xml.rels><?xml version="1.0" encoding="UTF-8" standalone="yes"?>
<Relationships xmlns="http://schemas.openxmlformats.org/package/2006/relationships"><Relationship Id="rId3" Type="http://schemas.openxmlformats.org/officeDocument/2006/relationships/hyperlink" Target="https://blocs.xtec.cat/llatijuridic/category/dret-roma/page/2/" TargetMode="External"/><Relationship Id="rId2" Type="http://schemas.openxmlformats.org/officeDocument/2006/relationships/image" Target="../media/image10.jpg"/><Relationship Id="rId1" Type="http://schemas.openxmlformats.org/officeDocument/2006/relationships/slideLayout" Target="../slideLayouts/slideLayout8.xml"/><Relationship Id="rId4" Type="http://schemas.openxmlformats.org/officeDocument/2006/relationships/hyperlink" Target="https://creativecommons.org/licenses/by-nc-sa/3.0/"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paisajevegetal.blogspot.com/2010/08/colombres-la-huella-indiana.html" TargetMode="External"/><Relationship Id="rId2" Type="http://schemas.openxmlformats.org/officeDocument/2006/relationships/image" Target="../media/image11.JPG"/><Relationship Id="rId1" Type="http://schemas.openxmlformats.org/officeDocument/2006/relationships/slideLayout" Target="../slideLayouts/slideLayout10.xml"/><Relationship Id="rId4" Type="http://schemas.openxmlformats.org/officeDocument/2006/relationships/hyperlink" Target="https://creativecommons.org/licenses/by-nc-nd/3.0/"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hyperlink" Target="https://orgullocalentano.blogspot.com/2014/11/de-como-el-agrarismo-hizo-tlapehuala.html" TargetMode="External"/><Relationship Id="rId2" Type="http://schemas.openxmlformats.org/officeDocument/2006/relationships/image" Target="../media/image12.jpg"/><Relationship Id="rId1" Type="http://schemas.openxmlformats.org/officeDocument/2006/relationships/slideLayout" Target="../slideLayouts/slideLayout4.xml"/><Relationship Id="rId4" Type="http://schemas.openxmlformats.org/officeDocument/2006/relationships/hyperlink" Target="https://creativecommons.org/licenses/by-nc-sa/3.0/"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pixabay.com/es/corona-rey-real-pr%C3%ADncipe-304898/" TargetMode="External"/><Relationship Id="rId2" Type="http://schemas.openxmlformats.org/officeDocument/2006/relationships/image" Target="../media/image13.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xml"/><Relationship Id="rId1" Type="http://schemas.openxmlformats.org/officeDocument/2006/relationships/themeOverride" Target="../theme/themeOverride2.xml"/><Relationship Id="rId5" Type="http://schemas.openxmlformats.org/officeDocument/2006/relationships/image" Target="../media/image7.jpeg"/><Relationship Id="rId4" Type="http://schemas.openxmlformats.org/officeDocument/2006/relationships/image" Target="../media/image1.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3" Type="http://schemas.openxmlformats.org/officeDocument/2006/relationships/hyperlink" Target="https://administracion-concursal.blogspot.com/2014/08/" TargetMode="External"/><Relationship Id="rId2" Type="http://schemas.openxmlformats.org/officeDocument/2006/relationships/image" Target="../media/image14.jpg"/><Relationship Id="rId1" Type="http://schemas.openxmlformats.org/officeDocument/2006/relationships/slideLayout" Target="../slideLayouts/slideLayout4.xml"/><Relationship Id="rId4" Type="http://schemas.openxmlformats.org/officeDocument/2006/relationships/hyperlink" Target="https://creativecommons.org/licenses/by-nd/3.0/"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hyperlink" Target="https://umaipur.uprrp.edu/index.php/2020/03/13/cual-es-el-idioma-de-la-comunicacion-cientifica/" TargetMode="External"/><Relationship Id="rId2" Type="http://schemas.openxmlformats.org/officeDocument/2006/relationships/image" Target="../media/image8.jpg"/><Relationship Id="rId1" Type="http://schemas.openxmlformats.org/officeDocument/2006/relationships/slideLayout" Target="../slideLayouts/slideLayout13.xml"/><Relationship Id="rId4" Type="http://schemas.openxmlformats.org/officeDocument/2006/relationships/hyperlink" Target="https://creativecommons.org/licenses/by-nc-sa/3.0/"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es.wikipedia.org/wiki/Historia_de_Atenas" TargetMode="External"/><Relationship Id="rId2" Type="http://schemas.openxmlformats.org/officeDocument/2006/relationships/image" Target="../media/image9.JPG"/><Relationship Id="rId1" Type="http://schemas.openxmlformats.org/officeDocument/2006/relationships/slideLayout" Target="../slideLayouts/slideLayout9.xml"/><Relationship Id="rId4" Type="http://schemas.openxmlformats.org/officeDocument/2006/relationships/hyperlink" Target="https://creativecommons.org/licenses/by-sa/3.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F8A1C807-B9AD-4C9B-BF9F-60F03428998E}"/>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1" y="-285740"/>
            <a:ext cx="12192001" cy="6857990"/>
          </a:xfrm>
          <a:prstGeom prst="rect">
            <a:avLst/>
          </a:prstGeom>
        </p:spPr>
      </p:pic>
      <p:sp useBgFill="1">
        <p:nvSpPr>
          <p:cNvPr id="103" name="Forma libre 5">
            <a:extLst>
              <a:ext uri="{FF2B5EF4-FFF2-40B4-BE49-F238E27FC236}">
                <a16:creationId xmlns:a16="http://schemas.microsoft.com/office/drawing/2014/main" id="{FE469E50-3893-4ED6-92BA-2985C32B0CA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auto">
          <a:xfrm rot="5400000">
            <a:off x="7131809" y="1385982"/>
            <a:ext cx="4031414" cy="4100418"/>
          </a:xfrm>
          <a:custGeom>
            <a:avLst/>
            <a:gdLst>
              <a:gd name="T0" fmla="*/ 1577 w 1601"/>
              <a:gd name="T1" fmla="*/ 0 h 696"/>
              <a:gd name="T2" fmla="*/ 833 w 1601"/>
              <a:gd name="T3" fmla="*/ 0 h 696"/>
              <a:gd name="T4" fmla="*/ 768 w 1601"/>
              <a:gd name="T5" fmla="*/ 0 h 696"/>
              <a:gd name="T6" fmla="*/ 24 w 1601"/>
              <a:gd name="T7" fmla="*/ 0 h 696"/>
              <a:gd name="T8" fmla="*/ 0 w 1601"/>
              <a:gd name="T9" fmla="*/ 27 h 696"/>
              <a:gd name="T10" fmla="*/ 0 w 1601"/>
              <a:gd name="T11" fmla="*/ 669 h 696"/>
              <a:gd name="T12" fmla="*/ 24 w 1601"/>
              <a:gd name="T13" fmla="*/ 696 h 696"/>
              <a:gd name="T14" fmla="*/ 768 w 1601"/>
              <a:gd name="T15" fmla="*/ 696 h 696"/>
              <a:gd name="T16" fmla="*/ 833 w 1601"/>
              <a:gd name="T17" fmla="*/ 696 h 696"/>
              <a:gd name="T18" fmla="*/ 1577 w 1601"/>
              <a:gd name="T19" fmla="*/ 696 h 696"/>
              <a:gd name="T20" fmla="*/ 1601 w 1601"/>
              <a:gd name="T21" fmla="*/ 669 h 696"/>
              <a:gd name="T22" fmla="*/ 1601 w 1601"/>
              <a:gd name="T23" fmla="*/ 27 h 696"/>
              <a:gd name="T24" fmla="*/ 1577 w 1601"/>
              <a:gd name="T25" fmla="*/ 0 h 6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1" h="696">
                <a:moveTo>
                  <a:pt x="1577" y="0"/>
                </a:moveTo>
                <a:cubicBezTo>
                  <a:pt x="833" y="0"/>
                  <a:pt x="833" y="0"/>
                  <a:pt x="833" y="0"/>
                </a:cubicBezTo>
                <a:cubicBezTo>
                  <a:pt x="768" y="0"/>
                  <a:pt x="768" y="0"/>
                  <a:pt x="768" y="0"/>
                </a:cubicBezTo>
                <a:cubicBezTo>
                  <a:pt x="24" y="0"/>
                  <a:pt x="24" y="0"/>
                  <a:pt x="24" y="0"/>
                </a:cubicBezTo>
                <a:cubicBezTo>
                  <a:pt x="11" y="0"/>
                  <a:pt x="0" y="12"/>
                  <a:pt x="0" y="27"/>
                </a:cubicBezTo>
                <a:cubicBezTo>
                  <a:pt x="0" y="669"/>
                  <a:pt x="0" y="669"/>
                  <a:pt x="0" y="669"/>
                </a:cubicBezTo>
                <a:cubicBezTo>
                  <a:pt x="0" y="684"/>
                  <a:pt x="11" y="696"/>
                  <a:pt x="24" y="696"/>
                </a:cubicBezTo>
                <a:cubicBezTo>
                  <a:pt x="768" y="696"/>
                  <a:pt x="768" y="696"/>
                  <a:pt x="768" y="696"/>
                </a:cubicBezTo>
                <a:cubicBezTo>
                  <a:pt x="833" y="696"/>
                  <a:pt x="833" y="696"/>
                  <a:pt x="833" y="696"/>
                </a:cubicBezTo>
                <a:cubicBezTo>
                  <a:pt x="1577" y="696"/>
                  <a:pt x="1577" y="696"/>
                  <a:pt x="1577" y="696"/>
                </a:cubicBezTo>
                <a:cubicBezTo>
                  <a:pt x="1590" y="696"/>
                  <a:pt x="1601" y="684"/>
                  <a:pt x="1601" y="669"/>
                </a:cubicBezTo>
                <a:cubicBezTo>
                  <a:pt x="1601" y="27"/>
                  <a:pt x="1601" y="27"/>
                  <a:pt x="1601" y="27"/>
                </a:cubicBezTo>
                <a:cubicBezTo>
                  <a:pt x="1601" y="12"/>
                  <a:pt x="1590" y="0"/>
                  <a:pt x="1577" y="0"/>
                </a:cubicBezTo>
                <a:close/>
              </a:path>
            </a:pathLst>
          </a:custGeom>
          <a:ln>
            <a:noFill/>
          </a:ln>
          <a:effectLst>
            <a:outerShdw blurRad="50800" dist="38100" dir="5400000" algn="tl" rotWithShape="0">
              <a:srgbClr val="000000">
                <a:alpha val="43000"/>
              </a:srgbClr>
            </a:outerShdw>
          </a:effectLst>
          <a:extLst>
            <a:ext uri="{91240B29-F687-4f45-9708-019B960494DF}">
              <a14:hiddenLine xmlns="" xmlns:a14="http://schemas.microsoft.com/office/drawing/2010/main" xmlns:a16="http://schemas.microsoft.com/office/drawing/2014/main" xmlns:p14="http://schemas.microsoft.com/office/powerpoint/2010/main" w="9525">
                <a:solidFill>
                  <a:srgbClr val="000000"/>
                </a:solidFill>
                <a:round/>
                <a:headEnd/>
                <a:tailEnd/>
              </a14:hiddenLine>
            </a:ext>
          </a:extLst>
        </p:spPr>
        <p:txBody>
          <a:bodyPr vert="horz" wrap="square" lIns="91440" tIns="45720" rIns="91440" bIns="45720" numCol="1" rtlCol="0"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dirty="0">
              <a:ln>
                <a:noFill/>
              </a:ln>
              <a:solidFill>
                <a:prstClr val="white"/>
              </a:solidFill>
              <a:effectLst/>
              <a:uLnTx/>
              <a:uFillTx/>
              <a:latin typeface="Goudy Old Style"/>
              <a:ea typeface="+mn-ea"/>
              <a:cs typeface="+mn-cs"/>
            </a:endParaRPr>
          </a:p>
        </p:txBody>
      </p:sp>
      <p:sp>
        <p:nvSpPr>
          <p:cNvPr id="2" name="Título 1">
            <a:extLst>
              <a:ext uri="{FF2B5EF4-FFF2-40B4-BE49-F238E27FC236}">
                <a16:creationId xmlns:a16="http://schemas.microsoft.com/office/drawing/2014/main" id="{0D1F047C-C727-42A7-85C5-68C5AA1B1A93}"/>
              </a:ext>
            </a:extLst>
          </p:cNvPr>
          <p:cNvSpPr>
            <a:spLocks noGrp="1"/>
          </p:cNvSpPr>
          <p:nvPr>
            <p:ph type="ctrTitle"/>
          </p:nvPr>
        </p:nvSpPr>
        <p:spPr>
          <a:xfrm>
            <a:off x="7296150" y="1673524"/>
            <a:ext cx="3578885" cy="3336626"/>
          </a:xfrm>
        </p:spPr>
        <p:txBody>
          <a:bodyPr rtlCol="0">
            <a:normAutofit/>
          </a:bodyPr>
          <a:lstStyle/>
          <a:p>
            <a:pPr algn="l"/>
            <a:r>
              <a:rPr lang="es-MX" sz="4000" dirty="0"/>
              <a:t>EL FENÓMENO ELECTORAL</a:t>
            </a:r>
          </a:p>
        </p:txBody>
      </p:sp>
    </p:spTree>
    <p:extLst>
      <p:ext uri="{BB962C8B-B14F-4D97-AF65-F5344CB8AC3E}">
        <p14:creationId xmlns:p14="http://schemas.microsoft.com/office/powerpoint/2010/main" val="416788423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
            <a:extLst>
              <a:ext uri="{FF2B5EF4-FFF2-40B4-BE49-F238E27FC236}">
                <a16:creationId xmlns:a16="http://schemas.microsoft.com/office/drawing/2014/main" id="{402E6D4C-7508-D260-8731-36C5CAE34F30}"/>
              </a:ext>
            </a:extLst>
          </p:cNvPr>
          <p:cNvSpPr>
            <a:spLocks noGrp="1"/>
          </p:cNvSpPr>
          <p:nvPr>
            <p:ph type="title"/>
          </p:nvPr>
        </p:nvSpPr>
        <p:spPr>
          <a:xfrm>
            <a:off x="913795" y="609600"/>
            <a:ext cx="3706889" cy="1821918"/>
          </a:xfrm>
        </p:spPr>
        <p:txBody>
          <a:bodyPr>
            <a:normAutofit/>
          </a:bodyPr>
          <a:lstStyle/>
          <a:p>
            <a:r>
              <a:rPr lang="es-MX" sz="3600" dirty="0"/>
              <a:t>Del mundo clásico al romano</a:t>
            </a:r>
            <a:endParaRPr lang="en-US" sz="3600" dirty="0"/>
          </a:p>
        </p:txBody>
      </p:sp>
      <p:pic>
        <p:nvPicPr>
          <p:cNvPr id="6" name="Marcador de posición de imagen 5">
            <a:extLst>
              <a:ext uri="{FF2B5EF4-FFF2-40B4-BE49-F238E27FC236}">
                <a16:creationId xmlns:a16="http://schemas.microsoft.com/office/drawing/2014/main" id="{0F5C53AC-0B60-5AF1-2B3D-2246842F5E1B}"/>
              </a:ext>
            </a:extLst>
          </p:cNvPr>
          <p:cNvPicPr>
            <a:picLocks noGrp="1" noChangeAspect="1"/>
          </p:cNvPicPr>
          <p:nvPr>
            <p:ph idx="1"/>
          </p:nvPr>
        </p:nvPicPr>
        <p:blipFill>
          <a:blip r:embed="rId2">
            <a:extLst>
              <a:ext uri="{837473B0-CC2E-450A-ABE3-18F120FF3D39}">
                <a1611:picAttrSrcUrl xmlns:a1611="http://schemas.microsoft.com/office/drawing/2016/11/main" r:id="rId3"/>
              </a:ext>
            </a:extLst>
          </a:blip>
          <a:srcRect l="21150" r="23315" b="1"/>
          <a:stretch>
            <a:fillRect/>
          </a:stretch>
        </p:blipFill>
        <p:spPr>
          <a:xfrm>
            <a:off x="4855633" y="609600"/>
            <a:ext cx="6411924" cy="5080001"/>
          </a:xfrm>
          <a:noFill/>
        </p:spPr>
      </p:pic>
      <p:sp>
        <p:nvSpPr>
          <p:cNvPr id="7" name="CuadroTexto 6">
            <a:extLst>
              <a:ext uri="{FF2B5EF4-FFF2-40B4-BE49-F238E27FC236}">
                <a16:creationId xmlns:a16="http://schemas.microsoft.com/office/drawing/2014/main" id="{EB849EEA-EFAA-FAD1-319E-E82433F9874E}"/>
              </a:ext>
            </a:extLst>
          </p:cNvPr>
          <p:cNvSpPr txBox="1"/>
          <p:nvPr/>
        </p:nvSpPr>
        <p:spPr>
          <a:xfrm>
            <a:off x="8803421" y="5489546"/>
            <a:ext cx="2464136" cy="200055"/>
          </a:xfrm>
          <a:prstGeom prst="rect">
            <a:avLst/>
          </a:prstGeom>
          <a:solidFill>
            <a:srgbClr val="000000"/>
          </a:solidFill>
        </p:spPr>
        <p:txBody>
          <a:bodyPr wrap="none" rtlCol="0">
            <a:spAutoFit/>
          </a:bodyPr>
          <a:lstStyle/>
          <a:p>
            <a:pPr algn="r">
              <a:spcAft>
                <a:spcPts val="600"/>
              </a:spcAft>
            </a:pPr>
            <a:r>
              <a:rPr lang="es-MX" sz="700">
                <a:solidFill>
                  <a:srgbClr val="FFFFFF"/>
                </a:solidFill>
                <a:hlinkClick r:id="rId3" tooltip="https://blocs.xtec.cat/llatijuridic/category/dret-roma/page/2/">
                  <a:extLst>
                    <a:ext uri="{A12FA001-AC4F-418D-AE19-62706E023703}">
                      <ahyp:hlinkClr xmlns:ahyp="http://schemas.microsoft.com/office/drawing/2018/hyperlinkcolor" val="tx"/>
                    </a:ext>
                  </a:extLst>
                </a:hlinkClick>
              </a:rPr>
              <a:t>Esta foto</a:t>
            </a:r>
            <a:r>
              <a:rPr lang="es-MX" sz="700">
                <a:solidFill>
                  <a:srgbClr val="FFFFFF"/>
                </a:solidFill>
              </a:rPr>
              <a:t> de Autor desconocido está bajo licencia </a:t>
            </a:r>
            <a:r>
              <a:rPr lang="es-MX"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s-MX" sz="700">
              <a:solidFill>
                <a:srgbClr val="FFFFFF"/>
              </a:solidFill>
            </a:endParaRPr>
          </a:p>
        </p:txBody>
      </p:sp>
      <p:sp>
        <p:nvSpPr>
          <p:cNvPr id="8" name="Rectangle 1">
            <a:extLst>
              <a:ext uri="{FF2B5EF4-FFF2-40B4-BE49-F238E27FC236}">
                <a16:creationId xmlns:a16="http://schemas.microsoft.com/office/drawing/2014/main" id="{B50A92CB-2D23-C51D-5185-470930C737DC}"/>
              </a:ext>
            </a:extLst>
          </p:cNvPr>
          <p:cNvSpPr>
            <a:spLocks noGrp="1" noChangeArrowheads="1"/>
          </p:cNvSpPr>
          <p:nvPr>
            <p:ph type="body" sz="half" idx="2"/>
          </p:nvPr>
        </p:nvSpPr>
        <p:spPr bwMode="auto">
          <a:xfrm>
            <a:off x="206947" y="2882328"/>
            <a:ext cx="4413737"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2400" b="0" i="0" u="none" strike="noStrike" cap="none" normalizeH="0" baseline="0" dirty="0">
                <a:ln>
                  <a:noFill/>
                </a:ln>
                <a:solidFill>
                  <a:schemeClr val="tx1"/>
                </a:solidFill>
                <a:effectLst/>
                <a:latin typeface="Arial" panose="020B0604020202020204" pitchFamily="34" charset="0"/>
              </a:rPr>
              <a:t>Roma institucionalizó la ciudadanía.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2400" b="0" i="0" u="none" strike="noStrike" cap="none" normalizeH="0" baseline="0" dirty="0">
                <a:ln>
                  <a:noFill/>
                </a:ln>
                <a:solidFill>
                  <a:schemeClr val="tx1"/>
                </a:solidFill>
                <a:effectLst/>
                <a:latin typeface="Arial" panose="020B0604020202020204" pitchFamily="34" charset="0"/>
              </a:rPr>
              <a:t>Nace el municipio: gobierno local.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2400" b="0" i="0" u="none" strike="noStrike" cap="none" normalizeH="0" baseline="0" dirty="0">
                <a:ln>
                  <a:noFill/>
                </a:ln>
                <a:solidFill>
                  <a:schemeClr val="tx1"/>
                </a:solidFill>
                <a:effectLst/>
                <a:latin typeface="Arial" panose="020B0604020202020204" pitchFamily="34" charset="0"/>
              </a:rPr>
              <a:t>El foro, espacio de deliberación jurídica y política.</a:t>
            </a:r>
          </a:p>
        </p:txBody>
      </p:sp>
    </p:spTree>
    <p:extLst>
      <p:ext uri="{BB962C8B-B14F-4D97-AF65-F5344CB8AC3E}">
        <p14:creationId xmlns:p14="http://schemas.microsoft.com/office/powerpoint/2010/main" val="5923393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AE0934D-961C-6B8F-DF3F-9CE059163F00}"/>
              </a:ext>
            </a:extLst>
          </p:cNvPr>
          <p:cNvSpPr>
            <a:spLocks noGrp="1"/>
          </p:cNvSpPr>
          <p:nvPr>
            <p:ph type="title"/>
          </p:nvPr>
        </p:nvSpPr>
        <p:spPr>
          <a:xfrm>
            <a:off x="914401" y="544327"/>
            <a:ext cx="10353763" cy="1140644"/>
          </a:xfrm>
        </p:spPr>
        <p:txBody>
          <a:bodyPr/>
          <a:lstStyle/>
          <a:p>
            <a:r>
              <a:rPr lang="es-MX" dirty="0"/>
              <a:t>Transmisión a Hispania y América</a:t>
            </a:r>
          </a:p>
        </p:txBody>
      </p:sp>
      <p:sp>
        <p:nvSpPr>
          <p:cNvPr id="4" name="Rectangle 1">
            <a:extLst>
              <a:ext uri="{FF2B5EF4-FFF2-40B4-BE49-F238E27FC236}">
                <a16:creationId xmlns:a16="http://schemas.microsoft.com/office/drawing/2014/main" id="{EA6ABB4E-DBBF-6C61-0A6B-789412078374}"/>
              </a:ext>
            </a:extLst>
          </p:cNvPr>
          <p:cNvSpPr>
            <a:spLocks noGrp="1" noChangeArrowheads="1"/>
          </p:cNvSpPr>
          <p:nvPr>
            <p:ph type="body" sz="half" idx="2"/>
          </p:nvPr>
        </p:nvSpPr>
        <p:spPr bwMode="auto">
          <a:xfrm>
            <a:off x="914401" y="2090172"/>
            <a:ext cx="10674220"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1800" b="0" i="0" u="none" strike="noStrike" cap="none" normalizeH="0" baseline="0" dirty="0">
                <a:ln>
                  <a:noFill/>
                </a:ln>
                <a:solidFill>
                  <a:schemeClr val="tx1"/>
                </a:solidFill>
                <a:effectLst/>
                <a:latin typeface="Arial" panose="020B0604020202020204" pitchFamily="34" charset="0"/>
              </a:rPr>
              <a:t>Influencia visigoda y árabe en el derecho municipal.</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1800" b="0" i="0" u="none" strike="noStrike" cap="none" normalizeH="0" baseline="0" dirty="0">
                <a:ln>
                  <a:noFill/>
                </a:ln>
                <a:solidFill>
                  <a:schemeClr val="tx1"/>
                </a:solidFill>
                <a:effectLst/>
                <a:latin typeface="Arial" panose="020B0604020202020204" pitchFamily="34" charset="0"/>
              </a:rPr>
              <a:t>Alcalde, alguacil, alhóndiga: herencia lingüística y jurídica.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1800" b="0" i="0" u="none" strike="noStrike" cap="none" normalizeH="0" baseline="0" dirty="0">
                <a:ln>
                  <a:noFill/>
                </a:ln>
                <a:solidFill>
                  <a:schemeClr val="tx1"/>
                </a:solidFill>
                <a:effectLst/>
                <a:latin typeface="Arial" panose="020B0604020202020204" pitchFamily="34" charset="0"/>
              </a:rPr>
              <a:t>El modelo viaja a América tras la conquista.</a:t>
            </a:r>
          </a:p>
          <a:p>
            <a:pPr marL="0" marR="0" lvl="0" indent="0" algn="l" defTabSz="914400" rtl="0" eaLnBrk="0" fontAlgn="base" latinLnBrk="0" hangingPunct="0">
              <a:lnSpc>
                <a:spcPct val="100000"/>
              </a:lnSpc>
              <a:spcBef>
                <a:spcPct val="0"/>
              </a:spcBef>
              <a:spcAft>
                <a:spcPct val="0"/>
              </a:spcAft>
              <a:buClrTx/>
              <a:buSzTx/>
              <a:buFontTx/>
              <a:buChar char="•"/>
              <a:tabLst/>
            </a:pPr>
            <a:endParaRPr lang="es-MX" altLang="es-MX" sz="180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endParaRPr kumimoji="0" lang="es-MX" altLang="es-MX" sz="1800" b="0" i="0" u="none" strike="noStrike" cap="none" normalizeH="0" baseline="0" dirty="0">
              <a:ln>
                <a:noFill/>
              </a:ln>
              <a:solidFill>
                <a:schemeClr val="tx1"/>
              </a:solidFill>
              <a:effectLst/>
              <a:latin typeface="Arial" panose="020B0604020202020204" pitchFamily="34" charset="0"/>
            </a:endParaRPr>
          </a:p>
          <a:p>
            <a:pPr algn="l" defTabSz="914400" eaLnBrk="0" fontAlgn="base" hangingPunct="0">
              <a:lnSpc>
                <a:spcPct val="100000"/>
              </a:lnSpc>
              <a:spcBef>
                <a:spcPct val="0"/>
              </a:spcBef>
              <a:spcAft>
                <a:spcPct val="0"/>
              </a:spcAft>
              <a:buClrTx/>
              <a:buSzTx/>
            </a:pPr>
            <a:r>
              <a:rPr lang="es-MX" sz="2000" dirty="0"/>
              <a:t>El derecho árabe aportó instituciones cotidianas que se naturalizaron en la administración española. América recibió no un sistema puro, sino un mosaico de tradiciones jurídicas. Esa mezcla anticipa la complejidad del mundo indiano.</a:t>
            </a:r>
          </a:p>
          <a:p>
            <a:pPr marL="0" marR="0" lvl="0" indent="0" algn="l" defTabSz="914400" rtl="0" eaLnBrk="0" fontAlgn="base" latinLnBrk="0" hangingPunct="0">
              <a:lnSpc>
                <a:spcPct val="100000"/>
              </a:lnSpc>
              <a:spcBef>
                <a:spcPct val="0"/>
              </a:spcBef>
              <a:spcAft>
                <a:spcPct val="0"/>
              </a:spcAft>
              <a:buClrTx/>
              <a:buSzTx/>
              <a:tabLst/>
            </a:pPr>
            <a:endParaRPr kumimoji="0" lang="es-MX" altLang="es-MX"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1260917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C2F13EA-DEC2-B67F-E79D-4EC675F0F933}"/>
              </a:ext>
            </a:extLst>
          </p:cNvPr>
          <p:cNvSpPr>
            <a:spLocks noGrp="1"/>
          </p:cNvSpPr>
          <p:nvPr>
            <p:ph type="title"/>
          </p:nvPr>
        </p:nvSpPr>
        <p:spPr/>
        <p:txBody>
          <a:bodyPr/>
          <a:lstStyle/>
          <a:p>
            <a:r>
              <a:rPr lang="es-MX" dirty="0"/>
              <a:t>EL AYUNTAMIENTO INDIANO</a:t>
            </a:r>
          </a:p>
        </p:txBody>
      </p:sp>
      <p:pic>
        <p:nvPicPr>
          <p:cNvPr id="6" name="Marcador de posición de imagen 5">
            <a:extLst>
              <a:ext uri="{FF2B5EF4-FFF2-40B4-BE49-F238E27FC236}">
                <a16:creationId xmlns:a16="http://schemas.microsoft.com/office/drawing/2014/main" id="{8C99415F-26C5-0C36-DCAA-06924D4282D3}"/>
              </a:ext>
            </a:extLst>
          </p:cNvPr>
          <p:cNvPicPr>
            <a:picLocks noGrp="1" noChangeAspect="1"/>
          </p:cNvPicPr>
          <p:nvPr>
            <p:ph type="pic" idx="1"/>
          </p:nvPr>
        </p:nvPicPr>
        <p:blipFill>
          <a:blip r:embed="rId2">
            <a:extLst>
              <a:ext uri="{837473B0-CC2E-450A-ABE3-18F120FF3D39}">
                <a1611:picAttrSrcUrl xmlns:a1611="http://schemas.microsoft.com/office/drawing/2016/11/main" r:id="rId3"/>
              </a:ext>
            </a:extLst>
          </a:blip>
          <a:srcRect t="19838" b="19838"/>
          <a:stretch>
            <a:fillRect/>
          </a:stretch>
        </p:blipFill>
        <p:spPr/>
      </p:pic>
      <p:sp>
        <p:nvSpPr>
          <p:cNvPr id="7" name="CuadroTexto 6">
            <a:extLst>
              <a:ext uri="{FF2B5EF4-FFF2-40B4-BE49-F238E27FC236}">
                <a16:creationId xmlns:a16="http://schemas.microsoft.com/office/drawing/2014/main" id="{824CB89A-E942-7768-3D27-C1261761856E}"/>
              </a:ext>
            </a:extLst>
          </p:cNvPr>
          <p:cNvSpPr txBox="1"/>
          <p:nvPr/>
        </p:nvSpPr>
        <p:spPr>
          <a:xfrm>
            <a:off x="1169349" y="4220680"/>
            <a:ext cx="9845346" cy="230832"/>
          </a:xfrm>
          <a:prstGeom prst="rect">
            <a:avLst/>
          </a:prstGeom>
          <a:noFill/>
        </p:spPr>
        <p:txBody>
          <a:bodyPr wrap="square" rtlCol="0">
            <a:spAutoFit/>
          </a:bodyPr>
          <a:lstStyle/>
          <a:p>
            <a:r>
              <a:rPr lang="es-MX" sz="900">
                <a:hlinkClick r:id="rId3" tooltip="https://paisajevegetal.blogspot.com/2010/08/colombres-la-huella-indiana.html"/>
              </a:rPr>
              <a:t>Esta foto</a:t>
            </a:r>
            <a:r>
              <a:rPr lang="es-MX" sz="900"/>
              <a:t> de Autor desconocido está bajo licencia </a:t>
            </a:r>
            <a:r>
              <a:rPr lang="es-MX" sz="900">
                <a:hlinkClick r:id="rId4" tooltip="https://creativecommons.org/licenses/by-nc-nd/3.0/"/>
              </a:rPr>
              <a:t>CC BY-NC-ND</a:t>
            </a:r>
            <a:endParaRPr lang="es-MX" sz="900"/>
          </a:p>
        </p:txBody>
      </p:sp>
      <p:sp>
        <p:nvSpPr>
          <p:cNvPr id="8" name="Rectangle 1">
            <a:extLst>
              <a:ext uri="{FF2B5EF4-FFF2-40B4-BE49-F238E27FC236}">
                <a16:creationId xmlns:a16="http://schemas.microsoft.com/office/drawing/2014/main" id="{1E188883-D441-8901-B2BB-F283F95BB8BD}"/>
              </a:ext>
            </a:extLst>
          </p:cNvPr>
          <p:cNvSpPr>
            <a:spLocks noGrp="1" noChangeArrowheads="1"/>
          </p:cNvSpPr>
          <p:nvPr>
            <p:ph type="body" sz="half" idx="2"/>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1800" b="0" i="0" u="none" strike="noStrike" cap="none" normalizeH="0" baseline="0">
                <a:ln>
                  <a:noFill/>
                </a:ln>
                <a:solidFill>
                  <a:schemeClr val="tx1"/>
                </a:solidFill>
                <a:effectLst/>
                <a:latin typeface="Arial" panose="020B0604020202020204" pitchFamily="34" charset="0"/>
              </a:rPr>
              <a:t>Órgano local de gobierno en América.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1800" b="0" i="0" u="none" strike="noStrike" cap="none" normalizeH="0" baseline="0">
                <a:ln>
                  <a:noFill/>
                </a:ln>
                <a:solidFill>
                  <a:schemeClr val="tx1"/>
                </a:solidFill>
                <a:effectLst/>
                <a:latin typeface="Arial" panose="020B0604020202020204" pitchFamily="34" charset="0"/>
              </a:rPr>
              <a:t>Trasplante del modelo castellano.</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1800" b="0" i="0" u="none" strike="noStrike" cap="none" normalizeH="0" baseline="0">
                <a:ln>
                  <a:noFill/>
                </a:ln>
                <a:solidFill>
                  <a:schemeClr val="tx1"/>
                </a:solidFill>
                <a:effectLst/>
                <a:latin typeface="Arial" panose="020B0604020202020204" pitchFamily="34" charset="0"/>
              </a:rPr>
              <a:t>Primeros cabildos: Santo Domingo, México, Lima.</a:t>
            </a:r>
          </a:p>
        </p:txBody>
      </p:sp>
    </p:spTree>
    <p:extLst>
      <p:ext uri="{BB962C8B-B14F-4D97-AF65-F5344CB8AC3E}">
        <p14:creationId xmlns:p14="http://schemas.microsoft.com/office/powerpoint/2010/main" val="342550092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texto 2">
            <a:extLst>
              <a:ext uri="{FF2B5EF4-FFF2-40B4-BE49-F238E27FC236}">
                <a16:creationId xmlns:a16="http://schemas.microsoft.com/office/drawing/2014/main" id="{69E150FF-8A93-570F-972D-AFBA2BDD9452}"/>
              </a:ext>
            </a:extLst>
          </p:cNvPr>
          <p:cNvSpPr>
            <a:spLocks noGrp="1"/>
          </p:cNvSpPr>
          <p:nvPr>
            <p:ph type="body" sz="half" idx="2"/>
          </p:nvPr>
        </p:nvSpPr>
        <p:spPr>
          <a:xfrm>
            <a:off x="1116994" y="1030514"/>
            <a:ext cx="10353763" cy="3402149"/>
          </a:xfrm>
        </p:spPr>
        <p:txBody>
          <a:bodyPr>
            <a:normAutofit/>
          </a:bodyPr>
          <a:lstStyle/>
          <a:p>
            <a:r>
              <a:rPr lang="es-MX" sz="2000" dirty="0"/>
              <a:t>El ayuntamiento fue el pilar de la vida urbana colonial. Representó tanto la autoridad real como los intereses locales. Su estudio revela cómo se adaptaron las estructuras europeas a las realidades americanas.</a:t>
            </a:r>
          </a:p>
        </p:txBody>
      </p:sp>
    </p:spTree>
    <p:extLst>
      <p:ext uri="{BB962C8B-B14F-4D97-AF65-F5344CB8AC3E}">
        <p14:creationId xmlns:p14="http://schemas.microsoft.com/office/powerpoint/2010/main" val="3817756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78522704-7D74-9C1E-4251-443F533BA2A3}"/>
              </a:ext>
            </a:extLst>
          </p:cNvPr>
          <p:cNvSpPr>
            <a:spLocks noGrp="1"/>
          </p:cNvSpPr>
          <p:nvPr>
            <p:ph type="title"/>
          </p:nvPr>
        </p:nvSpPr>
        <p:spPr>
          <a:xfrm>
            <a:off x="1446212" y="609600"/>
            <a:ext cx="9302752" cy="1349829"/>
          </a:xfrm>
        </p:spPr>
        <p:txBody>
          <a:bodyPr/>
          <a:lstStyle/>
          <a:p>
            <a:r>
              <a:rPr lang="es-MX" dirty="0"/>
              <a:t>Composición y cargos</a:t>
            </a:r>
          </a:p>
        </p:txBody>
      </p:sp>
      <p:sp>
        <p:nvSpPr>
          <p:cNvPr id="5" name="Marcador de texto 4">
            <a:extLst>
              <a:ext uri="{FF2B5EF4-FFF2-40B4-BE49-F238E27FC236}">
                <a16:creationId xmlns:a16="http://schemas.microsoft.com/office/drawing/2014/main" id="{6AF017BA-9B83-A74E-1775-A59D77CCF0A4}"/>
              </a:ext>
            </a:extLst>
          </p:cNvPr>
          <p:cNvSpPr>
            <a:spLocks noGrp="1"/>
          </p:cNvSpPr>
          <p:nvPr>
            <p:ph type="body" sz="half" idx="2"/>
          </p:nvPr>
        </p:nvSpPr>
        <p:spPr/>
        <p:txBody>
          <a:bodyPr>
            <a:normAutofit/>
          </a:bodyPr>
          <a:lstStyle/>
          <a:p>
            <a:r>
              <a:rPr lang="es-MX" sz="2000" dirty="0"/>
              <a:t>El cabildo reunía a los vecinos notables. Era un espacio masculino, excluyente y jerarquizado, pero también un laboratorio de administración pública. Allí se ejercitaban las primeras formas de representación local.</a:t>
            </a:r>
          </a:p>
        </p:txBody>
      </p:sp>
      <p:sp>
        <p:nvSpPr>
          <p:cNvPr id="7" name="Rectangle 1">
            <a:extLst>
              <a:ext uri="{FF2B5EF4-FFF2-40B4-BE49-F238E27FC236}">
                <a16:creationId xmlns:a16="http://schemas.microsoft.com/office/drawing/2014/main" id="{71842809-1BEC-ED3A-6C43-4BF86CD0D13C}"/>
              </a:ext>
            </a:extLst>
          </p:cNvPr>
          <p:cNvSpPr>
            <a:spLocks noGrp="1" noChangeArrowheads="1"/>
          </p:cNvSpPr>
          <p:nvPr>
            <p:ph type="body" sz="half" idx="13"/>
          </p:nvPr>
        </p:nvSpPr>
        <p:spPr bwMode="auto">
          <a:xfrm>
            <a:off x="1720850" y="1958975"/>
            <a:ext cx="8751888" cy="218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1800" b="0" i="0" u="none" strike="noStrike" cap="none" normalizeH="0" baseline="0" dirty="0">
                <a:ln>
                  <a:noFill/>
                </a:ln>
                <a:solidFill>
                  <a:schemeClr val="tx1"/>
                </a:solidFill>
                <a:effectLst/>
                <a:latin typeface="Arial" panose="020B0604020202020204" pitchFamily="34" charset="0"/>
              </a:rPr>
              <a:t>Alcaldes ordinarios.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1800" b="0" i="0" u="none" strike="noStrike" cap="none" normalizeH="0" baseline="0" dirty="0">
                <a:ln>
                  <a:noFill/>
                </a:ln>
                <a:solidFill>
                  <a:schemeClr val="tx1"/>
                </a:solidFill>
                <a:effectLst/>
                <a:latin typeface="Arial" panose="020B0604020202020204" pitchFamily="34" charset="0"/>
              </a:rPr>
              <a:t>Regidores.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1800" b="0" i="0" u="none" strike="noStrike" cap="none" normalizeH="0" baseline="0" dirty="0">
                <a:ln>
                  <a:noFill/>
                </a:ln>
                <a:solidFill>
                  <a:schemeClr val="tx1"/>
                </a:solidFill>
                <a:effectLst/>
                <a:latin typeface="Arial" panose="020B0604020202020204" pitchFamily="34" charset="0"/>
              </a:rPr>
              <a:t>Escribano, alguacil, mayordomos.</a:t>
            </a:r>
          </a:p>
        </p:txBody>
      </p:sp>
    </p:spTree>
    <p:extLst>
      <p:ext uri="{BB962C8B-B14F-4D97-AF65-F5344CB8AC3E}">
        <p14:creationId xmlns:p14="http://schemas.microsoft.com/office/powerpoint/2010/main" val="341763876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FCD8AC4-9591-6BC8-2C71-B5C9924781AE}"/>
              </a:ext>
            </a:extLst>
          </p:cNvPr>
          <p:cNvSpPr>
            <a:spLocks noGrp="1"/>
          </p:cNvSpPr>
          <p:nvPr>
            <p:ph type="title"/>
          </p:nvPr>
        </p:nvSpPr>
        <p:spPr>
          <a:xfrm>
            <a:off x="913795" y="609600"/>
            <a:ext cx="10353762" cy="1261872"/>
          </a:xfrm>
        </p:spPr>
        <p:txBody>
          <a:bodyPr anchor="ctr">
            <a:normAutofit/>
          </a:bodyPr>
          <a:lstStyle/>
          <a:p>
            <a:r>
              <a:rPr lang="es-MX" dirty="0"/>
              <a:t>Funciones principales</a:t>
            </a:r>
          </a:p>
        </p:txBody>
      </p:sp>
      <p:sp>
        <p:nvSpPr>
          <p:cNvPr id="5" name="Rectangle 1">
            <a:extLst>
              <a:ext uri="{FF2B5EF4-FFF2-40B4-BE49-F238E27FC236}">
                <a16:creationId xmlns:a16="http://schemas.microsoft.com/office/drawing/2014/main" id="{E8C50E9B-6B6D-30CE-80DD-F96405911C14}"/>
              </a:ext>
            </a:extLst>
          </p:cNvPr>
          <p:cNvSpPr>
            <a:spLocks noGrp="1" noChangeArrowheads="1"/>
          </p:cNvSpPr>
          <p:nvPr>
            <p:ph sz="half" idx="1"/>
          </p:nvPr>
        </p:nvSpPr>
        <p:spPr bwMode="auto">
          <a:xfrm>
            <a:off x="913795" y="2076450"/>
            <a:ext cx="4856841" cy="362267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t" anchorCtr="0" compatLnSpc="1">
            <a:prstTxWarp prst="textNoShape">
              <a:avLst/>
            </a:prstTxWarp>
            <a:normAutofit/>
          </a:bodyPr>
          <a:lstStyle/>
          <a:p>
            <a:pPr marL="0" marR="0" lvl="0" indent="0" defTabSz="914400" rtl="0" eaLnBrk="0" fontAlgn="base" latinLnBrk="0" hangingPunct="0">
              <a:lnSpc>
                <a:spcPct val="100000"/>
              </a:lnSpc>
              <a:spcBef>
                <a:spcPct val="0"/>
              </a:spcBef>
              <a:buClrTx/>
              <a:buSzTx/>
              <a:buFontTx/>
              <a:buChar char="•"/>
              <a:tabLst/>
            </a:pPr>
            <a:r>
              <a:rPr kumimoji="0" lang="es-MX" altLang="es-MX" sz="1800" b="0" i="0" u="none" strike="noStrike" cap="none" normalizeH="0" baseline="0" dirty="0">
                <a:effectLst/>
              </a:rPr>
              <a:t>Administración de justicia menor.</a:t>
            </a:r>
          </a:p>
          <a:p>
            <a:pPr marL="0" marR="0" lvl="0" indent="0" defTabSz="914400" rtl="0" eaLnBrk="0" fontAlgn="base" latinLnBrk="0" hangingPunct="0">
              <a:lnSpc>
                <a:spcPct val="100000"/>
              </a:lnSpc>
              <a:spcBef>
                <a:spcPct val="0"/>
              </a:spcBef>
              <a:buClrTx/>
              <a:buSzTx/>
              <a:buFontTx/>
              <a:buChar char="•"/>
              <a:tabLst/>
            </a:pPr>
            <a:r>
              <a:rPr kumimoji="0" lang="es-MX" altLang="es-MX" sz="1800" b="0" i="0" u="none" strike="noStrike" cap="none" normalizeH="0" baseline="0" dirty="0">
                <a:effectLst/>
              </a:rPr>
              <a:t>Cuidado del orden público y abasto.</a:t>
            </a:r>
          </a:p>
          <a:p>
            <a:pPr marL="0" marR="0" lvl="0" indent="0" defTabSz="914400" rtl="0" eaLnBrk="0" fontAlgn="base" latinLnBrk="0" hangingPunct="0">
              <a:lnSpc>
                <a:spcPct val="100000"/>
              </a:lnSpc>
              <a:spcBef>
                <a:spcPct val="0"/>
              </a:spcBef>
              <a:buClrTx/>
              <a:buSzTx/>
              <a:buFontTx/>
              <a:buChar char="•"/>
              <a:tabLst/>
            </a:pPr>
            <a:r>
              <a:rPr kumimoji="0" lang="es-MX" altLang="es-MX" sz="1800" b="0" i="0" u="none" strike="noStrike" cap="none" normalizeH="0" baseline="0" dirty="0">
                <a:effectLst/>
              </a:rPr>
              <a:t>Supervisión de obras y bienes comunales.</a:t>
            </a:r>
          </a:p>
          <a:p>
            <a:pPr marL="0" marR="0" lvl="0" indent="0" defTabSz="914400" rtl="0" eaLnBrk="0" fontAlgn="base" latinLnBrk="0" hangingPunct="0">
              <a:lnSpc>
                <a:spcPct val="100000"/>
              </a:lnSpc>
              <a:spcBef>
                <a:spcPct val="0"/>
              </a:spcBef>
              <a:buClrTx/>
              <a:buSzTx/>
              <a:buFontTx/>
              <a:buChar char="•"/>
              <a:tabLst/>
            </a:pPr>
            <a:endParaRPr lang="es-MX" altLang="es-MX" sz="1800" dirty="0">
              <a:effectLst/>
            </a:endParaRPr>
          </a:p>
          <a:p>
            <a:pPr marL="0" marR="0" lvl="0" indent="0" defTabSz="914400" rtl="0" eaLnBrk="0" fontAlgn="base" latinLnBrk="0" hangingPunct="0">
              <a:lnSpc>
                <a:spcPct val="100000"/>
              </a:lnSpc>
              <a:spcBef>
                <a:spcPct val="0"/>
              </a:spcBef>
              <a:buClrTx/>
              <a:buSzTx/>
              <a:buFontTx/>
              <a:buChar char="•"/>
              <a:tabLst/>
            </a:pPr>
            <a:endParaRPr kumimoji="0" lang="es-MX" altLang="es-MX" sz="1800" b="0" i="0" u="none" strike="noStrike" cap="none" normalizeH="0" baseline="0" dirty="0">
              <a:effectLst/>
            </a:endParaRPr>
          </a:p>
          <a:p>
            <a:pPr lvl="0" defTabSz="914400" eaLnBrk="0" fontAlgn="base" hangingPunct="0">
              <a:lnSpc>
                <a:spcPct val="100000"/>
              </a:lnSpc>
              <a:spcBef>
                <a:spcPct val="0"/>
              </a:spcBef>
              <a:buClrTx/>
              <a:buSzTx/>
            </a:pPr>
            <a:r>
              <a:rPr lang="es-MX" sz="1800" dirty="0"/>
              <a:t>Más allá de sus funciones técnicas, el cabildo moldeó la idea de ciudadanía urbana. Los “vecinos” participaban en decisiones que afectaban a todos, germinando la noción de responsabilidad colectiva.</a:t>
            </a:r>
            <a:endParaRPr kumimoji="0" lang="es-MX" altLang="es-MX" sz="1800" b="0" i="0" u="none" strike="noStrike" cap="none" normalizeH="0" baseline="0" dirty="0">
              <a:effectLst/>
            </a:endParaRPr>
          </a:p>
        </p:txBody>
      </p:sp>
      <p:pic>
        <p:nvPicPr>
          <p:cNvPr id="7" name="Marcador de posición de imagen 6">
            <a:extLst>
              <a:ext uri="{FF2B5EF4-FFF2-40B4-BE49-F238E27FC236}">
                <a16:creationId xmlns:a16="http://schemas.microsoft.com/office/drawing/2014/main" id="{A877C747-29C7-41E8-93A3-6D6E30F68309}"/>
              </a:ext>
            </a:extLst>
          </p:cNvPr>
          <p:cNvPicPr>
            <a:picLocks noGrp="1" noChangeAspect="1"/>
          </p:cNvPicPr>
          <p:nvPr>
            <p:ph sz="half" idx="2"/>
          </p:nvPr>
        </p:nvPicPr>
        <p:blipFill>
          <a:blip r:embed="rId2">
            <a:extLst>
              <a:ext uri="{837473B0-CC2E-450A-ABE3-18F120FF3D39}">
                <a1611:picAttrSrcUrl xmlns:a1611="http://schemas.microsoft.com/office/drawing/2016/11/main" r:id="rId3"/>
              </a:ext>
            </a:extLst>
          </a:blip>
          <a:stretch>
            <a:fillRect/>
          </a:stretch>
        </p:blipFill>
        <p:spPr>
          <a:xfrm>
            <a:off x="6410716" y="2133253"/>
            <a:ext cx="4856841" cy="3509067"/>
          </a:xfrm>
          <a:noFill/>
        </p:spPr>
      </p:pic>
      <p:sp>
        <p:nvSpPr>
          <p:cNvPr id="8" name="CuadroTexto 7">
            <a:extLst>
              <a:ext uri="{FF2B5EF4-FFF2-40B4-BE49-F238E27FC236}">
                <a16:creationId xmlns:a16="http://schemas.microsoft.com/office/drawing/2014/main" id="{B71533E0-0E6A-E92F-9ECB-876D4726110E}"/>
              </a:ext>
            </a:extLst>
          </p:cNvPr>
          <p:cNvSpPr txBox="1"/>
          <p:nvPr/>
        </p:nvSpPr>
        <p:spPr>
          <a:xfrm>
            <a:off x="8803421" y="5442265"/>
            <a:ext cx="2464136" cy="200055"/>
          </a:xfrm>
          <a:prstGeom prst="rect">
            <a:avLst/>
          </a:prstGeom>
          <a:solidFill>
            <a:srgbClr val="000000"/>
          </a:solidFill>
        </p:spPr>
        <p:txBody>
          <a:bodyPr wrap="none" rtlCol="0">
            <a:spAutoFit/>
          </a:bodyPr>
          <a:lstStyle/>
          <a:p>
            <a:pPr algn="r">
              <a:spcAft>
                <a:spcPts val="600"/>
              </a:spcAft>
            </a:pPr>
            <a:r>
              <a:rPr lang="es-MX" sz="700">
                <a:solidFill>
                  <a:srgbClr val="FFFFFF"/>
                </a:solidFill>
                <a:hlinkClick r:id="rId3" tooltip="https://orgullocalentano.blogspot.com/2014/11/de-como-el-agrarismo-hizo-tlapehuala.html">
                  <a:extLst>
                    <a:ext uri="{A12FA001-AC4F-418D-AE19-62706E023703}">
                      <ahyp:hlinkClr xmlns:ahyp="http://schemas.microsoft.com/office/drawing/2018/hyperlinkcolor" val="tx"/>
                    </a:ext>
                  </a:extLst>
                </a:hlinkClick>
              </a:rPr>
              <a:t>Esta foto</a:t>
            </a:r>
            <a:r>
              <a:rPr lang="es-MX" sz="700">
                <a:solidFill>
                  <a:srgbClr val="FFFFFF"/>
                </a:solidFill>
              </a:rPr>
              <a:t> de Autor desconocido está bajo licencia </a:t>
            </a:r>
            <a:r>
              <a:rPr lang="es-MX" sz="700">
                <a:solidFill>
                  <a:srgbClr val="FFFFFF"/>
                </a:solidFill>
                <a:hlinkClick r:id="rId4" tooltip="https://creativecommons.org/licenses/by-nc-sa/3.0/">
                  <a:extLst>
                    <a:ext uri="{A12FA001-AC4F-418D-AE19-62706E023703}">
                      <ahyp:hlinkClr xmlns:ahyp="http://schemas.microsoft.com/office/drawing/2018/hyperlinkcolor" val="tx"/>
                    </a:ext>
                  </a:extLst>
                </a:hlinkClick>
              </a:rPr>
              <a:t>CC BY-SA-NC</a:t>
            </a:r>
            <a:endParaRPr lang="es-MX" sz="700">
              <a:solidFill>
                <a:srgbClr val="FFFFFF"/>
              </a:solidFill>
            </a:endParaRPr>
          </a:p>
        </p:txBody>
      </p:sp>
    </p:spTree>
    <p:extLst>
      <p:ext uri="{BB962C8B-B14F-4D97-AF65-F5344CB8AC3E}">
        <p14:creationId xmlns:p14="http://schemas.microsoft.com/office/powerpoint/2010/main" val="27587921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1E3F72-D54B-3FED-86F9-8B35587A7A69}"/>
              </a:ext>
            </a:extLst>
          </p:cNvPr>
          <p:cNvSpPr>
            <a:spLocks noGrp="1"/>
          </p:cNvSpPr>
          <p:nvPr>
            <p:ph type="title"/>
          </p:nvPr>
        </p:nvSpPr>
        <p:spPr>
          <a:xfrm>
            <a:off x="913795" y="609600"/>
            <a:ext cx="10353762" cy="1261872"/>
          </a:xfrm>
        </p:spPr>
        <p:txBody>
          <a:bodyPr anchor="ctr">
            <a:normAutofit/>
          </a:bodyPr>
          <a:lstStyle/>
          <a:p>
            <a:r>
              <a:rPr lang="es-MX" dirty="0"/>
              <a:t>Relación con la Corona</a:t>
            </a:r>
          </a:p>
        </p:txBody>
      </p:sp>
      <p:sp>
        <p:nvSpPr>
          <p:cNvPr id="4" name="Rectangle 1">
            <a:extLst>
              <a:ext uri="{FF2B5EF4-FFF2-40B4-BE49-F238E27FC236}">
                <a16:creationId xmlns:a16="http://schemas.microsoft.com/office/drawing/2014/main" id="{2BBBE510-05CD-B7A3-C3A4-502A03D742FF}"/>
              </a:ext>
            </a:extLst>
          </p:cNvPr>
          <p:cNvSpPr>
            <a:spLocks noGrp="1" noChangeArrowheads="1"/>
          </p:cNvSpPr>
          <p:nvPr>
            <p:ph sz="half" idx="1"/>
          </p:nvPr>
        </p:nvSpPr>
        <p:spPr bwMode="auto">
          <a:xfrm>
            <a:off x="913795" y="2076450"/>
            <a:ext cx="4856841" cy="3622671"/>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t" anchorCtr="0" compatLnSpc="1">
            <a:prstTxWarp prst="textNoShape">
              <a:avLst/>
            </a:prstTxWarp>
            <a:normAutofit fontScale="92500" lnSpcReduction="10000"/>
          </a:bodyPr>
          <a:lstStyle/>
          <a:p>
            <a:pPr marL="0" marR="0" lvl="0" indent="0" defTabSz="914400" rtl="0" eaLnBrk="0" fontAlgn="base" latinLnBrk="0" hangingPunct="0">
              <a:spcBef>
                <a:spcPct val="0"/>
              </a:spcBef>
              <a:buClrTx/>
              <a:buSzTx/>
              <a:buFontTx/>
              <a:buChar char="•"/>
              <a:tabLst/>
            </a:pPr>
            <a:r>
              <a:rPr kumimoji="0" lang="es-MX" altLang="es-MX" b="0" i="0" u="none" strike="noStrike" cap="none" normalizeH="0" baseline="0" dirty="0">
                <a:effectLst/>
              </a:rPr>
              <a:t>Dependencia del virrey y de la Audiencia.</a:t>
            </a:r>
          </a:p>
          <a:p>
            <a:pPr marL="0" marR="0" lvl="0" indent="0" defTabSz="914400" rtl="0" eaLnBrk="0" fontAlgn="base" latinLnBrk="0" hangingPunct="0">
              <a:spcBef>
                <a:spcPct val="0"/>
              </a:spcBef>
              <a:buClrTx/>
              <a:buSzTx/>
              <a:buFontTx/>
              <a:buChar char="•"/>
              <a:tabLst/>
            </a:pPr>
            <a:r>
              <a:rPr kumimoji="0" lang="es-MX" altLang="es-MX" b="0" i="0" u="none" strike="noStrike" cap="none" normalizeH="0" baseline="0" dirty="0">
                <a:effectLst/>
              </a:rPr>
              <a:t>Juramento de fidelidad al rey.</a:t>
            </a:r>
          </a:p>
          <a:p>
            <a:pPr marL="0" marR="0" lvl="0" indent="0" defTabSz="914400" rtl="0" eaLnBrk="0" fontAlgn="base" latinLnBrk="0" hangingPunct="0">
              <a:spcBef>
                <a:spcPct val="0"/>
              </a:spcBef>
              <a:buClrTx/>
              <a:buSzTx/>
              <a:buFontTx/>
              <a:buChar char="•"/>
              <a:tabLst/>
            </a:pPr>
            <a:r>
              <a:rPr kumimoji="0" lang="es-MX" altLang="es-MX" b="0" i="0" u="none" strike="noStrike" cap="none" normalizeH="0" baseline="0" dirty="0">
                <a:effectLst/>
              </a:rPr>
              <a:t>Conflictos por autonomía.</a:t>
            </a:r>
          </a:p>
          <a:p>
            <a:pPr marL="0" marR="0" lvl="0" indent="0" defTabSz="914400" rtl="0" eaLnBrk="0" fontAlgn="base" latinLnBrk="0" hangingPunct="0">
              <a:spcBef>
                <a:spcPct val="0"/>
              </a:spcBef>
              <a:buClrTx/>
              <a:buSzTx/>
              <a:buFontTx/>
              <a:buChar char="•"/>
              <a:tabLst/>
            </a:pPr>
            <a:endParaRPr lang="es-MX" altLang="es-MX" dirty="0">
              <a:effectLst/>
            </a:endParaRPr>
          </a:p>
          <a:p>
            <a:pPr marL="0" lvl="0" indent="0" defTabSz="914400" eaLnBrk="0" fontAlgn="base" hangingPunct="0">
              <a:spcBef>
                <a:spcPct val="0"/>
              </a:spcBef>
              <a:buClrTx/>
              <a:buSzTx/>
              <a:buNone/>
            </a:pPr>
            <a:r>
              <a:rPr lang="es-MX" dirty="0"/>
              <a:t>Los cabildos eran la frontera entre lo local y lo imperial. Debían obedecer, pero en la práctica negociaban. Esa tensión entre obediencia y autogobierno explica buena parte del pensamiento político criollo posterior.</a:t>
            </a:r>
            <a:endParaRPr kumimoji="0" lang="es-MX" altLang="es-MX" b="0" i="0" u="none" strike="noStrike" cap="none" normalizeH="0" baseline="0" dirty="0">
              <a:effectLst/>
            </a:endParaRPr>
          </a:p>
        </p:txBody>
      </p:sp>
      <p:pic>
        <p:nvPicPr>
          <p:cNvPr id="7" name="Marcador de posición de imagen 6">
            <a:extLst>
              <a:ext uri="{FF2B5EF4-FFF2-40B4-BE49-F238E27FC236}">
                <a16:creationId xmlns:a16="http://schemas.microsoft.com/office/drawing/2014/main" id="{C800291D-EA7C-3D4E-2685-3FE802CCB215}"/>
              </a:ext>
            </a:extLst>
          </p:cNvPr>
          <p:cNvPicPr>
            <a:picLocks noGrp="1" noChangeAspect="1"/>
          </p:cNvPicPr>
          <p:nvPr>
            <p:ph sz="half" idx="2"/>
          </p:nvPr>
        </p:nvPicPr>
        <p:blipFill>
          <a:blip r:embed="rId2">
            <a:extLst>
              <a:ext uri="{837473B0-CC2E-450A-ABE3-18F120FF3D39}">
                <a1611:picAttrSrcUrl xmlns:a1611="http://schemas.microsoft.com/office/drawing/2016/11/main" r:id="rId3"/>
              </a:ext>
            </a:extLst>
          </a:blip>
          <a:srcRect t="5397" r="-1" b="17107"/>
          <a:stretch>
            <a:fillRect/>
          </a:stretch>
        </p:blipFill>
        <p:spPr>
          <a:xfrm>
            <a:off x="6410716" y="2076451"/>
            <a:ext cx="4856841" cy="3622672"/>
          </a:xfrm>
          <a:noFill/>
        </p:spPr>
      </p:pic>
    </p:spTree>
    <p:extLst>
      <p:ext uri="{BB962C8B-B14F-4D97-AF65-F5344CB8AC3E}">
        <p14:creationId xmlns:p14="http://schemas.microsoft.com/office/powerpoint/2010/main" val="3928753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9955447-C2BA-CCE5-5F29-6DBE45B499F6}"/>
              </a:ext>
            </a:extLst>
          </p:cNvPr>
          <p:cNvSpPr>
            <a:spLocks noGrp="1"/>
          </p:cNvSpPr>
          <p:nvPr>
            <p:ph type="ctrTitle"/>
          </p:nvPr>
        </p:nvSpPr>
        <p:spPr/>
        <p:txBody>
          <a:bodyPr/>
          <a:lstStyle/>
          <a:p>
            <a:r>
              <a:rPr lang="es-MX" dirty="0"/>
              <a:t>Autonomía local y poder criollo</a:t>
            </a:r>
          </a:p>
        </p:txBody>
      </p:sp>
      <p:sp>
        <p:nvSpPr>
          <p:cNvPr id="4" name="Rectangle 1">
            <a:extLst>
              <a:ext uri="{FF2B5EF4-FFF2-40B4-BE49-F238E27FC236}">
                <a16:creationId xmlns:a16="http://schemas.microsoft.com/office/drawing/2014/main" id="{9D6F9658-2A26-923B-5BB6-07F4DECDC79C}"/>
              </a:ext>
            </a:extLst>
          </p:cNvPr>
          <p:cNvSpPr>
            <a:spLocks noGrp="1" noChangeArrowheads="1"/>
          </p:cNvSpPr>
          <p:nvPr>
            <p:ph type="subTitle" idx="1"/>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1800" b="0" i="0" u="none" strike="noStrike" cap="none" normalizeH="0" baseline="0">
                <a:ln>
                  <a:noFill/>
                </a:ln>
                <a:solidFill>
                  <a:schemeClr val="tx1"/>
                </a:solidFill>
                <a:effectLst/>
                <a:latin typeface="Arial" panose="020B0604020202020204" pitchFamily="34" charset="0"/>
              </a:rPr>
              <a:t>Los criollos ocuparon cargos municipales.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1800" b="0" i="0" u="none" strike="noStrike" cap="none" normalizeH="0" baseline="0">
                <a:ln>
                  <a:noFill/>
                </a:ln>
                <a:solidFill>
                  <a:schemeClr val="tx1"/>
                </a:solidFill>
                <a:effectLst/>
                <a:latin typeface="Arial" panose="020B0604020202020204" pitchFamily="34" charset="0"/>
              </a:rPr>
              <a:t>Usaron el cabildo como espacio de influencia.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1800" b="0" i="0" u="none" strike="noStrike" cap="none" normalizeH="0" baseline="0">
                <a:ln>
                  <a:noFill/>
                </a:ln>
                <a:solidFill>
                  <a:schemeClr val="tx1"/>
                </a:solidFill>
                <a:effectLst/>
                <a:latin typeface="Arial" panose="020B0604020202020204" pitchFamily="34" charset="0"/>
              </a:rPr>
              <a:t>Semilla del poder local americano.</a:t>
            </a:r>
          </a:p>
        </p:txBody>
      </p:sp>
    </p:spTree>
    <p:extLst>
      <p:ext uri="{BB962C8B-B14F-4D97-AF65-F5344CB8AC3E}">
        <p14:creationId xmlns:p14="http://schemas.microsoft.com/office/powerpoint/2010/main" val="10839769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D8AF0EC-2719-1AC7-B7F5-9606BFB3AFA2}"/>
              </a:ext>
            </a:extLst>
          </p:cNvPr>
          <p:cNvSpPr>
            <a:spLocks noGrp="1"/>
          </p:cNvSpPr>
          <p:nvPr>
            <p:ph type="title"/>
          </p:nvPr>
        </p:nvSpPr>
        <p:spPr/>
        <p:txBody>
          <a:bodyPr/>
          <a:lstStyle/>
          <a:p>
            <a:r>
              <a:rPr lang="es-MX" dirty="0"/>
              <a:t>Ayuntamiento y sociedad</a:t>
            </a:r>
          </a:p>
        </p:txBody>
      </p:sp>
      <p:sp>
        <p:nvSpPr>
          <p:cNvPr id="4" name="Marcador de texto 3">
            <a:extLst>
              <a:ext uri="{FF2B5EF4-FFF2-40B4-BE49-F238E27FC236}">
                <a16:creationId xmlns:a16="http://schemas.microsoft.com/office/drawing/2014/main" id="{75A014CD-2129-A25F-748E-8009DDCC0DC7}"/>
              </a:ext>
            </a:extLst>
          </p:cNvPr>
          <p:cNvSpPr>
            <a:spLocks noGrp="1"/>
          </p:cNvSpPr>
          <p:nvPr>
            <p:ph type="body" sz="half" idx="2"/>
          </p:nvPr>
        </p:nvSpPr>
        <p:spPr/>
        <p:txBody>
          <a:bodyPr>
            <a:normAutofit/>
          </a:bodyPr>
          <a:lstStyle/>
          <a:p>
            <a:r>
              <a:rPr lang="es-MX" sz="2000" dirty="0"/>
              <a:t>El cabildo colonial reflejaba la estructura social de la época: jerárquica y estratificada. Sin embargo, su existencia abrió grietas por donde se colaron demandas de reconocimiento y participación de sectores subalternos.</a:t>
            </a:r>
          </a:p>
        </p:txBody>
      </p:sp>
      <p:sp>
        <p:nvSpPr>
          <p:cNvPr id="5" name="Rectangle 1">
            <a:extLst>
              <a:ext uri="{FF2B5EF4-FFF2-40B4-BE49-F238E27FC236}">
                <a16:creationId xmlns:a16="http://schemas.microsoft.com/office/drawing/2014/main" id="{C43999A6-6F57-20B6-29C9-4D783FA5AD3E}"/>
              </a:ext>
            </a:extLst>
          </p:cNvPr>
          <p:cNvSpPr>
            <a:spLocks noGrp="1" noChangeArrowheads="1"/>
          </p:cNvSpPr>
          <p:nvPr>
            <p:ph type="body" sz="half" idx="13"/>
          </p:nvPr>
        </p:nvSpPr>
        <p:spPr bwMode="auto">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1800" b="0" i="0" u="none" strike="noStrike" cap="none" normalizeH="0" baseline="0">
                <a:ln>
                  <a:noFill/>
                </a:ln>
                <a:solidFill>
                  <a:schemeClr val="tx1"/>
                </a:solidFill>
                <a:effectLst/>
                <a:latin typeface="Arial" panose="020B0604020202020204" pitchFamily="34" charset="0"/>
              </a:rPr>
              <a:t>Articulaba relaciones entre españoles, indígenas y mestizos.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1800" b="0" i="0" u="none" strike="noStrike" cap="none" normalizeH="0" baseline="0">
                <a:ln>
                  <a:noFill/>
                </a:ln>
                <a:solidFill>
                  <a:schemeClr val="tx1"/>
                </a:solidFill>
                <a:effectLst/>
                <a:latin typeface="Arial" panose="020B0604020202020204" pitchFamily="34" charset="0"/>
              </a:rPr>
              <a:t>Regulaba oficios, mercados y convivencia.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1800" b="0" i="0" u="none" strike="noStrike" cap="none" normalizeH="0" baseline="0">
                <a:ln>
                  <a:noFill/>
                </a:ln>
                <a:solidFill>
                  <a:schemeClr val="tx1"/>
                </a:solidFill>
                <a:effectLst/>
                <a:latin typeface="Arial" panose="020B0604020202020204" pitchFamily="34" charset="0"/>
              </a:rPr>
              <a:t>Representaba jerarquías sociales.</a:t>
            </a:r>
          </a:p>
        </p:txBody>
      </p:sp>
    </p:spTree>
    <p:extLst>
      <p:ext uri="{BB962C8B-B14F-4D97-AF65-F5344CB8AC3E}">
        <p14:creationId xmlns:p14="http://schemas.microsoft.com/office/powerpoint/2010/main" val="123667331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DDB226-EB6C-C844-FB37-36F5A6205ACC}"/>
              </a:ext>
            </a:extLst>
          </p:cNvPr>
          <p:cNvSpPr>
            <a:spLocks noGrp="1"/>
          </p:cNvSpPr>
          <p:nvPr>
            <p:ph type="title"/>
          </p:nvPr>
        </p:nvSpPr>
        <p:spPr>
          <a:xfrm>
            <a:off x="1446212" y="609600"/>
            <a:ext cx="9302752" cy="1143000"/>
          </a:xfrm>
        </p:spPr>
        <p:txBody>
          <a:bodyPr/>
          <a:lstStyle/>
          <a:p>
            <a:r>
              <a:rPr lang="es-MX" dirty="0"/>
              <a:t>Legado institucional</a:t>
            </a:r>
          </a:p>
        </p:txBody>
      </p:sp>
      <p:sp>
        <p:nvSpPr>
          <p:cNvPr id="4" name="Marcador de texto 3">
            <a:extLst>
              <a:ext uri="{FF2B5EF4-FFF2-40B4-BE49-F238E27FC236}">
                <a16:creationId xmlns:a16="http://schemas.microsoft.com/office/drawing/2014/main" id="{6C80F89F-4010-2E27-3C40-DF794CDC3A3D}"/>
              </a:ext>
            </a:extLst>
          </p:cNvPr>
          <p:cNvSpPr>
            <a:spLocks noGrp="1"/>
          </p:cNvSpPr>
          <p:nvPr>
            <p:ph type="body" sz="half" idx="2"/>
          </p:nvPr>
        </p:nvSpPr>
        <p:spPr>
          <a:xfrm>
            <a:off x="913794" y="3429000"/>
            <a:ext cx="10353763" cy="2364849"/>
          </a:xfrm>
        </p:spPr>
        <p:txBody>
          <a:bodyPr/>
          <a:lstStyle/>
          <a:p>
            <a:r>
              <a:rPr lang="es-MX" sz="2400" dirty="0"/>
              <a:t>El municipio libre, consagrado en la Constitución de 1917, es heredero directo del ayuntamiento indiano. Lo que cambió fue su fundamento: de la autoridad real a la soberanía popular. Pero la esencia del gobierno local persiste.</a:t>
            </a:r>
          </a:p>
          <a:p>
            <a:endParaRPr lang="es-MX" dirty="0"/>
          </a:p>
        </p:txBody>
      </p:sp>
      <p:sp>
        <p:nvSpPr>
          <p:cNvPr id="5" name="Rectangle 1">
            <a:extLst>
              <a:ext uri="{FF2B5EF4-FFF2-40B4-BE49-F238E27FC236}">
                <a16:creationId xmlns:a16="http://schemas.microsoft.com/office/drawing/2014/main" id="{89544654-2673-8C6E-8CCB-637039DC6C58}"/>
              </a:ext>
            </a:extLst>
          </p:cNvPr>
          <p:cNvSpPr>
            <a:spLocks noGrp="1" noChangeArrowheads="1"/>
          </p:cNvSpPr>
          <p:nvPr>
            <p:ph type="body" sz="half" idx="13"/>
          </p:nvPr>
        </p:nvSpPr>
        <p:spPr bwMode="auto">
          <a:xfrm>
            <a:off x="1720850" y="1524000"/>
            <a:ext cx="8751888" cy="2619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1800" b="0" i="0" u="none" strike="noStrike" cap="none" normalizeH="0" baseline="0" dirty="0">
                <a:ln>
                  <a:noFill/>
                </a:ln>
                <a:solidFill>
                  <a:schemeClr val="tx1"/>
                </a:solidFill>
                <a:effectLst/>
                <a:latin typeface="Arial" panose="020B0604020202020204" pitchFamily="34" charset="0"/>
              </a:rPr>
              <a:t>Base del municipio moderno.</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1800" b="0" i="0" u="none" strike="noStrike" cap="none" normalizeH="0" baseline="0" dirty="0">
                <a:ln>
                  <a:noFill/>
                </a:ln>
                <a:solidFill>
                  <a:schemeClr val="tx1"/>
                </a:solidFill>
                <a:effectLst/>
                <a:latin typeface="Arial" panose="020B0604020202020204" pitchFamily="34" charset="0"/>
              </a:rPr>
              <a:t>Continuidad del principio de autogobierno.</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1800" b="0" i="0" u="none" strike="noStrike" cap="none" normalizeH="0" baseline="0" dirty="0">
                <a:ln>
                  <a:noFill/>
                </a:ln>
                <a:solidFill>
                  <a:schemeClr val="tx1"/>
                </a:solidFill>
                <a:effectLst/>
                <a:latin typeface="Arial" panose="020B0604020202020204" pitchFamily="34" charset="0"/>
              </a:rPr>
              <a:t>Herencia en la organización territorial mexicana.</a:t>
            </a:r>
          </a:p>
        </p:txBody>
      </p:sp>
    </p:spTree>
    <p:extLst>
      <p:ext uri="{BB962C8B-B14F-4D97-AF65-F5344CB8AC3E}">
        <p14:creationId xmlns:p14="http://schemas.microsoft.com/office/powerpoint/2010/main" val="39433648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4">
            <a:duotone>
              <a:schemeClr val="bg1">
                <a:shade val="80000"/>
                <a:lumMod val="80000"/>
              </a:schemeClr>
              <a:schemeClr val="bg1">
                <a:tint val="98000"/>
              </a:schemeClr>
            </a:duotone>
          </a:blip>
          <a:stretch/>
        </a:blipFill>
        <a:effectLst/>
      </p:bgPr>
    </p:bg>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72B2D6DE-C9B5-4678-91EF-77E85F2350DA}"/>
              </a:ext>
              <a:ext uri="{C183D7F6-B498-43B3-948B-1728B52AA6E4}">
                <adec:decorative xmlns:adec="http://schemas.microsoft.com/office/drawing/2017/decorative" val="1"/>
              </a:ext>
            </a:extLst>
          </p:cNvPr>
          <p:cNvPicPr>
            <a:picLocks noChangeAspect="1"/>
          </p:cNvPicPr>
          <p:nvPr/>
        </p:nvPicPr>
        <p:blipFill rotWithShape="1">
          <a:blip r:embed="rId5">
            <a:extLst>
              <a:ext uri="{28A0092B-C50C-407E-A947-70E740481C1C}">
                <a14:useLocalDpi xmlns:a14="http://schemas.microsoft.com/office/drawing/2010/main" val="0"/>
              </a:ext>
            </a:extLst>
          </a:blip>
          <a:srcRect b="-1"/>
          <a:stretch/>
        </p:blipFill>
        <p:spPr>
          <a:xfrm>
            <a:off x="-8622" y="10"/>
            <a:ext cx="6096000" cy="6857990"/>
          </a:xfrm>
          <a:prstGeom prst="rect">
            <a:avLst/>
          </a:prstGeom>
        </p:spPr>
      </p:pic>
      <p:sp>
        <p:nvSpPr>
          <p:cNvPr id="2" name="Título 1">
            <a:extLst>
              <a:ext uri="{FF2B5EF4-FFF2-40B4-BE49-F238E27FC236}">
                <a16:creationId xmlns:a16="http://schemas.microsoft.com/office/drawing/2014/main" id="{89559F60-4CE1-4E2F-86EA-1B60679F1F4A}"/>
              </a:ext>
            </a:extLst>
          </p:cNvPr>
          <p:cNvSpPr>
            <a:spLocks noGrp="1"/>
          </p:cNvSpPr>
          <p:nvPr>
            <p:ph type="ctrTitle"/>
          </p:nvPr>
        </p:nvSpPr>
        <p:spPr>
          <a:xfrm>
            <a:off x="545123" y="263769"/>
            <a:ext cx="5380892" cy="3334571"/>
          </a:xfrm>
        </p:spPr>
        <p:txBody>
          <a:bodyPr rtlCol="0" anchor="b">
            <a:normAutofit/>
          </a:bodyPr>
          <a:lstStyle/>
          <a:p>
            <a:pPr algn="l"/>
            <a:r>
              <a:rPr lang="es-MX" sz="4000" dirty="0">
                <a:solidFill>
                  <a:schemeClr val="bg1"/>
                </a:solidFill>
              </a:rPr>
              <a:t>Análisis histórico y contemporáneo del fenómeno electoral, el ayuntamiento indiano y el criollismo mestizo.</a:t>
            </a:r>
          </a:p>
        </p:txBody>
      </p:sp>
      <p:sp>
        <p:nvSpPr>
          <p:cNvPr id="24" name="Marcador de posición de contenido 2">
            <a:extLst>
              <a:ext uri="{FF2B5EF4-FFF2-40B4-BE49-F238E27FC236}">
                <a16:creationId xmlns:a16="http://schemas.microsoft.com/office/drawing/2014/main" id="{F260476B-CCA6-412B-A9C5-399C34AE6F05}"/>
              </a:ext>
            </a:extLst>
          </p:cNvPr>
          <p:cNvSpPr>
            <a:spLocks noGrp="1"/>
          </p:cNvSpPr>
          <p:nvPr>
            <p:ph type="subTitle" idx="1"/>
          </p:nvPr>
        </p:nvSpPr>
        <p:spPr>
          <a:xfrm>
            <a:off x="6348045" y="3598340"/>
            <a:ext cx="5591909" cy="2978305"/>
          </a:xfrm>
        </p:spPr>
        <p:txBody>
          <a:bodyPr rtlCol="0" anchor="t">
            <a:normAutofit/>
          </a:bodyPr>
          <a:lstStyle/>
          <a:p>
            <a:pPr marL="36900" lvl="0" algn="just"/>
            <a:r>
              <a:rPr lang="es-MX" sz="2400" dirty="0"/>
              <a:t>La clase recorre el proceso por el cual la participación ciudadana pasó de asambleas locales a instituciones democráticas formales. No se trata solo de historia, sino de entender la democracia como construcción colectiva que combina cultura, derecho y poder.</a:t>
            </a:r>
          </a:p>
        </p:txBody>
      </p:sp>
    </p:spTree>
    <p:extLst>
      <p:ext uri="{BB962C8B-B14F-4D97-AF65-F5344CB8AC3E}">
        <p14:creationId xmlns:p14="http://schemas.microsoft.com/office/powerpoint/2010/main" val="32202356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7003A3C-8892-B90D-5195-152BA06F5EFF}"/>
              </a:ext>
            </a:extLst>
          </p:cNvPr>
          <p:cNvSpPr>
            <a:spLocks noGrp="1"/>
          </p:cNvSpPr>
          <p:nvPr>
            <p:ph type="title"/>
          </p:nvPr>
        </p:nvSpPr>
        <p:spPr>
          <a:xfrm>
            <a:off x="495300" y="419101"/>
            <a:ext cx="4360333" cy="2254250"/>
          </a:xfrm>
        </p:spPr>
        <p:txBody>
          <a:bodyPr>
            <a:normAutofit/>
          </a:bodyPr>
          <a:lstStyle/>
          <a:p>
            <a:r>
              <a:rPr lang="es-MX" sz="3200" dirty="0"/>
              <a:t>EL CRIOLLISMO Y EL PROGRAMA MESTIZO</a:t>
            </a:r>
          </a:p>
        </p:txBody>
      </p:sp>
      <p:sp>
        <p:nvSpPr>
          <p:cNvPr id="4" name="Marcador de texto 3">
            <a:extLst>
              <a:ext uri="{FF2B5EF4-FFF2-40B4-BE49-F238E27FC236}">
                <a16:creationId xmlns:a16="http://schemas.microsoft.com/office/drawing/2014/main" id="{C86EFCB0-7241-262E-882C-7AEC1A707818}"/>
              </a:ext>
            </a:extLst>
          </p:cNvPr>
          <p:cNvSpPr>
            <a:spLocks noGrp="1"/>
          </p:cNvSpPr>
          <p:nvPr>
            <p:ph type="body" sz="half" idx="2"/>
          </p:nvPr>
        </p:nvSpPr>
        <p:spPr>
          <a:xfrm>
            <a:off x="913795" y="2673351"/>
            <a:ext cx="2972405" cy="3016250"/>
          </a:xfrm>
        </p:spPr>
        <p:txBody>
          <a:bodyPr>
            <a:normAutofit fontScale="85000" lnSpcReduction="10000"/>
          </a:bodyPr>
          <a:lstStyle/>
          <a:p>
            <a:pPr algn="just"/>
            <a:r>
              <a:rPr lang="es-MX" sz="2400" dirty="0"/>
              <a:t>El criollismo fue una respuesta identitaria. Los criollos, marginados de los altos cargos, desarrollaron un orgullo americano que más tarde legitimó la independencia. Fue una forma de resistencia cultural y política.</a:t>
            </a:r>
          </a:p>
        </p:txBody>
      </p:sp>
      <p:sp>
        <p:nvSpPr>
          <p:cNvPr id="5" name="Rectangle 1">
            <a:extLst>
              <a:ext uri="{FF2B5EF4-FFF2-40B4-BE49-F238E27FC236}">
                <a16:creationId xmlns:a16="http://schemas.microsoft.com/office/drawing/2014/main" id="{CC046805-F6C0-5EA4-1083-15D8237D2E31}"/>
              </a:ext>
            </a:extLst>
          </p:cNvPr>
          <p:cNvSpPr>
            <a:spLocks noGrp="1" noChangeArrowheads="1"/>
          </p:cNvSpPr>
          <p:nvPr>
            <p:ph idx="1"/>
          </p:nvPr>
        </p:nvSpPr>
        <p:spPr bwMode="auto">
          <a:xfrm>
            <a:off x="4855633" y="2457103"/>
            <a:ext cx="7152920" cy="13849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2800" b="0" i="0" u="none" strike="noStrike" cap="none" normalizeH="0" baseline="0" dirty="0">
                <a:ln>
                  <a:noFill/>
                </a:ln>
                <a:solidFill>
                  <a:schemeClr val="tx1"/>
                </a:solidFill>
                <a:effectLst/>
                <a:latin typeface="Arial" panose="020B0604020202020204" pitchFamily="34" charset="0"/>
              </a:rPr>
              <a:t>Españoles nacidos en América.</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2800" b="0" i="0" u="none" strike="noStrike" cap="none" normalizeH="0" baseline="0" dirty="0">
                <a:ln>
                  <a:noFill/>
                </a:ln>
                <a:solidFill>
                  <a:schemeClr val="tx1"/>
                </a:solidFill>
                <a:effectLst/>
                <a:latin typeface="Arial" panose="020B0604020202020204" pitchFamily="34" charset="0"/>
              </a:rPr>
              <a:t>Identidad diferenciada de los peninsulares.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2800" b="0" i="0" u="none" strike="noStrike" cap="none" normalizeH="0" baseline="0" dirty="0">
                <a:ln>
                  <a:noFill/>
                </a:ln>
                <a:solidFill>
                  <a:schemeClr val="tx1"/>
                </a:solidFill>
                <a:effectLst/>
                <a:latin typeface="Arial" panose="020B0604020202020204" pitchFamily="34" charset="0"/>
              </a:rPr>
              <a:t>Búsqueda de reconocimiento y autonomía.</a:t>
            </a:r>
          </a:p>
        </p:txBody>
      </p:sp>
    </p:spTree>
    <p:extLst>
      <p:ext uri="{BB962C8B-B14F-4D97-AF65-F5344CB8AC3E}">
        <p14:creationId xmlns:p14="http://schemas.microsoft.com/office/powerpoint/2010/main" val="127997984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51B5769-2737-D15C-6E6A-F46460309A7A}"/>
              </a:ext>
            </a:extLst>
          </p:cNvPr>
          <p:cNvSpPr>
            <a:spLocks noGrp="1"/>
          </p:cNvSpPr>
          <p:nvPr>
            <p:ph type="title"/>
          </p:nvPr>
        </p:nvSpPr>
        <p:spPr>
          <a:xfrm>
            <a:off x="919900" y="1193493"/>
            <a:ext cx="10353763" cy="692458"/>
          </a:xfrm>
        </p:spPr>
        <p:txBody>
          <a:bodyPr/>
          <a:lstStyle/>
          <a:p>
            <a:r>
              <a:rPr lang="es-MX" dirty="0"/>
              <a:t>Criollismo y cultura</a:t>
            </a:r>
          </a:p>
        </p:txBody>
      </p:sp>
      <p:sp>
        <p:nvSpPr>
          <p:cNvPr id="3" name="Marcador de texto 2">
            <a:extLst>
              <a:ext uri="{FF2B5EF4-FFF2-40B4-BE49-F238E27FC236}">
                <a16:creationId xmlns:a16="http://schemas.microsoft.com/office/drawing/2014/main" id="{05B6A2AF-B107-C3B6-E0E6-C13FAA158CAC}"/>
              </a:ext>
            </a:extLst>
          </p:cNvPr>
          <p:cNvSpPr>
            <a:spLocks noGrp="1"/>
          </p:cNvSpPr>
          <p:nvPr>
            <p:ph type="body" sz="half" idx="2"/>
          </p:nvPr>
        </p:nvSpPr>
        <p:spPr>
          <a:xfrm>
            <a:off x="1091350" y="2288356"/>
            <a:ext cx="10352199" cy="3159944"/>
          </a:xfrm>
        </p:spPr>
        <p:txBody>
          <a:bodyPr>
            <a:normAutofit fontScale="25000" lnSpcReduction="20000"/>
          </a:bodyPr>
          <a:lstStyle/>
          <a:p>
            <a:pPr algn="just"/>
            <a:r>
              <a:rPr lang="es-MX" sz="9600" dirty="0"/>
              <a:t>Reivindicación de lo local en arte y letras.</a:t>
            </a:r>
          </a:p>
          <a:p>
            <a:pPr algn="just"/>
            <a:r>
              <a:rPr lang="es-MX" sz="9600" dirty="0"/>
              <a:t>Surgimiento del sentimiento nacional.</a:t>
            </a:r>
          </a:p>
          <a:p>
            <a:pPr algn="just"/>
            <a:r>
              <a:rPr lang="es-MX" sz="9600" dirty="0"/>
              <a:t>Héroes, paisajes y tradiciones propias.</a:t>
            </a:r>
          </a:p>
          <a:p>
            <a:pPr algn="just"/>
            <a:br>
              <a:rPr lang="es-MX" sz="9600" dirty="0"/>
            </a:br>
            <a:r>
              <a:rPr lang="es-MX" sz="9600" dirty="0"/>
              <a:t>En el siglo XVIII los criollos empezaron a narrarse a sí mismos. La literatura, la pintura y la historia sirvieron para construir una identidad colectiva. Es la semilla del nacionalismo moderno.</a:t>
            </a:r>
          </a:p>
          <a:p>
            <a:endParaRPr lang="es-MX" dirty="0"/>
          </a:p>
        </p:txBody>
      </p:sp>
    </p:spTree>
    <p:extLst>
      <p:ext uri="{BB962C8B-B14F-4D97-AF65-F5344CB8AC3E}">
        <p14:creationId xmlns:p14="http://schemas.microsoft.com/office/powerpoint/2010/main" val="9906457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D315D1D-C05B-C660-392F-A3E5FDD96EEA}"/>
              </a:ext>
            </a:extLst>
          </p:cNvPr>
          <p:cNvSpPr>
            <a:spLocks noGrp="1"/>
          </p:cNvSpPr>
          <p:nvPr>
            <p:ph type="title"/>
          </p:nvPr>
        </p:nvSpPr>
        <p:spPr>
          <a:xfrm>
            <a:off x="913795" y="609600"/>
            <a:ext cx="10353762" cy="1261872"/>
          </a:xfrm>
        </p:spPr>
        <p:txBody>
          <a:bodyPr anchor="ctr">
            <a:normAutofit/>
          </a:bodyPr>
          <a:lstStyle/>
          <a:p>
            <a:r>
              <a:rPr lang="es-MX" dirty="0"/>
              <a:t>Jerarquías y exclusión</a:t>
            </a:r>
          </a:p>
        </p:txBody>
      </p:sp>
      <p:sp>
        <p:nvSpPr>
          <p:cNvPr id="4" name="Marcador de texto 3">
            <a:extLst>
              <a:ext uri="{FF2B5EF4-FFF2-40B4-BE49-F238E27FC236}">
                <a16:creationId xmlns:a16="http://schemas.microsoft.com/office/drawing/2014/main" id="{159203C1-0A3B-8411-BEEF-EE419BAA115F}"/>
              </a:ext>
            </a:extLst>
          </p:cNvPr>
          <p:cNvSpPr>
            <a:spLocks noGrp="1"/>
          </p:cNvSpPr>
          <p:nvPr>
            <p:ph sz="half" idx="1"/>
          </p:nvPr>
        </p:nvSpPr>
        <p:spPr>
          <a:xfrm>
            <a:off x="913795" y="2076450"/>
            <a:ext cx="4856841" cy="3622671"/>
          </a:xfrm>
        </p:spPr>
        <p:txBody>
          <a:bodyPr anchor="t">
            <a:normAutofit/>
          </a:bodyPr>
          <a:lstStyle/>
          <a:p>
            <a:pPr>
              <a:lnSpc>
                <a:spcPct val="100000"/>
              </a:lnSpc>
            </a:pPr>
            <a:r>
              <a:rPr lang="es-MX" sz="1800"/>
              <a:t>Sociedad dividida por origen y raza.</a:t>
            </a:r>
          </a:p>
          <a:p>
            <a:pPr>
              <a:lnSpc>
                <a:spcPct val="100000"/>
              </a:lnSpc>
            </a:pPr>
            <a:r>
              <a:rPr lang="es-MX" sz="1800"/>
              <a:t>Los criollos dominaban sobre mestizos e indígenas.</a:t>
            </a:r>
          </a:p>
          <a:p>
            <a:pPr>
              <a:lnSpc>
                <a:spcPct val="100000"/>
              </a:lnSpc>
            </a:pPr>
            <a:r>
              <a:rPr lang="es-MX" sz="1800"/>
              <a:t>Persistencia de desigualdades.</a:t>
            </a:r>
          </a:p>
          <a:p>
            <a:pPr>
              <a:lnSpc>
                <a:spcPct val="100000"/>
              </a:lnSpc>
            </a:pPr>
            <a:br>
              <a:rPr lang="es-MX" sz="1800"/>
            </a:br>
            <a:r>
              <a:rPr lang="es-MX" sz="1800"/>
              <a:t>Aunque oprimidos por los peninsulares, los criollos reproducían la exclusión hacia otros grupos. La independencia no eliminó estas jerarquías, solo las reconfiguró. De ahí la importancia de repensar la ciudadanía en clave de igualdad real.</a:t>
            </a:r>
          </a:p>
          <a:p>
            <a:pPr>
              <a:lnSpc>
                <a:spcPct val="100000"/>
              </a:lnSpc>
            </a:pPr>
            <a:endParaRPr lang="es-MX" sz="1800"/>
          </a:p>
        </p:txBody>
      </p:sp>
      <p:pic>
        <p:nvPicPr>
          <p:cNvPr id="6" name="Marcador de posición de imagen 5">
            <a:extLst>
              <a:ext uri="{FF2B5EF4-FFF2-40B4-BE49-F238E27FC236}">
                <a16:creationId xmlns:a16="http://schemas.microsoft.com/office/drawing/2014/main" id="{D1312213-B75F-E04E-89E7-59C2BA03002F}"/>
              </a:ext>
            </a:extLst>
          </p:cNvPr>
          <p:cNvPicPr>
            <a:picLocks noGrp="1" noChangeAspect="1"/>
          </p:cNvPicPr>
          <p:nvPr>
            <p:ph sz="half" idx="2"/>
          </p:nvPr>
        </p:nvPicPr>
        <p:blipFill>
          <a:blip r:embed="rId2">
            <a:extLst>
              <a:ext uri="{837473B0-CC2E-450A-ABE3-18F120FF3D39}">
                <a1611:picAttrSrcUrl xmlns:a1611="http://schemas.microsoft.com/office/drawing/2016/11/main" r:id="rId3"/>
              </a:ext>
            </a:extLst>
          </a:blip>
          <a:stretch>
            <a:fillRect/>
          </a:stretch>
        </p:blipFill>
        <p:spPr>
          <a:xfrm>
            <a:off x="6410716" y="3031769"/>
            <a:ext cx="4856841" cy="1712036"/>
          </a:xfrm>
          <a:noFill/>
        </p:spPr>
      </p:pic>
      <p:sp>
        <p:nvSpPr>
          <p:cNvPr id="7" name="CuadroTexto 6">
            <a:extLst>
              <a:ext uri="{FF2B5EF4-FFF2-40B4-BE49-F238E27FC236}">
                <a16:creationId xmlns:a16="http://schemas.microsoft.com/office/drawing/2014/main" id="{913662DC-8049-E89B-DE3B-A19BED90AEF1}"/>
              </a:ext>
            </a:extLst>
          </p:cNvPr>
          <p:cNvSpPr txBox="1"/>
          <p:nvPr/>
        </p:nvSpPr>
        <p:spPr>
          <a:xfrm>
            <a:off x="8922043" y="4543750"/>
            <a:ext cx="2345514" cy="200055"/>
          </a:xfrm>
          <a:prstGeom prst="rect">
            <a:avLst/>
          </a:prstGeom>
          <a:solidFill>
            <a:srgbClr val="000000"/>
          </a:solidFill>
        </p:spPr>
        <p:txBody>
          <a:bodyPr wrap="none" rtlCol="0">
            <a:spAutoFit/>
          </a:bodyPr>
          <a:lstStyle/>
          <a:p>
            <a:pPr algn="r">
              <a:spcAft>
                <a:spcPts val="600"/>
              </a:spcAft>
            </a:pPr>
            <a:r>
              <a:rPr lang="es-MX" sz="700">
                <a:solidFill>
                  <a:srgbClr val="FFFFFF"/>
                </a:solidFill>
                <a:hlinkClick r:id="rId3" tooltip="https://administracion-concursal.blogspot.com/2014/08/">
                  <a:extLst>
                    <a:ext uri="{A12FA001-AC4F-418D-AE19-62706E023703}">
                      <ahyp:hlinkClr xmlns:ahyp="http://schemas.microsoft.com/office/drawing/2018/hyperlinkcolor" val="tx"/>
                    </a:ext>
                  </a:extLst>
                </a:hlinkClick>
              </a:rPr>
              <a:t>Esta foto</a:t>
            </a:r>
            <a:r>
              <a:rPr lang="es-MX" sz="700">
                <a:solidFill>
                  <a:srgbClr val="FFFFFF"/>
                </a:solidFill>
              </a:rPr>
              <a:t> de Autor desconocido está bajo licencia </a:t>
            </a:r>
            <a:r>
              <a:rPr lang="es-MX" sz="700">
                <a:solidFill>
                  <a:srgbClr val="FFFFFF"/>
                </a:solidFill>
                <a:hlinkClick r:id="rId4" tooltip="https://creativecommons.org/licenses/by-nd/3.0/">
                  <a:extLst>
                    <a:ext uri="{A12FA001-AC4F-418D-AE19-62706E023703}">
                      <ahyp:hlinkClr xmlns:ahyp="http://schemas.microsoft.com/office/drawing/2018/hyperlinkcolor" val="tx"/>
                    </a:ext>
                  </a:extLst>
                </a:hlinkClick>
              </a:rPr>
              <a:t>CC BY-ND</a:t>
            </a:r>
            <a:endParaRPr lang="es-MX" sz="700">
              <a:solidFill>
                <a:srgbClr val="FFFFFF"/>
              </a:solidFill>
            </a:endParaRPr>
          </a:p>
        </p:txBody>
      </p:sp>
    </p:spTree>
    <p:extLst>
      <p:ext uri="{BB962C8B-B14F-4D97-AF65-F5344CB8AC3E}">
        <p14:creationId xmlns:p14="http://schemas.microsoft.com/office/powerpoint/2010/main" val="37875079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D4C5A6D-8560-D432-95FC-CC5F1CFB02FC}"/>
              </a:ext>
            </a:extLst>
          </p:cNvPr>
          <p:cNvSpPr>
            <a:spLocks noGrp="1"/>
          </p:cNvSpPr>
          <p:nvPr>
            <p:ph type="title"/>
          </p:nvPr>
        </p:nvSpPr>
        <p:spPr/>
        <p:txBody>
          <a:bodyPr/>
          <a:lstStyle/>
          <a:p>
            <a:r>
              <a:rPr lang="es-MX" dirty="0"/>
              <a:t>¿Qué es el fenómeno electoral?</a:t>
            </a:r>
          </a:p>
        </p:txBody>
      </p:sp>
      <p:sp>
        <p:nvSpPr>
          <p:cNvPr id="3" name="Marcador de contenido 2">
            <a:extLst>
              <a:ext uri="{FF2B5EF4-FFF2-40B4-BE49-F238E27FC236}">
                <a16:creationId xmlns:a16="http://schemas.microsoft.com/office/drawing/2014/main" id="{E293E7CC-5CED-F86A-950E-A79C296EF7D9}"/>
              </a:ext>
            </a:extLst>
          </p:cNvPr>
          <p:cNvSpPr>
            <a:spLocks noGrp="1"/>
          </p:cNvSpPr>
          <p:nvPr>
            <p:ph idx="1"/>
          </p:nvPr>
        </p:nvSpPr>
        <p:spPr/>
        <p:txBody>
          <a:bodyPr/>
          <a:lstStyle/>
          <a:p>
            <a:r>
              <a:rPr lang="es-MX" dirty="0">
                <a:effectLst/>
              </a:rPr>
              <a:t>El conjunto de acontecimientos histórico, políticos y culturales por el que se inició la práctica de elecciones para elegir a las personas que deberían ocupar ciertos cargos de poder político y cómo se ha desarrollado este procedimiento a través de las diferentes etapas, en el caso, de la historia de México</a:t>
            </a:r>
          </a:p>
          <a:p>
            <a:endParaRPr lang="es-MX" dirty="0"/>
          </a:p>
        </p:txBody>
      </p:sp>
    </p:spTree>
    <p:extLst>
      <p:ext uri="{BB962C8B-B14F-4D97-AF65-F5344CB8AC3E}">
        <p14:creationId xmlns:p14="http://schemas.microsoft.com/office/powerpoint/2010/main" val="263402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E12DDF80-99A1-38BD-8D52-AA4991D8D54D}"/>
              </a:ext>
            </a:extLst>
          </p:cNvPr>
          <p:cNvSpPr>
            <a:spLocks noGrp="1"/>
          </p:cNvSpPr>
          <p:nvPr>
            <p:ph type="subTitle" idx="1"/>
          </p:nvPr>
        </p:nvSpPr>
        <p:spPr/>
        <p:txBody>
          <a:bodyPr>
            <a:normAutofit fontScale="92500" lnSpcReduction="20000"/>
          </a:bodyPr>
          <a:lstStyle/>
          <a:p>
            <a:r>
              <a:rPr lang="es-MX" dirty="0"/>
              <a:t>El fenómeno electoral no es jurídico en origen, sino político-cultural. La idea de votar surge del deber ciudadano de participar. La </a:t>
            </a:r>
            <a:r>
              <a:rPr lang="es-MX" dirty="0" err="1"/>
              <a:t>Ekklesia</a:t>
            </a:r>
            <a:r>
              <a:rPr lang="es-MX" dirty="0"/>
              <a:t> griega simboliza la génesis del poder compartido y del principio de representación.</a:t>
            </a:r>
          </a:p>
        </p:txBody>
      </p:sp>
      <p:sp>
        <p:nvSpPr>
          <p:cNvPr id="4" name="Rectangle 1">
            <a:extLst>
              <a:ext uri="{FF2B5EF4-FFF2-40B4-BE49-F238E27FC236}">
                <a16:creationId xmlns:a16="http://schemas.microsoft.com/office/drawing/2014/main" id="{14B76DB1-F1C0-63AB-56F7-7057D35F6C82}"/>
              </a:ext>
            </a:extLst>
          </p:cNvPr>
          <p:cNvSpPr>
            <a:spLocks noGrp="1" noChangeArrowheads="1"/>
          </p:cNvSpPr>
          <p:nvPr>
            <p:ph type="ctrTitle"/>
          </p:nvPr>
        </p:nvSpPr>
        <p:spPr bwMode="auto">
          <a:xfrm>
            <a:off x="1370693" y="2095821"/>
            <a:ext cx="1055167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2400" b="0" i="0" u="none" strike="noStrike" cap="none" normalizeH="0" baseline="0" dirty="0">
                <a:ln>
                  <a:noFill/>
                </a:ln>
                <a:solidFill>
                  <a:schemeClr val="tx1"/>
                </a:solidFill>
                <a:effectLst/>
                <a:latin typeface="Arial" panose="020B0604020202020204" pitchFamily="34" charset="0"/>
              </a:rPr>
              <a:t>Acontecimientos históricos y culturales que originaron las elecciones.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2400" b="0" i="0" u="none" strike="noStrike" cap="none" normalizeH="0" baseline="0" dirty="0">
                <a:ln>
                  <a:noFill/>
                </a:ln>
                <a:solidFill>
                  <a:schemeClr val="tx1"/>
                </a:solidFill>
                <a:effectLst/>
                <a:latin typeface="Arial" panose="020B0604020202020204" pitchFamily="34" charset="0"/>
              </a:rPr>
              <a:t>Inicia en la Atenas clásica, siglo V a.C.</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2400" b="0" i="0" u="none" strike="noStrike" cap="none" normalizeH="0" baseline="0" dirty="0">
                <a:ln>
                  <a:noFill/>
                </a:ln>
                <a:solidFill>
                  <a:schemeClr val="tx1"/>
                </a:solidFill>
                <a:effectLst/>
                <a:latin typeface="Arial" panose="020B0604020202020204" pitchFamily="34" charset="0"/>
              </a:rPr>
              <a:t>Conceptos: demos, polis, ciudadanía activa.</a:t>
            </a:r>
          </a:p>
        </p:txBody>
      </p:sp>
    </p:spTree>
    <p:extLst>
      <p:ext uri="{BB962C8B-B14F-4D97-AF65-F5344CB8AC3E}">
        <p14:creationId xmlns:p14="http://schemas.microsoft.com/office/powerpoint/2010/main" val="29659346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1E6AFB2-483D-80D3-D3BF-38076F90E062}"/>
              </a:ext>
            </a:extLst>
          </p:cNvPr>
          <p:cNvSpPr>
            <a:spLocks noGrp="1"/>
          </p:cNvSpPr>
          <p:nvPr>
            <p:ph type="title"/>
          </p:nvPr>
        </p:nvSpPr>
        <p:spPr/>
        <p:txBody>
          <a:bodyPr>
            <a:normAutofit fontScale="90000"/>
          </a:bodyPr>
          <a:lstStyle/>
          <a:p>
            <a:r>
              <a:rPr lang="es-MX" dirty="0"/>
              <a:t>¿A qué nos referimos cuando hablamos de la historia del Derecho Electoral?</a:t>
            </a:r>
          </a:p>
        </p:txBody>
      </p:sp>
      <p:sp>
        <p:nvSpPr>
          <p:cNvPr id="3" name="Marcador de contenido 2">
            <a:extLst>
              <a:ext uri="{FF2B5EF4-FFF2-40B4-BE49-F238E27FC236}">
                <a16:creationId xmlns:a16="http://schemas.microsoft.com/office/drawing/2014/main" id="{CD5B0E0F-BB60-36C5-CB19-2FE70BA71E79}"/>
              </a:ext>
            </a:extLst>
          </p:cNvPr>
          <p:cNvSpPr>
            <a:spLocks noGrp="1"/>
          </p:cNvSpPr>
          <p:nvPr>
            <p:ph idx="1"/>
          </p:nvPr>
        </p:nvSpPr>
        <p:spPr/>
        <p:txBody>
          <a:bodyPr>
            <a:normAutofit fontScale="92500" lnSpcReduction="10000"/>
          </a:bodyPr>
          <a:lstStyle/>
          <a:p>
            <a:r>
              <a:rPr lang="es-MX" dirty="0">
                <a:effectLst/>
              </a:rPr>
              <a:t>El Derecho Electoral es una especialidad jurídica, que se desprendió de los Derechos Constitucional y Administrativo, hacia la década de los años ochenta en México y que se entiende como: La especialidad jurídica que estudia las normas, instituciones, procedimientos y principios políticos que rigen la función electoral, a cargo del Estado, para hacer efectivo el derecho constitucional del voto activo y pasivo y el conjunto de actos y resoluciones que tienen referencia a ese contenido.</a:t>
            </a:r>
          </a:p>
          <a:p>
            <a:pPr marL="36900" indent="0">
              <a:buNone/>
            </a:pPr>
            <a:endParaRPr lang="es-MX" dirty="0">
              <a:effectLst/>
            </a:endParaRPr>
          </a:p>
          <a:p>
            <a:r>
              <a:rPr lang="es-MX" dirty="0">
                <a:effectLst/>
              </a:rPr>
              <a:t>En consecuencia, la historia del Derecho Electoral es relativamente reciente, en cambio la del fenómeno electoral deviene desde la antigüedad clásica griega, hacia el siglo V A.C. en Atenas, al surgir la democracia, como forma de organización política.</a:t>
            </a:r>
          </a:p>
          <a:p>
            <a:endParaRPr lang="es-MX" dirty="0"/>
          </a:p>
        </p:txBody>
      </p:sp>
    </p:spTree>
    <p:extLst>
      <p:ext uri="{BB962C8B-B14F-4D97-AF65-F5344CB8AC3E}">
        <p14:creationId xmlns:p14="http://schemas.microsoft.com/office/powerpoint/2010/main" val="40905829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8C46BD-D0FB-9AA0-0730-337D9A2B2363}"/>
              </a:ext>
            </a:extLst>
          </p:cNvPr>
          <p:cNvSpPr>
            <a:spLocks noGrp="1"/>
          </p:cNvSpPr>
          <p:nvPr>
            <p:ph type="ctrTitle"/>
          </p:nvPr>
        </p:nvSpPr>
        <p:spPr/>
        <p:txBody>
          <a:bodyPr/>
          <a:lstStyle/>
          <a:p>
            <a:r>
              <a:rPr lang="es-MX" dirty="0"/>
              <a:t>Fenómeno electoral vs. Derecho Electoral</a:t>
            </a:r>
          </a:p>
        </p:txBody>
      </p:sp>
      <p:sp>
        <p:nvSpPr>
          <p:cNvPr id="3" name="Subtítulo 2">
            <a:extLst>
              <a:ext uri="{FF2B5EF4-FFF2-40B4-BE49-F238E27FC236}">
                <a16:creationId xmlns:a16="http://schemas.microsoft.com/office/drawing/2014/main" id="{39BF08FD-570E-4797-9DE2-901A026F8929}"/>
              </a:ext>
            </a:extLst>
          </p:cNvPr>
          <p:cNvSpPr>
            <a:spLocks noGrp="1"/>
          </p:cNvSpPr>
          <p:nvPr>
            <p:ph type="subTitle" idx="1"/>
          </p:nvPr>
        </p:nvSpPr>
        <p:spPr/>
        <p:txBody>
          <a:bodyPr>
            <a:normAutofit fontScale="92500" lnSpcReduction="20000"/>
          </a:bodyPr>
          <a:lstStyle/>
          <a:p>
            <a:r>
              <a:rPr lang="es-MX" dirty="0"/>
              <a:t>Mientras el fenómeno describe el “hecho social de votar”, el Derecho Electoral lo institucionaliza. En México, su madurez llega con la reforma de 1986 y la creación de órganos autónomos. Ambos enfoques son complementarios.</a:t>
            </a:r>
          </a:p>
        </p:txBody>
      </p:sp>
    </p:spTree>
    <p:extLst>
      <p:ext uri="{BB962C8B-B14F-4D97-AF65-F5344CB8AC3E}">
        <p14:creationId xmlns:p14="http://schemas.microsoft.com/office/powerpoint/2010/main" val="276418060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50FF46-1C9B-0019-24E2-A41E89EDB20A}"/>
              </a:ext>
            </a:extLst>
          </p:cNvPr>
          <p:cNvSpPr>
            <a:spLocks noGrp="1"/>
          </p:cNvSpPr>
          <p:nvPr>
            <p:ph type="ctrTitle"/>
          </p:nvPr>
        </p:nvSpPr>
        <p:spPr/>
        <p:txBody>
          <a:bodyPr/>
          <a:lstStyle/>
          <a:p>
            <a:r>
              <a:rPr lang="es-MX" dirty="0"/>
              <a:t>Evolución en México</a:t>
            </a:r>
          </a:p>
        </p:txBody>
      </p:sp>
      <p:sp>
        <p:nvSpPr>
          <p:cNvPr id="3" name="Subtítulo 2">
            <a:extLst>
              <a:ext uri="{FF2B5EF4-FFF2-40B4-BE49-F238E27FC236}">
                <a16:creationId xmlns:a16="http://schemas.microsoft.com/office/drawing/2014/main" id="{2E197D4A-94F4-9D26-9578-F61D43E9418E}"/>
              </a:ext>
            </a:extLst>
          </p:cNvPr>
          <p:cNvSpPr>
            <a:spLocks noGrp="1"/>
          </p:cNvSpPr>
          <p:nvPr>
            <p:ph type="subTitle" idx="1"/>
          </p:nvPr>
        </p:nvSpPr>
        <p:spPr/>
        <p:txBody>
          <a:bodyPr>
            <a:normAutofit fontScale="92500" lnSpcReduction="20000"/>
          </a:bodyPr>
          <a:lstStyle/>
          <a:p>
            <a:r>
              <a:rPr lang="es-MX" dirty="0"/>
              <a:t>El sistema electoral mexicano transitó de prácticas elitistas a mecanismos institucionalizados. Cada reforma amplió derechos y corrigió abusos. Comprender este recorrido permite valorar el papel de las instituciones actuales.</a:t>
            </a:r>
          </a:p>
        </p:txBody>
      </p:sp>
    </p:spTree>
    <p:extLst>
      <p:ext uri="{BB962C8B-B14F-4D97-AF65-F5344CB8AC3E}">
        <p14:creationId xmlns:p14="http://schemas.microsoft.com/office/powerpoint/2010/main" val="41739387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A2F4AF7-D291-B735-5403-8771E75309D7}"/>
              </a:ext>
            </a:extLst>
          </p:cNvPr>
          <p:cNvSpPr>
            <a:spLocks noGrp="1"/>
          </p:cNvSpPr>
          <p:nvPr>
            <p:ph type="title"/>
          </p:nvPr>
        </p:nvSpPr>
        <p:spPr>
          <a:xfrm>
            <a:off x="2220080" y="905386"/>
            <a:ext cx="5632149" cy="1302058"/>
          </a:xfrm>
        </p:spPr>
        <p:txBody>
          <a:bodyPr/>
          <a:lstStyle/>
          <a:p>
            <a:r>
              <a:rPr lang="es-MX" dirty="0"/>
              <a:t>Importancia del estudio</a:t>
            </a:r>
          </a:p>
        </p:txBody>
      </p:sp>
      <p:sp>
        <p:nvSpPr>
          <p:cNvPr id="4" name="Marcador de texto 3">
            <a:extLst>
              <a:ext uri="{FF2B5EF4-FFF2-40B4-BE49-F238E27FC236}">
                <a16:creationId xmlns:a16="http://schemas.microsoft.com/office/drawing/2014/main" id="{77917D4C-DC45-30FC-CF68-D7CA898DA4EB}"/>
              </a:ext>
            </a:extLst>
          </p:cNvPr>
          <p:cNvSpPr>
            <a:spLocks noGrp="1"/>
          </p:cNvSpPr>
          <p:nvPr>
            <p:ph type="body" sz="half" idx="2"/>
          </p:nvPr>
        </p:nvSpPr>
        <p:spPr>
          <a:xfrm>
            <a:off x="1054279" y="2676614"/>
            <a:ext cx="7330330" cy="1140644"/>
          </a:xfrm>
        </p:spPr>
        <p:txBody>
          <a:bodyPr>
            <a:normAutofit fontScale="77500" lnSpcReduction="20000"/>
          </a:bodyPr>
          <a:lstStyle/>
          <a:p>
            <a:r>
              <a:rPr lang="es-MX" sz="2400" dirty="0"/>
              <a:t>Estudiar el fenómeno electoral no es un ejercicio arqueológico, sino una herramienta para reconocer los avances y pendientes de la democracia mexicana. El pasado revela cómo las prácticas participativas evolucionan hacia derechos efectivos.</a:t>
            </a:r>
          </a:p>
        </p:txBody>
      </p:sp>
      <p:pic>
        <p:nvPicPr>
          <p:cNvPr id="6" name="Marcador de posición de imagen 5">
            <a:extLst>
              <a:ext uri="{FF2B5EF4-FFF2-40B4-BE49-F238E27FC236}">
                <a16:creationId xmlns:a16="http://schemas.microsoft.com/office/drawing/2014/main" id="{22675110-2068-E132-01E9-16263EFCC34B}"/>
              </a:ext>
            </a:extLst>
          </p:cNvPr>
          <p:cNvPicPr>
            <a:picLocks noGrp="1" noChangeAspect="1"/>
          </p:cNvPicPr>
          <p:nvPr>
            <p:ph type="pic" idx="4294967295"/>
          </p:nvPr>
        </p:nvPicPr>
        <p:blipFill>
          <a:blip r:embed="rId2">
            <a:extLst>
              <a:ext uri="{837473B0-CC2E-450A-ABE3-18F120FF3D39}">
                <a1611:picAttrSrcUrl xmlns:a1611="http://schemas.microsoft.com/office/drawing/2016/11/main" r:id="rId3"/>
              </a:ext>
            </a:extLst>
          </a:blip>
          <a:srcRect l="30946" r="30946"/>
          <a:stretch>
            <a:fillRect/>
          </a:stretch>
        </p:blipFill>
        <p:spPr>
          <a:xfrm>
            <a:off x="8384609" y="973137"/>
            <a:ext cx="3275012" cy="4911725"/>
          </a:xfrm>
        </p:spPr>
      </p:pic>
      <p:sp>
        <p:nvSpPr>
          <p:cNvPr id="7" name="CuadroTexto 6">
            <a:extLst>
              <a:ext uri="{FF2B5EF4-FFF2-40B4-BE49-F238E27FC236}">
                <a16:creationId xmlns:a16="http://schemas.microsoft.com/office/drawing/2014/main" id="{2BEE677A-98E7-2B91-23FC-9CE5DFA901C1}"/>
              </a:ext>
            </a:extLst>
          </p:cNvPr>
          <p:cNvSpPr txBox="1"/>
          <p:nvPr/>
        </p:nvSpPr>
        <p:spPr>
          <a:xfrm>
            <a:off x="8002454" y="5885411"/>
            <a:ext cx="3275751" cy="230832"/>
          </a:xfrm>
          <a:prstGeom prst="rect">
            <a:avLst/>
          </a:prstGeom>
          <a:noFill/>
        </p:spPr>
        <p:txBody>
          <a:bodyPr wrap="square" rtlCol="0">
            <a:spAutoFit/>
          </a:bodyPr>
          <a:lstStyle/>
          <a:p>
            <a:r>
              <a:rPr lang="es-MX" sz="900">
                <a:hlinkClick r:id="rId3" tooltip="https://umaipur.uprrp.edu/index.php/2020/03/13/cual-es-el-idioma-de-la-comunicacion-cientifica/"/>
              </a:rPr>
              <a:t>Esta foto</a:t>
            </a:r>
            <a:r>
              <a:rPr lang="es-MX" sz="900"/>
              <a:t> de Autor desconocido está bajo licencia </a:t>
            </a:r>
            <a:r>
              <a:rPr lang="es-MX" sz="900">
                <a:hlinkClick r:id="rId4" tooltip="https://creativecommons.org/licenses/by-nc-sa/3.0/"/>
              </a:rPr>
              <a:t>CC BY-SA-NC</a:t>
            </a:r>
            <a:endParaRPr lang="es-MX" sz="900"/>
          </a:p>
        </p:txBody>
      </p:sp>
    </p:spTree>
    <p:extLst>
      <p:ext uri="{BB962C8B-B14F-4D97-AF65-F5344CB8AC3E}">
        <p14:creationId xmlns:p14="http://schemas.microsoft.com/office/powerpoint/2010/main" val="19002986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224CC11-FA0B-35CB-77AC-FF54CFB34950}"/>
              </a:ext>
            </a:extLst>
          </p:cNvPr>
          <p:cNvSpPr>
            <a:spLocks noGrp="1"/>
          </p:cNvSpPr>
          <p:nvPr>
            <p:ph type="title"/>
          </p:nvPr>
        </p:nvSpPr>
        <p:spPr>
          <a:xfrm>
            <a:off x="913795" y="763701"/>
            <a:ext cx="5707899" cy="1451961"/>
          </a:xfrm>
        </p:spPr>
        <p:txBody>
          <a:bodyPr/>
          <a:lstStyle/>
          <a:p>
            <a:r>
              <a:rPr lang="es-MX" dirty="0"/>
              <a:t>Democracia ateniense y ostracismo</a:t>
            </a:r>
          </a:p>
        </p:txBody>
      </p:sp>
      <p:pic>
        <p:nvPicPr>
          <p:cNvPr id="6" name="Marcador de posición de imagen 5">
            <a:extLst>
              <a:ext uri="{FF2B5EF4-FFF2-40B4-BE49-F238E27FC236}">
                <a16:creationId xmlns:a16="http://schemas.microsoft.com/office/drawing/2014/main" id="{EA458FC4-7DDC-B7A7-D58B-0195F2EEA437}"/>
              </a:ext>
            </a:extLst>
          </p:cNvPr>
          <p:cNvPicPr>
            <a:picLocks noGrp="1" noChangeAspect="1"/>
          </p:cNvPicPr>
          <p:nvPr>
            <p:ph type="pic" idx="1"/>
          </p:nvPr>
        </p:nvPicPr>
        <p:blipFill>
          <a:blip r:embed="rId2">
            <a:extLst>
              <a:ext uri="{837473B0-CC2E-450A-ABE3-18F120FF3D39}">
                <a1611:picAttrSrcUrl xmlns:a1611="http://schemas.microsoft.com/office/drawing/2016/11/main" r:id="rId3"/>
              </a:ext>
            </a:extLst>
          </a:blip>
          <a:srcRect l="25901" r="25901"/>
          <a:stretch>
            <a:fillRect/>
          </a:stretch>
        </p:blipFill>
        <p:spPr/>
      </p:pic>
      <p:sp>
        <p:nvSpPr>
          <p:cNvPr id="7" name="CuadroTexto 6">
            <a:extLst>
              <a:ext uri="{FF2B5EF4-FFF2-40B4-BE49-F238E27FC236}">
                <a16:creationId xmlns:a16="http://schemas.microsoft.com/office/drawing/2014/main" id="{0D61C07F-9FEC-673E-19D6-E29FF6894CA6}"/>
              </a:ext>
            </a:extLst>
          </p:cNvPr>
          <p:cNvSpPr txBox="1"/>
          <p:nvPr/>
        </p:nvSpPr>
        <p:spPr>
          <a:xfrm>
            <a:off x="7442551" y="5676524"/>
            <a:ext cx="3275751" cy="230832"/>
          </a:xfrm>
          <a:prstGeom prst="rect">
            <a:avLst/>
          </a:prstGeom>
          <a:noFill/>
        </p:spPr>
        <p:txBody>
          <a:bodyPr wrap="square" rtlCol="0">
            <a:spAutoFit/>
          </a:bodyPr>
          <a:lstStyle/>
          <a:p>
            <a:r>
              <a:rPr lang="es-MX" sz="900">
                <a:hlinkClick r:id="rId3" tooltip="https://es.wikipedia.org/wiki/Historia_de_Atenas"/>
              </a:rPr>
              <a:t>Esta foto</a:t>
            </a:r>
            <a:r>
              <a:rPr lang="es-MX" sz="900"/>
              <a:t> de Autor desconocido está bajo licencia </a:t>
            </a:r>
            <a:r>
              <a:rPr lang="es-MX" sz="900">
                <a:hlinkClick r:id="rId4" tooltip="https://creativecommons.org/licenses/by-sa/3.0/"/>
              </a:rPr>
              <a:t>CC BY-SA</a:t>
            </a:r>
            <a:endParaRPr lang="es-MX" sz="900"/>
          </a:p>
        </p:txBody>
      </p:sp>
      <p:sp>
        <p:nvSpPr>
          <p:cNvPr id="8" name="Rectangle 1">
            <a:extLst>
              <a:ext uri="{FF2B5EF4-FFF2-40B4-BE49-F238E27FC236}">
                <a16:creationId xmlns:a16="http://schemas.microsoft.com/office/drawing/2014/main" id="{1841498B-7EA9-BD62-8585-C706DF18039E}"/>
              </a:ext>
            </a:extLst>
          </p:cNvPr>
          <p:cNvSpPr>
            <a:spLocks noGrp="1" noChangeArrowheads="1"/>
          </p:cNvSpPr>
          <p:nvPr>
            <p:ph type="body" sz="half" idx="2"/>
          </p:nvPr>
        </p:nvSpPr>
        <p:spPr bwMode="auto">
          <a:xfrm>
            <a:off x="633046" y="2816387"/>
            <a:ext cx="6559062" cy="28623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2000" b="0" i="0" u="none" strike="noStrike" cap="none" normalizeH="0" baseline="0" dirty="0">
                <a:ln>
                  <a:noFill/>
                </a:ln>
                <a:solidFill>
                  <a:schemeClr val="tx1"/>
                </a:solidFill>
                <a:effectLst/>
                <a:latin typeface="Arial" panose="020B0604020202020204" pitchFamily="34" charset="0"/>
              </a:rPr>
              <a:t>Asamblea pública de ciudadanos libres.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2000" b="0" i="0" u="none" strike="noStrike" cap="none" normalizeH="0" baseline="0" dirty="0">
                <a:ln>
                  <a:noFill/>
                </a:ln>
                <a:solidFill>
                  <a:schemeClr val="tx1"/>
                </a:solidFill>
                <a:effectLst/>
                <a:latin typeface="Arial" panose="020B0604020202020204" pitchFamily="34" charset="0"/>
              </a:rPr>
              <a:t>El ostracismo: control político y rendición de cuentas.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s-MX" altLang="es-MX" sz="2000" b="0" i="0" u="none" strike="noStrike" cap="none" normalizeH="0" baseline="0" dirty="0">
                <a:ln>
                  <a:noFill/>
                </a:ln>
                <a:solidFill>
                  <a:schemeClr val="tx1"/>
                </a:solidFill>
                <a:effectLst/>
                <a:latin typeface="Arial" panose="020B0604020202020204" pitchFamily="34" charset="0"/>
              </a:rPr>
              <a:t>Castigo al abuso del poder.</a:t>
            </a:r>
          </a:p>
          <a:p>
            <a:pPr marL="0" marR="0" lvl="0" indent="0" algn="l" defTabSz="914400" rtl="0" eaLnBrk="0" fontAlgn="base" latinLnBrk="0" hangingPunct="0">
              <a:lnSpc>
                <a:spcPct val="100000"/>
              </a:lnSpc>
              <a:spcBef>
                <a:spcPct val="0"/>
              </a:spcBef>
              <a:spcAft>
                <a:spcPct val="0"/>
              </a:spcAft>
              <a:buClrTx/>
              <a:buSzTx/>
              <a:tabLst/>
            </a:pPr>
            <a:endParaRPr lang="es-MX" altLang="es-MX" sz="2000" dirty="0">
              <a:ln>
                <a:noFill/>
              </a:ln>
              <a:solidFill>
                <a:schemeClr val="tx1"/>
              </a:solidFill>
              <a:effectLst/>
              <a:latin typeface="Arial" panose="020B0604020202020204" pitchFamily="34" charset="0"/>
            </a:endParaRPr>
          </a:p>
          <a:p>
            <a:pPr lvl="0" algn="l" defTabSz="914400" eaLnBrk="0" fontAlgn="base" hangingPunct="0">
              <a:lnSpc>
                <a:spcPct val="100000"/>
              </a:lnSpc>
              <a:spcBef>
                <a:spcPct val="0"/>
              </a:spcBef>
              <a:spcAft>
                <a:spcPct val="0"/>
              </a:spcAft>
              <a:buClrTx/>
              <a:buSzTx/>
            </a:pPr>
            <a:r>
              <a:rPr lang="es-MX" sz="2000" dirty="0"/>
              <a:t>El ostracismo anticipa la noción moderna de responsabilidad política. Como hoy el voto sanciona o premia a los gobernantes, entonces el pueblo juzgaba directamente. Este antecedente reafirma que la democracia implica vigilancia ciudadana.</a:t>
            </a:r>
            <a:endParaRPr kumimoji="0" lang="es-MX" altLang="es-MX"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89907739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lateVTI">
  <a:themeElements>
    <a:clrScheme name="Custom 35">
      <a:dk1>
        <a:sysClr val="windowText" lastClr="000000"/>
      </a:dk1>
      <a:lt1>
        <a:sysClr val="window" lastClr="FFFFFF"/>
      </a:lt1>
      <a:dk2>
        <a:srgbClr val="4E3B30"/>
      </a:dk2>
      <a:lt2>
        <a:srgbClr val="F4EDD8"/>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Custom 4">
      <a:majorFont>
        <a:latin typeface="Goudy Old Style"/>
        <a:ea typeface=""/>
        <a:cs typeface=""/>
      </a:majorFont>
      <a:minorFont>
        <a:latin typeface="Goudy Old Style"/>
        <a:ea typeface=""/>
        <a:cs typeface=""/>
      </a:minorFont>
    </a:fontScheme>
    <a:fmtScheme name="Slate">
      <a:fillStyleLst>
        <a:solidFill>
          <a:schemeClr val="phClr"/>
        </a:solidFill>
        <a:gradFill rotWithShape="1">
          <a:gsLst>
            <a:gs pos="0">
              <a:schemeClr val="phClr">
                <a:tint val="60000"/>
                <a:lumMod val="110000"/>
              </a:schemeClr>
            </a:gs>
            <a:gs pos="100000">
              <a:schemeClr val="phClr">
                <a:tint val="88000"/>
              </a:schemeClr>
            </a:gs>
          </a:gsLst>
          <a:lin ang="5400000" scaled="0"/>
        </a:gradFill>
        <a:gradFill rotWithShape="1">
          <a:gsLst>
            <a:gs pos="0">
              <a:schemeClr val="phClr">
                <a:tint val="96000"/>
                <a:lumMod val="104000"/>
              </a:schemeClr>
            </a:gs>
            <a:gs pos="100000">
              <a:schemeClr val="phClr">
                <a:shade val="90000"/>
                <a:lumMod val="90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63500" dist="25400" dir="5400000" rotWithShape="0">
              <a:srgbClr val="000000">
                <a:alpha val="60000"/>
              </a:srgbClr>
            </a:outerShdw>
          </a:effectLst>
        </a:effectStyle>
        <a:effectStyle>
          <a:effectLst>
            <a:outerShdw blurRad="76200" dist="38100" dir="5400000" rotWithShape="0">
              <a:srgbClr val="000000">
                <a:alpha val="75000"/>
              </a:srgbClr>
            </a:outerShdw>
          </a:effectLst>
          <a:scene3d>
            <a:camera prst="orthographicFront">
              <a:rot lat="0" lon="0" rev="0"/>
            </a:camera>
            <a:lightRig rig="threePt" dir="t">
              <a:rot lat="0" lon="0" rev="1200000"/>
            </a:lightRig>
          </a:scene3d>
          <a:sp3d>
            <a:bevelT w="63500" h="25400" prst="hardEdge"/>
          </a:sp3d>
        </a:effectStyle>
      </a:effectStyleLst>
      <a:bgFillStyleLst>
        <a:solidFill>
          <a:schemeClr val="phClr"/>
        </a:solidFill>
        <a:solidFill>
          <a:schemeClr val="phClr"/>
        </a:solidFill>
        <a:blipFill rotWithShape="1">
          <a:blip xmlns:r="http://schemas.openxmlformats.org/officeDocument/2006/relationships" r:embed="rId1">
            <a:duotone>
              <a:schemeClr val="phClr">
                <a:shade val="80000"/>
                <a:lumMod val="80000"/>
              </a:schemeClr>
              <a:schemeClr val="phClr">
                <a:tint val="98000"/>
              </a:schemeClr>
            </a:duotone>
          </a:blip>
          <a:stretch/>
        </a:blipFill>
      </a:bgFillStyleLst>
    </a:fmtScheme>
  </a:themeElements>
  <a:objectDefaults/>
  <a:extraClrSchemeLst/>
  <a:extLst>
    <a:ext uri="{05A4C25C-085E-4340-85A3-A5531E510DB2}">
      <thm15:themeFamily xmlns:thm15="http://schemas.microsoft.com/office/thememl/2012/main" name="Office_44286075_TF55705232.potx" id="{A4B0B6DF-4079-4F36-8C16-75BAE6BCAE85}" vid="{AD268AD9-898B-45FF-927D-ABE707D57561}"/>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ppt/theme/themeOverride2.xml><?xml version="1.0" encoding="utf-8"?>
<a:themeOverride xmlns:a="http://schemas.openxmlformats.org/drawingml/2006/main">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a410dd7f93c95333ffa1b60ed6adedd1">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a936d9baba76aa3866493feff160faab"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64B270AB-C138-415C-897E-3C24487DECF1}">
  <ds:schemaRefs>
    <ds:schemaRef ds:uri="http://schemas.microsoft.com/sharepoint/v3/contenttype/forms"/>
  </ds:schemaRefs>
</ds:datastoreItem>
</file>

<file path=customXml/itemProps2.xml><?xml version="1.0" encoding="utf-8"?>
<ds:datastoreItem xmlns:ds="http://schemas.openxmlformats.org/officeDocument/2006/customXml" ds:itemID="{0585E981-8C91-4205-A0C3-C991F42B4C9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2C4C00F4-06E9-43E3-AD97-88A857CEFA82}">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{AA50E982-BA68-44AA-B1A1-0832418E2F49}tf55705232_win32</Template>
  <TotalTime>35</TotalTime>
  <Words>1228</Words>
  <Application>Microsoft Office PowerPoint</Application>
  <PresentationFormat>Panorámica</PresentationFormat>
  <Paragraphs>96</Paragraphs>
  <Slides>22</Slides>
  <Notes>2</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22</vt:i4>
      </vt:variant>
    </vt:vector>
  </HeadingPairs>
  <TitlesOfParts>
    <vt:vector size="27" baseType="lpstr">
      <vt:lpstr>Arial</vt:lpstr>
      <vt:lpstr>Calibri</vt:lpstr>
      <vt:lpstr>Goudy Old Style</vt:lpstr>
      <vt:lpstr>Wingdings 2</vt:lpstr>
      <vt:lpstr>SlateVTI</vt:lpstr>
      <vt:lpstr>EL FENÓMENO ELECTORAL</vt:lpstr>
      <vt:lpstr>Análisis histórico y contemporáneo del fenómeno electoral, el ayuntamiento indiano y el criollismo mestizo.</vt:lpstr>
      <vt:lpstr>¿Qué es el fenómeno electoral?</vt:lpstr>
      <vt:lpstr>Acontecimientos históricos y culturales que originaron las elecciones. Inicia en la Atenas clásica, siglo V a.C. Conceptos: demos, polis, ciudadanía activa.</vt:lpstr>
      <vt:lpstr>¿A qué nos referimos cuando hablamos de la historia del Derecho Electoral?</vt:lpstr>
      <vt:lpstr>Fenómeno electoral vs. Derecho Electoral</vt:lpstr>
      <vt:lpstr>Evolución en México</vt:lpstr>
      <vt:lpstr>Importancia del estudio</vt:lpstr>
      <vt:lpstr>Democracia ateniense y ostracismo</vt:lpstr>
      <vt:lpstr>Del mundo clásico al romano</vt:lpstr>
      <vt:lpstr>Transmisión a Hispania y América</vt:lpstr>
      <vt:lpstr>EL AYUNTAMIENTO INDIANO</vt:lpstr>
      <vt:lpstr>Presentación de PowerPoint</vt:lpstr>
      <vt:lpstr>Composición y cargos</vt:lpstr>
      <vt:lpstr>Funciones principales</vt:lpstr>
      <vt:lpstr>Relación con la Corona</vt:lpstr>
      <vt:lpstr>Autonomía local y poder criollo</vt:lpstr>
      <vt:lpstr>Ayuntamiento y sociedad</vt:lpstr>
      <vt:lpstr>Legado institucional</vt:lpstr>
      <vt:lpstr>EL CRIOLLISMO Y EL PROGRAMA MESTIZO</vt:lpstr>
      <vt:lpstr>Criollismo y cultura</vt:lpstr>
      <vt:lpstr>Jerarquías y exclusión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Nayelli Oviedo Gonzaga</dc:creator>
  <cp:lastModifiedBy>Nayelli Oviedo Gonzaga</cp:lastModifiedBy>
  <cp:revision>1</cp:revision>
  <dcterms:created xsi:type="dcterms:W3CDTF">2025-11-12T09:00:11Z</dcterms:created>
  <dcterms:modified xsi:type="dcterms:W3CDTF">2025-11-12T09:35:32Z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