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5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68994-A3AE-4F55-9130-E58FAC9246B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DA0236A-021A-4BCC-8A8B-4709BBBA019E}">
      <dgm:prSet/>
      <dgm:spPr/>
      <dgm:t>
        <a:bodyPr/>
        <a:lstStyle/>
        <a:p>
          <a:r>
            <a:rPr lang="es-MX"/>
            <a:t>La política se traslada a la virtualidad con nuevas dinámicas</a:t>
          </a:r>
          <a:endParaRPr lang="en-US"/>
        </a:p>
      </dgm:t>
    </dgm:pt>
    <dgm:pt modelId="{A1231BA3-01D6-4BEC-BFBC-BBA97B6D3522}" type="parTrans" cxnId="{56E6311A-AB6B-4367-BAAD-0559D3506C05}">
      <dgm:prSet/>
      <dgm:spPr/>
      <dgm:t>
        <a:bodyPr/>
        <a:lstStyle/>
        <a:p>
          <a:endParaRPr lang="en-US"/>
        </a:p>
      </dgm:t>
    </dgm:pt>
    <dgm:pt modelId="{56C4279C-9B06-4B5C-BB5C-E6B7528A011C}" type="sibTrans" cxnId="{56E6311A-AB6B-4367-BAAD-0559D3506C05}">
      <dgm:prSet/>
      <dgm:spPr/>
      <dgm:t>
        <a:bodyPr/>
        <a:lstStyle/>
        <a:p>
          <a:endParaRPr lang="en-US"/>
        </a:p>
      </dgm:t>
    </dgm:pt>
    <dgm:pt modelId="{00687E63-07EF-4E44-8B30-87E4940B3941}">
      <dgm:prSet/>
      <dgm:spPr/>
      <dgm:t>
        <a:bodyPr/>
        <a:lstStyle/>
        <a:p>
          <a:r>
            <a:rPr lang="es-MX"/>
            <a:t>Se ponen a prueba los antiguos liderazgos, que entran en crisis y deben reinventiarse</a:t>
          </a:r>
          <a:endParaRPr lang="en-US"/>
        </a:p>
      </dgm:t>
    </dgm:pt>
    <dgm:pt modelId="{49F653F5-8096-4DE3-B2CD-11FE2C6846B3}" type="parTrans" cxnId="{41FE52C3-20AA-4251-91F9-A08A93FAB5FC}">
      <dgm:prSet/>
      <dgm:spPr/>
      <dgm:t>
        <a:bodyPr/>
        <a:lstStyle/>
        <a:p>
          <a:endParaRPr lang="en-US"/>
        </a:p>
      </dgm:t>
    </dgm:pt>
    <dgm:pt modelId="{FCC85728-B386-49AD-A349-62E8570BDC15}" type="sibTrans" cxnId="{41FE52C3-20AA-4251-91F9-A08A93FAB5FC}">
      <dgm:prSet/>
      <dgm:spPr/>
      <dgm:t>
        <a:bodyPr/>
        <a:lstStyle/>
        <a:p>
          <a:endParaRPr lang="en-US"/>
        </a:p>
      </dgm:t>
    </dgm:pt>
    <dgm:pt modelId="{0393B857-E19C-4B1E-A62E-CC3392F817FE}">
      <dgm:prSet/>
      <dgm:spPr/>
      <dgm:t>
        <a:bodyPr/>
        <a:lstStyle/>
        <a:p>
          <a:r>
            <a:rPr lang="es-MX"/>
            <a:t>Wikiliderazgos: evolución de líderes políticos que interactúan con sus seguidores en plataformas digitales de manera colaborativa. </a:t>
          </a:r>
          <a:endParaRPr lang="en-US"/>
        </a:p>
      </dgm:t>
    </dgm:pt>
    <dgm:pt modelId="{B50F6EDD-30C3-47BB-9EA2-6BF49B6B05F2}" type="parTrans" cxnId="{7C4AE6A8-59E8-4708-B59C-890462135887}">
      <dgm:prSet/>
      <dgm:spPr/>
      <dgm:t>
        <a:bodyPr/>
        <a:lstStyle/>
        <a:p>
          <a:endParaRPr lang="en-US"/>
        </a:p>
      </dgm:t>
    </dgm:pt>
    <dgm:pt modelId="{F2BE64D0-1C11-4D2C-8CC0-4D35EA4762D7}" type="sibTrans" cxnId="{7C4AE6A8-59E8-4708-B59C-890462135887}">
      <dgm:prSet/>
      <dgm:spPr/>
      <dgm:t>
        <a:bodyPr/>
        <a:lstStyle/>
        <a:p>
          <a:endParaRPr lang="en-US"/>
        </a:p>
      </dgm:t>
    </dgm:pt>
    <dgm:pt modelId="{9A9BA8FA-3C93-486F-A3AB-1358C7BA5067}">
      <dgm:prSet/>
      <dgm:spPr/>
      <dgm:t>
        <a:bodyPr/>
        <a:lstStyle/>
        <a:p>
          <a:r>
            <a:rPr lang="es-MX"/>
            <a:t>Encuestas a nivel nacional contra datos que se obtienen de distintas plataformas: economía de datos</a:t>
          </a:r>
          <a:endParaRPr lang="en-US"/>
        </a:p>
      </dgm:t>
    </dgm:pt>
    <dgm:pt modelId="{38B7BCFA-F29D-4F86-BDA3-8F9111A5D88E}" type="parTrans" cxnId="{CB013ADD-258F-4CDE-9F7D-9102FB696392}">
      <dgm:prSet/>
      <dgm:spPr/>
      <dgm:t>
        <a:bodyPr/>
        <a:lstStyle/>
        <a:p>
          <a:endParaRPr lang="en-US"/>
        </a:p>
      </dgm:t>
    </dgm:pt>
    <dgm:pt modelId="{2A9B56C8-4D04-410A-8AB8-02A2EC5B38F6}" type="sibTrans" cxnId="{CB013ADD-258F-4CDE-9F7D-9102FB696392}">
      <dgm:prSet/>
      <dgm:spPr/>
      <dgm:t>
        <a:bodyPr/>
        <a:lstStyle/>
        <a:p>
          <a:endParaRPr lang="en-US"/>
        </a:p>
      </dgm:t>
    </dgm:pt>
    <dgm:pt modelId="{868DA727-42DE-4524-B1EC-974DD659B2DC}" type="pres">
      <dgm:prSet presAssocID="{1AF68994-A3AE-4F55-9130-E58FAC9246B3}" presName="root" presStyleCnt="0">
        <dgm:presLayoutVars>
          <dgm:dir/>
          <dgm:resizeHandles val="exact"/>
        </dgm:presLayoutVars>
      </dgm:prSet>
      <dgm:spPr/>
    </dgm:pt>
    <dgm:pt modelId="{2BC2BEF7-DCB8-4D6E-AEA7-652EA7B8DFFA}" type="pres">
      <dgm:prSet presAssocID="{3DA0236A-021A-4BCC-8A8B-4709BBBA019E}" presName="compNode" presStyleCnt="0"/>
      <dgm:spPr/>
    </dgm:pt>
    <dgm:pt modelId="{6EBFB84F-5195-4343-B07D-9CAEADE1E225}" type="pres">
      <dgm:prSet presAssocID="{3DA0236A-021A-4BCC-8A8B-4709BBBA019E}" presName="bgRect" presStyleLbl="bgShp" presStyleIdx="0" presStyleCnt="4"/>
      <dgm:spPr/>
    </dgm:pt>
    <dgm:pt modelId="{0C018B39-C8E3-47D0-9BD6-283F26399ADC}" type="pres">
      <dgm:prSet presAssocID="{3DA0236A-021A-4BCC-8A8B-4709BBBA019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BD85ED0A-715B-4824-9E48-DABBC322BC80}" type="pres">
      <dgm:prSet presAssocID="{3DA0236A-021A-4BCC-8A8B-4709BBBA019E}" presName="spaceRect" presStyleCnt="0"/>
      <dgm:spPr/>
    </dgm:pt>
    <dgm:pt modelId="{0A01CD8E-B212-405C-B280-8045256DA6A7}" type="pres">
      <dgm:prSet presAssocID="{3DA0236A-021A-4BCC-8A8B-4709BBBA019E}" presName="parTx" presStyleLbl="revTx" presStyleIdx="0" presStyleCnt="4">
        <dgm:presLayoutVars>
          <dgm:chMax val="0"/>
          <dgm:chPref val="0"/>
        </dgm:presLayoutVars>
      </dgm:prSet>
      <dgm:spPr/>
    </dgm:pt>
    <dgm:pt modelId="{27261BC4-21B4-4AEB-9E90-27773D97CA74}" type="pres">
      <dgm:prSet presAssocID="{56C4279C-9B06-4B5C-BB5C-E6B7528A011C}" presName="sibTrans" presStyleCnt="0"/>
      <dgm:spPr/>
    </dgm:pt>
    <dgm:pt modelId="{100D1A77-D00B-409B-A877-6B7E01E1C04D}" type="pres">
      <dgm:prSet presAssocID="{00687E63-07EF-4E44-8B30-87E4940B3941}" presName="compNode" presStyleCnt="0"/>
      <dgm:spPr/>
    </dgm:pt>
    <dgm:pt modelId="{A1D76592-A431-441A-8D79-AA8F48BA7BE7}" type="pres">
      <dgm:prSet presAssocID="{00687E63-07EF-4E44-8B30-87E4940B3941}" presName="bgRect" presStyleLbl="bgShp" presStyleIdx="1" presStyleCnt="4"/>
      <dgm:spPr/>
    </dgm:pt>
    <dgm:pt modelId="{4E330938-E01E-40F3-BC66-C4DB3DD22BBB}" type="pres">
      <dgm:prSet presAssocID="{00687E63-07EF-4E44-8B30-87E4940B394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F90FDDD3-EF6D-40A4-B5AF-620467DCC320}" type="pres">
      <dgm:prSet presAssocID="{00687E63-07EF-4E44-8B30-87E4940B3941}" presName="spaceRect" presStyleCnt="0"/>
      <dgm:spPr/>
    </dgm:pt>
    <dgm:pt modelId="{89C75B04-9B48-46D0-B54F-039A4BB65493}" type="pres">
      <dgm:prSet presAssocID="{00687E63-07EF-4E44-8B30-87E4940B3941}" presName="parTx" presStyleLbl="revTx" presStyleIdx="1" presStyleCnt="4">
        <dgm:presLayoutVars>
          <dgm:chMax val="0"/>
          <dgm:chPref val="0"/>
        </dgm:presLayoutVars>
      </dgm:prSet>
      <dgm:spPr/>
    </dgm:pt>
    <dgm:pt modelId="{378CC3A8-1BE7-4F15-914F-7362BD6F5666}" type="pres">
      <dgm:prSet presAssocID="{FCC85728-B386-49AD-A349-62E8570BDC15}" presName="sibTrans" presStyleCnt="0"/>
      <dgm:spPr/>
    </dgm:pt>
    <dgm:pt modelId="{9DD80658-4C52-4186-BAD8-286BFFA65E5B}" type="pres">
      <dgm:prSet presAssocID="{0393B857-E19C-4B1E-A62E-CC3392F817FE}" presName="compNode" presStyleCnt="0"/>
      <dgm:spPr/>
    </dgm:pt>
    <dgm:pt modelId="{3CB90396-FE1E-448B-9EC9-D16F1862EC69}" type="pres">
      <dgm:prSet presAssocID="{0393B857-E19C-4B1E-A62E-CC3392F817FE}" presName="bgRect" presStyleLbl="bgShp" presStyleIdx="2" presStyleCnt="4"/>
      <dgm:spPr/>
    </dgm:pt>
    <dgm:pt modelId="{DF739009-7987-4411-8A4C-924763DEE7FC}" type="pres">
      <dgm:prSet presAssocID="{0393B857-E19C-4B1E-A62E-CC3392F817F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exiones"/>
        </a:ext>
      </dgm:extLst>
    </dgm:pt>
    <dgm:pt modelId="{532D1E37-A353-4EB3-B9FA-8FC56A96EFDE}" type="pres">
      <dgm:prSet presAssocID="{0393B857-E19C-4B1E-A62E-CC3392F817FE}" presName="spaceRect" presStyleCnt="0"/>
      <dgm:spPr/>
    </dgm:pt>
    <dgm:pt modelId="{071B560D-B0A5-403F-B744-4DDAEC118B9F}" type="pres">
      <dgm:prSet presAssocID="{0393B857-E19C-4B1E-A62E-CC3392F817FE}" presName="parTx" presStyleLbl="revTx" presStyleIdx="2" presStyleCnt="4">
        <dgm:presLayoutVars>
          <dgm:chMax val="0"/>
          <dgm:chPref val="0"/>
        </dgm:presLayoutVars>
      </dgm:prSet>
      <dgm:spPr/>
    </dgm:pt>
    <dgm:pt modelId="{6B9CC3DD-72BE-416C-9440-DA2E8481A17F}" type="pres">
      <dgm:prSet presAssocID="{F2BE64D0-1C11-4D2C-8CC0-4D35EA4762D7}" presName="sibTrans" presStyleCnt="0"/>
      <dgm:spPr/>
    </dgm:pt>
    <dgm:pt modelId="{784734C0-9A53-492B-912E-84C9F1DDC8E8}" type="pres">
      <dgm:prSet presAssocID="{9A9BA8FA-3C93-486F-A3AB-1358C7BA5067}" presName="compNode" presStyleCnt="0"/>
      <dgm:spPr/>
    </dgm:pt>
    <dgm:pt modelId="{F4C396D6-5C82-4550-9939-8933034EA294}" type="pres">
      <dgm:prSet presAssocID="{9A9BA8FA-3C93-486F-A3AB-1358C7BA5067}" presName="bgRect" presStyleLbl="bgShp" presStyleIdx="3" presStyleCnt="4"/>
      <dgm:spPr/>
    </dgm:pt>
    <dgm:pt modelId="{9BEF54E9-2CF6-4C85-865C-9E842488D3A7}" type="pres">
      <dgm:prSet presAssocID="{9A9BA8FA-3C93-486F-A3AB-1358C7BA506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adísticas"/>
        </a:ext>
      </dgm:extLst>
    </dgm:pt>
    <dgm:pt modelId="{7D24F7BD-C685-4447-AC94-F6F39D6942AD}" type="pres">
      <dgm:prSet presAssocID="{9A9BA8FA-3C93-486F-A3AB-1358C7BA5067}" presName="spaceRect" presStyleCnt="0"/>
      <dgm:spPr/>
    </dgm:pt>
    <dgm:pt modelId="{72F2FE3C-A979-43EE-9CBC-77EE79029502}" type="pres">
      <dgm:prSet presAssocID="{9A9BA8FA-3C93-486F-A3AB-1358C7BA506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270270B-6311-4FF4-9931-0B6368D44716}" type="presOf" srcId="{3DA0236A-021A-4BCC-8A8B-4709BBBA019E}" destId="{0A01CD8E-B212-405C-B280-8045256DA6A7}" srcOrd="0" destOrd="0" presId="urn:microsoft.com/office/officeart/2018/2/layout/IconVerticalSolidList"/>
    <dgm:cxn modelId="{56E6311A-AB6B-4367-BAAD-0559D3506C05}" srcId="{1AF68994-A3AE-4F55-9130-E58FAC9246B3}" destId="{3DA0236A-021A-4BCC-8A8B-4709BBBA019E}" srcOrd="0" destOrd="0" parTransId="{A1231BA3-01D6-4BEC-BFBC-BBA97B6D3522}" sibTransId="{56C4279C-9B06-4B5C-BB5C-E6B7528A011C}"/>
    <dgm:cxn modelId="{1DE22D60-EA3C-41CA-BCD2-96800A117E77}" type="presOf" srcId="{9A9BA8FA-3C93-486F-A3AB-1358C7BA5067}" destId="{72F2FE3C-A979-43EE-9CBC-77EE79029502}" srcOrd="0" destOrd="0" presId="urn:microsoft.com/office/officeart/2018/2/layout/IconVerticalSolidList"/>
    <dgm:cxn modelId="{2D743068-DA65-439E-8560-5E38767C0130}" type="presOf" srcId="{1AF68994-A3AE-4F55-9130-E58FAC9246B3}" destId="{868DA727-42DE-4524-B1EC-974DD659B2DC}" srcOrd="0" destOrd="0" presId="urn:microsoft.com/office/officeart/2018/2/layout/IconVerticalSolidList"/>
    <dgm:cxn modelId="{7C4AE6A8-59E8-4708-B59C-890462135887}" srcId="{1AF68994-A3AE-4F55-9130-E58FAC9246B3}" destId="{0393B857-E19C-4B1E-A62E-CC3392F817FE}" srcOrd="2" destOrd="0" parTransId="{B50F6EDD-30C3-47BB-9EA2-6BF49B6B05F2}" sibTransId="{F2BE64D0-1C11-4D2C-8CC0-4D35EA4762D7}"/>
    <dgm:cxn modelId="{41FE52C3-20AA-4251-91F9-A08A93FAB5FC}" srcId="{1AF68994-A3AE-4F55-9130-E58FAC9246B3}" destId="{00687E63-07EF-4E44-8B30-87E4940B3941}" srcOrd="1" destOrd="0" parTransId="{49F653F5-8096-4DE3-B2CD-11FE2C6846B3}" sibTransId="{FCC85728-B386-49AD-A349-62E8570BDC15}"/>
    <dgm:cxn modelId="{CB013ADD-258F-4CDE-9F7D-9102FB696392}" srcId="{1AF68994-A3AE-4F55-9130-E58FAC9246B3}" destId="{9A9BA8FA-3C93-486F-A3AB-1358C7BA5067}" srcOrd="3" destOrd="0" parTransId="{38B7BCFA-F29D-4F86-BDA3-8F9111A5D88E}" sibTransId="{2A9B56C8-4D04-410A-8AB8-02A2EC5B38F6}"/>
    <dgm:cxn modelId="{08AFF9E3-805A-48DE-8669-B80A58B1470E}" type="presOf" srcId="{00687E63-07EF-4E44-8B30-87E4940B3941}" destId="{89C75B04-9B48-46D0-B54F-039A4BB65493}" srcOrd="0" destOrd="0" presId="urn:microsoft.com/office/officeart/2018/2/layout/IconVerticalSolidList"/>
    <dgm:cxn modelId="{368028EE-7A85-48F3-8DD0-0624F7CC2D5E}" type="presOf" srcId="{0393B857-E19C-4B1E-A62E-CC3392F817FE}" destId="{071B560D-B0A5-403F-B744-4DDAEC118B9F}" srcOrd="0" destOrd="0" presId="urn:microsoft.com/office/officeart/2018/2/layout/IconVerticalSolidList"/>
    <dgm:cxn modelId="{121C6CF8-112F-4BD5-955E-75C7CFD954CE}" type="presParOf" srcId="{868DA727-42DE-4524-B1EC-974DD659B2DC}" destId="{2BC2BEF7-DCB8-4D6E-AEA7-652EA7B8DFFA}" srcOrd="0" destOrd="0" presId="urn:microsoft.com/office/officeart/2018/2/layout/IconVerticalSolidList"/>
    <dgm:cxn modelId="{101DA9AD-F625-480C-8D65-65E80A4EDC95}" type="presParOf" srcId="{2BC2BEF7-DCB8-4D6E-AEA7-652EA7B8DFFA}" destId="{6EBFB84F-5195-4343-B07D-9CAEADE1E225}" srcOrd="0" destOrd="0" presId="urn:microsoft.com/office/officeart/2018/2/layout/IconVerticalSolidList"/>
    <dgm:cxn modelId="{34C1D1EA-B115-4804-8745-C0AF5A6D13A7}" type="presParOf" srcId="{2BC2BEF7-DCB8-4D6E-AEA7-652EA7B8DFFA}" destId="{0C018B39-C8E3-47D0-9BD6-283F26399ADC}" srcOrd="1" destOrd="0" presId="urn:microsoft.com/office/officeart/2018/2/layout/IconVerticalSolidList"/>
    <dgm:cxn modelId="{4F5AFE6D-3A93-4789-A0A1-01914A7FA32B}" type="presParOf" srcId="{2BC2BEF7-DCB8-4D6E-AEA7-652EA7B8DFFA}" destId="{BD85ED0A-715B-4824-9E48-DABBC322BC80}" srcOrd="2" destOrd="0" presId="urn:microsoft.com/office/officeart/2018/2/layout/IconVerticalSolidList"/>
    <dgm:cxn modelId="{6D1FE566-2203-4F6C-A60E-503FCF8C9A3E}" type="presParOf" srcId="{2BC2BEF7-DCB8-4D6E-AEA7-652EA7B8DFFA}" destId="{0A01CD8E-B212-405C-B280-8045256DA6A7}" srcOrd="3" destOrd="0" presId="urn:microsoft.com/office/officeart/2018/2/layout/IconVerticalSolidList"/>
    <dgm:cxn modelId="{64AF7D53-2CD5-470C-82DD-0127FDE1B14C}" type="presParOf" srcId="{868DA727-42DE-4524-B1EC-974DD659B2DC}" destId="{27261BC4-21B4-4AEB-9E90-27773D97CA74}" srcOrd="1" destOrd="0" presId="urn:microsoft.com/office/officeart/2018/2/layout/IconVerticalSolidList"/>
    <dgm:cxn modelId="{545A661D-8296-4E9A-9836-F2FDCFAEF878}" type="presParOf" srcId="{868DA727-42DE-4524-B1EC-974DD659B2DC}" destId="{100D1A77-D00B-409B-A877-6B7E01E1C04D}" srcOrd="2" destOrd="0" presId="urn:microsoft.com/office/officeart/2018/2/layout/IconVerticalSolidList"/>
    <dgm:cxn modelId="{2486BF93-5609-43C4-A9E5-3697206CBF2B}" type="presParOf" srcId="{100D1A77-D00B-409B-A877-6B7E01E1C04D}" destId="{A1D76592-A431-441A-8D79-AA8F48BA7BE7}" srcOrd="0" destOrd="0" presId="urn:microsoft.com/office/officeart/2018/2/layout/IconVerticalSolidList"/>
    <dgm:cxn modelId="{A2FC2F85-05EE-458B-9F48-9E340BDEA5CA}" type="presParOf" srcId="{100D1A77-D00B-409B-A877-6B7E01E1C04D}" destId="{4E330938-E01E-40F3-BC66-C4DB3DD22BBB}" srcOrd="1" destOrd="0" presId="urn:microsoft.com/office/officeart/2018/2/layout/IconVerticalSolidList"/>
    <dgm:cxn modelId="{529987DB-992D-4B40-A172-AA590116BB25}" type="presParOf" srcId="{100D1A77-D00B-409B-A877-6B7E01E1C04D}" destId="{F90FDDD3-EF6D-40A4-B5AF-620467DCC320}" srcOrd="2" destOrd="0" presId="urn:microsoft.com/office/officeart/2018/2/layout/IconVerticalSolidList"/>
    <dgm:cxn modelId="{6DDFD63D-891B-4C85-B358-98670BE52C57}" type="presParOf" srcId="{100D1A77-D00B-409B-A877-6B7E01E1C04D}" destId="{89C75B04-9B48-46D0-B54F-039A4BB65493}" srcOrd="3" destOrd="0" presId="urn:microsoft.com/office/officeart/2018/2/layout/IconVerticalSolidList"/>
    <dgm:cxn modelId="{09A00082-171E-4E28-821B-887B420DB7C4}" type="presParOf" srcId="{868DA727-42DE-4524-B1EC-974DD659B2DC}" destId="{378CC3A8-1BE7-4F15-914F-7362BD6F5666}" srcOrd="3" destOrd="0" presId="urn:microsoft.com/office/officeart/2018/2/layout/IconVerticalSolidList"/>
    <dgm:cxn modelId="{4572B529-ADDE-4733-B73A-CA58A49B7E09}" type="presParOf" srcId="{868DA727-42DE-4524-B1EC-974DD659B2DC}" destId="{9DD80658-4C52-4186-BAD8-286BFFA65E5B}" srcOrd="4" destOrd="0" presId="urn:microsoft.com/office/officeart/2018/2/layout/IconVerticalSolidList"/>
    <dgm:cxn modelId="{DA27FCAD-AE70-426D-92E1-8BAD6B90C017}" type="presParOf" srcId="{9DD80658-4C52-4186-BAD8-286BFFA65E5B}" destId="{3CB90396-FE1E-448B-9EC9-D16F1862EC69}" srcOrd="0" destOrd="0" presId="urn:microsoft.com/office/officeart/2018/2/layout/IconVerticalSolidList"/>
    <dgm:cxn modelId="{B84AB1A5-D2CF-41EE-8260-188A578CA7BF}" type="presParOf" srcId="{9DD80658-4C52-4186-BAD8-286BFFA65E5B}" destId="{DF739009-7987-4411-8A4C-924763DEE7FC}" srcOrd="1" destOrd="0" presId="urn:microsoft.com/office/officeart/2018/2/layout/IconVerticalSolidList"/>
    <dgm:cxn modelId="{53B8325A-B7BD-4EA4-A7F6-EE9A7B6D1F43}" type="presParOf" srcId="{9DD80658-4C52-4186-BAD8-286BFFA65E5B}" destId="{532D1E37-A353-4EB3-B9FA-8FC56A96EFDE}" srcOrd="2" destOrd="0" presId="urn:microsoft.com/office/officeart/2018/2/layout/IconVerticalSolidList"/>
    <dgm:cxn modelId="{9F359E0F-4B2D-4E3B-A420-DF69378816BB}" type="presParOf" srcId="{9DD80658-4C52-4186-BAD8-286BFFA65E5B}" destId="{071B560D-B0A5-403F-B744-4DDAEC118B9F}" srcOrd="3" destOrd="0" presId="urn:microsoft.com/office/officeart/2018/2/layout/IconVerticalSolidList"/>
    <dgm:cxn modelId="{DC5EA8D9-A98E-4865-858B-E90763713E3F}" type="presParOf" srcId="{868DA727-42DE-4524-B1EC-974DD659B2DC}" destId="{6B9CC3DD-72BE-416C-9440-DA2E8481A17F}" srcOrd="5" destOrd="0" presId="urn:microsoft.com/office/officeart/2018/2/layout/IconVerticalSolidList"/>
    <dgm:cxn modelId="{00ABF118-2228-41A8-BFED-ECEAAD9A78D3}" type="presParOf" srcId="{868DA727-42DE-4524-B1EC-974DD659B2DC}" destId="{784734C0-9A53-492B-912E-84C9F1DDC8E8}" srcOrd="6" destOrd="0" presId="urn:microsoft.com/office/officeart/2018/2/layout/IconVerticalSolidList"/>
    <dgm:cxn modelId="{DE80D1D0-EB2F-4337-9E7D-F966980DBACC}" type="presParOf" srcId="{784734C0-9A53-492B-912E-84C9F1DDC8E8}" destId="{F4C396D6-5C82-4550-9939-8933034EA294}" srcOrd="0" destOrd="0" presId="urn:microsoft.com/office/officeart/2018/2/layout/IconVerticalSolidList"/>
    <dgm:cxn modelId="{E9772B8B-6297-4ECE-A6B0-A54FD0D2D7B1}" type="presParOf" srcId="{784734C0-9A53-492B-912E-84C9F1DDC8E8}" destId="{9BEF54E9-2CF6-4C85-865C-9E842488D3A7}" srcOrd="1" destOrd="0" presId="urn:microsoft.com/office/officeart/2018/2/layout/IconVerticalSolidList"/>
    <dgm:cxn modelId="{2DF93B20-CC6E-4CC3-849E-AC31057E5ADA}" type="presParOf" srcId="{784734C0-9A53-492B-912E-84C9F1DDC8E8}" destId="{7D24F7BD-C685-4447-AC94-F6F39D6942AD}" srcOrd="2" destOrd="0" presId="urn:microsoft.com/office/officeart/2018/2/layout/IconVerticalSolidList"/>
    <dgm:cxn modelId="{1D732502-0A5E-45D3-9560-D0402229B026}" type="presParOf" srcId="{784734C0-9A53-492B-912E-84C9F1DDC8E8}" destId="{72F2FE3C-A979-43EE-9CBC-77EE7902950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16D395-211A-4875-94A3-57CC057BB45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AC690EA-05E1-4BE2-AB4E-481F93CCDC76}">
      <dgm:prSet/>
      <dgm:spPr/>
      <dgm:t>
        <a:bodyPr/>
        <a:lstStyle/>
        <a:p>
          <a:r>
            <a:rPr lang="es-MX"/>
            <a:t>1. Cuántos datos se tienen de la persona de interés</a:t>
          </a:r>
          <a:endParaRPr lang="en-US"/>
        </a:p>
      </dgm:t>
    </dgm:pt>
    <dgm:pt modelId="{AAB6B090-3764-4E1E-AC5A-3BC5105769E9}" type="parTrans" cxnId="{A591A351-4A66-45A4-85AF-EF1C044F2F0C}">
      <dgm:prSet/>
      <dgm:spPr/>
      <dgm:t>
        <a:bodyPr/>
        <a:lstStyle/>
        <a:p>
          <a:endParaRPr lang="en-US"/>
        </a:p>
      </dgm:t>
    </dgm:pt>
    <dgm:pt modelId="{7340AC58-5044-48E7-9328-C89D3F63ED91}" type="sibTrans" cxnId="{A591A351-4A66-45A4-85AF-EF1C044F2F0C}">
      <dgm:prSet/>
      <dgm:spPr/>
      <dgm:t>
        <a:bodyPr/>
        <a:lstStyle/>
        <a:p>
          <a:endParaRPr lang="en-US"/>
        </a:p>
      </dgm:t>
    </dgm:pt>
    <dgm:pt modelId="{3F069EE6-A771-480F-872D-533A2EC90A1A}">
      <dgm:prSet/>
      <dgm:spPr/>
      <dgm:t>
        <a:bodyPr/>
        <a:lstStyle/>
        <a:p>
          <a:r>
            <a:rPr lang="es-MX"/>
            <a:t>2. Velocidad de almacenamiento</a:t>
          </a:r>
          <a:endParaRPr lang="en-US"/>
        </a:p>
      </dgm:t>
    </dgm:pt>
    <dgm:pt modelId="{47C17169-4DBF-4B67-9ACE-D5C57B82A5D9}" type="parTrans" cxnId="{297F0DCD-2EB3-4909-A0C9-262E97DD969A}">
      <dgm:prSet/>
      <dgm:spPr/>
      <dgm:t>
        <a:bodyPr/>
        <a:lstStyle/>
        <a:p>
          <a:endParaRPr lang="en-US"/>
        </a:p>
      </dgm:t>
    </dgm:pt>
    <dgm:pt modelId="{3C78444E-AC73-4B87-A911-03D065D1AEF4}" type="sibTrans" cxnId="{297F0DCD-2EB3-4909-A0C9-262E97DD969A}">
      <dgm:prSet/>
      <dgm:spPr/>
      <dgm:t>
        <a:bodyPr/>
        <a:lstStyle/>
        <a:p>
          <a:endParaRPr lang="en-US"/>
        </a:p>
      </dgm:t>
    </dgm:pt>
    <dgm:pt modelId="{CB681BBE-056A-41A7-8E44-370509D1050A}">
      <dgm:prSet/>
      <dgm:spPr/>
      <dgm:t>
        <a:bodyPr/>
        <a:lstStyle/>
        <a:p>
          <a:r>
            <a:rPr lang="es-MX"/>
            <a:t>3. Variedad: bases de datos que se poseen o se pueden extraer, segmentación, georreferenciación e interpretación en territorio</a:t>
          </a:r>
          <a:endParaRPr lang="en-US"/>
        </a:p>
      </dgm:t>
    </dgm:pt>
    <dgm:pt modelId="{EC7FB8D5-704B-46CD-ABEF-0FC0D8110201}" type="parTrans" cxnId="{C051565F-8431-438A-BC12-72E1E2F0C4D3}">
      <dgm:prSet/>
      <dgm:spPr/>
      <dgm:t>
        <a:bodyPr/>
        <a:lstStyle/>
        <a:p>
          <a:endParaRPr lang="en-US"/>
        </a:p>
      </dgm:t>
    </dgm:pt>
    <dgm:pt modelId="{EAD6D520-F25C-41F0-B5F8-32B41A46C960}" type="sibTrans" cxnId="{C051565F-8431-438A-BC12-72E1E2F0C4D3}">
      <dgm:prSet/>
      <dgm:spPr/>
      <dgm:t>
        <a:bodyPr/>
        <a:lstStyle/>
        <a:p>
          <a:endParaRPr lang="en-US"/>
        </a:p>
      </dgm:t>
    </dgm:pt>
    <dgm:pt modelId="{C239A998-FD39-4AEC-BA50-85AE20197F38}">
      <dgm:prSet/>
      <dgm:spPr/>
      <dgm:t>
        <a:bodyPr/>
        <a:lstStyle/>
        <a:p>
          <a:r>
            <a:rPr lang="es-MX"/>
            <a:t>4. Veracidad. </a:t>
          </a:r>
          <a:endParaRPr lang="en-US"/>
        </a:p>
      </dgm:t>
    </dgm:pt>
    <dgm:pt modelId="{22AA6FBF-31ED-4AA2-B9D3-7D88A1A70F66}" type="parTrans" cxnId="{4E3F30E9-4564-4CA5-8FDF-F6E2EE667AED}">
      <dgm:prSet/>
      <dgm:spPr/>
      <dgm:t>
        <a:bodyPr/>
        <a:lstStyle/>
        <a:p>
          <a:endParaRPr lang="en-US"/>
        </a:p>
      </dgm:t>
    </dgm:pt>
    <dgm:pt modelId="{EB52ACD4-0F1D-4E11-AA7E-18DD56121775}" type="sibTrans" cxnId="{4E3F30E9-4564-4CA5-8FDF-F6E2EE667AED}">
      <dgm:prSet/>
      <dgm:spPr/>
      <dgm:t>
        <a:bodyPr/>
        <a:lstStyle/>
        <a:p>
          <a:endParaRPr lang="en-US"/>
        </a:p>
      </dgm:t>
    </dgm:pt>
    <dgm:pt modelId="{271A6E25-9CD6-4BFE-90F7-0382A57301E8}" type="pres">
      <dgm:prSet presAssocID="{E516D395-211A-4875-94A3-57CC057BB453}" presName="linear" presStyleCnt="0">
        <dgm:presLayoutVars>
          <dgm:animLvl val="lvl"/>
          <dgm:resizeHandles val="exact"/>
        </dgm:presLayoutVars>
      </dgm:prSet>
      <dgm:spPr/>
    </dgm:pt>
    <dgm:pt modelId="{D7474EA9-F62F-4429-9813-A5480D0706C8}" type="pres">
      <dgm:prSet presAssocID="{1AC690EA-05E1-4BE2-AB4E-481F93CCDC7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7D53D57-BBED-4223-9D13-2EAC35AFFF15}" type="pres">
      <dgm:prSet presAssocID="{7340AC58-5044-48E7-9328-C89D3F63ED91}" presName="spacer" presStyleCnt="0"/>
      <dgm:spPr/>
    </dgm:pt>
    <dgm:pt modelId="{3155B220-9A16-4C7F-AC2C-B50CD1CB6EA0}" type="pres">
      <dgm:prSet presAssocID="{3F069EE6-A771-480F-872D-533A2EC90A1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D58BED2-E658-4F81-BC77-17D93F22D82D}" type="pres">
      <dgm:prSet presAssocID="{3C78444E-AC73-4B87-A911-03D065D1AEF4}" presName="spacer" presStyleCnt="0"/>
      <dgm:spPr/>
    </dgm:pt>
    <dgm:pt modelId="{F804291D-9558-4E55-9755-3C729C182B80}" type="pres">
      <dgm:prSet presAssocID="{CB681BBE-056A-41A7-8E44-370509D1050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A327844-1484-4E2E-AD0D-A17A280BF5FF}" type="pres">
      <dgm:prSet presAssocID="{EAD6D520-F25C-41F0-B5F8-32B41A46C960}" presName="spacer" presStyleCnt="0"/>
      <dgm:spPr/>
    </dgm:pt>
    <dgm:pt modelId="{3BC695B0-AE62-4855-917F-C374AC915FF0}" type="pres">
      <dgm:prSet presAssocID="{C239A998-FD39-4AEC-BA50-85AE20197F3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0649A2B-011A-45A8-82F1-4E58625B2FA3}" type="presOf" srcId="{3F069EE6-A771-480F-872D-533A2EC90A1A}" destId="{3155B220-9A16-4C7F-AC2C-B50CD1CB6EA0}" srcOrd="0" destOrd="0" presId="urn:microsoft.com/office/officeart/2005/8/layout/vList2"/>
    <dgm:cxn modelId="{2728183E-8229-48FE-879F-5DECF42C6A9B}" type="presOf" srcId="{C239A998-FD39-4AEC-BA50-85AE20197F38}" destId="{3BC695B0-AE62-4855-917F-C374AC915FF0}" srcOrd="0" destOrd="0" presId="urn:microsoft.com/office/officeart/2005/8/layout/vList2"/>
    <dgm:cxn modelId="{C051565F-8431-438A-BC12-72E1E2F0C4D3}" srcId="{E516D395-211A-4875-94A3-57CC057BB453}" destId="{CB681BBE-056A-41A7-8E44-370509D1050A}" srcOrd="2" destOrd="0" parTransId="{EC7FB8D5-704B-46CD-ABEF-0FC0D8110201}" sibTransId="{EAD6D520-F25C-41F0-B5F8-32B41A46C960}"/>
    <dgm:cxn modelId="{E801EF6B-3E9E-4133-AA2A-BE33819B9926}" type="presOf" srcId="{E516D395-211A-4875-94A3-57CC057BB453}" destId="{271A6E25-9CD6-4BFE-90F7-0382A57301E8}" srcOrd="0" destOrd="0" presId="urn:microsoft.com/office/officeart/2005/8/layout/vList2"/>
    <dgm:cxn modelId="{A591A351-4A66-45A4-85AF-EF1C044F2F0C}" srcId="{E516D395-211A-4875-94A3-57CC057BB453}" destId="{1AC690EA-05E1-4BE2-AB4E-481F93CCDC76}" srcOrd="0" destOrd="0" parTransId="{AAB6B090-3764-4E1E-AC5A-3BC5105769E9}" sibTransId="{7340AC58-5044-48E7-9328-C89D3F63ED91}"/>
    <dgm:cxn modelId="{A301CA7A-3447-46DD-B88D-9E3FA7E36D11}" type="presOf" srcId="{CB681BBE-056A-41A7-8E44-370509D1050A}" destId="{F804291D-9558-4E55-9755-3C729C182B80}" srcOrd="0" destOrd="0" presId="urn:microsoft.com/office/officeart/2005/8/layout/vList2"/>
    <dgm:cxn modelId="{E0F61395-88E7-451C-A135-7C1915B8614D}" type="presOf" srcId="{1AC690EA-05E1-4BE2-AB4E-481F93CCDC76}" destId="{D7474EA9-F62F-4429-9813-A5480D0706C8}" srcOrd="0" destOrd="0" presId="urn:microsoft.com/office/officeart/2005/8/layout/vList2"/>
    <dgm:cxn modelId="{297F0DCD-2EB3-4909-A0C9-262E97DD969A}" srcId="{E516D395-211A-4875-94A3-57CC057BB453}" destId="{3F069EE6-A771-480F-872D-533A2EC90A1A}" srcOrd="1" destOrd="0" parTransId="{47C17169-4DBF-4B67-9ACE-D5C57B82A5D9}" sibTransId="{3C78444E-AC73-4B87-A911-03D065D1AEF4}"/>
    <dgm:cxn modelId="{4E3F30E9-4564-4CA5-8FDF-F6E2EE667AED}" srcId="{E516D395-211A-4875-94A3-57CC057BB453}" destId="{C239A998-FD39-4AEC-BA50-85AE20197F38}" srcOrd="3" destOrd="0" parTransId="{22AA6FBF-31ED-4AA2-B9D3-7D88A1A70F66}" sibTransId="{EB52ACD4-0F1D-4E11-AA7E-18DD56121775}"/>
    <dgm:cxn modelId="{51F24F74-5344-4EEE-9C0C-19DD70900EC4}" type="presParOf" srcId="{271A6E25-9CD6-4BFE-90F7-0382A57301E8}" destId="{D7474EA9-F62F-4429-9813-A5480D0706C8}" srcOrd="0" destOrd="0" presId="urn:microsoft.com/office/officeart/2005/8/layout/vList2"/>
    <dgm:cxn modelId="{34549B43-F860-4A30-9640-80D05614D4AA}" type="presParOf" srcId="{271A6E25-9CD6-4BFE-90F7-0382A57301E8}" destId="{07D53D57-BBED-4223-9D13-2EAC35AFFF15}" srcOrd="1" destOrd="0" presId="urn:microsoft.com/office/officeart/2005/8/layout/vList2"/>
    <dgm:cxn modelId="{FD41DA87-43A1-40AA-ABC6-7F0ED09EAE32}" type="presParOf" srcId="{271A6E25-9CD6-4BFE-90F7-0382A57301E8}" destId="{3155B220-9A16-4C7F-AC2C-B50CD1CB6EA0}" srcOrd="2" destOrd="0" presId="urn:microsoft.com/office/officeart/2005/8/layout/vList2"/>
    <dgm:cxn modelId="{0058BC44-192E-4959-BE53-D1E07F06EBC5}" type="presParOf" srcId="{271A6E25-9CD6-4BFE-90F7-0382A57301E8}" destId="{4D58BED2-E658-4F81-BC77-17D93F22D82D}" srcOrd="3" destOrd="0" presId="urn:microsoft.com/office/officeart/2005/8/layout/vList2"/>
    <dgm:cxn modelId="{3FDB0AE3-1FB8-4B04-ADE9-1188DE20F3DF}" type="presParOf" srcId="{271A6E25-9CD6-4BFE-90F7-0382A57301E8}" destId="{F804291D-9558-4E55-9755-3C729C182B80}" srcOrd="4" destOrd="0" presId="urn:microsoft.com/office/officeart/2005/8/layout/vList2"/>
    <dgm:cxn modelId="{C6AA4015-688D-4117-BB79-5BC6B018E42B}" type="presParOf" srcId="{271A6E25-9CD6-4BFE-90F7-0382A57301E8}" destId="{4A327844-1484-4E2E-AD0D-A17A280BF5FF}" srcOrd="5" destOrd="0" presId="urn:microsoft.com/office/officeart/2005/8/layout/vList2"/>
    <dgm:cxn modelId="{B8F7F2E3-71F5-4F94-AE43-B7BD9551AA93}" type="presParOf" srcId="{271A6E25-9CD6-4BFE-90F7-0382A57301E8}" destId="{3BC695B0-AE62-4855-917F-C374AC915FF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FB84F-5195-4343-B07D-9CAEADE1E225}">
      <dsp:nvSpPr>
        <dsp:cNvPr id="0" name=""/>
        <dsp:cNvSpPr/>
      </dsp:nvSpPr>
      <dsp:spPr>
        <a:xfrm>
          <a:off x="0" y="1808"/>
          <a:ext cx="10515600" cy="9166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018B39-C8E3-47D0-9BD6-283F26399ADC}">
      <dsp:nvSpPr>
        <dsp:cNvPr id="0" name=""/>
        <dsp:cNvSpPr/>
      </dsp:nvSpPr>
      <dsp:spPr>
        <a:xfrm>
          <a:off x="277275" y="208046"/>
          <a:ext cx="504136" cy="5041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01CD8E-B212-405C-B280-8045256DA6A7}">
      <dsp:nvSpPr>
        <dsp:cNvPr id="0" name=""/>
        <dsp:cNvSpPr/>
      </dsp:nvSpPr>
      <dsp:spPr>
        <a:xfrm>
          <a:off x="1058686" y="180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La política se traslada a la virtualidad con nuevas dinámicas</a:t>
          </a:r>
          <a:endParaRPr lang="en-US" sz="2200" kern="1200"/>
        </a:p>
      </dsp:txBody>
      <dsp:txXfrm>
        <a:off x="1058686" y="1808"/>
        <a:ext cx="9456913" cy="916611"/>
      </dsp:txXfrm>
    </dsp:sp>
    <dsp:sp modelId="{A1D76592-A431-441A-8D79-AA8F48BA7BE7}">
      <dsp:nvSpPr>
        <dsp:cNvPr id="0" name=""/>
        <dsp:cNvSpPr/>
      </dsp:nvSpPr>
      <dsp:spPr>
        <a:xfrm>
          <a:off x="0" y="1147573"/>
          <a:ext cx="10515600" cy="9166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30938-E01E-40F3-BC66-C4DB3DD22BBB}">
      <dsp:nvSpPr>
        <dsp:cNvPr id="0" name=""/>
        <dsp:cNvSpPr/>
      </dsp:nvSpPr>
      <dsp:spPr>
        <a:xfrm>
          <a:off x="277275" y="1353811"/>
          <a:ext cx="504136" cy="5041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75B04-9B48-46D0-B54F-039A4BB65493}">
      <dsp:nvSpPr>
        <dsp:cNvPr id="0" name=""/>
        <dsp:cNvSpPr/>
      </dsp:nvSpPr>
      <dsp:spPr>
        <a:xfrm>
          <a:off x="1058686" y="114757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Se ponen a prueba los antiguos liderazgos, que entran en crisis y deben reinventiarse</a:t>
          </a:r>
          <a:endParaRPr lang="en-US" sz="2200" kern="1200"/>
        </a:p>
      </dsp:txBody>
      <dsp:txXfrm>
        <a:off x="1058686" y="1147573"/>
        <a:ext cx="9456913" cy="916611"/>
      </dsp:txXfrm>
    </dsp:sp>
    <dsp:sp modelId="{3CB90396-FE1E-448B-9EC9-D16F1862EC69}">
      <dsp:nvSpPr>
        <dsp:cNvPr id="0" name=""/>
        <dsp:cNvSpPr/>
      </dsp:nvSpPr>
      <dsp:spPr>
        <a:xfrm>
          <a:off x="0" y="2293338"/>
          <a:ext cx="10515600" cy="9166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39009-7987-4411-8A4C-924763DEE7FC}">
      <dsp:nvSpPr>
        <dsp:cNvPr id="0" name=""/>
        <dsp:cNvSpPr/>
      </dsp:nvSpPr>
      <dsp:spPr>
        <a:xfrm>
          <a:off x="277275" y="2499576"/>
          <a:ext cx="504136" cy="5041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B560D-B0A5-403F-B744-4DDAEC118B9F}">
      <dsp:nvSpPr>
        <dsp:cNvPr id="0" name=""/>
        <dsp:cNvSpPr/>
      </dsp:nvSpPr>
      <dsp:spPr>
        <a:xfrm>
          <a:off x="1058686" y="229333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Wikiliderazgos: evolución de líderes políticos que interactúan con sus seguidores en plataformas digitales de manera colaborativa. </a:t>
          </a:r>
          <a:endParaRPr lang="en-US" sz="2200" kern="1200"/>
        </a:p>
      </dsp:txBody>
      <dsp:txXfrm>
        <a:off x="1058686" y="2293338"/>
        <a:ext cx="9456913" cy="916611"/>
      </dsp:txXfrm>
    </dsp:sp>
    <dsp:sp modelId="{F4C396D6-5C82-4550-9939-8933034EA294}">
      <dsp:nvSpPr>
        <dsp:cNvPr id="0" name=""/>
        <dsp:cNvSpPr/>
      </dsp:nvSpPr>
      <dsp:spPr>
        <a:xfrm>
          <a:off x="0" y="3439103"/>
          <a:ext cx="10515600" cy="9166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EF54E9-2CF6-4C85-865C-9E842488D3A7}">
      <dsp:nvSpPr>
        <dsp:cNvPr id="0" name=""/>
        <dsp:cNvSpPr/>
      </dsp:nvSpPr>
      <dsp:spPr>
        <a:xfrm>
          <a:off x="277275" y="3645341"/>
          <a:ext cx="504136" cy="5041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2FE3C-A979-43EE-9CBC-77EE79029502}">
      <dsp:nvSpPr>
        <dsp:cNvPr id="0" name=""/>
        <dsp:cNvSpPr/>
      </dsp:nvSpPr>
      <dsp:spPr>
        <a:xfrm>
          <a:off x="1058686" y="343910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/>
            <a:t>Encuestas a nivel nacional contra datos que se obtienen de distintas plataformas: economía de datos</a:t>
          </a:r>
          <a:endParaRPr lang="en-US" sz="2200" kern="1200"/>
        </a:p>
      </dsp:txBody>
      <dsp:txXfrm>
        <a:off x="1058686" y="3439103"/>
        <a:ext cx="9456913" cy="916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74EA9-F62F-4429-9813-A5480D0706C8}">
      <dsp:nvSpPr>
        <dsp:cNvPr id="0" name=""/>
        <dsp:cNvSpPr/>
      </dsp:nvSpPr>
      <dsp:spPr>
        <a:xfrm>
          <a:off x="0" y="54331"/>
          <a:ext cx="6666833" cy="128663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1. Cuántos datos se tienen de la persona de interés</a:t>
          </a:r>
          <a:endParaRPr lang="en-US" sz="2300" kern="1200"/>
        </a:p>
      </dsp:txBody>
      <dsp:txXfrm>
        <a:off x="62808" y="117139"/>
        <a:ext cx="6541217" cy="1161018"/>
      </dsp:txXfrm>
    </dsp:sp>
    <dsp:sp modelId="{3155B220-9A16-4C7F-AC2C-B50CD1CB6EA0}">
      <dsp:nvSpPr>
        <dsp:cNvPr id="0" name=""/>
        <dsp:cNvSpPr/>
      </dsp:nvSpPr>
      <dsp:spPr>
        <a:xfrm>
          <a:off x="0" y="1407205"/>
          <a:ext cx="6666833" cy="1286634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2. Velocidad de almacenamiento</a:t>
          </a:r>
          <a:endParaRPr lang="en-US" sz="2300" kern="1200"/>
        </a:p>
      </dsp:txBody>
      <dsp:txXfrm>
        <a:off x="62808" y="1470013"/>
        <a:ext cx="6541217" cy="1161018"/>
      </dsp:txXfrm>
    </dsp:sp>
    <dsp:sp modelId="{F804291D-9558-4E55-9755-3C729C182B80}">
      <dsp:nvSpPr>
        <dsp:cNvPr id="0" name=""/>
        <dsp:cNvSpPr/>
      </dsp:nvSpPr>
      <dsp:spPr>
        <a:xfrm>
          <a:off x="0" y="2760080"/>
          <a:ext cx="6666833" cy="1286634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3. Variedad: bases de datos que se poseen o se pueden extraer, segmentación, georreferenciación e interpretación en territorio</a:t>
          </a:r>
          <a:endParaRPr lang="en-US" sz="2300" kern="1200"/>
        </a:p>
      </dsp:txBody>
      <dsp:txXfrm>
        <a:off x="62808" y="2822888"/>
        <a:ext cx="6541217" cy="1161018"/>
      </dsp:txXfrm>
    </dsp:sp>
    <dsp:sp modelId="{3BC695B0-AE62-4855-917F-C374AC915FF0}">
      <dsp:nvSpPr>
        <dsp:cNvPr id="0" name=""/>
        <dsp:cNvSpPr/>
      </dsp:nvSpPr>
      <dsp:spPr>
        <a:xfrm>
          <a:off x="0" y="4112954"/>
          <a:ext cx="6666833" cy="1286634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4. Veracidad. </a:t>
          </a:r>
          <a:endParaRPr lang="en-US" sz="2300" kern="1200"/>
        </a:p>
      </dsp:txBody>
      <dsp:txXfrm>
        <a:off x="62808" y="4175762"/>
        <a:ext cx="6541217" cy="1161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22632-3BD9-D76D-3877-50196E34D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F3F412-217F-0A0F-20C2-D474827E9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785B74-2DBF-F81A-92DD-410A8B5F5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3BA2F6-2199-FA71-7380-21ECFEF02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4DB55C-4BF9-FE89-7434-E2DAF903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759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22FEF-E195-AD64-B164-0CCAB6B9E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1400DD5-6B42-BF56-8B0D-CBCC2E905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AE12A9-50E1-180E-324B-C31F3A9B9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08AF50-F1AB-7695-0C5A-750EF58D4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716728-AC53-DD03-B8E8-780330CA3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096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C1EB29-56B1-3C41-4853-2400D2C69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B24FA4-6FF9-ACF2-9361-CA8C18457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B51A9-7170-C535-EC4A-9E16AD10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FA592B-2AD3-C62F-C2A3-078115978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FD625E-7EB4-E136-4E03-B9ACCEFE4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638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129456-9664-4DA3-3BDB-6BC9F9A2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F6EC9B-5F51-23C2-8140-60203F96E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D31758-2948-18C3-D778-1C56DBEA3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CCDE14-11E4-078D-3CB5-38BECB705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211E10-D479-C143-6CEF-2D3BAD60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008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6D825-95AE-7A0B-6CC5-644B42607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EE80E2-8759-9E7E-1BFC-6C933980F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426BBF-F7BE-820A-9564-912253836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DD4ECD-ED4D-BF79-D830-51A21F3DF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753D08-E5FC-F9CF-328A-EDD443C3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611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54F6A-0DA2-7CF7-CEA6-19C788E5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F41604-C5BD-0533-AD86-1C761A58D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0A74DD9-8800-9F5E-DED3-5320856F2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AC1C42-2E3A-CD17-4A80-DBD109ED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3EB99F-0236-BBB3-F717-EB411D2A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33A469-F394-F67A-715B-118FFBC9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748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F16792-EF19-13FC-18FA-F6190AA6D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B11409-7DFD-7E6C-56C0-91656CC8A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22D1A0-6CB3-04E6-5779-A017D833D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2CDA4F4-D5C5-EEBA-AA4B-B98801F366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D84B24-D97E-966B-B810-DB2CAEBF20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50499-CFBD-3519-7362-045CA6D22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5DE20E7-7840-EDFB-4B62-5790D9033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3E3A33C-A5FB-EA2C-DF10-C4F39E02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7377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ECACA3-EBBB-8705-9680-F62CF428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0693CA-6729-A35A-38F1-4ED9971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CF6EC7F-DA08-D479-CDDB-2B9CD10F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7C30F03-9114-B647-676A-293F712B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284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55B45F-AC07-1D59-9937-F6CF05D8C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E54B4FB-C9E7-7DEC-7353-2AC6ED1BC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8C3556-0CCB-9AEE-006D-1665D424A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255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99B74-3D87-9366-FA41-11F918837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196919-195D-A668-9A91-D544A8BAE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653078-9CFB-FA39-239E-0E47935CE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0370B2A-ACF4-43B8-C376-660D89F64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0268A8-3715-BB03-3B8F-3B269FF1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35FDF4-B860-00C7-D79D-9C51CDBF8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990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9C810-CB45-AA72-0A10-2BDB4457D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8185BA5-4915-39B7-C595-AFD129F9E5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66517E8-5B2B-C939-3AAD-95B760901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3017DA-13FC-CDBF-3035-AA3FDE559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03F7C2-AEC6-E368-1C7D-21274A02F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E08D78-EE83-DC34-5F68-4D5DF7F4A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0874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2D7769-5D01-77CF-A958-FCE09754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0D9AD1-C36C-159D-75F8-B67D4CFC1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C6219C-3AFE-DB62-6D09-C1D73F43F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7907A1-6E8C-4B7C-BD48-4549A7124074}" type="datetimeFigureOut">
              <a:rPr lang="es-MX" smtClean="0"/>
              <a:t>06/10/2025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BF633B-8370-0270-6A28-F2D1DFC1A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17B1E6-4D5A-5570-CF9C-2334A82C1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83F6B7-5FA5-4448-B158-8F15510902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32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b7Nc9Ao-h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M6S5drPB5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2" name="Rectangle 201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2DDFBD-5D73-917F-EB5D-7D0AF55E7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es-MX">
                <a:solidFill>
                  <a:srgbClr val="FFFFFF"/>
                </a:solidFill>
              </a:rPr>
              <a:t>Big Data y democracia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9CE1B7-9A0D-F3D4-B463-5342FF67E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520" y="5224337"/>
            <a:ext cx="6589707" cy="1329443"/>
          </a:xfrm>
        </p:spPr>
        <p:txBody>
          <a:bodyPr>
            <a:normAutofit/>
          </a:bodyPr>
          <a:lstStyle/>
          <a:p>
            <a:pPr algn="r"/>
            <a:r>
              <a:rPr lang="es-MX">
                <a:solidFill>
                  <a:srgbClr val="FFFFFF"/>
                </a:solidFill>
              </a:rPr>
              <a:t>Algoritmos, inteligencia artificial, machine learning y su uso en campañas electorales</a:t>
            </a:r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Arc 215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0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2F761A2-D6DC-8F4C-E0B1-F3FAA0F71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s-MX" sz="4600"/>
              <a:t>Convergencia entre el ámbito político y tecnologías digitales </a:t>
            </a:r>
          </a:p>
        </p:txBody>
      </p:sp>
      <p:sp>
        <p:nvSpPr>
          <p:cNvPr id="4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494505E-D458-52AA-4E32-4C49CC809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s-MX" sz="2200"/>
              <a:t>La fusión entre estrategias tradicionales y la aplicación de herramientas tecnológicas emergentes como el big data, la inteligencia artificial (IA) y el metaverso ha redefinido el panorama de las campañas políticas y generado un entorno híbrido de comunicación y participación (Ana Parugachi, 2025).</a:t>
            </a:r>
          </a:p>
          <a:p>
            <a:r>
              <a:rPr lang="es-MX" sz="2200"/>
              <a:t>A redes sociales se presentan como la primera fuente de “información” y son un espacio de aproximación de las candidaturas.</a:t>
            </a:r>
          </a:p>
        </p:txBody>
      </p:sp>
    </p:spTree>
    <p:extLst>
      <p:ext uri="{BB962C8B-B14F-4D97-AF65-F5344CB8AC3E}">
        <p14:creationId xmlns:p14="http://schemas.microsoft.com/office/powerpoint/2010/main" val="2441212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4" name="Marcador de contenido 2">
            <a:extLst>
              <a:ext uri="{FF2B5EF4-FFF2-40B4-BE49-F238E27FC236}">
                <a16:creationId xmlns:a16="http://schemas.microsoft.com/office/drawing/2014/main" id="{A041E05F-FC16-70D1-C50B-AFA5BFABD1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99352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393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27F607-515D-8E04-97B6-25A2FE20E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MX" sz="2400" err="1"/>
              <a:t>Bots</a:t>
            </a:r>
            <a:r>
              <a:rPr lang="es-MX" sz="2400"/>
              <a:t>: programas de software que realizan tareas de manera automática. </a:t>
            </a:r>
          </a:p>
          <a:p>
            <a:r>
              <a:rPr lang="es-MX" sz="2400"/>
              <a:t>En campañas políticas, los hay de distinta índole: hay </a:t>
            </a:r>
            <a:r>
              <a:rPr lang="es-MX" sz="2400" err="1"/>
              <a:t>bots</a:t>
            </a:r>
            <a:r>
              <a:rPr lang="es-MX" sz="2400"/>
              <a:t> de ataque, </a:t>
            </a:r>
            <a:r>
              <a:rPr lang="es-MX" sz="2400" err="1"/>
              <a:t>bots</a:t>
            </a:r>
            <a:r>
              <a:rPr lang="es-MX" sz="2400"/>
              <a:t> de </a:t>
            </a:r>
            <a:r>
              <a:rPr lang="es-MX" sz="2400" err="1"/>
              <a:t>cultuvo</a:t>
            </a:r>
            <a:r>
              <a:rPr lang="es-MX" sz="2400"/>
              <a:t> (que aumentan la credibilidad de las cuentas de usuario), las e-campañas políticas.</a:t>
            </a:r>
          </a:p>
          <a:p>
            <a:r>
              <a:rPr lang="es-MX" sz="2400"/>
              <a:t>Un </a:t>
            </a:r>
            <a:r>
              <a:rPr lang="es-MX" sz="2400" err="1"/>
              <a:t>bot</a:t>
            </a:r>
            <a:r>
              <a:rPr lang="es-MX" sz="2400"/>
              <a:t> no sólo recopila datos, también puede emular el comportamiento de una persona; por ello puede atacar a los adversarios de un candidato utilizando un lenguaje casi humano</a:t>
            </a:r>
          </a:p>
          <a:p>
            <a:r>
              <a:rPr lang="es-MX" sz="2400"/>
              <a:t>IA y los límites éticos:</a:t>
            </a:r>
          </a:p>
          <a:p>
            <a:r>
              <a:rPr lang="es-MX" sz="2400">
                <a:hlinkClick r:id="rId2"/>
              </a:rPr>
              <a:t>https://www.youtube.com/watch?v=5b7Nc9Ao-hk</a:t>
            </a:r>
            <a:endParaRPr lang="es-MX" sz="2400"/>
          </a:p>
          <a:p>
            <a:pPr marL="0" indent="0">
              <a:buNone/>
            </a:pPr>
            <a:endParaRPr lang="es-MX" sz="2400"/>
          </a:p>
        </p:txBody>
      </p:sp>
    </p:spTree>
    <p:extLst>
      <p:ext uri="{BB962C8B-B14F-4D97-AF65-F5344CB8AC3E}">
        <p14:creationId xmlns:p14="http://schemas.microsoft.com/office/powerpoint/2010/main" val="50274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3C0462-3FA6-BC96-E8D6-122BBF549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4000">
                <a:solidFill>
                  <a:srgbClr val="FFFFFF"/>
                </a:solidFill>
              </a:rPr>
              <a:t>¿Qué variables se consideran en la big data?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5C8FF00-6656-DD27-47D1-7E668CA571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99116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8404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angle 231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BEAD69-9010-9565-B0EE-CDA04526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965580"/>
            <a:ext cx="5204489" cy="316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 metaverso en la política</a:t>
            </a:r>
            <a:br>
              <a:rPr lang="en-US" sz="1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bg1"/>
                </a:solidFill>
                <a:latin typeface="+mj-lt"/>
                <a:ea typeface="+mj-ea"/>
                <a:cs typeface="+mj-cs"/>
                <a:hlinkClick r:id="rId2"/>
              </a:rPr>
              <a:t>https://www.youtube.com/watch?v=xM6S5drPB5E</a:t>
            </a:r>
            <a:br>
              <a:rPr lang="en-US" sz="1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1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0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42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44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8" name="Oval 247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52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0936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324</Words>
  <Application>Microsoft Office PowerPoint</Application>
  <PresentationFormat>Panorámica</PresentationFormat>
  <Paragraphs>20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Tema de Office</vt:lpstr>
      <vt:lpstr>Big Data y democracia</vt:lpstr>
      <vt:lpstr>Convergencia entre el ámbito político y tecnologías digitales </vt:lpstr>
      <vt:lpstr>Presentación de PowerPoint</vt:lpstr>
      <vt:lpstr>Presentación de PowerPoint</vt:lpstr>
      <vt:lpstr>¿Qué variables se consideran en la big data?</vt:lpstr>
      <vt:lpstr>El metaverso en la política  https://www.youtube.com/watch?v=xM6S5drPB5E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Alonso Vázquez Moyers</dc:creator>
  <cp:lastModifiedBy>Alonso Vázquez Moyers</cp:lastModifiedBy>
  <cp:revision>1</cp:revision>
  <dcterms:created xsi:type="dcterms:W3CDTF">2025-10-06T22:35:10Z</dcterms:created>
  <dcterms:modified xsi:type="dcterms:W3CDTF">2025-10-06T23:06:16Z</dcterms:modified>
</cp:coreProperties>
</file>