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44" r:id="rId3"/>
    <p:sldId id="396" r:id="rId4"/>
    <p:sldId id="397" r:id="rId5"/>
    <p:sldId id="387" r:id="rId6"/>
    <p:sldId id="388" r:id="rId7"/>
    <p:sldId id="398" r:id="rId8"/>
    <p:sldId id="401" r:id="rId9"/>
    <p:sldId id="399" r:id="rId10"/>
    <p:sldId id="400" r:id="rId11"/>
    <p:sldId id="375" r:id="rId12"/>
    <p:sldId id="389" r:id="rId13"/>
    <p:sldId id="391" r:id="rId14"/>
    <p:sldId id="392" r:id="rId15"/>
    <p:sldId id="393" r:id="rId16"/>
    <p:sldId id="394" r:id="rId17"/>
    <p:sldId id="384" r:id="rId18"/>
    <p:sldId id="374" r:id="rId19"/>
    <p:sldId id="381" r:id="rId20"/>
    <p:sldId id="297" r:id="rId21"/>
    <p:sldId id="379" r:id="rId22"/>
    <p:sldId id="402" r:id="rId23"/>
    <p:sldId id="403" r:id="rId24"/>
    <p:sldId id="288" r:id="rId2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E700"/>
    <a:srgbClr val="73FDD6"/>
    <a:srgbClr val="FF2F92"/>
    <a:srgbClr val="6E78E7"/>
    <a:srgbClr val="009193"/>
    <a:srgbClr val="0096FF"/>
    <a:srgbClr val="00FA00"/>
    <a:srgbClr val="D5FC79"/>
    <a:srgbClr val="941651"/>
    <a:srgbClr val="009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DCAC27-84FD-A245-9B37-8CB2176634B1}" v="38" dt="2026-05-08T17:03:59.67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Correa Alfaro" userId="ca3930cffbd4951a" providerId="LiveId" clId="{5C686D54-9F4B-5C20-A186-4A1EDBA960F8}"/>
    <pc:docChg chg="undo custSel addSld delSld modSld sldOrd">
      <pc:chgData name="Roberto Correa Alfaro" userId="ca3930cffbd4951a" providerId="LiveId" clId="{5C686D54-9F4B-5C20-A186-4A1EDBA960F8}" dt="2026-05-08T17:03:59.675" v="2617" actId="20577"/>
      <pc:docMkLst>
        <pc:docMk/>
      </pc:docMkLst>
      <pc:sldChg chg="modSp mod">
        <pc:chgData name="Roberto Correa Alfaro" userId="ca3930cffbd4951a" providerId="LiveId" clId="{5C686D54-9F4B-5C20-A186-4A1EDBA960F8}" dt="2026-05-08T13:22:41.202" v="21"/>
        <pc:sldMkLst>
          <pc:docMk/>
          <pc:sldMk cId="1514582160" sldId="256"/>
        </pc:sldMkLst>
        <pc:spChg chg="mod">
          <ac:chgData name="Roberto Correa Alfaro" userId="ca3930cffbd4951a" providerId="LiveId" clId="{5C686D54-9F4B-5C20-A186-4A1EDBA960F8}" dt="2026-05-08T13:22:41.202" v="21"/>
          <ac:spMkLst>
            <pc:docMk/>
            <pc:sldMk cId="1514582160" sldId="256"/>
            <ac:spMk id="9" creationId="{A3079274-AF7F-C515-1B19-D05D9EE88C94}"/>
          </ac:spMkLst>
        </pc:spChg>
      </pc:sldChg>
      <pc:sldChg chg="modSp mod ord">
        <pc:chgData name="Roberto Correa Alfaro" userId="ca3930cffbd4951a" providerId="LiveId" clId="{5C686D54-9F4B-5C20-A186-4A1EDBA960F8}" dt="2026-05-08T16:44:34.816" v="2553" actId="20578"/>
        <pc:sldMkLst>
          <pc:docMk/>
          <pc:sldMk cId="806826862" sldId="297"/>
        </pc:sldMkLst>
        <pc:spChg chg="mod">
          <ac:chgData name="Roberto Correa Alfaro" userId="ca3930cffbd4951a" providerId="LiveId" clId="{5C686D54-9F4B-5C20-A186-4A1EDBA960F8}" dt="2026-05-08T16:44:26.176" v="2552" actId="20577"/>
          <ac:spMkLst>
            <pc:docMk/>
            <pc:sldMk cId="806826862" sldId="297"/>
            <ac:spMk id="2" creationId="{73F14575-1D97-9131-43B3-BE4490742E5F}"/>
          </ac:spMkLst>
        </pc:spChg>
        <pc:spChg chg="mod">
          <ac:chgData name="Roberto Correa Alfaro" userId="ca3930cffbd4951a" providerId="LiveId" clId="{5C686D54-9F4B-5C20-A186-4A1EDBA960F8}" dt="2026-05-08T15:10:59.377" v="679" actId="14100"/>
          <ac:spMkLst>
            <pc:docMk/>
            <pc:sldMk cId="806826862" sldId="297"/>
            <ac:spMk id="3" creationId="{8B80E58F-6C80-15B7-E949-C54CC31F4993}"/>
          </ac:spMkLst>
        </pc:spChg>
        <pc:spChg chg="mod">
          <ac:chgData name="Roberto Correa Alfaro" userId="ca3930cffbd4951a" providerId="LiveId" clId="{5C686D54-9F4B-5C20-A186-4A1EDBA960F8}" dt="2026-05-08T15:19:14.834" v="1169" actId="1076"/>
          <ac:spMkLst>
            <pc:docMk/>
            <pc:sldMk cId="806826862" sldId="297"/>
            <ac:spMk id="8" creationId="{1778CD4C-508E-C1F1-89A2-558A3416853A}"/>
          </ac:spMkLst>
        </pc:spChg>
      </pc:sldChg>
      <pc:sldChg chg="modSp del mod">
        <pc:chgData name="Roberto Correa Alfaro" userId="ca3930cffbd4951a" providerId="LiveId" clId="{5C686D54-9F4B-5C20-A186-4A1EDBA960F8}" dt="2026-05-08T16:44:37.957" v="2555" actId="2696"/>
        <pc:sldMkLst>
          <pc:docMk/>
          <pc:sldMk cId="2690971115" sldId="327"/>
        </pc:sldMkLst>
        <pc:graphicFrameChg chg="modGraphic">
          <ac:chgData name="Roberto Correa Alfaro" userId="ca3930cffbd4951a" providerId="LiveId" clId="{5C686D54-9F4B-5C20-A186-4A1EDBA960F8}" dt="2026-05-08T14:57:50.164" v="356" actId="12385"/>
          <ac:graphicFrameMkLst>
            <pc:docMk/>
            <pc:sldMk cId="2690971115" sldId="327"/>
            <ac:graphicFrameMk id="2" creationId="{ED2B2BA6-049E-33A5-A692-739E3FE57D22}"/>
          </ac:graphicFrameMkLst>
        </pc:graphicFrameChg>
      </pc:sldChg>
      <pc:sldChg chg="modSp mod ord">
        <pc:chgData name="Roberto Correa Alfaro" userId="ca3930cffbd4951a" providerId="LiveId" clId="{5C686D54-9F4B-5C20-A186-4A1EDBA960F8}" dt="2026-05-08T16:05:46.929" v="2177" actId="20577"/>
        <pc:sldMkLst>
          <pc:docMk/>
          <pc:sldMk cId="1203423960" sldId="344"/>
        </pc:sldMkLst>
        <pc:spChg chg="mod">
          <ac:chgData name="Roberto Correa Alfaro" userId="ca3930cffbd4951a" providerId="LiveId" clId="{5C686D54-9F4B-5C20-A186-4A1EDBA960F8}" dt="2026-05-08T13:59:41.547" v="40" actId="20577"/>
          <ac:spMkLst>
            <pc:docMk/>
            <pc:sldMk cId="1203423960" sldId="344"/>
            <ac:spMk id="7" creationId="{A46F8B79-1C19-49DD-19D6-698F3607907D}"/>
          </ac:spMkLst>
        </pc:spChg>
        <pc:spChg chg="mod">
          <ac:chgData name="Roberto Correa Alfaro" userId="ca3930cffbd4951a" providerId="LiveId" clId="{5C686D54-9F4B-5C20-A186-4A1EDBA960F8}" dt="2026-05-08T16:05:46.929" v="2177" actId="20577"/>
          <ac:spMkLst>
            <pc:docMk/>
            <pc:sldMk cId="1203423960" sldId="344"/>
            <ac:spMk id="11" creationId="{AAF03E30-31E8-E881-22BD-C9D1B2F5BC4A}"/>
          </ac:spMkLst>
        </pc:spChg>
      </pc:sldChg>
      <pc:sldChg chg="del">
        <pc:chgData name="Roberto Correa Alfaro" userId="ca3930cffbd4951a" providerId="LiveId" clId="{5C686D54-9F4B-5C20-A186-4A1EDBA960F8}" dt="2026-05-08T17:03:49.913" v="2615" actId="2696"/>
        <pc:sldMkLst>
          <pc:docMk/>
          <pc:sldMk cId="2742113089" sldId="349"/>
        </pc:sldMkLst>
      </pc:sldChg>
      <pc:sldChg chg="del">
        <pc:chgData name="Roberto Correa Alfaro" userId="ca3930cffbd4951a" providerId="LiveId" clId="{5C686D54-9F4B-5C20-A186-4A1EDBA960F8}" dt="2026-05-08T16:44:42.694" v="2561" actId="2696"/>
        <pc:sldMkLst>
          <pc:docMk/>
          <pc:sldMk cId="1961817527" sldId="353"/>
        </pc:sldMkLst>
      </pc:sldChg>
      <pc:sldChg chg="del">
        <pc:chgData name="Roberto Correa Alfaro" userId="ca3930cffbd4951a" providerId="LiveId" clId="{5C686D54-9F4B-5C20-A186-4A1EDBA960F8}" dt="2026-05-08T17:03:48.060" v="2614" actId="2696"/>
        <pc:sldMkLst>
          <pc:docMk/>
          <pc:sldMk cId="518805516" sldId="355"/>
        </pc:sldMkLst>
      </pc:sldChg>
      <pc:sldChg chg="del">
        <pc:chgData name="Roberto Correa Alfaro" userId="ca3930cffbd4951a" providerId="LiveId" clId="{5C686D54-9F4B-5C20-A186-4A1EDBA960F8}" dt="2026-05-08T16:44:37.160" v="2554" actId="2696"/>
        <pc:sldMkLst>
          <pc:docMk/>
          <pc:sldMk cId="101477263" sldId="356"/>
        </pc:sldMkLst>
      </pc:sldChg>
      <pc:sldChg chg="del">
        <pc:chgData name="Roberto Correa Alfaro" userId="ca3930cffbd4951a" providerId="LiveId" clId="{5C686D54-9F4B-5C20-A186-4A1EDBA960F8}" dt="2026-05-08T16:44:38.890" v="2556" actId="2696"/>
        <pc:sldMkLst>
          <pc:docMk/>
          <pc:sldMk cId="3143783505" sldId="359"/>
        </pc:sldMkLst>
      </pc:sldChg>
      <pc:sldChg chg="del">
        <pc:chgData name="Roberto Correa Alfaro" userId="ca3930cffbd4951a" providerId="LiveId" clId="{5C686D54-9F4B-5C20-A186-4A1EDBA960F8}" dt="2026-05-08T16:44:41.155" v="2559" actId="2696"/>
        <pc:sldMkLst>
          <pc:docMk/>
          <pc:sldMk cId="1285130025" sldId="371"/>
        </pc:sldMkLst>
      </pc:sldChg>
      <pc:sldChg chg="addSp modSp mod ord">
        <pc:chgData name="Roberto Correa Alfaro" userId="ca3930cffbd4951a" providerId="LiveId" clId="{5C686D54-9F4B-5C20-A186-4A1EDBA960F8}" dt="2026-05-08T16:44:18.306" v="2550" actId="20577"/>
        <pc:sldMkLst>
          <pc:docMk/>
          <pc:sldMk cId="2072721986" sldId="374"/>
        </pc:sldMkLst>
        <pc:spChg chg="mod">
          <ac:chgData name="Roberto Correa Alfaro" userId="ca3930cffbd4951a" providerId="LiveId" clId="{5C686D54-9F4B-5C20-A186-4A1EDBA960F8}" dt="2026-05-08T16:44:18.306" v="2550" actId="20577"/>
          <ac:spMkLst>
            <pc:docMk/>
            <pc:sldMk cId="2072721986" sldId="374"/>
            <ac:spMk id="7" creationId="{4F9069CD-B9F1-2F0B-B408-6748D0064F8F}"/>
          </ac:spMkLst>
        </pc:spChg>
        <pc:spChg chg="mod">
          <ac:chgData name="Roberto Correa Alfaro" userId="ca3930cffbd4951a" providerId="LiveId" clId="{5C686D54-9F4B-5C20-A186-4A1EDBA960F8}" dt="2026-05-08T15:09:58.971" v="567" actId="115"/>
          <ac:spMkLst>
            <pc:docMk/>
            <pc:sldMk cId="2072721986" sldId="374"/>
            <ac:spMk id="11" creationId="{D3CE68E9-3438-F704-7078-1628A63C5BE0}"/>
          </ac:spMkLst>
        </pc:spChg>
        <pc:picChg chg="add mod">
          <ac:chgData name="Roberto Correa Alfaro" userId="ca3930cffbd4951a" providerId="LiveId" clId="{5C686D54-9F4B-5C20-A186-4A1EDBA960F8}" dt="2026-05-08T14:59:13.573" v="461" actId="1076"/>
          <ac:picMkLst>
            <pc:docMk/>
            <pc:sldMk cId="2072721986" sldId="374"/>
            <ac:picMk id="1026" creationId="{AC91C85D-CB3C-562D-2AEC-71B040101222}"/>
          </ac:picMkLst>
        </pc:picChg>
      </pc:sldChg>
      <pc:sldChg chg="modSp mod ord">
        <pc:chgData name="Roberto Correa Alfaro" userId="ca3930cffbd4951a" providerId="LiveId" clId="{5C686D54-9F4B-5C20-A186-4A1EDBA960F8}" dt="2026-05-08T16:40:18.752" v="2466" actId="113"/>
        <pc:sldMkLst>
          <pc:docMk/>
          <pc:sldMk cId="3657703799" sldId="375"/>
        </pc:sldMkLst>
        <pc:spChg chg="mod">
          <ac:chgData name="Roberto Correa Alfaro" userId="ca3930cffbd4951a" providerId="LiveId" clId="{5C686D54-9F4B-5C20-A186-4A1EDBA960F8}" dt="2026-05-08T16:39:39.630" v="2402" actId="20577"/>
          <ac:spMkLst>
            <pc:docMk/>
            <pc:sldMk cId="3657703799" sldId="375"/>
            <ac:spMk id="7" creationId="{6A186635-D239-686B-2FEA-C5CACDC360B4}"/>
          </ac:spMkLst>
        </pc:spChg>
        <pc:spChg chg="mod">
          <ac:chgData name="Roberto Correa Alfaro" userId="ca3930cffbd4951a" providerId="LiveId" clId="{5C686D54-9F4B-5C20-A186-4A1EDBA960F8}" dt="2026-05-08T16:40:18.752" v="2466" actId="113"/>
          <ac:spMkLst>
            <pc:docMk/>
            <pc:sldMk cId="3657703799" sldId="375"/>
            <ac:spMk id="11" creationId="{84C22EA4-5DB5-F0F5-EE83-B8AE2589CC06}"/>
          </ac:spMkLst>
        </pc:spChg>
      </pc:sldChg>
      <pc:sldChg chg="del">
        <pc:chgData name="Roberto Correa Alfaro" userId="ca3930cffbd4951a" providerId="LiveId" clId="{5C686D54-9F4B-5C20-A186-4A1EDBA960F8}" dt="2026-05-08T16:44:43.423" v="2562" actId="2696"/>
        <pc:sldMkLst>
          <pc:docMk/>
          <pc:sldMk cId="140848219" sldId="376"/>
        </pc:sldMkLst>
      </pc:sldChg>
      <pc:sldChg chg="del">
        <pc:chgData name="Roberto Correa Alfaro" userId="ca3930cffbd4951a" providerId="LiveId" clId="{5C686D54-9F4B-5C20-A186-4A1EDBA960F8}" dt="2026-05-08T16:44:44.248" v="2563" actId="2696"/>
        <pc:sldMkLst>
          <pc:docMk/>
          <pc:sldMk cId="840382867" sldId="377"/>
        </pc:sldMkLst>
      </pc:sldChg>
      <pc:sldChg chg="del">
        <pc:chgData name="Roberto Correa Alfaro" userId="ca3930cffbd4951a" providerId="LiveId" clId="{5C686D54-9F4B-5C20-A186-4A1EDBA960F8}" dt="2026-05-08T16:44:45.210" v="2564" actId="2696"/>
        <pc:sldMkLst>
          <pc:docMk/>
          <pc:sldMk cId="1990362476" sldId="378"/>
        </pc:sldMkLst>
      </pc:sldChg>
      <pc:sldChg chg="modSp add mod">
        <pc:chgData name="Roberto Correa Alfaro" userId="ca3930cffbd4951a" providerId="LiveId" clId="{5C686D54-9F4B-5C20-A186-4A1EDBA960F8}" dt="2026-05-08T17:03:59.675" v="2617" actId="20577"/>
        <pc:sldMkLst>
          <pc:docMk/>
          <pc:sldMk cId="0" sldId="379"/>
        </pc:sldMkLst>
        <pc:spChg chg="mod">
          <ac:chgData name="Roberto Correa Alfaro" userId="ca3930cffbd4951a" providerId="LiveId" clId="{5C686D54-9F4B-5C20-A186-4A1EDBA960F8}" dt="2026-05-08T17:03:59.675" v="2617" actId="20577"/>
          <ac:spMkLst>
            <pc:docMk/>
            <pc:sldMk cId="0" sldId="379"/>
            <ac:spMk id="7" creationId="{B3F8C28D-A8F3-989A-F28A-1322F69681C7}"/>
          </ac:spMkLst>
        </pc:spChg>
        <pc:spChg chg="mod">
          <ac:chgData name="Roberto Correa Alfaro" userId="ca3930cffbd4951a" providerId="LiveId" clId="{5C686D54-9F4B-5C20-A186-4A1EDBA960F8}" dt="2026-05-08T17:03:16.826" v="2608" actId="255"/>
          <ac:spMkLst>
            <pc:docMk/>
            <pc:sldMk cId="0" sldId="379"/>
            <ac:spMk id="11" creationId="{AE43A256-42AC-15A0-512A-30957CB2A7FD}"/>
          </ac:spMkLst>
        </pc:spChg>
      </pc:sldChg>
      <pc:sldChg chg="del">
        <pc:chgData name="Roberto Correa Alfaro" userId="ca3930cffbd4951a" providerId="LiveId" clId="{5C686D54-9F4B-5C20-A186-4A1EDBA960F8}" dt="2026-05-08T17:03:47.007" v="2613" actId="2696"/>
        <pc:sldMkLst>
          <pc:docMk/>
          <pc:sldMk cId="4064336089" sldId="380"/>
        </pc:sldMkLst>
      </pc:sldChg>
      <pc:sldChg chg="addSp delSp modSp mod ord">
        <pc:chgData name="Roberto Correa Alfaro" userId="ca3930cffbd4951a" providerId="LiveId" clId="{5C686D54-9F4B-5C20-A186-4A1EDBA960F8}" dt="2026-05-08T17:02:58.115" v="2607" actId="20578"/>
        <pc:sldMkLst>
          <pc:docMk/>
          <pc:sldMk cId="1079149553" sldId="381"/>
        </pc:sldMkLst>
        <pc:spChg chg="mod">
          <ac:chgData name="Roberto Correa Alfaro" userId="ca3930cffbd4951a" providerId="LiveId" clId="{5C686D54-9F4B-5C20-A186-4A1EDBA960F8}" dt="2026-05-08T16:44:22.335" v="2551" actId="20577"/>
          <ac:spMkLst>
            <pc:docMk/>
            <pc:sldMk cId="1079149553" sldId="381"/>
            <ac:spMk id="7" creationId="{0BA83BA3-5920-0096-5DCC-6361511213B3}"/>
          </ac:spMkLst>
        </pc:spChg>
        <pc:spChg chg="mod">
          <ac:chgData name="Roberto Correa Alfaro" userId="ca3930cffbd4951a" providerId="LiveId" clId="{5C686D54-9F4B-5C20-A186-4A1EDBA960F8}" dt="2026-05-08T15:24:34.116" v="1337" actId="1076"/>
          <ac:spMkLst>
            <pc:docMk/>
            <pc:sldMk cId="1079149553" sldId="381"/>
            <ac:spMk id="11" creationId="{204E0121-1DAF-3CA9-FB04-A654D2C9A162}"/>
          </ac:spMkLst>
        </pc:spChg>
        <pc:picChg chg="add mod">
          <ac:chgData name="Roberto Correa Alfaro" userId="ca3930cffbd4951a" providerId="LiveId" clId="{5C686D54-9F4B-5C20-A186-4A1EDBA960F8}" dt="2026-05-08T15:20:00.918" v="1175" actId="1076"/>
          <ac:picMkLst>
            <pc:docMk/>
            <pc:sldMk cId="1079149553" sldId="381"/>
            <ac:picMk id="2050" creationId="{3533035A-0860-AF07-3CB7-9D273B27940C}"/>
          </ac:picMkLst>
        </pc:picChg>
        <pc:picChg chg="del">
          <ac:chgData name="Roberto Correa Alfaro" userId="ca3930cffbd4951a" providerId="LiveId" clId="{5C686D54-9F4B-5C20-A186-4A1EDBA960F8}" dt="2026-05-08T15:19:55.536" v="1171" actId="478"/>
          <ac:picMkLst>
            <pc:docMk/>
            <pc:sldMk cId="1079149553" sldId="381"/>
            <ac:picMk id="7170" creationId="{4A0BAB44-8856-5E3A-0716-CCE8EBD7278D}"/>
          </ac:picMkLst>
        </pc:picChg>
      </pc:sldChg>
      <pc:sldChg chg="del">
        <pc:chgData name="Roberto Correa Alfaro" userId="ca3930cffbd4951a" providerId="LiveId" clId="{5C686D54-9F4B-5C20-A186-4A1EDBA960F8}" dt="2026-05-08T16:44:39.703" v="2557" actId="2696"/>
        <pc:sldMkLst>
          <pc:docMk/>
          <pc:sldMk cId="1068432798" sldId="382"/>
        </pc:sldMkLst>
      </pc:sldChg>
      <pc:sldChg chg="del">
        <pc:chgData name="Roberto Correa Alfaro" userId="ca3930cffbd4951a" providerId="LiveId" clId="{5C686D54-9F4B-5C20-A186-4A1EDBA960F8}" dt="2026-05-08T16:44:40.406" v="2558" actId="2696"/>
        <pc:sldMkLst>
          <pc:docMk/>
          <pc:sldMk cId="1068432798" sldId="383"/>
        </pc:sldMkLst>
      </pc:sldChg>
      <pc:sldChg chg="delSp modSp mod ord">
        <pc:chgData name="Roberto Correa Alfaro" userId="ca3930cffbd4951a" providerId="LiveId" clId="{5C686D54-9F4B-5C20-A186-4A1EDBA960F8}" dt="2026-05-08T16:43:58.125" v="2543" actId="20577"/>
        <pc:sldMkLst>
          <pc:docMk/>
          <pc:sldMk cId="1888285494" sldId="384"/>
        </pc:sldMkLst>
        <pc:spChg chg="del">
          <ac:chgData name="Roberto Correa Alfaro" userId="ca3930cffbd4951a" providerId="LiveId" clId="{5C686D54-9F4B-5C20-A186-4A1EDBA960F8}" dt="2026-05-08T15:33:56.308" v="1407" actId="26606"/>
          <ac:spMkLst>
            <pc:docMk/>
            <pc:sldMk cId="1888285494" sldId="384"/>
            <ac:spMk id="5" creationId="{B7EF16B8-9BB8-E120-ECA0-E5D9300F4135}"/>
          </ac:spMkLst>
        </pc:spChg>
        <pc:spChg chg="mod">
          <ac:chgData name="Roberto Correa Alfaro" userId="ca3930cffbd4951a" providerId="LiveId" clId="{5C686D54-9F4B-5C20-A186-4A1EDBA960F8}" dt="2026-05-08T16:43:58.125" v="2543" actId="20577"/>
          <ac:spMkLst>
            <pc:docMk/>
            <pc:sldMk cId="1888285494" sldId="384"/>
            <ac:spMk id="7" creationId="{6FCEE171-2FA0-6F60-E72F-38F89B973331}"/>
          </ac:spMkLst>
        </pc:spChg>
        <pc:spChg chg="mod">
          <ac:chgData name="Roberto Correa Alfaro" userId="ca3930cffbd4951a" providerId="LiveId" clId="{5C686D54-9F4B-5C20-A186-4A1EDBA960F8}" dt="2026-05-08T15:35:24.642" v="1413" actId="27636"/>
          <ac:spMkLst>
            <pc:docMk/>
            <pc:sldMk cId="1888285494" sldId="384"/>
            <ac:spMk id="11" creationId="{A69264E4-58A8-F1B1-B7DA-0414796250BC}"/>
          </ac:spMkLst>
        </pc:spChg>
      </pc:sldChg>
      <pc:sldChg chg="del">
        <pc:chgData name="Roberto Correa Alfaro" userId="ca3930cffbd4951a" providerId="LiveId" clId="{5C686D54-9F4B-5C20-A186-4A1EDBA960F8}" dt="2026-05-08T16:44:41.928" v="2560" actId="2696"/>
        <pc:sldMkLst>
          <pc:docMk/>
          <pc:sldMk cId="2062894232" sldId="385"/>
        </pc:sldMkLst>
      </pc:sldChg>
      <pc:sldChg chg="new del">
        <pc:chgData name="Roberto Correa Alfaro" userId="ca3930cffbd4951a" providerId="LiveId" clId="{5C686D54-9F4B-5C20-A186-4A1EDBA960F8}" dt="2026-05-08T16:44:07.435" v="2548" actId="2696"/>
        <pc:sldMkLst>
          <pc:docMk/>
          <pc:sldMk cId="3678907683" sldId="386"/>
        </pc:sldMkLst>
      </pc:sldChg>
      <pc:sldChg chg="addSp delSp modSp add mod ord">
        <pc:chgData name="Roberto Correa Alfaro" userId="ca3930cffbd4951a" providerId="LiveId" clId="{5C686D54-9F4B-5C20-A186-4A1EDBA960F8}" dt="2026-05-08T16:34:50.582" v="2290"/>
        <pc:sldMkLst>
          <pc:docMk/>
          <pc:sldMk cId="1496278220" sldId="387"/>
        </pc:sldMkLst>
        <pc:spChg chg="del mod replId">
          <ac:chgData name="Roberto Correa Alfaro" userId="ca3930cffbd4951a" providerId="LiveId" clId="{5C686D54-9F4B-5C20-A186-4A1EDBA960F8}" dt="2026-05-08T14:16:21.794" v="82" actId="26606"/>
          <ac:spMkLst>
            <pc:docMk/>
            <pc:sldMk cId="1496278220" sldId="387"/>
            <ac:spMk id="2" creationId="{6090F7C5-722C-DC6A-5437-5786BB161921}"/>
          </ac:spMkLst>
        </pc:spChg>
        <pc:spChg chg="add del mod">
          <ac:chgData name="Roberto Correa Alfaro" userId="ca3930cffbd4951a" providerId="LiveId" clId="{5C686D54-9F4B-5C20-A186-4A1EDBA960F8}" dt="2026-05-08T16:34:50.582" v="2290"/>
          <ac:spMkLst>
            <pc:docMk/>
            <pc:sldMk cId="1496278220" sldId="387"/>
            <ac:spMk id="3" creationId="{D7E53DA4-DA0B-86A3-E5A9-68DBB89076CF}"/>
          </ac:spMkLst>
        </pc:spChg>
        <pc:spChg chg="del">
          <ac:chgData name="Roberto Correa Alfaro" userId="ca3930cffbd4951a" providerId="LiveId" clId="{5C686D54-9F4B-5C20-A186-4A1EDBA960F8}" dt="2026-05-08T14:16:21.794" v="82" actId="26606"/>
          <ac:spMkLst>
            <pc:docMk/>
            <pc:sldMk cId="1496278220" sldId="387"/>
            <ac:spMk id="5" creationId="{0594BDB4-8EA4-8440-1F7B-B9E5CFE9EC6C}"/>
          </ac:spMkLst>
        </pc:spChg>
        <pc:spChg chg="add mod">
          <ac:chgData name="Roberto Correa Alfaro" userId="ca3930cffbd4951a" providerId="LiveId" clId="{5C686D54-9F4B-5C20-A186-4A1EDBA960F8}" dt="2026-05-08T14:24:59.877" v="130" actId="207"/>
          <ac:spMkLst>
            <pc:docMk/>
            <pc:sldMk cId="1496278220" sldId="387"/>
            <ac:spMk id="7" creationId="{00000000-0000-0000-0000-000000000000}"/>
          </ac:spMkLst>
        </pc:spChg>
        <pc:spChg chg="del mod">
          <ac:chgData name="Roberto Correa Alfaro" userId="ca3930cffbd4951a" providerId="LiveId" clId="{5C686D54-9F4B-5C20-A186-4A1EDBA960F8}" dt="2026-05-08T14:16:21.794" v="82" actId="26606"/>
          <ac:spMkLst>
            <pc:docMk/>
            <pc:sldMk cId="1496278220" sldId="387"/>
            <ac:spMk id="11" creationId="{CF3C3A76-D8A4-4AB3-7656-0B58193BFBA9}"/>
          </ac:spMkLst>
        </pc:spChg>
        <pc:graphicFrameChg chg="add modGraphic">
          <ac:chgData name="Roberto Correa Alfaro" userId="ca3930cffbd4951a" providerId="LiveId" clId="{5C686D54-9F4B-5C20-A186-4A1EDBA960F8}" dt="2026-05-08T14:23:55.242" v="127" actId="255"/>
          <ac:graphicFrameMkLst>
            <pc:docMk/>
            <pc:sldMk cId="1496278220" sldId="387"/>
            <ac:graphicFrameMk id="20" creationId="{00000000-0000-0000-0000-000000000000}"/>
          </ac:graphicFrameMkLst>
        </pc:graphicFrameChg>
      </pc:sldChg>
      <pc:sldChg chg="modSp add mod ord">
        <pc:chgData name="Roberto Correa Alfaro" userId="ca3930cffbd4951a" providerId="LiveId" clId="{5C686D54-9F4B-5C20-A186-4A1EDBA960F8}" dt="2026-05-08T16:33:31.906" v="2287" actId="20578"/>
        <pc:sldMkLst>
          <pc:docMk/>
          <pc:sldMk cId="1496278221" sldId="388"/>
        </pc:sldMkLst>
        <pc:spChg chg="mod">
          <ac:chgData name="Roberto Correa Alfaro" userId="ca3930cffbd4951a" providerId="LiveId" clId="{5C686D54-9F4B-5C20-A186-4A1EDBA960F8}" dt="2026-05-08T14:24:55.094" v="129" actId="207"/>
          <ac:spMkLst>
            <pc:docMk/>
            <pc:sldMk cId="1496278221" sldId="388"/>
            <ac:spMk id="7" creationId="{00000000-0000-0000-0000-000000000000}"/>
          </ac:spMkLst>
        </pc:spChg>
        <pc:graphicFrameChg chg="modGraphic">
          <ac:chgData name="Roberto Correa Alfaro" userId="ca3930cffbd4951a" providerId="LiveId" clId="{5C686D54-9F4B-5C20-A186-4A1EDBA960F8}" dt="2026-05-08T14:24:19.530" v="128" actId="255"/>
          <ac:graphicFrameMkLst>
            <pc:docMk/>
            <pc:sldMk cId="1496278221" sldId="388"/>
            <ac:graphicFrameMk id="20" creationId="{00000000-0000-0000-0000-000000000000}"/>
          </ac:graphicFrameMkLst>
        </pc:graphicFrameChg>
      </pc:sldChg>
      <pc:sldChg chg="new del">
        <pc:chgData name="Roberto Correa Alfaro" userId="ca3930cffbd4951a" providerId="LiveId" clId="{5C686D54-9F4B-5C20-A186-4A1EDBA960F8}" dt="2026-05-08T14:23:40.293" v="124" actId="2696"/>
        <pc:sldMkLst>
          <pc:docMk/>
          <pc:sldMk cId="1789114594" sldId="389"/>
        </pc:sldMkLst>
      </pc:sldChg>
      <pc:sldChg chg="modSp add mod">
        <pc:chgData name="Roberto Correa Alfaro" userId="ca3930cffbd4951a" providerId="LiveId" clId="{5C686D54-9F4B-5C20-A186-4A1EDBA960F8}" dt="2026-05-08T16:41:52.923" v="2480" actId="20577"/>
        <pc:sldMkLst>
          <pc:docMk/>
          <pc:sldMk cId="2817457446" sldId="389"/>
        </pc:sldMkLst>
        <pc:spChg chg="mod">
          <ac:chgData name="Roberto Correa Alfaro" userId="ca3930cffbd4951a" providerId="LiveId" clId="{5C686D54-9F4B-5C20-A186-4A1EDBA960F8}" dt="2026-05-08T16:41:52.923" v="2480" actId="20577"/>
          <ac:spMkLst>
            <pc:docMk/>
            <pc:sldMk cId="2817457446" sldId="389"/>
            <ac:spMk id="7" creationId="{3558FB5B-3D95-F82A-83D8-419700FD72E8}"/>
          </ac:spMkLst>
        </pc:spChg>
        <pc:spChg chg="mod">
          <ac:chgData name="Roberto Correa Alfaro" userId="ca3930cffbd4951a" providerId="LiveId" clId="{5C686D54-9F4B-5C20-A186-4A1EDBA960F8}" dt="2026-05-08T14:26:12.542" v="163" actId="20577"/>
          <ac:spMkLst>
            <pc:docMk/>
            <pc:sldMk cId="2817457446" sldId="389"/>
            <ac:spMk id="11" creationId="{0BC89545-C78F-305D-01CD-5707E5DF14E4}"/>
          </ac:spMkLst>
        </pc:spChg>
      </pc:sldChg>
      <pc:sldChg chg="modSp add del mod">
        <pc:chgData name="Roberto Correa Alfaro" userId="ca3930cffbd4951a" providerId="LiveId" clId="{5C686D54-9F4B-5C20-A186-4A1EDBA960F8}" dt="2026-05-08T16:41:08.581" v="2476" actId="2696"/>
        <pc:sldMkLst>
          <pc:docMk/>
          <pc:sldMk cId="1766040691" sldId="390"/>
        </pc:sldMkLst>
        <pc:spChg chg="mod">
          <ac:chgData name="Roberto Correa Alfaro" userId="ca3930cffbd4951a" providerId="LiveId" clId="{5C686D54-9F4B-5C20-A186-4A1EDBA960F8}" dt="2026-05-08T14:48:24.045" v="352" actId="20577"/>
          <ac:spMkLst>
            <pc:docMk/>
            <pc:sldMk cId="1766040691" sldId="390"/>
            <ac:spMk id="7" creationId="{DA979F1E-7E35-1979-4156-2A87C13F848B}"/>
          </ac:spMkLst>
        </pc:spChg>
      </pc:sldChg>
      <pc:sldChg chg="modSp add mod">
        <pc:chgData name="Roberto Correa Alfaro" userId="ca3930cffbd4951a" providerId="LiveId" clId="{5C686D54-9F4B-5C20-A186-4A1EDBA960F8}" dt="2026-05-08T16:42:02.641" v="2487" actId="20577"/>
        <pc:sldMkLst>
          <pc:docMk/>
          <pc:sldMk cId="3276874976" sldId="391"/>
        </pc:sldMkLst>
        <pc:spChg chg="mod">
          <ac:chgData name="Roberto Correa Alfaro" userId="ca3930cffbd4951a" providerId="LiveId" clId="{5C686D54-9F4B-5C20-A186-4A1EDBA960F8}" dt="2026-05-08T16:42:02.641" v="2487" actId="20577"/>
          <ac:spMkLst>
            <pc:docMk/>
            <pc:sldMk cId="3276874976" sldId="391"/>
            <ac:spMk id="7" creationId="{EB01FB76-C936-052A-8419-F062860B1C30}"/>
          </ac:spMkLst>
        </pc:spChg>
        <pc:spChg chg="mod">
          <ac:chgData name="Roberto Correa Alfaro" userId="ca3930cffbd4951a" providerId="LiveId" clId="{5C686D54-9F4B-5C20-A186-4A1EDBA960F8}" dt="2026-05-08T14:28:07.252" v="183" actId="20577"/>
          <ac:spMkLst>
            <pc:docMk/>
            <pc:sldMk cId="3276874976" sldId="391"/>
            <ac:spMk id="11" creationId="{F2C0379E-1048-D72D-3DD0-100291A1EA54}"/>
          </ac:spMkLst>
        </pc:spChg>
      </pc:sldChg>
      <pc:sldChg chg="modSp new del mod">
        <pc:chgData name="Roberto Correa Alfaro" userId="ca3930cffbd4951a" providerId="LiveId" clId="{5C686D54-9F4B-5C20-A186-4A1EDBA960F8}" dt="2026-05-08T14:27:04.173" v="167" actId="2696"/>
        <pc:sldMkLst>
          <pc:docMk/>
          <pc:sldMk cId="3562820427" sldId="391"/>
        </pc:sldMkLst>
        <pc:spChg chg="mod">
          <ac:chgData name="Roberto Correa Alfaro" userId="ca3930cffbd4951a" providerId="LiveId" clId="{5C686D54-9F4B-5C20-A186-4A1EDBA960F8}" dt="2026-05-08T14:27:01.388" v="166" actId="5793"/>
          <ac:spMkLst>
            <pc:docMk/>
            <pc:sldMk cId="3562820427" sldId="391"/>
            <ac:spMk id="3" creationId="{24867579-79B2-F1CD-EBA1-DC08C0E0DD58}"/>
          </ac:spMkLst>
        </pc:spChg>
      </pc:sldChg>
      <pc:sldChg chg="new del">
        <pc:chgData name="Roberto Correa Alfaro" userId="ca3930cffbd4951a" providerId="LiveId" clId="{5C686D54-9F4B-5C20-A186-4A1EDBA960F8}" dt="2026-05-08T14:29:46.297" v="186" actId="2696"/>
        <pc:sldMkLst>
          <pc:docMk/>
          <pc:sldMk cId="2161993471" sldId="392"/>
        </pc:sldMkLst>
      </pc:sldChg>
      <pc:sldChg chg="modSp add mod">
        <pc:chgData name="Roberto Correa Alfaro" userId="ca3930cffbd4951a" providerId="LiveId" clId="{5C686D54-9F4B-5C20-A186-4A1EDBA960F8}" dt="2026-05-08T16:42:06.979" v="2492" actId="20577"/>
        <pc:sldMkLst>
          <pc:docMk/>
          <pc:sldMk cId="3090382089" sldId="392"/>
        </pc:sldMkLst>
        <pc:spChg chg="mod">
          <ac:chgData name="Roberto Correa Alfaro" userId="ca3930cffbd4951a" providerId="LiveId" clId="{5C686D54-9F4B-5C20-A186-4A1EDBA960F8}" dt="2026-05-08T16:42:06.979" v="2492" actId="20577"/>
          <ac:spMkLst>
            <pc:docMk/>
            <pc:sldMk cId="3090382089" sldId="392"/>
            <ac:spMk id="7" creationId="{2D077DBF-73A8-4457-A15E-AE3225F913B8}"/>
          </ac:spMkLst>
        </pc:spChg>
        <pc:spChg chg="mod">
          <ac:chgData name="Roberto Correa Alfaro" userId="ca3930cffbd4951a" providerId="LiveId" clId="{5C686D54-9F4B-5C20-A186-4A1EDBA960F8}" dt="2026-05-08T14:41:46.080" v="229" actId="20577"/>
          <ac:spMkLst>
            <pc:docMk/>
            <pc:sldMk cId="3090382089" sldId="392"/>
            <ac:spMk id="11" creationId="{3DB1581B-5095-5035-971B-155B332B0ED4}"/>
          </ac:spMkLst>
        </pc:spChg>
      </pc:sldChg>
      <pc:sldChg chg="modSp add mod">
        <pc:chgData name="Roberto Correa Alfaro" userId="ca3930cffbd4951a" providerId="LiveId" clId="{5C686D54-9F4B-5C20-A186-4A1EDBA960F8}" dt="2026-05-08T16:43:11.845" v="2536" actId="20577"/>
        <pc:sldMkLst>
          <pc:docMk/>
          <pc:sldMk cId="2765355876" sldId="393"/>
        </pc:sldMkLst>
        <pc:spChg chg="mod">
          <ac:chgData name="Roberto Correa Alfaro" userId="ca3930cffbd4951a" providerId="LiveId" clId="{5C686D54-9F4B-5C20-A186-4A1EDBA960F8}" dt="2026-05-08T16:42:25.360" v="2493" actId="113"/>
          <ac:spMkLst>
            <pc:docMk/>
            <pc:sldMk cId="2765355876" sldId="393"/>
            <ac:spMk id="7" creationId="{C869AF15-EEA6-5970-ED6D-825992A46D5C}"/>
          </ac:spMkLst>
        </pc:spChg>
        <pc:spChg chg="mod">
          <ac:chgData name="Roberto Correa Alfaro" userId="ca3930cffbd4951a" providerId="LiveId" clId="{5C686D54-9F4B-5C20-A186-4A1EDBA960F8}" dt="2026-05-08T16:43:11.845" v="2536" actId="20577"/>
          <ac:spMkLst>
            <pc:docMk/>
            <pc:sldMk cId="2765355876" sldId="393"/>
            <ac:spMk id="11" creationId="{70DF15BF-D41D-0D74-407C-E47CA9BB40A8}"/>
          </ac:spMkLst>
        </pc:spChg>
      </pc:sldChg>
      <pc:sldChg chg="modSp add mod">
        <pc:chgData name="Roberto Correa Alfaro" userId="ca3930cffbd4951a" providerId="LiveId" clId="{5C686D54-9F4B-5C20-A186-4A1EDBA960F8}" dt="2026-05-08T16:43:45.537" v="2540" actId="20577"/>
        <pc:sldMkLst>
          <pc:docMk/>
          <pc:sldMk cId="4276891867" sldId="394"/>
        </pc:sldMkLst>
        <pc:spChg chg="mod">
          <ac:chgData name="Roberto Correa Alfaro" userId="ca3930cffbd4951a" providerId="LiveId" clId="{5C686D54-9F4B-5C20-A186-4A1EDBA960F8}" dt="2026-05-08T16:43:21.398" v="2537" actId="113"/>
          <ac:spMkLst>
            <pc:docMk/>
            <pc:sldMk cId="4276891867" sldId="394"/>
            <ac:spMk id="7" creationId="{66A9D1CC-B118-DB4E-E2F4-E35467E149E5}"/>
          </ac:spMkLst>
        </pc:spChg>
        <pc:spChg chg="mod">
          <ac:chgData name="Roberto Correa Alfaro" userId="ca3930cffbd4951a" providerId="LiveId" clId="{5C686D54-9F4B-5C20-A186-4A1EDBA960F8}" dt="2026-05-08T16:43:45.537" v="2540" actId="20577"/>
          <ac:spMkLst>
            <pc:docMk/>
            <pc:sldMk cId="4276891867" sldId="394"/>
            <ac:spMk id="11" creationId="{BFE74B20-211A-0D42-C264-2E726AAE5DF8}"/>
          </ac:spMkLst>
        </pc:spChg>
      </pc:sldChg>
      <pc:sldChg chg="new del">
        <pc:chgData name="Roberto Correa Alfaro" userId="ca3930cffbd4951a" providerId="LiveId" clId="{5C686D54-9F4B-5C20-A186-4A1EDBA960F8}" dt="2026-05-08T15:35:37.024" v="1415" actId="2696"/>
        <pc:sldMkLst>
          <pc:docMk/>
          <pc:sldMk cId="1924282281" sldId="395"/>
        </pc:sldMkLst>
      </pc:sldChg>
      <pc:sldChg chg="modSp add del mod">
        <pc:chgData name="Roberto Correa Alfaro" userId="ca3930cffbd4951a" providerId="LiveId" clId="{5C686D54-9F4B-5C20-A186-4A1EDBA960F8}" dt="2026-05-08T16:44:05.752" v="2547" actId="2696"/>
        <pc:sldMkLst>
          <pc:docMk/>
          <pc:sldMk cId="1925888186" sldId="395"/>
        </pc:sldMkLst>
        <pc:spChg chg="mod">
          <ac:chgData name="Roberto Correa Alfaro" userId="ca3930cffbd4951a" providerId="LiveId" clId="{5C686D54-9F4B-5C20-A186-4A1EDBA960F8}" dt="2026-05-08T16:44:01.737" v="2546" actId="20577"/>
          <ac:spMkLst>
            <pc:docMk/>
            <pc:sldMk cId="1925888186" sldId="395"/>
            <ac:spMk id="7" creationId="{58A8A271-8AE0-4264-4E04-F26CFAC3AB67}"/>
          </ac:spMkLst>
        </pc:spChg>
      </pc:sldChg>
      <pc:sldChg chg="addSp delSp modSp new mod ord setBg">
        <pc:chgData name="Roberto Correa Alfaro" userId="ca3930cffbd4951a" providerId="LiveId" clId="{5C686D54-9F4B-5C20-A186-4A1EDBA960F8}" dt="2026-05-08T16:27:38.760" v="2278" actId="20577"/>
        <pc:sldMkLst>
          <pc:docMk/>
          <pc:sldMk cId="4047346480" sldId="396"/>
        </pc:sldMkLst>
        <pc:spChg chg="mod ord">
          <ac:chgData name="Roberto Correa Alfaro" userId="ca3930cffbd4951a" providerId="LiveId" clId="{5C686D54-9F4B-5C20-A186-4A1EDBA960F8}" dt="2026-05-08T16:27:38.760" v="2278" actId="20577"/>
          <ac:spMkLst>
            <pc:docMk/>
            <pc:sldMk cId="4047346480" sldId="396"/>
            <ac:spMk id="2" creationId="{DACC968A-AC9A-CF56-2BA0-C46CCF184CA9}"/>
          </ac:spMkLst>
        </pc:spChg>
        <pc:spChg chg="del">
          <ac:chgData name="Roberto Correa Alfaro" userId="ca3930cffbd4951a" providerId="LiveId" clId="{5C686D54-9F4B-5C20-A186-4A1EDBA960F8}" dt="2026-05-08T15:36:21.905" v="1418"/>
          <ac:spMkLst>
            <pc:docMk/>
            <pc:sldMk cId="4047346480" sldId="396"/>
            <ac:spMk id="3" creationId="{78B6B648-C2BA-4FF0-5E71-E442E23BA76A}"/>
          </ac:spMkLst>
        </pc:spChg>
        <pc:spChg chg="add del">
          <ac:chgData name="Roberto Correa Alfaro" userId="ca3930cffbd4951a" providerId="LiveId" clId="{5C686D54-9F4B-5C20-A186-4A1EDBA960F8}" dt="2026-05-08T15:46:57.585" v="1808" actId="26606"/>
          <ac:spMkLst>
            <pc:docMk/>
            <pc:sldMk cId="4047346480" sldId="396"/>
            <ac:spMk id="3080" creationId="{60437963-6941-E9F3-6754-C86D318B54E2}"/>
          </ac:spMkLst>
        </pc:spChg>
        <pc:spChg chg="add del">
          <ac:chgData name="Roberto Correa Alfaro" userId="ca3930cffbd4951a" providerId="LiveId" clId="{5C686D54-9F4B-5C20-A186-4A1EDBA960F8}" dt="2026-05-08T15:46:57.585" v="1808" actId="26606"/>
          <ac:spMkLst>
            <pc:docMk/>
            <pc:sldMk cId="4047346480" sldId="396"/>
            <ac:spMk id="3083" creationId="{21AC6A30-4F22-4C0F-B278-19C5B8A80C55}"/>
          </ac:spMkLst>
        </pc:spChg>
        <pc:spChg chg="add del">
          <ac:chgData name="Roberto Correa Alfaro" userId="ca3930cffbd4951a" providerId="LiveId" clId="{5C686D54-9F4B-5C20-A186-4A1EDBA960F8}" dt="2026-05-08T15:46:57.585" v="1808" actId="26606"/>
          <ac:spMkLst>
            <pc:docMk/>
            <pc:sldMk cId="4047346480" sldId="396"/>
            <ac:spMk id="3085" creationId="{BB4335AD-65B1-44E4-90AF-264024FE4BD2}"/>
          </ac:spMkLst>
        </pc:spChg>
        <pc:spChg chg="add del">
          <ac:chgData name="Roberto Correa Alfaro" userId="ca3930cffbd4951a" providerId="LiveId" clId="{5C686D54-9F4B-5C20-A186-4A1EDBA960F8}" dt="2026-05-08T15:46:59.055" v="1810" actId="26606"/>
          <ac:spMkLst>
            <pc:docMk/>
            <pc:sldMk cId="4047346480" sldId="396"/>
            <ac:spMk id="3087" creationId="{61293230-B0F6-45B1-96D1-13D18E242995}"/>
          </ac:spMkLst>
        </pc:spChg>
        <pc:spChg chg="add del">
          <ac:chgData name="Roberto Correa Alfaro" userId="ca3930cffbd4951a" providerId="LiveId" clId="{5C686D54-9F4B-5C20-A186-4A1EDBA960F8}" dt="2026-05-08T15:46:59.055" v="1810" actId="26606"/>
          <ac:spMkLst>
            <pc:docMk/>
            <pc:sldMk cId="4047346480" sldId="396"/>
            <ac:spMk id="3088" creationId="{0A1E0707-4985-454B-ACE0-4855BB55875E}"/>
          </ac:spMkLst>
        </pc:spChg>
        <pc:spChg chg="add del">
          <ac:chgData name="Roberto Correa Alfaro" userId="ca3930cffbd4951a" providerId="LiveId" clId="{5C686D54-9F4B-5C20-A186-4A1EDBA960F8}" dt="2026-05-08T15:46:59.055" v="1810" actId="26606"/>
          <ac:spMkLst>
            <pc:docMk/>
            <pc:sldMk cId="4047346480" sldId="396"/>
            <ac:spMk id="3089" creationId="{5F823EF9-C9FB-0809-3AE0-94AF2E16507A}"/>
          </ac:spMkLst>
        </pc:spChg>
        <pc:spChg chg="add del">
          <ac:chgData name="Roberto Correa Alfaro" userId="ca3930cffbd4951a" providerId="LiveId" clId="{5C686D54-9F4B-5C20-A186-4A1EDBA960F8}" dt="2026-05-08T15:47:13.168" v="1812" actId="26606"/>
          <ac:spMkLst>
            <pc:docMk/>
            <pc:sldMk cId="4047346480" sldId="396"/>
            <ac:spMk id="3091" creationId="{9B57D9A5-B0E6-43E8-854F-D4931B715AD7}"/>
          </ac:spMkLst>
        </pc:spChg>
        <pc:spChg chg="add del">
          <ac:chgData name="Roberto Correa Alfaro" userId="ca3930cffbd4951a" providerId="LiveId" clId="{5C686D54-9F4B-5C20-A186-4A1EDBA960F8}" dt="2026-05-08T15:47:13.168" v="1812" actId="26606"/>
          <ac:spMkLst>
            <pc:docMk/>
            <pc:sldMk cId="4047346480" sldId="396"/>
            <ac:spMk id="3092" creationId="{C5278130-DFE0-457B-8698-88DF69019DDE}"/>
          </ac:spMkLst>
        </pc:spChg>
        <pc:spChg chg="add del">
          <ac:chgData name="Roberto Correa Alfaro" userId="ca3930cffbd4951a" providerId="LiveId" clId="{5C686D54-9F4B-5C20-A186-4A1EDBA960F8}" dt="2026-05-08T15:47:13.168" v="1812" actId="26606"/>
          <ac:spMkLst>
            <pc:docMk/>
            <pc:sldMk cId="4047346480" sldId="396"/>
            <ac:spMk id="3094" creationId="{2F99531B-1681-4D6E-BECB-18325B33A618}"/>
          </ac:spMkLst>
        </pc:spChg>
        <pc:spChg chg="add del">
          <ac:chgData name="Roberto Correa Alfaro" userId="ca3930cffbd4951a" providerId="LiveId" clId="{5C686D54-9F4B-5C20-A186-4A1EDBA960F8}" dt="2026-05-08T15:47:13.168" v="1812" actId="26606"/>
          <ac:spMkLst>
            <pc:docMk/>
            <pc:sldMk cId="4047346480" sldId="396"/>
            <ac:spMk id="3095" creationId="{B908E8DC-1025-4FCC-873D-DC5C2ADEF3B2}"/>
          </ac:spMkLst>
        </pc:spChg>
        <pc:spChg chg="add del">
          <ac:chgData name="Roberto Correa Alfaro" userId="ca3930cffbd4951a" providerId="LiveId" clId="{5C686D54-9F4B-5C20-A186-4A1EDBA960F8}" dt="2026-05-08T15:47:13.168" v="1812" actId="26606"/>
          <ac:spMkLst>
            <pc:docMk/>
            <pc:sldMk cId="4047346480" sldId="396"/>
            <ac:spMk id="3096" creationId="{623E97AD-0023-4798-3999-BD811F2B4840}"/>
          </ac:spMkLst>
        </pc:spChg>
        <pc:spChg chg="add">
          <ac:chgData name="Roberto Correa Alfaro" userId="ca3930cffbd4951a" providerId="LiveId" clId="{5C686D54-9F4B-5C20-A186-4A1EDBA960F8}" dt="2026-05-08T15:47:13.176" v="1813" actId="26606"/>
          <ac:spMkLst>
            <pc:docMk/>
            <pc:sldMk cId="4047346480" sldId="396"/>
            <ac:spMk id="3099" creationId="{63F5877B-98C7-49DD-83AB-0F6F57CB6543}"/>
          </ac:spMkLst>
        </pc:spChg>
        <pc:spChg chg="add">
          <ac:chgData name="Roberto Correa Alfaro" userId="ca3930cffbd4951a" providerId="LiveId" clId="{5C686D54-9F4B-5C20-A186-4A1EDBA960F8}" dt="2026-05-08T15:47:13.176" v="1813" actId="26606"/>
          <ac:spMkLst>
            <pc:docMk/>
            <pc:sldMk cId="4047346480" sldId="396"/>
            <ac:spMk id="3100" creationId="{4EA91930-66BC-4C41-B4F5-C31EB216F64B}"/>
          </ac:spMkLst>
        </pc:spChg>
        <pc:spChg chg="add">
          <ac:chgData name="Roberto Correa Alfaro" userId="ca3930cffbd4951a" providerId="LiveId" clId="{5C686D54-9F4B-5C20-A186-4A1EDBA960F8}" dt="2026-05-08T15:47:13.176" v="1813" actId="26606"/>
          <ac:spMkLst>
            <pc:docMk/>
            <pc:sldMk cId="4047346480" sldId="396"/>
            <ac:spMk id="3101" creationId="{6313CF8F-B436-401E-9575-DE0F8E8B5B17}"/>
          </ac:spMkLst>
        </pc:spChg>
        <pc:spChg chg="add">
          <ac:chgData name="Roberto Correa Alfaro" userId="ca3930cffbd4951a" providerId="LiveId" clId="{5C686D54-9F4B-5C20-A186-4A1EDBA960F8}" dt="2026-05-08T15:47:13.176" v="1813" actId="26606"/>
          <ac:spMkLst>
            <pc:docMk/>
            <pc:sldMk cId="4047346480" sldId="396"/>
            <ac:spMk id="3102" creationId="{2A38CFE9-C30A-4551-ACCB-D5808FBC39CD}"/>
          </ac:spMkLst>
        </pc:spChg>
        <pc:spChg chg="add">
          <ac:chgData name="Roberto Correa Alfaro" userId="ca3930cffbd4951a" providerId="LiveId" clId="{5C686D54-9F4B-5C20-A186-4A1EDBA960F8}" dt="2026-05-08T15:47:13.176" v="1813" actId="26606"/>
          <ac:spMkLst>
            <pc:docMk/>
            <pc:sldMk cId="4047346480" sldId="396"/>
            <ac:spMk id="3103" creationId="{67EF550F-47CE-4FB2-9DAC-12AD835C833D}"/>
          </ac:spMkLst>
        </pc:spChg>
        <pc:spChg chg="add">
          <ac:chgData name="Roberto Correa Alfaro" userId="ca3930cffbd4951a" providerId="LiveId" clId="{5C686D54-9F4B-5C20-A186-4A1EDBA960F8}" dt="2026-05-08T15:47:13.176" v="1813" actId="26606"/>
          <ac:spMkLst>
            <pc:docMk/>
            <pc:sldMk cId="4047346480" sldId="396"/>
            <ac:spMk id="3104" creationId="{681FA2B9-A0C1-1594-B6E3-4BDE618B58B4}"/>
          </ac:spMkLst>
        </pc:spChg>
        <pc:picChg chg="add mod ord">
          <ac:chgData name="Roberto Correa Alfaro" userId="ca3930cffbd4951a" providerId="LiveId" clId="{5C686D54-9F4B-5C20-A186-4A1EDBA960F8}" dt="2026-05-08T15:47:13.176" v="1813" actId="26606"/>
          <ac:picMkLst>
            <pc:docMk/>
            <pc:sldMk cId="4047346480" sldId="396"/>
            <ac:picMk id="3074" creationId="{61E106B8-09B0-CE9E-7ADB-265FFE5244A8}"/>
          </ac:picMkLst>
        </pc:picChg>
        <pc:picChg chg="add mod">
          <ac:chgData name="Roberto Correa Alfaro" userId="ca3930cffbd4951a" providerId="LiveId" clId="{5C686D54-9F4B-5C20-A186-4A1EDBA960F8}" dt="2026-05-08T16:26:59.377" v="2267" actId="1076"/>
          <ac:picMkLst>
            <pc:docMk/>
            <pc:sldMk cId="4047346480" sldId="396"/>
            <ac:picMk id="3076" creationId="{39B9FEAF-BCCD-9BC2-5E72-6F2CBC3A4E95}"/>
          </ac:picMkLst>
        </pc:picChg>
        <pc:cxnChg chg="add del">
          <ac:chgData name="Roberto Correa Alfaro" userId="ca3930cffbd4951a" providerId="LiveId" clId="{5C686D54-9F4B-5C20-A186-4A1EDBA960F8}" dt="2026-05-08T15:47:13.168" v="1812" actId="26606"/>
          <ac:cxnSpMkLst>
            <pc:docMk/>
            <pc:sldMk cId="4047346480" sldId="396"/>
            <ac:cxnSpMk id="3093" creationId="{25443840-A796-4C43-8DC1-1B738EFEC522}"/>
          </ac:cxnSpMkLst>
        </pc:cxnChg>
        <pc:cxnChg chg="add del">
          <ac:chgData name="Roberto Correa Alfaro" userId="ca3930cffbd4951a" providerId="LiveId" clId="{5C686D54-9F4B-5C20-A186-4A1EDBA960F8}" dt="2026-05-08T15:47:13.168" v="1812" actId="26606"/>
          <ac:cxnSpMkLst>
            <pc:docMk/>
            <pc:sldMk cId="4047346480" sldId="396"/>
            <ac:cxnSpMk id="3097" creationId="{F085D7B9-E066-4923-8CB7-294BF306296A}"/>
          </ac:cxnSpMkLst>
        </pc:cxnChg>
      </pc:sldChg>
      <pc:sldChg chg="modSp add mod">
        <pc:chgData name="Roberto Correa Alfaro" userId="ca3930cffbd4951a" providerId="LiveId" clId="{5C686D54-9F4B-5C20-A186-4A1EDBA960F8}" dt="2026-05-08T15:48:01.231" v="1820" actId="20577"/>
        <pc:sldMkLst>
          <pc:docMk/>
          <pc:sldMk cId="2987654321" sldId="397"/>
        </pc:sldMkLst>
        <pc:spChg chg="mod">
          <ac:chgData name="Roberto Correa Alfaro" userId="ca3930cffbd4951a" providerId="LiveId" clId="{5C686D54-9F4B-5C20-A186-4A1EDBA960F8}" dt="2026-05-08T15:47:50.634" v="1819" actId="403"/>
          <ac:spMkLst>
            <pc:docMk/>
            <pc:sldMk cId="2987654321" sldId="397"/>
            <ac:spMk id="2" creationId="{00000000-0000-0000-0000-000000000000}"/>
          </ac:spMkLst>
        </pc:spChg>
        <pc:spChg chg="mod">
          <ac:chgData name="Roberto Correa Alfaro" userId="ca3930cffbd4951a" providerId="LiveId" clId="{5C686D54-9F4B-5C20-A186-4A1EDBA960F8}" dt="2026-05-08T15:48:01.231" v="1820" actId="20577"/>
          <ac:spMkLst>
            <pc:docMk/>
            <pc:sldMk cId="2987654321" sldId="397"/>
            <ac:spMk id="3" creationId="{00000000-0000-0000-0000-000000000000}"/>
          </ac:spMkLst>
        </pc:spChg>
        <pc:spChg chg="mod">
          <ac:chgData name="Roberto Correa Alfaro" userId="ca3930cffbd4951a" providerId="LiveId" clId="{5C686D54-9F4B-5C20-A186-4A1EDBA960F8}" dt="2026-05-08T15:47:39.560" v="1814" actId="255"/>
          <ac:spMkLst>
            <pc:docMk/>
            <pc:sldMk cId="2987654321" sldId="397"/>
            <ac:spMk id="20" creationId="{00000000-0000-0000-0000-000000000000}"/>
          </ac:spMkLst>
        </pc:spChg>
        <pc:spChg chg="mod">
          <ac:chgData name="Roberto Correa Alfaro" userId="ca3930cffbd4951a" providerId="LiveId" clId="{5C686D54-9F4B-5C20-A186-4A1EDBA960F8}" dt="2026-05-08T15:47:39.560" v="1814" actId="255"/>
          <ac:spMkLst>
            <pc:docMk/>
            <pc:sldMk cId="2987654321" sldId="397"/>
            <ac:spMk id="21" creationId="{00000000-0000-0000-0000-000000000000}"/>
          </ac:spMkLst>
        </pc:spChg>
        <pc:spChg chg="mod">
          <ac:chgData name="Roberto Correa Alfaro" userId="ca3930cffbd4951a" providerId="LiveId" clId="{5C686D54-9F4B-5C20-A186-4A1EDBA960F8}" dt="2026-05-08T15:47:39.560" v="1814" actId="255"/>
          <ac:spMkLst>
            <pc:docMk/>
            <pc:sldMk cId="2987654321" sldId="397"/>
            <ac:spMk id="22" creationId="{00000000-0000-0000-0000-000000000000}"/>
          </ac:spMkLst>
        </pc:spChg>
        <pc:spChg chg="mod">
          <ac:chgData name="Roberto Correa Alfaro" userId="ca3930cffbd4951a" providerId="LiveId" clId="{5C686D54-9F4B-5C20-A186-4A1EDBA960F8}" dt="2026-05-08T15:47:39.560" v="1814" actId="255"/>
          <ac:spMkLst>
            <pc:docMk/>
            <pc:sldMk cId="2987654321" sldId="397"/>
            <ac:spMk id="30" creationId="{00000000-0000-0000-0000-000000000000}"/>
          </ac:spMkLst>
        </pc:spChg>
        <pc:spChg chg="mod">
          <ac:chgData name="Roberto Correa Alfaro" userId="ca3930cffbd4951a" providerId="LiveId" clId="{5C686D54-9F4B-5C20-A186-4A1EDBA960F8}" dt="2026-05-08T15:47:39.560" v="1814" actId="255"/>
          <ac:spMkLst>
            <pc:docMk/>
            <pc:sldMk cId="2987654321" sldId="397"/>
            <ac:spMk id="31" creationId="{00000000-0000-0000-0000-000000000000}"/>
          </ac:spMkLst>
        </pc:spChg>
        <pc:spChg chg="mod">
          <ac:chgData name="Roberto Correa Alfaro" userId="ca3930cffbd4951a" providerId="LiveId" clId="{5C686D54-9F4B-5C20-A186-4A1EDBA960F8}" dt="2026-05-08T15:47:39.560" v="1814" actId="255"/>
          <ac:spMkLst>
            <pc:docMk/>
            <pc:sldMk cId="2987654321" sldId="397"/>
            <ac:spMk id="32" creationId="{00000000-0000-0000-0000-000000000000}"/>
          </ac:spMkLst>
        </pc:spChg>
        <pc:spChg chg="mod">
          <ac:chgData name="Roberto Correa Alfaro" userId="ca3930cffbd4951a" providerId="LiveId" clId="{5C686D54-9F4B-5C20-A186-4A1EDBA960F8}" dt="2026-05-08T15:47:39.560" v="1814" actId="255"/>
          <ac:spMkLst>
            <pc:docMk/>
            <pc:sldMk cId="2987654321" sldId="397"/>
            <ac:spMk id="40" creationId="{00000000-0000-0000-0000-000000000000}"/>
          </ac:spMkLst>
        </pc:spChg>
        <pc:spChg chg="mod">
          <ac:chgData name="Roberto Correa Alfaro" userId="ca3930cffbd4951a" providerId="LiveId" clId="{5C686D54-9F4B-5C20-A186-4A1EDBA960F8}" dt="2026-05-08T15:47:39.560" v="1814" actId="255"/>
          <ac:spMkLst>
            <pc:docMk/>
            <pc:sldMk cId="2987654321" sldId="397"/>
            <ac:spMk id="41" creationId="{00000000-0000-0000-0000-000000000000}"/>
          </ac:spMkLst>
        </pc:spChg>
        <pc:spChg chg="mod">
          <ac:chgData name="Roberto Correa Alfaro" userId="ca3930cffbd4951a" providerId="LiveId" clId="{5C686D54-9F4B-5C20-A186-4A1EDBA960F8}" dt="2026-05-08T15:47:39.560" v="1814" actId="255"/>
          <ac:spMkLst>
            <pc:docMk/>
            <pc:sldMk cId="2987654321" sldId="397"/>
            <ac:spMk id="42" creationId="{00000000-0000-0000-0000-000000000000}"/>
          </ac:spMkLst>
        </pc:spChg>
      </pc:sldChg>
      <pc:sldChg chg="modSp add mod ord">
        <pc:chgData name="Roberto Correa Alfaro" userId="ca3930cffbd4951a" providerId="LiveId" clId="{5C686D54-9F4B-5C20-A186-4A1EDBA960F8}" dt="2026-05-08T16:38:54.910" v="2371" actId="20577"/>
        <pc:sldMkLst>
          <pc:docMk/>
          <pc:sldMk cId="1040052067" sldId="398"/>
        </pc:sldMkLst>
        <pc:spChg chg="mod">
          <ac:chgData name="Roberto Correa Alfaro" userId="ca3930cffbd4951a" providerId="LiveId" clId="{5C686D54-9F4B-5C20-A186-4A1EDBA960F8}" dt="2026-05-08T16:38:54.910" v="2371" actId="20577"/>
          <ac:spMkLst>
            <pc:docMk/>
            <pc:sldMk cId="1040052067" sldId="398"/>
            <ac:spMk id="7" creationId="{AAA4040E-1DD4-B07D-EF52-54403FB564F2}"/>
          </ac:spMkLst>
        </pc:spChg>
        <pc:spChg chg="mod">
          <ac:chgData name="Roberto Correa Alfaro" userId="ca3930cffbd4951a" providerId="LiveId" clId="{5C686D54-9F4B-5C20-A186-4A1EDBA960F8}" dt="2026-05-08T15:46:16.100" v="1756" actId="113"/>
          <ac:spMkLst>
            <pc:docMk/>
            <pc:sldMk cId="1040052067" sldId="398"/>
            <ac:spMk id="11" creationId="{F17D8276-E58B-5408-812F-3B4A8FBD882E}"/>
          </ac:spMkLst>
        </pc:spChg>
      </pc:sldChg>
      <pc:sldChg chg="modSp add mod">
        <pc:chgData name="Roberto Correa Alfaro" userId="ca3930cffbd4951a" providerId="LiveId" clId="{5C686D54-9F4B-5C20-A186-4A1EDBA960F8}" dt="2026-05-08T16:39:09.102" v="2380" actId="14100"/>
        <pc:sldMkLst>
          <pc:docMk/>
          <pc:sldMk cId="1292516141" sldId="399"/>
        </pc:sldMkLst>
        <pc:spChg chg="mod">
          <ac:chgData name="Roberto Correa Alfaro" userId="ca3930cffbd4951a" providerId="LiveId" clId="{5C686D54-9F4B-5C20-A186-4A1EDBA960F8}" dt="2026-05-08T16:39:09.102" v="2380" actId="14100"/>
          <ac:spMkLst>
            <pc:docMk/>
            <pc:sldMk cId="1292516141" sldId="399"/>
            <ac:spMk id="7" creationId="{5E1FA295-F888-FA61-09C9-302ABC16C890}"/>
          </ac:spMkLst>
        </pc:spChg>
        <pc:spChg chg="mod">
          <ac:chgData name="Roberto Correa Alfaro" userId="ca3930cffbd4951a" providerId="LiveId" clId="{5C686D54-9F4B-5C20-A186-4A1EDBA960F8}" dt="2026-05-08T15:53:35.961" v="1940" actId="113"/>
          <ac:spMkLst>
            <pc:docMk/>
            <pc:sldMk cId="1292516141" sldId="399"/>
            <ac:spMk id="11" creationId="{FF56FA58-69C5-9497-0399-B4846E23CD33}"/>
          </ac:spMkLst>
        </pc:spChg>
      </pc:sldChg>
      <pc:sldChg chg="modSp add del mod replId">
        <pc:chgData name="Roberto Correa Alfaro" userId="ca3930cffbd4951a" providerId="LiveId" clId="{5C686D54-9F4B-5C20-A186-4A1EDBA960F8}" dt="2026-05-08T15:44:05.630" v="1728" actId="26606"/>
        <pc:sldMkLst>
          <pc:docMk/>
          <pc:sldMk cId="1388955647" sldId="399"/>
        </pc:sldMkLst>
        <pc:spChg chg="mod">
          <ac:chgData name="Roberto Correa Alfaro" userId="ca3930cffbd4951a" providerId="LiveId" clId="{5C686D54-9F4B-5C20-A186-4A1EDBA960F8}" dt="2026-05-08T15:38:11.231" v="1697" actId="20577"/>
          <ac:spMkLst>
            <pc:docMk/>
            <pc:sldMk cId="1388955647" sldId="399"/>
            <ac:spMk id="7" creationId="{18E317C6-463C-964C-B8FB-AC26E23C4841}"/>
          </ac:spMkLst>
        </pc:spChg>
        <pc:spChg chg="mod">
          <ac:chgData name="Roberto Correa Alfaro" userId="ca3930cffbd4951a" providerId="LiveId" clId="{5C686D54-9F4B-5C20-A186-4A1EDBA960F8}" dt="2026-05-08T15:39:30.051" v="1721"/>
          <ac:spMkLst>
            <pc:docMk/>
            <pc:sldMk cId="1388955647" sldId="399"/>
            <ac:spMk id="11" creationId="{DD8FE246-DA1E-A080-0956-22628D4604D2}"/>
          </ac:spMkLst>
        </pc:spChg>
      </pc:sldChg>
      <pc:sldChg chg="modSp add mod">
        <pc:chgData name="Roberto Correa Alfaro" userId="ca3930cffbd4951a" providerId="LiveId" clId="{5C686D54-9F4B-5C20-A186-4A1EDBA960F8}" dt="2026-05-08T16:39:14.288" v="2385" actId="20577"/>
        <pc:sldMkLst>
          <pc:docMk/>
          <pc:sldMk cId="3160260097" sldId="400"/>
        </pc:sldMkLst>
        <pc:spChg chg="mod">
          <ac:chgData name="Roberto Correa Alfaro" userId="ca3930cffbd4951a" providerId="LiveId" clId="{5C686D54-9F4B-5C20-A186-4A1EDBA960F8}" dt="2026-05-08T16:39:14.288" v="2385" actId="20577"/>
          <ac:spMkLst>
            <pc:docMk/>
            <pc:sldMk cId="3160260097" sldId="400"/>
            <ac:spMk id="7" creationId="{CD240A50-9E6E-7640-01C8-76650D60AABA}"/>
          </ac:spMkLst>
        </pc:spChg>
        <pc:spChg chg="mod">
          <ac:chgData name="Roberto Correa Alfaro" userId="ca3930cffbd4951a" providerId="LiveId" clId="{5C686D54-9F4B-5C20-A186-4A1EDBA960F8}" dt="2026-05-08T15:56:37.046" v="1997" actId="115"/>
          <ac:spMkLst>
            <pc:docMk/>
            <pc:sldMk cId="3160260097" sldId="400"/>
            <ac:spMk id="11" creationId="{048E8E21-9C4C-B909-6376-CDD0665DA32A}"/>
          </ac:spMkLst>
        </pc:spChg>
      </pc:sldChg>
      <pc:sldChg chg="modSp add mod">
        <pc:chgData name="Roberto Correa Alfaro" userId="ca3930cffbd4951a" providerId="LiveId" clId="{5C686D54-9F4B-5C20-A186-4A1EDBA960F8}" dt="2026-05-08T16:39:00.439" v="2374" actId="20577"/>
        <pc:sldMkLst>
          <pc:docMk/>
          <pc:sldMk cId="3304871015" sldId="401"/>
        </pc:sldMkLst>
        <pc:spChg chg="mod">
          <ac:chgData name="Roberto Correa Alfaro" userId="ca3930cffbd4951a" providerId="LiveId" clId="{5C686D54-9F4B-5C20-A186-4A1EDBA960F8}" dt="2026-05-08T16:39:00.439" v="2374" actId="20577"/>
          <ac:spMkLst>
            <pc:docMk/>
            <pc:sldMk cId="3304871015" sldId="401"/>
            <ac:spMk id="7" creationId="{06AF11E9-E792-F9D5-634B-859B3E780E8A}"/>
          </ac:spMkLst>
        </pc:spChg>
        <pc:spChg chg="mod">
          <ac:chgData name="Roberto Correa Alfaro" userId="ca3930cffbd4951a" providerId="LiveId" clId="{5C686D54-9F4B-5C20-A186-4A1EDBA960F8}" dt="2026-05-08T16:37:18.741" v="2291" actId="255"/>
          <ac:spMkLst>
            <pc:docMk/>
            <pc:sldMk cId="3304871015" sldId="401"/>
            <ac:spMk id="11" creationId="{F9523CBE-C964-C539-0642-2DA30E25691A}"/>
          </ac:spMkLst>
        </pc:spChg>
      </pc:sldChg>
      <pc:sldChg chg="modSp add mod">
        <pc:chgData name="Roberto Correa Alfaro" userId="ca3930cffbd4951a" providerId="LiveId" clId="{5C686D54-9F4B-5C20-A186-4A1EDBA960F8}" dt="2026-05-08T17:03:24.684" v="2609" actId="255"/>
        <pc:sldMkLst>
          <pc:docMk/>
          <pc:sldMk cId="0" sldId="402"/>
        </pc:sldMkLst>
        <pc:spChg chg="mod">
          <ac:chgData name="Roberto Correa Alfaro" userId="ca3930cffbd4951a" providerId="LiveId" clId="{5C686D54-9F4B-5C20-A186-4A1EDBA960F8}" dt="2026-05-08T17:03:24.684" v="2609" actId="255"/>
          <ac:spMkLst>
            <pc:docMk/>
            <pc:sldMk cId="0" sldId="402"/>
            <ac:spMk id="11" creationId="{AE43A256-42AC-15A0-512A-30957CB2A7FD}"/>
          </ac:spMkLst>
        </pc:spChg>
      </pc:sldChg>
      <pc:sldChg chg="modSp add mod">
        <pc:chgData name="Roberto Correa Alfaro" userId="ca3930cffbd4951a" providerId="LiveId" clId="{5C686D54-9F4B-5C20-A186-4A1EDBA960F8}" dt="2026-05-08T17:03:40.481" v="2612" actId="255"/>
        <pc:sldMkLst>
          <pc:docMk/>
          <pc:sldMk cId="0" sldId="403"/>
        </pc:sldMkLst>
        <pc:spChg chg="mod">
          <ac:chgData name="Roberto Correa Alfaro" userId="ca3930cffbd4951a" providerId="LiveId" clId="{5C686D54-9F4B-5C20-A186-4A1EDBA960F8}" dt="2026-05-08T17:03:40.481" v="2612" actId="255"/>
          <ac:spMkLst>
            <pc:docMk/>
            <pc:sldMk cId="0" sldId="403"/>
            <ac:spMk id="11" creationId="{AE43A256-42AC-15A0-512A-30957CB2A7FD}"/>
          </ac:spMkLst>
        </pc:spChg>
      </pc:sldChg>
      <pc:sldChg chg="modSp del mod replId">
        <pc:chgData name="Roberto Correa Alfaro" userId="ca3930cffbd4951a" providerId="LiveId" clId="{5C686D54-9F4B-5C20-A186-4A1EDBA960F8}" dt="2026-05-08T16:56:28.266" v="2606" actId="26606"/>
        <pc:sldMkLst>
          <pc:docMk/>
          <pc:sldMk cId="442163037" sldId="404"/>
        </pc:sldMkLst>
        <pc:spChg chg="mod">
          <ac:chgData name="Roberto Correa Alfaro" userId="ca3930cffbd4951a" providerId="LiveId" clId="{5C686D54-9F4B-5C20-A186-4A1EDBA960F8}" dt="2026-05-08T16:44:58.458" v="2598" actId="20577"/>
          <ac:spMkLst>
            <pc:docMk/>
            <pc:sldMk cId="442163037" sldId="404"/>
            <ac:spMk id="7" creationId="{B3F8C28D-A8F3-989A-F28A-1322F69681C7}"/>
          </ac:spMkLst>
        </pc:spChg>
        <pc:spChg chg="mod">
          <ac:chgData name="Roberto Correa Alfaro" userId="ca3930cffbd4951a" providerId="LiveId" clId="{5C686D54-9F4B-5C20-A186-4A1EDBA960F8}" dt="2026-05-08T16:48:19.722" v="2604"/>
          <ac:spMkLst>
            <pc:docMk/>
            <pc:sldMk cId="442163037" sldId="404"/>
            <ac:spMk id="11" creationId="{AE43A256-42AC-15A0-512A-30957CB2A7F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6955CC-19D4-D1A9-3F5B-47F479FEF24E}"/>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C5DB4F65-0EB3-6E9F-03F5-C41C4E5833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887F849E-FD94-3A5B-EE9E-9D064C8F39FE}"/>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5" name="Marcador de pie de página 4">
            <a:extLst>
              <a:ext uri="{FF2B5EF4-FFF2-40B4-BE49-F238E27FC236}">
                <a16:creationId xmlns:a16="http://schemas.microsoft.com/office/drawing/2014/main" id="{262F5494-6952-0046-8452-42124F5B68F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C8E5F0-40D5-A924-DF59-C8C3306E7742}"/>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417308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BAA4C-AC67-1CC6-8429-A0BF498C0DD0}"/>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DE6E0E42-0686-8132-1E13-F4246BED4DC3}"/>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32377831-9560-F641-C514-1D3DC566E611}"/>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5" name="Marcador de pie de página 4">
            <a:extLst>
              <a:ext uri="{FF2B5EF4-FFF2-40B4-BE49-F238E27FC236}">
                <a16:creationId xmlns:a16="http://schemas.microsoft.com/office/drawing/2014/main" id="{17A9B6BA-5A53-010A-C25D-861DC081C6F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55E4509-26DD-EB96-308D-025CD43410CA}"/>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11490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B6F34E9-196E-50B3-7208-89F0744529C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05F6F590-16F4-8E2A-10E0-FE69D97A635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53069F6A-0B04-75EE-B7EF-0AFD078BE4A0}"/>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5" name="Marcador de pie de página 4">
            <a:extLst>
              <a:ext uri="{FF2B5EF4-FFF2-40B4-BE49-F238E27FC236}">
                <a16:creationId xmlns:a16="http://schemas.microsoft.com/office/drawing/2014/main" id="{289828F7-34F6-91EB-21F6-BF6AB987B81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C93F008-AE4F-23F1-E3BA-7EB6C3BD56CB}"/>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148461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175772-0C66-9ACF-0F3B-DD00138D885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7B5D994-CCE9-0418-5253-55FDCC6670C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09A2B6E-C9FC-5275-441B-81E96780A1FF}"/>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5" name="Marcador de pie de página 4">
            <a:extLst>
              <a:ext uri="{FF2B5EF4-FFF2-40B4-BE49-F238E27FC236}">
                <a16:creationId xmlns:a16="http://schemas.microsoft.com/office/drawing/2014/main" id="{2FBC0FC2-A931-EE03-FAB7-97FAFD32C0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96D40D7-85E8-71EA-573A-D52ABCECD48F}"/>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287009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77E17-BCD1-3BFE-E40D-7BA173171889}"/>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20514B58-76EE-7EE0-9D45-055B21E99D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91F2E708-37AC-110B-9C22-7E73D0009052}"/>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5" name="Marcador de pie de página 4">
            <a:extLst>
              <a:ext uri="{FF2B5EF4-FFF2-40B4-BE49-F238E27FC236}">
                <a16:creationId xmlns:a16="http://schemas.microsoft.com/office/drawing/2014/main" id="{629E7F1D-1185-9BE6-633A-EEEE219DC8E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3E9252B-4B7E-3437-0271-D236598C6BA1}"/>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115401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29C6F-9270-32B9-6952-CE57B9C3F10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A22A4394-E33D-3309-D174-7B67CB0D172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0858B89-4A4D-E91A-3FBC-125BD2A33B5A}"/>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C6A41D36-00C3-81DD-273F-1FC181642C21}"/>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6" name="Marcador de pie de página 5">
            <a:extLst>
              <a:ext uri="{FF2B5EF4-FFF2-40B4-BE49-F238E27FC236}">
                <a16:creationId xmlns:a16="http://schemas.microsoft.com/office/drawing/2014/main" id="{B5A55CC7-962B-D053-6B25-290D863E722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3DAABF2-EDFE-BC47-0E97-E0AA5E9AA374}"/>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4101457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59EBE8-0DC3-7102-42C7-F0EB94B7282F}"/>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7A70F1F1-FD19-7E20-DB02-13B387E07A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2570E6C1-DB03-077C-E7AE-519782044D1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75F5DC41-EE21-8E25-D78A-4A6977C7BD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AADD01BB-C150-33F0-7721-F096A24466B8}"/>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3E0BB9AF-0E09-FEBA-79C6-83D2F77F3ED4}"/>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8" name="Marcador de pie de página 7">
            <a:extLst>
              <a:ext uri="{FF2B5EF4-FFF2-40B4-BE49-F238E27FC236}">
                <a16:creationId xmlns:a16="http://schemas.microsoft.com/office/drawing/2014/main" id="{AF6CCA03-E517-6850-DAA6-70E066862D7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200DBB2-8F78-3F66-573E-92BD86FF4A16}"/>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1100873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8469F-85E0-9876-F670-150E82254A29}"/>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369F5898-0C0B-250B-F97F-A06965343FD4}"/>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4" name="Marcador de pie de página 3">
            <a:extLst>
              <a:ext uri="{FF2B5EF4-FFF2-40B4-BE49-F238E27FC236}">
                <a16:creationId xmlns:a16="http://schemas.microsoft.com/office/drawing/2014/main" id="{01F616B7-0D7F-E3F2-F633-0DE33389C9B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2265B5C-91DD-6353-317C-366408073E54}"/>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2923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CD1A757-C72F-D992-A534-030B3E11DB12}"/>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3" name="Marcador de pie de página 2">
            <a:extLst>
              <a:ext uri="{FF2B5EF4-FFF2-40B4-BE49-F238E27FC236}">
                <a16:creationId xmlns:a16="http://schemas.microsoft.com/office/drawing/2014/main" id="{E6D931DE-F4D8-B31F-9609-3BD436FB399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153A180-9DD2-45E3-8C7A-4338AD166448}"/>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374020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2F8BE5-FECA-46B3-65D0-CFF1596E3B3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206361E2-B7C6-7653-0735-7D847B3C7A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CF719889-3227-3B08-EF5A-FB460C536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E190CEE-5534-D587-9BDD-E94B6E63C938}"/>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6" name="Marcador de pie de página 5">
            <a:extLst>
              <a:ext uri="{FF2B5EF4-FFF2-40B4-BE49-F238E27FC236}">
                <a16:creationId xmlns:a16="http://schemas.microsoft.com/office/drawing/2014/main" id="{8EC01194-A574-B75D-6F2D-8419E1B49A9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34CFABC-837D-20EC-88CA-82C538781503}"/>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288382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995FBD-EC91-180F-D9BE-0AEFC102AD6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227838B3-2C45-AE11-A93C-F357B9E96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3C2376DD-66AB-6F18-F26D-38B1526D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C52B907D-8CF2-E369-35E2-4FAEBDB2A51A}"/>
              </a:ext>
            </a:extLst>
          </p:cNvPr>
          <p:cNvSpPr>
            <a:spLocks noGrp="1"/>
          </p:cNvSpPr>
          <p:nvPr>
            <p:ph type="dt" sz="half" idx="10"/>
          </p:nvPr>
        </p:nvSpPr>
        <p:spPr/>
        <p:txBody>
          <a:bodyPr/>
          <a:lstStyle/>
          <a:p>
            <a:fld id="{C7F0868C-3B61-3643-BA63-E2BEA7C76839}" type="datetimeFigureOut">
              <a:rPr lang="es-MX" smtClean="0"/>
              <a:t>08/05/2026</a:t>
            </a:fld>
            <a:endParaRPr lang="es-MX"/>
          </a:p>
        </p:txBody>
      </p:sp>
      <p:sp>
        <p:nvSpPr>
          <p:cNvPr id="6" name="Marcador de pie de página 5">
            <a:extLst>
              <a:ext uri="{FF2B5EF4-FFF2-40B4-BE49-F238E27FC236}">
                <a16:creationId xmlns:a16="http://schemas.microsoft.com/office/drawing/2014/main" id="{C35A564D-5AA6-9463-B87A-5FBCA06EA53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C16D2F-63EA-20CA-F247-F5794126FDDD}"/>
              </a:ext>
            </a:extLst>
          </p:cNvPr>
          <p:cNvSpPr>
            <a:spLocks noGrp="1"/>
          </p:cNvSpPr>
          <p:nvPr>
            <p:ph type="sldNum" sz="quarter" idx="12"/>
          </p:nvPr>
        </p:nvSpPr>
        <p:spPr/>
        <p:txBody>
          <a:bodyPr/>
          <a:lstStyle/>
          <a:p>
            <a:fld id="{51DC5F4B-3680-5C49-BCDF-355E2C2A449C}" type="slidenum">
              <a:rPr lang="es-MX" smtClean="0"/>
              <a:t>‹#›</a:t>
            </a:fld>
            <a:endParaRPr lang="es-MX"/>
          </a:p>
        </p:txBody>
      </p:sp>
    </p:spTree>
    <p:extLst>
      <p:ext uri="{BB962C8B-B14F-4D97-AF65-F5344CB8AC3E}">
        <p14:creationId xmlns:p14="http://schemas.microsoft.com/office/powerpoint/2010/main" val="359328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860CA4C-4921-E240-7610-509B99F12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C5B495FB-B33E-66AC-2893-1472EFF49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9B1DEB89-230C-10AE-549E-5AFA82FB0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F0868C-3B61-3643-BA63-E2BEA7C76839}" type="datetimeFigureOut">
              <a:rPr lang="es-MX" smtClean="0"/>
              <a:t>08/05/2026</a:t>
            </a:fld>
            <a:endParaRPr lang="es-MX"/>
          </a:p>
        </p:txBody>
      </p:sp>
      <p:sp>
        <p:nvSpPr>
          <p:cNvPr id="5" name="Marcador de pie de página 4">
            <a:extLst>
              <a:ext uri="{FF2B5EF4-FFF2-40B4-BE49-F238E27FC236}">
                <a16:creationId xmlns:a16="http://schemas.microsoft.com/office/drawing/2014/main" id="{4B70BE17-736A-E699-806E-CB6C4FA4B6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0D1ABECE-1196-0634-8D30-066869A83E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DC5F4B-3680-5C49-BCDF-355E2C2A449C}" type="slidenum">
              <a:rPr lang="es-MX" smtClean="0"/>
              <a:t>‹#›</a:t>
            </a:fld>
            <a:endParaRPr lang="es-MX"/>
          </a:p>
        </p:txBody>
      </p:sp>
    </p:spTree>
    <p:extLst>
      <p:ext uri="{BB962C8B-B14F-4D97-AF65-F5344CB8AC3E}">
        <p14:creationId xmlns:p14="http://schemas.microsoft.com/office/powerpoint/2010/main" val="1921917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pic>
        <p:nvPicPr>
          <p:cNvPr id="5" name="Imagen 4" descr="Archivo:Escuela Judicial Electoral logo.svg - Wikipedia, la enciclopedia  libre">
            <a:extLst>
              <a:ext uri="{FF2B5EF4-FFF2-40B4-BE49-F238E27FC236}">
                <a16:creationId xmlns:a16="http://schemas.microsoft.com/office/drawing/2014/main" id="{3F5EB03E-7EBD-BAB9-6206-C2AB8EF5DDE4}"/>
              </a:ext>
            </a:extLst>
          </p:cNvPr>
          <p:cNvPicPr>
            <a:picLocks noChangeAspect="1"/>
          </p:cNvPicPr>
          <p:nvPr/>
        </p:nvPicPr>
        <p:blipFill>
          <a:blip r:embed="rId2"/>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A3079274-AF7F-C515-1B19-D05D9EE88C94}"/>
              </a:ext>
            </a:extLst>
          </p:cNvPr>
          <p:cNvSpPr>
            <a:spLocks noGrp="1"/>
          </p:cNvSpPr>
          <p:nvPr>
            <p:ph type="subTitle" idx="1"/>
          </p:nvPr>
        </p:nvSpPr>
        <p:spPr>
          <a:xfrm>
            <a:off x="1308295" y="1550964"/>
            <a:ext cx="9973994" cy="4600134"/>
          </a:xfrm>
          <a:solidFill>
            <a:srgbClr val="73FDD6">
              <a:alpha val="52948"/>
            </a:srgbClr>
          </a:solidFill>
          <a:ln w="60325">
            <a:noFill/>
          </a:ln>
        </p:spPr>
        <p:txBody>
          <a:bodyPr>
            <a:normAutofit/>
          </a:bodyPr>
          <a:lstStyle/>
          <a:p>
            <a:r>
              <a:rPr lang="es-MX" sz="3600" u="sng">
                <a:latin typeface="Times New Roman" panose="02020603050405020304" pitchFamily="18" charset="0"/>
                <a:cs typeface="Times New Roman" panose="02020603050405020304" pitchFamily="18" charset="0"/>
              </a:rPr>
              <a:t>Diplomado en Epistemología jurídica</a:t>
            </a:r>
          </a:p>
          <a:p>
            <a:br>
              <a:rPr lang="es-MX" sz="3600" u="sng">
                <a:latin typeface="Times New Roman" panose="02020603050405020304" pitchFamily="18" charset="0"/>
                <a:cs typeface="Times New Roman" panose="02020603050405020304" pitchFamily="18" charset="0"/>
              </a:rPr>
            </a:br>
            <a:r>
              <a:rPr lang="es-MX" sz="3200">
                <a:latin typeface="Times New Roman" panose="02020603050405020304" pitchFamily="18" charset="0"/>
                <a:cs typeface="Times New Roman" panose="02020603050405020304" pitchFamily="18" charset="0"/>
              </a:rPr>
              <a:t>Clase 1. Jean Paul Sartre y Frantz Fanon. Nacimiento de la Epistemología de la marginación </a:t>
            </a:r>
            <a:endParaRPr lang="es-MX" sz="2800" u="sng">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
        <p:nvSpPr>
          <p:cNvPr id="10" name="Elipse 9">
            <a:extLst>
              <a:ext uri="{FF2B5EF4-FFF2-40B4-BE49-F238E27FC236}">
                <a16:creationId xmlns:a16="http://schemas.microsoft.com/office/drawing/2014/main" id="{3022441A-39B8-E7F3-ED77-D79BB39F02B8}"/>
              </a:ext>
            </a:extLst>
          </p:cNvPr>
          <p:cNvSpPr/>
          <p:nvPr/>
        </p:nvSpPr>
        <p:spPr>
          <a:xfrm>
            <a:off x="9608235" y="4389121"/>
            <a:ext cx="2381552" cy="2468880"/>
          </a:xfrm>
          <a:prstGeom prst="ellipse">
            <a:avLst/>
          </a:prstGeom>
          <a:solidFill>
            <a:srgbClr val="FF0000">
              <a:alpha val="5025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9FB09491-7A83-D0D2-BD20-5717F980623D}"/>
              </a:ext>
            </a:extLst>
          </p:cNvPr>
          <p:cNvPicPr>
            <a:picLocks noChangeAspect="1"/>
          </p:cNvPicPr>
          <p:nvPr/>
        </p:nvPicPr>
        <p:blipFill>
          <a:blip r:embed="rId3"/>
          <a:stretch>
            <a:fillRect/>
          </a:stretch>
        </p:blipFill>
        <p:spPr>
          <a:xfrm>
            <a:off x="98474" y="75635"/>
            <a:ext cx="3571862" cy="974145"/>
          </a:xfrm>
          <a:prstGeom prst="rect">
            <a:avLst/>
          </a:prstGeom>
        </p:spPr>
      </p:pic>
    </p:spTree>
    <p:extLst>
      <p:ext uri="{BB962C8B-B14F-4D97-AF65-F5344CB8AC3E}">
        <p14:creationId xmlns:p14="http://schemas.microsoft.com/office/powerpoint/2010/main" val="15145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245AA-56BF-17E7-93B5-CABA32660DAF}"/>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CB377DFA-AEF3-910C-E0EC-909BD7566947}"/>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CD240A50-9E6E-7640-01C8-76650D60AABA}"/>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1.3. La quintaesencia del mal y la realidad maniqueista</a:t>
            </a: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048E8E21-9C4C-B909-6376-CDD0665DA32A}"/>
              </a:ext>
            </a:extLst>
          </p:cNvPr>
          <p:cNvSpPr txBox="1"/>
          <p:nvPr/>
        </p:nvSpPr>
        <p:spPr>
          <a:xfrm>
            <a:off x="302923" y="1874728"/>
            <a:ext cx="11818743" cy="3970318"/>
          </a:xfrm>
          <a:prstGeom prst="rect">
            <a:avLst/>
          </a:prstGeom>
          <a:solidFill>
            <a:srgbClr val="FFC000"/>
          </a:solidFill>
        </p:spPr>
        <p:txBody>
          <a:bodyPr wrap="square" rtlCol="0">
            <a:spAutoFit/>
          </a:bodyPr>
          <a:lstStyle/>
          <a:p>
            <a:pPr marL="0" algn="just" rtl="0" eaLnBrk="1" latinLnBrk="0" hangingPunct="1"/>
            <a:r>
              <a:rPr lang="es-MX" sz="2800">
                <a:solidFill>
                  <a:srgbClr val="000000"/>
                </a:solidFill>
                <a:latin typeface="Times New Roman" panose="02020603050405020304" pitchFamily="18" charset="0"/>
                <a:cs typeface="Times New Roman" panose="02020603050405020304" pitchFamily="18" charset="0"/>
              </a:rPr>
              <a:t>“La impugnación del mundo colonial por el colonizado no es una confrontación racional de los puntos de vista. No es un discurso sobre lo universal, sino la afirmación desenfrenada de una originalidad formulada como absoluta. </a:t>
            </a:r>
            <a:r>
              <a:rPr lang="es-MX" sz="2800" u="sng">
                <a:solidFill>
                  <a:srgbClr val="000000"/>
                </a:solidFill>
                <a:latin typeface="Times New Roman" panose="02020603050405020304" pitchFamily="18" charset="0"/>
                <a:cs typeface="Times New Roman" panose="02020603050405020304" pitchFamily="18" charset="0"/>
              </a:rPr>
              <a:t>El mundo colonial es un mundo maniqueo</a:t>
            </a:r>
            <a:r>
              <a:rPr lang="es-MX" sz="2800">
                <a:solidFill>
                  <a:srgbClr val="000000"/>
                </a:solidFill>
                <a:latin typeface="Times New Roman" panose="02020603050405020304" pitchFamily="18" charset="0"/>
                <a:cs typeface="Times New Roman" panose="02020603050405020304" pitchFamily="18" charset="0"/>
              </a:rPr>
              <a:t>. No le basta al colono limitar físicamente, es decir, con ayuda de su policía y de sus gendarmes, el espacio del  colonizado. Como para ilustrar el carácter totalitario de la explotación colonial, el colono hace del colonizado una especie de </a:t>
            </a:r>
            <a:r>
              <a:rPr lang="es-MX" sz="2800" b="1" u="sng">
                <a:solidFill>
                  <a:srgbClr val="000000"/>
                </a:solidFill>
                <a:latin typeface="Times New Roman" panose="02020603050405020304" pitchFamily="18" charset="0"/>
                <a:cs typeface="Times New Roman" panose="02020603050405020304" pitchFamily="18" charset="0"/>
              </a:rPr>
              <a:t>quintaesencia del mal</a:t>
            </a:r>
            <a:r>
              <a:rPr lang="es-MX" sz="2800">
                <a:solidFill>
                  <a:srgbClr val="000000"/>
                </a:solidFill>
                <a:effectLst/>
                <a:latin typeface="Times New Roman" panose="02020603050405020304" pitchFamily="18" charset="0"/>
                <a:cs typeface="Times New Roman" panose="02020603050405020304" pitchFamily="18" charset="0"/>
              </a:rPr>
              <a:t>.” </a:t>
            </a:r>
          </a:p>
          <a:p>
            <a:pPr marL="0" algn="just" rtl="0" eaLnBrk="1" latinLnBrk="0" hangingPunct="1"/>
            <a:endParaRPr lang="es-MX" sz="2800">
              <a:solidFill>
                <a:srgbClr val="000000"/>
              </a:solidFill>
              <a:latin typeface="Times New Roman" panose="02020603050405020304" pitchFamily="18" charset="0"/>
              <a:cs typeface="Times New Roman" panose="02020603050405020304" pitchFamily="18" charset="0"/>
            </a:endParaRPr>
          </a:p>
          <a:p>
            <a:pPr marL="0" algn="just" rtl="0" eaLnBrk="1" latinLnBrk="0" hangingPunct="1"/>
            <a:r>
              <a:rPr lang="es-MX" sz="2800">
                <a:solidFill>
                  <a:srgbClr val="000000"/>
                </a:solidFill>
                <a:effectLst/>
                <a:latin typeface="Times New Roman" panose="02020603050405020304" pitchFamily="18" charset="0"/>
                <a:cs typeface="Times New Roman" panose="02020603050405020304" pitchFamily="18" charset="0"/>
              </a:rPr>
              <a:t>Franz Fanon, </a:t>
            </a:r>
            <a:r>
              <a:rPr lang="es-MX" sz="2800" i="1">
                <a:solidFill>
                  <a:srgbClr val="000000"/>
                </a:solidFill>
                <a:effectLst/>
                <a:latin typeface="Times New Roman" panose="02020603050405020304" pitchFamily="18" charset="0"/>
                <a:cs typeface="Times New Roman" panose="02020603050405020304" pitchFamily="18" charset="0"/>
              </a:rPr>
              <a:t>Los condenados de la tierra, </a:t>
            </a:r>
            <a:r>
              <a:rPr lang="es-MX" sz="2800">
                <a:solidFill>
                  <a:srgbClr val="000000"/>
                </a:solidFill>
                <a:effectLst/>
                <a:latin typeface="Times New Roman" panose="02020603050405020304" pitchFamily="18" charset="0"/>
                <a:cs typeface="Times New Roman" panose="02020603050405020304" pitchFamily="18" charset="0"/>
              </a:rPr>
              <a:t>FCE, 1983, p. 24.</a:t>
            </a:r>
          </a:p>
        </p:txBody>
      </p:sp>
    </p:spTree>
    <p:extLst>
      <p:ext uri="{BB962C8B-B14F-4D97-AF65-F5344CB8AC3E}">
        <p14:creationId xmlns:p14="http://schemas.microsoft.com/office/powerpoint/2010/main" val="3160260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974C-F3D9-5639-366A-B13404EC7836}"/>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EC61304E-E91D-E3BF-12EE-36D12ECD30A2}"/>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6A186635-D239-686B-2FEA-C5CACDC360B4}"/>
              </a:ext>
            </a:extLst>
          </p:cNvPr>
          <p:cNvSpPr>
            <a:spLocks noGrp="1"/>
          </p:cNvSpPr>
          <p:nvPr>
            <p:ph type="title"/>
          </p:nvPr>
        </p:nvSpPr>
        <p:spPr>
          <a:xfrm>
            <a:off x="302923" y="168031"/>
            <a:ext cx="11112537" cy="2350317"/>
          </a:xfrm>
        </p:spPr>
        <p:txBody>
          <a:bodyPr>
            <a:normAutofit fontScale="90000"/>
          </a:bodyPr>
          <a:lstStyle/>
          <a:p>
            <a:r>
              <a:rPr lang="es-MX" sz="4000" b="1">
                <a:latin typeface="Times New Roman" panose="02020603050405020304" pitchFamily="18" charset="0"/>
                <a:cs typeface="Times New Roman" panose="02020603050405020304" pitchFamily="18" charset="0"/>
              </a:rPr>
              <a:t>1.4. La dualidad del amor y la agresividad: hacia un encuentro auténtico con el mundo</a:t>
            </a:r>
            <a:br>
              <a:rPr lang="es-MX" sz="4000">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84C22EA4-5DB5-F0F5-EE83-B8AE2589CC06}"/>
              </a:ext>
            </a:extLst>
          </p:cNvPr>
          <p:cNvSpPr txBox="1"/>
          <p:nvPr/>
        </p:nvSpPr>
        <p:spPr>
          <a:xfrm>
            <a:off x="70334" y="1906981"/>
            <a:ext cx="11818743" cy="2308324"/>
          </a:xfrm>
          <a:prstGeom prst="rect">
            <a:avLst/>
          </a:prstGeom>
          <a:solidFill>
            <a:srgbClr val="FFC000"/>
          </a:solidFill>
        </p:spPr>
        <p:txBody>
          <a:bodyPr wrap="square" rtlCol="0">
            <a:spAutoFit/>
          </a:bodyPr>
          <a:lstStyle/>
          <a:p>
            <a:pPr marL="0" indent="0" algn="just" rtl="0" eaLnBrk="1" latinLnBrk="0" hangingPunct="1">
              <a:buNone/>
            </a:pPr>
            <a:r>
              <a:rPr lang="es-MX" sz="2400" u="sng">
                <a:latin typeface="Times New Roman" panose="02020603050405020304" pitchFamily="18" charset="0"/>
                <a:cs typeface="Times New Roman" panose="02020603050405020304" pitchFamily="18" charset="0"/>
              </a:rPr>
              <a:t>Dos fuerzas en conflicto en el ser humano</a:t>
            </a:r>
          </a:p>
          <a:p>
            <a:pPr marL="0" indent="0" algn="just" rtl="0" eaLnBrk="1" latinLnBrk="0" hangingPunct="1">
              <a:buNone/>
            </a:pPr>
            <a:endParaRPr lang="es-MX" sz="2400">
              <a:latin typeface="Times New Roman" panose="02020603050405020304" pitchFamily="18" charset="0"/>
              <a:cs typeface="Times New Roman" panose="02020603050405020304" pitchFamily="18" charset="0"/>
            </a:endParaRPr>
          </a:p>
          <a:p>
            <a:pPr marL="0" indent="0" algn="just" rtl="0" eaLnBrk="1" latinLnBrk="0" hangingPunct="1">
              <a:buNone/>
            </a:pPr>
            <a:r>
              <a:rPr lang="es-MX" sz="2400">
                <a:latin typeface="Times New Roman" panose="02020603050405020304" pitchFamily="18" charset="0"/>
                <a:cs typeface="Times New Roman" panose="02020603050405020304" pitchFamily="18" charset="0"/>
              </a:rPr>
              <a:t>La historia puede ser entendida como un vaivén entre dos polos opuestos: por un lado, la </a:t>
            </a:r>
            <a:r>
              <a:rPr lang="es-MX" sz="2400" b="1">
                <a:latin typeface="Times New Roman" panose="02020603050405020304" pitchFamily="18" charset="0"/>
                <a:cs typeface="Times New Roman" panose="02020603050405020304" pitchFamily="18" charset="0"/>
              </a:rPr>
              <a:t>agresividad</a:t>
            </a:r>
            <a:r>
              <a:rPr lang="es-MX" sz="2400">
                <a:latin typeface="Times New Roman" panose="02020603050405020304" pitchFamily="18" charset="0"/>
                <a:cs typeface="Times New Roman" panose="02020603050405020304" pitchFamily="18" charset="0"/>
              </a:rPr>
              <a:t>, que nos impulsa a dominar o someternos; por el otro, </a:t>
            </a:r>
            <a:r>
              <a:rPr lang="es-MX" sz="2400" b="1">
                <a:latin typeface="Times New Roman" panose="02020603050405020304" pitchFamily="18" charset="0"/>
                <a:cs typeface="Times New Roman" panose="02020603050405020304" pitchFamily="18" charset="0"/>
              </a:rPr>
              <a:t>el amor, </a:t>
            </a:r>
            <a:r>
              <a:rPr lang="es-MX" sz="2400">
                <a:latin typeface="Times New Roman" panose="02020603050405020304" pitchFamily="18" charset="0"/>
                <a:cs typeface="Times New Roman" panose="02020603050405020304" pitchFamily="18" charset="0"/>
              </a:rPr>
              <a:t>un acto ético de entrega total y don de sí mismo. Su interacción moldea nuestra percepción del mundo y de los demás, definiendo si nos relacionamos con autenticidad o con máscaras.</a:t>
            </a:r>
          </a:p>
        </p:txBody>
      </p:sp>
    </p:spTree>
    <p:extLst>
      <p:ext uri="{BB962C8B-B14F-4D97-AF65-F5344CB8AC3E}">
        <p14:creationId xmlns:p14="http://schemas.microsoft.com/office/powerpoint/2010/main" val="3657703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7E1B-FECF-B4EF-6E6D-6A961021EB2F}"/>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9E0CB5E3-9F87-58DA-D059-61635F32A5E0}"/>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3558FB5B-3D95-F82A-83D8-419700FD72E8}"/>
              </a:ext>
            </a:extLst>
          </p:cNvPr>
          <p:cNvSpPr>
            <a:spLocks noGrp="1"/>
          </p:cNvSpPr>
          <p:nvPr>
            <p:ph type="title"/>
          </p:nvPr>
        </p:nvSpPr>
        <p:spPr>
          <a:xfrm>
            <a:off x="302923" y="168031"/>
            <a:ext cx="11889077" cy="1345459"/>
          </a:xfrm>
        </p:spPr>
        <p:txBody>
          <a:bodyPr>
            <a:normAutofit/>
          </a:bodyPr>
          <a:lstStyle/>
          <a:p>
            <a:r>
              <a:rPr lang="es-MX" sz="3600" b="1">
                <a:latin typeface="Times New Roman" panose="02020603050405020304" pitchFamily="18" charset="0"/>
                <a:cs typeface="Times New Roman" panose="02020603050405020304" pitchFamily="18" charset="0"/>
              </a:rPr>
              <a:t>2. El Amor auténtico: liberarse de las sombras inconscientes </a:t>
            </a:r>
          </a:p>
        </p:txBody>
      </p:sp>
      <p:sp>
        <p:nvSpPr>
          <p:cNvPr id="11" name="CuadroTexto 10">
            <a:extLst>
              <a:ext uri="{FF2B5EF4-FFF2-40B4-BE49-F238E27FC236}">
                <a16:creationId xmlns:a16="http://schemas.microsoft.com/office/drawing/2014/main" id="{0BC89545-C78F-305D-01CD-5707E5DF14E4}"/>
              </a:ext>
            </a:extLst>
          </p:cNvPr>
          <p:cNvSpPr txBox="1"/>
          <p:nvPr/>
        </p:nvSpPr>
        <p:spPr>
          <a:xfrm>
            <a:off x="70334" y="1906981"/>
            <a:ext cx="11818743" cy="2677656"/>
          </a:xfrm>
          <a:prstGeom prst="rect">
            <a:avLst/>
          </a:prstGeom>
          <a:solidFill>
            <a:srgbClr val="FFC000"/>
          </a:solidFill>
        </p:spPr>
        <p:txBody>
          <a:bodyPr wrap="square" rtlCol="0">
            <a:spAutoFit/>
          </a:bodyPr>
          <a:lstStyle/>
          <a:p>
            <a:pPr marL="0" indent="0" algn="just" rtl="0" eaLnBrk="1" latinLnBrk="0" hangingPunct="1">
              <a:buNone/>
            </a:pPr>
            <a:r>
              <a:rPr lang="es-MX" sz="2400">
                <a:latin typeface="Times New Roman" panose="02020603050405020304" pitchFamily="18" charset="0"/>
                <a:cs typeface="Times New Roman" panose="02020603050405020304" pitchFamily="18" charset="0"/>
              </a:rPr>
              <a:t>Pero, ¿qué hace que el amor sea genuino? Un amor verdadero exige liberarnos de conflictos inconscientes, como </a:t>
            </a:r>
            <a:r>
              <a:rPr lang="es-MX" sz="2400" b="1" u="sng">
                <a:latin typeface="Times New Roman" panose="02020603050405020304" pitchFamily="18" charset="0"/>
                <a:cs typeface="Times New Roman" panose="02020603050405020304" pitchFamily="18" charset="0"/>
              </a:rPr>
              <a:t>sentimientos de inferioridad o compensaciones psicológicas que distorsionan nuestras relaciones</a:t>
            </a:r>
            <a:r>
              <a:rPr lang="es-MX" sz="2400">
                <a:latin typeface="Times New Roman" panose="02020603050405020304" pitchFamily="18" charset="0"/>
                <a:cs typeface="Times New Roman" panose="02020603050405020304" pitchFamily="18" charset="0"/>
              </a:rPr>
              <a:t>. Pensemos en dinámicas raciales o culturales: a menudo, el prejuicio se disfraza de afecto, impidiendo un encuentro real. Para ilustrarlo, considera el caso de una mujer de color y su relación con un hombre europeo. Aquí, percepciones cargadas de estereotipos y prejuicios bloquean un amor respetuoso, convirtiéndolo en una proyección de inseguridades colectivas.</a:t>
            </a:r>
          </a:p>
        </p:txBody>
      </p:sp>
    </p:spTree>
    <p:extLst>
      <p:ext uri="{BB962C8B-B14F-4D97-AF65-F5344CB8AC3E}">
        <p14:creationId xmlns:p14="http://schemas.microsoft.com/office/powerpoint/2010/main" val="2817457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699B7-1ED9-6E62-85C3-F5141C2FFE22}"/>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750C5D97-494E-67A3-3594-55E700238E1D}"/>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EB01FB76-C936-052A-8419-F062860B1C30}"/>
              </a:ext>
            </a:extLst>
          </p:cNvPr>
          <p:cNvSpPr>
            <a:spLocks noGrp="1"/>
          </p:cNvSpPr>
          <p:nvPr>
            <p:ph type="title"/>
          </p:nvPr>
        </p:nvSpPr>
        <p:spPr>
          <a:xfrm>
            <a:off x="197992" y="1164967"/>
            <a:ext cx="11112537" cy="1484027"/>
          </a:xfrm>
        </p:spPr>
        <p:txBody>
          <a:bodyPr>
            <a:normAutofit fontScale="90000"/>
          </a:bodyPr>
          <a:lstStyle/>
          <a:p>
            <a:r>
              <a:rPr lang="es-MX" sz="4000" b="1">
                <a:latin typeface="Times New Roman" panose="02020603050405020304" pitchFamily="18" charset="0"/>
                <a:cs typeface="Times New Roman" panose="02020603050405020304" pitchFamily="18" charset="0"/>
              </a:rPr>
              <a:t>2.1Sartre y el Fracaso del Amor: Lecciones de "El Ser y la Nada"</a:t>
            </a:r>
            <a:br>
              <a:rPr lang="es-MX" sz="4000">
                <a:latin typeface="Times New Roman" panose="02020603050405020304" pitchFamily="18" charset="0"/>
                <a:cs typeface="Times New Roman" panose="02020603050405020304" pitchFamily="18" charset="0"/>
              </a:rPr>
            </a:br>
            <a:br>
              <a:rPr lang="es-MX" sz="4000">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2C0379E-1048-D72D-3DD0-100291A1EA54}"/>
              </a:ext>
            </a:extLst>
          </p:cNvPr>
          <p:cNvSpPr txBox="1"/>
          <p:nvPr/>
        </p:nvSpPr>
        <p:spPr>
          <a:xfrm>
            <a:off x="70334" y="1906981"/>
            <a:ext cx="11818743" cy="1938992"/>
          </a:xfrm>
          <a:prstGeom prst="rect">
            <a:avLst/>
          </a:prstGeom>
          <a:solidFill>
            <a:srgbClr val="FFC000"/>
          </a:solidFill>
        </p:spPr>
        <p:txBody>
          <a:bodyPr wrap="square" rtlCol="0">
            <a:spAutoFit/>
          </a:bodyPr>
          <a:lstStyle/>
          <a:p>
            <a:pPr marL="0" indent="0" algn="just" rtl="0" eaLnBrk="1" latinLnBrk="0" hangingPunct="1">
              <a:buNone/>
            </a:pPr>
            <a:r>
              <a:rPr lang="es-MX" sz="2400">
                <a:latin typeface="Times New Roman" panose="02020603050405020304" pitchFamily="18" charset="0"/>
                <a:cs typeface="Times New Roman" panose="02020603050405020304" pitchFamily="18" charset="0"/>
              </a:rPr>
              <a:t>Jean-Paul Sartre, en su obra maestra </a:t>
            </a:r>
            <a:r>
              <a:rPr lang="es-MX" sz="2400" i="1">
                <a:latin typeface="Times New Roman" panose="02020603050405020304" pitchFamily="18" charset="0"/>
                <a:cs typeface="Times New Roman" panose="02020603050405020304" pitchFamily="18" charset="0"/>
              </a:rPr>
              <a:t>El ser y la nada</a:t>
            </a:r>
            <a:r>
              <a:rPr lang="es-MX" sz="2400">
                <a:latin typeface="Times New Roman" panose="02020603050405020304" pitchFamily="18" charset="0"/>
                <a:cs typeface="Times New Roman" panose="02020603050405020304" pitchFamily="18" charset="0"/>
              </a:rPr>
              <a:t>, nos ofrece una clave filosófica para entender estas trampas. Describe el amor como </a:t>
            </a:r>
            <a:r>
              <a:rPr lang="es-MX" sz="2400" u="sng">
                <a:latin typeface="Times New Roman" panose="02020603050405020304" pitchFamily="18" charset="0"/>
                <a:cs typeface="Times New Roman" panose="02020603050405020304" pitchFamily="18" charset="0"/>
              </a:rPr>
              <a:t>un fracaso inevitable</a:t>
            </a:r>
            <a:r>
              <a:rPr lang="es-MX" sz="2400">
                <a:latin typeface="Times New Roman" panose="02020603050405020304" pitchFamily="18" charset="0"/>
                <a:cs typeface="Times New Roman" panose="02020603050405020304" pitchFamily="18" charset="0"/>
              </a:rPr>
              <a:t>, marcado por la "mala fe" y la inautenticidad. ¿Por qué? Porque amar de verdad significa aceptar al otro como un ser libre, sin intentar poseerlo ni moldearlo a nuestra imagen. En contextos de desigualdad, esta libertad choca con el deseo de control, haciendo del amor un campo de batalla existencial.</a:t>
            </a:r>
          </a:p>
        </p:txBody>
      </p:sp>
    </p:spTree>
    <p:extLst>
      <p:ext uri="{BB962C8B-B14F-4D97-AF65-F5344CB8AC3E}">
        <p14:creationId xmlns:p14="http://schemas.microsoft.com/office/powerpoint/2010/main" val="3276874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B6ACB-B970-A28D-BC95-13338ECE557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6CDAE4C-B291-6F64-A702-D839D03660C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2D077DBF-73A8-4457-A15E-AE3225F913B8}"/>
              </a:ext>
            </a:extLst>
          </p:cNvPr>
          <p:cNvSpPr>
            <a:spLocks noGrp="1"/>
          </p:cNvSpPr>
          <p:nvPr>
            <p:ph type="title"/>
          </p:nvPr>
        </p:nvSpPr>
        <p:spPr>
          <a:xfrm>
            <a:off x="70334" y="520301"/>
            <a:ext cx="11112537" cy="742014"/>
          </a:xfrm>
        </p:spPr>
        <p:txBody>
          <a:bodyPr>
            <a:normAutofit fontScale="90000"/>
          </a:bodyPr>
          <a:lstStyle/>
          <a:p>
            <a:r>
              <a:rPr lang="es-MX" sz="4000">
                <a:latin typeface="Times New Roman" panose="02020603050405020304" pitchFamily="18" charset="0"/>
                <a:cs typeface="Times New Roman" panose="02020603050405020304" pitchFamily="18" charset="0"/>
              </a:rPr>
              <a:t>2.2El Miedo Cultural al Blanco</a:t>
            </a: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3DB1581B-5095-5035-971B-155B332B0ED4}"/>
              </a:ext>
            </a:extLst>
          </p:cNvPr>
          <p:cNvSpPr txBox="1"/>
          <p:nvPr/>
        </p:nvSpPr>
        <p:spPr>
          <a:xfrm>
            <a:off x="70334" y="1906981"/>
            <a:ext cx="11818743" cy="3785652"/>
          </a:xfrm>
          <a:prstGeom prst="rect">
            <a:avLst/>
          </a:prstGeom>
          <a:solidFill>
            <a:srgbClr val="FFC000"/>
          </a:solidFill>
        </p:spPr>
        <p:txBody>
          <a:bodyPr wrap="square" rtlCol="0">
            <a:spAutoFit/>
          </a:bodyPr>
          <a:lstStyle/>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"El negro teme a los ojos azules": Un refrán antillano</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"Que somos antillanos, lo sabemos de sobra: el negro teme a los ojos azules".</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Explicación: Inferioridad histórica vivida como económica, no solo racial.</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Ejemplo: Mayotte acepta obligaciones sociales de André en Didier (barrio de ricos "bekès").</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¿Cómo el color de piel define el estatus en las sociedades?</a:t>
            </a:r>
          </a:p>
        </p:txBody>
      </p:sp>
    </p:spTree>
    <p:extLst>
      <p:ext uri="{BB962C8B-B14F-4D97-AF65-F5344CB8AC3E}">
        <p14:creationId xmlns:p14="http://schemas.microsoft.com/office/powerpoint/2010/main" val="3090382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DA8B3-2185-E2DB-6FF4-A8A9C72F2DA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B56FCE3C-4133-9062-F562-E46835D9EC2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C869AF15-EEA6-5970-ED6D-825992A46D5C}"/>
              </a:ext>
            </a:extLst>
          </p:cNvPr>
          <p:cNvSpPr>
            <a:spLocks noGrp="1"/>
          </p:cNvSpPr>
          <p:nvPr>
            <p:ph type="title"/>
          </p:nvPr>
        </p:nvSpPr>
        <p:spPr>
          <a:xfrm>
            <a:off x="70334" y="889633"/>
            <a:ext cx="11112537" cy="579404"/>
          </a:xfrm>
        </p:spPr>
        <p:txBody>
          <a:bodyPr>
            <a:normAutofit fontScale="90000"/>
          </a:bodyPr>
          <a:lstStyle/>
          <a:p>
            <a:r>
              <a:rPr lang="es-MX" sz="4000" b="1">
                <a:latin typeface="Times New Roman" panose="02020603050405020304" pitchFamily="18" charset="0"/>
                <a:cs typeface="Times New Roman" panose="02020603050405020304" pitchFamily="18" charset="0"/>
              </a:rPr>
              <a:t>Deseo de Blanqueo y Riqueza</a:t>
            </a: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70DF15BF-D41D-0D74-407C-E47CA9BB40A8}"/>
              </a:ext>
            </a:extLst>
          </p:cNvPr>
          <p:cNvSpPr txBox="1"/>
          <p:nvPr/>
        </p:nvSpPr>
        <p:spPr>
          <a:xfrm>
            <a:off x="70334" y="1906981"/>
            <a:ext cx="11818743" cy="4154984"/>
          </a:xfrm>
          <a:prstGeom prst="rect">
            <a:avLst/>
          </a:prstGeom>
          <a:solidFill>
            <a:srgbClr val="FFC000"/>
          </a:solidFill>
        </p:spPr>
        <p:txBody>
          <a:bodyPr wrap="square" rtlCol="0">
            <a:spAutoFit/>
          </a:bodyPr>
          <a:lstStyle/>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"Blanco a Partir de X Millones": El sueño de Didier</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Hacia Didier (colina de ricos) van los deseos de la mujer antillana.</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"Uno es blanco a partir de un determinado número de millones".</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Incongruencia: Mayotte fascinada por villas desde infancia, deseo de blanquear la vida.</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Explicación: "Blanqueo mágico": Riqueza + villa = salvación subjetiva.</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Dialéctica: Ser vs. tener en la lucha racial.</a:t>
            </a:r>
          </a:p>
        </p:txBody>
      </p:sp>
    </p:spTree>
    <p:extLst>
      <p:ext uri="{BB962C8B-B14F-4D97-AF65-F5344CB8AC3E}">
        <p14:creationId xmlns:p14="http://schemas.microsoft.com/office/powerpoint/2010/main" val="2765355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8DBBA-9084-11F7-D43B-A6EF63186F54}"/>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AA5FEE2A-E6BF-4483-8353-15B888506E80}"/>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66A9D1CC-B118-DB4E-E2F4-E35467E149E5}"/>
              </a:ext>
            </a:extLst>
          </p:cNvPr>
          <p:cNvSpPr>
            <a:spLocks noGrp="1"/>
          </p:cNvSpPr>
          <p:nvPr>
            <p:ph type="title"/>
          </p:nvPr>
        </p:nvSpPr>
        <p:spPr>
          <a:xfrm>
            <a:off x="70334" y="609510"/>
            <a:ext cx="11112537" cy="687781"/>
          </a:xfrm>
        </p:spPr>
        <p:txBody>
          <a:bodyPr>
            <a:normAutofit/>
          </a:bodyPr>
          <a:lstStyle/>
          <a:p>
            <a:r>
              <a:rPr lang="es-MX" sz="4000" b="1">
                <a:latin typeface="Times New Roman" panose="02020603050405020304" pitchFamily="18" charset="0"/>
                <a:cs typeface="Times New Roman" panose="02020603050405020304" pitchFamily="18" charset="0"/>
              </a:rPr>
              <a:t>Rechazo y Formación del Resentimiento</a:t>
            </a:r>
          </a:p>
        </p:txBody>
      </p:sp>
      <p:sp>
        <p:nvSpPr>
          <p:cNvPr id="11" name="CuadroTexto 10">
            <a:extLst>
              <a:ext uri="{FF2B5EF4-FFF2-40B4-BE49-F238E27FC236}">
                <a16:creationId xmlns:a16="http://schemas.microsoft.com/office/drawing/2014/main" id="{BFE74B20-211A-0D42-C264-2E726AAE5DF8}"/>
              </a:ext>
            </a:extLst>
          </p:cNvPr>
          <p:cNvSpPr txBox="1"/>
          <p:nvPr/>
        </p:nvSpPr>
        <p:spPr>
          <a:xfrm>
            <a:off x="70334" y="1906981"/>
            <a:ext cx="11818743" cy="3046988"/>
          </a:xfrm>
          <a:prstGeom prst="rect">
            <a:avLst/>
          </a:prstGeom>
          <a:solidFill>
            <a:srgbClr val="FFC000"/>
          </a:solidFill>
        </p:spPr>
        <p:txBody>
          <a:bodyPr wrap="square" rtlCol="0">
            <a:spAutoFit/>
          </a:bodyPr>
          <a:lstStyle/>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Prohibición del amor al individuo por no compartir rasgos culturales </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Mayotte excluida: No tolerada en círculos blancos por su color.</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Resentimiento nace de la "facticidad" (realidad corporal).</a:t>
            </a:r>
          </a:p>
          <a:p>
            <a:pPr marL="457200" indent="-457200" algn="just">
              <a:buFont typeface="+mj-lt"/>
              <a:buAutoNum type="arabicParenR"/>
            </a:pPr>
            <a:endParaRPr lang="es-MX" sz="240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es-MX" sz="2400">
                <a:latin typeface="Times New Roman" panose="02020603050405020304" pitchFamily="18" charset="0"/>
                <a:cs typeface="Times New Roman" panose="02020603050405020304" pitchFamily="18" charset="0"/>
              </a:rPr>
              <a:t>Amor prohibido: El blanco no debe alimentar fantasmas infantiles, sino ayudar a superarlos.</a:t>
            </a:r>
          </a:p>
        </p:txBody>
      </p:sp>
    </p:spTree>
    <p:extLst>
      <p:ext uri="{BB962C8B-B14F-4D97-AF65-F5344CB8AC3E}">
        <p14:creationId xmlns:p14="http://schemas.microsoft.com/office/powerpoint/2010/main" val="4276891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B3225-F7A6-01F8-7450-72666245061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FCEE171-2FA0-6F60-E72F-38F89B973331}"/>
              </a:ext>
            </a:extLst>
          </p:cNvPr>
          <p:cNvSpPr>
            <a:spLocks noGrp="1"/>
          </p:cNvSpPr>
          <p:nvPr>
            <p:ph type="title"/>
          </p:nvPr>
        </p:nvSpPr>
        <p:spPr>
          <a:xfrm>
            <a:off x="457200" y="152400"/>
            <a:ext cx="11277600" cy="685800"/>
          </a:xfrm>
        </p:spPr>
        <p:txBody>
          <a:bodyPr>
            <a:normAutofit/>
          </a:bodyPr>
          <a:lstStyle/>
          <a:p>
            <a:pPr algn="l"/>
            <a:r>
              <a:rPr lang="es-MX" sz="2800" b="1">
                <a:solidFill>
                  <a:srgbClr val="1F3864"/>
                </a:solidFill>
                <a:latin typeface="Times New Roman" panose="02020603050405020304" pitchFamily="18" charset="0"/>
                <a:cs typeface="Times New Roman" panose="02020603050405020304" pitchFamily="18" charset="0"/>
              </a:rPr>
              <a:t>3. Argumentos centrales sobre la descolonización</a:t>
            </a:r>
          </a:p>
        </p:txBody>
      </p:sp>
      <p:sp>
        <p:nvSpPr>
          <p:cNvPr id="11" name="Content 1">
            <a:extLst>
              <a:ext uri="{FF2B5EF4-FFF2-40B4-BE49-F238E27FC236}">
                <a16:creationId xmlns:a16="http://schemas.microsoft.com/office/drawing/2014/main" id="{A69264E4-58A8-F1B1-B7DA-0414796250BC}"/>
              </a:ext>
            </a:extLst>
          </p:cNvPr>
          <p:cNvSpPr txBox="1"/>
          <p:nvPr/>
        </p:nvSpPr>
        <p:spPr>
          <a:xfrm>
            <a:off x="457200" y="990600"/>
            <a:ext cx="11277600" cy="5486400"/>
          </a:xfrm>
          <a:prstGeom prst="rect">
            <a:avLst/>
          </a:prstGeom>
          <a:solidFill>
            <a:srgbClr val="FFC000"/>
          </a:solidFill>
        </p:spPr>
        <p:txBody>
          <a:bodyPr wrap="square" lIns="91440" tIns="45720" rIns="91440" bIns="45720" rtlCol="0">
            <a:normAutofit lnSpcReduction="10000"/>
          </a:bodyPr>
          <a:lstStyle/>
          <a:p>
            <a:pPr algn="just">
              <a:lnSpc>
                <a:spcPct val="115000"/>
              </a:lnSpc>
              <a:spcAft>
                <a:spcPts val="400"/>
              </a:spcAft>
            </a:pPr>
            <a:r>
              <a:rPr lang="es-MX" sz="2000" b="1">
                <a:latin typeface="Times New Roman" panose="02020603050405020304" pitchFamily="18" charset="0"/>
                <a:cs typeface="Times New Roman" panose="02020603050405020304" pitchFamily="18" charset="0"/>
              </a:rPr>
              <a:t>a) La descolonización como sustitución total y absoluta</a:t>
            </a:r>
          </a:p>
          <a:p>
            <a:pPr algn="just">
              <a:lnSpc>
                <a:spcPct val="115000"/>
              </a:lnSpc>
              <a:spcAft>
                <a:spcPts val="200"/>
              </a:spcAft>
            </a:pPr>
            <a:r>
              <a:rPr lang="es-MX" sz="2000">
                <a:latin typeface="Times New Roman" panose="02020603050405020304" pitchFamily="18" charset="0"/>
                <a:cs typeface="Times New Roman" panose="02020603050405020304" pitchFamily="18" charset="0"/>
              </a:rPr>
              <a:t>Fanon sostiene que la descolonización implica, en todos los niveles de la vida social, la sustitución completa de una “especie” de hombres por otra. No se trata de un cambio parcial o gradual, sino de una transformación radical que abarca desde las instituciones políticas hasta la composición de los espacios cotidianos. Esta “tabla rasa” constituye la reivindicación mínima del colonizado y su importancia reside en que representa un cambio deseado, reclamado y exigido conscientemente por los pueblos sometidos, mientras que para los colonos se vive como un futuro aterrador.</a:t>
            </a:r>
          </a:p>
          <a:p>
            <a:pPr algn="just">
              <a:lnSpc>
                <a:spcPct val="115000"/>
              </a:lnSpc>
              <a:spcAft>
                <a:spcPts val="800"/>
              </a:spcAft>
            </a:pPr>
            <a:endParaRPr lang="es-MX" sz="2000">
              <a:latin typeface="Times New Roman" panose="02020603050405020304" pitchFamily="18" charset="0"/>
              <a:cs typeface="Times New Roman" panose="02020603050405020304" pitchFamily="18" charset="0"/>
            </a:endParaRPr>
          </a:p>
          <a:p>
            <a:pPr algn="just">
              <a:lnSpc>
                <a:spcPct val="115000"/>
              </a:lnSpc>
              <a:spcAft>
                <a:spcPts val="400"/>
              </a:spcAft>
            </a:pPr>
            <a:r>
              <a:rPr lang="es-MX" sz="2000" b="1">
                <a:latin typeface="Times New Roman" panose="02020603050405020304" pitchFamily="18" charset="0"/>
                <a:cs typeface="Times New Roman" panose="02020603050405020304" pitchFamily="18" charset="0"/>
              </a:rPr>
              <a:t>b) La descolonización como proceso histórico y violento</a:t>
            </a:r>
          </a:p>
          <a:p>
            <a:pPr algn="just">
              <a:lnSpc>
                <a:spcPct val="115000"/>
              </a:lnSpc>
              <a:spcAft>
                <a:spcPts val="200"/>
              </a:spcAft>
            </a:pPr>
            <a:r>
              <a:rPr lang="es-MX" sz="2000">
                <a:latin typeface="Times New Roman" panose="02020603050405020304" pitchFamily="18" charset="0"/>
                <a:cs typeface="Times New Roman" panose="02020603050405020304" pitchFamily="18" charset="0"/>
              </a:rPr>
              <a:t>El segundo argumento central es que la descolonización no puede surgir de una operación mágica ni de un entendimiento amigable, sino que es un proceso histórico marcado por la violencia. Fanon la define como el encuentro de dos fuerzas congénitamente antagónicas —el colono y el colonizado— cuya confrontación se ha desarrollado siempre bajo el signo de la fuerza militar. El colono ha construido al colonizado y extrae sus bienes del sistema colonial, por lo que la ruptura de ese orden solo puede comprenderse dentro del movimiento histórico que le da forma y contenido.</a:t>
            </a:r>
          </a:p>
        </p:txBody>
      </p:sp>
    </p:spTree>
    <p:extLst>
      <p:ext uri="{BB962C8B-B14F-4D97-AF65-F5344CB8AC3E}">
        <p14:creationId xmlns:p14="http://schemas.microsoft.com/office/powerpoint/2010/main" val="1888285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50F82-F32D-69E7-A7A1-17F32CB26E69}"/>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5F25BA87-D52A-94C6-91C6-7D528A02C8B6}"/>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4F9069CD-B9F1-2F0B-B408-6748D0064F8F}"/>
              </a:ext>
            </a:extLst>
          </p:cNvPr>
          <p:cNvSpPr>
            <a:spLocks noGrp="1"/>
          </p:cNvSpPr>
          <p:nvPr>
            <p:ph type="title"/>
          </p:nvPr>
        </p:nvSpPr>
        <p:spPr>
          <a:xfrm>
            <a:off x="302923" y="704989"/>
            <a:ext cx="11112537" cy="785405"/>
          </a:xfrm>
        </p:spPr>
        <p:txBody>
          <a:bodyPr>
            <a:normAutofit fontScale="90000"/>
          </a:bodyPr>
          <a:lstStyle/>
          <a:p>
            <a:r>
              <a:rPr lang="es-MX" sz="4000">
                <a:latin typeface="Times New Roman" panose="02020603050405020304" pitchFamily="18" charset="0"/>
                <a:cs typeface="Times New Roman" panose="02020603050405020304" pitchFamily="18" charset="0"/>
              </a:rPr>
              <a:t>3.1Las ideas esenciales de Jean Paul Sartre sobre literatura y existencialismo </a:t>
            </a:r>
            <a:br>
              <a:rPr lang="es-MX" sz="4000">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D3CE68E9-3438-F704-7078-1628A63C5BE0}"/>
              </a:ext>
            </a:extLst>
          </p:cNvPr>
          <p:cNvSpPr txBox="1"/>
          <p:nvPr/>
        </p:nvSpPr>
        <p:spPr>
          <a:xfrm>
            <a:off x="3545907" y="1097691"/>
            <a:ext cx="8392741" cy="5570756"/>
          </a:xfrm>
          <a:prstGeom prst="rect">
            <a:avLst/>
          </a:prstGeom>
          <a:solidFill>
            <a:srgbClr val="FFC000"/>
          </a:solidFill>
        </p:spPr>
        <p:txBody>
          <a:bodyPr wrap="square" rtlCol="0">
            <a:spAutoFit/>
          </a:bodyPr>
          <a:lstStyle/>
          <a:p>
            <a:pPr algn="just"/>
            <a:r>
              <a:rPr lang="es-MX" sz="2400">
                <a:latin typeface="Times New Roman" panose="02020603050405020304" pitchFamily="18" charset="0"/>
                <a:cs typeface="Times New Roman" panose="02020603050405020304" pitchFamily="18" charset="0"/>
              </a:rPr>
              <a:t>“El escritor “comprometido” </a:t>
            </a:r>
            <a:r>
              <a:rPr lang="es-MX" sz="2400" b="1" u="sng">
                <a:latin typeface="Times New Roman" panose="02020603050405020304" pitchFamily="18" charset="0"/>
                <a:cs typeface="Times New Roman" panose="02020603050405020304" pitchFamily="18" charset="0"/>
              </a:rPr>
              <a:t>sabe que la palabra es acción</a:t>
            </a:r>
            <a:r>
              <a:rPr lang="es-MX" sz="2400">
                <a:latin typeface="Times New Roman" panose="02020603050405020304" pitchFamily="18" charset="0"/>
                <a:cs typeface="Times New Roman" panose="02020603050405020304" pitchFamily="18" charset="0"/>
              </a:rPr>
              <a:t>; sabe que revelar es transformar </a:t>
            </a:r>
            <a:r>
              <a:rPr lang="es-MX" sz="2400" u="sng">
                <a:latin typeface="Times New Roman" panose="02020603050405020304" pitchFamily="18" charset="0"/>
                <a:cs typeface="Times New Roman" panose="02020603050405020304" pitchFamily="18" charset="0"/>
              </a:rPr>
              <a:t>y que no se puede revelar nada sin proponerse cambiarlo</a:t>
            </a:r>
            <a:r>
              <a:rPr lang="es-MX" sz="2400">
                <a:latin typeface="Times New Roman" panose="02020603050405020304" pitchFamily="18" charset="0"/>
                <a:cs typeface="Times New Roman" panose="02020603050405020304" pitchFamily="18" charset="0"/>
              </a:rPr>
              <a:t>. Ha abandonado el sueño imposible de hacer una pintura imparcial de la sociedad y de la condición humana.</a:t>
            </a:r>
          </a:p>
          <a:p>
            <a:pPr algn="just"/>
            <a:r>
              <a:rPr lang="es-MX" sz="2400">
                <a:latin typeface="Times New Roman" panose="02020603050405020304" pitchFamily="18" charset="0"/>
                <a:cs typeface="Times New Roman" panose="02020603050405020304" pitchFamily="18" charset="0"/>
              </a:rPr>
              <a:t>El hombre es el ser respecto del cual ningún otro ser puede conservar la imparcialidad, ni siquiera Dios. Porque Dios, si existiera, estaría —como bien lo han visto ciertos místicos— situado en relación con el hombre.</a:t>
            </a:r>
          </a:p>
          <a:p>
            <a:pPr algn="just"/>
            <a:r>
              <a:rPr lang="es-MX" sz="2400">
                <a:latin typeface="Times New Roman" panose="02020603050405020304" pitchFamily="18" charset="0"/>
                <a:cs typeface="Times New Roman" panose="02020603050405020304" pitchFamily="18" charset="0"/>
              </a:rPr>
              <a:t>Y el hombre es también el ser que ni siquiera </a:t>
            </a:r>
            <a:r>
              <a:rPr lang="es-MX" sz="2400" u="sng">
                <a:latin typeface="Times New Roman" panose="02020603050405020304" pitchFamily="18" charset="0"/>
                <a:cs typeface="Times New Roman" panose="02020603050405020304" pitchFamily="18" charset="0"/>
              </a:rPr>
              <a:t>puede mirar una situación sin transformarla, pues su mirada fija, destruye o esculpe</a:t>
            </a:r>
            <a:r>
              <a:rPr lang="es-MX" sz="2400">
                <a:latin typeface="Times New Roman" panose="02020603050405020304" pitchFamily="18" charset="0"/>
                <a:cs typeface="Times New Roman" panose="02020603050405020304" pitchFamily="18" charset="0"/>
              </a:rPr>
              <a:t>; o bien, como hace la eternidad, transforma el objeto en sí mismo.</a:t>
            </a:r>
          </a:p>
          <a:p>
            <a:pPr algn="just"/>
            <a:r>
              <a:rPr lang="es-MX" sz="2400">
                <a:latin typeface="Times New Roman" panose="02020603050405020304" pitchFamily="18" charset="0"/>
                <a:cs typeface="Times New Roman" panose="02020603050405020304" pitchFamily="18" charset="0"/>
              </a:rPr>
              <a:t>Es a través del amor, del odio, de la cólera, del miedo, de la alegría, de la indignación, de la admiración, de la esperanza y de la desesperación que el hombre y el mundo se revelan en su verdad.”</a:t>
            </a:r>
          </a:p>
          <a:p>
            <a:pPr algn="just"/>
            <a:r>
              <a:rPr lang="es-MX" sz="1600">
                <a:latin typeface="Times New Roman" panose="02020603050405020304" pitchFamily="18" charset="0"/>
                <a:cs typeface="Times New Roman" panose="02020603050405020304" pitchFamily="18" charset="0"/>
              </a:rPr>
              <a:t>Jean Paul Sartre, </a:t>
            </a:r>
            <a:r>
              <a:rPr lang="es-MX" sz="1600" i="1">
                <a:latin typeface="Times New Roman" panose="02020603050405020304" pitchFamily="18" charset="0"/>
                <a:cs typeface="Times New Roman" panose="02020603050405020304" pitchFamily="18" charset="0"/>
              </a:rPr>
              <a:t>Qu’est-ce que la littérature</a:t>
            </a:r>
            <a:r>
              <a:rPr lang="es-MX" sz="1600">
                <a:latin typeface="Times New Roman" panose="02020603050405020304" pitchFamily="18" charset="0"/>
                <a:cs typeface="Times New Roman" panose="02020603050405020304" pitchFamily="18" charset="0"/>
              </a:rPr>
              <a:t>, Paris, Gallimard, 1996, p. 109.</a:t>
            </a:r>
          </a:p>
        </p:txBody>
      </p:sp>
      <p:pic>
        <p:nvPicPr>
          <p:cNvPr id="1026" name="Picture 2" descr="Qu'est-ce que la littérature ? de Jean-Paul Sartre | Littérature | Essais &amp;  critiques littéraires | Livres en français et autres langues |  leslibraires.ca | Acheter des livres papier et numériques en ligne">
            <a:extLst>
              <a:ext uri="{FF2B5EF4-FFF2-40B4-BE49-F238E27FC236}">
                <a16:creationId xmlns:a16="http://schemas.microsoft.com/office/drawing/2014/main" id="{AC91C85D-CB3C-562D-2AEC-71B040101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352" y="1406114"/>
            <a:ext cx="2856413" cy="4744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721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8CCDB-342D-3066-88D0-E9E2670AAB22}"/>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BA66D468-624D-DAEE-0741-59F1ED6BA83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0BA83BA3-5920-0096-5DCC-6361511213B3}"/>
              </a:ext>
            </a:extLst>
          </p:cNvPr>
          <p:cNvSpPr>
            <a:spLocks noGrp="1"/>
          </p:cNvSpPr>
          <p:nvPr>
            <p:ph type="title"/>
          </p:nvPr>
        </p:nvSpPr>
        <p:spPr>
          <a:xfrm>
            <a:off x="209941" y="286320"/>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3. 2Respuesta de Sartre sobre el existencialismo ateo</a:t>
            </a:r>
            <a:br>
              <a:rPr lang="es-MX" sz="4000">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204E0121-1DAF-3CA9-FB04-A654D2C9A162}"/>
              </a:ext>
            </a:extLst>
          </p:cNvPr>
          <p:cNvSpPr txBox="1"/>
          <p:nvPr/>
        </p:nvSpPr>
        <p:spPr>
          <a:xfrm>
            <a:off x="4313138" y="1219200"/>
            <a:ext cx="7668921" cy="5324535"/>
          </a:xfrm>
          <a:prstGeom prst="rect">
            <a:avLst/>
          </a:prstGeom>
          <a:solidFill>
            <a:srgbClr val="FFC000"/>
          </a:solidFill>
        </p:spPr>
        <p:txBody>
          <a:bodyPr wrap="square" rtlCol="0">
            <a:spAutoFit/>
          </a:bodyPr>
          <a:lstStyle/>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“El existencialismo ateo que yo represento es más coherente. Declara que si Dios no existe, hay por lo menos un ser en el que la existencia precede a la esencia, un ser que existe antes de poder ser definido por ningún concepto, y que este ser es el hombre, o como dice Heidegger, la realidad humana. ¿Qué significa aquí que la existencia precede a la esencia? Significa que el hombre empieza por existir, se encuentra, surge en el mundo, y que después se define. (…).</a:t>
            </a:r>
          </a:p>
          <a:p>
            <a:pPr marL="0" indent="0" algn="just" rtl="0" eaLnBrk="1" latinLnBrk="0" hangingPunct="1">
              <a:buNone/>
            </a:pPr>
            <a:endParaRPr lang="es-MX" sz="2000">
              <a:latin typeface="Times New Roman" panose="02020603050405020304" pitchFamily="18" charset="0"/>
              <a:cs typeface="Times New Roman" panose="02020603050405020304" pitchFamily="18" charset="0"/>
            </a:endParaRPr>
          </a:p>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El hombre es el único que no sólo es tal como él se concibe, sino tal como él se quiere, y como se concibe después de la existencia, como se quiere después de este impulso hacia la </a:t>
            </a:r>
            <a:r>
              <a:rPr lang="es-MX" sz="2000">
                <a:latin typeface="Times New Roman" panose="02020603050405020304" pitchFamily="18" charset="0"/>
                <a:cs typeface="Times New Roman" panose="02020603050405020304" pitchFamily="18" charset="0"/>
              </a:rPr>
              <a:t>e</a:t>
            </a:r>
            <a:r>
              <a:rPr lang="es-MX" sz="2000">
                <a:effectLst/>
                <a:latin typeface="Times New Roman" panose="02020603050405020304" pitchFamily="18" charset="0"/>
                <a:cs typeface="Times New Roman" panose="02020603050405020304" pitchFamily="18" charset="0"/>
              </a:rPr>
              <a:t>xistencia; el hombre no es otra cosa que lo que él se hace. Éste es el primer principio del existencialismo.”</a:t>
            </a:r>
          </a:p>
          <a:p>
            <a:pPr marL="0" indent="0" algn="just" rtl="0" eaLnBrk="1" latinLnBrk="0" hangingPunct="1">
              <a:buNone/>
            </a:pPr>
            <a:endParaRPr lang="es-MX" sz="2000">
              <a:latin typeface="Times New Roman" panose="02020603050405020304" pitchFamily="18" charset="0"/>
              <a:cs typeface="Times New Roman" panose="02020603050405020304" pitchFamily="18" charset="0"/>
            </a:endParaRPr>
          </a:p>
          <a:p>
            <a:pPr marL="0" indent="0" algn="just" rtl="0" eaLnBrk="1" latinLnBrk="0" hangingPunct="1">
              <a:buNone/>
            </a:pPr>
            <a:r>
              <a:rPr lang="es-MX" sz="2000">
                <a:effectLst/>
                <a:latin typeface="Times New Roman" panose="02020603050405020304" pitchFamily="18" charset="0"/>
                <a:cs typeface="Times New Roman" panose="02020603050405020304" pitchFamily="18" charset="0"/>
              </a:rPr>
              <a:t>Jean Paul Sartre, </a:t>
            </a:r>
            <a:r>
              <a:rPr lang="es-MX" sz="2000" i="1">
                <a:effectLst/>
                <a:latin typeface="Times New Roman" panose="02020603050405020304" pitchFamily="18" charset="0"/>
                <a:cs typeface="Times New Roman" panose="02020603050405020304" pitchFamily="18" charset="0"/>
              </a:rPr>
              <a:t>El existencialismo es un humanismo, </a:t>
            </a:r>
            <a:r>
              <a:rPr lang="es-MX" sz="2000">
                <a:effectLst/>
                <a:latin typeface="Times New Roman" panose="02020603050405020304" pitchFamily="18" charset="0"/>
                <a:cs typeface="Times New Roman" panose="02020603050405020304" pitchFamily="18" charset="0"/>
              </a:rPr>
              <a:t>1973, </a:t>
            </a:r>
            <a:r>
              <a:rPr lang="es-MX" sz="2000" i="1">
                <a:effectLst/>
                <a:latin typeface="Times New Roman" panose="02020603050405020304" pitchFamily="18" charset="0"/>
                <a:cs typeface="Times New Roman" panose="02020603050405020304" pitchFamily="18" charset="0"/>
              </a:rPr>
              <a:t>p.3. </a:t>
            </a:r>
            <a:r>
              <a:rPr lang="es-MX" sz="2000">
                <a:effectLst/>
                <a:latin typeface="Times New Roman" panose="02020603050405020304" pitchFamily="18" charset="0"/>
                <a:cs typeface="Times New Roman" panose="02020603050405020304" pitchFamily="18" charset="0"/>
              </a:rPr>
              <a:t>Disponible en: </a:t>
            </a:r>
            <a:r>
              <a:rPr lang="es-MX" sz="2000" i="1">
                <a:effectLst/>
                <a:latin typeface="Times New Roman" panose="02020603050405020304" pitchFamily="18" charset="0"/>
                <a:cs typeface="Times New Roman" panose="02020603050405020304" pitchFamily="18" charset="0"/>
              </a:rPr>
              <a:t>https://www.ucm.es/data/cont/docs/241-2015-06-16-Sartre%20%20El_existencialismo_es_un_humanismo.pdf</a:t>
            </a:r>
          </a:p>
        </p:txBody>
      </p:sp>
      <p:pic>
        <p:nvPicPr>
          <p:cNvPr id="2050" name="Picture 2" descr="Jean-Paul Sartre | Biography, Ideas, Existentialism, Being and Nothingness,  &amp; Facts | Britannica">
            <a:extLst>
              <a:ext uri="{FF2B5EF4-FFF2-40B4-BE49-F238E27FC236}">
                <a16:creationId xmlns:a16="http://schemas.microsoft.com/office/drawing/2014/main" id="{3533035A-0860-AF07-3CB7-9D273B2794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059" y="1285954"/>
            <a:ext cx="3536324" cy="4593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149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292FD-B8A4-6F56-6774-DE5BA71F118C}"/>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4B98B5B7-EAA5-981C-180A-5794F9B9D91F}"/>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46F8B79-1C19-49DD-19D6-698F3607907D}"/>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Introducción</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AAF03E30-31E8-E881-22BD-C9D1B2F5BC4A}"/>
              </a:ext>
            </a:extLst>
          </p:cNvPr>
          <p:cNvSpPr txBox="1"/>
          <p:nvPr/>
        </p:nvSpPr>
        <p:spPr>
          <a:xfrm>
            <a:off x="70334" y="715873"/>
            <a:ext cx="11818743" cy="6124754"/>
          </a:xfrm>
          <a:prstGeom prst="rect">
            <a:avLst/>
          </a:prstGeom>
          <a:solidFill>
            <a:srgbClr val="FFC000"/>
          </a:solidFill>
        </p:spPr>
        <p:txBody>
          <a:bodyPr wrap="square" rtlCol="0">
            <a:spAutoFit/>
          </a:bodyPr>
          <a:lstStyle/>
          <a:p>
            <a:pPr marL="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Frantz Fanon es una figura respetada y apreciada en África y Asia por su valentía y profundidad en sus juicios.</a:t>
            </a:r>
          </a:p>
          <a:p>
            <a:pPr marL="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Fue psiquiatra y abordó las enfermedades mentales de los colonizados argelinos, como se refleja en sus escritos, incluyendo "Piel negra, máscaras blancas".</a:t>
            </a:r>
          </a:p>
          <a:p>
            <a:pPr marL="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Fanon fue un revolucionario comprometido, cuyo libro "Los condenados de la tierra" expone su visión de una revolución necesaria para liberar a la humanidad de la barbarie capitalista.</a:t>
            </a:r>
          </a:p>
          <a:p>
            <a:pPr marL="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Su pensamiento ha sido reconocido y valorado en los movimientos de liberación africanos y asiáticos.</a:t>
            </a:r>
          </a:p>
          <a:p>
            <a:pPr marL="0" algn="just" rtl="0" eaLnBrk="1" latinLnBrk="0" hangingPunct="1">
              <a:buFont typeface="Arial" panose="020B0604020202020204" pitchFamily="34" charset="0"/>
              <a:buChar char="•"/>
            </a:pPr>
            <a:r>
              <a:rPr lang="es-MX" sz="2800">
                <a:solidFill>
                  <a:srgbClr val="000000"/>
                </a:solidFill>
                <a:effectLst/>
                <a:latin typeface="Times New Roman" panose="02020603050405020304" pitchFamily="18" charset="0"/>
                <a:cs typeface="Times New Roman" panose="02020603050405020304" pitchFamily="18" charset="0"/>
              </a:rPr>
              <a:t>En 1961 con  </a:t>
            </a:r>
            <a:r>
              <a:rPr lang="es-MX" sz="2800" i="1">
                <a:solidFill>
                  <a:srgbClr val="000000"/>
                </a:solidFill>
                <a:latin typeface="Times New Roman" panose="02020603050405020304" pitchFamily="18" charset="0"/>
                <a:cs typeface="Times New Roman" panose="02020603050405020304" pitchFamily="18" charset="0"/>
              </a:rPr>
              <a:t>Les damnés de la terre </a:t>
            </a:r>
            <a:r>
              <a:rPr lang="es-MX" sz="2800">
                <a:solidFill>
                  <a:srgbClr val="000000"/>
                </a:solidFill>
                <a:latin typeface="Times New Roman" panose="02020603050405020304" pitchFamily="18" charset="0"/>
                <a:cs typeface="Times New Roman" panose="02020603050405020304" pitchFamily="18" charset="0"/>
              </a:rPr>
              <a:t>explica los vínculos entre capitalismo y colonialismo. El colonialismo permite comprender la acumulación primitiva del capital </a:t>
            </a:r>
          </a:p>
          <a:p>
            <a:pPr marL="0" algn="just" rtl="0" eaLnBrk="1" latinLnBrk="0" hangingPunct="1">
              <a:buFont typeface="Arial" panose="020B0604020202020204" pitchFamily="34" charset="0"/>
              <a:buChar char="•"/>
            </a:pPr>
            <a:r>
              <a:rPr lang="es-MX" sz="2800">
                <a:solidFill>
                  <a:srgbClr val="000000"/>
                </a:solidFill>
                <a:latin typeface="Times New Roman" panose="02020603050405020304" pitchFamily="18" charset="0"/>
                <a:cs typeface="Times New Roman" panose="02020603050405020304" pitchFamily="18" charset="0"/>
              </a:rPr>
              <a:t>También analiza las enfermedades psicosomáticas producidas en Argelia con motivo de la guerra. </a:t>
            </a:r>
            <a:endParaRPr lang="es-MX" sz="280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3423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F14575-1D97-9131-43B3-BE4490742E5F}"/>
              </a:ext>
            </a:extLst>
          </p:cNvPr>
          <p:cNvSpPr>
            <a:spLocks noGrp="1"/>
          </p:cNvSpPr>
          <p:nvPr>
            <p:ph type="title"/>
          </p:nvPr>
        </p:nvSpPr>
        <p:spPr/>
        <p:txBody>
          <a:bodyPr>
            <a:normAutofit/>
          </a:bodyPr>
          <a:lstStyle/>
          <a:p>
            <a:pPr algn="ctr"/>
            <a:r>
              <a:rPr lang="es-MX" sz="3000" b="1">
                <a:latin typeface="Times New Roman" panose="02020603050405020304" pitchFamily="18" charset="0"/>
                <a:cs typeface="Times New Roman" panose="02020603050405020304" pitchFamily="18" charset="0"/>
              </a:rPr>
              <a:t>3.3 Elementos del existencialismo</a:t>
            </a:r>
          </a:p>
        </p:txBody>
      </p:sp>
      <p:sp>
        <p:nvSpPr>
          <p:cNvPr id="3" name="Marcador de contenido 2">
            <a:extLst>
              <a:ext uri="{FF2B5EF4-FFF2-40B4-BE49-F238E27FC236}">
                <a16:creationId xmlns:a16="http://schemas.microsoft.com/office/drawing/2014/main" id="{8B80E58F-6C80-15B7-E949-C54CC31F4993}"/>
              </a:ext>
            </a:extLst>
          </p:cNvPr>
          <p:cNvSpPr>
            <a:spLocks noGrp="1"/>
          </p:cNvSpPr>
          <p:nvPr>
            <p:ph idx="1"/>
          </p:nvPr>
        </p:nvSpPr>
        <p:spPr>
          <a:xfrm>
            <a:off x="119922" y="3429000"/>
            <a:ext cx="2497344" cy="891988"/>
          </a:xfrm>
        </p:spPr>
        <p:txBody>
          <a:bodyPr>
            <a:normAutofit/>
          </a:bodyPr>
          <a:lstStyle/>
          <a:p>
            <a:pPr marL="0" indent="0" algn="ctr">
              <a:buNone/>
            </a:pPr>
            <a:r>
              <a:rPr lang="es-MX">
                <a:latin typeface="Times New Roman" panose="02020603050405020304" pitchFamily="18" charset="0"/>
                <a:cs typeface="Times New Roman" panose="02020603050405020304" pitchFamily="18" charset="0"/>
              </a:rPr>
              <a:t>Existencialismo de Sartre</a:t>
            </a:r>
          </a:p>
        </p:txBody>
      </p:sp>
      <p:sp>
        <p:nvSpPr>
          <p:cNvPr id="8" name="CuadroTexto 7">
            <a:extLst>
              <a:ext uri="{FF2B5EF4-FFF2-40B4-BE49-F238E27FC236}">
                <a16:creationId xmlns:a16="http://schemas.microsoft.com/office/drawing/2014/main" id="{1778CD4C-508E-C1F1-89A2-558A3416853A}"/>
              </a:ext>
            </a:extLst>
          </p:cNvPr>
          <p:cNvSpPr txBox="1"/>
          <p:nvPr/>
        </p:nvSpPr>
        <p:spPr>
          <a:xfrm>
            <a:off x="3799960" y="2143010"/>
            <a:ext cx="6138944" cy="3554819"/>
          </a:xfrm>
          <a:prstGeom prst="rect">
            <a:avLst/>
          </a:prstGeom>
          <a:noFill/>
        </p:spPr>
        <p:txBody>
          <a:bodyPr wrap="square" rtlCol="0">
            <a:spAutoFit/>
          </a:bodyPr>
          <a:lstStyle/>
          <a:p>
            <a:pPr marL="285750" indent="-285750">
              <a:lnSpc>
                <a:spcPct val="250000"/>
              </a:lnSpc>
              <a:buFont typeface="Arial" panose="020B0604020202020204" pitchFamily="34" charset="0"/>
              <a:buChar char="•"/>
            </a:pPr>
            <a:r>
              <a:rPr lang="es-MX">
                <a:latin typeface="Times New Roman" panose="02020603050405020304" pitchFamily="18" charset="0"/>
                <a:cs typeface="Times New Roman" panose="02020603050405020304" pitchFamily="18" charset="0"/>
              </a:rPr>
              <a:t>La existencia preside la esencia: refutación al cristianismo</a:t>
            </a:r>
          </a:p>
          <a:p>
            <a:pPr marL="285750" indent="-285750">
              <a:buFont typeface="Arial" panose="020B0604020202020204" pitchFamily="34" charset="0"/>
              <a:buChar char="•"/>
            </a:pPr>
            <a:r>
              <a:rPr lang="es-MX">
                <a:latin typeface="Times New Roman" panose="02020603050405020304" pitchFamily="18" charset="0"/>
                <a:cs typeface="Times New Roman" panose="02020603050405020304" pitchFamily="18" charset="0"/>
              </a:rPr>
              <a:t>Existencialismo cristiano: reconoce la existencia de un Dios creador.</a:t>
            </a:r>
          </a:p>
          <a:p>
            <a:pPr marL="285750" indent="-285750">
              <a:lnSpc>
                <a:spcPct val="250000"/>
              </a:lnSpc>
              <a:buFont typeface="Arial" panose="020B0604020202020204" pitchFamily="34" charset="0"/>
              <a:buChar char="•"/>
            </a:pPr>
            <a:r>
              <a:rPr lang="es-MX">
                <a:latin typeface="Times New Roman" panose="02020603050405020304" pitchFamily="18" charset="0"/>
                <a:cs typeface="Times New Roman" panose="02020603050405020304" pitchFamily="18" charset="0"/>
              </a:rPr>
              <a:t>Existencialismo ateo: Heidegger, J.P. Sartre </a:t>
            </a:r>
          </a:p>
          <a:p>
            <a:pPr marL="285750" indent="-285750">
              <a:lnSpc>
                <a:spcPct val="250000"/>
              </a:lnSpc>
              <a:buFont typeface="Arial" panose="020B0604020202020204" pitchFamily="34" charset="0"/>
              <a:buChar char="•"/>
            </a:pPr>
            <a:r>
              <a:rPr lang="es-MX">
                <a:latin typeface="Times New Roman" panose="02020603050405020304" pitchFamily="18" charset="0"/>
                <a:cs typeface="Times New Roman" panose="02020603050405020304" pitchFamily="18" charset="0"/>
              </a:rPr>
              <a:t>El mundo es una tarea que elaborar</a:t>
            </a:r>
          </a:p>
          <a:p>
            <a:pPr marL="285750" indent="-285750">
              <a:buFont typeface="Arial" panose="020B0604020202020204" pitchFamily="34" charset="0"/>
              <a:buChar char="•"/>
            </a:pPr>
            <a:r>
              <a:rPr lang="es-MX">
                <a:latin typeface="Times New Roman" panose="02020603050405020304" pitchFamily="18" charset="0"/>
                <a:cs typeface="Times New Roman" panose="02020603050405020304" pitchFamily="18" charset="0"/>
              </a:rPr>
              <a:t>No existen un fundamento metafísico de la moral, el ser humano inventa sus fundamentos. </a:t>
            </a:r>
          </a:p>
          <a:p>
            <a:pPr marL="285750" indent="-285750">
              <a:buFont typeface="Arial" panose="020B0604020202020204" pitchFamily="34" charset="0"/>
              <a:buChar char="•"/>
            </a:pPr>
            <a:endParaRPr lang="es-MX">
              <a:latin typeface="Times New Roman" panose="02020603050405020304" pitchFamily="18" charset="0"/>
              <a:cs typeface="Times New Roman" panose="02020603050405020304" pitchFamily="18" charset="0"/>
            </a:endParaRPr>
          </a:p>
        </p:txBody>
      </p:sp>
      <p:sp>
        <p:nvSpPr>
          <p:cNvPr id="11" name="Abrir llave 10">
            <a:extLst>
              <a:ext uri="{FF2B5EF4-FFF2-40B4-BE49-F238E27FC236}">
                <a16:creationId xmlns:a16="http://schemas.microsoft.com/office/drawing/2014/main" id="{9BF77977-85AB-E77A-A773-E4E269319EBB}"/>
              </a:ext>
            </a:extLst>
          </p:cNvPr>
          <p:cNvSpPr/>
          <p:nvPr/>
        </p:nvSpPr>
        <p:spPr>
          <a:xfrm>
            <a:off x="2743200" y="2102571"/>
            <a:ext cx="930826" cy="3635699"/>
          </a:xfrm>
          <a:prstGeom prst="leftBrace">
            <a:avLst>
              <a:gd name="adj1" fmla="val 32451"/>
              <a:gd name="adj2" fmla="val 47139"/>
            </a:avLst>
          </a:prstGeom>
          <a:ln>
            <a:solidFill>
              <a:schemeClr val="accent5">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806826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EE76A-E7DD-A48E-BDE5-113322843B9A}"/>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B3F8C28D-A8F3-989A-F28A-1322F69681C7}"/>
              </a:ext>
            </a:extLst>
          </p:cNvPr>
          <p:cNvSpPr>
            <a:spLocks noGrp="1"/>
          </p:cNvSpPr>
          <p:nvPr>
            <p:ph type="title"/>
          </p:nvPr>
        </p:nvSpPr>
        <p:spPr>
          <a:xfrm>
            <a:off x="403412" y="0"/>
            <a:ext cx="10972800" cy="1143000"/>
          </a:xfrm>
        </p:spPr>
        <p:txBody>
          <a:bodyPr>
            <a:normAutofit/>
          </a:bodyPr>
          <a:lstStyle/>
          <a:p>
            <a:pPr algn="l"/>
            <a:r>
              <a:rPr lang="es-MX" sz="2800" b="1">
                <a:latin typeface="Times New Roman" panose="02020603050405020304" pitchFamily="18" charset="0"/>
                <a:cs typeface="Times New Roman" panose="02020603050405020304" pitchFamily="18" charset="0"/>
              </a:rPr>
              <a:t>4. Prefacio de J.P. Sartre </a:t>
            </a:r>
            <a:r>
              <a:rPr lang="es-MX" sz="1800" i="1">
                <a:latin typeface="Times New Roman" panose="02020603050405020304" pitchFamily="18" charset="0"/>
                <a:cs typeface="Times New Roman" panose="02020603050405020304" pitchFamily="18" charset="0"/>
              </a:rPr>
              <a:t>(Argumentos 1-3)</a:t>
            </a:r>
          </a:p>
        </p:txBody>
      </p:sp>
      <p:sp>
        <p:nvSpPr>
          <p:cNvPr id="11" name="CuadroTexto 10">
            <a:extLst>
              <a:ext uri="{FF2B5EF4-FFF2-40B4-BE49-F238E27FC236}">
                <a16:creationId xmlns:a16="http://schemas.microsoft.com/office/drawing/2014/main" id="{AE43A256-42AC-15A0-512A-30957CB2A7FD}"/>
              </a:ext>
            </a:extLst>
          </p:cNvPr>
          <p:cNvSpPr txBox="1"/>
          <p:nvPr/>
        </p:nvSpPr>
        <p:spPr>
          <a:xfrm>
            <a:off x="403412" y="1143000"/>
            <a:ext cx="11193176" cy="5500000"/>
          </a:xfrm>
          <a:prstGeom prst="rect">
            <a:avLst/>
          </a:prstGeom>
          <a:noFill/>
        </p:spPr>
        <p:txBody>
          <a:bodyPr wrap="square" lIns="91440" tIns="45720" rIns="91440" bIns="45720" rtlCol="0">
            <a:normAutofit/>
          </a:bodyPr>
          <a:lstStyle/>
          <a:p>
            <a:pPr marL="0" indent="0" algn="just" rtl="0" eaLnBrk="1" latinLnBrk="0" hangingPunct="1">
              <a:lnSpc>
                <a:spcPct val="110000"/>
              </a:lnSpc>
              <a:spcBef>
                <a:spcPts val="800"/>
              </a:spcBef>
              <a:buNone/>
            </a:pPr>
            <a:r>
              <a:rPr lang="es-MX" sz="1600" b="1">
                <a:solidFill>
                  <a:srgbClr val="000000"/>
                </a:solidFill>
                <a:latin typeface="Times New Roman" panose="02020603050405020304" pitchFamily="18" charset="0"/>
                <a:cs typeface="Times New Roman" panose="02020603050405020304" pitchFamily="18" charset="0"/>
              </a:rPr>
              <a:t>1. División colonial y fabricación de élites</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Sartre señala que la Europa colonial creó una élite indígena falsa, adoctrinada con valores occidentales para perpetuar su dominio. Esta manipulación sirvió para mantener la distancia entre colonizadores y colonizados, y reforzar el sistema de explotación, generando una sociedad profundamente dividida y alienada.</a:t>
            </a:r>
          </a:p>
          <a:p>
            <a:pPr marL="0" indent="0" algn="just" rtl="0" eaLnBrk="1" latinLnBrk="0" hangingPunct="1">
              <a:lnSpc>
                <a:spcPct val="110000"/>
              </a:lnSpc>
              <a:spcBef>
                <a:spcPts val="800"/>
              </a:spcBef>
              <a:buNone/>
            </a:pPr>
            <a:r>
              <a:rPr lang="es-MX" sz="1600" b="1">
                <a:solidFill>
                  <a:srgbClr val="000000"/>
                </a:solidFill>
                <a:latin typeface="Times New Roman" panose="02020603050405020304" pitchFamily="18" charset="0"/>
                <a:cs typeface="Times New Roman" panose="02020603050405020304" pitchFamily="18" charset="0"/>
              </a:rPr>
              <a:t>2. La voz del Tercer Mundo</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El texto destaca que Fanon representa el surgimiento de una voz auténtica de los pueblos colonizados, que se expresa para sus propios hermanos y no para los europeos. Sartre afirma que el Tercer Mundo se está descubriendo y organizando, dejando de lado la dependencia intelectual de Europa.</a:t>
            </a:r>
          </a:p>
          <a:p>
            <a:pPr marL="0" indent="0" algn="just" rtl="0" eaLnBrk="1" latinLnBrk="0" hangingPunct="1">
              <a:lnSpc>
                <a:spcPct val="110000"/>
              </a:lnSpc>
              <a:spcBef>
                <a:spcPts val="800"/>
              </a:spcBef>
              <a:buNone/>
            </a:pPr>
            <a:r>
              <a:rPr lang="es-MX" sz="1600" b="1">
                <a:solidFill>
                  <a:srgbClr val="000000"/>
                </a:solidFill>
                <a:latin typeface="Times New Roman" panose="02020603050405020304" pitchFamily="18" charset="0"/>
                <a:cs typeface="Times New Roman" panose="02020603050405020304" pitchFamily="18" charset="0"/>
              </a:rPr>
              <a:t>3. La lucha revolucionaria campesina</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Sartre considera que la verdadera fuerza revolucionaria reside en el campesinado de las colonias, quienes han sufrido la opresión más cruda. Plantea que la unidad y la revolución socialista sólo pueden lograrse si los colonizados se alinean bajo el liderazgo de esta clase, eliminando divisiones internas.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C3D4-E5F6-7890-ABCD-EF1234567890}"/>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B3F8C28D-A8F3-989A-F28A-1322F69681C7}"/>
              </a:ext>
            </a:extLst>
          </p:cNvPr>
          <p:cNvSpPr>
            <a:spLocks noGrp="1"/>
          </p:cNvSpPr>
          <p:nvPr>
            <p:ph type="title"/>
          </p:nvPr>
        </p:nvSpPr>
        <p:spPr>
          <a:xfrm>
            <a:off x="403412" y="0"/>
            <a:ext cx="10972800" cy="1143000"/>
          </a:xfrm>
        </p:spPr>
        <p:txBody>
          <a:bodyPr>
            <a:normAutofit/>
          </a:bodyPr>
          <a:lstStyle/>
          <a:p>
            <a:pPr algn="l"/>
            <a:r>
              <a:rPr lang="es-MX" sz="2800" b="1">
                <a:latin typeface="Times New Roman" panose="02020603050405020304" pitchFamily="18" charset="0"/>
                <a:cs typeface="Times New Roman" panose="02020603050405020304" pitchFamily="18" charset="0"/>
              </a:rPr>
              <a:t>5. Prefacio de J.P. Sartre </a:t>
            </a:r>
            <a:r>
              <a:rPr lang="es-MX" sz="1800" i="1">
                <a:latin typeface="Times New Roman" panose="02020603050405020304" pitchFamily="18" charset="0"/>
                <a:cs typeface="Times New Roman" panose="02020603050405020304" pitchFamily="18" charset="0"/>
              </a:rPr>
              <a:t>(Argumentos 4-6)</a:t>
            </a:r>
          </a:p>
        </p:txBody>
      </p:sp>
      <p:sp>
        <p:nvSpPr>
          <p:cNvPr id="11" name="CuadroTexto 10">
            <a:extLst>
              <a:ext uri="{FF2B5EF4-FFF2-40B4-BE49-F238E27FC236}">
                <a16:creationId xmlns:a16="http://schemas.microsoft.com/office/drawing/2014/main" id="{AE43A256-42AC-15A0-512A-30957CB2A7FD}"/>
              </a:ext>
            </a:extLst>
          </p:cNvPr>
          <p:cNvSpPr txBox="1"/>
          <p:nvPr/>
        </p:nvSpPr>
        <p:spPr>
          <a:xfrm>
            <a:off x="403412" y="1143000"/>
            <a:ext cx="11193176" cy="5500000"/>
          </a:xfrm>
          <a:prstGeom prst="rect">
            <a:avLst/>
          </a:prstGeom>
          <a:noFill/>
        </p:spPr>
        <p:txBody>
          <a:bodyPr wrap="square" lIns="91440" tIns="45720" rIns="91440" bIns="45720" rtlCol="0">
            <a:normAutofit/>
          </a:bodyPr>
          <a:lstStyle/>
          <a:p>
            <a:pPr marL="0" indent="0" algn="just" rtl="0" eaLnBrk="1" latinLnBrk="0" hangingPunct="1">
              <a:lnSpc>
                <a:spcPct val="110000"/>
              </a:lnSpc>
              <a:spcBef>
                <a:spcPts val="800"/>
              </a:spcBef>
              <a:buNone/>
            </a:pPr>
            <a:r>
              <a:rPr lang="es-MX" sz="1600" b="1">
                <a:solidFill>
                  <a:srgbClr val="000000"/>
                </a:solidFill>
                <a:latin typeface="Times New Roman" panose="02020603050405020304" pitchFamily="18" charset="0"/>
                <a:cs typeface="Times New Roman" panose="02020603050405020304" pitchFamily="18" charset="0"/>
              </a:rPr>
              <a:t>4. Desenmascaramiento del humanismo europeo</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Para Sartre, el humanismo europeo es una ideología falsa que justifica el pillaje y la violencia colonial. La aparente generosidad y valores universales de Europa están manchados de sangre y contradicción, revelando una profunda hipocresía cuando se enfrentan a las consecuencias de la descolonización.</a:t>
            </a:r>
          </a:p>
          <a:p>
            <a:pPr marL="0" indent="0" algn="just" rtl="0" eaLnBrk="1" latinLnBrk="0" hangingPunct="1">
              <a:lnSpc>
                <a:spcPct val="110000"/>
              </a:lnSpc>
              <a:spcBef>
                <a:spcPts val="800"/>
              </a:spcBef>
              <a:buNone/>
            </a:pPr>
            <a:r>
              <a:rPr lang="es-MX" sz="1600" b="1">
                <a:solidFill>
                  <a:srgbClr val="000000"/>
                </a:solidFill>
                <a:latin typeface="Times New Roman" panose="02020603050405020304" pitchFamily="18" charset="0"/>
                <a:cs typeface="Times New Roman" panose="02020603050405020304" pitchFamily="18" charset="0"/>
              </a:rPr>
              <a:t>5. La violencia como respuesta inevitable</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Sartre interpreta la violencia de los colonizados no como barbarie, sino como el proceso de recuperación de su humanidad. Afirma que solo la violencia puede destruir las huellas de la opresión, y que la guerra de liberación es necesaria para la emancipación y la unidad de los pueblos sometidos.</a:t>
            </a:r>
          </a:p>
          <a:p>
            <a:pPr marL="0" indent="0" algn="just" rtl="0" eaLnBrk="1" latinLnBrk="0" hangingPunct="1">
              <a:lnSpc>
                <a:spcPct val="110000"/>
              </a:lnSpc>
              <a:spcBef>
                <a:spcPts val="800"/>
              </a:spcBef>
              <a:buNone/>
            </a:pPr>
            <a:r>
              <a:rPr lang="es-MX" sz="1600" b="1">
                <a:solidFill>
                  <a:srgbClr val="000000"/>
                </a:solidFill>
                <a:latin typeface="Times New Roman" panose="02020603050405020304" pitchFamily="18" charset="0"/>
                <a:cs typeface="Times New Roman" panose="02020603050405020304" pitchFamily="18" charset="0"/>
              </a:rPr>
              <a:t>6. Consecuencias psicológicas del colonialismo</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El autor describe cómo el colonialismo genera neurosis colectiva entre los colonizados, quienes interiorizan el terror y la rabia. Esta contradicción explosiva se manifiesta en violencia interna y externa, y sólo la lucha puede sanar las heridas profundas ocasionadas por la opresión sistemática.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3D4E5-F6A7-8901-BCDE-F12345678901}"/>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B3F8C28D-A8F3-989A-F28A-1322F69681C7}"/>
              </a:ext>
            </a:extLst>
          </p:cNvPr>
          <p:cNvSpPr>
            <a:spLocks noGrp="1"/>
          </p:cNvSpPr>
          <p:nvPr>
            <p:ph type="title"/>
          </p:nvPr>
        </p:nvSpPr>
        <p:spPr>
          <a:xfrm>
            <a:off x="403412" y="0"/>
            <a:ext cx="10972800" cy="1143000"/>
          </a:xfrm>
        </p:spPr>
        <p:txBody>
          <a:bodyPr>
            <a:normAutofit/>
          </a:bodyPr>
          <a:lstStyle/>
          <a:p>
            <a:pPr algn="l"/>
            <a:r>
              <a:rPr lang="es-MX" sz="2800" b="1">
                <a:latin typeface="Times New Roman" panose="02020603050405020304" pitchFamily="18" charset="0"/>
                <a:cs typeface="Times New Roman" panose="02020603050405020304" pitchFamily="18" charset="0"/>
              </a:rPr>
              <a:t>5. Prefacio de J.P. Sartre </a:t>
            </a:r>
            <a:r>
              <a:rPr lang="es-MX" sz="1800" i="1">
                <a:latin typeface="Times New Roman" panose="02020603050405020304" pitchFamily="18" charset="0"/>
                <a:cs typeface="Times New Roman" panose="02020603050405020304" pitchFamily="18" charset="0"/>
              </a:rPr>
              <a:t>(Argumentos 7-10)</a:t>
            </a:r>
          </a:p>
        </p:txBody>
      </p:sp>
      <p:sp>
        <p:nvSpPr>
          <p:cNvPr id="11" name="CuadroTexto 10">
            <a:extLst>
              <a:ext uri="{FF2B5EF4-FFF2-40B4-BE49-F238E27FC236}">
                <a16:creationId xmlns:a16="http://schemas.microsoft.com/office/drawing/2014/main" id="{AE43A256-42AC-15A0-512A-30957CB2A7FD}"/>
              </a:ext>
            </a:extLst>
          </p:cNvPr>
          <p:cNvSpPr txBox="1"/>
          <p:nvPr/>
        </p:nvSpPr>
        <p:spPr>
          <a:xfrm>
            <a:off x="403412" y="1143000"/>
            <a:ext cx="11193176" cy="5500000"/>
          </a:xfrm>
          <a:prstGeom prst="rect">
            <a:avLst/>
          </a:prstGeom>
          <a:noFill/>
        </p:spPr>
        <p:txBody>
          <a:bodyPr wrap="square" lIns="91440" tIns="45720" rIns="91440" bIns="45720" rtlCol="0">
            <a:normAutofit/>
          </a:bodyPr>
          <a:lstStyle/>
          <a:p>
            <a:pPr marL="0" indent="0" algn="just" rtl="0" eaLnBrk="1" latinLnBrk="0" hangingPunct="1">
              <a:lnSpc>
                <a:spcPct val="110000"/>
              </a:lnSpc>
              <a:spcBef>
                <a:spcPts val="800"/>
              </a:spcBef>
              <a:buNone/>
            </a:pPr>
            <a:r>
              <a:rPr lang="es-MX" sz="1400" b="1">
                <a:solidFill>
                  <a:srgbClr val="000000"/>
                </a:solidFill>
                <a:latin typeface="Times New Roman" panose="02020603050405020304" pitchFamily="18" charset="0"/>
                <a:cs typeface="Times New Roman" panose="02020603050405020304" pitchFamily="18" charset="0"/>
              </a:rPr>
              <a:t>7</a:t>
            </a:r>
            <a:r>
              <a:rPr lang="es-MX" sz="1600" b="1">
                <a:solidFill>
                  <a:srgbClr val="000000"/>
                </a:solidFill>
                <a:latin typeface="Times New Roman" panose="02020603050405020304" pitchFamily="18" charset="0"/>
                <a:cs typeface="Times New Roman" panose="02020603050405020304" pitchFamily="18" charset="0"/>
              </a:rPr>
              <a:t>. La inversión de roles históricos</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Sartre sostiene que la descolonización invierte la relación de fuerzas: Europa, antes sujeto de la historia, se convierte ahora en objeto. Los valores y estructuras coloniales se desmoronan, y los antiguos colonizadores enfrentan su propia descomposición y violencia interna, producto de la resistencia colonial.</a:t>
            </a:r>
          </a:p>
          <a:p>
            <a:pPr marL="0" indent="0" algn="just" rtl="0" eaLnBrk="1" latinLnBrk="0" hangingPunct="1">
              <a:lnSpc>
                <a:spcPct val="110000"/>
              </a:lnSpc>
              <a:spcBef>
                <a:spcPts val="800"/>
              </a:spcBef>
              <a:buNone/>
            </a:pPr>
            <a:r>
              <a:rPr lang="es-MX" sz="1600" b="1">
                <a:solidFill>
                  <a:srgbClr val="000000"/>
                </a:solidFill>
                <a:latin typeface="Times New Roman" panose="02020603050405020304" pitchFamily="18" charset="0"/>
                <a:cs typeface="Times New Roman" panose="02020603050405020304" pitchFamily="18" charset="0"/>
              </a:rPr>
              <a:t>8. Crítica a la pasividad de los europeos</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Sartre acusa a los europeos de complicidad por su silencio ante los crímenes coloniales. La pasividad y el miedo a juzgarse a sí mismos perpetúan la opresión y el sufrimiento, evidenciando que la no violencia y la neutralidad sólo benefician a los explotadores y frenan el cambio necesario.</a:t>
            </a:r>
          </a:p>
          <a:p>
            <a:pPr marL="0" indent="0" algn="just" rtl="0" eaLnBrk="1" latinLnBrk="0" hangingPunct="1">
              <a:lnSpc>
                <a:spcPct val="110000"/>
              </a:lnSpc>
              <a:spcBef>
                <a:spcPts val="800"/>
              </a:spcBef>
              <a:buNone/>
            </a:pPr>
            <a:r>
              <a:rPr lang="es-MX" sz="1600" b="1">
                <a:solidFill>
                  <a:srgbClr val="000000"/>
                </a:solidFill>
                <a:latin typeface="Times New Roman" panose="02020603050405020304" pitchFamily="18" charset="0"/>
                <a:cs typeface="Times New Roman" panose="02020603050405020304" pitchFamily="18" charset="0"/>
              </a:rPr>
              <a:t>9. La necesidad de reflexión y autocrítica</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El filósofo invita a los europeos a mirarse a sí mismos y cuestionar su propio humanismo, que considera desnudo y mentiroso. Propone que la descolonización no solo libera a los colonizados, sino también obliga a los europeos a enfrentar y extirpar el “colono” que vive dentro de ellos mismos.</a:t>
            </a:r>
          </a:p>
          <a:p>
            <a:pPr marL="0" indent="0" algn="just" rtl="0" eaLnBrk="1" latinLnBrk="0" hangingPunct="1">
              <a:lnSpc>
                <a:spcPct val="110000"/>
              </a:lnSpc>
              <a:spcBef>
                <a:spcPts val="800"/>
              </a:spcBef>
              <a:buNone/>
            </a:pPr>
            <a:r>
              <a:rPr lang="es-MX" sz="1600" b="1">
                <a:solidFill>
                  <a:srgbClr val="000000"/>
                </a:solidFill>
                <a:latin typeface="Times New Roman" panose="02020603050405020304" pitchFamily="18" charset="0"/>
                <a:cs typeface="Times New Roman" panose="02020603050405020304" pitchFamily="18" charset="0"/>
              </a:rPr>
              <a:t>10. El futuro de la humanidad y la reciprocidad</a:t>
            </a:r>
          </a:p>
          <a:p>
            <a:pPr marL="0" indent="0" algn="just" rtl="0" eaLnBrk="1" latinLnBrk="0" hangingPunct="1">
              <a:lnSpc>
                <a:spcPct val="110000"/>
              </a:lnSpc>
              <a:spcBef>
                <a:spcPts val="200"/>
              </a:spcBef>
              <a:buNone/>
            </a:pPr>
            <a:r>
              <a:rPr lang="es-MX" sz="1600">
                <a:solidFill>
                  <a:srgbClr val="000000"/>
                </a:solidFill>
                <a:latin typeface="Times New Roman" panose="02020603050405020304" pitchFamily="18" charset="0"/>
                <a:cs typeface="Times New Roman" panose="02020603050405020304" pitchFamily="18" charset="0"/>
              </a:rPr>
              <a:t>Sartre concluye que la verdadera humanidad no radica en la generosidad paternalista, sino en la reciprocidad universal. El proceso revolucionario y la descolonización abren la posibilidad de una nueva era, donde la fraternidad y la igualdad surgen de la lucha colectiva y el reconocimiento mutuo entre pueblos.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a:extLst>
            <a:ext uri="{FF2B5EF4-FFF2-40B4-BE49-F238E27FC236}">
              <a16:creationId xmlns:a16="http://schemas.microsoft.com/office/drawing/2014/main" id="{D68E9EFD-BE99-CCE3-4E76-FDFD248E6719}"/>
            </a:ext>
          </a:extLst>
        </p:cNvPr>
        <p:cNvGrpSpPr/>
        <p:nvPr/>
      </p:nvGrpSpPr>
      <p:grpSpPr>
        <a:xfrm>
          <a:off x="0" y="0"/>
          <a:ext cx="0" cy="0"/>
          <a:chOff x="0" y="0"/>
          <a:chExt cx="0" cy="0"/>
        </a:xfrm>
      </p:grpSpPr>
      <p:pic>
        <p:nvPicPr>
          <p:cNvPr id="4" name="Imagen 3" descr="Tribunal Electoral del Estado de Nuevo León">
            <a:extLst>
              <a:ext uri="{FF2B5EF4-FFF2-40B4-BE49-F238E27FC236}">
                <a16:creationId xmlns:a16="http://schemas.microsoft.com/office/drawing/2014/main" id="{3D31CA9A-16A8-4873-A0D4-AA923B5D2C6A}"/>
              </a:ext>
            </a:extLst>
          </p:cNvPr>
          <p:cNvPicPr>
            <a:picLocks noChangeAspect="1"/>
          </p:cNvPicPr>
          <p:nvPr/>
        </p:nvPicPr>
        <p:blipFill>
          <a:blip r:embed="rId2"/>
          <a:srcRect t="23757" b="26519"/>
          <a:stretch>
            <a:fillRect/>
          </a:stretch>
        </p:blipFill>
        <p:spPr>
          <a:xfrm>
            <a:off x="0" y="0"/>
            <a:ext cx="3677920" cy="1125416"/>
          </a:xfrm>
          <a:prstGeom prst="rect">
            <a:avLst/>
          </a:prstGeom>
          <a:solidFill>
            <a:schemeClr val="accent2">
              <a:lumMod val="40000"/>
              <a:lumOff val="60000"/>
            </a:schemeClr>
          </a:solidFill>
        </p:spPr>
      </p:pic>
      <p:pic>
        <p:nvPicPr>
          <p:cNvPr id="5" name="Imagen 4" descr="Archivo:Escuela Judicial Electoral logo.svg - Wikipedia, la enciclopedia  libre">
            <a:extLst>
              <a:ext uri="{FF2B5EF4-FFF2-40B4-BE49-F238E27FC236}">
                <a16:creationId xmlns:a16="http://schemas.microsoft.com/office/drawing/2014/main" id="{41258A9B-165F-7CE0-08B3-985E929FC84C}"/>
              </a:ext>
            </a:extLst>
          </p:cNvPr>
          <p:cNvPicPr>
            <a:picLocks noChangeAspect="1"/>
          </p:cNvPicPr>
          <p:nvPr/>
        </p:nvPicPr>
        <p:blipFill>
          <a:blip r:embed="rId3"/>
          <a:stretch>
            <a:fillRect/>
          </a:stretch>
        </p:blipFill>
        <p:spPr>
          <a:xfrm>
            <a:off x="10575370" y="0"/>
            <a:ext cx="1413839" cy="1125416"/>
          </a:xfrm>
          <a:prstGeom prst="rect">
            <a:avLst/>
          </a:prstGeom>
        </p:spPr>
      </p:pic>
      <p:sp>
        <p:nvSpPr>
          <p:cNvPr id="9" name="Subtítulo 8">
            <a:extLst>
              <a:ext uri="{FF2B5EF4-FFF2-40B4-BE49-F238E27FC236}">
                <a16:creationId xmlns:a16="http://schemas.microsoft.com/office/drawing/2014/main" id="{F7091A96-4565-5EE1-F415-1CB45E4F4E5F}"/>
              </a:ext>
            </a:extLst>
          </p:cNvPr>
          <p:cNvSpPr>
            <a:spLocks noGrp="1"/>
          </p:cNvSpPr>
          <p:nvPr>
            <p:ph type="subTitle" idx="1"/>
          </p:nvPr>
        </p:nvSpPr>
        <p:spPr>
          <a:xfrm>
            <a:off x="1308295" y="1550964"/>
            <a:ext cx="9973994" cy="4600134"/>
          </a:xfrm>
          <a:solidFill>
            <a:schemeClr val="accent2">
              <a:lumMod val="60000"/>
              <a:lumOff val="40000"/>
              <a:alpha val="28960"/>
            </a:schemeClr>
          </a:solidFill>
          <a:ln w="60325">
            <a:noFill/>
          </a:ln>
        </p:spPr>
        <p:txBody>
          <a:bodyPr>
            <a:normAutofit/>
          </a:bodyPr>
          <a:lstStyle/>
          <a:p>
            <a:endParaRPr lang="es-MX">
              <a:latin typeface="Times New Roman" panose="02020603050405020304" pitchFamily="18" charset="0"/>
              <a:cs typeface="Times New Roman" panose="02020603050405020304" pitchFamily="18" charset="0"/>
            </a:endParaRPr>
          </a:p>
          <a:p>
            <a:br>
              <a:rPr lang="es-MX" sz="3200" u="sng">
                <a:latin typeface="Times New Roman" panose="02020603050405020304" pitchFamily="18" charset="0"/>
                <a:cs typeface="Times New Roman" panose="02020603050405020304" pitchFamily="18" charset="0"/>
              </a:rPr>
            </a:br>
            <a:r>
              <a:rPr lang="es-MX" sz="3200" u="sng">
                <a:latin typeface="Times New Roman" panose="02020603050405020304" pitchFamily="18" charset="0"/>
                <a:cs typeface="Times New Roman" panose="02020603050405020304" pitchFamily="18" charset="0"/>
              </a:rPr>
              <a:t>Muchas gracias por su anteción </a:t>
            </a:r>
            <a:endParaRPr lang="es-MX">
              <a:latin typeface="Times New Roman" panose="02020603050405020304" pitchFamily="18" charset="0"/>
              <a:cs typeface="Times New Roman" panose="02020603050405020304" pitchFamily="18" charset="0"/>
            </a:endParaRPr>
          </a:p>
          <a:p>
            <a:endParaRPr lang="es-MX">
              <a:latin typeface="Times New Roman" panose="02020603050405020304" pitchFamily="18" charset="0"/>
              <a:cs typeface="Times New Roman" panose="02020603050405020304" pitchFamily="18" charset="0"/>
            </a:endParaRPr>
          </a:p>
          <a:p>
            <a:r>
              <a:rPr lang="es-MX">
                <a:latin typeface="Times New Roman" panose="02020603050405020304" pitchFamily="18" charset="0"/>
                <a:cs typeface="Times New Roman" panose="02020603050405020304" pitchFamily="18" charset="0"/>
              </a:rPr>
              <a:t>Mtro. Roberto Correa Alfaro</a:t>
            </a:r>
          </a:p>
          <a:p>
            <a:endParaRPr lang="es-MX"/>
          </a:p>
          <a:p>
            <a:endParaRPr lang="es-MX"/>
          </a:p>
        </p:txBody>
      </p:sp>
    </p:spTree>
    <p:extLst>
      <p:ext uri="{BB962C8B-B14F-4D97-AF65-F5344CB8AC3E}">
        <p14:creationId xmlns:p14="http://schemas.microsoft.com/office/powerpoint/2010/main" val="184380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9" name="Rectangle 3082">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Les Damnes De La Terre (French Edition) : Fanon, Frantz: Amazon.com.mx:  Libros">
            <a:extLst>
              <a:ext uri="{FF2B5EF4-FFF2-40B4-BE49-F238E27FC236}">
                <a16:creationId xmlns:a16="http://schemas.microsoft.com/office/drawing/2014/main" id="{61E106B8-09B0-CE9E-7ADB-265FFE5244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561" r="2" b="567"/>
          <a:stretch>
            <a:fillRect/>
          </a:stretch>
        </p:blipFill>
        <p:spPr bwMode="auto">
          <a:xfrm>
            <a:off x="7364078" y="-18"/>
            <a:ext cx="4827922" cy="6857999"/>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noFill/>
          <a:extLst>
            <a:ext uri="{909E8E84-426E-40DD-AFC4-6F175D3DCCD1}">
              <a14:hiddenFill xmlns:a14="http://schemas.microsoft.com/office/drawing/2010/main">
                <a:solidFill>
                  <a:srgbClr val="FFFFFF"/>
                </a:solidFill>
              </a14:hiddenFill>
            </a:ext>
          </a:extLst>
        </p:spPr>
      </p:pic>
      <p:pic>
        <p:nvPicPr>
          <p:cNvPr id="3076" name="Picture 4" descr="Peau noire, masques blancs de Frantz Fanon | Essais | Actualité/Politique |  Livres en français et autres langues | leslibraires.ca | Acheter des livres  papier et numériques en ligne">
            <a:extLst>
              <a:ext uri="{FF2B5EF4-FFF2-40B4-BE49-F238E27FC236}">
                <a16:creationId xmlns:a16="http://schemas.microsoft.com/office/drawing/2014/main" id="{39B9FEAF-BCCD-9BC2-5E72-6F2CBC3A4E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859"/>
          <a:stretch>
            <a:fillRect/>
          </a:stretch>
        </p:blipFill>
        <p:spPr bwMode="auto">
          <a:xfrm>
            <a:off x="2952118" y="1"/>
            <a:ext cx="4966290" cy="6857999"/>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3100" name="Freeform: Shape 3084">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01" name="Freeform: Shape 3086">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DACC968A-AC9A-CF56-2BA0-C46CCF184CA9}"/>
              </a:ext>
            </a:extLst>
          </p:cNvPr>
          <p:cNvSpPr>
            <a:spLocks noGrp="1"/>
          </p:cNvSpPr>
          <p:nvPr>
            <p:ph type="title"/>
          </p:nvPr>
        </p:nvSpPr>
        <p:spPr>
          <a:xfrm>
            <a:off x="448056" y="681038"/>
            <a:ext cx="2804504" cy="1325563"/>
          </a:xfrm>
        </p:spPr>
        <p:txBody>
          <a:bodyPr anchor="ctr">
            <a:normAutofit/>
          </a:bodyPr>
          <a:lstStyle/>
          <a:p>
            <a:r>
              <a:rPr lang="es-MX" sz="2800">
                <a:latin typeface="Times New Roman" panose="02020603050405020304" pitchFamily="18" charset="0"/>
                <a:cs typeface="Times New Roman" panose="02020603050405020304" pitchFamily="18" charset="0"/>
              </a:rPr>
              <a:t>Franz Fanon (1925-1961)</a:t>
            </a:r>
          </a:p>
        </p:txBody>
      </p:sp>
      <p:sp>
        <p:nvSpPr>
          <p:cNvPr id="3102" name="Rectangle 3088">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103" name="Rectangle 3090">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4" name="Content Placeholder 3079">
            <a:extLst>
              <a:ext uri="{FF2B5EF4-FFF2-40B4-BE49-F238E27FC236}">
                <a16:creationId xmlns:a16="http://schemas.microsoft.com/office/drawing/2014/main" id="{681FA2B9-A0C1-1594-B6E3-4BDE618B58B4}"/>
              </a:ext>
            </a:extLst>
          </p:cNvPr>
          <p:cNvSpPr>
            <a:spLocks noGrp="1"/>
          </p:cNvSpPr>
          <p:nvPr>
            <p:ph idx="1"/>
          </p:nvPr>
        </p:nvSpPr>
        <p:spPr>
          <a:xfrm>
            <a:off x="448056" y="2258171"/>
            <a:ext cx="2804504" cy="3918792"/>
          </a:xfrm>
        </p:spPr>
        <p:txBody>
          <a:bodyPr>
            <a:normAutofit/>
          </a:bodyPr>
          <a:lstStyle/>
          <a:p>
            <a:endParaRPr lang="en-US" sz="1800"/>
          </a:p>
        </p:txBody>
      </p:sp>
    </p:spTree>
    <p:extLst>
      <p:ext uri="{BB962C8B-B14F-4D97-AF65-F5344CB8AC3E}">
        <p14:creationId xmlns:p14="http://schemas.microsoft.com/office/powerpoint/2010/main" val="4047346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4FFA5-1E22-D42F-30ED-DC2DBA5F51AC}"/>
            </a:ext>
          </a:extLst>
        </p:cNvPr>
        <p:cNvGrpSpPr/>
        <p:nvPr/>
      </p:nvGrpSpPr>
      <p:grpSpPr>
        <a:xfrm>
          <a:off x="0" y="0"/>
          <a:ext cx="0" cy="0"/>
          <a:chOff x="0" y="0"/>
          <a:chExt cx="0" cy="0"/>
        </a:xfrm>
      </p:grpSpPr>
      <p:sp>
        <p:nvSpPr>
          <p:cNvPr id="2" name="Title"/>
          <p:cNvSpPr>
            <a:spLocks noGrp="1"/>
          </p:cNvSpPr>
          <p:nvPr>
            <p:ph type="title"/>
          </p:nvPr>
        </p:nvSpPr>
        <p:spPr>
          <a:xfrm>
            <a:off x="457200" y="152400"/>
            <a:ext cx="11277600" cy="685800"/>
          </a:xfrm>
        </p:spPr>
        <p:txBody>
          <a:bodyPr>
            <a:normAutofit/>
          </a:bodyPr>
          <a:lstStyle/>
          <a:p>
            <a:pPr algn="l"/>
            <a:r>
              <a:rPr lang="es-MX" sz="3200" b="1">
                <a:solidFill>
                  <a:srgbClr val="1F3864"/>
                </a:solidFill>
                <a:latin typeface="Times New Roman" panose="02020603050405020304" pitchFamily="18" charset="0"/>
                <a:cs typeface="Times New Roman" panose="02020603050405020304" pitchFamily="18" charset="0"/>
              </a:rPr>
              <a:t>Obras publicadas por Frantz Fanon</a:t>
            </a:r>
          </a:p>
        </p:txBody>
      </p:sp>
      <p:sp>
        <p:nvSpPr>
          <p:cNvPr id="3" name="Subtitle"/>
          <p:cNvSpPr txBox="1"/>
          <p:nvPr/>
        </p:nvSpPr>
        <p:spPr>
          <a:xfrm>
            <a:off x="457200" y="838200"/>
            <a:ext cx="11277600" cy="350000"/>
          </a:xfrm>
          <a:prstGeom prst="rect">
            <a:avLst/>
          </a:prstGeom>
          <a:noFill/>
        </p:spPr>
        <p:txBody>
          <a:bodyPr wrap="square" rtlCol="0"/>
          <a:lstStyle/>
          <a:p>
            <a:pPr algn="l"/>
            <a:r>
              <a:rPr lang="es-MX" sz="1600" i="1">
                <a:solidFill>
                  <a:srgbClr val="666666"/>
                </a:solidFill>
                <a:latin typeface="Times New Roman" panose="02020603050405020304" pitchFamily="18" charset="0"/>
                <a:cs typeface="Times New Roman" panose="02020603050405020304" pitchFamily="18" charset="0"/>
              </a:rPr>
              <a:t>Línea del tiempo (1952–1964)</a:t>
            </a:r>
          </a:p>
        </p:txBody>
      </p:sp>
      <p:cxnSp>
        <p:nvCxnSpPr>
          <p:cNvPr id="10" name="Timeline Line"/>
          <p:cNvCxnSpPr/>
          <p:nvPr/>
        </p:nvCxnSpPr>
        <p:spPr>
          <a:xfrm>
            <a:off x="914400" y="3200400"/>
            <a:ext cx="10363200" cy="0"/>
          </a:xfrm>
          <a:prstGeom prst="line">
            <a:avLst/>
          </a:prstGeom>
          <a:ln w="38100" cap="flat">
            <a:solidFill>
              <a:srgbClr val="1F3864"/>
            </a:solidFill>
          </a:ln>
        </p:spPr>
      </p:cxnSp>
      <p:sp>
        <p:nvSpPr>
          <p:cNvPr id="20" name="Marker1"/>
          <p:cNvSpPr/>
          <p:nvPr/>
        </p:nvSpPr>
        <p:spPr>
          <a:xfrm>
            <a:off x="1333500" y="2933700"/>
            <a:ext cx="533400" cy="533400"/>
          </a:xfrm>
          <a:prstGeom prst="ellipse">
            <a:avLst/>
          </a:prstGeom>
          <a:solidFill>
            <a:srgbClr val="1F3864"/>
          </a:solidFill>
          <a:ln w="0">
            <a:noFill/>
          </a:ln>
        </p:spPr>
        <p:txBody>
          <a:bodyPr anchor="ctr" anchorCtr="1"/>
          <a:lstStyle/>
          <a:p>
            <a:pPr algn="ctr"/>
            <a:r>
              <a:rPr lang="es-MX" sz="1600" b="1">
                <a:solidFill>
                  <a:srgbClr val="FFFFFF"/>
                </a:solidFill>
                <a:latin typeface="Times New Roman" panose="02020603050405020304" pitchFamily="18" charset="0"/>
                <a:cs typeface="Times New Roman" panose="02020603050405020304" pitchFamily="18" charset="0"/>
              </a:rPr>
              <a:t>1</a:t>
            </a:r>
          </a:p>
        </p:txBody>
      </p:sp>
      <p:sp>
        <p:nvSpPr>
          <p:cNvPr id="21" name="Year1"/>
          <p:cNvSpPr txBox="1"/>
          <p:nvPr/>
        </p:nvSpPr>
        <p:spPr>
          <a:xfrm>
            <a:off x="1143000" y="2514600"/>
            <a:ext cx="914400" cy="380000"/>
          </a:xfrm>
          <a:prstGeom prst="rect">
            <a:avLst/>
          </a:prstGeom>
          <a:noFill/>
        </p:spPr>
        <p:txBody>
          <a:bodyPr wrap="square" rtlCol="0"/>
          <a:lstStyle/>
          <a:p>
            <a:pPr algn="ctr"/>
            <a:r>
              <a:rPr lang="es-MX" sz="1600" b="1">
                <a:solidFill>
                  <a:srgbClr val="1F3864"/>
                </a:solidFill>
                <a:latin typeface="Times New Roman" panose="02020603050405020304" pitchFamily="18" charset="0"/>
                <a:cs typeface="Times New Roman" panose="02020603050405020304" pitchFamily="18" charset="0"/>
              </a:rPr>
              <a:t>1952</a:t>
            </a:r>
          </a:p>
        </p:txBody>
      </p:sp>
      <p:sp>
        <p:nvSpPr>
          <p:cNvPr id="22" name="Book1"/>
          <p:cNvSpPr txBox="1"/>
          <p:nvPr/>
        </p:nvSpPr>
        <p:spPr>
          <a:xfrm>
            <a:off x="609600" y="3581400"/>
            <a:ext cx="2438400" cy="2590800"/>
          </a:xfrm>
          <a:prstGeom prst="rect">
            <a:avLst/>
          </a:prstGeom>
          <a:noFill/>
        </p:spPr>
        <p:txBody>
          <a:bodyPr wrap="square" rtlCol="0"/>
          <a:lstStyle/>
          <a:p>
            <a:pPr algn="ctr"/>
            <a:r>
              <a:rPr lang="fr-FR" sz="1600" b="1" i="1">
                <a:solidFill>
                  <a:srgbClr val="1F3864"/>
                </a:solidFill>
                <a:latin typeface="Times New Roman" panose="02020603050405020304" pitchFamily="18" charset="0"/>
                <a:cs typeface="Times New Roman" panose="02020603050405020304" pitchFamily="18" charset="0"/>
              </a:rPr>
              <a:t>Peau noire, masques blancs</a:t>
            </a:r>
          </a:p>
          <a:p>
            <a:pPr algn="ctr">
              <a:spcBef>
                <a:spcPts val="200"/>
              </a:spcBef>
            </a:pPr>
            <a:r>
              <a:rPr lang="es-MX" sz="1600">
                <a:solidFill>
                  <a:srgbClr val="333333"/>
                </a:solidFill>
                <a:latin typeface="Times New Roman" panose="02020603050405020304" pitchFamily="18" charset="0"/>
                <a:cs typeface="Times New Roman" panose="02020603050405020304" pitchFamily="18" charset="0"/>
              </a:rPr>
              <a:t>(Piel negra, máscaras blancas)</a:t>
            </a:r>
          </a:p>
          <a:p>
            <a:pPr algn="ctr">
              <a:spcBef>
                <a:spcPts val="200"/>
              </a:spcBef>
            </a:pPr>
            <a:r>
              <a:rPr lang="es-MX" sz="1600" i="1">
                <a:solidFill>
                  <a:srgbClr val="666666"/>
                </a:solidFill>
                <a:latin typeface="Times New Roman" panose="02020603050405020304" pitchFamily="18" charset="0"/>
                <a:cs typeface="Times New Roman" panose="02020603050405020304" pitchFamily="18" charset="0"/>
              </a:rPr>
              <a:t>París, Éditions du Seuil</a:t>
            </a:r>
          </a:p>
        </p:txBody>
      </p:sp>
      <p:sp>
        <p:nvSpPr>
          <p:cNvPr id="30" name="Marker2"/>
          <p:cNvSpPr/>
          <p:nvPr/>
        </p:nvSpPr>
        <p:spPr>
          <a:xfrm>
            <a:off x="4076700" y="2933700"/>
            <a:ext cx="533400" cy="533400"/>
          </a:xfrm>
          <a:prstGeom prst="ellipse">
            <a:avLst/>
          </a:prstGeom>
          <a:solidFill>
            <a:srgbClr val="2E75B6"/>
          </a:solidFill>
          <a:ln w="0">
            <a:noFill/>
          </a:ln>
        </p:spPr>
        <p:txBody>
          <a:bodyPr anchor="ctr" anchorCtr="1"/>
          <a:lstStyle/>
          <a:p>
            <a:pPr algn="ctr"/>
            <a:r>
              <a:rPr lang="es-MX" sz="1600" b="1">
                <a:solidFill>
                  <a:srgbClr val="FFFFFF"/>
                </a:solidFill>
                <a:latin typeface="Times New Roman" panose="02020603050405020304" pitchFamily="18" charset="0"/>
                <a:cs typeface="Times New Roman" panose="02020603050405020304" pitchFamily="18" charset="0"/>
              </a:rPr>
              <a:t>2</a:t>
            </a:r>
          </a:p>
        </p:txBody>
      </p:sp>
      <p:sp>
        <p:nvSpPr>
          <p:cNvPr id="31" name="Year2"/>
          <p:cNvSpPr txBox="1"/>
          <p:nvPr/>
        </p:nvSpPr>
        <p:spPr>
          <a:xfrm>
            <a:off x="3886200" y="2514600"/>
            <a:ext cx="914400" cy="380000"/>
          </a:xfrm>
          <a:prstGeom prst="rect">
            <a:avLst/>
          </a:prstGeom>
          <a:noFill/>
        </p:spPr>
        <p:txBody>
          <a:bodyPr wrap="square" rtlCol="0"/>
          <a:lstStyle/>
          <a:p>
            <a:pPr algn="ctr"/>
            <a:r>
              <a:rPr lang="es-MX" sz="1600" b="1">
                <a:solidFill>
                  <a:srgbClr val="2E75B6"/>
                </a:solidFill>
                <a:latin typeface="Times New Roman" panose="02020603050405020304" pitchFamily="18" charset="0"/>
                <a:cs typeface="Times New Roman" panose="02020603050405020304" pitchFamily="18" charset="0"/>
              </a:rPr>
              <a:t>1959</a:t>
            </a:r>
          </a:p>
        </p:txBody>
      </p:sp>
      <p:sp>
        <p:nvSpPr>
          <p:cNvPr id="32" name="Book2"/>
          <p:cNvSpPr txBox="1"/>
          <p:nvPr/>
        </p:nvSpPr>
        <p:spPr>
          <a:xfrm>
            <a:off x="3352800" y="3581400"/>
            <a:ext cx="2438400" cy="2590800"/>
          </a:xfrm>
          <a:prstGeom prst="rect">
            <a:avLst/>
          </a:prstGeom>
          <a:noFill/>
        </p:spPr>
        <p:txBody>
          <a:bodyPr wrap="square" rtlCol="0"/>
          <a:lstStyle/>
          <a:p>
            <a:pPr algn="ctr"/>
            <a:r>
              <a:rPr lang="fr-FR" sz="1600" b="1" i="1">
                <a:solidFill>
                  <a:srgbClr val="1F3864"/>
                </a:solidFill>
                <a:latin typeface="Times New Roman" panose="02020603050405020304" pitchFamily="18" charset="0"/>
                <a:cs typeface="Times New Roman" panose="02020603050405020304" pitchFamily="18" charset="0"/>
              </a:rPr>
              <a:t>L’An V de la révolution algérienne</a:t>
            </a:r>
          </a:p>
          <a:p>
            <a:pPr algn="ctr">
              <a:spcBef>
                <a:spcPts val="200"/>
              </a:spcBef>
            </a:pPr>
            <a:r>
              <a:rPr lang="es-MX" sz="1600">
                <a:solidFill>
                  <a:srgbClr val="333333"/>
                </a:solidFill>
                <a:latin typeface="Times New Roman" panose="02020603050405020304" pitchFamily="18" charset="0"/>
                <a:cs typeface="Times New Roman" panose="02020603050405020304" pitchFamily="18" charset="0"/>
              </a:rPr>
              <a:t>Reeditado como Sociologie d’une révolution</a:t>
            </a:r>
          </a:p>
          <a:p>
            <a:pPr algn="ctr">
              <a:spcBef>
                <a:spcPts val="200"/>
              </a:spcBef>
            </a:pPr>
            <a:r>
              <a:rPr lang="es-MX" sz="1600" i="1">
                <a:solidFill>
                  <a:srgbClr val="666666"/>
                </a:solidFill>
                <a:latin typeface="Times New Roman" panose="02020603050405020304" pitchFamily="18" charset="0"/>
                <a:cs typeface="Times New Roman" panose="02020603050405020304" pitchFamily="18" charset="0"/>
              </a:rPr>
              <a:t>Trad. inglesa: A Dying Colonialism</a:t>
            </a:r>
          </a:p>
        </p:txBody>
      </p:sp>
      <p:sp>
        <p:nvSpPr>
          <p:cNvPr id="40" name="Marker3"/>
          <p:cNvSpPr/>
          <p:nvPr/>
        </p:nvSpPr>
        <p:spPr>
          <a:xfrm>
            <a:off x="6819900" y="2933700"/>
            <a:ext cx="533400" cy="533400"/>
          </a:xfrm>
          <a:prstGeom prst="ellipse">
            <a:avLst/>
          </a:prstGeom>
          <a:solidFill>
            <a:srgbClr val="1F3864"/>
          </a:solidFill>
          <a:ln w="0">
            <a:noFill/>
          </a:ln>
        </p:spPr>
        <p:txBody>
          <a:bodyPr anchor="ctr" anchorCtr="1"/>
          <a:lstStyle/>
          <a:p>
            <a:pPr algn="ctr"/>
            <a:r>
              <a:rPr lang="es-MX" sz="1600" b="1">
                <a:solidFill>
                  <a:srgbClr val="FFFFFF"/>
                </a:solidFill>
                <a:latin typeface="Times New Roman" panose="02020603050405020304" pitchFamily="18" charset="0"/>
                <a:cs typeface="Times New Roman" panose="02020603050405020304" pitchFamily="18" charset="0"/>
              </a:rPr>
              <a:t>3</a:t>
            </a:r>
          </a:p>
        </p:txBody>
      </p:sp>
      <p:sp>
        <p:nvSpPr>
          <p:cNvPr id="41" name="Year3"/>
          <p:cNvSpPr txBox="1"/>
          <p:nvPr/>
        </p:nvSpPr>
        <p:spPr>
          <a:xfrm>
            <a:off x="6629400" y="2514600"/>
            <a:ext cx="914400" cy="380000"/>
          </a:xfrm>
          <a:prstGeom prst="rect">
            <a:avLst/>
          </a:prstGeom>
          <a:noFill/>
        </p:spPr>
        <p:txBody>
          <a:bodyPr wrap="square" rtlCol="0"/>
          <a:lstStyle/>
          <a:p>
            <a:pPr algn="ctr"/>
            <a:r>
              <a:rPr lang="es-MX" sz="1600" b="1">
                <a:solidFill>
                  <a:srgbClr val="1F3864"/>
                </a:solidFill>
                <a:latin typeface="Times New Roman" panose="02020603050405020304" pitchFamily="18" charset="0"/>
                <a:cs typeface="Times New Roman" panose="02020603050405020304" pitchFamily="18" charset="0"/>
              </a:rPr>
              <a:t>1961</a:t>
            </a:r>
          </a:p>
        </p:txBody>
      </p:sp>
      <p:sp>
        <p:nvSpPr>
          <p:cNvPr id="42" name="Book3"/>
          <p:cNvSpPr txBox="1"/>
          <p:nvPr/>
        </p:nvSpPr>
        <p:spPr>
          <a:xfrm>
            <a:off x="6096000" y="3581400"/>
            <a:ext cx="2438400" cy="2590800"/>
          </a:xfrm>
          <a:prstGeom prst="rect">
            <a:avLst/>
          </a:prstGeom>
          <a:noFill/>
        </p:spPr>
        <p:txBody>
          <a:bodyPr wrap="square" rtlCol="0"/>
          <a:lstStyle/>
          <a:p>
            <a:pPr algn="ctr"/>
            <a:r>
              <a:rPr lang="fr-FR" sz="1600" b="1" i="1">
                <a:solidFill>
                  <a:srgbClr val="1F3864"/>
                </a:solidFill>
                <a:latin typeface="Times New Roman" panose="02020603050405020304" pitchFamily="18" charset="0"/>
                <a:cs typeface="Times New Roman" panose="02020603050405020304" pitchFamily="18" charset="0"/>
              </a:rPr>
              <a:t>Les damnés de la terre</a:t>
            </a:r>
          </a:p>
          <a:p>
            <a:pPr algn="ctr">
              <a:spcBef>
                <a:spcPts val="200"/>
              </a:spcBef>
            </a:pPr>
            <a:r>
              <a:rPr lang="es-MX" sz="1600">
                <a:solidFill>
                  <a:srgbClr val="333333"/>
                </a:solidFill>
                <a:latin typeface="Times New Roman" panose="02020603050405020304" pitchFamily="18" charset="0"/>
                <a:cs typeface="Times New Roman" panose="02020603050405020304" pitchFamily="18" charset="0"/>
              </a:rPr>
              <a:t>(Los condenados de la tierra)</a:t>
            </a:r>
          </a:p>
          <a:p>
            <a:pPr algn="ctr">
              <a:spcBef>
                <a:spcPts val="200"/>
              </a:spcBef>
            </a:pPr>
            <a:r>
              <a:rPr lang="es-MX" sz="1600" i="1">
                <a:solidFill>
                  <a:srgbClr val="666666"/>
                </a:solidFill>
                <a:latin typeface="Times New Roman" panose="02020603050405020304" pitchFamily="18" charset="0"/>
                <a:cs typeface="Times New Roman" panose="02020603050405020304" pitchFamily="18" charset="0"/>
              </a:rPr>
              <a:t>Prólogo de Jean-Paul Sartre</a:t>
            </a:r>
          </a:p>
        </p:txBody>
      </p:sp>
      <p:sp>
        <p:nvSpPr>
          <p:cNvPr id="50" name="Marker4"/>
          <p:cNvSpPr/>
          <p:nvPr/>
        </p:nvSpPr>
        <p:spPr>
          <a:xfrm>
            <a:off x="9563100" y="2933700"/>
            <a:ext cx="533400" cy="533400"/>
          </a:xfrm>
          <a:prstGeom prst="ellipse">
            <a:avLst/>
          </a:prstGeom>
          <a:solidFill>
            <a:srgbClr val="2E75B6"/>
          </a:solidFill>
          <a:ln w="0">
            <a:noFill/>
          </a:ln>
        </p:spPr>
        <p:txBody>
          <a:bodyPr anchor="ctr" anchorCtr="1"/>
          <a:lstStyle/>
          <a:p>
            <a:pPr algn="ctr"/>
            <a:r>
              <a:rPr lang="es-MX" sz="1600" b="1">
                <a:solidFill>
                  <a:srgbClr val="FFFFFF"/>
                </a:solidFill>
                <a:latin typeface="Times New Roman" panose="02020603050405020304" pitchFamily="18" charset="0"/>
                <a:cs typeface="Times New Roman" panose="02020603050405020304" pitchFamily="18" charset="0"/>
              </a:rPr>
              <a:t>4</a:t>
            </a:r>
          </a:p>
        </p:txBody>
      </p:sp>
      <p:sp>
        <p:nvSpPr>
          <p:cNvPr id="51" name="Year4"/>
          <p:cNvSpPr txBox="1"/>
          <p:nvPr/>
        </p:nvSpPr>
        <p:spPr>
          <a:xfrm>
            <a:off x="9372600" y="2514600"/>
            <a:ext cx="914400" cy="380000"/>
          </a:xfrm>
          <a:prstGeom prst="rect">
            <a:avLst/>
          </a:prstGeom>
          <a:noFill/>
        </p:spPr>
        <p:txBody>
          <a:bodyPr wrap="square" rtlCol="0"/>
          <a:lstStyle/>
          <a:p>
            <a:pPr algn="ctr"/>
            <a:r>
              <a:rPr lang="es-MX" sz="1600" b="1">
                <a:solidFill>
                  <a:srgbClr val="2E75B6"/>
                </a:solidFill>
                <a:latin typeface="Times New Roman" panose="02020603050405020304" pitchFamily="18" charset="0"/>
                <a:cs typeface="Times New Roman" panose="02020603050405020304" pitchFamily="18" charset="0"/>
              </a:rPr>
              <a:t>1964</a:t>
            </a:r>
          </a:p>
        </p:txBody>
      </p:sp>
      <p:sp>
        <p:nvSpPr>
          <p:cNvPr id="52" name="Book4"/>
          <p:cNvSpPr txBox="1"/>
          <p:nvPr/>
        </p:nvSpPr>
        <p:spPr>
          <a:xfrm>
            <a:off x="8839200" y="3581400"/>
            <a:ext cx="2438400" cy="2590800"/>
          </a:xfrm>
          <a:prstGeom prst="rect">
            <a:avLst/>
          </a:prstGeom>
          <a:noFill/>
        </p:spPr>
        <p:txBody>
          <a:bodyPr wrap="square" rtlCol="0"/>
          <a:lstStyle/>
          <a:p>
            <a:pPr algn="ctr"/>
            <a:r>
              <a:rPr lang="fr-FR" sz="1600" b="1" i="1">
                <a:solidFill>
                  <a:srgbClr val="1F3864"/>
                </a:solidFill>
                <a:latin typeface="Times New Roman" panose="02020603050405020304" pitchFamily="18" charset="0"/>
                <a:cs typeface="Times New Roman" panose="02020603050405020304" pitchFamily="18" charset="0"/>
              </a:rPr>
              <a:t>Pour la révolution africaine</a:t>
            </a:r>
          </a:p>
          <a:p>
            <a:pPr algn="ctr">
              <a:spcBef>
                <a:spcPts val="200"/>
              </a:spcBef>
            </a:pPr>
            <a:r>
              <a:rPr lang="es-MX" sz="1600">
                <a:solidFill>
                  <a:srgbClr val="333333"/>
                </a:solidFill>
                <a:latin typeface="Times New Roman" panose="02020603050405020304" pitchFamily="18" charset="0"/>
                <a:cs typeface="Times New Roman" panose="02020603050405020304" pitchFamily="18" charset="0"/>
              </a:rPr>
              <a:t>(Publicación póstuma)</a:t>
            </a:r>
          </a:p>
          <a:p>
            <a:pPr algn="ctr">
              <a:spcBef>
                <a:spcPts val="200"/>
              </a:spcBef>
            </a:pPr>
            <a:r>
              <a:rPr lang="es-MX" sz="1600" i="1">
                <a:solidFill>
                  <a:srgbClr val="666666"/>
                </a:solidFill>
                <a:latin typeface="Times New Roman" panose="02020603050405020304" pitchFamily="18" charset="0"/>
                <a:cs typeface="Times New Roman" panose="02020603050405020304" pitchFamily="18" charset="0"/>
              </a:rPr>
              <a:t>Trad. inglesa: Toward the African Revolution</a:t>
            </a:r>
          </a:p>
        </p:txBody>
      </p:sp>
      <p:sp>
        <p:nvSpPr>
          <p:cNvPr id="60" name="Footnote"/>
          <p:cNvSpPr txBox="1"/>
          <p:nvPr/>
        </p:nvSpPr>
        <p:spPr>
          <a:xfrm>
            <a:off x="457200" y="6400800"/>
            <a:ext cx="11277600" cy="300000"/>
          </a:xfrm>
          <a:prstGeom prst="rect">
            <a:avLst/>
          </a:prstGeom>
          <a:noFill/>
        </p:spPr>
        <p:txBody>
          <a:bodyPr wrap="square" rtlCol="0"/>
          <a:lstStyle/>
          <a:p>
            <a:pPr algn="ctr"/>
            <a:r>
              <a:rPr lang="es-MX" sz="1100" i="1">
                <a:solidFill>
                  <a:srgbClr val="999999"/>
                </a:solidFill>
                <a:latin typeface="Times New Roman" panose="02020603050405020304" pitchFamily="18" charset="0"/>
                <a:cs typeface="Times New Roman" panose="02020603050405020304" pitchFamily="18" charset="0"/>
              </a:rPr>
              <a:t>Frantz Fanon (1925–1961) — Todas las obras publicadas originalmente en francés por Éditions François Maspero / Éditions du Seuil</a:t>
            </a:r>
          </a:p>
        </p:txBody>
      </p:sp>
    </p:spTree>
    <p:extLst>
      <p:ext uri="{BB962C8B-B14F-4D97-AF65-F5344CB8AC3E}">
        <p14:creationId xmlns:p14="http://schemas.microsoft.com/office/powerpoint/2010/main" val="2987654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23E39-3710-B2F0-768D-8AD2AF6D3C12}"/>
            </a:ext>
          </a:extLst>
        </p:cNvPr>
        <p:cNvGrpSpPr/>
        <p:nvPr/>
      </p:nvGrpSpPr>
      <p:grpSpPr>
        <a:xfrm>
          <a:off x="0" y="0"/>
          <a:ext cx="0" cy="0"/>
          <a:chOff x="0" y="0"/>
          <a:chExt cx="0" cy="0"/>
        </a:xfrm>
      </p:grpSpPr>
      <p:sp>
        <p:nvSpPr>
          <p:cNvPr id="7" name="Title 1"/>
          <p:cNvSpPr>
            <a:spLocks noGrp="1"/>
          </p:cNvSpPr>
          <p:nvPr>
            <p:ph type="title"/>
          </p:nvPr>
        </p:nvSpPr>
        <p:spPr>
          <a:xfrm>
            <a:off x="457200" y="152400"/>
            <a:ext cx="11277600" cy="685800"/>
          </a:xfrm>
        </p:spPr>
        <p:txBody>
          <a:bodyPr>
            <a:normAutofit/>
          </a:bodyPr>
          <a:lstStyle/>
          <a:p>
            <a:pPr algn="l"/>
            <a:r>
              <a:rPr lang="es-MX" sz="2800" b="1">
                <a:latin typeface="Times New Roman" panose="02020603050405020304" pitchFamily="18" charset="0"/>
                <a:cs typeface="Times New Roman" panose="02020603050405020304" pitchFamily="18" charset="0"/>
              </a:rPr>
              <a:t>Contexto histórico: Fanon y el colonialismo francés</a:t>
            </a:r>
          </a:p>
        </p:txBody>
      </p:sp>
      <p:graphicFrame>
        <p:nvGraphicFramePr>
          <p:cNvPr id="20" name="Table 1"/>
          <p:cNvGraphicFramePr>
            <a:graphicFrameLocks noGrp="1"/>
          </p:cNvGraphicFramePr>
          <p:nvPr>
            <p:extLst>
              <p:ext uri="{D42A27DB-BD31-4B8C-83A1-F6EECF244321}">
                <p14:modId xmlns:p14="http://schemas.microsoft.com/office/powerpoint/2010/main" val="1248526245"/>
              </p:ext>
            </p:extLst>
          </p:nvPr>
        </p:nvGraphicFramePr>
        <p:xfrm>
          <a:off x="457200" y="990600"/>
          <a:ext cx="11277600" cy="324612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8534400">
                  <a:extLst>
                    <a:ext uri="{9D8B030D-6E8A-4147-A177-3AD203B41FA5}">
                      <a16:colId xmlns:a16="http://schemas.microsoft.com/office/drawing/2014/main" val="20001"/>
                    </a:ext>
                  </a:extLst>
                </a:gridCol>
              </a:tblGrid>
              <a:tr h="685800">
                <a:tc>
                  <a:txBody>
                    <a:bodyPr/>
                    <a:lstStyle/>
                    <a:p>
                      <a:pPr algn="ctr"/>
                      <a:r>
                        <a:rPr lang="es-MX" sz="1800" b="1">
                          <a:solidFill>
                            <a:srgbClr val="FFFFFF"/>
                          </a:solidFill>
                          <a:latin typeface="Times New Roman" panose="02020603050405020304" pitchFamily="18" charset="0"/>
                          <a:cs typeface="Times New Roman" panose="02020603050405020304" pitchFamily="18" charset="0"/>
                        </a:rPr>
                        <a:t>Tema</a:t>
                      </a:r>
                    </a:p>
                  </a:txBody>
                  <a:tcPr>
                    <a:solidFill>
                      <a:srgbClr val="1F3864"/>
                    </a:solidFill>
                  </a:tcPr>
                </a:tc>
                <a:tc>
                  <a:txBody>
                    <a:bodyPr/>
                    <a:lstStyle/>
                    <a:p>
                      <a:pPr algn="ctr"/>
                      <a:r>
                        <a:rPr lang="es-MX" sz="1800" b="1">
                          <a:solidFill>
                            <a:srgbClr val="FFFFFF"/>
                          </a:solidFill>
                          <a:latin typeface="Times New Roman" panose="02020603050405020304" pitchFamily="18" charset="0"/>
                          <a:cs typeface="Times New Roman" panose="02020603050405020304" pitchFamily="18" charset="0"/>
                        </a:rPr>
                        <a:t>Descripción</a:t>
                      </a:r>
                    </a:p>
                  </a:txBody>
                  <a:tcPr>
                    <a:solidFill>
                      <a:srgbClr val="1F3864"/>
                    </a:solidFill>
                  </a:tcPr>
                </a:tc>
                <a:extLst>
                  <a:ext uri="{0D108BD9-81ED-4DB2-BD59-A6C34878D82A}">
                    <a16:rowId xmlns:a16="http://schemas.microsoft.com/office/drawing/2014/main" val="10000"/>
                  </a:ext>
                </a:extLst>
              </a:tr>
              <a:tr h="548640">
                <a:tc>
                  <a:txBody>
                    <a:bodyPr/>
                    <a:lstStyle/>
                    <a:p>
                      <a:pPr algn="l"/>
                      <a:r>
                        <a:rPr lang="es-MX" sz="1800" b="1">
                          <a:solidFill>
                            <a:srgbClr val="1F3864"/>
                          </a:solidFill>
                          <a:latin typeface="Times New Roman" panose="02020603050405020304" pitchFamily="18" charset="0"/>
                          <a:cs typeface="Times New Roman" panose="02020603050405020304" pitchFamily="18" charset="0"/>
                        </a:rPr>
                        <a:t>Origen de la reflexión de Fanon</a:t>
                      </a:r>
                    </a:p>
                  </a:txBody>
                  <a:tcPr>
                    <a:solidFill>
                      <a:srgbClr val="D6E4F0"/>
                    </a:solidFill>
                  </a:tcPr>
                </a:tc>
                <a:tc>
                  <a:txBody>
                    <a:bodyPr/>
                    <a:lstStyle/>
                    <a:p>
                      <a:pPr algn="just"/>
                      <a:r>
                        <a:rPr lang="es-MX" sz="1800">
                          <a:solidFill>
                            <a:srgbClr val="000000"/>
                          </a:solidFill>
                          <a:latin typeface="Times New Roman" panose="02020603050405020304" pitchFamily="18" charset="0"/>
                          <a:cs typeface="Times New Roman" panose="02020603050405020304" pitchFamily="18" charset="0"/>
                        </a:rPr>
                        <a:t>Fanon, originario de las Antillas, basó su reflexión crítica en la historia de su pueblo, la esclavitud y su relación con Francia.</a:t>
                      </a:r>
                    </a:p>
                  </a:txBody>
                  <a:tcPr>
                    <a:solidFill>
                      <a:srgbClr val="D6E4F0"/>
                    </a:solidFill>
                  </a:tcPr>
                </a:tc>
                <a:extLst>
                  <a:ext uri="{0D108BD9-81ED-4DB2-BD59-A6C34878D82A}">
                    <a16:rowId xmlns:a16="http://schemas.microsoft.com/office/drawing/2014/main" val="10001"/>
                  </a:ext>
                </a:extLst>
              </a:tr>
              <a:tr h="548640">
                <a:tc>
                  <a:txBody>
                    <a:bodyPr/>
                    <a:lstStyle/>
                    <a:p>
                      <a:pPr algn="l"/>
                      <a:r>
                        <a:rPr lang="es-MX" sz="1800" b="1">
                          <a:solidFill>
                            <a:srgbClr val="1F3864"/>
                          </a:solidFill>
                          <a:latin typeface="Times New Roman" panose="02020603050405020304" pitchFamily="18" charset="0"/>
                          <a:cs typeface="Times New Roman" panose="02020603050405020304" pitchFamily="18" charset="0"/>
                        </a:rPr>
                        <a:t>Política de asimilación francesa</a:t>
                      </a:r>
                    </a:p>
                  </a:txBody>
                  <a:tcPr>
                    <a:solidFill>
                      <a:srgbClr val="FFFFFF"/>
                    </a:solidFill>
                  </a:tcPr>
                </a:tc>
                <a:tc>
                  <a:txBody>
                    <a:bodyPr/>
                    <a:lstStyle/>
                    <a:p>
                      <a:pPr algn="just"/>
                      <a:r>
                        <a:rPr lang="es-MX" sz="1800">
                          <a:solidFill>
                            <a:srgbClr val="000000"/>
                          </a:solidFill>
                          <a:latin typeface="Times New Roman" panose="02020603050405020304" pitchFamily="18" charset="0"/>
                          <a:cs typeface="Times New Roman" panose="02020603050405020304" pitchFamily="18" charset="0"/>
                        </a:rPr>
                        <a:t>La política de asimilación emprendida por Francia en las Antillas, Guyana y Reunión después de la Segunda Guerra Mundial fue central en la dinámica colonial.</a:t>
                      </a:r>
                    </a:p>
                  </a:txBody>
                  <a:tcPr>
                    <a:solidFill>
                      <a:srgbClr val="FFFFFF"/>
                    </a:solidFill>
                  </a:tcPr>
                </a:tc>
                <a:extLst>
                  <a:ext uri="{0D108BD9-81ED-4DB2-BD59-A6C34878D82A}">
                    <a16:rowId xmlns:a16="http://schemas.microsoft.com/office/drawing/2014/main" val="10002"/>
                  </a:ext>
                </a:extLst>
              </a:tr>
              <a:tr h="548640">
                <a:tc>
                  <a:txBody>
                    <a:bodyPr/>
                    <a:lstStyle/>
                    <a:p>
                      <a:pPr algn="l"/>
                      <a:r>
                        <a:rPr lang="es-MX" sz="1800" b="1">
                          <a:solidFill>
                            <a:srgbClr val="1F3864"/>
                          </a:solidFill>
                          <a:latin typeface="Times New Roman" panose="02020603050405020304" pitchFamily="18" charset="0"/>
                          <a:cs typeface="Times New Roman" panose="02020603050405020304" pitchFamily="18" charset="0"/>
                        </a:rPr>
                        <a:t>Colonialismo comparado</a:t>
                      </a:r>
                    </a:p>
                  </a:txBody>
                  <a:tcPr>
                    <a:solidFill>
                      <a:srgbClr val="D6E4F0"/>
                    </a:solidFill>
                  </a:tcPr>
                </a:tc>
                <a:tc>
                  <a:txBody>
                    <a:bodyPr/>
                    <a:lstStyle/>
                    <a:p>
                      <a:pPr algn="just"/>
                      <a:r>
                        <a:rPr lang="es-MX" sz="1800">
                          <a:solidFill>
                            <a:srgbClr val="000000"/>
                          </a:solidFill>
                          <a:latin typeface="Times New Roman" panose="02020603050405020304" pitchFamily="18" charset="0"/>
                          <a:cs typeface="Times New Roman" panose="02020603050405020304" pitchFamily="18" charset="0"/>
                        </a:rPr>
                        <a:t>La relación de Francia con sus colonias esclavistas difiere de la de Gran Bretaña y Estados Unidos con sus territorios esclavistas.</a:t>
                      </a:r>
                    </a:p>
                  </a:txBody>
                  <a:tcPr>
                    <a:solidFill>
                      <a:srgbClr val="D6E4F0"/>
                    </a:solidFill>
                  </a:tcPr>
                </a:tc>
                <a:extLst>
                  <a:ext uri="{0D108BD9-81ED-4DB2-BD59-A6C34878D82A}">
                    <a16:rowId xmlns:a16="http://schemas.microsoft.com/office/drawing/2014/main" val="10003"/>
                  </a:ext>
                </a:extLst>
              </a:tr>
              <a:tr h="548640">
                <a:tc>
                  <a:txBody>
                    <a:bodyPr/>
                    <a:lstStyle/>
                    <a:p>
                      <a:pPr algn="l"/>
                      <a:r>
                        <a:rPr lang="es-MX" sz="1800" b="1">
                          <a:solidFill>
                            <a:srgbClr val="1F3864"/>
                          </a:solidFill>
                          <a:latin typeface="Times New Roman" panose="02020603050405020304" pitchFamily="18" charset="0"/>
                          <a:cs typeface="Times New Roman" panose="02020603050405020304" pitchFamily="18" charset="0"/>
                        </a:rPr>
                        <a:t>Revolución de Santo Domingo</a:t>
                      </a:r>
                    </a:p>
                  </a:txBody>
                  <a:tcPr>
                    <a:solidFill>
                      <a:srgbClr val="FFFFFF"/>
                    </a:solidFill>
                  </a:tcPr>
                </a:tc>
                <a:tc>
                  <a:txBody>
                    <a:bodyPr/>
                    <a:lstStyle/>
                    <a:p>
                      <a:pPr algn="just"/>
                      <a:r>
                        <a:rPr lang="es-MX" sz="1800">
                          <a:solidFill>
                            <a:srgbClr val="000000"/>
                          </a:solidFill>
                          <a:latin typeface="Times New Roman" panose="02020603050405020304" pitchFamily="18" charset="0"/>
                          <a:cs typeface="Times New Roman" panose="02020603050405020304" pitchFamily="18" charset="0"/>
                        </a:rPr>
                        <a:t>La única revolución social auténtica en América fue la de los esclavos en Santo Domingo (Haití), quienes lograron su libertad por sí mismos.</a:t>
                      </a:r>
                    </a:p>
                  </a:txBody>
                  <a:tcPr>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96278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23E39-4810-C3F0-879E-9BE3BF7E4D23}"/>
            </a:ext>
          </a:extLst>
        </p:cNvPr>
        <p:cNvGrpSpPr/>
        <p:nvPr/>
      </p:nvGrpSpPr>
      <p:grpSpPr>
        <a:xfrm>
          <a:off x="0" y="0"/>
          <a:ext cx="0" cy="0"/>
          <a:chOff x="0" y="0"/>
          <a:chExt cx="0" cy="0"/>
        </a:xfrm>
      </p:grpSpPr>
      <p:sp>
        <p:nvSpPr>
          <p:cNvPr id="7" name="Title 1"/>
          <p:cNvSpPr>
            <a:spLocks noGrp="1"/>
          </p:cNvSpPr>
          <p:nvPr>
            <p:ph type="title"/>
          </p:nvPr>
        </p:nvSpPr>
        <p:spPr>
          <a:xfrm>
            <a:off x="457200" y="152400"/>
            <a:ext cx="11277600" cy="685800"/>
          </a:xfrm>
        </p:spPr>
        <p:txBody>
          <a:bodyPr>
            <a:normAutofit/>
          </a:bodyPr>
          <a:lstStyle/>
          <a:p>
            <a:pPr algn="l"/>
            <a:r>
              <a:rPr lang="es-MX" sz="2800" b="1">
                <a:latin typeface="Times New Roman" panose="02020603050405020304" pitchFamily="18" charset="0"/>
                <a:cs typeface="Times New Roman" panose="02020603050405020304" pitchFamily="18" charset="0"/>
              </a:rPr>
              <a:t>Revoluciones, lucha anticolonial y asimilación</a:t>
            </a:r>
          </a:p>
        </p:txBody>
      </p:sp>
      <p:graphicFrame>
        <p:nvGraphicFramePr>
          <p:cNvPr id="20" name="Table 2"/>
          <p:cNvGraphicFramePr>
            <a:graphicFrameLocks noGrp="1"/>
          </p:cNvGraphicFramePr>
          <p:nvPr>
            <p:extLst>
              <p:ext uri="{D42A27DB-BD31-4B8C-83A1-F6EECF244321}">
                <p14:modId xmlns:p14="http://schemas.microsoft.com/office/powerpoint/2010/main" val="159227043"/>
              </p:ext>
            </p:extLst>
          </p:nvPr>
        </p:nvGraphicFramePr>
        <p:xfrm>
          <a:off x="457200" y="990600"/>
          <a:ext cx="11277600" cy="43434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8534400">
                  <a:extLst>
                    <a:ext uri="{9D8B030D-6E8A-4147-A177-3AD203B41FA5}">
                      <a16:colId xmlns:a16="http://schemas.microsoft.com/office/drawing/2014/main" val="20001"/>
                    </a:ext>
                  </a:extLst>
                </a:gridCol>
              </a:tblGrid>
              <a:tr h="685800">
                <a:tc>
                  <a:txBody>
                    <a:bodyPr/>
                    <a:lstStyle/>
                    <a:p>
                      <a:pPr algn="ctr"/>
                      <a:r>
                        <a:rPr lang="es-MX" sz="1800" b="1">
                          <a:solidFill>
                            <a:srgbClr val="FFFFFF"/>
                          </a:solidFill>
                          <a:latin typeface="Times New Roman" panose="02020603050405020304" pitchFamily="18" charset="0"/>
                          <a:cs typeface="Times New Roman" panose="02020603050405020304" pitchFamily="18" charset="0"/>
                        </a:rPr>
                        <a:t>Tema</a:t>
                      </a:r>
                    </a:p>
                  </a:txBody>
                  <a:tcPr>
                    <a:solidFill>
                      <a:srgbClr val="1F3864"/>
                    </a:solidFill>
                  </a:tcPr>
                </a:tc>
                <a:tc>
                  <a:txBody>
                    <a:bodyPr/>
                    <a:lstStyle/>
                    <a:p>
                      <a:pPr algn="ctr"/>
                      <a:r>
                        <a:rPr lang="es-MX" sz="1800" b="1">
                          <a:solidFill>
                            <a:srgbClr val="FFFFFF"/>
                          </a:solidFill>
                          <a:latin typeface="Times New Roman" panose="02020603050405020304" pitchFamily="18" charset="0"/>
                          <a:cs typeface="Times New Roman" panose="02020603050405020304" pitchFamily="18" charset="0"/>
                        </a:rPr>
                        <a:t>Descripción</a:t>
                      </a:r>
                    </a:p>
                  </a:txBody>
                  <a:tcPr>
                    <a:solidFill>
                      <a:srgbClr val="1F3864"/>
                    </a:solidFill>
                  </a:tcPr>
                </a:tc>
                <a:extLst>
                  <a:ext uri="{0D108BD9-81ED-4DB2-BD59-A6C34878D82A}">
                    <a16:rowId xmlns:a16="http://schemas.microsoft.com/office/drawing/2014/main" val="10000"/>
                  </a:ext>
                </a:extLst>
              </a:tr>
              <a:tr h="548640">
                <a:tc>
                  <a:txBody>
                    <a:bodyPr/>
                    <a:lstStyle/>
                    <a:p>
                      <a:pPr algn="l"/>
                      <a:r>
                        <a:rPr lang="es-MX" sz="1800" b="1">
                          <a:solidFill>
                            <a:srgbClr val="1F3864"/>
                          </a:solidFill>
                          <a:latin typeface="Times New Roman" panose="02020603050405020304" pitchFamily="18" charset="0"/>
                          <a:cs typeface="Times New Roman" panose="02020603050405020304" pitchFamily="18" charset="0"/>
                        </a:rPr>
                        <a:t>Revoluciones americanas del siglo XVIII</a:t>
                      </a:r>
                    </a:p>
                  </a:txBody>
                  <a:tcPr>
                    <a:solidFill>
                      <a:srgbClr val="D6E4F0"/>
                    </a:solidFill>
                  </a:tcPr>
                </a:tc>
                <a:tc>
                  <a:txBody>
                    <a:bodyPr/>
                    <a:lstStyle/>
                    <a:p>
                      <a:pPr algn="just"/>
                      <a:r>
                        <a:rPr lang="es-MX" sz="1800">
                          <a:solidFill>
                            <a:srgbClr val="000000"/>
                          </a:solidFill>
                          <a:latin typeface="Times New Roman" panose="02020603050405020304" pitchFamily="18" charset="0"/>
                          <a:cs typeface="Times New Roman" panose="02020603050405020304" pitchFamily="18" charset="0"/>
                        </a:rPr>
                        <a:t>Las revoluciones americanas del siglo XVIII y las colonias españolas fueron movimientos de las élites locales para liberarse de tributos, sin cambiar la explotación de esclavos y pueblos conquistados.</a:t>
                      </a:r>
                    </a:p>
                  </a:txBody>
                  <a:tcPr>
                    <a:solidFill>
                      <a:srgbClr val="D6E4F0"/>
                    </a:solidFill>
                  </a:tcPr>
                </a:tc>
                <a:extLst>
                  <a:ext uri="{0D108BD9-81ED-4DB2-BD59-A6C34878D82A}">
                    <a16:rowId xmlns:a16="http://schemas.microsoft.com/office/drawing/2014/main" val="10001"/>
                  </a:ext>
                </a:extLst>
              </a:tr>
              <a:tr h="548640">
                <a:tc>
                  <a:txBody>
                    <a:bodyPr/>
                    <a:lstStyle/>
                    <a:p>
                      <a:pPr algn="l"/>
                      <a:r>
                        <a:rPr lang="es-MX" sz="1800" b="1">
                          <a:solidFill>
                            <a:srgbClr val="1F3864"/>
                          </a:solidFill>
                          <a:latin typeface="Times New Roman" panose="02020603050405020304" pitchFamily="18" charset="0"/>
                          <a:cs typeface="Times New Roman" panose="02020603050405020304" pitchFamily="18" charset="0"/>
                        </a:rPr>
                        <a:t>Revolución francesa y esclavitud</a:t>
                      </a:r>
                    </a:p>
                  </a:txBody>
                  <a:tcPr>
                    <a:solidFill>
                      <a:srgbClr val="FFFFFF"/>
                    </a:solidFill>
                  </a:tcPr>
                </a:tc>
                <a:tc>
                  <a:txBody>
                    <a:bodyPr/>
                    <a:lstStyle/>
                    <a:p>
                      <a:pPr algn="just"/>
                      <a:r>
                        <a:rPr lang="es-MX" sz="1800">
                          <a:solidFill>
                            <a:srgbClr val="000000"/>
                          </a:solidFill>
                          <a:latin typeface="Times New Roman" panose="02020603050405020304" pitchFamily="18" charset="0"/>
                          <a:cs typeface="Times New Roman" panose="02020603050405020304" pitchFamily="18" charset="0"/>
                        </a:rPr>
                        <a:t>La Revolución francesa simpatizó con la revolución de los esclavos, aunque los colonos antillanos no aceptaron esta visión; la esclavitud fue restablecida y abolida nuevamente en 1848, pero el estatus colonial persistió hasta 1945.</a:t>
                      </a:r>
                    </a:p>
                  </a:txBody>
                  <a:tcPr>
                    <a:solidFill>
                      <a:srgbClr val="FFFFFF"/>
                    </a:solidFill>
                  </a:tcPr>
                </a:tc>
                <a:extLst>
                  <a:ext uri="{0D108BD9-81ED-4DB2-BD59-A6C34878D82A}">
                    <a16:rowId xmlns:a16="http://schemas.microsoft.com/office/drawing/2014/main" val="10002"/>
                  </a:ext>
                </a:extLst>
              </a:tr>
              <a:tr h="548640">
                <a:tc>
                  <a:txBody>
                    <a:bodyPr/>
                    <a:lstStyle/>
                    <a:p>
                      <a:pPr algn="l"/>
                      <a:r>
                        <a:rPr lang="es-MX" sz="1800" b="1">
                          <a:solidFill>
                            <a:srgbClr val="1F3864"/>
                          </a:solidFill>
                          <a:latin typeface="Times New Roman" panose="02020603050405020304" pitchFamily="18" charset="0"/>
                          <a:cs typeface="Times New Roman" panose="02020603050405020304" pitchFamily="18" charset="0"/>
                        </a:rPr>
                        <a:t>Lucha anticolonialista (1946-1950)</a:t>
                      </a:r>
                    </a:p>
                  </a:txBody>
                  <a:tcPr>
                    <a:solidFill>
                      <a:srgbClr val="D6E4F0"/>
                    </a:solidFill>
                  </a:tcPr>
                </a:tc>
                <a:tc>
                  <a:txBody>
                    <a:bodyPr/>
                    <a:lstStyle/>
                    <a:p>
                      <a:pPr algn="just"/>
                      <a:r>
                        <a:rPr lang="es-MX" sz="1800">
                          <a:solidFill>
                            <a:srgbClr val="000000"/>
                          </a:solidFill>
                          <a:latin typeface="Times New Roman" panose="02020603050405020304" pitchFamily="18" charset="0"/>
                          <a:cs typeface="Times New Roman" panose="02020603050405020304" pitchFamily="18" charset="0"/>
                        </a:rPr>
                        <a:t>Entre 1946 y 1950, la lucha anticolonialista enfrentó opciones complejas: independencia, asimilación o una unión multinacional con Francia; los partidos comunistas apoyaron la asimilación.</a:t>
                      </a:r>
                    </a:p>
                  </a:txBody>
                  <a:tcPr>
                    <a:solidFill>
                      <a:srgbClr val="D6E4F0"/>
                    </a:solidFill>
                  </a:tcPr>
                </a:tc>
                <a:extLst>
                  <a:ext uri="{0D108BD9-81ED-4DB2-BD59-A6C34878D82A}">
                    <a16:rowId xmlns:a16="http://schemas.microsoft.com/office/drawing/2014/main" val="10003"/>
                  </a:ext>
                </a:extLst>
              </a:tr>
              <a:tr h="548640">
                <a:tc>
                  <a:txBody>
                    <a:bodyPr/>
                    <a:lstStyle/>
                    <a:p>
                      <a:pPr algn="l"/>
                      <a:r>
                        <a:rPr lang="es-MX" sz="1800" b="1">
                          <a:solidFill>
                            <a:srgbClr val="1F3864"/>
                          </a:solidFill>
                          <a:latin typeface="Times New Roman" panose="02020603050405020304" pitchFamily="18" charset="0"/>
                          <a:cs typeface="Times New Roman" panose="02020603050405020304" pitchFamily="18" charset="0"/>
                        </a:rPr>
                        <a:t>Dependencia por asimilación</a:t>
                      </a:r>
                    </a:p>
                  </a:txBody>
                  <a:tcPr>
                    <a:solidFill>
                      <a:srgbClr val="FFFFFF"/>
                    </a:solidFill>
                  </a:tcPr>
                </a:tc>
                <a:tc>
                  <a:txBody>
                    <a:bodyPr/>
                    <a:lstStyle/>
                    <a:p>
                      <a:pPr algn="just"/>
                      <a:r>
                        <a:rPr lang="es-MX" sz="1800">
                          <a:solidFill>
                            <a:srgbClr val="000000"/>
                          </a:solidFill>
                          <a:latin typeface="Times New Roman" panose="02020603050405020304" pitchFamily="18" charset="0"/>
                          <a:cs typeface="Times New Roman" panose="02020603050405020304" pitchFamily="18" charset="0"/>
                        </a:rPr>
                        <a:t>La asimilación ha generado una dependencia económica y social tal que dificulta la independencia de las Antillas y Reunión, haciendo que su vínculo con Francia sea casi inseparable.</a:t>
                      </a:r>
                    </a:p>
                  </a:txBody>
                  <a:tcPr>
                    <a:solidFill>
                      <a:srgbClr val="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96278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3EF39-061D-5A5C-1221-74331BE6A3BD}"/>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2C227DD6-2DC1-A28E-ECB5-53725BBF08C4}"/>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AAA4040E-1DD4-B07D-EF52-54403FB564F2}"/>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1. Análisis de la violencia colonial</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17D8276-E58B-5408-812F-3B4A8FBD882E}"/>
              </a:ext>
            </a:extLst>
          </p:cNvPr>
          <p:cNvSpPr txBox="1"/>
          <p:nvPr/>
        </p:nvSpPr>
        <p:spPr>
          <a:xfrm>
            <a:off x="186628" y="766732"/>
            <a:ext cx="11818743" cy="5324535"/>
          </a:xfrm>
          <a:prstGeom prst="rect">
            <a:avLst/>
          </a:prstGeom>
          <a:solidFill>
            <a:srgbClr val="FFC000"/>
          </a:solidFill>
        </p:spPr>
        <p:txBody>
          <a:bodyPr wrap="square" rtlCol="0">
            <a:spAutoFit/>
          </a:bodyPr>
          <a:lstStyle/>
          <a:p>
            <a:pPr marL="571500" indent="-571500" algn="just" rtl="0" eaLnBrk="1" latinLnBrk="0" hangingPunct="1">
              <a:buFont typeface="+mj-lt"/>
              <a:buAutoNum type="arabicPeriod"/>
            </a:pPr>
            <a:r>
              <a:rPr lang="es-MX" sz="2400" b="1" u="sng">
                <a:solidFill>
                  <a:srgbClr val="000000"/>
                </a:solidFill>
                <a:effectLst/>
                <a:latin typeface="Times New Roman" panose="02020603050405020304" pitchFamily="18" charset="0"/>
                <a:cs typeface="Times New Roman" panose="02020603050405020304" pitchFamily="18" charset="0"/>
              </a:rPr>
              <a:t>Replanteamiento integral de la situación colonial</a:t>
            </a:r>
            <a:r>
              <a:rPr lang="es-MX" sz="2400">
                <a:solidFill>
                  <a:srgbClr val="000000"/>
                </a:solidFill>
                <a:effectLst/>
                <a:latin typeface="Times New Roman" panose="02020603050405020304" pitchFamily="18" charset="0"/>
                <a:cs typeface="Times New Roman" panose="02020603050405020304" pitchFamily="18" charset="0"/>
              </a:rPr>
              <a:t>: La descolonización implica una revisión profunda de la estructura colonial, reflejando la idea de que "los últimos serán los primeros", es decir, quienes estuvieron oprimidos pasan a ocupar un lugar protagonista.</a:t>
            </a:r>
          </a:p>
          <a:p>
            <a:pPr marL="571500" indent="-571500" algn="just" rtl="0" eaLnBrk="1" latinLnBrk="0" hangingPunct="1">
              <a:buFont typeface="+mj-lt"/>
              <a:buAutoNum type="arabicPeriod"/>
            </a:pPr>
            <a:endParaRPr lang="es-MX" sz="2400">
              <a:solidFill>
                <a:srgbClr val="000000"/>
              </a:solidFill>
              <a:effectLst/>
              <a:latin typeface="Times New Roman" panose="02020603050405020304" pitchFamily="18" charset="0"/>
              <a:cs typeface="Times New Roman" panose="02020603050405020304" pitchFamily="18" charset="0"/>
            </a:endParaRPr>
          </a:p>
          <a:p>
            <a:pPr marL="571500" indent="-571500" algn="just" rtl="0" eaLnBrk="1" latinLnBrk="0" hangingPunct="1">
              <a:buFont typeface="+mj-lt"/>
              <a:buAutoNum type="arabicPeriod"/>
            </a:pPr>
            <a:r>
              <a:rPr lang="es-MX" sz="2400" b="1" u="sng">
                <a:solidFill>
                  <a:srgbClr val="000000"/>
                </a:solidFill>
                <a:effectLst/>
                <a:latin typeface="Times New Roman" panose="02020603050405020304" pitchFamily="18" charset="0"/>
                <a:cs typeface="Times New Roman" panose="02020603050405020304" pitchFamily="18" charset="0"/>
              </a:rPr>
              <a:t>Confrontación y uso de la violencia: </a:t>
            </a:r>
            <a:r>
              <a:rPr lang="es-MX" sz="2400">
                <a:solidFill>
                  <a:srgbClr val="000000"/>
                </a:solidFill>
                <a:effectLst/>
                <a:latin typeface="Times New Roman" panose="02020603050405020304" pitchFamily="18" charset="0"/>
                <a:cs typeface="Times New Roman" panose="02020603050405020304" pitchFamily="18" charset="0"/>
              </a:rPr>
              <a:t>El proceso de descolonización no ocurre de manera pacífica, sino que requiere un enfrentamiento decisivo entre colonizadores y colonizados, donde todos los medios, incluida la violencia, pueden ser utilizados para transformar el orden social.</a:t>
            </a:r>
          </a:p>
          <a:p>
            <a:pPr marL="571500" indent="-571500" algn="just" rtl="0" eaLnBrk="1" latinLnBrk="0" hangingPunct="1">
              <a:buFont typeface="+mj-lt"/>
              <a:buAutoNum type="arabicPeriod"/>
            </a:pPr>
            <a:endParaRPr lang="es-MX" sz="2400">
              <a:solidFill>
                <a:srgbClr val="000000"/>
              </a:solidFill>
              <a:effectLst/>
              <a:latin typeface="Times New Roman" panose="02020603050405020304" pitchFamily="18" charset="0"/>
              <a:cs typeface="Times New Roman" panose="02020603050405020304" pitchFamily="18" charset="0"/>
            </a:endParaRPr>
          </a:p>
          <a:p>
            <a:pPr marL="571500" indent="-571500" algn="just" rtl="0" eaLnBrk="1" latinLnBrk="0" hangingPunct="1">
              <a:buFont typeface="+mj-lt"/>
              <a:buAutoNum type="arabicPeriod"/>
            </a:pPr>
            <a:r>
              <a:rPr lang="es-MX" sz="2400" b="1" u="sng">
                <a:solidFill>
                  <a:srgbClr val="000000"/>
                </a:solidFill>
                <a:effectLst/>
                <a:latin typeface="Times New Roman" panose="02020603050405020304" pitchFamily="18" charset="0"/>
                <a:cs typeface="Times New Roman" panose="02020603050405020304" pitchFamily="18" charset="0"/>
              </a:rPr>
              <a:t>Determinación para superar obstáculos: </a:t>
            </a:r>
            <a:r>
              <a:rPr lang="es-MX" sz="2400">
                <a:solidFill>
                  <a:srgbClr val="000000"/>
                </a:solidFill>
                <a:effectLst/>
                <a:latin typeface="Times New Roman" panose="02020603050405020304" pitchFamily="18" charset="0"/>
                <a:cs typeface="Times New Roman" panose="02020603050405020304" pitchFamily="18" charset="0"/>
              </a:rPr>
              <a:t>Desorganizar una sociedad colonial exige una voluntad firme desde el inicio para superar cualquier obstáculo, pues el colonizado que decide emprender este camino debe estar preparado para enfrentar resistencias y dificultades.</a:t>
            </a:r>
          </a:p>
          <a:p>
            <a:pPr marL="0" algn="just" rtl="0" eaLnBrk="1" latinLnBrk="0" hangingPunct="1"/>
            <a:endParaRPr lang="es-MX" sz="280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0052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9530D-1CC1-70FA-D139-CDC28523A9F1}"/>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924C195-9D0A-6930-051D-EEDD5FB94205}"/>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06AF11E9-E792-F9D5-634B-859B3E780E8A}"/>
              </a:ext>
            </a:extLst>
          </p:cNvPr>
          <p:cNvSpPr>
            <a:spLocks noGrp="1"/>
          </p:cNvSpPr>
          <p:nvPr>
            <p:ph type="title"/>
          </p:nvPr>
        </p:nvSpPr>
        <p:spPr>
          <a:xfrm>
            <a:off x="302923" y="168031"/>
            <a:ext cx="11112537"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1. Análisis de la violencia colonial</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9523CBE-C964-C539-0642-2DA30E25691A}"/>
              </a:ext>
            </a:extLst>
          </p:cNvPr>
          <p:cNvSpPr txBox="1"/>
          <p:nvPr/>
        </p:nvSpPr>
        <p:spPr>
          <a:xfrm>
            <a:off x="186628" y="766732"/>
            <a:ext cx="11818743" cy="5909310"/>
          </a:xfrm>
          <a:prstGeom prst="rect">
            <a:avLst/>
          </a:prstGeom>
          <a:solidFill>
            <a:srgbClr val="FFC000"/>
          </a:solidFill>
        </p:spPr>
        <p:txBody>
          <a:bodyPr wrap="square" rtlCol="0">
            <a:spAutoFit/>
          </a:bodyPr>
          <a:lstStyle/>
          <a:p>
            <a:pPr marL="342900" indent="-342900" algn="just" rtl="0" eaLnBrk="1" latinLnBrk="0" hangingPunct="1">
              <a:buFont typeface="+mj-lt"/>
              <a:buAutoNum type="arabicPeriod"/>
            </a:pPr>
            <a:r>
              <a:rPr lang="es-MX" sz="2100" b="1" u="sng">
                <a:solidFill>
                  <a:srgbClr val="000000"/>
                </a:solidFill>
                <a:effectLst/>
                <a:latin typeface="Times New Roman" panose="02020603050405020304" pitchFamily="18" charset="0"/>
                <a:cs typeface="Times New Roman" panose="02020603050405020304" pitchFamily="18" charset="0"/>
              </a:rPr>
              <a:t>Vigilancia y culpa impuesta: </a:t>
            </a:r>
            <a:r>
              <a:rPr lang="es-MX" sz="2100">
                <a:solidFill>
                  <a:srgbClr val="000000"/>
                </a:solidFill>
                <a:effectLst/>
                <a:latin typeface="Times New Roman" panose="02020603050405020304" pitchFamily="18" charset="0"/>
                <a:cs typeface="Times New Roman" panose="02020603050405020304" pitchFamily="18" charset="0"/>
              </a:rPr>
              <a:t>La experiencia del colonizado está marcada por una constante vigilancia y una culpa impuesta, resultado de un sistema colonial que lo hace sentirse siempre inferior y amenazado. Sin embargo, esa inferiorización no logra convertirlo en alguien convencido de su propia inferioridad; en lo más profundo, mantiene una actitud de resistencia latente, esperando el momento oportuno para revertir la situación.</a:t>
            </a:r>
          </a:p>
          <a:p>
            <a:pPr marL="342900" indent="-342900" algn="just" rtl="0" eaLnBrk="1" latinLnBrk="0" hangingPunct="1">
              <a:buFont typeface="+mj-lt"/>
              <a:buAutoNum type="arabicPeriod"/>
            </a:pPr>
            <a:endParaRPr lang="es-MX" sz="2100">
              <a:solidFill>
                <a:srgbClr val="000000"/>
              </a:solidFill>
              <a:effectLst/>
              <a:latin typeface="Times New Roman" panose="02020603050405020304" pitchFamily="18" charset="0"/>
              <a:cs typeface="Times New Roman" panose="02020603050405020304" pitchFamily="18" charset="0"/>
            </a:endParaRPr>
          </a:p>
          <a:p>
            <a:pPr marL="342900" indent="-342900" algn="just" rtl="0" eaLnBrk="1" latinLnBrk="0" hangingPunct="1">
              <a:buFont typeface="+mj-lt"/>
              <a:buAutoNum type="arabicPeriod"/>
            </a:pPr>
            <a:r>
              <a:rPr lang="es-MX" sz="2100" b="1" u="sng">
                <a:solidFill>
                  <a:srgbClr val="000000"/>
                </a:solidFill>
                <a:effectLst/>
                <a:latin typeface="Times New Roman" panose="02020603050405020304" pitchFamily="18" charset="0"/>
                <a:cs typeface="Times New Roman" panose="02020603050405020304" pitchFamily="18" charset="0"/>
              </a:rPr>
              <a:t>Dominio, tensión y violencia contenida </a:t>
            </a:r>
            <a:r>
              <a:rPr lang="es-MX" sz="2100">
                <a:solidFill>
                  <a:srgbClr val="000000"/>
                </a:solidFill>
                <a:effectLst/>
                <a:latin typeface="Times New Roman" panose="02020603050405020304" pitchFamily="18" charset="0"/>
                <a:cs typeface="Times New Roman" panose="02020603050405020304" pitchFamily="18" charset="0"/>
              </a:rPr>
              <a:t>:El sistema colonial utiliza símbolos y violencia para mantener el dominio y la tensión permanente en el colonizado. Esta presión genera un estado muscular y emocional de alerta, donde la confrontación es inevitable y la relación de fuerzas se basa en el número versus el poder, lo que alimenta una rabia contenida que solo se libera en estallidos violentos dentro de la propia comunidad.</a:t>
            </a:r>
          </a:p>
          <a:p>
            <a:pPr marL="342900" indent="-342900" algn="just" rtl="0" eaLnBrk="1" latinLnBrk="0" hangingPunct="1">
              <a:buFont typeface="+mj-lt"/>
              <a:buAutoNum type="arabicPeriod"/>
            </a:pPr>
            <a:endParaRPr lang="es-MX" sz="2100">
              <a:solidFill>
                <a:srgbClr val="000000"/>
              </a:solidFill>
              <a:effectLst/>
              <a:latin typeface="Times New Roman" panose="02020603050405020304" pitchFamily="18" charset="0"/>
              <a:cs typeface="Times New Roman" panose="02020603050405020304" pitchFamily="18" charset="0"/>
            </a:endParaRPr>
          </a:p>
          <a:p>
            <a:pPr marL="342900" indent="-342900" algn="just" rtl="0" eaLnBrk="1" latinLnBrk="0" hangingPunct="1">
              <a:buFont typeface="+mj-lt"/>
              <a:buAutoNum type="arabicPeriod"/>
            </a:pPr>
            <a:r>
              <a:rPr lang="es-MX" sz="2100" b="1" u="sng">
                <a:solidFill>
                  <a:srgbClr val="000000"/>
                </a:solidFill>
                <a:effectLst/>
                <a:latin typeface="Times New Roman" panose="02020603050405020304" pitchFamily="18" charset="0"/>
                <a:cs typeface="Times New Roman" panose="02020603050405020304" pitchFamily="18" charset="0"/>
              </a:rPr>
              <a:t>Conflicto interno y defensa de la personalidad: </a:t>
            </a:r>
            <a:r>
              <a:rPr lang="es-MX" sz="2100">
                <a:solidFill>
                  <a:srgbClr val="000000"/>
                </a:solidFill>
                <a:effectLst/>
                <a:latin typeface="Times New Roman" panose="02020603050405020304" pitchFamily="18" charset="0"/>
                <a:cs typeface="Times New Roman" panose="02020603050405020304" pitchFamily="18" charset="0"/>
              </a:rPr>
              <a:t>A pesar del sometimiento, el colonizado busca defender su personalidad y dignidad frente a otros colonizados mediante conflictos internos. Mientras la violencia colonial perpetúa la opresión, las luchas entre personas colonizadas sirven como último recurso para reafirmar su identidad, perpetuando viejas divisiones que dificultan la unidad contra el colono.</a:t>
            </a:r>
          </a:p>
          <a:p>
            <a:pPr marL="0" algn="just" rtl="0" eaLnBrk="1" latinLnBrk="0" hangingPunct="1"/>
            <a:endParaRPr lang="es-MX" sz="1400">
              <a:solidFill>
                <a:srgbClr val="000000"/>
              </a:solidFill>
              <a:effectLst/>
              <a:latin typeface="Times New Roman" panose="02020603050405020304" pitchFamily="18" charset="0"/>
              <a:cs typeface="Times New Roman" panose="02020603050405020304" pitchFamily="18" charset="0"/>
            </a:endParaRPr>
          </a:p>
          <a:p>
            <a:pPr marL="0" algn="just" rtl="0" eaLnBrk="1" latinLnBrk="0" hangingPunct="1"/>
            <a:endParaRPr lang="es-MX" sz="280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4871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F697B-B1B1-4B59-FB0B-1C8EDD84B063}"/>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64DD112D-5A95-CA0A-83F6-641495F70E49}"/>
              </a:ext>
            </a:extLst>
          </p:cNvPr>
          <p:cNvSpPr txBox="1">
            <a:spLocks/>
          </p:cNvSpPr>
          <p:nvPr/>
        </p:nvSpPr>
        <p:spPr>
          <a:xfrm>
            <a:off x="1681559" y="1219200"/>
            <a:ext cx="9144000" cy="5118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a:latin typeface="Times New Roman" panose="02020603050405020304" pitchFamily="18" charset="0"/>
              <a:cs typeface="Times New Roman" panose="02020603050405020304" pitchFamily="18" charset="0"/>
            </a:endParaRPr>
          </a:p>
        </p:txBody>
      </p:sp>
      <p:sp>
        <p:nvSpPr>
          <p:cNvPr id="7" name="Título 1">
            <a:extLst>
              <a:ext uri="{FF2B5EF4-FFF2-40B4-BE49-F238E27FC236}">
                <a16:creationId xmlns:a16="http://schemas.microsoft.com/office/drawing/2014/main" id="{5E1FA295-F888-FA61-09C9-302ABC16C890}"/>
              </a:ext>
            </a:extLst>
          </p:cNvPr>
          <p:cNvSpPr>
            <a:spLocks noGrp="1"/>
          </p:cNvSpPr>
          <p:nvPr>
            <p:ph type="title"/>
          </p:nvPr>
        </p:nvSpPr>
        <p:spPr>
          <a:xfrm>
            <a:off x="302923" y="168031"/>
            <a:ext cx="11510705" cy="1322363"/>
          </a:xfrm>
        </p:spPr>
        <p:txBody>
          <a:bodyPr>
            <a:normAutofit fontScale="90000"/>
          </a:bodyPr>
          <a:lstStyle/>
          <a:p>
            <a:r>
              <a:rPr lang="es-MX" sz="4000" b="1">
                <a:latin typeface="Times New Roman" panose="02020603050405020304" pitchFamily="18" charset="0"/>
                <a:cs typeface="Times New Roman" panose="02020603050405020304" pitchFamily="18" charset="0"/>
              </a:rPr>
              <a:t>1.2. La idea de raza es asentada en los sistemas coloniales</a:t>
            </a:r>
            <a:br>
              <a:rPr lang="es-MX" sz="4000" b="1">
                <a:latin typeface="Times New Roman" panose="02020603050405020304" pitchFamily="18" charset="0"/>
                <a:cs typeface="Times New Roman" panose="02020603050405020304" pitchFamily="18" charset="0"/>
              </a:rPr>
            </a:br>
            <a:br>
              <a:rPr lang="es-MX" sz="4000" b="1">
                <a:latin typeface="Times New Roman" panose="02020603050405020304" pitchFamily="18" charset="0"/>
                <a:cs typeface="Times New Roman" panose="02020603050405020304" pitchFamily="18" charset="0"/>
              </a:rPr>
            </a:br>
            <a:r>
              <a:rPr lang="es-MX" sz="4000" b="1">
                <a:latin typeface="Times New Roman" panose="02020603050405020304" pitchFamily="18" charset="0"/>
                <a:cs typeface="Times New Roman" panose="02020603050405020304" pitchFamily="18" charset="0"/>
              </a:rPr>
              <a:t> </a:t>
            </a:r>
          </a:p>
        </p:txBody>
      </p:sp>
      <p:sp>
        <p:nvSpPr>
          <p:cNvPr id="11" name="CuadroTexto 10">
            <a:extLst>
              <a:ext uri="{FF2B5EF4-FFF2-40B4-BE49-F238E27FC236}">
                <a16:creationId xmlns:a16="http://schemas.microsoft.com/office/drawing/2014/main" id="{FF56FA58-69C5-9497-0399-B4846E23CD33}"/>
              </a:ext>
            </a:extLst>
          </p:cNvPr>
          <p:cNvSpPr txBox="1"/>
          <p:nvPr/>
        </p:nvSpPr>
        <p:spPr>
          <a:xfrm>
            <a:off x="302923" y="1874728"/>
            <a:ext cx="11818743" cy="3108543"/>
          </a:xfrm>
          <a:prstGeom prst="rect">
            <a:avLst/>
          </a:prstGeom>
          <a:solidFill>
            <a:srgbClr val="FFC000"/>
          </a:solidFill>
        </p:spPr>
        <p:txBody>
          <a:bodyPr wrap="square" rtlCol="0">
            <a:spAutoFit/>
          </a:bodyPr>
          <a:lstStyle/>
          <a:p>
            <a:pPr marL="0" algn="just" rtl="0" eaLnBrk="1" latinLnBrk="0" hangingPunct="1"/>
            <a:r>
              <a:rPr lang="es-MX" sz="2800">
                <a:solidFill>
                  <a:srgbClr val="000000"/>
                </a:solidFill>
                <a:latin typeface="Times New Roman" panose="02020603050405020304" pitchFamily="18" charset="0"/>
                <a:cs typeface="Times New Roman" panose="02020603050405020304" pitchFamily="18" charset="0"/>
              </a:rPr>
              <a:t>“</a:t>
            </a:r>
            <a:r>
              <a:rPr lang="es-MX" sz="2800">
                <a:solidFill>
                  <a:srgbClr val="000000"/>
                </a:solidFill>
                <a:effectLst/>
                <a:latin typeface="Times New Roman" panose="02020603050405020304" pitchFamily="18" charset="0"/>
                <a:cs typeface="Times New Roman" panose="02020603050405020304" pitchFamily="18" charset="0"/>
              </a:rPr>
              <a:t>La originalidad del contexto colonial es que las realidades económicas, las desigualdades, la enorme diferencia de los modos de vida, no llegan nunca a ocultar las realidades humanas. </a:t>
            </a:r>
            <a:r>
              <a:rPr lang="es-MX" sz="2800" b="1" u="sng">
                <a:solidFill>
                  <a:srgbClr val="000000"/>
                </a:solidFill>
                <a:effectLst/>
                <a:latin typeface="Times New Roman" panose="02020603050405020304" pitchFamily="18" charset="0"/>
                <a:cs typeface="Times New Roman" panose="02020603050405020304" pitchFamily="18" charset="0"/>
              </a:rPr>
              <a:t>Cuando se percibe en su aspecto inmediato el contexto colonial, es evidente que lo que divide al mundo es primero el hecho de pertenecer o no a tal especie, a tal raza</a:t>
            </a:r>
            <a:r>
              <a:rPr lang="es-MX" sz="2800">
                <a:solidFill>
                  <a:srgbClr val="000000"/>
                </a:solidFill>
                <a:effectLst/>
                <a:latin typeface="Times New Roman" panose="02020603050405020304" pitchFamily="18" charset="0"/>
                <a:cs typeface="Times New Roman" panose="02020603050405020304" pitchFamily="18" charset="0"/>
              </a:rPr>
              <a:t>.” </a:t>
            </a:r>
          </a:p>
          <a:p>
            <a:pPr marL="0" algn="just" rtl="0" eaLnBrk="1" latinLnBrk="0" hangingPunct="1"/>
            <a:endParaRPr lang="es-MX" sz="2800">
              <a:solidFill>
                <a:srgbClr val="000000"/>
              </a:solidFill>
              <a:latin typeface="Times New Roman" panose="02020603050405020304" pitchFamily="18" charset="0"/>
              <a:cs typeface="Times New Roman" panose="02020603050405020304" pitchFamily="18" charset="0"/>
            </a:endParaRPr>
          </a:p>
          <a:p>
            <a:pPr marL="0" algn="just" rtl="0" eaLnBrk="1" latinLnBrk="0" hangingPunct="1"/>
            <a:r>
              <a:rPr lang="es-MX" sz="2800">
                <a:solidFill>
                  <a:srgbClr val="000000"/>
                </a:solidFill>
                <a:effectLst/>
                <a:latin typeface="Times New Roman" panose="02020603050405020304" pitchFamily="18" charset="0"/>
                <a:cs typeface="Times New Roman" panose="02020603050405020304" pitchFamily="18" charset="0"/>
              </a:rPr>
              <a:t>Franz Fanon, </a:t>
            </a:r>
            <a:r>
              <a:rPr lang="es-MX" sz="2800" i="1">
                <a:solidFill>
                  <a:srgbClr val="000000"/>
                </a:solidFill>
                <a:effectLst/>
                <a:latin typeface="Times New Roman" panose="02020603050405020304" pitchFamily="18" charset="0"/>
                <a:cs typeface="Times New Roman" panose="02020603050405020304" pitchFamily="18" charset="0"/>
              </a:rPr>
              <a:t>Los condenados de la tierra, </a:t>
            </a:r>
            <a:r>
              <a:rPr lang="es-MX" sz="2800">
                <a:solidFill>
                  <a:srgbClr val="000000"/>
                </a:solidFill>
                <a:effectLst/>
                <a:latin typeface="Times New Roman" panose="02020603050405020304" pitchFamily="18" charset="0"/>
                <a:cs typeface="Times New Roman" panose="02020603050405020304" pitchFamily="18" charset="0"/>
              </a:rPr>
              <a:t>FCE, 1983, p. 23.</a:t>
            </a:r>
          </a:p>
        </p:txBody>
      </p:sp>
    </p:spTree>
    <p:extLst>
      <p:ext uri="{BB962C8B-B14F-4D97-AF65-F5344CB8AC3E}">
        <p14:creationId xmlns:p14="http://schemas.microsoft.com/office/powerpoint/2010/main" val="12925161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0</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Tema de Office</vt:lpstr>
      <vt:lpstr>PowerPoint Presentation</vt:lpstr>
      <vt:lpstr>Introducción   </vt:lpstr>
      <vt:lpstr>Franz Fanon (1925-1961)</vt:lpstr>
      <vt:lpstr>Obras publicadas por Frantz Fanon</vt:lpstr>
      <vt:lpstr>Contexto histórico: Fanon y el colonialismo francés</vt:lpstr>
      <vt:lpstr>Revoluciones, lucha anticolonial y asimilación</vt:lpstr>
      <vt:lpstr>1. Análisis de la violencia colonial   </vt:lpstr>
      <vt:lpstr>1. Análisis de la violencia colonial   </vt:lpstr>
      <vt:lpstr>1.2. La idea de raza es asentada en los sistemas coloniales   </vt:lpstr>
      <vt:lpstr>1.3. La quintaesencia del mal y la realidad maniqueista  </vt:lpstr>
      <vt:lpstr>1.4. La dualidad del amor y la agresividad: hacia un encuentro auténtico con el mundo    </vt:lpstr>
      <vt:lpstr>2. El Amor auténtico: liberarse de las sombras inconscientes </vt:lpstr>
      <vt:lpstr>2.1Sartre y el Fracaso del Amor: Lecciones de "El Ser y la Nada"    </vt:lpstr>
      <vt:lpstr>2.2El Miedo Cultural al Blanco  </vt:lpstr>
      <vt:lpstr>Deseo de Blanqueo y Riqueza  </vt:lpstr>
      <vt:lpstr>Rechazo y Formación del Resentimiento</vt:lpstr>
      <vt:lpstr>3. Argumentos centrales sobre la descolonización</vt:lpstr>
      <vt:lpstr>3.1Las ideas esenciales de Jean Paul Sartre sobre literatura y existencialismo    </vt:lpstr>
      <vt:lpstr>3. 2Respuesta de Sartre sobre el existencialismo ateo   </vt:lpstr>
      <vt:lpstr>3.3 Elementos del existencialismo</vt:lpstr>
      <vt:lpstr>4. Prefacio de J.P. Sartre (Argumentos 1-3)</vt:lpstr>
      <vt:lpstr>5. Prefacio de J.P. Sartre (Argumentos 4-6)</vt:lpstr>
      <vt:lpstr>5. Prefacio de J.P. Sartre (Argumentos 7-10)</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Roberto Correa Alfaro</dc:creator>
  <cp:revision>1</cp:revision>
  <dcterms:created xsi:type="dcterms:W3CDTF">2026-03-14T11:06:44Z</dcterms:created>
  <dcterms:modified xsi:type="dcterms:W3CDTF">2026-05-08T17:04:33Z</dcterms:modified>
</cp:coreProperties>
</file>