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56" r:id="rId3"/>
    <p:sldId id="401" r:id="rId4"/>
    <p:sldId id="411" r:id="rId5"/>
    <p:sldId id="264" r:id="rId6"/>
    <p:sldId id="265" r:id="rId7"/>
    <p:sldId id="410" r:id="rId8"/>
    <p:sldId id="302" r:id="rId9"/>
    <p:sldId id="267" r:id="rId10"/>
    <p:sldId id="259" r:id="rId11"/>
    <p:sldId id="292" r:id="rId12"/>
    <p:sldId id="258" r:id="rId13"/>
    <p:sldId id="413" r:id="rId14"/>
    <p:sldId id="375" r:id="rId15"/>
    <p:sldId id="412" r:id="rId16"/>
    <p:sldId id="398" r:id="rId17"/>
    <p:sldId id="404" r:id="rId18"/>
    <p:sldId id="405" r:id="rId19"/>
    <p:sldId id="406" r:id="rId20"/>
    <p:sldId id="407" r:id="rId21"/>
    <p:sldId id="408" r:id="rId22"/>
    <p:sldId id="414" r:id="rId23"/>
    <p:sldId id="415" r:id="rId24"/>
    <p:sldId id="416" r:id="rId25"/>
    <p:sldId id="417" r:id="rId26"/>
    <p:sldId id="392" r:id="rId27"/>
    <p:sldId id="271" r:id="rId28"/>
    <p:sldId id="327" r:id="rId29"/>
    <p:sldId id="288" r:id="rId3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FF"/>
    <a:srgbClr val="FEE700"/>
    <a:srgbClr val="73FDD6"/>
    <a:srgbClr val="FF2F92"/>
    <a:srgbClr val="6E78E7"/>
    <a:srgbClr val="009193"/>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4374B7-4036-F141-8113-0BFB36025C4A}" v="38" dt="2026-06-22T14:42:49.78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2"/>
    <p:restoredTop sz="94630"/>
  </p:normalViewPr>
  <p:slideViewPr>
    <p:cSldViewPr snapToGrid="0">
      <p:cViewPr varScale="1">
        <p:scale>
          <a:sx n="85" d="100"/>
          <a:sy n="85" d="100"/>
        </p:scale>
        <p:origin x="208" y="7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custSel addSld delSld modSld sldOrd">
      <pc:chgData name="Roberto Correa Alfaro" userId="ca3930cffbd4951a" providerId="LiveId" clId="{5C686D54-9F4B-5C20-A186-4A1EDBA960F8}" dt="2026-06-22T14:46:04.202" v="1379" actId="20577"/>
      <pc:docMkLst>
        <pc:docMk/>
      </pc:docMkLst>
      <pc:sldChg chg="modSp mod">
        <pc:chgData name="Roberto Correa Alfaro" userId="ca3930cffbd4951a" providerId="LiveId" clId="{5C686D54-9F4B-5C20-A186-4A1EDBA960F8}" dt="2026-06-22T09:19:22.114" v="143"/>
        <pc:sldMkLst>
          <pc:docMk/>
          <pc:sldMk cId="1514582160" sldId="256"/>
        </pc:sldMkLst>
        <pc:spChg chg="mod">
          <ac:chgData name="Roberto Correa Alfaro" userId="ca3930cffbd4951a" providerId="LiveId" clId="{5C686D54-9F4B-5C20-A186-4A1EDBA960F8}" dt="2026-06-22T09:19:22.114" v="143"/>
          <ac:spMkLst>
            <pc:docMk/>
            <pc:sldMk cId="1514582160" sldId="256"/>
            <ac:spMk id="9" creationId="{A3079274-AF7F-C515-1B19-D05D9EE88C94}"/>
          </ac:spMkLst>
        </pc:spChg>
        <pc:spChg chg="mod">
          <ac:chgData name="Roberto Correa Alfaro" userId="ca3930cffbd4951a" providerId="LiveId" clId="{5C686D54-9F4B-5C20-A186-4A1EDBA960F8}" dt="2026-06-22T09:17:20.692" v="125" actId="207"/>
          <ac:spMkLst>
            <pc:docMk/>
            <pc:sldMk cId="1514582160" sldId="256"/>
            <ac:spMk id="10" creationId="{3022441A-39B8-E7F3-ED77-D79BB39F02B8}"/>
          </ac:spMkLst>
        </pc:spChg>
      </pc:sldChg>
      <pc:sldChg chg="modSp add mod">
        <pc:chgData name="Roberto Correa Alfaro" userId="ca3930cffbd4951a" providerId="LiveId" clId="{5C686D54-9F4B-5C20-A186-4A1EDBA960F8}" dt="2026-06-22T13:06:40.584" v="452" actId="114"/>
        <pc:sldMkLst>
          <pc:docMk/>
          <pc:sldMk cId="1978066429" sldId="258"/>
        </pc:sldMkLst>
        <pc:spChg chg="mod">
          <ac:chgData name="Roberto Correa Alfaro" userId="ca3930cffbd4951a" providerId="LiveId" clId="{5C686D54-9F4B-5C20-A186-4A1EDBA960F8}" dt="2026-06-22T13:06:40.584" v="452" actId="114"/>
          <ac:spMkLst>
            <pc:docMk/>
            <pc:sldMk cId="1978066429" sldId="258"/>
            <ac:spMk id="2" creationId="{9E82CFB5-C019-1041-A3FC-128C123B3219}"/>
          </ac:spMkLst>
        </pc:spChg>
      </pc:sldChg>
      <pc:sldChg chg="addSp modSp add mod">
        <pc:chgData name="Roberto Correa Alfaro" userId="ca3930cffbd4951a" providerId="LiveId" clId="{5C686D54-9F4B-5C20-A186-4A1EDBA960F8}" dt="2026-06-22T14:43:20.520" v="1344" actId="113"/>
        <pc:sldMkLst>
          <pc:docMk/>
          <pc:sldMk cId="667570785" sldId="259"/>
        </pc:sldMkLst>
        <pc:spChg chg="add mod">
          <ac:chgData name="Roberto Correa Alfaro" userId="ca3930cffbd4951a" providerId="LiveId" clId="{5C686D54-9F4B-5C20-A186-4A1EDBA960F8}" dt="2026-06-22T14:43:20.520" v="1344" actId="113"/>
          <ac:spMkLst>
            <pc:docMk/>
            <pc:sldMk cId="667570785" sldId="259"/>
            <ac:spMk id="3" creationId="{157DAFA8-A2DA-FCD2-136E-B0C289110B03}"/>
          </ac:spMkLst>
        </pc:spChg>
      </pc:sldChg>
      <pc:sldChg chg="add ord">
        <pc:chgData name="Roberto Correa Alfaro" userId="ca3930cffbd4951a" providerId="LiveId" clId="{5C686D54-9F4B-5C20-A186-4A1EDBA960F8}" dt="2026-06-22T13:44:01.152" v="552" actId="20578"/>
        <pc:sldMkLst>
          <pc:docMk/>
          <pc:sldMk cId="4092762076" sldId="264"/>
        </pc:sldMkLst>
      </pc:sldChg>
      <pc:sldChg chg="add ord">
        <pc:chgData name="Roberto Correa Alfaro" userId="ca3930cffbd4951a" providerId="LiveId" clId="{5C686D54-9F4B-5C20-A186-4A1EDBA960F8}" dt="2026-06-22T13:44:01.152" v="552" actId="20578"/>
        <pc:sldMkLst>
          <pc:docMk/>
          <pc:sldMk cId="4284157823" sldId="265"/>
        </pc:sldMkLst>
      </pc:sldChg>
      <pc:sldChg chg="add">
        <pc:chgData name="Roberto Correa Alfaro" userId="ca3930cffbd4951a" providerId="LiveId" clId="{5C686D54-9F4B-5C20-A186-4A1EDBA960F8}" dt="2026-06-22T13:11:35.986" v="453"/>
        <pc:sldMkLst>
          <pc:docMk/>
          <pc:sldMk cId="2232899642" sldId="267"/>
        </pc:sldMkLst>
      </pc:sldChg>
      <pc:sldChg chg="delSp add setBg delDesignElem">
        <pc:chgData name="Roberto Correa Alfaro" userId="ca3930cffbd4951a" providerId="LiveId" clId="{5C686D54-9F4B-5C20-A186-4A1EDBA960F8}" dt="2026-06-22T14:32:38.227" v="1193"/>
        <pc:sldMkLst>
          <pc:docMk/>
          <pc:sldMk cId="3328621473" sldId="271"/>
        </pc:sldMkLst>
        <pc:spChg chg="del">
          <ac:chgData name="Roberto Correa Alfaro" userId="ca3930cffbd4951a" providerId="LiveId" clId="{5C686D54-9F4B-5C20-A186-4A1EDBA960F8}" dt="2026-06-22T14:32:38.227" v="1193"/>
          <ac:spMkLst>
            <pc:docMk/>
            <pc:sldMk cId="3328621473" sldId="271"/>
            <ac:spMk id="7190" creationId="{D1D34770-47A8-402C-AF23-2B653F2D88C1}"/>
          </ac:spMkLst>
        </pc:spChg>
      </pc:sldChg>
      <pc:sldChg chg="delSp add del setBg delDesignElem">
        <pc:chgData name="Roberto Correa Alfaro" userId="ca3930cffbd4951a" providerId="LiveId" clId="{5C686D54-9F4B-5C20-A186-4A1EDBA960F8}" dt="2026-06-22T14:32:42.683" v="1195" actId="2696"/>
        <pc:sldMkLst>
          <pc:docMk/>
          <pc:sldMk cId="4181859105" sldId="276"/>
        </pc:sldMkLst>
        <pc:spChg chg="del">
          <ac:chgData name="Roberto Correa Alfaro" userId="ca3930cffbd4951a" providerId="LiveId" clId="{5C686D54-9F4B-5C20-A186-4A1EDBA960F8}" dt="2026-06-22T14:30:31.774" v="1169"/>
          <ac:spMkLst>
            <pc:docMk/>
            <pc:sldMk cId="4181859105" sldId="276"/>
            <ac:spMk id="5" creationId="{98DDA986-B6EE-4642-AC60-0490373E69D0}"/>
          </ac:spMkLst>
        </pc:spChg>
        <pc:spChg chg="del">
          <ac:chgData name="Roberto Correa Alfaro" userId="ca3930cffbd4951a" providerId="LiveId" clId="{5C686D54-9F4B-5C20-A186-4A1EDBA960F8}" dt="2026-06-22T14:30:31.774" v="1169"/>
          <ac:spMkLst>
            <pc:docMk/>
            <pc:sldMk cId="4181859105" sldId="276"/>
            <ac:spMk id="6" creationId="{80B62878-12EF-4E97-A284-47BAFC30DA2E}"/>
          </ac:spMkLst>
        </pc:spChg>
        <pc:spChg chg="del">
          <ac:chgData name="Roberto Correa Alfaro" userId="ca3930cffbd4951a" providerId="LiveId" clId="{5C686D54-9F4B-5C20-A186-4A1EDBA960F8}" dt="2026-06-22T14:30:31.774" v="1169"/>
          <ac:spMkLst>
            <pc:docMk/>
            <pc:sldMk cId="4181859105" sldId="276"/>
            <ac:spMk id="7" creationId="{6D79188D-1ED5-4705-B8C7-5D6FB7670AB3}"/>
          </ac:spMkLst>
        </pc:spChg>
      </pc:sldChg>
      <pc:sldChg chg="add">
        <pc:chgData name="Roberto Correa Alfaro" userId="ca3930cffbd4951a" providerId="LiveId" clId="{5C686D54-9F4B-5C20-A186-4A1EDBA960F8}" dt="2026-06-22T13:03:24.842" v="414"/>
        <pc:sldMkLst>
          <pc:docMk/>
          <pc:sldMk cId="3769740114" sldId="292"/>
        </pc:sldMkLst>
      </pc:sldChg>
      <pc:sldChg chg="del">
        <pc:chgData name="Roberto Correa Alfaro" userId="ca3930cffbd4951a" providerId="LiveId" clId="{5C686D54-9F4B-5C20-A186-4A1EDBA960F8}" dt="2026-06-22T14:33:04.893" v="1203" actId="2696"/>
        <pc:sldMkLst>
          <pc:docMk/>
          <pc:sldMk cId="806826862" sldId="297"/>
        </pc:sldMkLst>
      </pc:sldChg>
      <pc:sldChg chg="addSp delSp modSp add mod">
        <pc:chgData name="Roberto Correa Alfaro" userId="ca3930cffbd4951a" providerId="LiveId" clId="{5C686D54-9F4B-5C20-A186-4A1EDBA960F8}" dt="2026-06-22T13:36:23.133" v="486" actId="313"/>
        <pc:sldMkLst>
          <pc:docMk/>
          <pc:sldMk cId="3307128266" sldId="302"/>
        </pc:sldMkLst>
        <pc:spChg chg="add del mod">
          <ac:chgData name="Roberto Correa Alfaro" userId="ca3930cffbd4951a" providerId="LiveId" clId="{5C686D54-9F4B-5C20-A186-4A1EDBA960F8}" dt="2026-06-22T13:36:02.603" v="480" actId="478"/>
          <ac:spMkLst>
            <pc:docMk/>
            <pc:sldMk cId="3307128266" sldId="302"/>
            <ac:spMk id="2" creationId="{C08DE07A-470B-B449-2BAC-38FF3BD64F68}"/>
          </ac:spMkLst>
        </pc:spChg>
        <pc:spChg chg="add del mod">
          <ac:chgData name="Roberto Correa Alfaro" userId="ca3930cffbd4951a" providerId="LiveId" clId="{5C686D54-9F4B-5C20-A186-4A1EDBA960F8}" dt="2026-06-22T13:36:23.133" v="486" actId="313"/>
          <ac:spMkLst>
            <pc:docMk/>
            <pc:sldMk cId="3307128266" sldId="302"/>
            <ac:spMk id="5" creationId="{9F3C45D1-77D2-D140-8A1C-45A13C8A3D79}"/>
          </ac:spMkLst>
        </pc:spChg>
        <pc:picChg chg="del">
          <ac:chgData name="Roberto Correa Alfaro" userId="ca3930cffbd4951a" providerId="LiveId" clId="{5C686D54-9F4B-5C20-A186-4A1EDBA960F8}" dt="2026-06-22T13:35:50.756" v="476" actId="478"/>
          <ac:picMkLst>
            <pc:docMk/>
            <pc:sldMk cId="3307128266" sldId="302"/>
            <ac:picMk id="3078" creationId="{11CBD7CD-0151-5742-B37C-C8C5005634E2}"/>
          </ac:picMkLst>
        </pc:picChg>
        <pc:picChg chg="del">
          <ac:chgData name="Roberto Correa Alfaro" userId="ca3930cffbd4951a" providerId="LiveId" clId="{5C686D54-9F4B-5C20-A186-4A1EDBA960F8}" dt="2026-06-22T13:35:52.639" v="477" actId="478"/>
          <ac:picMkLst>
            <pc:docMk/>
            <pc:sldMk cId="3307128266" sldId="302"/>
            <ac:picMk id="3080" creationId="{5A7311A6-B456-1B4F-B0AA-79E4D8D75014}"/>
          </ac:picMkLst>
        </pc:picChg>
      </pc:sldChg>
      <pc:sldChg chg="addSp delSp modSp add mod">
        <pc:chgData name="Roberto Correa Alfaro" userId="ca3930cffbd4951a" providerId="LiveId" clId="{5C686D54-9F4B-5C20-A186-4A1EDBA960F8}" dt="2026-06-22T14:44:54.040" v="1369" actId="1076"/>
        <pc:sldMkLst>
          <pc:docMk/>
          <pc:sldMk cId="2690971115" sldId="327"/>
        </pc:sldMkLst>
        <pc:spChg chg="mod">
          <ac:chgData name="Roberto Correa Alfaro" userId="ca3930cffbd4951a" providerId="LiveId" clId="{5C686D54-9F4B-5C20-A186-4A1EDBA960F8}" dt="2026-06-22T14:44:50.803" v="1368" actId="1076"/>
          <ac:spMkLst>
            <pc:docMk/>
            <pc:sldMk cId="2690971115" sldId="327"/>
            <ac:spMk id="7" creationId="{961772F6-D9F9-F2F1-46D8-DFA1B918FC6C}"/>
          </ac:spMkLst>
        </pc:spChg>
        <pc:graphicFrameChg chg="del modGraphic">
          <ac:chgData name="Roberto Correa Alfaro" userId="ca3930cffbd4951a" providerId="LiveId" clId="{5C686D54-9F4B-5C20-A186-4A1EDBA960F8}" dt="2026-06-22T14:38:16.447" v="1284" actId="478"/>
          <ac:graphicFrameMkLst>
            <pc:docMk/>
            <pc:sldMk cId="2690971115" sldId="327"/>
            <ac:graphicFrameMk id="2" creationId="{ED2B2BA6-049E-33A5-A692-739E3FE57D22}"/>
          </ac:graphicFrameMkLst>
        </pc:graphicFrameChg>
        <pc:graphicFrameChg chg="add mod modGraphic">
          <ac:chgData name="Roberto Correa Alfaro" userId="ca3930cffbd4951a" providerId="LiveId" clId="{5C686D54-9F4B-5C20-A186-4A1EDBA960F8}" dt="2026-06-22T14:44:54.040" v="1369" actId="1076"/>
          <ac:graphicFrameMkLst>
            <pc:docMk/>
            <pc:sldMk cId="2690971115" sldId="327"/>
            <ac:graphicFrameMk id="3" creationId="{22044312-30FF-D8D3-92FB-94A6F96EA0E4}"/>
          </ac:graphicFrameMkLst>
        </pc:graphicFrameChg>
      </pc:sldChg>
      <pc:sldChg chg="del">
        <pc:chgData name="Roberto Correa Alfaro" userId="ca3930cffbd4951a" providerId="LiveId" clId="{5C686D54-9F4B-5C20-A186-4A1EDBA960F8}" dt="2026-06-22T14:42:03.483" v="1315" actId="2696"/>
        <pc:sldMkLst>
          <pc:docMk/>
          <pc:sldMk cId="1203423960" sldId="344"/>
        </pc:sldMkLst>
      </pc:sldChg>
      <pc:sldChg chg="del">
        <pc:chgData name="Roberto Correa Alfaro" userId="ca3930cffbd4951a" providerId="LiveId" clId="{5C686D54-9F4B-5C20-A186-4A1EDBA960F8}" dt="2026-06-22T14:33:02.840" v="1201" actId="2696"/>
        <pc:sldMkLst>
          <pc:docMk/>
          <pc:sldMk cId="2072721986" sldId="374"/>
        </pc:sldMkLst>
      </pc:sldChg>
      <pc:sldChg chg="modSp add mod ord">
        <pc:chgData name="Roberto Correa Alfaro" userId="ca3930cffbd4951a" providerId="LiveId" clId="{5C686D54-9F4B-5C20-A186-4A1EDBA960F8}" dt="2026-06-22T14:43:42.895" v="1348" actId="20577"/>
        <pc:sldMkLst>
          <pc:docMk/>
          <pc:sldMk cId="707330360" sldId="375"/>
        </pc:sldMkLst>
        <pc:spChg chg="mod">
          <ac:chgData name="Roberto Correa Alfaro" userId="ca3930cffbd4951a" providerId="LiveId" clId="{5C686D54-9F4B-5C20-A186-4A1EDBA960F8}" dt="2026-06-22T14:43:42.895" v="1348" actId="20577"/>
          <ac:spMkLst>
            <pc:docMk/>
            <pc:sldMk cId="707330360" sldId="375"/>
            <ac:spMk id="4" creationId="{76B3F319-6595-D33E-4EAA-AD95BD7BE1F8}"/>
          </ac:spMkLst>
        </pc:spChg>
        <pc:spChg chg="mod">
          <ac:chgData name="Roberto Correa Alfaro" userId="ca3930cffbd4951a" providerId="LiveId" clId="{5C686D54-9F4B-5C20-A186-4A1EDBA960F8}" dt="2026-06-22T14:40:48.584" v="1299" actId="113"/>
          <ac:spMkLst>
            <pc:docMk/>
            <pc:sldMk cId="707330360" sldId="375"/>
            <ac:spMk id="11" creationId="{88AA72D7-410E-7799-3928-8D4820A487C8}"/>
          </ac:spMkLst>
        </pc:spChg>
      </pc:sldChg>
      <pc:sldChg chg="addSp delSp modSp del mod ord">
        <pc:chgData name="Roberto Correa Alfaro" userId="ca3930cffbd4951a" providerId="LiveId" clId="{5C686D54-9F4B-5C20-A186-4A1EDBA960F8}" dt="2026-06-22T13:36:35.054" v="487" actId="2696"/>
        <pc:sldMkLst>
          <pc:docMk/>
          <pc:sldMk cId="3657703799" sldId="375"/>
        </pc:sldMkLst>
        <pc:spChg chg="mod">
          <ac:chgData name="Roberto Correa Alfaro" userId="ca3930cffbd4951a" providerId="LiveId" clId="{5C686D54-9F4B-5C20-A186-4A1EDBA960F8}" dt="2026-06-22T13:04:04.997" v="433" actId="113"/>
          <ac:spMkLst>
            <pc:docMk/>
            <pc:sldMk cId="3657703799" sldId="375"/>
            <ac:spMk id="7" creationId="{6A186635-D239-686B-2FEA-C5CACDC360B4}"/>
          </ac:spMkLst>
        </pc:spChg>
        <pc:spChg chg="del">
          <ac:chgData name="Roberto Correa Alfaro" userId="ca3930cffbd4951a" providerId="LiveId" clId="{5C686D54-9F4B-5C20-A186-4A1EDBA960F8}" dt="2026-06-22T13:04:41.632" v="434" actId="478"/>
          <ac:spMkLst>
            <pc:docMk/>
            <pc:sldMk cId="3657703799" sldId="375"/>
            <ac:spMk id="11" creationId="{84C22EA4-5DB5-F0F5-EE83-B8AE2589CC06}"/>
          </ac:spMkLst>
        </pc:spChg>
        <pc:picChg chg="add mod">
          <ac:chgData name="Roberto Correa Alfaro" userId="ca3930cffbd4951a" providerId="LiveId" clId="{5C686D54-9F4B-5C20-A186-4A1EDBA960F8}" dt="2026-06-22T13:04:49.012" v="439" actId="1076"/>
          <ac:picMkLst>
            <pc:docMk/>
            <pc:sldMk cId="3657703799" sldId="375"/>
            <ac:picMk id="2" creationId="{A3FE5AC8-9E7E-266B-9EAC-59C70D4DC1D4}"/>
          </ac:picMkLst>
        </pc:picChg>
      </pc:sldChg>
      <pc:sldChg chg="del">
        <pc:chgData name="Roberto Correa Alfaro" userId="ca3930cffbd4951a" providerId="LiveId" clId="{5C686D54-9F4B-5C20-A186-4A1EDBA960F8}" dt="2026-06-22T14:33:05.792" v="1204" actId="2696"/>
        <pc:sldMkLst>
          <pc:docMk/>
          <pc:sldMk cId="0" sldId="379"/>
        </pc:sldMkLst>
      </pc:sldChg>
      <pc:sldChg chg="del">
        <pc:chgData name="Roberto Correa Alfaro" userId="ca3930cffbd4951a" providerId="LiveId" clId="{5C686D54-9F4B-5C20-A186-4A1EDBA960F8}" dt="2026-06-22T14:33:03.813" v="1202" actId="2696"/>
        <pc:sldMkLst>
          <pc:docMk/>
          <pc:sldMk cId="1079149553" sldId="381"/>
        </pc:sldMkLst>
      </pc:sldChg>
      <pc:sldChg chg="del">
        <pc:chgData name="Roberto Correa Alfaro" userId="ca3930cffbd4951a" providerId="LiveId" clId="{5C686D54-9F4B-5C20-A186-4A1EDBA960F8}" dt="2026-06-22T14:33:01.758" v="1200" actId="2696"/>
        <pc:sldMkLst>
          <pc:docMk/>
          <pc:sldMk cId="1888285494" sldId="384"/>
        </pc:sldMkLst>
      </pc:sldChg>
      <pc:sldChg chg="del">
        <pc:chgData name="Roberto Correa Alfaro" userId="ca3930cffbd4951a" providerId="LiveId" clId="{5C686D54-9F4B-5C20-A186-4A1EDBA960F8}" dt="2026-06-22T14:42:04.983" v="1316" actId="2696"/>
        <pc:sldMkLst>
          <pc:docMk/>
          <pc:sldMk cId="1496278220" sldId="387"/>
        </pc:sldMkLst>
      </pc:sldChg>
      <pc:sldChg chg="del">
        <pc:chgData name="Roberto Correa Alfaro" userId="ca3930cffbd4951a" providerId="LiveId" clId="{5C686D54-9F4B-5C20-A186-4A1EDBA960F8}" dt="2026-06-22T14:42:07.846" v="1317" actId="2696"/>
        <pc:sldMkLst>
          <pc:docMk/>
          <pc:sldMk cId="1496278221" sldId="388"/>
        </pc:sldMkLst>
      </pc:sldChg>
      <pc:sldChg chg="modSp del mod">
        <pc:chgData name="Roberto Correa Alfaro" userId="ca3930cffbd4951a" providerId="LiveId" clId="{5C686D54-9F4B-5C20-A186-4A1EDBA960F8}" dt="2026-06-22T14:27:02.563" v="1152" actId="2696"/>
        <pc:sldMkLst>
          <pc:docMk/>
          <pc:sldMk cId="2817457446" sldId="389"/>
        </pc:sldMkLst>
        <pc:spChg chg="mod">
          <ac:chgData name="Roberto Correa Alfaro" userId="ca3930cffbd4951a" providerId="LiveId" clId="{5C686D54-9F4B-5C20-A186-4A1EDBA960F8}" dt="2026-06-22T14:17:28.881" v="892" actId="20577"/>
          <ac:spMkLst>
            <pc:docMk/>
            <pc:sldMk cId="2817457446" sldId="389"/>
            <ac:spMk id="7" creationId="{3558FB5B-3D95-F82A-83D8-419700FD72E8}"/>
          </ac:spMkLst>
        </pc:spChg>
      </pc:sldChg>
      <pc:sldChg chg="modSp del mod">
        <pc:chgData name="Roberto Correa Alfaro" userId="ca3930cffbd4951a" providerId="LiveId" clId="{5C686D54-9F4B-5C20-A186-4A1EDBA960F8}" dt="2026-06-22T14:28:37.272" v="1165" actId="2696"/>
        <pc:sldMkLst>
          <pc:docMk/>
          <pc:sldMk cId="3276874976" sldId="391"/>
        </pc:sldMkLst>
        <pc:spChg chg="mod">
          <ac:chgData name="Roberto Correa Alfaro" userId="ca3930cffbd4951a" providerId="LiveId" clId="{5C686D54-9F4B-5C20-A186-4A1EDBA960F8}" dt="2026-06-22T14:28:22.930" v="1164" actId="20577"/>
          <ac:spMkLst>
            <pc:docMk/>
            <pc:sldMk cId="3276874976" sldId="391"/>
            <ac:spMk id="7" creationId="{EB01FB76-C936-052A-8419-F062860B1C30}"/>
          </ac:spMkLst>
        </pc:spChg>
      </pc:sldChg>
      <pc:sldChg chg="modSp mod">
        <pc:chgData name="Roberto Correa Alfaro" userId="ca3930cffbd4951a" providerId="LiveId" clId="{5C686D54-9F4B-5C20-A186-4A1EDBA960F8}" dt="2026-06-22T14:44:31.913" v="1363" actId="20577"/>
        <pc:sldMkLst>
          <pc:docMk/>
          <pc:sldMk cId="3090382089" sldId="392"/>
        </pc:sldMkLst>
        <pc:spChg chg="mod">
          <ac:chgData name="Roberto Correa Alfaro" userId="ca3930cffbd4951a" providerId="LiveId" clId="{5C686D54-9F4B-5C20-A186-4A1EDBA960F8}" dt="2026-06-22T14:44:31.913" v="1363" actId="20577"/>
          <ac:spMkLst>
            <pc:docMk/>
            <pc:sldMk cId="3090382089" sldId="392"/>
            <ac:spMk id="7" creationId="{2D077DBF-73A8-4457-A15E-AE3225F913B8}"/>
          </ac:spMkLst>
        </pc:spChg>
        <pc:spChg chg="mod">
          <ac:chgData name="Roberto Correa Alfaro" userId="ca3930cffbd4951a" providerId="LiveId" clId="{5C686D54-9F4B-5C20-A186-4A1EDBA960F8}" dt="2026-06-22T14:31:17.489" v="1178" actId="1076"/>
          <ac:spMkLst>
            <pc:docMk/>
            <pc:sldMk cId="3090382089" sldId="392"/>
            <ac:spMk id="11" creationId="{3DB1581B-5095-5035-971B-155B332B0ED4}"/>
          </ac:spMkLst>
        </pc:spChg>
      </pc:sldChg>
      <pc:sldChg chg="del">
        <pc:chgData name="Roberto Correa Alfaro" userId="ca3930cffbd4951a" providerId="LiveId" clId="{5C686D54-9F4B-5C20-A186-4A1EDBA960F8}" dt="2026-06-22T14:32:58.190" v="1198" actId="2696"/>
        <pc:sldMkLst>
          <pc:docMk/>
          <pc:sldMk cId="2765355876" sldId="393"/>
        </pc:sldMkLst>
      </pc:sldChg>
      <pc:sldChg chg="del">
        <pc:chgData name="Roberto Correa Alfaro" userId="ca3930cffbd4951a" providerId="LiveId" clId="{5C686D54-9F4B-5C20-A186-4A1EDBA960F8}" dt="2026-06-22T14:33:00.339" v="1199" actId="2696"/>
        <pc:sldMkLst>
          <pc:docMk/>
          <pc:sldMk cId="4276891867" sldId="394"/>
        </pc:sldMkLst>
      </pc:sldChg>
      <pc:sldChg chg="del">
        <pc:chgData name="Roberto Correa Alfaro" userId="ca3930cffbd4951a" providerId="LiveId" clId="{5C686D54-9F4B-5C20-A186-4A1EDBA960F8}" dt="2026-06-22T14:41:58.085" v="1313" actId="2696"/>
        <pc:sldMkLst>
          <pc:docMk/>
          <pc:sldMk cId="4047346480" sldId="396"/>
        </pc:sldMkLst>
      </pc:sldChg>
      <pc:sldChg chg="del">
        <pc:chgData name="Roberto Correa Alfaro" userId="ca3930cffbd4951a" providerId="LiveId" clId="{5C686D54-9F4B-5C20-A186-4A1EDBA960F8}" dt="2026-06-22T14:42:00.182" v="1314" actId="2696"/>
        <pc:sldMkLst>
          <pc:docMk/>
          <pc:sldMk cId="2987654321" sldId="397"/>
        </pc:sldMkLst>
      </pc:sldChg>
      <pc:sldChg chg="modSp mod ord">
        <pc:chgData name="Roberto Correa Alfaro" userId="ca3930cffbd4951a" providerId="LiveId" clId="{5C686D54-9F4B-5C20-A186-4A1EDBA960F8}" dt="2026-06-22T14:45:41.623" v="1372" actId="20577"/>
        <pc:sldMkLst>
          <pc:docMk/>
          <pc:sldMk cId="1040052067" sldId="398"/>
        </pc:sldMkLst>
        <pc:spChg chg="mod">
          <ac:chgData name="Roberto Correa Alfaro" userId="ca3930cffbd4951a" providerId="LiveId" clId="{5C686D54-9F4B-5C20-A186-4A1EDBA960F8}" dt="2026-06-22T14:45:41.623" v="1372" actId="20577"/>
          <ac:spMkLst>
            <pc:docMk/>
            <pc:sldMk cId="1040052067" sldId="398"/>
            <ac:spMk id="7" creationId="{AAA4040E-1DD4-B07D-EF52-54403FB564F2}"/>
          </ac:spMkLst>
        </pc:spChg>
        <pc:spChg chg="mod">
          <ac:chgData name="Roberto Correa Alfaro" userId="ca3930cffbd4951a" providerId="LiveId" clId="{5C686D54-9F4B-5C20-A186-4A1EDBA960F8}" dt="2026-06-22T10:22:37.283" v="159" actId="115"/>
          <ac:spMkLst>
            <pc:docMk/>
            <pc:sldMk cId="1040052067" sldId="398"/>
            <ac:spMk id="11" creationId="{F17D8276-E58B-5408-812F-3B4A8FBD882E}"/>
          </ac:spMkLst>
        </pc:spChg>
      </pc:sldChg>
      <pc:sldChg chg="modSp del mod ord">
        <pc:chgData name="Roberto Correa Alfaro" userId="ca3930cffbd4951a" providerId="LiveId" clId="{5C686D54-9F4B-5C20-A186-4A1EDBA960F8}" dt="2026-06-22T14:41:24.091" v="1307" actId="2696"/>
        <pc:sldMkLst>
          <pc:docMk/>
          <pc:sldMk cId="1292516141" sldId="399"/>
        </pc:sldMkLst>
        <pc:spChg chg="mod">
          <ac:chgData name="Roberto Correa Alfaro" userId="ca3930cffbd4951a" providerId="LiveId" clId="{5C686D54-9F4B-5C20-A186-4A1EDBA960F8}" dt="2026-06-22T13:42:37.550" v="549" actId="20577"/>
          <ac:spMkLst>
            <pc:docMk/>
            <pc:sldMk cId="1292516141" sldId="399"/>
            <ac:spMk id="7" creationId="{5E1FA295-F888-FA61-09C9-302ABC16C890}"/>
          </ac:spMkLst>
        </pc:spChg>
        <pc:spChg chg="mod">
          <ac:chgData name="Roberto Correa Alfaro" userId="ca3930cffbd4951a" providerId="LiveId" clId="{5C686D54-9F4B-5C20-A186-4A1EDBA960F8}" dt="2026-06-22T13:56:18.407" v="672"/>
          <ac:spMkLst>
            <pc:docMk/>
            <pc:sldMk cId="1292516141" sldId="399"/>
            <ac:spMk id="11" creationId="{FF56FA58-69C5-9497-0399-B4846E23CD33}"/>
          </ac:spMkLst>
        </pc:spChg>
      </pc:sldChg>
      <pc:sldChg chg="addSp delSp modSp del mod ord">
        <pc:chgData name="Roberto Correa Alfaro" userId="ca3930cffbd4951a" providerId="LiveId" clId="{5C686D54-9F4B-5C20-A186-4A1EDBA960F8}" dt="2026-06-22T14:41:22.319" v="1306" actId="2696"/>
        <pc:sldMkLst>
          <pc:docMk/>
          <pc:sldMk cId="3160260097" sldId="400"/>
        </pc:sldMkLst>
        <pc:spChg chg="mod">
          <ac:chgData name="Roberto Correa Alfaro" userId="ca3930cffbd4951a" providerId="LiveId" clId="{5C686D54-9F4B-5C20-A186-4A1EDBA960F8}" dt="2026-06-22T13:51:37.062" v="616" actId="27636"/>
          <ac:spMkLst>
            <pc:docMk/>
            <pc:sldMk cId="3160260097" sldId="400"/>
            <ac:spMk id="7" creationId="{CD240A50-9E6E-7640-01C8-76650D60AABA}"/>
          </ac:spMkLst>
        </pc:spChg>
        <pc:spChg chg="del mod">
          <ac:chgData name="Roberto Correa Alfaro" userId="ca3930cffbd4951a" providerId="LiveId" clId="{5C686D54-9F4B-5C20-A186-4A1EDBA960F8}" dt="2026-06-22T13:52:35.026" v="635" actId="478"/>
          <ac:spMkLst>
            <pc:docMk/>
            <pc:sldMk cId="3160260097" sldId="400"/>
            <ac:spMk id="11" creationId="{048E8E21-9C4C-B909-6376-CDD0665DA32A}"/>
          </ac:spMkLst>
        </pc:spChg>
        <pc:graphicFrameChg chg="add mod modGraphic">
          <ac:chgData name="Roberto Correa Alfaro" userId="ca3930cffbd4951a" providerId="LiveId" clId="{5C686D54-9F4B-5C20-A186-4A1EDBA960F8}" dt="2026-06-22T13:53:27.539" v="651" actId="20577"/>
          <ac:graphicFrameMkLst>
            <pc:docMk/>
            <pc:sldMk cId="3160260097" sldId="400"/>
            <ac:graphicFrameMk id="2" creationId="{C240D0EC-A373-6424-9F4B-5921DB0EFE6A}"/>
          </ac:graphicFrameMkLst>
        </pc:graphicFrameChg>
      </pc:sldChg>
      <pc:sldChg chg="modSp mod ord">
        <pc:chgData name="Roberto Correa Alfaro" userId="ca3930cffbd4951a" providerId="LiveId" clId="{5C686D54-9F4B-5C20-A186-4A1EDBA960F8}" dt="2026-06-22T14:41:33.647" v="1310" actId="20577"/>
        <pc:sldMkLst>
          <pc:docMk/>
          <pc:sldMk cId="3304871015" sldId="401"/>
        </pc:sldMkLst>
        <pc:spChg chg="mod">
          <ac:chgData name="Roberto Correa Alfaro" userId="ca3930cffbd4951a" providerId="LiveId" clId="{5C686D54-9F4B-5C20-A186-4A1EDBA960F8}" dt="2026-06-22T14:41:33.647" v="1310" actId="20577"/>
          <ac:spMkLst>
            <pc:docMk/>
            <pc:sldMk cId="3304871015" sldId="401"/>
            <ac:spMk id="7" creationId="{06AF11E9-E792-F9D5-634B-859B3E780E8A}"/>
          </ac:spMkLst>
        </pc:spChg>
        <pc:spChg chg="mod">
          <ac:chgData name="Roberto Correa Alfaro" userId="ca3930cffbd4951a" providerId="LiveId" clId="{5C686D54-9F4B-5C20-A186-4A1EDBA960F8}" dt="2026-06-22T13:15:26.345" v="473" actId="12"/>
          <ac:spMkLst>
            <pc:docMk/>
            <pc:sldMk cId="3304871015" sldId="401"/>
            <ac:spMk id="11" creationId="{F9523CBE-C964-C539-0642-2DA30E25691A}"/>
          </ac:spMkLst>
        </pc:spChg>
      </pc:sldChg>
      <pc:sldChg chg="del">
        <pc:chgData name="Roberto Correa Alfaro" userId="ca3930cffbd4951a" providerId="LiveId" clId="{5C686D54-9F4B-5C20-A186-4A1EDBA960F8}" dt="2026-06-22T14:33:06.460" v="1205" actId="2696"/>
        <pc:sldMkLst>
          <pc:docMk/>
          <pc:sldMk cId="0" sldId="402"/>
        </pc:sldMkLst>
      </pc:sldChg>
      <pc:sldChg chg="del">
        <pc:chgData name="Roberto Correa Alfaro" userId="ca3930cffbd4951a" providerId="LiveId" clId="{5C686D54-9F4B-5C20-A186-4A1EDBA960F8}" dt="2026-06-22T14:33:07.136" v="1206" actId="2696"/>
        <pc:sldMkLst>
          <pc:docMk/>
          <pc:sldMk cId="0" sldId="403"/>
        </pc:sldMkLst>
      </pc:sldChg>
      <pc:sldChg chg="modSp add mod">
        <pc:chgData name="Roberto Correa Alfaro" userId="ca3930cffbd4951a" providerId="LiveId" clId="{5C686D54-9F4B-5C20-A186-4A1EDBA960F8}" dt="2026-06-22T14:45:54.039" v="1377" actId="1076"/>
        <pc:sldMkLst>
          <pc:docMk/>
          <pc:sldMk cId="2800180786" sldId="404"/>
        </pc:sldMkLst>
        <pc:spChg chg="mod">
          <ac:chgData name="Roberto Correa Alfaro" userId="ca3930cffbd4951a" providerId="LiveId" clId="{5C686D54-9F4B-5C20-A186-4A1EDBA960F8}" dt="2026-06-22T14:45:47.855" v="1376" actId="20577"/>
          <ac:spMkLst>
            <pc:docMk/>
            <pc:sldMk cId="2800180786" sldId="404"/>
            <ac:spMk id="7" creationId="{3FB08162-23BC-2E29-6A7E-C1E810FECE77}"/>
          </ac:spMkLst>
        </pc:spChg>
        <pc:spChg chg="mod">
          <ac:chgData name="Roberto Correa Alfaro" userId="ca3930cffbd4951a" providerId="LiveId" clId="{5C686D54-9F4B-5C20-A186-4A1EDBA960F8}" dt="2026-06-22T14:45:54.039" v="1377" actId="1076"/>
          <ac:spMkLst>
            <pc:docMk/>
            <pc:sldMk cId="2800180786" sldId="404"/>
            <ac:spMk id="11" creationId="{82739D22-AE8A-6B06-B281-DBDF203C70D5}"/>
          </ac:spMkLst>
        </pc:spChg>
      </pc:sldChg>
      <pc:sldChg chg="modSp add mod">
        <pc:chgData name="Roberto Correa Alfaro" userId="ca3930cffbd4951a" providerId="LiveId" clId="{5C686D54-9F4B-5C20-A186-4A1EDBA960F8}" dt="2026-06-22T14:46:04.202" v="1379" actId="20577"/>
        <pc:sldMkLst>
          <pc:docMk/>
          <pc:sldMk cId="34982251" sldId="405"/>
        </pc:sldMkLst>
        <pc:spChg chg="mod">
          <ac:chgData name="Roberto Correa Alfaro" userId="ca3930cffbd4951a" providerId="LiveId" clId="{5C686D54-9F4B-5C20-A186-4A1EDBA960F8}" dt="2026-06-22T14:46:04.202" v="1379" actId="20577"/>
          <ac:spMkLst>
            <pc:docMk/>
            <pc:sldMk cId="34982251" sldId="405"/>
            <ac:spMk id="7" creationId="{8ED8DA46-60CF-0A7F-EFA4-44699978C79A}"/>
          </ac:spMkLst>
        </pc:spChg>
        <pc:spChg chg="mod">
          <ac:chgData name="Roberto Correa Alfaro" userId="ca3930cffbd4951a" providerId="LiveId" clId="{5C686D54-9F4B-5C20-A186-4A1EDBA960F8}" dt="2026-06-22T10:30:23.242" v="260" actId="15"/>
          <ac:spMkLst>
            <pc:docMk/>
            <pc:sldMk cId="34982251" sldId="405"/>
            <ac:spMk id="11" creationId="{F5A54385-E4D6-542B-0BEF-E672F86029AA}"/>
          </ac:spMkLst>
        </pc:spChg>
      </pc:sldChg>
      <pc:sldChg chg="modSp add mod">
        <pc:chgData name="Roberto Correa Alfaro" userId="ca3930cffbd4951a" providerId="LiveId" clId="{5C686D54-9F4B-5C20-A186-4A1EDBA960F8}" dt="2026-06-22T12:47:40.135" v="332" actId="114"/>
        <pc:sldMkLst>
          <pc:docMk/>
          <pc:sldMk cId="194492436" sldId="406"/>
        </pc:sldMkLst>
        <pc:spChg chg="mod">
          <ac:chgData name="Roberto Correa Alfaro" userId="ca3930cffbd4951a" providerId="LiveId" clId="{5C686D54-9F4B-5C20-A186-4A1EDBA960F8}" dt="2026-06-22T12:45:53.015" v="274" actId="20577"/>
          <ac:spMkLst>
            <pc:docMk/>
            <pc:sldMk cId="194492436" sldId="406"/>
            <ac:spMk id="7" creationId="{14B42FAA-793C-9E05-63D8-B1A46463571D}"/>
          </ac:spMkLst>
        </pc:spChg>
        <pc:spChg chg="mod">
          <ac:chgData name="Roberto Correa Alfaro" userId="ca3930cffbd4951a" providerId="LiveId" clId="{5C686D54-9F4B-5C20-A186-4A1EDBA960F8}" dt="2026-06-22T12:47:40.135" v="332" actId="114"/>
          <ac:spMkLst>
            <pc:docMk/>
            <pc:sldMk cId="194492436" sldId="406"/>
            <ac:spMk id="11" creationId="{0E6E5F90-AB56-F34D-F4DA-A2AABDE6D230}"/>
          </ac:spMkLst>
        </pc:spChg>
      </pc:sldChg>
      <pc:sldChg chg="modSp add mod">
        <pc:chgData name="Roberto Correa Alfaro" userId="ca3930cffbd4951a" providerId="LiveId" clId="{5C686D54-9F4B-5C20-A186-4A1EDBA960F8}" dt="2026-06-22T12:49:44.136" v="364" actId="15"/>
        <pc:sldMkLst>
          <pc:docMk/>
          <pc:sldMk cId="2127555740" sldId="407"/>
        </pc:sldMkLst>
        <pc:spChg chg="mod">
          <ac:chgData name="Roberto Correa Alfaro" userId="ca3930cffbd4951a" providerId="LiveId" clId="{5C686D54-9F4B-5C20-A186-4A1EDBA960F8}" dt="2026-06-22T12:48:21.377" v="343" actId="20577"/>
          <ac:spMkLst>
            <pc:docMk/>
            <pc:sldMk cId="2127555740" sldId="407"/>
            <ac:spMk id="7" creationId="{86DF0319-4D6B-AC3D-55DB-83B8E47FF4D3}"/>
          </ac:spMkLst>
        </pc:spChg>
        <pc:spChg chg="mod">
          <ac:chgData name="Roberto Correa Alfaro" userId="ca3930cffbd4951a" providerId="LiveId" clId="{5C686D54-9F4B-5C20-A186-4A1EDBA960F8}" dt="2026-06-22T12:49:44.136" v="364" actId="15"/>
          <ac:spMkLst>
            <pc:docMk/>
            <pc:sldMk cId="2127555740" sldId="407"/>
            <ac:spMk id="11" creationId="{4F49DB87-9379-D633-7C63-5B5A65C5D265}"/>
          </ac:spMkLst>
        </pc:spChg>
      </pc:sldChg>
      <pc:sldChg chg="addSp delSp modSp add mod">
        <pc:chgData name="Roberto Correa Alfaro" userId="ca3930cffbd4951a" providerId="LiveId" clId="{5C686D54-9F4B-5C20-A186-4A1EDBA960F8}" dt="2026-06-22T13:37:09.713" v="540" actId="1076"/>
        <pc:sldMkLst>
          <pc:docMk/>
          <pc:sldMk cId="857788240" sldId="408"/>
        </pc:sldMkLst>
        <pc:spChg chg="mod">
          <ac:chgData name="Roberto Correa Alfaro" userId="ca3930cffbd4951a" providerId="LiveId" clId="{5C686D54-9F4B-5C20-A186-4A1EDBA960F8}" dt="2026-06-22T13:36:56.835" v="538" actId="20577"/>
          <ac:spMkLst>
            <pc:docMk/>
            <pc:sldMk cId="857788240" sldId="408"/>
            <ac:spMk id="7" creationId="{8B092EAF-D2B7-2E2C-F378-17E45B9B5FF6}"/>
          </ac:spMkLst>
        </pc:spChg>
        <pc:spChg chg="del mod">
          <ac:chgData name="Roberto Correa Alfaro" userId="ca3930cffbd4951a" providerId="LiveId" clId="{5C686D54-9F4B-5C20-A186-4A1EDBA960F8}" dt="2026-06-22T12:51:21.928" v="374" actId="478"/>
          <ac:spMkLst>
            <pc:docMk/>
            <pc:sldMk cId="857788240" sldId="408"/>
            <ac:spMk id="11" creationId="{ED5E09C2-1F90-2063-FCF0-37E82E31D06C}"/>
          </ac:spMkLst>
        </pc:spChg>
        <pc:graphicFrameChg chg="add mod modGraphic">
          <ac:chgData name="Roberto Correa Alfaro" userId="ca3930cffbd4951a" providerId="LiveId" clId="{5C686D54-9F4B-5C20-A186-4A1EDBA960F8}" dt="2026-06-22T13:37:09.713" v="540" actId="1076"/>
          <ac:graphicFrameMkLst>
            <pc:docMk/>
            <pc:sldMk cId="857788240" sldId="408"/>
            <ac:graphicFrameMk id="2" creationId="{E0140FAE-70FE-AEC7-29F2-F8895DB94FB5}"/>
          </ac:graphicFrameMkLst>
        </pc:graphicFrameChg>
      </pc:sldChg>
      <pc:sldChg chg="new del">
        <pc:chgData name="Roberto Correa Alfaro" userId="ca3930cffbd4951a" providerId="LiveId" clId="{5C686D54-9F4B-5C20-A186-4A1EDBA960F8}" dt="2026-06-22T14:39:46.920" v="1291" actId="2696"/>
        <pc:sldMkLst>
          <pc:docMk/>
          <pc:sldMk cId="252728117" sldId="409"/>
        </pc:sldMkLst>
      </pc:sldChg>
      <pc:sldChg chg="new del">
        <pc:chgData name="Roberto Correa Alfaro" userId="ca3930cffbd4951a" providerId="LiveId" clId="{5C686D54-9F4B-5C20-A186-4A1EDBA960F8}" dt="2026-06-22T13:06:15.816" v="442" actId="2696"/>
        <pc:sldMkLst>
          <pc:docMk/>
          <pc:sldMk cId="1858800233" sldId="410"/>
        </pc:sldMkLst>
      </pc:sldChg>
      <pc:sldChg chg="modSp add mod">
        <pc:chgData name="Roberto Correa Alfaro" userId="ca3930cffbd4951a" providerId="LiveId" clId="{5C686D54-9F4B-5C20-A186-4A1EDBA960F8}" dt="2026-06-22T13:35:47.100" v="475" actId="2711"/>
        <pc:sldMkLst>
          <pc:docMk/>
          <pc:sldMk cId="2129056292" sldId="410"/>
        </pc:sldMkLst>
        <pc:spChg chg="mod">
          <ac:chgData name="Roberto Correa Alfaro" userId="ca3930cffbd4951a" providerId="LiveId" clId="{5C686D54-9F4B-5C20-A186-4A1EDBA960F8}" dt="2026-06-22T13:35:47.100" v="475" actId="2711"/>
          <ac:spMkLst>
            <pc:docMk/>
            <pc:sldMk cId="2129056292" sldId="410"/>
            <ac:spMk id="2" creationId="{F4BF5970-A21B-4936-D3BF-0AA4DEDAD869}"/>
          </ac:spMkLst>
        </pc:spChg>
        <pc:spChg chg="mod">
          <ac:chgData name="Roberto Correa Alfaro" userId="ca3930cffbd4951a" providerId="LiveId" clId="{5C686D54-9F4B-5C20-A186-4A1EDBA960F8}" dt="2026-06-22T13:35:41.283" v="474" actId="2711"/>
          <ac:spMkLst>
            <pc:docMk/>
            <pc:sldMk cId="2129056292" sldId="410"/>
            <ac:spMk id="3" creationId="{96BD5951-A04F-45BF-25D5-9F2D04F9A85F}"/>
          </ac:spMkLst>
        </pc:spChg>
      </pc:sldChg>
      <pc:sldChg chg="addSp delSp modSp new mod">
        <pc:chgData name="Roberto Correa Alfaro" userId="ca3930cffbd4951a" providerId="LiveId" clId="{5C686D54-9F4B-5C20-A186-4A1EDBA960F8}" dt="2026-06-22T13:44:14.847" v="557" actId="1076"/>
        <pc:sldMkLst>
          <pc:docMk/>
          <pc:sldMk cId="441921809" sldId="411"/>
        </pc:sldMkLst>
        <pc:spChg chg="del">
          <ac:chgData name="Roberto Correa Alfaro" userId="ca3930cffbd4951a" providerId="LiveId" clId="{5C686D54-9F4B-5C20-A186-4A1EDBA960F8}" dt="2026-06-22T13:44:10.992" v="556" actId="478"/>
          <ac:spMkLst>
            <pc:docMk/>
            <pc:sldMk cId="441921809" sldId="411"/>
            <ac:spMk id="2" creationId="{41B72072-3059-AD25-2FD4-8E0697235C86}"/>
          </ac:spMkLst>
        </pc:spChg>
        <pc:spChg chg="del">
          <ac:chgData name="Roberto Correa Alfaro" userId="ca3930cffbd4951a" providerId="LiveId" clId="{5C686D54-9F4B-5C20-A186-4A1EDBA960F8}" dt="2026-06-22T13:39:41.099" v="542"/>
          <ac:spMkLst>
            <pc:docMk/>
            <pc:sldMk cId="441921809" sldId="411"/>
            <ac:spMk id="3" creationId="{0DCBF479-0413-8999-167E-C1A0641A8856}"/>
          </ac:spMkLst>
        </pc:spChg>
        <pc:graphicFrameChg chg="add mod modGraphic">
          <ac:chgData name="Roberto Correa Alfaro" userId="ca3930cffbd4951a" providerId="LiveId" clId="{5C686D54-9F4B-5C20-A186-4A1EDBA960F8}" dt="2026-06-22T13:44:14.847" v="557" actId="1076"/>
          <ac:graphicFrameMkLst>
            <pc:docMk/>
            <pc:sldMk cId="441921809" sldId="411"/>
            <ac:graphicFrameMk id="4" creationId="{8422E056-4696-30E0-A490-10659B158058}"/>
          </ac:graphicFrameMkLst>
        </pc:graphicFrameChg>
      </pc:sldChg>
      <pc:sldChg chg="addSp delSp modSp new mod ord">
        <pc:chgData name="Roberto Correa Alfaro" userId="ca3930cffbd4951a" providerId="LiveId" clId="{5C686D54-9F4B-5C20-A186-4A1EDBA960F8}" dt="2026-06-22T14:43:45.999" v="1352" actId="27636"/>
        <pc:sldMkLst>
          <pc:docMk/>
          <pc:sldMk cId="2994364091" sldId="412"/>
        </pc:sldMkLst>
        <pc:spChg chg="del">
          <ac:chgData name="Roberto Correa Alfaro" userId="ca3930cffbd4951a" providerId="LiveId" clId="{5C686D54-9F4B-5C20-A186-4A1EDBA960F8}" dt="2026-06-22T14:41:19.023" v="1304"/>
          <ac:spMkLst>
            <pc:docMk/>
            <pc:sldMk cId="2994364091" sldId="412"/>
            <ac:spMk id="2" creationId="{2F546744-5B04-AE83-3CD4-4DECCBAD803A}"/>
          </ac:spMkLst>
        </pc:spChg>
        <pc:spChg chg="del">
          <ac:chgData name="Roberto Correa Alfaro" userId="ca3930cffbd4951a" providerId="LiveId" clId="{5C686D54-9F4B-5C20-A186-4A1EDBA960F8}" dt="2026-06-22T14:15:57.171" v="881"/>
          <ac:spMkLst>
            <pc:docMk/>
            <pc:sldMk cId="2994364091" sldId="412"/>
            <ac:spMk id="3" creationId="{FD5BD281-03BF-4672-5615-4052BFA956F9}"/>
          </ac:spMkLst>
        </pc:spChg>
        <pc:spChg chg="add mod">
          <ac:chgData name="Roberto Correa Alfaro" userId="ca3930cffbd4951a" providerId="LiveId" clId="{5C686D54-9F4B-5C20-A186-4A1EDBA960F8}" dt="2026-06-22T14:43:45.999" v="1352" actId="27636"/>
          <ac:spMkLst>
            <pc:docMk/>
            <pc:sldMk cId="2994364091" sldId="412"/>
            <ac:spMk id="5" creationId="{9D312CDD-F823-AC04-6FC3-2CB9FDD8395F}"/>
          </ac:spMkLst>
        </pc:spChg>
        <pc:graphicFrameChg chg="add mod modGraphic">
          <ac:chgData name="Roberto Correa Alfaro" userId="ca3930cffbd4951a" providerId="LiveId" clId="{5C686D54-9F4B-5C20-A186-4A1EDBA960F8}" dt="2026-06-22T14:41:04.432" v="1303" actId="123"/>
          <ac:graphicFrameMkLst>
            <pc:docMk/>
            <pc:sldMk cId="2994364091" sldId="412"/>
            <ac:graphicFrameMk id="4" creationId="{96454FBB-EDB9-F2F4-12FE-FD8641CCC885}"/>
          </ac:graphicFrameMkLst>
        </pc:graphicFrameChg>
      </pc:sldChg>
      <pc:sldChg chg="modSp add mod ord">
        <pc:chgData name="Roberto Correa Alfaro" userId="ca3930cffbd4951a" providerId="LiveId" clId="{5C686D54-9F4B-5C20-A186-4A1EDBA960F8}" dt="2026-06-22T14:43:39.728" v="1346" actId="20577"/>
        <pc:sldMkLst>
          <pc:docMk/>
          <pc:sldMk cId="3176392691" sldId="413"/>
        </pc:sldMkLst>
        <pc:spChg chg="mod">
          <ac:chgData name="Roberto Correa Alfaro" userId="ca3930cffbd4951a" providerId="LiveId" clId="{5C686D54-9F4B-5C20-A186-4A1EDBA960F8}" dt="2026-06-22T14:43:39.728" v="1346" actId="20577"/>
          <ac:spMkLst>
            <pc:docMk/>
            <pc:sldMk cId="3176392691" sldId="413"/>
            <ac:spMk id="4" creationId="{3C887942-7716-5A19-585E-789E69F376AB}"/>
          </ac:spMkLst>
        </pc:spChg>
        <pc:spChg chg="mod">
          <ac:chgData name="Roberto Correa Alfaro" userId="ca3930cffbd4951a" providerId="LiveId" clId="{5C686D54-9F4B-5C20-A186-4A1EDBA960F8}" dt="2026-06-22T14:40:28.253" v="1295" actId="20577"/>
          <ac:spMkLst>
            <pc:docMk/>
            <pc:sldMk cId="3176392691" sldId="413"/>
            <ac:spMk id="11" creationId="{51075CAC-1F5C-FF1C-B9C8-D72CE3B087C3}"/>
          </ac:spMkLst>
        </pc:spChg>
      </pc:sldChg>
      <pc:sldChg chg="modSp add mod">
        <pc:chgData name="Roberto Correa Alfaro" userId="ca3930cffbd4951a" providerId="LiveId" clId="{5C686D54-9F4B-5C20-A186-4A1EDBA960F8}" dt="2026-06-22T14:43:58.042" v="1354" actId="20577"/>
        <pc:sldMkLst>
          <pc:docMk/>
          <pc:sldMk cId="3241040442" sldId="414"/>
        </pc:sldMkLst>
        <pc:spChg chg="mod">
          <ac:chgData name="Roberto Correa Alfaro" userId="ca3930cffbd4951a" providerId="LiveId" clId="{5C686D54-9F4B-5C20-A186-4A1EDBA960F8}" dt="2026-06-22T14:43:58.042" v="1354" actId="20577"/>
          <ac:spMkLst>
            <pc:docMk/>
            <pc:sldMk cId="3241040442" sldId="414"/>
            <ac:spMk id="4" creationId="{76B3F319-6595-D33E-4EAA-AD95BD7BE1F8}"/>
          </ac:spMkLst>
        </pc:spChg>
        <pc:spChg chg="mod">
          <ac:chgData name="Roberto Correa Alfaro" userId="ca3930cffbd4951a" providerId="LiveId" clId="{5C686D54-9F4B-5C20-A186-4A1EDBA960F8}" dt="2026-06-22T14:18:44.051" v="901" actId="20577"/>
          <ac:spMkLst>
            <pc:docMk/>
            <pc:sldMk cId="3241040442" sldId="414"/>
            <ac:spMk id="11" creationId="{88AA72D7-410E-7799-3928-8D4820A487C8}"/>
          </ac:spMkLst>
        </pc:spChg>
      </pc:sldChg>
      <pc:sldChg chg="modSp add mod">
        <pc:chgData name="Roberto Correa Alfaro" userId="ca3930cffbd4951a" providerId="LiveId" clId="{5C686D54-9F4B-5C20-A186-4A1EDBA960F8}" dt="2026-06-22T14:44:02.017" v="1356" actId="20577"/>
        <pc:sldMkLst>
          <pc:docMk/>
          <pc:sldMk cId="665943222" sldId="415"/>
        </pc:sldMkLst>
        <pc:spChg chg="mod">
          <ac:chgData name="Roberto Correa Alfaro" userId="ca3930cffbd4951a" providerId="LiveId" clId="{5C686D54-9F4B-5C20-A186-4A1EDBA960F8}" dt="2026-06-22T14:44:02.017" v="1356" actId="20577"/>
          <ac:spMkLst>
            <pc:docMk/>
            <pc:sldMk cId="665943222" sldId="415"/>
            <ac:spMk id="4" creationId="{CDAB61D3-F73C-EA61-B55D-E55D57A0AE08}"/>
          </ac:spMkLst>
        </pc:spChg>
        <pc:spChg chg="mod">
          <ac:chgData name="Roberto Correa Alfaro" userId="ca3930cffbd4951a" providerId="LiveId" clId="{5C686D54-9F4B-5C20-A186-4A1EDBA960F8}" dt="2026-06-22T14:25:42.239" v="1136" actId="1076"/>
          <ac:spMkLst>
            <pc:docMk/>
            <pc:sldMk cId="665943222" sldId="415"/>
            <ac:spMk id="11" creationId="{34A1A47C-03D4-FB36-0773-9857359E2EE8}"/>
          </ac:spMkLst>
        </pc:spChg>
      </pc:sldChg>
      <pc:sldChg chg="new del">
        <pc:chgData name="Roberto Correa Alfaro" userId="ca3930cffbd4951a" providerId="LiveId" clId="{5C686D54-9F4B-5C20-A186-4A1EDBA960F8}" dt="2026-06-22T14:18:50.443" v="903" actId="2696"/>
        <pc:sldMkLst>
          <pc:docMk/>
          <pc:sldMk cId="3248085080" sldId="415"/>
        </pc:sldMkLst>
      </pc:sldChg>
      <pc:sldChg chg="modSp add mod">
        <pc:chgData name="Roberto Correa Alfaro" userId="ca3930cffbd4951a" providerId="LiveId" clId="{5C686D54-9F4B-5C20-A186-4A1EDBA960F8}" dt="2026-06-22T14:44:05.394" v="1358" actId="20577"/>
        <pc:sldMkLst>
          <pc:docMk/>
          <pc:sldMk cId="3707729314" sldId="416"/>
        </pc:sldMkLst>
        <pc:spChg chg="mod">
          <ac:chgData name="Roberto Correa Alfaro" userId="ca3930cffbd4951a" providerId="LiveId" clId="{5C686D54-9F4B-5C20-A186-4A1EDBA960F8}" dt="2026-06-22T14:44:05.394" v="1358" actId="20577"/>
          <ac:spMkLst>
            <pc:docMk/>
            <pc:sldMk cId="3707729314" sldId="416"/>
            <ac:spMk id="4" creationId="{53DDABFA-376D-6905-E096-A6137BE4B552}"/>
          </ac:spMkLst>
        </pc:spChg>
        <pc:spChg chg="mod">
          <ac:chgData name="Roberto Correa Alfaro" userId="ca3930cffbd4951a" providerId="LiveId" clId="{5C686D54-9F4B-5C20-A186-4A1EDBA960F8}" dt="2026-06-22T14:24:48.128" v="1132" actId="12"/>
          <ac:spMkLst>
            <pc:docMk/>
            <pc:sldMk cId="3707729314" sldId="416"/>
            <ac:spMk id="11" creationId="{B72ECF7B-DE05-098A-54BD-0A43F2DDBC22}"/>
          </ac:spMkLst>
        </pc:spChg>
      </pc:sldChg>
      <pc:sldChg chg="modSp add mod">
        <pc:chgData name="Roberto Correa Alfaro" userId="ca3930cffbd4951a" providerId="LiveId" clId="{5C686D54-9F4B-5C20-A186-4A1EDBA960F8}" dt="2026-06-22T14:44:08.992" v="1360" actId="20577"/>
        <pc:sldMkLst>
          <pc:docMk/>
          <pc:sldMk cId="907542954" sldId="417"/>
        </pc:sldMkLst>
        <pc:spChg chg="mod">
          <ac:chgData name="Roberto Correa Alfaro" userId="ca3930cffbd4951a" providerId="LiveId" clId="{5C686D54-9F4B-5C20-A186-4A1EDBA960F8}" dt="2026-06-22T14:44:08.992" v="1360" actId="20577"/>
          <ac:spMkLst>
            <pc:docMk/>
            <pc:sldMk cId="907542954" sldId="417"/>
            <ac:spMk id="4" creationId="{094115C0-BDF2-F2FA-678F-87E2C5AD22B8}"/>
          </ac:spMkLst>
        </pc:spChg>
        <pc:spChg chg="mod">
          <ac:chgData name="Roberto Correa Alfaro" userId="ca3930cffbd4951a" providerId="LiveId" clId="{5C686D54-9F4B-5C20-A186-4A1EDBA960F8}" dt="2026-06-22T14:28:13.111" v="1163" actId="1076"/>
          <ac:spMkLst>
            <pc:docMk/>
            <pc:sldMk cId="907542954" sldId="417"/>
            <ac:spMk id="11" creationId="{48CA8A41-68AD-E264-C6D7-7A40152DEE8F}"/>
          </ac:spMkLst>
        </pc:spChg>
      </pc:sldChg>
      <pc:sldChg chg="new del">
        <pc:chgData name="Roberto Correa Alfaro" userId="ca3930cffbd4951a" providerId="LiveId" clId="{5C686D54-9F4B-5C20-A186-4A1EDBA960F8}" dt="2026-06-22T14:41:37.297" v="1312" actId="2696"/>
        <pc:sldMkLst>
          <pc:docMk/>
          <pc:sldMk cId="85000571" sldId="418"/>
        </pc:sldMkLst>
      </pc:sldChg>
      <pc:sldChg chg="new del">
        <pc:chgData name="Roberto Correa Alfaro" userId="ca3930cffbd4951a" providerId="LiveId" clId="{5C686D54-9F4B-5C20-A186-4A1EDBA960F8}" dt="2026-06-22T14:32:39.983" v="1194" actId="2696"/>
        <pc:sldMkLst>
          <pc:docMk/>
          <pc:sldMk cId="3201820134" sldId="418"/>
        </pc:sldMkLst>
      </pc:sldChg>
      <pc:sldChg chg="modSp add del mod ord">
        <pc:chgData name="Roberto Correa Alfaro" userId="ca3930cffbd4951a" providerId="LiveId" clId="{5C686D54-9F4B-5C20-A186-4A1EDBA960F8}" dt="2026-06-22T14:35:58.018" v="1240" actId="2696"/>
        <pc:sldMkLst>
          <pc:docMk/>
          <pc:sldMk cId="4278471636" sldId="418"/>
        </pc:sldMkLst>
        <pc:spChg chg="mod">
          <ac:chgData name="Roberto Correa Alfaro" userId="ca3930cffbd4951a" providerId="LiveId" clId="{5C686D54-9F4B-5C20-A186-4A1EDBA960F8}" dt="2026-06-22T14:33:25.475" v="1233" actId="20577"/>
          <ac:spMkLst>
            <pc:docMk/>
            <pc:sldMk cId="4278471636" sldId="418"/>
            <ac:spMk id="7" creationId="{0A48F129-694F-1271-599F-F218093D365F}"/>
          </ac:spMkLst>
        </pc:spChg>
        <pc:spChg chg="mod">
          <ac:chgData name="Roberto Correa Alfaro" userId="ca3930cffbd4951a" providerId="LiveId" clId="{5C686D54-9F4B-5C20-A186-4A1EDBA960F8}" dt="2026-06-22T14:35:35.486" v="1238"/>
          <ac:spMkLst>
            <pc:docMk/>
            <pc:sldMk cId="4278471636" sldId="418"/>
            <ac:spMk id="11" creationId="{629E011A-CB42-F365-1A17-2BE424599A5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5C56A9-CA71-6F4A-971C-EB5BC7B5D94B}" type="doc">
      <dgm:prSet loTypeId="urn:microsoft.com/office/officeart/2005/8/layout/pyramid1" loCatId="" qsTypeId="urn:microsoft.com/office/officeart/2005/8/quickstyle/3d3" qsCatId="3D" csTypeId="urn:microsoft.com/office/officeart/2005/8/colors/colorful4" csCatId="colorful" phldr="1"/>
      <dgm:spPr/>
    </dgm:pt>
    <dgm:pt modelId="{9E04DDE4-C6E9-DF4E-AF99-99B41CF33B54}">
      <dgm:prSet phldrT="[Texto]" custT="1"/>
      <dgm:spPr/>
      <dgm:t>
        <a:bodyPr/>
        <a:lstStyle/>
        <a:p>
          <a:endParaRPr lang="es-MX" sz="1800" b="0" i="0" dirty="0">
            <a:latin typeface="Times New Roman" panose="02020603050405020304" pitchFamily="18" charset="0"/>
            <a:cs typeface="Times New Roman" panose="02020603050405020304" pitchFamily="18" charset="0"/>
          </a:endParaRPr>
        </a:p>
        <a:p>
          <a:r>
            <a:rPr lang="es-MX" sz="1400" b="0" i="0" dirty="0">
              <a:latin typeface="Times New Roman" panose="02020603050405020304" pitchFamily="18" charset="0"/>
              <a:cs typeface="Times New Roman" panose="02020603050405020304" pitchFamily="18" charset="0"/>
            </a:rPr>
            <a:t> </a:t>
          </a:r>
          <a:r>
            <a:rPr lang="es-MX" sz="1400" b="1" i="0" dirty="0">
              <a:latin typeface="Times New Roman" panose="02020603050405020304" pitchFamily="18" charset="0"/>
              <a:cs typeface="Times New Roman" panose="02020603050405020304" pitchFamily="18" charset="0"/>
            </a:rPr>
            <a:t>SUPERSTICIÓN</a:t>
          </a:r>
        </a:p>
      </dgm:t>
    </dgm:pt>
    <dgm:pt modelId="{7F19E8A6-3DE0-0140-8D47-9B7C206BCEAA}" type="parTrans" cxnId="{85C84154-B062-CD4B-97D8-315260741C86}">
      <dgm:prSet/>
      <dgm:spPr/>
      <dgm:t>
        <a:bodyPr/>
        <a:lstStyle/>
        <a:p>
          <a:endParaRPr lang="es-MX" sz="1400">
            <a:latin typeface="Times New Roman" panose="02020603050405020304" pitchFamily="18" charset="0"/>
            <a:cs typeface="Times New Roman" panose="02020603050405020304" pitchFamily="18" charset="0"/>
          </a:endParaRPr>
        </a:p>
      </dgm:t>
    </dgm:pt>
    <dgm:pt modelId="{F4433921-EB18-4B48-9773-349C7693EF7B}" type="sibTrans" cxnId="{85C84154-B062-CD4B-97D8-315260741C86}">
      <dgm:prSet/>
      <dgm:spPr/>
      <dgm:t>
        <a:bodyPr/>
        <a:lstStyle/>
        <a:p>
          <a:endParaRPr lang="es-MX" sz="1400">
            <a:latin typeface="Times New Roman" panose="02020603050405020304" pitchFamily="18" charset="0"/>
            <a:cs typeface="Times New Roman" panose="02020603050405020304" pitchFamily="18" charset="0"/>
          </a:endParaRPr>
        </a:p>
      </dgm:t>
    </dgm:pt>
    <dgm:pt modelId="{43F282CD-EAF0-D649-B470-9A5010C7B064}">
      <dgm:prSet phldrT="[Texto]" custT="1"/>
      <dgm:spPr/>
      <dgm:t>
        <a:bodyPr/>
        <a:lstStyle/>
        <a:p>
          <a:r>
            <a:rPr lang="es-MX" sz="2800" b="1" i="0" dirty="0">
              <a:latin typeface="Times New Roman" panose="02020603050405020304" pitchFamily="18" charset="0"/>
              <a:cs typeface="Times New Roman" panose="02020603050405020304" pitchFamily="18" charset="0"/>
            </a:rPr>
            <a:t>Prejuicio</a:t>
          </a:r>
        </a:p>
      </dgm:t>
    </dgm:pt>
    <dgm:pt modelId="{D3F8B586-BF86-EC40-832F-ED6B5B35B8AB}" type="parTrans" cxnId="{47B83174-0F6C-DC49-95F2-98CDC413B5CD}">
      <dgm:prSet/>
      <dgm:spPr/>
      <dgm:t>
        <a:bodyPr/>
        <a:lstStyle/>
        <a:p>
          <a:endParaRPr lang="es-MX" sz="1400">
            <a:latin typeface="Times New Roman" panose="02020603050405020304" pitchFamily="18" charset="0"/>
            <a:cs typeface="Times New Roman" panose="02020603050405020304" pitchFamily="18" charset="0"/>
          </a:endParaRPr>
        </a:p>
      </dgm:t>
    </dgm:pt>
    <dgm:pt modelId="{88C0108B-F347-5244-97D1-9EA46EE76D64}" type="sibTrans" cxnId="{47B83174-0F6C-DC49-95F2-98CDC413B5CD}">
      <dgm:prSet/>
      <dgm:spPr/>
      <dgm:t>
        <a:bodyPr/>
        <a:lstStyle/>
        <a:p>
          <a:endParaRPr lang="es-MX" sz="1400">
            <a:latin typeface="Times New Roman" panose="02020603050405020304" pitchFamily="18" charset="0"/>
            <a:cs typeface="Times New Roman" panose="02020603050405020304" pitchFamily="18" charset="0"/>
          </a:endParaRPr>
        </a:p>
      </dgm:t>
    </dgm:pt>
    <dgm:pt modelId="{47C35472-72FE-CC49-ABCD-79B322069E5B}">
      <dgm:prSet phldrT="[Texto]" custT="1"/>
      <dgm:spPr/>
      <dgm:t>
        <a:bodyPr/>
        <a:lstStyle/>
        <a:p>
          <a:r>
            <a:rPr lang="es-MX" sz="2800" b="1" i="0" dirty="0">
              <a:latin typeface="Times New Roman" panose="02020603050405020304" pitchFamily="18" charset="0"/>
              <a:cs typeface="Times New Roman" panose="02020603050405020304" pitchFamily="18" charset="0"/>
            </a:rPr>
            <a:t>IGNORANCIA</a:t>
          </a:r>
        </a:p>
      </dgm:t>
    </dgm:pt>
    <dgm:pt modelId="{F1BB8E00-E85E-214C-9A77-1E64CEC8019C}" type="parTrans" cxnId="{2C8FE571-FA15-FC40-A59D-F81219E13200}">
      <dgm:prSet/>
      <dgm:spPr/>
      <dgm:t>
        <a:bodyPr/>
        <a:lstStyle/>
        <a:p>
          <a:endParaRPr lang="es-MX" sz="1400">
            <a:latin typeface="Times New Roman" panose="02020603050405020304" pitchFamily="18" charset="0"/>
            <a:cs typeface="Times New Roman" panose="02020603050405020304" pitchFamily="18" charset="0"/>
          </a:endParaRPr>
        </a:p>
      </dgm:t>
    </dgm:pt>
    <dgm:pt modelId="{8D8BEF85-192F-B842-A7F9-F16753585005}" type="sibTrans" cxnId="{2C8FE571-FA15-FC40-A59D-F81219E13200}">
      <dgm:prSet/>
      <dgm:spPr/>
      <dgm:t>
        <a:bodyPr/>
        <a:lstStyle/>
        <a:p>
          <a:endParaRPr lang="es-MX" sz="1400">
            <a:latin typeface="Times New Roman" panose="02020603050405020304" pitchFamily="18" charset="0"/>
            <a:cs typeface="Times New Roman" panose="02020603050405020304" pitchFamily="18" charset="0"/>
          </a:endParaRPr>
        </a:p>
      </dgm:t>
    </dgm:pt>
    <dgm:pt modelId="{9A3307AE-123F-644D-8EA7-66ED13626B4F}" type="pres">
      <dgm:prSet presAssocID="{515C56A9-CA71-6F4A-971C-EB5BC7B5D94B}" presName="Name0" presStyleCnt="0">
        <dgm:presLayoutVars>
          <dgm:dir/>
          <dgm:animLvl val="lvl"/>
          <dgm:resizeHandles val="exact"/>
        </dgm:presLayoutVars>
      </dgm:prSet>
      <dgm:spPr/>
    </dgm:pt>
    <dgm:pt modelId="{87DE5E8D-DEEB-4649-991E-542E6C32EAC7}" type="pres">
      <dgm:prSet presAssocID="{9E04DDE4-C6E9-DF4E-AF99-99B41CF33B54}" presName="Name8" presStyleCnt="0"/>
      <dgm:spPr/>
    </dgm:pt>
    <dgm:pt modelId="{B647C3D5-9377-064D-ACE9-201E34D39C43}" type="pres">
      <dgm:prSet presAssocID="{9E04DDE4-C6E9-DF4E-AF99-99B41CF33B54}" presName="level" presStyleLbl="node1" presStyleIdx="0" presStyleCnt="3" custLinFactNeighborY="-2139">
        <dgm:presLayoutVars>
          <dgm:chMax val="1"/>
          <dgm:bulletEnabled val="1"/>
        </dgm:presLayoutVars>
      </dgm:prSet>
      <dgm:spPr/>
    </dgm:pt>
    <dgm:pt modelId="{80DDEC8F-74AE-7D49-89A3-A60BE8C5B5D8}" type="pres">
      <dgm:prSet presAssocID="{9E04DDE4-C6E9-DF4E-AF99-99B41CF33B54}" presName="levelTx" presStyleLbl="revTx" presStyleIdx="0" presStyleCnt="0">
        <dgm:presLayoutVars>
          <dgm:chMax val="1"/>
          <dgm:bulletEnabled val="1"/>
        </dgm:presLayoutVars>
      </dgm:prSet>
      <dgm:spPr/>
    </dgm:pt>
    <dgm:pt modelId="{BFFD2148-3CEC-724E-854B-84F8C76B6E57}" type="pres">
      <dgm:prSet presAssocID="{43F282CD-EAF0-D649-B470-9A5010C7B064}" presName="Name8" presStyleCnt="0"/>
      <dgm:spPr/>
    </dgm:pt>
    <dgm:pt modelId="{CDE54425-ED63-B94A-BA13-580E3FCA2200}" type="pres">
      <dgm:prSet presAssocID="{43F282CD-EAF0-D649-B470-9A5010C7B064}" presName="level" presStyleLbl="node1" presStyleIdx="1" presStyleCnt="3">
        <dgm:presLayoutVars>
          <dgm:chMax val="1"/>
          <dgm:bulletEnabled val="1"/>
        </dgm:presLayoutVars>
      </dgm:prSet>
      <dgm:spPr/>
    </dgm:pt>
    <dgm:pt modelId="{0F9A6256-4908-4D4A-B28D-CBAAD396C385}" type="pres">
      <dgm:prSet presAssocID="{43F282CD-EAF0-D649-B470-9A5010C7B064}" presName="levelTx" presStyleLbl="revTx" presStyleIdx="0" presStyleCnt="0">
        <dgm:presLayoutVars>
          <dgm:chMax val="1"/>
          <dgm:bulletEnabled val="1"/>
        </dgm:presLayoutVars>
      </dgm:prSet>
      <dgm:spPr/>
    </dgm:pt>
    <dgm:pt modelId="{FE07497A-0040-1B47-B402-954983926682}" type="pres">
      <dgm:prSet presAssocID="{47C35472-72FE-CC49-ABCD-79B322069E5B}" presName="Name8" presStyleCnt="0"/>
      <dgm:spPr/>
    </dgm:pt>
    <dgm:pt modelId="{721C9135-4593-3940-8F93-5D24BAA5839F}" type="pres">
      <dgm:prSet presAssocID="{47C35472-72FE-CC49-ABCD-79B322069E5B}" presName="level" presStyleLbl="node1" presStyleIdx="2" presStyleCnt="3">
        <dgm:presLayoutVars>
          <dgm:chMax val="1"/>
          <dgm:bulletEnabled val="1"/>
        </dgm:presLayoutVars>
      </dgm:prSet>
      <dgm:spPr/>
    </dgm:pt>
    <dgm:pt modelId="{078158CA-DB0B-D64F-A8DF-EAFFD8C89F48}" type="pres">
      <dgm:prSet presAssocID="{47C35472-72FE-CC49-ABCD-79B322069E5B}" presName="levelTx" presStyleLbl="revTx" presStyleIdx="0" presStyleCnt="0">
        <dgm:presLayoutVars>
          <dgm:chMax val="1"/>
          <dgm:bulletEnabled val="1"/>
        </dgm:presLayoutVars>
      </dgm:prSet>
      <dgm:spPr/>
    </dgm:pt>
  </dgm:ptLst>
  <dgm:cxnLst>
    <dgm:cxn modelId="{B435C847-DE2B-3944-8C1F-D8AB12BA8C4E}" type="presOf" srcId="{47C35472-72FE-CC49-ABCD-79B322069E5B}" destId="{078158CA-DB0B-D64F-A8DF-EAFFD8C89F48}" srcOrd="1" destOrd="0" presId="urn:microsoft.com/office/officeart/2005/8/layout/pyramid1"/>
    <dgm:cxn modelId="{85C84154-B062-CD4B-97D8-315260741C86}" srcId="{515C56A9-CA71-6F4A-971C-EB5BC7B5D94B}" destId="{9E04DDE4-C6E9-DF4E-AF99-99B41CF33B54}" srcOrd="0" destOrd="0" parTransId="{7F19E8A6-3DE0-0140-8D47-9B7C206BCEAA}" sibTransId="{F4433921-EB18-4B48-9773-349C7693EF7B}"/>
    <dgm:cxn modelId="{2C8FE571-FA15-FC40-A59D-F81219E13200}" srcId="{515C56A9-CA71-6F4A-971C-EB5BC7B5D94B}" destId="{47C35472-72FE-CC49-ABCD-79B322069E5B}" srcOrd="2" destOrd="0" parTransId="{F1BB8E00-E85E-214C-9A77-1E64CEC8019C}" sibTransId="{8D8BEF85-192F-B842-A7F9-F16753585005}"/>
    <dgm:cxn modelId="{47B83174-0F6C-DC49-95F2-98CDC413B5CD}" srcId="{515C56A9-CA71-6F4A-971C-EB5BC7B5D94B}" destId="{43F282CD-EAF0-D649-B470-9A5010C7B064}" srcOrd="1" destOrd="0" parTransId="{D3F8B586-BF86-EC40-832F-ED6B5B35B8AB}" sibTransId="{88C0108B-F347-5244-97D1-9EA46EE76D64}"/>
    <dgm:cxn modelId="{594A6482-B20E-AD4D-AB37-2E237A0D9EBA}" type="presOf" srcId="{515C56A9-CA71-6F4A-971C-EB5BC7B5D94B}" destId="{9A3307AE-123F-644D-8EA7-66ED13626B4F}" srcOrd="0" destOrd="0" presId="urn:microsoft.com/office/officeart/2005/8/layout/pyramid1"/>
    <dgm:cxn modelId="{11A3779D-D530-4645-88E7-DBBFD0B8996D}" type="presOf" srcId="{9E04DDE4-C6E9-DF4E-AF99-99B41CF33B54}" destId="{80DDEC8F-74AE-7D49-89A3-A60BE8C5B5D8}" srcOrd="1" destOrd="0" presId="urn:microsoft.com/office/officeart/2005/8/layout/pyramid1"/>
    <dgm:cxn modelId="{1F0909AB-CAD1-6E4A-B1BD-794B63547BBD}" type="presOf" srcId="{43F282CD-EAF0-D649-B470-9A5010C7B064}" destId="{CDE54425-ED63-B94A-BA13-580E3FCA2200}" srcOrd="0" destOrd="0" presId="urn:microsoft.com/office/officeart/2005/8/layout/pyramid1"/>
    <dgm:cxn modelId="{8F359BB3-FB77-8A4F-BFD3-C9F5A203DF6A}" type="presOf" srcId="{9E04DDE4-C6E9-DF4E-AF99-99B41CF33B54}" destId="{B647C3D5-9377-064D-ACE9-201E34D39C43}" srcOrd="0" destOrd="0" presId="urn:microsoft.com/office/officeart/2005/8/layout/pyramid1"/>
    <dgm:cxn modelId="{AE2776C2-478E-3F42-8179-4391A636C894}" type="presOf" srcId="{43F282CD-EAF0-D649-B470-9A5010C7B064}" destId="{0F9A6256-4908-4D4A-B28D-CBAAD396C385}" srcOrd="1" destOrd="0" presId="urn:microsoft.com/office/officeart/2005/8/layout/pyramid1"/>
    <dgm:cxn modelId="{3FD482DF-AA96-374A-A86A-A955F97CBCC5}" type="presOf" srcId="{47C35472-72FE-CC49-ABCD-79B322069E5B}" destId="{721C9135-4593-3940-8F93-5D24BAA5839F}" srcOrd="0" destOrd="0" presId="urn:microsoft.com/office/officeart/2005/8/layout/pyramid1"/>
    <dgm:cxn modelId="{727F9A18-48CC-6F47-BCB5-C80073BEC42F}" type="presParOf" srcId="{9A3307AE-123F-644D-8EA7-66ED13626B4F}" destId="{87DE5E8D-DEEB-4649-991E-542E6C32EAC7}" srcOrd="0" destOrd="0" presId="urn:microsoft.com/office/officeart/2005/8/layout/pyramid1"/>
    <dgm:cxn modelId="{937209AD-46A5-174A-8742-50A8BB09F2D2}" type="presParOf" srcId="{87DE5E8D-DEEB-4649-991E-542E6C32EAC7}" destId="{B647C3D5-9377-064D-ACE9-201E34D39C43}" srcOrd="0" destOrd="0" presId="urn:microsoft.com/office/officeart/2005/8/layout/pyramid1"/>
    <dgm:cxn modelId="{582E10BD-169C-3E4B-9F05-DF734194BDF9}" type="presParOf" srcId="{87DE5E8D-DEEB-4649-991E-542E6C32EAC7}" destId="{80DDEC8F-74AE-7D49-89A3-A60BE8C5B5D8}" srcOrd="1" destOrd="0" presId="urn:microsoft.com/office/officeart/2005/8/layout/pyramid1"/>
    <dgm:cxn modelId="{56FED951-369C-7744-BA69-EBC71367B5A9}" type="presParOf" srcId="{9A3307AE-123F-644D-8EA7-66ED13626B4F}" destId="{BFFD2148-3CEC-724E-854B-84F8C76B6E57}" srcOrd="1" destOrd="0" presId="urn:microsoft.com/office/officeart/2005/8/layout/pyramid1"/>
    <dgm:cxn modelId="{1A7DA5F4-B186-FE4D-826C-527DD75170D2}" type="presParOf" srcId="{BFFD2148-3CEC-724E-854B-84F8C76B6E57}" destId="{CDE54425-ED63-B94A-BA13-580E3FCA2200}" srcOrd="0" destOrd="0" presId="urn:microsoft.com/office/officeart/2005/8/layout/pyramid1"/>
    <dgm:cxn modelId="{A8A7790A-FB6B-BE43-AE00-F84AE9885DB5}" type="presParOf" srcId="{BFFD2148-3CEC-724E-854B-84F8C76B6E57}" destId="{0F9A6256-4908-4D4A-B28D-CBAAD396C385}" srcOrd="1" destOrd="0" presId="urn:microsoft.com/office/officeart/2005/8/layout/pyramid1"/>
    <dgm:cxn modelId="{8B78B0A8-F791-6648-8B68-C4592F4BC3EA}" type="presParOf" srcId="{9A3307AE-123F-644D-8EA7-66ED13626B4F}" destId="{FE07497A-0040-1B47-B402-954983926682}" srcOrd="2" destOrd="0" presId="urn:microsoft.com/office/officeart/2005/8/layout/pyramid1"/>
    <dgm:cxn modelId="{39026BA5-3A24-0C43-9B5D-615BB0BEE470}" type="presParOf" srcId="{FE07497A-0040-1B47-B402-954983926682}" destId="{721C9135-4593-3940-8F93-5D24BAA5839F}" srcOrd="0" destOrd="0" presId="urn:microsoft.com/office/officeart/2005/8/layout/pyramid1"/>
    <dgm:cxn modelId="{9A32B12A-33CB-F14D-A821-1B02974D6055}" type="presParOf" srcId="{FE07497A-0040-1B47-B402-954983926682}" destId="{078158CA-DB0B-D64F-A8DF-EAFFD8C89F4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7C3D5-9377-064D-ACE9-201E34D39C43}">
      <dsp:nvSpPr>
        <dsp:cNvPr id="0" name=""/>
        <dsp:cNvSpPr/>
      </dsp:nvSpPr>
      <dsp:spPr>
        <a:xfrm>
          <a:off x="2709333" y="0"/>
          <a:ext cx="2709333" cy="1806222"/>
        </a:xfrm>
        <a:prstGeom prst="trapezoid">
          <a:avLst>
            <a:gd name="adj" fmla="val 75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s-MX" sz="1800" b="0" i="0"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s-MX" sz="1400" b="0" i="0" kern="1200" dirty="0">
              <a:latin typeface="Times New Roman" panose="02020603050405020304" pitchFamily="18" charset="0"/>
              <a:cs typeface="Times New Roman" panose="02020603050405020304" pitchFamily="18" charset="0"/>
            </a:rPr>
            <a:t> </a:t>
          </a:r>
          <a:r>
            <a:rPr lang="es-MX" sz="1400" b="1" i="0" kern="1200" dirty="0">
              <a:latin typeface="Times New Roman" panose="02020603050405020304" pitchFamily="18" charset="0"/>
              <a:cs typeface="Times New Roman" panose="02020603050405020304" pitchFamily="18" charset="0"/>
            </a:rPr>
            <a:t>SUPERSTICIÓN</a:t>
          </a:r>
        </a:p>
      </dsp:txBody>
      <dsp:txXfrm>
        <a:off x="2709333" y="0"/>
        <a:ext cx="2709333" cy="1806222"/>
      </dsp:txXfrm>
    </dsp:sp>
    <dsp:sp modelId="{CDE54425-ED63-B94A-BA13-580E3FCA2200}">
      <dsp:nvSpPr>
        <dsp:cNvPr id="0" name=""/>
        <dsp:cNvSpPr/>
      </dsp:nvSpPr>
      <dsp:spPr>
        <a:xfrm>
          <a:off x="1354666" y="1806222"/>
          <a:ext cx="5418666" cy="1806222"/>
        </a:xfrm>
        <a:prstGeom prst="trapezoid">
          <a:avLst>
            <a:gd name="adj" fmla="val 75000"/>
          </a:avLst>
        </a:prstGeom>
        <a:solidFill>
          <a:schemeClr val="accent4">
            <a:hueOff val="4900445"/>
            <a:satOff val="-20388"/>
            <a:lumOff val="4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b="1" i="0" kern="1200" dirty="0">
              <a:latin typeface="Times New Roman" panose="02020603050405020304" pitchFamily="18" charset="0"/>
              <a:cs typeface="Times New Roman" panose="02020603050405020304" pitchFamily="18" charset="0"/>
            </a:rPr>
            <a:t>Prejuicio</a:t>
          </a:r>
        </a:p>
      </dsp:txBody>
      <dsp:txXfrm>
        <a:off x="2302933" y="1806222"/>
        <a:ext cx="3522133" cy="1806222"/>
      </dsp:txXfrm>
    </dsp:sp>
    <dsp:sp modelId="{721C9135-4593-3940-8F93-5D24BAA5839F}">
      <dsp:nvSpPr>
        <dsp:cNvPr id="0" name=""/>
        <dsp:cNvSpPr/>
      </dsp:nvSpPr>
      <dsp:spPr>
        <a:xfrm>
          <a:off x="0" y="3612444"/>
          <a:ext cx="8128000" cy="1806222"/>
        </a:xfrm>
        <a:prstGeom prst="trapezoid">
          <a:avLst>
            <a:gd name="adj" fmla="val 7500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b="1" i="0" kern="1200" dirty="0">
              <a:latin typeface="Times New Roman" panose="02020603050405020304" pitchFamily="18" charset="0"/>
              <a:cs typeface="Times New Roman" panose="02020603050405020304" pitchFamily="18" charset="0"/>
            </a:rPr>
            <a:t>IGNORANCIA</a:t>
          </a:r>
        </a:p>
      </dsp:txBody>
      <dsp:txXfrm>
        <a:off x="1422399" y="3612444"/>
        <a:ext cx="5283200" cy="180622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7C8459-9431-564F-BA7C-C540DA0DCF3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F5EC357B-17A3-064E-8FFA-B83AC24AB1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2F79A148-3DD8-FB42-9743-C7311A2924DC}"/>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7AD18BEA-33EE-F443-A9E9-98E2AD82F29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6A974AC-E261-0448-9DE7-CD26FEE7EC14}"/>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3569961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ABB1FD-3127-B44F-A6B7-B6C8A3CB8DCF}"/>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EEFC9809-9C85-7649-AD85-E58952846018}"/>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FDA1F4F6-9A31-2847-99F7-84AF3D01A995}"/>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51D22891-6442-F943-8571-1ACE8855545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F7E1080-194E-1D4A-AE2D-CC90CEF1502C}"/>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3710506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F0EDD-DCA4-D447-84BD-329339C17C2B}"/>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DF8BBBE4-DFC2-C849-9B22-DA448D6114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674B9441-C10C-FC44-B0A2-182190F79ED9}"/>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1FE932B6-BCB3-624D-AB34-B65C71F89E5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BAD6700-AEAF-0440-B9C0-26EF1EC4D21F}"/>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2868196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14C38F-2AC1-AA47-AA14-7A1ED611B0A4}"/>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2642C39-560B-C447-9137-1FED06F60BC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472A3F40-72F0-DD42-83F5-20A51D7E494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98A66380-346F-6D48-99D6-99F4A2E81BB1}"/>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6" name="Marcador de pie de página 5">
            <a:extLst>
              <a:ext uri="{FF2B5EF4-FFF2-40B4-BE49-F238E27FC236}">
                <a16:creationId xmlns:a16="http://schemas.microsoft.com/office/drawing/2014/main" id="{F2495B1A-E529-4744-BD6E-E6D47721AC7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3B2A8A8-CBAD-134D-897E-990FE5A959BD}"/>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1845226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FF1B94-A162-2C4B-9BAA-1082867217F0}"/>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BC7A93FA-8E21-5949-B092-B63412E08F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CF1847A9-8994-2347-A53D-B4DA5FBCF284}"/>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32800930-EFD7-7840-A195-E4D8D4D794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86B5103E-0003-124E-B25E-863306C14505}"/>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02F5D87B-5D79-DD4B-9E57-19C1C3C0BFF0}"/>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8" name="Marcador de pie de página 7">
            <a:extLst>
              <a:ext uri="{FF2B5EF4-FFF2-40B4-BE49-F238E27FC236}">
                <a16:creationId xmlns:a16="http://schemas.microsoft.com/office/drawing/2014/main" id="{22F8162A-6E3A-7144-8AD9-D82D53167BC3}"/>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0A16C9DB-236B-0A4F-BE20-017153EE1A1A}"/>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1578933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AD04EA-F6AF-5E4F-9D2E-9C30759EEFCC}"/>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452E2F56-70A8-7847-8F05-F6E304EFC87D}"/>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4" name="Marcador de pie de página 3">
            <a:extLst>
              <a:ext uri="{FF2B5EF4-FFF2-40B4-BE49-F238E27FC236}">
                <a16:creationId xmlns:a16="http://schemas.microsoft.com/office/drawing/2014/main" id="{9809653D-DBF0-B847-92FC-1853E4EEDB2A}"/>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73568285-FD14-A94D-BA46-C9E99673E147}"/>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1245066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32A0071-F61B-334D-9847-FF5970B79401}"/>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3" name="Marcador de pie de página 2">
            <a:extLst>
              <a:ext uri="{FF2B5EF4-FFF2-40B4-BE49-F238E27FC236}">
                <a16:creationId xmlns:a16="http://schemas.microsoft.com/office/drawing/2014/main" id="{5A7EF0E8-DF68-7044-8852-C379E5315B24}"/>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1537ED95-CCE9-AB40-8266-61F1AA7A7993}"/>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2015331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F4E45-B27F-4D4A-92AE-9C1AA0B631E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72A6416C-5092-8D44-8D4F-D8D68EEB67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AF83A71C-3838-4E4D-9E4F-ED1D9B80F6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9F12CEF-0F1C-0A41-AAAF-51C7A8BD40F2}"/>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6" name="Marcador de pie de página 5">
            <a:extLst>
              <a:ext uri="{FF2B5EF4-FFF2-40B4-BE49-F238E27FC236}">
                <a16:creationId xmlns:a16="http://schemas.microsoft.com/office/drawing/2014/main" id="{05699CDE-B54A-CA42-A785-A071A15D3CE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5D7C472-3C46-2247-8A43-F614DC0B9785}"/>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14630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EFF5DF-699D-BB4D-997B-9BEF17DDF91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0AEAFEA0-33BE-6745-9D92-80AA810BD4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819F484-7440-FF4F-AB96-EA2197A9A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13604EAB-632C-B441-9D8C-D2DC863703DD}"/>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6" name="Marcador de pie de página 5">
            <a:extLst>
              <a:ext uri="{FF2B5EF4-FFF2-40B4-BE49-F238E27FC236}">
                <a16:creationId xmlns:a16="http://schemas.microsoft.com/office/drawing/2014/main" id="{0D5C7B62-2FCC-464C-BA60-DA07F1BE446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C95E56A-CB67-EC4B-A447-54F6C1CA1AAD}"/>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3585460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DD139-A77F-CA4F-80BF-27ACC7313A36}"/>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90B7864C-AA37-FD4B-8E7D-5D40782176E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F5F98B54-FB69-CD49-B91F-5E7B00CD5E0D}"/>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B197E8C2-DD0A-104D-89D9-6AC2C5FD816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14989D9-62D6-A647-B116-C071A2EAC485}"/>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3850995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C1FFD81-DAD5-E943-A18A-545A12C8EBDC}"/>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6E8860B6-EE4E-6B47-AADE-A63B68F6931B}"/>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EF9D85A-4138-6B4D-9E55-567A04E34AE4}"/>
              </a:ext>
            </a:extLst>
          </p:cNvPr>
          <p:cNvSpPr>
            <a:spLocks noGrp="1"/>
          </p:cNvSpPr>
          <p:nvPr>
            <p:ph type="dt" sz="half" idx="10"/>
          </p:nvPr>
        </p:nvSpPr>
        <p:spPr/>
        <p:txBody>
          <a:body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103EA58C-4985-1348-8506-A2399FF68C2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FBDAF02-63FF-4B43-810D-2B9AC37AAB60}"/>
              </a:ext>
            </a:extLst>
          </p:cNvPr>
          <p:cNvSpPr>
            <a:spLocks noGrp="1"/>
          </p:cNvSpPr>
          <p:nvPr>
            <p:ph type="sldNum" sz="quarter" idx="12"/>
          </p:nvPr>
        </p:nvSpPr>
        <p:spPr/>
        <p:txBody>
          <a:bodyPr/>
          <a:lstStyle/>
          <a:p>
            <a:fld id="{17A150E5-4ED8-6845-97B0-1232CC005616}" type="slidenum">
              <a:rPr lang="es-MX" smtClean="0"/>
              <a:t>‹Nº›</a:t>
            </a:fld>
            <a:endParaRPr lang="es-MX"/>
          </a:p>
        </p:txBody>
      </p:sp>
    </p:spTree>
    <p:extLst>
      <p:ext uri="{BB962C8B-B14F-4D97-AF65-F5344CB8AC3E}">
        <p14:creationId xmlns:p14="http://schemas.microsoft.com/office/powerpoint/2010/main" val="3030058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22/06/26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22/06/26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24C18B5-DC04-7C4F-B91E-293CD14CBA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66D90236-D991-1E4F-ABCC-1C6D40FCF3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2C796DF-8157-1A44-BDD5-C51555A34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B66C4A-C7D5-8B48-BCF6-2D1488B73FA9}" type="datetimeFigureOut">
              <a:rPr lang="es-MX" smtClean="0"/>
              <a:t>22/06/26</a:t>
            </a:fld>
            <a:endParaRPr lang="es-MX"/>
          </a:p>
        </p:txBody>
      </p:sp>
      <p:sp>
        <p:nvSpPr>
          <p:cNvPr id="5" name="Marcador de pie de página 4">
            <a:extLst>
              <a:ext uri="{FF2B5EF4-FFF2-40B4-BE49-F238E27FC236}">
                <a16:creationId xmlns:a16="http://schemas.microsoft.com/office/drawing/2014/main" id="{E07A06C2-2CAF-A142-86BA-54FE79F08D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8CA5C35E-C622-114C-85C8-57102EC25C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150E5-4ED8-6845-97B0-1232CC005616}" type="slidenum">
              <a:rPr lang="es-MX" smtClean="0"/>
              <a:t>‹Nº›</a:t>
            </a:fld>
            <a:endParaRPr lang="es-MX"/>
          </a:p>
        </p:txBody>
      </p:sp>
    </p:spTree>
    <p:extLst>
      <p:ext uri="{BB962C8B-B14F-4D97-AF65-F5344CB8AC3E}">
        <p14:creationId xmlns:p14="http://schemas.microsoft.com/office/powerpoint/2010/main" val="1250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0096FF"/>
          </a:solidFill>
          <a:ln w="60325">
            <a:noFill/>
          </a:ln>
        </p:spPr>
        <p:txBody>
          <a:bodyPr>
            <a:normAutofit/>
          </a:bodyPr>
          <a:lstStyle/>
          <a:p>
            <a:r>
              <a:rPr lang="es-MX" sz="3600" u="sng" dirty="0">
                <a:solidFill>
                  <a:schemeClr val="bg1"/>
                </a:solidFill>
                <a:latin typeface="Times New Roman" panose="02020603050405020304" pitchFamily="18" charset="0"/>
                <a:cs typeface="Times New Roman" panose="02020603050405020304" pitchFamily="18" charset="0"/>
              </a:rPr>
              <a:t>Diplomado en Diplomado Constitucionalismo. Historia y teorías</a:t>
            </a:r>
          </a:p>
          <a:p>
            <a:br>
              <a:rPr lang="es-MX" sz="3600" u="sng" dirty="0">
                <a:solidFill>
                  <a:schemeClr val="bg1"/>
                </a:solidFill>
                <a:latin typeface="Times New Roman" panose="02020603050405020304" pitchFamily="18" charset="0"/>
                <a:cs typeface="Times New Roman" panose="02020603050405020304" pitchFamily="18" charset="0"/>
              </a:rPr>
            </a:br>
            <a:r>
              <a:rPr lang="es-MX" sz="3200" dirty="0">
                <a:solidFill>
                  <a:schemeClr val="bg1"/>
                </a:solidFill>
                <a:latin typeface="Times New Roman" panose="02020603050405020304" pitchFamily="18" charset="0"/>
                <a:cs typeface="Times New Roman" panose="02020603050405020304" pitchFamily="18" charset="0"/>
              </a:rPr>
              <a:t>Clase 1. El entorno político • Racionalismo • Del derecho natural iluminista al racionalista • El surgimiento de los derechos humanos • Las teorías contractualistas • La ilustración en México</a:t>
            </a:r>
            <a:endParaRPr lang="es-MX" sz="2800" u="sng" dirty="0">
              <a:solidFill>
                <a:schemeClr val="bg1"/>
              </a:solidFill>
              <a:latin typeface="Times New Roman" panose="02020603050405020304" pitchFamily="18" charset="0"/>
              <a:cs typeface="Times New Roman" panose="02020603050405020304" pitchFamily="18" charset="0"/>
            </a:endParaRPr>
          </a:p>
          <a:p>
            <a:endParaRPr lang="es-MX" dirty="0">
              <a:solidFill>
                <a:schemeClr val="bg1"/>
              </a:solidFill>
              <a:latin typeface="Times New Roman" panose="02020603050405020304" pitchFamily="18" charset="0"/>
              <a:cs typeface="Times New Roman" panose="02020603050405020304" pitchFamily="18" charset="0"/>
            </a:endParaRPr>
          </a:p>
          <a:p>
            <a:r>
              <a:rPr lang="es-MX" dirty="0">
                <a:solidFill>
                  <a:schemeClr val="bg1"/>
                </a:solidFill>
                <a:latin typeface="Times New Roman" panose="02020603050405020304" pitchFamily="18" charset="0"/>
                <a:cs typeface="Times New Roman" panose="02020603050405020304" pitchFamily="18" charset="0"/>
              </a:rPr>
              <a:t>Mtro. Roberto Correa Alfaro</a:t>
            </a:r>
          </a:p>
          <a:p>
            <a:endParaRPr lang="es-MX" dirty="0"/>
          </a:p>
          <a:p>
            <a:endParaRPr lang="es-MX" dirty="0"/>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754964-C05C-7A97-F397-C48FB6FBD4BB}"/>
            </a:ext>
          </a:extLst>
        </p:cNvPr>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98DDA986-B6EE-4642-AC60-0490373E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9">
            <a:extLst>
              <a:ext uri="{FF2B5EF4-FFF2-40B4-BE49-F238E27FC236}">
                <a16:creationId xmlns:a16="http://schemas.microsoft.com/office/drawing/2014/main" id="{80B62878-12EF-4E97-A284-47BAFC30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11">
            <a:extLst>
              <a:ext uri="{FF2B5EF4-FFF2-40B4-BE49-F238E27FC236}">
                <a16:creationId xmlns:a16="http://schemas.microsoft.com/office/drawing/2014/main" id="{6D79188D-1ED5-4705-B8C7-5D6FB7670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C6162506-1CF5-818F-3BF0-A4C8637A34CD}"/>
              </a:ext>
            </a:extLst>
          </p:cNvPr>
          <p:cNvSpPr>
            <a:spLocks noGrp="1"/>
          </p:cNvSpPr>
          <p:nvPr>
            <p:ph type="title"/>
          </p:nvPr>
        </p:nvSpPr>
        <p:spPr>
          <a:xfrm>
            <a:off x="1616054" y="1261137"/>
            <a:ext cx="8959893" cy="888360"/>
          </a:xfrm>
        </p:spPr>
        <p:txBody>
          <a:bodyPr anchor="b">
            <a:normAutofit fontScale="90000"/>
          </a:bodyPr>
          <a:lstStyle/>
          <a:p>
            <a:br>
              <a:rPr lang="es-MX" sz="27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rPr>
            </a:br>
            <a:r>
              <a:rPr lang="es-MX" sz="3200" b="1" kern="100" dirty="0">
                <a:effectLst/>
                <a:latin typeface="Times New Roman" panose="02020603050405020304" pitchFamily="18" charset="0"/>
                <a:ea typeface="Aptos" panose="020B0004020202020204" pitchFamily="34" charset="0"/>
                <a:cs typeface="Times New Roman" panose="02020603050405020304" pitchFamily="18" charset="0"/>
              </a:rPr>
              <a:t>Estado de tutela </a:t>
            </a:r>
            <a:endParaRPr lang="es-MX" sz="2700" b="1" dirty="0">
              <a:latin typeface="Times New Roman" panose="02020603050405020304" pitchFamily="18" charset="0"/>
              <a:cs typeface="Times New Roman" panose="02020603050405020304" pitchFamily="18" charset="0"/>
            </a:endParaRPr>
          </a:p>
        </p:txBody>
      </p:sp>
      <p:sp>
        <p:nvSpPr>
          <p:cNvPr id="3" name="Marcador de contenido 2">
            <a:extLst>
              <a:ext uri="{FF2B5EF4-FFF2-40B4-BE49-F238E27FC236}">
                <a16:creationId xmlns:a16="http://schemas.microsoft.com/office/drawing/2014/main" id="{F5A02B91-B49E-5781-72A0-AB2AC07AB956}"/>
              </a:ext>
            </a:extLst>
          </p:cNvPr>
          <p:cNvSpPr>
            <a:spLocks noGrp="1"/>
          </p:cNvSpPr>
          <p:nvPr>
            <p:ph idx="1"/>
          </p:nvPr>
        </p:nvSpPr>
        <p:spPr>
          <a:xfrm>
            <a:off x="1616054" y="2427383"/>
            <a:ext cx="8959892" cy="3169482"/>
          </a:xfrm>
        </p:spPr>
        <p:txBody>
          <a:bodyPr anchor="t">
            <a:noAutofit/>
          </a:bodyPr>
          <a:lstStyle/>
          <a:p>
            <a:pPr marL="0" indent="0" algn="just">
              <a:buNone/>
            </a:pPr>
            <a:r>
              <a:rPr lang="es-MX" sz="2500" dirty="0">
                <a:latin typeface="Times New Roman" panose="02020603050405020304" pitchFamily="18" charset="0"/>
                <a:cs typeface="Times New Roman" panose="02020603050405020304" pitchFamily="18" charset="0"/>
              </a:rPr>
              <a:t>“La ilustración es la salida del hombre de su minoría de edad. El mismo es culpable de ella. La minoría de edad estriba en la incapacidad de servirse del propio entendimiento, sin la dirección de otro. Uno mismo es culpable de esta minoría de edad cuando la causa de ella no yace en un defecto del entendimiento, sino en la falta de decisión y ánimo para servirse con independencia de él, sin la conducción de otro.”</a:t>
            </a:r>
          </a:p>
          <a:p>
            <a:pPr marL="0" indent="0" algn="just">
              <a:buNone/>
            </a:pPr>
            <a:endParaRPr lang="es-MX" sz="2500" dirty="0">
              <a:latin typeface="Times New Roman" panose="02020603050405020304" pitchFamily="18" charset="0"/>
              <a:cs typeface="Times New Roman" panose="02020603050405020304" pitchFamily="18" charset="0"/>
            </a:endParaRPr>
          </a:p>
          <a:p>
            <a:pPr marL="0" indent="0" algn="just">
              <a:buNone/>
            </a:pPr>
            <a:r>
              <a:rPr lang="es-MX" sz="2500" dirty="0">
                <a:latin typeface="Times New Roman" panose="02020603050405020304" pitchFamily="18" charset="0"/>
                <a:cs typeface="Times New Roman" panose="02020603050405020304" pitchFamily="18" charset="0"/>
              </a:rPr>
              <a:t> Kant, </a:t>
            </a:r>
            <a:r>
              <a:rPr lang="es-MX" sz="2500" i="1" dirty="0" err="1">
                <a:latin typeface="Times New Roman" panose="02020603050405020304" pitchFamily="18" charset="0"/>
                <a:cs typeface="Times New Roman" panose="02020603050405020304" pitchFamily="18" charset="0"/>
              </a:rPr>
              <a:t>Qu’est</a:t>
            </a:r>
            <a:r>
              <a:rPr lang="es-MX" sz="2500" i="1" dirty="0">
                <a:latin typeface="Times New Roman" panose="02020603050405020304" pitchFamily="18" charset="0"/>
                <a:cs typeface="Times New Roman" panose="02020603050405020304" pitchFamily="18" charset="0"/>
              </a:rPr>
              <a:t>-ce que les </a:t>
            </a:r>
            <a:r>
              <a:rPr lang="es-MX" sz="2500" i="1" dirty="0" err="1">
                <a:latin typeface="Times New Roman" panose="02020603050405020304" pitchFamily="18" charset="0"/>
                <a:cs typeface="Times New Roman" panose="02020603050405020304" pitchFamily="18" charset="0"/>
              </a:rPr>
              <a:t>Lumières</a:t>
            </a:r>
            <a:r>
              <a:rPr lang="es-MX" sz="2500" i="1" dirty="0">
                <a:latin typeface="Times New Roman" panose="02020603050405020304" pitchFamily="18" charset="0"/>
                <a:cs typeface="Times New Roman" panose="02020603050405020304" pitchFamily="18" charset="0"/>
              </a:rPr>
              <a:t>?</a:t>
            </a:r>
            <a:r>
              <a:rPr lang="es-MX" sz="2500" dirty="0">
                <a:latin typeface="Times New Roman" panose="02020603050405020304" pitchFamily="18" charset="0"/>
                <a:cs typeface="Times New Roman" panose="02020603050405020304" pitchFamily="18" charset="0"/>
              </a:rPr>
              <a:t>,</a:t>
            </a:r>
            <a:r>
              <a:rPr lang="es-MX" sz="2500" i="1" dirty="0">
                <a:latin typeface="Times New Roman" panose="02020603050405020304" pitchFamily="18" charset="0"/>
                <a:cs typeface="Times New Roman" panose="02020603050405020304" pitchFamily="18" charset="0"/>
              </a:rPr>
              <a:t> </a:t>
            </a:r>
            <a:r>
              <a:rPr lang="es-MX" sz="2500" dirty="0">
                <a:latin typeface="Times New Roman" panose="02020603050405020304" pitchFamily="18" charset="0"/>
                <a:cs typeface="Times New Roman" panose="02020603050405020304" pitchFamily="18" charset="0"/>
              </a:rPr>
              <a:t>GF Flammarion, 1991, p.43</a:t>
            </a:r>
          </a:p>
        </p:txBody>
      </p:sp>
    </p:spTree>
    <p:extLst>
      <p:ext uri="{BB962C8B-B14F-4D97-AF65-F5344CB8AC3E}">
        <p14:creationId xmlns:p14="http://schemas.microsoft.com/office/powerpoint/2010/main" val="376974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82CFB5-C019-1041-A3FC-128C123B3219}"/>
              </a:ext>
            </a:extLst>
          </p:cNvPr>
          <p:cNvSpPr>
            <a:spLocks noGrp="1"/>
          </p:cNvSpPr>
          <p:nvPr>
            <p:ph type="title"/>
          </p:nvPr>
        </p:nvSpPr>
        <p:spPr>
          <a:xfrm>
            <a:off x="5124596" y="104932"/>
            <a:ext cx="6747613" cy="2721560"/>
          </a:xfrm>
        </p:spPr>
        <p:txBody>
          <a:bodyPr>
            <a:normAutofit/>
          </a:bodyPr>
          <a:lstStyle/>
          <a:p>
            <a:r>
              <a:rPr lang="es-MX" sz="8800" b="1" i="1" dirty="0">
                <a:latin typeface="Times New Roman" panose="02020603050405020304" pitchFamily="18" charset="0"/>
                <a:cs typeface="Times New Roman" panose="02020603050405020304" pitchFamily="18" charset="0"/>
              </a:rPr>
              <a:t>Sapere aude!</a:t>
            </a:r>
          </a:p>
        </p:txBody>
      </p:sp>
      <p:pic>
        <p:nvPicPr>
          <p:cNvPr id="7" name="Imagen 6">
            <a:extLst>
              <a:ext uri="{FF2B5EF4-FFF2-40B4-BE49-F238E27FC236}">
                <a16:creationId xmlns:a16="http://schemas.microsoft.com/office/drawing/2014/main" id="{0A193D7D-DE6A-E243-9944-835337AA0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211" b="95000" l="7353" r="95000">
                        <a14:foregroundMark x1="7647" y1="77105" x2="29412" y2="82895"/>
                        <a14:foregroundMark x1="29412" y1="82895" x2="42647" y2="81579"/>
                        <a14:foregroundMark x1="42647" y1="81579" x2="73824" y2="68421"/>
                        <a14:foregroundMark x1="11176" y1="82632" x2="19706" y2="91579"/>
                        <a14:foregroundMark x1="19706" y1="91579" x2="32353" y2="94474"/>
                        <a14:foregroundMark x1="32353" y1="94474" x2="65294" y2="90263"/>
                        <a14:foregroundMark x1="65294" y1="90263" x2="70294" y2="84474"/>
                        <a14:foregroundMark x1="22647" y1="93947" x2="34706" y2="99211"/>
                        <a14:foregroundMark x1="34706" y1="99211" x2="60882" y2="95526"/>
                        <a14:foregroundMark x1="60882" y1="95526" x2="67941" y2="91842"/>
                        <a14:foregroundMark x1="91471" y1="67368" x2="90294" y2="79211"/>
                        <a14:foregroundMark x1="90294" y1="79211" x2="90000" y2="80000"/>
                        <a14:foregroundMark x1="95882" y1="69474" x2="92059" y2="76842"/>
                        <a14:foregroundMark x1="38824" y1="51053" x2="34706" y2="39474"/>
                        <a14:foregroundMark x1="34706" y1="39474" x2="39706" y2="28947"/>
                        <a14:foregroundMark x1="39706" y1="28947" x2="49118" y2="20263"/>
                        <a14:foregroundMark x1="49118" y1="20263" x2="42353" y2="10263"/>
                        <a14:foregroundMark x1="42353" y1="10263" x2="55294" y2="8947"/>
                        <a14:foregroundMark x1="55294" y1="8947" x2="42059" y2="7895"/>
                        <a14:foregroundMark x1="42059" y1="7895" x2="31471" y2="15526"/>
                        <a14:foregroundMark x1="31471" y1="15526" x2="29706" y2="7368"/>
                        <a14:foregroundMark x1="12647" y1="78947" x2="50882" y2="62368"/>
                        <a14:foregroundMark x1="50882" y1="5526" x2="52941" y2="5263"/>
                        <a14:foregroundMark x1="42941" y1="4211" x2="44706" y2="4211"/>
                      </a14:backgroundRemoval>
                    </a14:imgEffect>
                  </a14:imgLayer>
                </a14:imgProps>
              </a:ext>
            </a:extLst>
          </a:blip>
          <a:stretch>
            <a:fillRect/>
          </a:stretch>
        </p:blipFill>
        <p:spPr>
          <a:xfrm>
            <a:off x="201611" y="1027906"/>
            <a:ext cx="3713163" cy="4150006"/>
          </a:xfrm>
          <a:prstGeom prst="rect">
            <a:avLst/>
          </a:prstGeom>
        </p:spPr>
      </p:pic>
      <p:sp>
        <p:nvSpPr>
          <p:cNvPr id="8" name="CuadroTexto 7">
            <a:extLst>
              <a:ext uri="{FF2B5EF4-FFF2-40B4-BE49-F238E27FC236}">
                <a16:creationId xmlns:a16="http://schemas.microsoft.com/office/drawing/2014/main" id="{2218D8AE-7311-3A43-983F-CADA35A4AED9}"/>
              </a:ext>
            </a:extLst>
          </p:cNvPr>
          <p:cNvSpPr txBox="1"/>
          <p:nvPr/>
        </p:nvSpPr>
        <p:spPr>
          <a:xfrm>
            <a:off x="5124596" y="4145837"/>
            <a:ext cx="6216193"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“Ten el corage de servirte de tu propio entendimiento” (</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¿Qué es la Ilustración? </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Kant, GF Flammarion, 1991, p.43.)</a:t>
            </a:r>
          </a:p>
        </p:txBody>
      </p:sp>
      <p:sp>
        <p:nvSpPr>
          <p:cNvPr id="9" name="CuadroTexto 8">
            <a:extLst>
              <a:ext uri="{FF2B5EF4-FFF2-40B4-BE49-F238E27FC236}">
                <a16:creationId xmlns:a16="http://schemas.microsoft.com/office/drawing/2014/main" id="{0493F223-C740-AB48-9D2B-449D283DAC4E}"/>
              </a:ext>
            </a:extLst>
          </p:cNvPr>
          <p:cNvSpPr txBox="1"/>
          <p:nvPr/>
        </p:nvSpPr>
        <p:spPr>
          <a:xfrm>
            <a:off x="328613" y="5452269"/>
            <a:ext cx="44983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Quinto Horacio Flaco (65 a.C. al  8 a. C.) </a:t>
            </a:r>
          </a:p>
        </p:txBody>
      </p:sp>
    </p:spTree>
    <p:extLst>
      <p:ext uri="{BB962C8B-B14F-4D97-AF65-F5344CB8AC3E}">
        <p14:creationId xmlns:p14="http://schemas.microsoft.com/office/powerpoint/2010/main" val="1978066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CFF8B-6645-0CE9-E9FC-824F554D805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D4AA85D5-5104-E898-A890-F7D1BA868308}"/>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51075CAC-1F5C-FF1C-B9C8-D72CE3B087C3}"/>
              </a:ext>
            </a:extLst>
          </p:cNvPr>
          <p:cNvSpPr txBox="1"/>
          <p:nvPr/>
        </p:nvSpPr>
        <p:spPr>
          <a:xfrm>
            <a:off x="80682" y="500429"/>
            <a:ext cx="12030635" cy="6247864"/>
          </a:xfrm>
          <a:prstGeom prst="rect">
            <a:avLst/>
          </a:prstGeom>
          <a:solidFill>
            <a:srgbClr val="FFC000"/>
          </a:solidFill>
        </p:spPr>
        <p:txBody>
          <a:bodyPr wrap="square" rtlCol="0">
            <a:spAutoFit/>
          </a:bodyPr>
          <a:lstStyle/>
          <a:p>
            <a:pPr algn="just"/>
            <a:r>
              <a:rPr lang="es-MX" sz="2000" b="1" dirty="0">
                <a:latin typeface="Times New Roman" panose="02020603050405020304" pitchFamily="18" charset="0"/>
                <a:cs typeface="Times New Roman" panose="02020603050405020304" pitchFamily="18" charset="0"/>
              </a:rPr>
              <a:t>¿Qué es el Derecho natural racional?</a:t>
            </a:r>
          </a:p>
          <a:p>
            <a:pPr algn="just"/>
            <a:r>
              <a:rPr lang="es-MX" sz="2000" dirty="0">
                <a:latin typeface="Times New Roman" panose="02020603050405020304" pitchFamily="18" charset="0"/>
                <a:cs typeface="Times New Roman" panose="02020603050405020304" pitchFamily="18" charset="0"/>
              </a:rPr>
              <a:t>El iusnaturalismo racionalista fue la corriente jurídica de los siglos XVII y XVIII que intentó construir una ciencia universal del derecho utilizando exclusivamente la razón humana. Su objetivo era descubrir principios jurídicos válidos para toda la humanidad, independientemente de la religión, las costumbres o las tradiciones de cada país.</a:t>
            </a:r>
          </a:p>
          <a:p>
            <a:pPr algn="just"/>
            <a:endParaRPr lang="es-MX" sz="2000" dirty="0">
              <a:latin typeface="Times New Roman" panose="02020603050405020304" pitchFamily="18" charset="0"/>
              <a:cs typeface="Times New Roman" panose="02020603050405020304" pitchFamily="18" charset="0"/>
            </a:endParaRPr>
          </a:p>
          <a:p>
            <a:pPr algn="just"/>
            <a:r>
              <a:rPr lang="es-MX" sz="2000" b="1" u="sng" dirty="0">
                <a:latin typeface="Times New Roman" panose="02020603050405020304" pitchFamily="18" charset="0"/>
                <a:cs typeface="Times New Roman" panose="02020603050405020304" pitchFamily="18" charset="0"/>
              </a:rPr>
              <a:t>Fundamento filosófico</a:t>
            </a:r>
          </a:p>
          <a:p>
            <a:pPr marL="342900" indent="-342900" algn="just">
              <a:buFont typeface="Arial" panose="020B0604020202020204" pitchFamily="34" charset="0"/>
              <a:buChar char="•"/>
            </a:pPr>
            <a:endParaRPr lang="es-MX"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La razón es la única fuente capaz de identificar las leyes naturales que gobiernan la convivencia humana.</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La naturaleza humana posee características permanentes que permiten formular normas universales de justicia.</a:t>
            </a:r>
          </a:p>
          <a:p>
            <a:pPr algn="just"/>
            <a:endParaRPr lang="es-MX" sz="2000" b="1" u="sng" dirty="0">
              <a:latin typeface="Times New Roman" panose="02020603050405020304" pitchFamily="18" charset="0"/>
              <a:cs typeface="Times New Roman" panose="02020603050405020304" pitchFamily="18" charset="0"/>
            </a:endParaRPr>
          </a:p>
          <a:p>
            <a:pPr algn="just"/>
            <a:r>
              <a:rPr lang="es-MX" sz="2000" b="1" u="sng" dirty="0">
                <a:latin typeface="Times New Roman" panose="02020603050405020304" pitchFamily="18" charset="0"/>
                <a:cs typeface="Times New Roman" panose="02020603050405020304" pitchFamily="18" charset="0"/>
              </a:rPr>
              <a:t>Características principales</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Busca principios jurídicos racionales y universales.</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Separa progresivamente el derecho de la teología.</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Considera que las leyes injustas pueden carecer de legitimidad.</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Defiende la existencia de derechos previos al Estado.</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Aspira a construir sistemas jurídicos coherentes y racionales.</a:t>
            </a:r>
          </a:p>
          <a:p>
            <a:pPr algn="just"/>
            <a:r>
              <a:rPr lang="es-MX" sz="2000" b="1" u="sng" dirty="0">
                <a:latin typeface="Times New Roman" panose="02020603050405020304" pitchFamily="18" charset="0"/>
                <a:cs typeface="Times New Roman" panose="02020603050405020304" pitchFamily="18" charset="0"/>
              </a:rPr>
              <a:t>Principales representantes</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Hugo Grocio</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Samuel Pufendorf</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Christian Wolff</a:t>
            </a:r>
          </a:p>
        </p:txBody>
      </p:sp>
      <p:sp>
        <p:nvSpPr>
          <p:cNvPr id="4" name="CuadroTexto 3">
            <a:extLst>
              <a:ext uri="{FF2B5EF4-FFF2-40B4-BE49-F238E27FC236}">
                <a16:creationId xmlns:a16="http://schemas.microsoft.com/office/drawing/2014/main" id="{3C887942-7716-5A19-585E-789E69F376AB}"/>
              </a:ext>
            </a:extLst>
          </p:cNvPr>
          <p:cNvSpPr txBox="1"/>
          <p:nvPr/>
        </p:nvSpPr>
        <p:spPr>
          <a:xfrm>
            <a:off x="128345" y="0"/>
            <a:ext cx="10697214" cy="584775"/>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3. Del derecho natural iluminista al racionalista</a:t>
            </a:r>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392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5068-1865-AC88-B0B3-1071A2B9B59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AAF41A8-FBC1-A3AD-C76C-3471D7ACB4E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88AA72D7-410E-7799-3928-8D4820A487C8}"/>
              </a:ext>
            </a:extLst>
          </p:cNvPr>
          <p:cNvSpPr txBox="1"/>
          <p:nvPr/>
        </p:nvSpPr>
        <p:spPr>
          <a:xfrm>
            <a:off x="80682" y="520700"/>
            <a:ext cx="12030635" cy="6247864"/>
          </a:xfrm>
          <a:prstGeom prst="rect">
            <a:avLst/>
          </a:prstGeom>
          <a:solidFill>
            <a:srgbClr val="FFC000"/>
          </a:solidFill>
        </p:spPr>
        <p:txBody>
          <a:bodyPr wrap="square" rtlCol="0">
            <a:spAutoFit/>
          </a:bodyPr>
          <a:lstStyle/>
          <a:p>
            <a:pPr algn="just"/>
            <a:r>
              <a:rPr lang="es-MX" sz="2000" b="1" dirty="0">
                <a:latin typeface="Times New Roman" panose="02020603050405020304" pitchFamily="18" charset="0"/>
                <a:cs typeface="Times New Roman" panose="02020603050405020304" pitchFamily="18" charset="0"/>
              </a:rPr>
              <a:t>¿Qué es el Derecho Natural Iluminista?</a:t>
            </a:r>
          </a:p>
          <a:p>
            <a:pPr algn="just"/>
            <a:endParaRPr lang="es-MX" sz="2000" b="1"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El Derecho Natural Iluminista es la doctrina jurídica y filosófica desarrollada durante la Ilustración (siglos XVII-XVIII) que sostiene que existen derechos inherentes al ser humano anteriores y superiores a cualquier ley positiva o autoridad política.</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A diferencia del derecho natural medieval, basado principalmente en Dios y la teología, el pensamiento ilustrado fundamenta </a:t>
            </a:r>
            <a:r>
              <a:rPr lang="es-MX" sz="2000" u="sng" dirty="0">
                <a:latin typeface="Times New Roman" panose="02020603050405020304" pitchFamily="18" charset="0"/>
                <a:cs typeface="Times New Roman" panose="02020603050405020304" pitchFamily="18" charset="0"/>
              </a:rPr>
              <a:t>esos derechos en la naturaleza humana y la razón</a:t>
            </a:r>
            <a:r>
              <a:rPr lang="es-MX" sz="2000" dirty="0">
                <a:latin typeface="Times New Roman" panose="02020603050405020304" pitchFamily="18" charset="0"/>
                <a:cs typeface="Times New Roman" panose="02020603050405020304" pitchFamily="18" charset="0"/>
              </a:rPr>
              <a:t>.</a:t>
            </a:r>
          </a:p>
          <a:p>
            <a:pPr algn="just"/>
            <a:endParaRPr lang="es-MX" sz="2000" dirty="0">
              <a:latin typeface="Times New Roman" panose="02020603050405020304" pitchFamily="18" charset="0"/>
              <a:cs typeface="Times New Roman" panose="02020603050405020304" pitchFamily="18" charset="0"/>
            </a:endParaRPr>
          </a:p>
          <a:p>
            <a:pPr algn="just"/>
            <a:r>
              <a:rPr lang="es-MX" sz="2000" b="1" dirty="0">
                <a:latin typeface="Times New Roman" panose="02020603050405020304" pitchFamily="18" charset="0"/>
                <a:cs typeface="Times New Roman" panose="02020603050405020304" pitchFamily="18" charset="0"/>
              </a:rPr>
              <a:t>Fundamento filosófico</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La razón humana permite descubrir principios universales de justicia.</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Todos los seres humanos poseen una dignidad intrínseca.</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Los derechos existen antes que el Estado.</a:t>
            </a:r>
          </a:p>
          <a:p>
            <a:pPr algn="just"/>
            <a:endParaRPr lang="es-MX" sz="2000" b="1" dirty="0">
              <a:latin typeface="Times New Roman" panose="02020603050405020304" pitchFamily="18" charset="0"/>
              <a:cs typeface="Times New Roman" panose="02020603050405020304" pitchFamily="18" charset="0"/>
            </a:endParaRPr>
          </a:p>
          <a:p>
            <a:pPr algn="just"/>
            <a:r>
              <a:rPr lang="es-MX" sz="2000" b="1" dirty="0">
                <a:latin typeface="Times New Roman" panose="02020603050405020304" pitchFamily="18" charset="0"/>
                <a:cs typeface="Times New Roman" panose="02020603050405020304" pitchFamily="18" charset="0"/>
              </a:rPr>
              <a:t>Características principales</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Universalidad → los derechos pertenecen a todos los seres humanos.</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Igualdad natural → todos nacen libres e iguales en dignidad.</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Inalienabilidad → los derechos no pueden venderse ni renunciarse.</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Imprescriptibilidad → los derechos no desaparecen con el tiempo.</a:t>
            </a:r>
          </a:p>
          <a:p>
            <a:pPr marL="342900" indent="-342900" algn="just">
              <a:buFont typeface="Arial" panose="020B0604020202020204" pitchFamily="34" charset="0"/>
              <a:buChar char="•"/>
            </a:pPr>
            <a:r>
              <a:rPr lang="es-MX" sz="2000" dirty="0">
                <a:latin typeface="Times New Roman" panose="02020603050405020304" pitchFamily="18" charset="0"/>
                <a:cs typeface="Times New Roman" panose="02020603050405020304" pitchFamily="18" charset="0"/>
              </a:rPr>
              <a:t>Limitación del poder → el Estado está sometido a principios superiores de justicia.</a:t>
            </a:r>
          </a:p>
        </p:txBody>
      </p:sp>
      <p:sp>
        <p:nvSpPr>
          <p:cNvPr id="4" name="CuadroTexto 3">
            <a:extLst>
              <a:ext uri="{FF2B5EF4-FFF2-40B4-BE49-F238E27FC236}">
                <a16:creationId xmlns:a16="http://schemas.microsoft.com/office/drawing/2014/main" id="{76B3F319-6595-D33E-4EAA-AD95BD7BE1F8}"/>
              </a:ext>
            </a:extLst>
          </p:cNvPr>
          <p:cNvSpPr txBox="1"/>
          <p:nvPr/>
        </p:nvSpPr>
        <p:spPr>
          <a:xfrm>
            <a:off x="128345" y="0"/>
            <a:ext cx="10697214" cy="1569660"/>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3. Del derecho natural iluminista al racionalista</a:t>
            </a:r>
            <a:endParaRPr lang="es-MX" sz="3200" dirty="0">
              <a:latin typeface="Times New Roman" panose="02020603050405020304" pitchFamily="18" charset="0"/>
              <a:cs typeface="Times New Roman" panose="02020603050405020304" pitchFamily="18" charset="0"/>
            </a:endParaRPr>
          </a:p>
          <a:p>
            <a:endParaRPr lang="es-MX" sz="3200" dirty="0">
              <a:latin typeface="Times New Roman" panose="02020603050405020304" pitchFamily="18" charset="0"/>
              <a:cs typeface="Times New Roman" panose="02020603050405020304" pitchFamily="18" charset="0"/>
            </a:endParaRPr>
          </a:p>
          <a:p>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330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96454FBB-EDB9-F2F4-12FE-FD8641CCC885}"/>
              </a:ext>
            </a:extLst>
          </p:cNvPr>
          <p:cNvGraphicFramePr>
            <a:graphicFrameLocks noGrp="1"/>
          </p:cNvGraphicFramePr>
          <p:nvPr>
            <p:ph idx="1"/>
            <p:extLst>
              <p:ext uri="{D42A27DB-BD31-4B8C-83A1-F6EECF244321}">
                <p14:modId xmlns:p14="http://schemas.microsoft.com/office/powerpoint/2010/main" val="4094623859"/>
              </p:ext>
            </p:extLst>
          </p:nvPr>
        </p:nvGraphicFramePr>
        <p:xfrm>
          <a:off x="685800" y="1685994"/>
          <a:ext cx="10820400" cy="4452224"/>
        </p:xfrm>
        <a:graphic>
          <a:graphicData uri="http://schemas.openxmlformats.org/drawingml/2006/table">
            <a:tbl>
              <a:tblPr/>
              <a:tblGrid>
                <a:gridCol w="2600000">
                  <a:extLst>
                    <a:ext uri="{9D8B030D-6E8A-4147-A177-3AD203B41FA5}">
                      <a16:colId xmlns:a16="http://schemas.microsoft.com/office/drawing/2014/main" val="2740527347"/>
                    </a:ext>
                  </a:extLst>
                </a:gridCol>
                <a:gridCol w="1800000">
                  <a:extLst>
                    <a:ext uri="{9D8B030D-6E8A-4147-A177-3AD203B41FA5}">
                      <a16:colId xmlns:a16="http://schemas.microsoft.com/office/drawing/2014/main" val="2514529011"/>
                    </a:ext>
                  </a:extLst>
                </a:gridCol>
                <a:gridCol w="6420400">
                  <a:extLst>
                    <a:ext uri="{9D8B030D-6E8A-4147-A177-3AD203B41FA5}">
                      <a16:colId xmlns:a16="http://schemas.microsoft.com/office/drawing/2014/main" val="4191589980"/>
                    </a:ext>
                  </a:extLst>
                </a:gridCol>
              </a:tblGrid>
              <a:tr h="217567">
                <a:tc>
                  <a:txBody>
                    <a:bodyPr/>
                    <a:lstStyle/>
                    <a:p>
                      <a:pPr>
                        <a:buNone/>
                      </a:pPr>
                      <a:r>
                        <a:rPr lang="es-MX" sz="1200" b="1">
                          <a:solidFill>
                            <a:srgbClr val="000000"/>
                          </a:solidFill>
                          <a:latin typeface="Times New Roman" panose="02020603050405020304" pitchFamily="18" charset="0"/>
                          <a:cs typeface="Times New Roman" panose="02020603050405020304" pitchFamily="18" charset="0"/>
                        </a:rPr>
                        <a:t>Autor</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tc>
                  <a:txBody>
                    <a:bodyPr/>
                    <a:lstStyle/>
                    <a:p>
                      <a:pPr>
                        <a:buNone/>
                      </a:pPr>
                      <a:r>
                        <a:rPr lang="es-MX" sz="1200" b="1">
                          <a:solidFill>
                            <a:srgbClr val="000000"/>
                          </a:solidFill>
                          <a:latin typeface="Times New Roman" panose="02020603050405020304" pitchFamily="18" charset="0"/>
                          <a:cs typeface="Times New Roman" panose="02020603050405020304" pitchFamily="18" charset="0"/>
                        </a:rPr>
                        <a:t>Fechas</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tc>
                  <a:txBody>
                    <a:bodyPr/>
                    <a:lstStyle/>
                    <a:p>
                      <a:pPr>
                        <a:buNone/>
                      </a:pPr>
                      <a:r>
                        <a:rPr lang="es-MX" sz="1200" b="1">
                          <a:solidFill>
                            <a:srgbClr val="000000"/>
                          </a:solidFill>
                          <a:latin typeface="Times New Roman" panose="02020603050405020304" pitchFamily="18" charset="0"/>
                          <a:cs typeface="Times New Roman" panose="02020603050405020304" pitchFamily="18" charset="0"/>
                        </a:rPr>
                        <a:t>Aporte principal</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extLst>
                  <a:ext uri="{0D108BD9-81ED-4DB2-BD59-A6C34878D82A}">
                    <a16:rowId xmlns:a16="http://schemas.microsoft.com/office/drawing/2014/main" val="1507687603"/>
                  </a:ext>
                </a:extLst>
              </a:tr>
              <a:tr h="1359793">
                <a:tc>
                  <a:txBody>
                    <a:bodyPr/>
                    <a:lstStyle/>
                    <a:p>
                      <a:pPr algn="just">
                        <a:buNone/>
                      </a:pPr>
                      <a:r>
                        <a:rPr lang="es-MX" sz="1800" b="1">
                          <a:latin typeface="Times New Roman" panose="02020603050405020304" pitchFamily="18" charset="0"/>
                          <a:cs typeface="Times New Roman" panose="02020603050405020304" pitchFamily="18" charset="0"/>
                        </a:rPr>
                        <a:t>Hugo Grocio</a:t>
                      </a: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lgn="just">
                        <a:buNone/>
                      </a:pPr>
                      <a:r>
                        <a:rPr lang="es-MX" sz="1800" b="1">
                          <a:latin typeface="Times New Roman" panose="02020603050405020304" pitchFamily="18" charset="0"/>
                          <a:cs typeface="Times New Roman" panose="02020603050405020304" pitchFamily="18" charset="0"/>
                        </a:rPr>
                        <a:t>1583-1645</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lgn="just">
                        <a:buNone/>
                      </a:pPr>
                      <a:r>
                        <a:rPr lang="es-MX" sz="1800">
                          <a:latin typeface="Times New Roman" panose="02020603050405020304" pitchFamily="18" charset="0"/>
                          <a:cs typeface="Times New Roman" panose="02020603050405020304" pitchFamily="18" charset="0"/>
                        </a:rPr>
                        <a:t>Considerado el padre del Derecho Internacional y del iusnaturalismo moderno. Sostuvo que el derecho natural sería válido incluso si Dios no existiera (</a:t>
                      </a:r>
                      <a:r>
                        <a:rPr lang="es-MX" sz="1800" i="1">
                          <a:latin typeface="Times New Roman" panose="02020603050405020304" pitchFamily="18" charset="0"/>
                          <a:cs typeface="Times New Roman" panose="02020603050405020304" pitchFamily="18" charset="0"/>
                        </a:rPr>
                        <a:t>etsi Deus non daretur</a:t>
                      </a:r>
                      <a:r>
                        <a:rPr lang="es-MX" sz="1800">
                          <a:latin typeface="Times New Roman" panose="02020603050405020304" pitchFamily="18" charset="0"/>
                          <a:cs typeface="Times New Roman" panose="02020603050405020304" pitchFamily="18" charset="0"/>
                        </a:rPr>
                        <a:t>), porque se fundamenta en la razón humana.</a:t>
                      </a: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extLst>
                  <a:ext uri="{0D108BD9-81ED-4DB2-BD59-A6C34878D82A}">
                    <a16:rowId xmlns:a16="http://schemas.microsoft.com/office/drawing/2014/main" val="1586485541"/>
                  </a:ext>
                </a:extLst>
              </a:tr>
              <a:tr h="1033443">
                <a:tc>
                  <a:txBody>
                    <a:bodyPr/>
                    <a:lstStyle/>
                    <a:p>
                      <a:pPr algn="just">
                        <a:buNone/>
                      </a:pPr>
                      <a:r>
                        <a:rPr lang="es-MX" sz="1800" b="1">
                          <a:latin typeface="Times New Roman" panose="02020603050405020304" pitchFamily="18" charset="0"/>
                          <a:cs typeface="Times New Roman" panose="02020603050405020304" pitchFamily="18" charset="0"/>
                        </a:rPr>
                        <a:t>Samuel Pufendorf</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b="1">
                          <a:latin typeface="Times New Roman" panose="02020603050405020304" pitchFamily="18" charset="0"/>
                          <a:cs typeface="Times New Roman" panose="02020603050405020304" pitchFamily="18" charset="0"/>
                        </a:rPr>
                        <a:t>1632-1694</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a:latin typeface="Times New Roman" panose="02020603050405020304" pitchFamily="18" charset="0"/>
                          <a:cs typeface="Times New Roman" panose="02020603050405020304" pitchFamily="18" charset="0"/>
                        </a:rPr>
                        <a:t>Desarrolló una teoría racional del derecho natural basada en la sociabilidad humana. Defendió que las normas jurídicas derivan de la naturaleza social del hombre.</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557343476"/>
                  </a:ext>
                </a:extLst>
              </a:tr>
              <a:tr h="870268">
                <a:tc>
                  <a:txBody>
                    <a:bodyPr/>
                    <a:lstStyle/>
                    <a:p>
                      <a:pPr algn="just">
                        <a:buNone/>
                      </a:pPr>
                      <a:r>
                        <a:rPr lang="es-MX" sz="1800" b="1">
                          <a:latin typeface="Times New Roman" panose="02020603050405020304" pitchFamily="18" charset="0"/>
                          <a:cs typeface="Times New Roman" panose="02020603050405020304" pitchFamily="18" charset="0"/>
                        </a:rPr>
                        <a:t>Christian Wolff</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b="1">
                          <a:latin typeface="Times New Roman" panose="02020603050405020304" pitchFamily="18" charset="0"/>
                          <a:cs typeface="Times New Roman" panose="02020603050405020304" pitchFamily="18" charset="0"/>
                        </a:rPr>
                        <a:t>1679-1754</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dirty="0">
                          <a:latin typeface="Times New Roman" panose="02020603050405020304" pitchFamily="18" charset="0"/>
                          <a:cs typeface="Times New Roman" panose="02020603050405020304" pitchFamily="18" charset="0"/>
                        </a:rPr>
                        <a:t>Sistematizó el iusnaturalismo racionalista. Intentó construir una ciencia jurídica deductiva inspirada en el método matemático.</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251508492"/>
                  </a:ext>
                </a:extLst>
              </a:tr>
              <a:tr h="870268">
                <a:tc>
                  <a:txBody>
                    <a:bodyPr/>
                    <a:lstStyle/>
                    <a:p>
                      <a:pPr algn="just">
                        <a:buNone/>
                      </a:pPr>
                      <a:r>
                        <a:rPr lang="es-MX" sz="1800" b="1">
                          <a:latin typeface="Times New Roman" panose="02020603050405020304" pitchFamily="18" charset="0"/>
                          <a:cs typeface="Times New Roman" panose="02020603050405020304" pitchFamily="18" charset="0"/>
                        </a:rPr>
                        <a:t>John Locke</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b="1">
                          <a:latin typeface="Times New Roman" panose="02020603050405020304" pitchFamily="18" charset="0"/>
                          <a:cs typeface="Times New Roman" panose="02020603050405020304" pitchFamily="18" charset="0"/>
                        </a:rPr>
                        <a:t>1632-1704</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lgn="just">
                        <a:buNone/>
                      </a:pPr>
                      <a:r>
                        <a:rPr lang="es-MX" sz="1800" dirty="0">
                          <a:latin typeface="Times New Roman" panose="02020603050405020304" pitchFamily="18" charset="0"/>
                          <a:cs typeface="Times New Roman" panose="02020603050405020304" pitchFamily="18" charset="0"/>
                        </a:rPr>
                        <a:t>Formuló la teoría de los derechos naturales (vida, libertad y propiedad) y del gobierno limitado por el consentimiento de los gobernados.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887279845"/>
                  </a:ext>
                </a:extLst>
              </a:tr>
            </a:tbl>
          </a:graphicData>
        </a:graphic>
      </p:graphicFrame>
      <p:sp>
        <p:nvSpPr>
          <p:cNvPr id="5" name="Título 1">
            <a:extLst>
              <a:ext uri="{FF2B5EF4-FFF2-40B4-BE49-F238E27FC236}">
                <a16:creationId xmlns:a16="http://schemas.microsoft.com/office/drawing/2014/main" id="{9D312CDD-F823-AC04-6FC3-2CB9FDD8395F}"/>
              </a:ext>
            </a:extLst>
          </p:cNvPr>
          <p:cNvSpPr>
            <a:spLocks noGrp="1"/>
          </p:cNvSpPr>
          <p:nvPr>
            <p:ph type="title"/>
          </p:nvPr>
        </p:nvSpPr>
        <p:spPr/>
        <p:txBody>
          <a:bodyPr>
            <a:normAutofit fontScale="90000"/>
          </a:bodyPr>
          <a:lstStyle/>
          <a:p>
            <a:r>
              <a:rPr lang="es-MX" sz="4000" b="1" dirty="0">
                <a:latin typeface="Times New Roman" panose="02020603050405020304" pitchFamily="18" charset="0"/>
                <a:cs typeface="Times New Roman" panose="02020603050405020304" pitchFamily="18" charset="0"/>
              </a:rPr>
              <a:t>3. Del Derecho natural iluminista al racionalista</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94364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F39-061D-5A5C-1221-74331BE6A3B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C227DD6-2DC1-A28E-ECB5-53725BBF08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AA4040E-1DD4-B07D-EF52-54403FB564F2}"/>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6. La ilustración en México</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17D8276-E58B-5408-812F-3B4A8FBD882E}"/>
              </a:ext>
            </a:extLst>
          </p:cNvPr>
          <p:cNvSpPr txBox="1"/>
          <p:nvPr/>
        </p:nvSpPr>
        <p:spPr>
          <a:xfrm>
            <a:off x="186628" y="766732"/>
            <a:ext cx="11818743" cy="5262979"/>
          </a:xfrm>
          <a:prstGeom prst="rect">
            <a:avLst/>
          </a:prstGeom>
          <a:solidFill>
            <a:srgbClr val="FFC000"/>
          </a:solidFill>
        </p:spPr>
        <p:txBody>
          <a:bodyPr wrap="square" rtlCol="0">
            <a:spAutoFit/>
          </a:bodyPr>
          <a:lstStyle/>
          <a:p>
            <a:pPr algn="just" rtl="0" eaLnBrk="1" latinLnBrk="0" hangingPunct="1"/>
            <a:r>
              <a:rPr lang="es-MX" sz="2800" u="sng" dirty="0">
                <a:solidFill>
                  <a:srgbClr val="000000"/>
                </a:solidFill>
                <a:effectLst/>
                <a:latin typeface="Times New Roman" panose="02020603050405020304" pitchFamily="18" charset="0"/>
                <a:cs typeface="Times New Roman" panose="02020603050405020304" pitchFamily="18" charset="0"/>
              </a:rPr>
              <a:t>La Nueva España dentro de la Era de las Revoluciones</a:t>
            </a:r>
          </a:p>
          <a:p>
            <a:pPr algn="just" rtl="0" eaLnBrk="1" latinLnBrk="0" hangingPunct="1"/>
            <a:endParaRPr lang="es-MX" sz="2800" dirty="0">
              <a:solidFill>
                <a:srgbClr val="000000"/>
              </a:solidFill>
              <a:effectLst/>
              <a:latin typeface="Times New Roman" panose="02020603050405020304" pitchFamily="18" charset="0"/>
              <a:cs typeface="Times New Roman" panose="02020603050405020304" pitchFamily="18" charset="0"/>
            </a:endParaRPr>
          </a:p>
          <a:p>
            <a:pPr marL="571500" indent="-571500" algn="just" rtl="0" eaLnBrk="1" latinLnBrk="0" hangingPunct="1">
              <a:buFont typeface="+mj-lt"/>
              <a:buAutoNum type="arabicPeriod"/>
            </a:pPr>
            <a:r>
              <a:rPr lang="es-MX" sz="2800" dirty="0">
                <a:solidFill>
                  <a:srgbClr val="000000"/>
                </a:solidFill>
                <a:effectLst/>
                <a:latin typeface="Times New Roman" panose="02020603050405020304" pitchFamily="18" charset="0"/>
                <a:cs typeface="Times New Roman" panose="02020603050405020304" pitchFamily="18" charset="0"/>
              </a:rPr>
              <a:t>La historiografía tradicional situó a Francia y Estados Unidos como los principales escenarios de la Ilustración, excluyendo a España y América.</a:t>
            </a:r>
          </a:p>
          <a:p>
            <a:pPr marL="571500" indent="-571500" algn="just" rtl="0" eaLnBrk="1" latinLnBrk="0" hangingPunct="1">
              <a:buFont typeface="+mj-lt"/>
              <a:buAutoNum type="arabicPeriod"/>
            </a:pPr>
            <a:r>
              <a:rPr lang="es-MX" sz="2800" dirty="0">
                <a:solidFill>
                  <a:srgbClr val="000000"/>
                </a:solidFill>
                <a:effectLst/>
                <a:latin typeface="Times New Roman" panose="02020603050405020304" pitchFamily="18" charset="0"/>
                <a:cs typeface="Times New Roman" panose="02020603050405020304" pitchFamily="18" charset="0"/>
              </a:rPr>
              <a:t>Jaime E. Rodríguez sostiene que la Nueva España formó parte del mismo proceso de transformación política, económica e intelectual que afectó al mundo atlántico.</a:t>
            </a:r>
          </a:p>
          <a:p>
            <a:pPr marL="571500" indent="-571500" algn="just" rtl="0" eaLnBrk="1" latinLnBrk="0" hangingPunct="1">
              <a:buFont typeface="+mj-lt"/>
              <a:buAutoNum type="arabicPeriod"/>
            </a:pPr>
            <a:r>
              <a:rPr lang="es-MX" sz="2800" dirty="0">
                <a:solidFill>
                  <a:srgbClr val="000000"/>
                </a:solidFill>
                <a:effectLst/>
                <a:latin typeface="Times New Roman" panose="02020603050405020304" pitchFamily="18" charset="0"/>
                <a:cs typeface="Times New Roman" panose="02020603050405020304" pitchFamily="18" charset="0"/>
              </a:rPr>
              <a:t>Durante el siglo XVIII surgieron nuevas </a:t>
            </a:r>
            <a:r>
              <a:rPr lang="es-MX" sz="2800" u="sng" dirty="0">
                <a:solidFill>
                  <a:srgbClr val="000000"/>
                </a:solidFill>
                <a:effectLst/>
                <a:latin typeface="Times New Roman" panose="02020603050405020304" pitchFamily="18" charset="0"/>
                <a:cs typeface="Times New Roman" panose="02020603050405020304" pitchFamily="18" charset="0"/>
              </a:rPr>
              <a:t>élites criollas educadas </a:t>
            </a:r>
            <a:r>
              <a:rPr lang="es-MX" sz="2800" dirty="0">
                <a:solidFill>
                  <a:srgbClr val="000000"/>
                </a:solidFill>
                <a:effectLst/>
                <a:latin typeface="Times New Roman" panose="02020603050405020304" pitchFamily="18" charset="0"/>
                <a:cs typeface="Times New Roman" panose="02020603050405020304" pitchFamily="18" charset="0"/>
              </a:rPr>
              <a:t>que comenzaron a cuestionar el monopolio político de los peninsulares.</a:t>
            </a:r>
          </a:p>
          <a:p>
            <a:pPr marL="571500" indent="-571500" algn="just" rtl="0" eaLnBrk="1" latinLnBrk="0" hangingPunct="1">
              <a:buFont typeface="+mj-lt"/>
              <a:buAutoNum type="arabicPeriod"/>
            </a:pPr>
            <a:r>
              <a:rPr lang="es-MX" sz="2800" dirty="0">
                <a:solidFill>
                  <a:srgbClr val="000000"/>
                </a:solidFill>
                <a:effectLst/>
                <a:latin typeface="Times New Roman" panose="02020603050405020304" pitchFamily="18" charset="0"/>
                <a:cs typeface="Times New Roman" panose="02020603050405020304" pitchFamily="18" charset="0"/>
              </a:rPr>
              <a:t>La sociedad novohispana experimentó una transición desde una estructura basada en castas hacia una sociedad </a:t>
            </a:r>
            <a:r>
              <a:rPr lang="es-MX" sz="2800" u="sng" dirty="0">
                <a:solidFill>
                  <a:srgbClr val="000000"/>
                </a:solidFill>
                <a:effectLst/>
                <a:latin typeface="Times New Roman" panose="02020603050405020304" pitchFamily="18" charset="0"/>
                <a:cs typeface="Times New Roman" panose="02020603050405020304" pitchFamily="18" charset="0"/>
              </a:rPr>
              <a:t>donde el poder económico y la educación adquirieron mayor relevancia</a:t>
            </a:r>
            <a:r>
              <a:rPr lang="es-MX" sz="2800" dirty="0">
                <a:solidFill>
                  <a:srgbClr val="00000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40052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F7DC-CEBA-38FC-9B57-EFD4D3B692C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ACE2AE0-6359-DD51-8E53-A07AB41A09E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FB08162-23BC-2E29-6A7E-C1E810FECE77}"/>
              </a:ext>
            </a:extLst>
          </p:cNvPr>
          <p:cNvSpPr>
            <a:spLocks noGrp="1"/>
          </p:cNvSpPr>
          <p:nvPr>
            <p:ph type="title"/>
          </p:nvPr>
        </p:nvSpPr>
        <p:spPr>
          <a:xfrm>
            <a:off x="0" y="-56271"/>
            <a:ext cx="12188251" cy="1490394"/>
          </a:xfrm>
        </p:spPr>
        <p:txBody>
          <a:bodyPr>
            <a:normAutofit fontScale="90000"/>
          </a:bodyPr>
          <a:lstStyle/>
          <a:p>
            <a:r>
              <a:rPr lang="es-MX" sz="4000" b="1" dirty="0">
                <a:latin typeface="Times New Roman" panose="02020603050405020304" pitchFamily="18" charset="0"/>
                <a:cs typeface="Times New Roman" panose="02020603050405020304" pitchFamily="18" charset="0"/>
              </a:rPr>
              <a:t> 6. Reformas borbónicas e influencia ilustrada en Nueva España</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2739D22-AE8A-6B06-B281-DBDF203C70D5}"/>
              </a:ext>
            </a:extLst>
          </p:cNvPr>
          <p:cNvSpPr txBox="1"/>
          <p:nvPr/>
        </p:nvSpPr>
        <p:spPr>
          <a:xfrm>
            <a:off x="0" y="915668"/>
            <a:ext cx="11818743" cy="5940088"/>
          </a:xfrm>
          <a:prstGeom prst="rect">
            <a:avLst/>
          </a:prstGeom>
          <a:solidFill>
            <a:srgbClr val="FFC000"/>
          </a:solidFill>
        </p:spPr>
        <p:txBody>
          <a:bodyPr wrap="square" rtlCol="0">
            <a:spAutoFit/>
          </a:bodyPr>
          <a:lstStyle/>
          <a:p>
            <a:pPr algn="just" rtl="0" eaLnBrk="1" latinLnBrk="0" hangingPunct="1"/>
            <a:r>
              <a:rPr lang="es-MX" sz="2000" u="sng" dirty="0">
                <a:solidFill>
                  <a:srgbClr val="000000"/>
                </a:solidFill>
                <a:effectLst/>
                <a:latin typeface="Times New Roman" panose="02020603050405020304" pitchFamily="18" charset="0"/>
                <a:cs typeface="Times New Roman" panose="02020603050405020304" pitchFamily="18" charset="0"/>
              </a:rPr>
              <a:t>El despotismo ilustrado español</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Las reformas borbónicas buscaron fortalecer la monarquía mediante criterios racionales y administrativos inspirados en la Ilustración.</a:t>
            </a:r>
          </a:p>
          <a:p>
            <a:pPr algn="just" rtl="0" eaLnBrk="1" latinLnBrk="0" hangingPunct="1"/>
            <a:r>
              <a:rPr lang="es-MX" sz="2000" u="sng" dirty="0">
                <a:solidFill>
                  <a:srgbClr val="000000"/>
                </a:solidFill>
                <a:effectLst/>
                <a:latin typeface="Times New Roman" panose="02020603050405020304" pitchFamily="18" charset="0"/>
                <a:cs typeface="Times New Roman" panose="02020603050405020304" pitchFamily="18" charset="0"/>
              </a:rPr>
              <a:t>Principales reformas</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Creación del sistema de intendencias.</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Reorganización fiscal y administrativa.</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Formación de un ejército permanente.</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Limitación de privilegios eclesiásticos.</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Liberalización parcial del comercio.</a:t>
            </a:r>
          </a:p>
          <a:p>
            <a:pPr marL="914400" lvl="1" indent="-4572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Mayor centralización del poder de la Corona.</a:t>
            </a:r>
          </a:p>
          <a:p>
            <a:pPr algn="just" rtl="0" eaLnBrk="1" latinLnBrk="0" hangingPunct="1"/>
            <a:r>
              <a:rPr lang="es-MX" sz="2000" u="sng" dirty="0">
                <a:solidFill>
                  <a:srgbClr val="000000"/>
                </a:solidFill>
                <a:effectLst/>
                <a:latin typeface="Times New Roman" panose="02020603050405020304" pitchFamily="18" charset="0"/>
                <a:cs typeface="Times New Roman" panose="02020603050405020304" pitchFamily="18" charset="0"/>
              </a:rPr>
              <a:t>Consecuencias</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Modernización del Estado.</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Incremento de la recaudación fiscal.</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Mayor eficiencia administrativa.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Desplazamiento de los criollos de los altos cargos.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Crecimiento del descontento político.</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Debilitamiento de la legitimidad del régimen colonial.</a:t>
            </a:r>
          </a:p>
        </p:txBody>
      </p:sp>
    </p:spTree>
    <p:extLst>
      <p:ext uri="{BB962C8B-B14F-4D97-AF65-F5344CB8AC3E}">
        <p14:creationId xmlns:p14="http://schemas.microsoft.com/office/powerpoint/2010/main" val="2800180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E1AB-6CE3-FDAD-52F3-C2E9CB27FE9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7BEDDF6-2B3F-2871-D040-02CED52711E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ED8DA46-60CF-0A7F-EFA4-44699978C79A}"/>
              </a:ext>
            </a:extLst>
          </p:cNvPr>
          <p:cNvSpPr>
            <a:spLocks noGrp="1"/>
          </p:cNvSpPr>
          <p:nvPr>
            <p:ph type="title"/>
          </p:nvPr>
        </p:nvSpPr>
        <p:spPr>
          <a:xfrm>
            <a:off x="0" y="-56271"/>
            <a:ext cx="12188251" cy="1490394"/>
          </a:xfrm>
        </p:spPr>
        <p:txBody>
          <a:bodyPr>
            <a:noAutofit/>
          </a:bodyPr>
          <a:lstStyle/>
          <a:p>
            <a:r>
              <a:rPr lang="es-MX" sz="3200" b="1" dirty="0">
                <a:latin typeface="Times New Roman" panose="02020603050405020304" pitchFamily="18" charset="0"/>
                <a:cs typeface="Times New Roman" panose="02020603050405020304" pitchFamily="18" charset="0"/>
              </a:rPr>
              <a:t>Crisis del Antiguo Régimen y nacimiento del constitucionalismo mexicano</a:t>
            </a:r>
            <a:br>
              <a:rPr lang="es-MX" sz="3200" b="1" dirty="0">
                <a:latin typeface="Times New Roman" panose="02020603050405020304" pitchFamily="18" charset="0"/>
                <a:cs typeface="Times New Roman" panose="02020603050405020304" pitchFamily="18" charset="0"/>
              </a:rPr>
            </a:br>
            <a:r>
              <a:rPr lang="es-MX" sz="32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5A54385-E4D6-542B-0BEF-E672F86029AA}"/>
              </a:ext>
            </a:extLst>
          </p:cNvPr>
          <p:cNvSpPr txBox="1"/>
          <p:nvPr/>
        </p:nvSpPr>
        <p:spPr>
          <a:xfrm>
            <a:off x="184753" y="915668"/>
            <a:ext cx="11818743" cy="5940088"/>
          </a:xfrm>
          <a:prstGeom prst="rect">
            <a:avLst/>
          </a:prstGeom>
          <a:solidFill>
            <a:srgbClr val="FFC000"/>
          </a:solidFill>
        </p:spPr>
        <p:txBody>
          <a:bodyPr wrap="square" rtlCol="0">
            <a:spAutoFit/>
          </a:bodyPr>
          <a:lstStyle/>
          <a:p>
            <a:pPr algn="just" rtl="0" eaLnBrk="1" latinLnBrk="0" hangingPunct="1"/>
            <a:r>
              <a:rPr lang="es-MX" sz="2000" u="sng" dirty="0">
                <a:solidFill>
                  <a:srgbClr val="000000"/>
                </a:solidFill>
                <a:effectLst/>
                <a:latin typeface="Times New Roman" panose="02020603050405020304" pitchFamily="18" charset="0"/>
                <a:cs typeface="Times New Roman" panose="02020603050405020304" pitchFamily="18" charset="0"/>
              </a:rPr>
              <a:t>Factores que condujeron a la crisis política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Crisis económica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Problemas en la minería y la industria textil.</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Crisis agrícolas y hambrunas.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Aumento de impuestos y préstamos forzosos.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Deterioro de las finanzas virreinales.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Crisis política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Invasión napoleónica de España (1808).</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Abdicación de Fernando VII.</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Vacío de poder en la monarquía española.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Surgimiento de nuevas ideas políticas</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Los criollos comenzaron a debatir principios derivados de la Ilustración:</a:t>
            </a:r>
          </a:p>
          <a:p>
            <a:pPr marL="800100" lvl="1" indent="-342900" algn="just">
              <a:buFont typeface="Arial" panose="020B0604020202020204" pitchFamily="34" charset="0"/>
              <a:buChar char="•"/>
            </a:pPr>
            <a:endParaRPr lang="es-MX" sz="2000" dirty="0">
              <a:solidFill>
                <a:srgbClr val="000000"/>
              </a:solidFill>
              <a:effectLst/>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Soberanía nacional.</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Representación política.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Gobierno constitucional.</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Limitación del poder absoluto.</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Derechos de los ciudadanos.</a:t>
            </a:r>
          </a:p>
        </p:txBody>
      </p:sp>
    </p:spTree>
    <p:extLst>
      <p:ext uri="{BB962C8B-B14F-4D97-AF65-F5344CB8AC3E}">
        <p14:creationId xmlns:p14="http://schemas.microsoft.com/office/powerpoint/2010/main" val="34982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E3E03-0344-9F69-2D61-0A67261DF8F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F328218-468F-5931-7DBA-AEBE27864F2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14B42FAA-793C-9E05-63D8-B1A46463571D}"/>
              </a:ext>
            </a:extLst>
          </p:cNvPr>
          <p:cNvSpPr>
            <a:spLocks noGrp="1"/>
          </p:cNvSpPr>
          <p:nvPr>
            <p:ph type="title"/>
          </p:nvPr>
        </p:nvSpPr>
        <p:spPr>
          <a:xfrm>
            <a:off x="0" y="-56271"/>
            <a:ext cx="12188251" cy="1490394"/>
          </a:xfrm>
        </p:spPr>
        <p:txBody>
          <a:bodyPr>
            <a:noAutofit/>
          </a:bodyPr>
          <a:lstStyle/>
          <a:p>
            <a:r>
              <a:rPr lang="es-MX" sz="3200" b="1" dirty="0">
                <a:latin typeface="Times New Roman" panose="02020603050405020304" pitchFamily="18" charset="0"/>
                <a:cs typeface="Times New Roman" panose="02020603050405020304" pitchFamily="18" charset="0"/>
              </a:rPr>
              <a:t>Revolución Francesa y nacimiento de los derechos universales</a:t>
            </a:r>
            <a:br>
              <a:rPr lang="es-MX" sz="3200" b="1" dirty="0">
                <a:latin typeface="Times New Roman" panose="02020603050405020304" pitchFamily="18" charset="0"/>
                <a:cs typeface="Times New Roman" panose="02020603050405020304" pitchFamily="18" charset="0"/>
              </a:rPr>
            </a:br>
            <a:r>
              <a:rPr lang="es-MX" sz="32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0E6E5F90-AB56-F34D-F4DA-A2AABDE6D230}"/>
              </a:ext>
            </a:extLst>
          </p:cNvPr>
          <p:cNvSpPr txBox="1"/>
          <p:nvPr/>
        </p:nvSpPr>
        <p:spPr>
          <a:xfrm>
            <a:off x="184753" y="915668"/>
            <a:ext cx="11818743" cy="5940088"/>
          </a:xfrm>
          <a:prstGeom prst="rect">
            <a:avLst/>
          </a:prstGeom>
          <a:solidFill>
            <a:srgbClr val="FFC000"/>
          </a:solidFill>
        </p:spPr>
        <p:txBody>
          <a:bodyPr wrap="square" rtlCol="0">
            <a:spAutoFit/>
          </a:bodyPr>
          <a:lstStyle/>
          <a:p>
            <a:pPr algn="just" rtl="0" eaLnBrk="1" latinLnBrk="0" hangingPunct="1"/>
            <a:r>
              <a:rPr lang="es-MX" sz="2000" b="1" dirty="0">
                <a:solidFill>
                  <a:srgbClr val="000000"/>
                </a:solidFill>
                <a:effectLst/>
                <a:latin typeface="Times New Roman" panose="02020603050405020304" pitchFamily="18" charset="0"/>
                <a:cs typeface="Times New Roman" panose="02020603050405020304" pitchFamily="18" charset="0"/>
              </a:rPr>
              <a:t>La universalización de los derechos humanos</a:t>
            </a: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La Revolución Francesa convirtió los ideales ilustrados en principios jurídicos y políticos.</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b="1" dirty="0">
                <a:solidFill>
                  <a:srgbClr val="000000"/>
                </a:solidFill>
                <a:effectLst/>
                <a:latin typeface="Times New Roman" panose="02020603050405020304" pitchFamily="18" charset="0"/>
                <a:cs typeface="Times New Roman" panose="02020603050405020304" pitchFamily="18" charset="0"/>
              </a:rPr>
              <a:t>Instrumento fundamental</a:t>
            </a: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Declaración de los Derechos del Hombre y del Ciudadano (1789)</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b="1" dirty="0">
                <a:solidFill>
                  <a:srgbClr val="000000"/>
                </a:solidFill>
                <a:effectLst/>
                <a:latin typeface="Times New Roman" panose="02020603050405020304" pitchFamily="18" charset="0"/>
                <a:cs typeface="Times New Roman" panose="02020603050405020304" pitchFamily="18" charset="0"/>
              </a:rPr>
              <a:t>Principios esenciales</a:t>
            </a:r>
            <a:r>
              <a:rPr lang="es-MX" sz="2000" dirty="0">
                <a:solidFill>
                  <a:srgbClr val="000000"/>
                </a:solidFill>
                <a:effectLst/>
                <a:latin typeface="Times New Roman" panose="02020603050405020304" pitchFamily="18" charset="0"/>
                <a:cs typeface="Times New Roman" panose="02020603050405020304" pitchFamily="18" charset="0"/>
              </a:rPr>
              <a:t>:</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Libertad.</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Igualdad jurídica.</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Derechos naturales.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Soberanía de la nación.</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Limitación del poder arbitrario.</a:t>
            </a:r>
          </a:p>
          <a:p>
            <a:pPr marL="800100" lvl="1" indent="-342900" algn="just">
              <a:buFont typeface="Arial" panose="020B0604020202020204" pitchFamily="34" charset="0"/>
              <a:buChar char="•"/>
            </a:pPr>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b="1" dirty="0">
                <a:solidFill>
                  <a:srgbClr val="000000"/>
                </a:solidFill>
                <a:effectLst/>
                <a:latin typeface="Times New Roman" panose="02020603050405020304" pitchFamily="18" charset="0"/>
                <a:cs typeface="Times New Roman" panose="02020603050405020304" pitchFamily="18" charset="0"/>
              </a:rPr>
              <a:t>La lucha contra la esclavtidu</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Montesquieu criticó la esclavitud en </a:t>
            </a:r>
            <a:r>
              <a:rPr lang="es-MX" sz="2000" i="1" dirty="0">
                <a:solidFill>
                  <a:srgbClr val="000000"/>
                </a:solidFill>
                <a:effectLst/>
                <a:latin typeface="Times New Roman" panose="02020603050405020304" pitchFamily="18" charset="0"/>
                <a:cs typeface="Times New Roman" panose="02020603050405020304" pitchFamily="18" charset="0"/>
              </a:rPr>
              <a:t>El espíritu de las leyes</a:t>
            </a:r>
            <a:r>
              <a:rPr lang="es-MX" sz="2000" dirty="0">
                <a:solidFill>
                  <a:srgbClr val="000000"/>
                </a:solidFill>
                <a:effectLst/>
                <a:latin typeface="Times New Roman" panose="02020603050405020304" pitchFamily="18" charset="0"/>
                <a:cs typeface="Times New Roman" panose="02020603050405020304" pitchFamily="18" charset="0"/>
              </a:rPr>
              <a:t>.</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El abate Grégoire defendió la igualdad de todos los seres humanos.</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La Convención Francesa abolió la esclavitud en 1794.</a:t>
            </a:r>
          </a:p>
          <a:p>
            <a:pPr marL="800100" lvl="1" indent="-342900" algn="just">
              <a:buFont typeface="Arial" panose="020B0604020202020204" pitchFamily="34" charset="0"/>
              <a:buChar char="•"/>
            </a:pPr>
            <a:r>
              <a:rPr lang="es-MX" sz="2000" dirty="0">
                <a:solidFill>
                  <a:srgbClr val="000000"/>
                </a:solidFill>
                <a:effectLst/>
                <a:latin typeface="Times New Roman" panose="02020603050405020304" pitchFamily="18" charset="0"/>
                <a:cs typeface="Times New Roman" panose="02020603050405020304" pitchFamily="18" charset="0"/>
              </a:rPr>
              <a:t>La revolución haitiana confirmó la dimensión universal de estas reivindicaciones.</a:t>
            </a:r>
          </a:p>
        </p:txBody>
      </p:sp>
    </p:spTree>
    <p:extLst>
      <p:ext uri="{BB962C8B-B14F-4D97-AF65-F5344CB8AC3E}">
        <p14:creationId xmlns:p14="http://schemas.microsoft.com/office/powerpoint/2010/main" val="194492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55742-0B3C-34FB-8EC6-26A407C5E51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57B4369-9181-84F8-AB79-0A6D4B6DE5B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6DF0319-4D6B-AC3D-55DB-83B8E47FF4D3}"/>
              </a:ext>
            </a:extLst>
          </p:cNvPr>
          <p:cNvSpPr>
            <a:spLocks noGrp="1"/>
          </p:cNvSpPr>
          <p:nvPr>
            <p:ph type="title"/>
          </p:nvPr>
        </p:nvSpPr>
        <p:spPr>
          <a:xfrm>
            <a:off x="0" y="-56271"/>
            <a:ext cx="12188251" cy="1490394"/>
          </a:xfrm>
        </p:spPr>
        <p:txBody>
          <a:bodyPr>
            <a:noAutofit/>
          </a:bodyPr>
          <a:lstStyle/>
          <a:p>
            <a:r>
              <a:rPr lang="es-MX" sz="3200" b="1" dirty="0">
                <a:solidFill>
                  <a:srgbClr val="000000"/>
                </a:solidFill>
                <a:latin typeface="Times New Roman" panose="02020603050405020304" pitchFamily="18" charset="0"/>
                <a:cs typeface="Times New Roman" panose="02020603050405020304" pitchFamily="18" charset="0"/>
              </a:rPr>
              <a:t>La recepción de la Ilustración en México</a:t>
            </a:r>
            <a:br>
              <a:rPr lang="es-MX" sz="3200" b="1" dirty="0">
                <a:latin typeface="Times New Roman" panose="02020603050405020304" pitchFamily="18" charset="0"/>
                <a:cs typeface="Times New Roman" panose="02020603050405020304" pitchFamily="18" charset="0"/>
              </a:rPr>
            </a:br>
            <a:endParaRPr lang="es-MX" sz="3200" b="1" dirty="0">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4F49DB87-9379-D633-7C63-5B5A65C5D265}"/>
              </a:ext>
            </a:extLst>
          </p:cNvPr>
          <p:cNvSpPr txBox="1"/>
          <p:nvPr/>
        </p:nvSpPr>
        <p:spPr>
          <a:xfrm>
            <a:off x="184753" y="915668"/>
            <a:ext cx="11818743" cy="5940088"/>
          </a:xfrm>
          <a:prstGeom prst="rect">
            <a:avLst/>
          </a:prstGeom>
          <a:solidFill>
            <a:srgbClr val="FFC000"/>
          </a:solidFill>
        </p:spPr>
        <p:txBody>
          <a:bodyPr wrap="square" rtlCol="0">
            <a:spAutoFit/>
          </a:bodyPr>
          <a:lstStyle/>
          <a:p>
            <a:pPr algn="just" rtl="0" eaLnBrk="1" latinLnBrk="0" hangingPunct="1"/>
            <a:r>
              <a:rPr lang="es-MX" sz="2000" b="1" dirty="0">
                <a:solidFill>
                  <a:srgbClr val="000000"/>
                </a:solidFill>
                <a:effectLst/>
                <a:latin typeface="Times New Roman" panose="02020603050405020304" pitchFamily="18" charset="0"/>
                <a:cs typeface="Times New Roman" panose="02020603050405020304" pitchFamily="18" charset="0"/>
              </a:rPr>
              <a:t>De Las Casas a Hidalgo</a:t>
            </a: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Silvio Zavala demuestra que la influencia ilustrada llegó a México combinándose con la tradición jurídica hispánica.</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Antecedentes intelectuales</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Bartolomé de las Casas → defensa de la dignidad humana de los indígenas.</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Francisco Javier Clavijero → igualdad intelectual entre americanos y europeos.</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Francisco Javier Alegre → condena de la esclavitud africana.</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Montesquieu, Voltaire, Rousseau y Diderot → difusión de los derechos naturales.</a:t>
            </a:r>
          </a:p>
          <a:p>
            <a:pPr marL="342900" indent="-342900" algn="just" rtl="0" eaLnBrk="1" latinLnBrk="0" hangingPunct="1">
              <a:buFont typeface="Wingdings" pitchFamily="2" charset="2"/>
              <a:buChar char="Ø"/>
            </a:pPr>
            <a:endParaRPr lang="es-MX" sz="20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Miguel Hidalgo e n 1810 emitió decretos que:</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Abolieron la esclavitud.</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Liberaron a todos los esclavos.</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Impusieron sanciones a quienes incumplieran la medida.</a:t>
            </a:r>
          </a:p>
          <a:p>
            <a:pPr marL="800100" lvl="1" indent="-342900" algn="just">
              <a:buFont typeface="Wingdings" pitchFamily="2" charset="2"/>
              <a:buChar char="Ø"/>
            </a:pPr>
            <a:r>
              <a:rPr lang="es-MX" sz="2000" dirty="0">
                <a:solidFill>
                  <a:srgbClr val="000000"/>
                </a:solidFill>
                <a:effectLst/>
                <a:latin typeface="Times New Roman" panose="02020603050405020304" pitchFamily="18" charset="0"/>
                <a:cs typeface="Times New Roman" panose="02020603050405020304" pitchFamily="18" charset="0"/>
              </a:rPr>
              <a:t>No reconocieron indemnización para los propietarios.</a:t>
            </a:r>
          </a:p>
          <a:p>
            <a:pPr algn="just" rtl="0" eaLnBrk="1" latinLnBrk="0" hangingPunct="1"/>
            <a:endParaRPr lang="es-MX" sz="2000" dirty="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000" dirty="0">
                <a:solidFill>
                  <a:srgbClr val="000000"/>
                </a:solidFill>
                <a:effectLst/>
                <a:latin typeface="Times New Roman" panose="02020603050405020304" pitchFamily="18" charset="0"/>
                <a:cs typeface="Times New Roman" panose="02020603050405020304" pitchFamily="18" charset="0"/>
              </a:rPr>
              <a:t>La insurgencia mexicana fusionó el humanismo cristiano hispánico con el lenguaje ilustrado de los derechos del hombre.</a:t>
            </a:r>
          </a:p>
        </p:txBody>
      </p:sp>
    </p:spTree>
    <p:extLst>
      <p:ext uri="{BB962C8B-B14F-4D97-AF65-F5344CB8AC3E}">
        <p14:creationId xmlns:p14="http://schemas.microsoft.com/office/powerpoint/2010/main" val="212755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9530D-1CC1-70FA-D139-CDC28523A9F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924C195-9D0A-6930-051D-EEDD5FB9420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6AF11E9-E792-F9D5-634B-859B3E780E8A}"/>
              </a:ext>
            </a:extLst>
          </p:cNvPr>
          <p:cNvSpPr>
            <a:spLocks noGrp="1"/>
          </p:cNvSpPr>
          <p:nvPr>
            <p:ph type="title"/>
          </p:nvPr>
        </p:nvSpPr>
        <p:spPr>
          <a:xfrm>
            <a:off x="302923" y="168031"/>
            <a:ext cx="11112537" cy="1322363"/>
          </a:xfrm>
        </p:spPr>
        <p:txBody>
          <a:bodyPr>
            <a:normAutofit fontScale="90000"/>
          </a:bodyPr>
          <a:lstStyle/>
          <a:p>
            <a:r>
              <a:rPr lang="es-MX" b="1" dirty="0">
                <a:latin typeface="Times New Roman" panose="02020603050405020304" pitchFamily="18" charset="0"/>
                <a:cs typeface="Times New Roman" panose="02020603050405020304" pitchFamily="18" charset="0"/>
              </a:rPr>
              <a:t>1. El entorno político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9523CBE-C964-C539-0642-2DA30E25691A}"/>
              </a:ext>
            </a:extLst>
          </p:cNvPr>
          <p:cNvSpPr txBox="1"/>
          <p:nvPr/>
        </p:nvSpPr>
        <p:spPr>
          <a:xfrm>
            <a:off x="186628" y="766732"/>
            <a:ext cx="11818743" cy="5478423"/>
          </a:xfrm>
          <a:prstGeom prst="rect">
            <a:avLst/>
          </a:prstGeom>
          <a:solidFill>
            <a:srgbClr val="FFC000"/>
          </a:solidFill>
        </p:spPr>
        <p:txBody>
          <a:bodyPr wrap="square" rtlCol="0">
            <a:spAutoFit/>
          </a:bodyPr>
          <a:lstStyle/>
          <a:p>
            <a:pPr algn="just" rtl="0" eaLnBrk="1" latinLnBrk="0" hangingPunct="1"/>
            <a:endParaRPr lang="es-MX" sz="1400" b="1" dirty="0">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r>
              <a:rPr lang="es-MX" sz="2800" b="1" dirty="0">
                <a:solidFill>
                  <a:srgbClr val="000000"/>
                </a:solidFill>
                <a:effectLst/>
                <a:latin typeface="Times New Roman" panose="02020603050405020304" pitchFamily="18" charset="0"/>
                <a:cs typeface="Times New Roman" panose="02020603050405020304" pitchFamily="18" charset="0"/>
              </a:rPr>
              <a:t>Del Antiguo Régimen a la Revolución</a:t>
            </a:r>
          </a:p>
          <a:p>
            <a:pPr marL="0" algn="just" rtl="0" eaLnBrk="1" latinLnBrk="0" hangingPunct="1"/>
            <a:endParaRPr lang="es-MX" sz="2800" dirty="0">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r>
              <a:rPr lang="es-MX" sz="2800" dirty="0">
                <a:solidFill>
                  <a:srgbClr val="000000"/>
                </a:solidFill>
                <a:effectLst/>
                <a:latin typeface="Times New Roman" panose="02020603050405020304" pitchFamily="18" charset="0"/>
                <a:cs typeface="Times New Roman" panose="02020603050405020304" pitchFamily="18" charset="0"/>
              </a:rPr>
              <a:t>Antes de 1789, Francia era una monarquía absoluta bajo el reinado de Luis XVI. La sociedad estaba organizada en tres estamentos:</a:t>
            </a:r>
          </a:p>
          <a:p>
            <a:pPr marL="0" algn="just" rtl="0" eaLnBrk="1" latinLnBrk="0" hangingPunct="1"/>
            <a:endParaRPr lang="es-MX" sz="2800" dirty="0">
              <a:solidFill>
                <a:srgbClr val="000000"/>
              </a:solidFill>
              <a:effectLst/>
              <a:latin typeface="Times New Roman" panose="02020603050405020304" pitchFamily="18" charset="0"/>
              <a:cs typeface="Times New Roman" panose="02020603050405020304" pitchFamily="18" charset="0"/>
            </a:endParaRPr>
          </a:p>
          <a:p>
            <a:pPr marL="457200" indent="-457200" algn="just" rtl="0" eaLnBrk="1" latinLnBrk="0" hangingPunct="1">
              <a:buFont typeface="Arial" panose="020B0604020202020204" pitchFamily="34" charset="0"/>
              <a:buChar char="•"/>
            </a:pPr>
            <a:r>
              <a:rPr lang="es-MX" sz="2800" dirty="0">
                <a:solidFill>
                  <a:srgbClr val="000000"/>
                </a:solidFill>
                <a:effectLst/>
                <a:latin typeface="Times New Roman" panose="02020603050405020304" pitchFamily="18" charset="0"/>
                <a:cs typeface="Times New Roman" panose="02020603050405020304" pitchFamily="18" charset="0"/>
              </a:rPr>
              <a:t>Primer Estado: Clero.</a:t>
            </a:r>
          </a:p>
          <a:p>
            <a:pPr marL="457200" indent="-457200" algn="just" rtl="0" eaLnBrk="1" latinLnBrk="0" hangingPunct="1">
              <a:buFont typeface="Arial" panose="020B0604020202020204" pitchFamily="34" charset="0"/>
              <a:buChar char="•"/>
            </a:pPr>
            <a:r>
              <a:rPr lang="es-MX" sz="2800" dirty="0">
                <a:solidFill>
                  <a:srgbClr val="000000"/>
                </a:solidFill>
                <a:effectLst/>
                <a:latin typeface="Times New Roman" panose="02020603050405020304" pitchFamily="18" charset="0"/>
                <a:cs typeface="Times New Roman" panose="02020603050405020304" pitchFamily="18" charset="0"/>
              </a:rPr>
              <a:t>Segundo Estado: Nobleza.</a:t>
            </a:r>
          </a:p>
          <a:p>
            <a:pPr marL="457200" indent="-457200" algn="just" rtl="0" eaLnBrk="1" latinLnBrk="0" hangingPunct="1">
              <a:buFont typeface="Arial" panose="020B0604020202020204" pitchFamily="34" charset="0"/>
              <a:buChar char="•"/>
            </a:pPr>
            <a:r>
              <a:rPr lang="es-MX" sz="2800" dirty="0">
                <a:solidFill>
                  <a:srgbClr val="000000"/>
                </a:solidFill>
                <a:effectLst/>
                <a:latin typeface="Times New Roman" panose="02020603050405020304" pitchFamily="18" charset="0"/>
                <a:cs typeface="Times New Roman" panose="02020603050405020304" pitchFamily="18" charset="0"/>
              </a:rPr>
              <a:t>Tercer Estado: Burguesía, campesinos, artesanos y trabajadores urbanos.</a:t>
            </a:r>
          </a:p>
          <a:p>
            <a:pPr marL="0" algn="just" rtl="0" eaLnBrk="1" latinLnBrk="0" hangingPunct="1"/>
            <a:endParaRPr lang="es-MX" sz="2800" dirty="0">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r>
              <a:rPr lang="es-MX" sz="2800" dirty="0">
                <a:solidFill>
                  <a:srgbClr val="000000"/>
                </a:solidFill>
                <a:effectLst/>
                <a:latin typeface="Times New Roman" panose="02020603050405020304" pitchFamily="18" charset="0"/>
                <a:cs typeface="Times New Roman" panose="02020603050405020304" pitchFamily="18" charset="0"/>
              </a:rPr>
              <a:t>La crisis fiscal, las malas cosechas, el aumento del precio del pan y las demandas de representación política provocaron la convocatoria de los Estados Generales (1789) y el inicio de la Revolución.</a:t>
            </a:r>
          </a:p>
        </p:txBody>
      </p:sp>
    </p:spTree>
    <p:extLst>
      <p:ext uri="{BB962C8B-B14F-4D97-AF65-F5344CB8AC3E}">
        <p14:creationId xmlns:p14="http://schemas.microsoft.com/office/powerpoint/2010/main" val="3304871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10571-C02D-8158-F658-0A2CED6F6A19}"/>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69DAC42-B312-58E4-0944-87FE5A5F64A1}"/>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B092EAF-D2B7-2E2C-F378-17E45B9B5FF6}"/>
              </a:ext>
            </a:extLst>
          </p:cNvPr>
          <p:cNvSpPr>
            <a:spLocks noGrp="1"/>
          </p:cNvSpPr>
          <p:nvPr>
            <p:ph type="title"/>
          </p:nvPr>
        </p:nvSpPr>
        <p:spPr>
          <a:xfrm>
            <a:off x="0" y="-56271"/>
            <a:ext cx="12188251" cy="1490394"/>
          </a:xfrm>
        </p:spPr>
        <p:txBody>
          <a:bodyPr>
            <a:noAutofit/>
          </a:bodyPr>
          <a:lstStyle/>
          <a:p>
            <a:r>
              <a:rPr lang="es-MX" sz="3200" b="1" dirty="0">
                <a:solidFill>
                  <a:srgbClr val="000000"/>
                </a:solidFill>
                <a:latin typeface="Times New Roman" panose="02020603050405020304" pitchFamily="18" charset="0"/>
                <a:cs typeface="Times New Roman" panose="02020603050405020304" pitchFamily="18" charset="0"/>
              </a:rPr>
              <a:t>La recepción de la Ilustración en México: documentos jurídicos de inspiración ilustrada</a:t>
            </a:r>
            <a:br>
              <a:rPr lang="es-MX" sz="3200" b="1" dirty="0">
                <a:latin typeface="Times New Roman" panose="02020603050405020304" pitchFamily="18" charset="0"/>
                <a:cs typeface="Times New Roman" panose="02020603050405020304" pitchFamily="18" charset="0"/>
              </a:rPr>
            </a:br>
            <a:endParaRPr lang="es-MX" sz="3200" b="1" dirty="0">
              <a:latin typeface="Times New Roman" panose="02020603050405020304" pitchFamily="18" charset="0"/>
              <a:cs typeface="Times New Roman" panose="02020603050405020304" pitchFamily="18" charset="0"/>
            </a:endParaRPr>
          </a:p>
        </p:txBody>
      </p:sp>
      <p:graphicFrame>
        <p:nvGraphicFramePr>
          <p:cNvPr id="2" name="Tabla 1">
            <a:extLst>
              <a:ext uri="{FF2B5EF4-FFF2-40B4-BE49-F238E27FC236}">
                <a16:creationId xmlns:a16="http://schemas.microsoft.com/office/drawing/2014/main" id="{E0140FAE-70FE-AEC7-29F2-F8895DB94FB5}"/>
              </a:ext>
            </a:extLst>
          </p:cNvPr>
          <p:cNvGraphicFramePr>
            <a:graphicFrameLocks noGrp="1"/>
          </p:cNvGraphicFramePr>
          <p:nvPr>
            <p:extLst>
              <p:ext uri="{D42A27DB-BD31-4B8C-83A1-F6EECF244321}">
                <p14:modId xmlns:p14="http://schemas.microsoft.com/office/powerpoint/2010/main" val="3920731500"/>
              </p:ext>
            </p:extLst>
          </p:nvPr>
        </p:nvGraphicFramePr>
        <p:xfrm>
          <a:off x="1243703" y="1219200"/>
          <a:ext cx="9266738" cy="5141385"/>
        </p:xfrm>
        <a:graphic>
          <a:graphicData uri="http://schemas.openxmlformats.org/drawingml/2006/table">
            <a:tbl>
              <a:tblPr firstRow="1" bandRow="1"/>
              <a:tblGrid>
                <a:gridCol w="3863369">
                  <a:extLst>
                    <a:ext uri="{9D8B030D-6E8A-4147-A177-3AD203B41FA5}">
                      <a16:colId xmlns:a16="http://schemas.microsoft.com/office/drawing/2014/main" val="1849051578"/>
                    </a:ext>
                  </a:extLst>
                </a:gridCol>
                <a:gridCol w="5403369">
                  <a:extLst>
                    <a:ext uri="{9D8B030D-6E8A-4147-A177-3AD203B41FA5}">
                      <a16:colId xmlns:a16="http://schemas.microsoft.com/office/drawing/2014/main" val="2178251406"/>
                    </a:ext>
                  </a:extLst>
                </a:gridCol>
              </a:tblGrid>
              <a:tr h="370000">
                <a:tc>
                  <a:txBody>
                    <a:bodyPr/>
                    <a:lstStyle/>
                    <a:p>
                      <a:pPr algn="ctr">
                        <a:buNone/>
                      </a:pPr>
                      <a:r>
                        <a:rPr lang="es-MX" sz="1600" b="1">
                          <a:solidFill>
                            <a:srgbClr val="000000"/>
                          </a:solidFill>
                          <a:latin typeface="Times New Roman" panose="02020603050405020304" pitchFamily="18" charset="0"/>
                          <a:cs typeface="Times New Roman" panose="02020603050405020304" pitchFamily="18" charset="0"/>
                        </a:rPr>
                        <a:t>Documento</a:t>
                      </a:r>
                    </a:p>
                  </a:txBody>
                  <a:tcPr marT="54860" marB="54860"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tc>
                  <a:txBody>
                    <a:bodyPr/>
                    <a:lstStyle/>
                    <a:p>
                      <a:pPr algn="ctr">
                        <a:buNone/>
                      </a:pPr>
                      <a:r>
                        <a:rPr lang="es-MX" sz="1600" b="1">
                          <a:solidFill>
                            <a:srgbClr val="000000"/>
                          </a:solidFill>
                          <a:latin typeface="Times New Roman" panose="02020603050405020304" pitchFamily="18" charset="0"/>
                          <a:cs typeface="Times New Roman" panose="02020603050405020304" pitchFamily="18" charset="0"/>
                        </a:rPr>
                        <a:t>Aportación constitucional</a:t>
                      </a:r>
                    </a:p>
                  </a:txBody>
                  <a:tcPr marT="54860" marB="54860"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extLst>
                  <a:ext uri="{0D108BD9-81ED-4DB2-BD59-A6C34878D82A}">
                    <a16:rowId xmlns:a16="http://schemas.microsoft.com/office/drawing/2014/main" val="990236887"/>
                  </a:ext>
                </a:extLst>
              </a:tr>
              <a:tr h="564062">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Decretos de Hidalgo (1810)</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Abolición de la esclavitud y reconocimiento práctico de la libertad humana.</a:t>
                      </a:r>
                    </a:p>
                  </a:txBody>
                  <a:tcPr marL="137160" marR="137160" marT="54860" marB="54860"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extLst>
                  <a:ext uri="{0D108BD9-81ED-4DB2-BD59-A6C34878D82A}">
                    <a16:rowId xmlns:a16="http://schemas.microsoft.com/office/drawing/2014/main" val="271340379"/>
                  </a:ext>
                </a:extLst>
              </a:tr>
              <a:tr h="564062">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Elementos Constitucionales de López Rayón (1811-1813)</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Incorporación del principio de libertad e igualdad.</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3600958273"/>
                  </a:ext>
                </a:extLst>
              </a:tr>
              <a:tr h="564062">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Constitución de Apatzingán (1814)</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Primer texto constitucional mexicano con inspiración liberal e insurgente.</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51309528"/>
                  </a:ext>
                </a:extLst>
              </a:tr>
              <a:tr h="32232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Plan de Iguala y Tratados de Córdoba (1821)</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Consolidación jurídica de la independencia.</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3925983505"/>
                  </a:ext>
                </a:extLst>
              </a:tr>
              <a:tr h="564062">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Constitución Federal de 1824</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Primer pacto constitucional del México independiente.</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599219730"/>
                  </a:ext>
                </a:extLst>
              </a:tr>
              <a:tr h="32232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Siete Leyes (1836)</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Mantienen la prohibición de la esclavitud.</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3777528359"/>
                  </a:ext>
                </a:extLst>
              </a:tr>
              <a:tr h="32232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Bases Orgánicas (1843)</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Reafirman el principio abolicionista.</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726282937"/>
                  </a:ext>
                </a:extLst>
              </a:tr>
              <a:tr h="805803">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Constituciones de 1857 y 1917</a:t>
                      </a:r>
                      <a:endParaRPr lang="es-MX" sz="1800">
                        <a:latin typeface="Times New Roman" panose="02020603050405020304" pitchFamily="18" charset="0"/>
                        <a:cs typeface="Times New Roman" panose="02020603050405020304" pitchFamily="18" charset="0"/>
                      </a:endParaRP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dirty="0">
                          <a:solidFill>
                            <a:srgbClr val="000000"/>
                          </a:solidFill>
                          <a:latin typeface="Times New Roman" panose="02020603050405020304" pitchFamily="18" charset="0"/>
                          <a:cs typeface="Times New Roman" panose="02020603050405020304" pitchFamily="18" charset="0"/>
                        </a:rPr>
                        <a:t>Consolidan la libertad personal y la igualdad jurídica como principios fundamentales del Estado mexicano.</a:t>
                      </a:r>
                    </a:p>
                  </a:txBody>
                  <a:tcPr marL="137160" marR="137160" marT="54860" marB="54860"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776842831"/>
                  </a:ext>
                </a:extLst>
              </a:tr>
            </a:tbl>
          </a:graphicData>
        </a:graphic>
      </p:graphicFrame>
    </p:spTree>
    <p:extLst>
      <p:ext uri="{BB962C8B-B14F-4D97-AF65-F5344CB8AC3E}">
        <p14:creationId xmlns:p14="http://schemas.microsoft.com/office/powerpoint/2010/main" val="857788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5068-1865-AC88-B0B3-1071A2B9B59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AAF41A8-FBC1-A3AD-C76C-3471D7ACB4E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88AA72D7-410E-7799-3928-8D4820A487C8}"/>
              </a:ext>
            </a:extLst>
          </p:cNvPr>
          <p:cNvSpPr txBox="1"/>
          <p:nvPr/>
        </p:nvSpPr>
        <p:spPr>
          <a:xfrm>
            <a:off x="80682" y="777428"/>
            <a:ext cx="12030635" cy="6001643"/>
          </a:xfrm>
          <a:prstGeom prst="rect">
            <a:avLst/>
          </a:prstGeom>
          <a:solidFill>
            <a:srgbClr val="FFC000"/>
          </a:solidFill>
        </p:spPr>
        <p:txBody>
          <a:bodyPr wrap="square" rtlCol="0">
            <a:spAutoFit/>
          </a:bodyPr>
          <a:lstStyle/>
          <a:p>
            <a:pPr algn="just"/>
            <a:r>
              <a:rPr lang="es-MX" sz="2400" u="sng" dirty="0">
                <a:latin typeface="Times New Roman" panose="02020603050405020304" pitchFamily="18" charset="0"/>
                <a:cs typeface="Times New Roman" panose="02020603050405020304" pitchFamily="18" charset="0"/>
              </a:rPr>
              <a:t>Definiciones doctrinarias de los Derechos Humanos  </a:t>
            </a:r>
          </a:p>
          <a:p>
            <a:pPr algn="just"/>
            <a:endParaRPr lang="es-MX" sz="2400" u="sng" dirty="0">
              <a:latin typeface="Times New Roman" panose="02020603050405020304" pitchFamily="18" charset="0"/>
              <a:cs typeface="Times New Roman" panose="02020603050405020304" pitchFamily="18" charset="0"/>
            </a:endParaRPr>
          </a:p>
          <a:p>
            <a:pPr algn="just"/>
            <a:endParaRPr lang="es-MX" sz="2400" u="sng"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“los privilegios fundamentales que el </a:t>
            </a:r>
            <a:r>
              <a:rPr lang="es-MX" sz="2400" u="sng" dirty="0">
                <a:latin typeface="Times New Roman" panose="02020603050405020304" pitchFamily="18" charset="0"/>
                <a:cs typeface="Times New Roman" panose="02020603050405020304" pitchFamily="18" charset="0"/>
              </a:rPr>
              <a:t>hombre posee por el hecho de serlo</a:t>
            </a:r>
            <a:r>
              <a:rPr lang="es-MX" sz="2400" dirty="0">
                <a:latin typeface="Times New Roman" panose="02020603050405020304" pitchFamily="18" charset="0"/>
                <a:cs typeface="Times New Roman" panose="02020603050405020304" pitchFamily="18" charset="0"/>
              </a:rPr>
              <a:t>, </a:t>
            </a:r>
            <a:r>
              <a:rPr lang="es-MX" sz="2400" u="sng" dirty="0">
                <a:latin typeface="Times New Roman" panose="02020603050405020304" pitchFamily="18" charset="0"/>
                <a:cs typeface="Times New Roman" panose="02020603050405020304" pitchFamily="18" charset="0"/>
              </a:rPr>
              <a:t>por su propia </a:t>
            </a:r>
            <a:r>
              <a:rPr lang="es-MX" sz="2400" b="1" u="sng" dirty="0">
                <a:latin typeface="Times New Roman" panose="02020603050405020304" pitchFamily="18" charset="0"/>
                <a:cs typeface="Times New Roman" panose="02020603050405020304" pitchFamily="18" charset="0"/>
              </a:rPr>
              <a:t>naturaleza</a:t>
            </a:r>
            <a:r>
              <a:rPr lang="es-MX" sz="2400" u="sng" dirty="0">
                <a:latin typeface="Times New Roman" panose="02020603050405020304" pitchFamily="18" charset="0"/>
                <a:cs typeface="Times New Roman" panose="02020603050405020304" pitchFamily="18" charset="0"/>
              </a:rPr>
              <a:t> y </a:t>
            </a:r>
            <a:r>
              <a:rPr lang="es-MX" sz="2400" b="1" u="sng" dirty="0">
                <a:latin typeface="Times New Roman" panose="02020603050405020304" pitchFamily="18" charset="0"/>
                <a:cs typeface="Times New Roman" panose="02020603050405020304" pitchFamily="18" charset="0"/>
              </a:rPr>
              <a:t>dignidad</a:t>
            </a:r>
            <a:r>
              <a:rPr lang="es-MX" sz="2400" b="1" dirty="0">
                <a:latin typeface="Times New Roman" panose="02020603050405020304" pitchFamily="18" charset="0"/>
                <a:cs typeface="Times New Roman" panose="02020603050405020304" pitchFamily="18" charset="0"/>
              </a:rPr>
              <a:t>. </a:t>
            </a:r>
            <a:r>
              <a:rPr lang="es-MX" sz="2400" dirty="0">
                <a:latin typeface="Times New Roman" panose="02020603050405020304" pitchFamily="18" charset="0"/>
                <a:cs typeface="Times New Roman" panose="02020603050405020304" pitchFamily="18" charset="0"/>
              </a:rPr>
              <a:t>Son derechos que le son inherentes y que, lejos de nacer de una concesión de la sociedad política, </a:t>
            </a:r>
            <a:r>
              <a:rPr lang="es-MX" sz="2400" u="sng" dirty="0">
                <a:latin typeface="Times New Roman" panose="02020603050405020304" pitchFamily="18" charset="0"/>
                <a:cs typeface="Times New Roman" panose="02020603050405020304" pitchFamily="18" charset="0"/>
              </a:rPr>
              <a:t>han de ser consagrados y garantizados por ésta</a:t>
            </a:r>
            <a:r>
              <a:rPr lang="es-MX" sz="2400" dirty="0">
                <a:latin typeface="Times New Roman" panose="02020603050405020304" pitchFamily="18" charset="0"/>
                <a:cs typeface="Times New Roman" panose="02020603050405020304" pitchFamily="18" charset="0"/>
              </a:rPr>
              <a:t>”.</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Trovel y Serra, Antonio, </a:t>
            </a:r>
            <a:r>
              <a:rPr lang="es-MX" sz="2400" i="1" dirty="0">
                <a:latin typeface="Times New Roman" panose="02020603050405020304" pitchFamily="18" charset="0"/>
                <a:cs typeface="Times New Roman" panose="02020603050405020304" pitchFamily="18" charset="0"/>
              </a:rPr>
              <a:t>Los derechos humanos</a:t>
            </a:r>
            <a:r>
              <a:rPr lang="es-MX" sz="2400" dirty="0">
                <a:latin typeface="Times New Roman" panose="02020603050405020304" pitchFamily="18" charset="0"/>
                <a:cs typeface="Times New Roman" panose="02020603050405020304" pitchFamily="18" charset="0"/>
              </a:rPr>
              <a:t>, Ed. Tecnos, España, 1968, p. 11.</a:t>
            </a:r>
          </a:p>
          <a:p>
            <a:pPr algn="just"/>
            <a:endParaRPr lang="es-MX" sz="2400" dirty="0">
              <a:latin typeface="Times New Roman" panose="02020603050405020304" pitchFamily="18" charset="0"/>
              <a:cs typeface="Times New Roman" panose="02020603050405020304" pitchFamily="18" charset="0"/>
            </a:endParaRPr>
          </a:p>
          <a:p>
            <a:pPr algn="ctr"/>
            <a:r>
              <a:rPr lang="es-MX" sz="2400" dirty="0">
                <a:latin typeface="Times New Roman" panose="02020603050405020304" pitchFamily="18" charset="0"/>
                <a:cs typeface="Times New Roman" panose="02020603050405020304" pitchFamily="18" charset="0"/>
              </a:rPr>
              <a:t>***</a:t>
            </a:r>
          </a:p>
          <a:p>
            <a:pPr algn="ctr"/>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“son </a:t>
            </a:r>
            <a:r>
              <a:rPr lang="es-MX" sz="2400" b="1" dirty="0">
                <a:latin typeface="Times New Roman" panose="02020603050405020304" pitchFamily="18" charset="0"/>
                <a:cs typeface="Times New Roman" panose="02020603050405020304" pitchFamily="18" charset="0"/>
              </a:rPr>
              <a:t>exigencias éticas </a:t>
            </a:r>
            <a:r>
              <a:rPr lang="es-MX" sz="2400" dirty="0">
                <a:latin typeface="Times New Roman" panose="02020603050405020304" pitchFamily="18" charset="0"/>
                <a:cs typeface="Times New Roman" panose="02020603050405020304" pitchFamily="18" charset="0"/>
              </a:rPr>
              <a:t>basadas en un determinado modo de entender la humanidad: </a:t>
            </a:r>
            <a:r>
              <a:rPr lang="es-MX" sz="2400" b="1" dirty="0">
                <a:latin typeface="Times New Roman" panose="02020603050405020304" pitchFamily="18" charset="0"/>
                <a:cs typeface="Times New Roman" panose="02020603050405020304" pitchFamily="18" charset="0"/>
              </a:rPr>
              <a:t>el concepto de persona</a:t>
            </a:r>
            <a:r>
              <a:rPr lang="es-MX" sz="2400" dirty="0">
                <a:latin typeface="Times New Roman" panose="02020603050405020304" pitchFamily="18" charset="0"/>
                <a:cs typeface="Times New Roman" panose="02020603050405020304" pitchFamily="18" charset="0"/>
              </a:rPr>
              <a:t>, y el de </a:t>
            </a:r>
            <a:r>
              <a:rPr lang="es-MX" sz="2400" b="1" dirty="0">
                <a:latin typeface="Times New Roman" panose="02020603050405020304" pitchFamily="18" charset="0"/>
                <a:cs typeface="Times New Roman" panose="02020603050405020304" pitchFamily="18" charset="0"/>
              </a:rPr>
              <a:t>dignidad </a:t>
            </a:r>
            <a:r>
              <a:rPr lang="es-MX" sz="2400" dirty="0">
                <a:latin typeface="Times New Roman" panose="02020603050405020304" pitchFamily="18" charset="0"/>
                <a:cs typeface="Times New Roman" panose="02020603050405020304" pitchFamily="18" charset="0"/>
              </a:rPr>
              <a:t>que la define.”</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Herranz Gómez, Yolanda, </a:t>
            </a:r>
            <a:r>
              <a:rPr lang="es-MX" sz="2400" i="1" dirty="0">
                <a:latin typeface="Times New Roman" panose="02020603050405020304" pitchFamily="18" charset="0"/>
                <a:cs typeface="Times New Roman" panose="02020603050405020304" pitchFamily="18" charset="0"/>
              </a:rPr>
              <a:t>Igualdad bajo sospecha. El poder transformador de la Educación</a:t>
            </a:r>
            <a:r>
              <a:rPr lang="es-MX" sz="2400" dirty="0">
                <a:latin typeface="Times New Roman" panose="02020603050405020304" pitchFamily="18" charset="0"/>
                <a:cs typeface="Times New Roman" panose="02020603050405020304" pitchFamily="18" charset="0"/>
              </a:rPr>
              <a:t>, Ed. Narcea, España, 2006, p, 23.</a:t>
            </a:r>
          </a:p>
        </p:txBody>
      </p:sp>
      <p:sp>
        <p:nvSpPr>
          <p:cNvPr id="4" name="CuadroTexto 3">
            <a:extLst>
              <a:ext uri="{FF2B5EF4-FFF2-40B4-BE49-F238E27FC236}">
                <a16:creationId xmlns:a16="http://schemas.microsoft.com/office/drawing/2014/main" id="{76B3F319-6595-D33E-4EAA-AD95BD7BE1F8}"/>
              </a:ext>
            </a:extLst>
          </p:cNvPr>
          <p:cNvSpPr txBox="1"/>
          <p:nvPr/>
        </p:nvSpPr>
        <p:spPr>
          <a:xfrm>
            <a:off x="128345" y="0"/>
            <a:ext cx="10697214" cy="1631216"/>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4. El surgimiento de los derechos humanos </a:t>
            </a:r>
            <a:endParaRPr lang="es-MX" sz="3200" dirty="0">
              <a:latin typeface="Times New Roman" panose="02020603050405020304" pitchFamily="18" charset="0"/>
              <a:cs typeface="Times New Roman" panose="02020603050405020304" pitchFamily="18" charset="0"/>
            </a:endParaRPr>
          </a:p>
          <a:p>
            <a:endParaRPr lang="es-MX" sz="3200" dirty="0">
              <a:latin typeface="Times New Roman" panose="02020603050405020304" pitchFamily="18" charset="0"/>
              <a:cs typeface="Times New Roman" panose="02020603050405020304" pitchFamily="18" charset="0"/>
            </a:endParaRPr>
          </a:p>
          <a:p>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1040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1C0D-78A7-917C-4EE0-3C8605FD8E97}"/>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BEAC7DA-0438-6C5A-18B4-9C536AC23F0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34A1A47C-03D4-FB36-0773-9857359E2EE8}"/>
              </a:ext>
            </a:extLst>
          </p:cNvPr>
          <p:cNvSpPr txBox="1"/>
          <p:nvPr/>
        </p:nvSpPr>
        <p:spPr>
          <a:xfrm>
            <a:off x="161365" y="595809"/>
            <a:ext cx="12030635" cy="6001643"/>
          </a:xfrm>
          <a:prstGeom prst="rect">
            <a:avLst/>
          </a:prstGeom>
          <a:solidFill>
            <a:srgbClr val="FFC000"/>
          </a:solidFill>
        </p:spPr>
        <p:txBody>
          <a:bodyPr wrap="square" rtlCol="0">
            <a:spAutoFit/>
          </a:bodyPr>
          <a:lstStyle/>
          <a:p>
            <a:pPr algn="just"/>
            <a:r>
              <a:rPr lang="es-MX" sz="2400" u="sng" dirty="0">
                <a:latin typeface="Times New Roman" panose="02020603050405020304" pitchFamily="18" charset="0"/>
                <a:cs typeface="Times New Roman" panose="02020603050405020304" pitchFamily="18" charset="0"/>
              </a:rPr>
              <a:t>¿Cuáles fueron los derechos humanos que prevalecieron durante la Ilustración?</a:t>
            </a:r>
          </a:p>
          <a:p>
            <a:pPr algn="just"/>
            <a:endParaRPr lang="es-MX" sz="2400" u="sng"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I. Derechos naturales e individuales: son los derechos que pertenecen al ser humano por el solo hecho de ser persona.</a:t>
            </a:r>
          </a:p>
          <a:p>
            <a:pPr algn="just"/>
            <a:r>
              <a:rPr lang="es-MX" sz="2400" b="1" dirty="0">
                <a:latin typeface="Times New Roman" panose="02020603050405020304" pitchFamily="18" charset="0"/>
                <a:cs typeface="Times New Roman" panose="02020603050405020304" pitchFamily="18" charset="0"/>
              </a:rPr>
              <a:t>a) Libertad</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Libertad para actuar mientras no se perjudique a otros.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Ausencia de arbitrariedad estatal.</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Protección frente a restricciones injustificadas.</a:t>
            </a:r>
          </a:p>
          <a:p>
            <a:pPr algn="just"/>
            <a:r>
              <a:rPr lang="es-MX" sz="2400" b="1" dirty="0">
                <a:latin typeface="Times New Roman" panose="02020603050405020304" pitchFamily="18" charset="0"/>
                <a:cs typeface="Times New Roman" panose="02020603050405020304" pitchFamily="18" charset="0"/>
              </a:rPr>
              <a:t>b) Igualdad jurídica</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Todos los ciudadanos son iguales ante la ley.</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Supresión de privilegios estamentales.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Igual acceso a cargos públicos según mérito y capacidad.</a:t>
            </a:r>
          </a:p>
          <a:p>
            <a:pPr algn="just"/>
            <a:r>
              <a:rPr lang="es-MX" sz="2400" b="1" dirty="0">
                <a:latin typeface="Times New Roman" panose="02020603050405020304" pitchFamily="18" charset="0"/>
                <a:cs typeface="Times New Roman" panose="02020603050405020304" pitchFamily="18" charset="0"/>
              </a:rPr>
              <a:t>c) Seguridad</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Protección de la persona frente a abusos del poder.</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Garantía contra detenciones arbitrarias.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Derecho a la protección legal.</a:t>
            </a:r>
          </a:p>
        </p:txBody>
      </p:sp>
      <p:sp>
        <p:nvSpPr>
          <p:cNvPr id="4" name="CuadroTexto 3">
            <a:extLst>
              <a:ext uri="{FF2B5EF4-FFF2-40B4-BE49-F238E27FC236}">
                <a16:creationId xmlns:a16="http://schemas.microsoft.com/office/drawing/2014/main" id="{CDAB61D3-F73C-EA61-B55D-E55D57A0AE08}"/>
              </a:ext>
            </a:extLst>
          </p:cNvPr>
          <p:cNvSpPr txBox="1"/>
          <p:nvPr/>
        </p:nvSpPr>
        <p:spPr>
          <a:xfrm>
            <a:off x="128345" y="0"/>
            <a:ext cx="10697214" cy="584775"/>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4. El surgimiento de los derechos humanos </a:t>
            </a:r>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943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DB76-735A-BEF2-C979-96862902F6C7}"/>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6C40C60-7160-C6D8-A0BF-8895E645C9E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B72ECF7B-DE05-098A-54BD-0A43F2DDBC22}"/>
              </a:ext>
            </a:extLst>
          </p:cNvPr>
          <p:cNvSpPr txBox="1"/>
          <p:nvPr/>
        </p:nvSpPr>
        <p:spPr>
          <a:xfrm>
            <a:off x="80682" y="777428"/>
            <a:ext cx="12030635" cy="5632311"/>
          </a:xfrm>
          <a:prstGeom prst="rect">
            <a:avLst/>
          </a:prstGeom>
          <a:solidFill>
            <a:srgbClr val="FFC000"/>
          </a:solidFill>
        </p:spPr>
        <p:txBody>
          <a:bodyPr wrap="square" rtlCol="0">
            <a:spAutoFit/>
          </a:bodyPr>
          <a:lstStyle/>
          <a:p>
            <a:pPr algn="just"/>
            <a:r>
              <a:rPr lang="es-MX" sz="2400" dirty="0">
                <a:latin typeface="Times New Roman" panose="02020603050405020304" pitchFamily="18" charset="0"/>
                <a:cs typeface="Times New Roman" panose="02020603050405020304" pitchFamily="18" charset="0"/>
              </a:rPr>
              <a:t>(…)</a:t>
            </a:r>
          </a:p>
          <a:p>
            <a:pPr algn="just"/>
            <a:r>
              <a:rPr lang="es-MX" sz="2400" b="1" u="sng" dirty="0">
                <a:latin typeface="Times New Roman" panose="02020603050405020304" pitchFamily="18" charset="0"/>
                <a:cs typeface="Times New Roman" panose="02020603050405020304" pitchFamily="18" charset="0"/>
              </a:rPr>
              <a:t>d) Resistencia a la opresión</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Derecho de los ciudadanos a resistir gobiernos tiránicos.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Justificación filosófica de la Revolución contra el absolutismo.</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II. Derechos políticos: se refieren a la participación de los ciudadanos en la vida pública.</a:t>
            </a:r>
          </a:p>
          <a:p>
            <a:pPr algn="just"/>
            <a:endParaRPr lang="es-MX" sz="2400" dirty="0">
              <a:latin typeface="Times New Roman" panose="02020603050405020304" pitchFamily="18" charset="0"/>
              <a:cs typeface="Times New Roman" panose="02020603050405020304" pitchFamily="18" charset="0"/>
            </a:endParaRPr>
          </a:p>
          <a:p>
            <a:pPr algn="just"/>
            <a:r>
              <a:rPr lang="es-MX" sz="2400" b="1" u="sng" dirty="0">
                <a:latin typeface="Times New Roman" panose="02020603050405020304" pitchFamily="18" charset="0"/>
                <a:cs typeface="Times New Roman" panose="02020603050405020304" pitchFamily="18" charset="0"/>
              </a:rPr>
              <a:t>a) Soberanía nacional</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La soberanía reside en la nación.</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El poder político no proviene de Dios ni del monarca, sino de la voluntad general.</a:t>
            </a:r>
          </a:p>
          <a:p>
            <a:pPr algn="just"/>
            <a:r>
              <a:rPr lang="es-MX" sz="2400" b="1" u="sng" dirty="0">
                <a:latin typeface="Times New Roman" panose="02020603050405020304" pitchFamily="18" charset="0"/>
                <a:cs typeface="Times New Roman" panose="02020603050405020304" pitchFamily="18" charset="0"/>
              </a:rPr>
              <a:t>b) Participación política</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Derecho de los ciudadanos a intervenir directa o indirectamente en la elaboración de las leyes.</a:t>
            </a:r>
          </a:p>
          <a:p>
            <a:pPr algn="just"/>
            <a:r>
              <a:rPr lang="es-MX" sz="2400" b="1" u="sng" dirty="0">
                <a:latin typeface="Times New Roman" panose="02020603050405020304" pitchFamily="18" charset="0"/>
                <a:cs typeface="Times New Roman" panose="02020603050405020304" pitchFamily="18" charset="0"/>
              </a:rPr>
              <a:t>c) Igualdad en el acceso a cargos públicos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Los empleos públicos deben asignarse por talento y mérito.</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Rechazo de privilegios nobiliarios.</a:t>
            </a:r>
          </a:p>
        </p:txBody>
      </p:sp>
      <p:sp>
        <p:nvSpPr>
          <p:cNvPr id="4" name="CuadroTexto 3">
            <a:extLst>
              <a:ext uri="{FF2B5EF4-FFF2-40B4-BE49-F238E27FC236}">
                <a16:creationId xmlns:a16="http://schemas.microsoft.com/office/drawing/2014/main" id="{53DDABFA-376D-6905-E096-A6137BE4B552}"/>
              </a:ext>
            </a:extLst>
          </p:cNvPr>
          <p:cNvSpPr txBox="1"/>
          <p:nvPr/>
        </p:nvSpPr>
        <p:spPr>
          <a:xfrm>
            <a:off x="128345" y="0"/>
            <a:ext cx="10697214" cy="584775"/>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4. El surgimiento de los derechos humanos </a:t>
            </a:r>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729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33890-97BA-E2E3-10D6-9029DDA5C1B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FEB830C-A04E-BA8D-AC82-039FF8BE1CCB}"/>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48CA8A41-68AD-E264-C6D7-7A40152DEE8F}"/>
              </a:ext>
            </a:extLst>
          </p:cNvPr>
          <p:cNvSpPr txBox="1"/>
          <p:nvPr/>
        </p:nvSpPr>
        <p:spPr>
          <a:xfrm>
            <a:off x="0" y="797510"/>
            <a:ext cx="12030635" cy="5262979"/>
          </a:xfrm>
          <a:prstGeom prst="rect">
            <a:avLst/>
          </a:prstGeom>
          <a:solidFill>
            <a:srgbClr val="FFC000"/>
          </a:solidFill>
        </p:spPr>
        <p:txBody>
          <a:bodyPr wrap="square" rtlCol="0">
            <a:spAutoFit/>
          </a:bodyPr>
          <a:lstStyle/>
          <a:p>
            <a:pPr algn="just"/>
            <a:r>
              <a:rPr lang="es-MX" sz="2400" dirty="0">
                <a:latin typeface="Times New Roman" panose="02020603050405020304" pitchFamily="18" charset="0"/>
                <a:cs typeface="Times New Roman" panose="02020603050405020304" pitchFamily="18" charset="0"/>
              </a:rPr>
              <a:t>4. Garantías procesales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Legalidad</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Presunción de inocencia</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Debido proceso</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5. Libertades civiles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Opinión</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Religión</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Expresión</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6. Derechos económicos</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Propiedad privada</a:t>
            </a:r>
          </a:p>
          <a:p>
            <a:pPr marL="342900" indent="-342900" algn="just">
              <a:buFont typeface="Arial" panose="020B0604020202020204" pitchFamily="34" charset="0"/>
              <a:buChar char="•"/>
            </a:pPr>
            <a:r>
              <a:rPr lang="es-MX" sz="2400" dirty="0">
                <a:latin typeface="Times New Roman" panose="02020603050405020304" pitchFamily="18" charset="0"/>
                <a:cs typeface="Times New Roman" panose="02020603050405020304" pitchFamily="18" charset="0"/>
              </a:rPr>
              <a:t>Protección contra expropiaciones arbitrarias</a:t>
            </a:r>
          </a:p>
          <a:p>
            <a:pPr algn="just"/>
            <a:endParaRPr lang="es-MX" sz="2400" dirty="0">
              <a:latin typeface="Times New Roman" panose="02020603050405020304" pitchFamily="18" charset="0"/>
              <a:cs typeface="Times New Roman" panose="02020603050405020304" pitchFamily="18" charset="0"/>
            </a:endParaRPr>
          </a:p>
        </p:txBody>
      </p:sp>
      <p:sp>
        <p:nvSpPr>
          <p:cNvPr id="4" name="CuadroTexto 3">
            <a:extLst>
              <a:ext uri="{FF2B5EF4-FFF2-40B4-BE49-F238E27FC236}">
                <a16:creationId xmlns:a16="http://schemas.microsoft.com/office/drawing/2014/main" id="{094115C0-BDF2-F2FA-678F-87E2C5AD22B8}"/>
              </a:ext>
            </a:extLst>
          </p:cNvPr>
          <p:cNvSpPr txBox="1"/>
          <p:nvPr/>
        </p:nvSpPr>
        <p:spPr>
          <a:xfrm>
            <a:off x="128345" y="0"/>
            <a:ext cx="10697214" cy="584775"/>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4. El surgimiento de los derechos humanos </a:t>
            </a:r>
            <a:endParaRPr lang="es-MX"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542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B6ACB-B970-A28D-BC95-13338ECE557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6CDAE4C-B291-6F64-A702-D839D03660C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D077DBF-73A8-4457-A15E-AE3225F913B8}"/>
              </a:ext>
            </a:extLst>
          </p:cNvPr>
          <p:cNvSpPr>
            <a:spLocks noGrp="1"/>
          </p:cNvSpPr>
          <p:nvPr>
            <p:ph type="title"/>
          </p:nvPr>
        </p:nvSpPr>
        <p:spPr>
          <a:xfrm>
            <a:off x="70334" y="520301"/>
            <a:ext cx="11112537" cy="742014"/>
          </a:xfrm>
        </p:spPr>
        <p:txBody>
          <a:bodyPr>
            <a:normAutofit fontScale="90000"/>
          </a:bodyPr>
          <a:lstStyle/>
          <a:p>
            <a:r>
              <a:rPr lang="es-MX" sz="4000" b="1" dirty="0">
                <a:latin typeface="Times New Roman" panose="02020603050405020304" pitchFamily="18" charset="0"/>
                <a:cs typeface="Times New Roman" panose="02020603050405020304" pitchFamily="18" charset="0"/>
              </a:rPr>
              <a:t>5. Las teorías contractualistas: John Locke </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3DB1581B-5095-5035-971B-155B332B0ED4}"/>
              </a:ext>
            </a:extLst>
          </p:cNvPr>
          <p:cNvSpPr txBox="1"/>
          <p:nvPr/>
        </p:nvSpPr>
        <p:spPr>
          <a:xfrm>
            <a:off x="70334" y="1352984"/>
            <a:ext cx="11818743" cy="4893647"/>
          </a:xfrm>
          <a:prstGeom prst="rect">
            <a:avLst/>
          </a:prstGeom>
          <a:solidFill>
            <a:srgbClr val="FFC000"/>
          </a:solidFill>
        </p:spPr>
        <p:txBody>
          <a:bodyPr wrap="square" rtlCol="0">
            <a:spAutoFit/>
          </a:bodyPr>
          <a:lstStyle/>
          <a:p>
            <a:pPr algn="just"/>
            <a:r>
              <a:rPr lang="es-MX" sz="3200" b="1" kern="100" dirty="0">
                <a:latin typeface="Times New Roman" panose="02020603050405020304" pitchFamily="18" charset="0"/>
                <a:ea typeface="Aptos" panose="020B0004020202020204" pitchFamily="34" charset="0"/>
                <a:cs typeface="Times New Roman" panose="02020603050405020304" pitchFamily="18" charset="0"/>
              </a:rPr>
              <a:t>Gobierno civil, gobierno de las mayorías</a:t>
            </a:r>
          </a:p>
          <a:p>
            <a:pPr algn="just"/>
            <a:endParaRPr lang="es-MX" sz="3200" dirty="0">
              <a:latin typeface="Times New Roman" panose="02020603050405020304" pitchFamily="18" charset="0"/>
              <a:cs typeface="Times New Roman" panose="02020603050405020304" pitchFamily="18" charset="0"/>
            </a:endParaRPr>
          </a:p>
          <a:p>
            <a:pPr algn="just"/>
            <a:r>
              <a:rPr lang="es-MX" sz="3200" dirty="0">
                <a:latin typeface="Times New Roman" panose="02020603050405020304" pitchFamily="18" charset="0"/>
                <a:cs typeface="Times New Roman" panose="02020603050405020304" pitchFamily="18" charset="0"/>
              </a:rPr>
              <a:t>“Así, lo que origina y de hecho constituye una </a:t>
            </a:r>
            <a:r>
              <a:rPr lang="es-MX" sz="3200" b="1" dirty="0">
                <a:latin typeface="Times New Roman" panose="02020603050405020304" pitchFamily="18" charset="0"/>
                <a:cs typeface="Times New Roman" panose="02020603050405020304" pitchFamily="18" charset="0"/>
              </a:rPr>
              <a:t>sociedad política </a:t>
            </a:r>
            <a:r>
              <a:rPr lang="es-MX" sz="3200" dirty="0">
                <a:latin typeface="Times New Roman" panose="02020603050405020304" pitchFamily="18" charset="0"/>
                <a:cs typeface="Times New Roman" panose="02020603050405020304" pitchFamily="18" charset="0"/>
              </a:rPr>
              <a:t>cualquiera no es otra cosa que el </a:t>
            </a:r>
            <a:r>
              <a:rPr lang="es-MX" sz="3200" b="1" dirty="0">
                <a:latin typeface="Times New Roman" panose="02020603050405020304" pitchFamily="18" charset="0"/>
                <a:cs typeface="Times New Roman" panose="02020603050405020304" pitchFamily="18" charset="0"/>
              </a:rPr>
              <a:t>consentimiento de una pluralidad </a:t>
            </a:r>
            <a:r>
              <a:rPr lang="es-MX" sz="3200" dirty="0">
                <a:latin typeface="Times New Roman" panose="02020603050405020304" pitchFamily="18" charset="0"/>
                <a:cs typeface="Times New Roman" panose="02020603050405020304" pitchFamily="18" charset="0"/>
              </a:rPr>
              <a:t>de hombres libres que aceptan </a:t>
            </a:r>
            <a:r>
              <a:rPr lang="es-MX" sz="3200" b="1" dirty="0">
                <a:latin typeface="Times New Roman" panose="02020603050405020304" pitchFamily="18" charset="0"/>
                <a:cs typeface="Times New Roman" panose="02020603050405020304" pitchFamily="18" charset="0"/>
              </a:rPr>
              <a:t>la regla de la mayoría </a:t>
            </a:r>
            <a:r>
              <a:rPr lang="es-MX" sz="3200" dirty="0">
                <a:latin typeface="Times New Roman" panose="02020603050405020304" pitchFamily="18" charset="0"/>
                <a:cs typeface="Times New Roman" panose="02020603050405020304" pitchFamily="18" charset="0"/>
              </a:rPr>
              <a:t>y que acuerdan unirse e incorporarse a dicha sociedad. Eso es, y solamente eso, lo que pudo dar origen a los gobiernos legales del mundo.”</a:t>
            </a:r>
          </a:p>
          <a:p>
            <a:pPr algn="just"/>
            <a:endParaRPr lang="es-MX" sz="3200" dirty="0">
              <a:latin typeface="Times New Roman" panose="02020603050405020304" pitchFamily="18" charset="0"/>
              <a:cs typeface="Times New Roman" panose="02020603050405020304" pitchFamily="18" charset="0"/>
            </a:endParaRPr>
          </a:p>
          <a:p>
            <a:pPr algn="just"/>
            <a:r>
              <a:rPr lang="es-MX" sz="3200" dirty="0">
                <a:latin typeface="Times New Roman" panose="02020603050405020304" pitchFamily="18" charset="0"/>
                <a:cs typeface="Times New Roman" panose="02020603050405020304" pitchFamily="18" charset="0"/>
              </a:rPr>
              <a:t> John Locke, op.cit. p.100</a:t>
            </a:r>
          </a:p>
          <a:p>
            <a:pPr algn="just"/>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382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17BA6-0A2C-743B-2C54-858D1CAAAAB6}"/>
              </a:ext>
            </a:extLst>
          </p:cNvPr>
          <p:cNvSpPr>
            <a:spLocks noGrp="1"/>
          </p:cNvSpPr>
          <p:nvPr>
            <p:ph type="title"/>
          </p:nvPr>
        </p:nvSpPr>
        <p:spPr>
          <a:xfrm>
            <a:off x="318053" y="288235"/>
            <a:ext cx="6002110" cy="1495425"/>
          </a:xfrm>
        </p:spPr>
        <p:txBody>
          <a:bodyPr>
            <a:normAutofit/>
          </a:bodyPr>
          <a:lstStyle/>
          <a:p>
            <a:r>
              <a:rPr lang="es-MX" sz="3700" b="1" dirty="0">
                <a:latin typeface="Times New Roman" panose="02020603050405020304" pitchFamily="18" charset="0"/>
                <a:cs typeface="Times New Roman" panose="02020603050405020304" pitchFamily="18" charset="0"/>
              </a:rPr>
              <a:t>¿Cómo se establece la propiedad sobre las cosas?</a:t>
            </a:r>
          </a:p>
        </p:txBody>
      </p:sp>
      <p:sp>
        <p:nvSpPr>
          <p:cNvPr id="3" name="Marcador de contenido 2">
            <a:extLst>
              <a:ext uri="{FF2B5EF4-FFF2-40B4-BE49-F238E27FC236}">
                <a16:creationId xmlns:a16="http://schemas.microsoft.com/office/drawing/2014/main" id="{E0318625-FBC9-2FD9-F638-BE2B7FBFEFEC}"/>
              </a:ext>
            </a:extLst>
          </p:cNvPr>
          <p:cNvSpPr>
            <a:spLocks noGrp="1"/>
          </p:cNvSpPr>
          <p:nvPr>
            <p:ph idx="1"/>
          </p:nvPr>
        </p:nvSpPr>
        <p:spPr>
          <a:xfrm>
            <a:off x="318053" y="2107096"/>
            <a:ext cx="6758608" cy="4462669"/>
          </a:xfrm>
        </p:spPr>
        <p:txBody>
          <a:bodyPr>
            <a:normAutofit lnSpcReduction="10000"/>
          </a:bodyPr>
          <a:lstStyle/>
          <a:p>
            <a:pPr marL="0" indent="0" algn="just">
              <a:buNone/>
            </a:pP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s-MX" sz="2600" b="0" i="0" u="none" strike="noStrike" baseline="0" dirty="0">
                <a:latin typeface="Times New Roman" panose="02020603050405020304" pitchFamily="18" charset="0"/>
                <a:cs typeface="Times New Roman" panose="02020603050405020304" pitchFamily="18" charset="0"/>
              </a:rPr>
              <a:t>Aunque la tierra y todas las criaturas inferiores pertenecen en </a:t>
            </a:r>
            <a:r>
              <a:rPr lang="es-MX" sz="2600" b="1" i="0" u="none" strike="noStrike" baseline="0" dirty="0">
                <a:latin typeface="Times New Roman" panose="02020603050405020304" pitchFamily="18" charset="0"/>
                <a:cs typeface="Times New Roman" panose="02020603050405020304" pitchFamily="18" charset="0"/>
              </a:rPr>
              <a:t>común a todos los hombres</a:t>
            </a:r>
            <a:r>
              <a:rPr lang="es-MX" sz="2600" b="0" i="0" u="none" strike="noStrike" baseline="0" dirty="0">
                <a:latin typeface="Times New Roman" panose="02020603050405020304" pitchFamily="18" charset="0"/>
                <a:cs typeface="Times New Roman" panose="02020603050405020304" pitchFamily="18" charset="0"/>
              </a:rPr>
              <a:t>, cada hombre tiene, sin embargo, una propiedad que pertenece a su propia persona; y a esa propiedad nadie tiene derecho, excepto él mismo</a:t>
            </a:r>
            <a:r>
              <a:rPr lang="es-MX" sz="2600" b="1" i="0" u="none" strike="noStrike" baseline="0" dirty="0">
                <a:latin typeface="Times New Roman" panose="02020603050405020304" pitchFamily="18" charset="0"/>
                <a:cs typeface="Times New Roman" panose="02020603050405020304" pitchFamily="18" charset="0"/>
              </a:rPr>
              <a:t>. El trabajo </a:t>
            </a:r>
            <a:r>
              <a:rPr lang="es-MX" sz="2600" b="0" i="0" u="none" strike="noStrike" baseline="0" dirty="0">
                <a:latin typeface="Times New Roman" panose="02020603050405020304" pitchFamily="18" charset="0"/>
                <a:cs typeface="Times New Roman" panose="02020603050405020304" pitchFamily="18" charset="0"/>
              </a:rPr>
              <a:t>de su cuerpo y la labor producida por sus manos podemos decir que son suyos</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 Cualquier cosa que él saca del estado en que la naturaleza la produjo y la dejó, y la modifica con su labor y añade a ella algo que es de sí mismo, es, por consiguiente, </a:t>
            </a:r>
            <a:r>
              <a:rPr lang="es-MX" sz="2600" b="1" kern="100" dirty="0">
                <a:effectLst/>
                <a:latin typeface="Times New Roman" panose="02020603050405020304" pitchFamily="18" charset="0"/>
                <a:ea typeface="Aptos" panose="020B0004020202020204" pitchFamily="34" charset="0"/>
                <a:cs typeface="Times New Roman" panose="02020603050405020304" pitchFamily="18" charset="0"/>
              </a:rPr>
              <a:t>propiedad suya</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a:t>
            </a:r>
          </a:p>
          <a:p>
            <a:pPr marL="0" indent="0" algn="just">
              <a:buNone/>
            </a:pP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s-MX" sz="2600" kern="100" dirty="0">
                <a:latin typeface="Times New Roman" panose="02020603050405020304" pitchFamily="18" charset="0"/>
                <a:ea typeface="Aptos" panose="020B0004020202020204" pitchFamily="34" charset="0"/>
                <a:cs typeface="Times New Roman" panose="02020603050405020304" pitchFamily="18" charset="0"/>
              </a:rPr>
              <a:t>(</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John Locke</a:t>
            </a:r>
            <a:r>
              <a:rPr lang="es-MX" sz="2600" dirty="0">
                <a:latin typeface="Times New Roman" panose="02020603050405020304" pitchFamily="18" charset="0"/>
                <a:cs typeface="Times New Roman" panose="02020603050405020304" pitchFamily="18" charset="0"/>
              </a:rPr>
              <a:t>, </a:t>
            </a:r>
            <a:r>
              <a:rPr lang="es-MX" sz="2600" dirty="0" err="1">
                <a:latin typeface="Times New Roman" panose="02020603050405020304" pitchFamily="18" charset="0"/>
                <a:cs typeface="Times New Roman" panose="02020603050405020304" pitchFamily="18" charset="0"/>
              </a:rPr>
              <a:t>op.cit</a:t>
            </a:r>
            <a:r>
              <a:rPr lang="es-MX" sz="2600" dirty="0">
                <a:latin typeface="Times New Roman" panose="02020603050405020304" pitchFamily="18" charset="0"/>
                <a:cs typeface="Times New Roman" panose="02020603050405020304" pitchFamily="18" charset="0"/>
              </a:rPr>
              <a:t>. </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p. 34</a:t>
            </a:r>
            <a:r>
              <a:rPr lang="es-MX" sz="2600" kern="100" dirty="0">
                <a:latin typeface="Times New Roman" panose="02020603050405020304" pitchFamily="18" charset="0"/>
                <a:ea typeface="Aptos" panose="020B0004020202020204" pitchFamily="34" charset="0"/>
                <a:cs typeface="Times New Roman" panose="02020603050405020304" pitchFamily="18" charset="0"/>
              </a:rPr>
              <a:t>.)</a:t>
            </a:r>
            <a:endParaRPr lang="es-MX" sz="2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endParaRPr lang="es-MX" sz="2000" dirty="0"/>
          </a:p>
        </p:txBody>
      </p:sp>
      <p:pic>
        <p:nvPicPr>
          <p:cNvPr id="7170" name="Picture 2" descr="Piedra Trabajador (Picapedero) de Diego Rivera (1886-1957, Mexico) Diego  Rivera | WahooArt.com">
            <a:extLst>
              <a:ext uri="{FF2B5EF4-FFF2-40B4-BE49-F238E27FC236}">
                <a16:creationId xmlns:a16="http://schemas.microsoft.com/office/drawing/2014/main" id="{8ACF3F3D-E131-FAD0-F64D-BB836C33A9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1" r="3136"/>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621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150B6-F545-C18D-B7B6-D75D943D736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C22C9ED-1623-014B-ACFE-7878933207B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61772F6-D9F9-F2F1-46D8-DFA1B918FC6C}"/>
              </a:ext>
            </a:extLst>
          </p:cNvPr>
          <p:cNvSpPr>
            <a:spLocks noGrp="1"/>
          </p:cNvSpPr>
          <p:nvPr>
            <p:ph type="title"/>
          </p:nvPr>
        </p:nvSpPr>
        <p:spPr>
          <a:xfrm>
            <a:off x="176454" y="0"/>
            <a:ext cx="11112537" cy="1151274"/>
          </a:xfrm>
        </p:spPr>
        <p:txBody>
          <a:bodyPr>
            <a:noAutofit/>
          </a:bodyPr>
          <a:lstStyle/>
          <a:p>
            <a:pPr algn="just"/>
            <a:r>
              <a:rPr lang="es-MX" sz="2800" b="1" dirty="0">
                <a:latin typeface="Times New Roman" panose="02020603050405020304" pitchFamily="18" charset="0"/>
                <a:cs typeface="Times New Roman" panose="02020603050405020304" pitchFamily="18" charset="0"/>
              </a:rPr>
              <a:t>Posturas filosóficas del derecho natural en los contractualistas John Locke, Thomas Hobbes, J.-J.Rousseau  </a:t>
            </a:r>
            <a:endParaRPr lang="es-MX" sz="3600" b="1" dirty="0">
              <a:latin typeface="Times New Roman" panose="02020603050405020304" pitchFamily="18" charset="0"/>
              <a:cs typeface="Times New Roman" panose="02020603050405020304" pitchFamily="18" charset="0"/>
            </a:endParaRPr>
          </a:p>
        </p:txBody>
      </p:sp>
      <p:graphicFrame>
        <p:nvGraphicFramePr>
          <p:cNvPr id="3" name="Tabla 2">
            <a:extLst>
              <a:ext uri="{FF2B5EF4-FFF2-40B4-BE49-F238E27FC236}">
                <a16:creationId xmlns:a16="http://schemas.microsoft.com/office/drawing/2014/main" id="{22044312-30FF-D8D3-92FB-94A6F96EA0E4}"/>
              </a:ext>
            </a:extLst>
          </p:cNvPr>
          <p:cNvGraphicFramePr>
            <a:graphicFrameLocks noGrp="1"/>
          </p:cNvGraphicFramePr>
          <p:nvPr>
            <p:extLst>
              <p:ext uri="{D42A27DB-BD31-4B8C-83A1-F6EECF244321}">
                <p14:modId xmlns:p14="http://schemas.microsoft.com/office/powerpoint/2010/main" val="3012622381"/>
              </p:ext>
            </p:extLst>
          </p:nvPr>
        </p:nvGraphicFramePr>
        <p:xfrm>
          <a:off x="176454" y="944880"/>
          <a:ext cx="11328400" cy="5913120"/>
        </p:xfrm>
        <a:graphic>
          <a:graphicData uri="http://schemas.openxmlformats.org/drawingml/2006/table">
            <a:tbl>
              <a:tblPr/>
              <a:tblGrid>
                <a:gridCol w="2100000">
                  <a:extLst>
                    <a:ext uri="{9D8B030D-6E8A-4147-A177-3AD203B41FA5}">
                      <a16:colId xmlns:a16="http://schemas.microsoft.com/office/drawing/2014/main" val="3281626356"/>
                    </a:ext>
                  </a:extLst>
                </a:gridCol>
                <a:gridCol w="3076133">
                  <a:extLst>
                    <a:ext uri="{9D8B030D-6E8A-4147-A177-3AD203B41FA5}">
                      <a16:colId xmlns:a16="http://schemas.microsoft.com/office/drawing/2014/main" val="4130622461"/>
                    </a:ext>
                  </a:extLst>
                </a:gridCol>
                <a:gridCol w="3076133">
                  <a:extLst>
                    <a:ext uri="{9D8B030D-6E8A-4147-A177-3AD203B41FA5}">
                      <a16:colId xmlns:a16="http://schemas.microsoft.com/office/drawing/2014/main" val="1170546179"/>
                    </a:ext>
                  </a:extLst>
                </a:gridCol>
                <a:gridCol w="3076134">
                  <a:extLst>
                    <a:ext uri="{9D8B030D-6E8A-4147-A177-3AD203B41FA5}">
                      <a16:colId xmlns:a16="http://schemas.microsoft.com/office/drawing/2014/main" val="3046800912"/>
                    </a:ext>
                  </a:extLst>
                </a:gridCol>
              </a:tblGrid>
              <a:tr h="22233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Punto de discusión</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John Locke (1632-1704)</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Montesquieu (1689-1755)</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J.-J. Rousseau (1712-1778)</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6350" cap="flat" cmpd="sng" algn="ctr">
                      <a:solidFill>
                        <a:srgbClr val="BF9000"/>
                      </a:solidFill>
                    </a:lnB>
                    <a:solidFill>
                      <a:srgbClr val="FFC000"/>
                    </a:solidFill>
                  </a:tcPr>
                </a:tc>
                <a:extLst>
                  <a:ext uri="{0D108BD9-81ED-4DB2-BD59-A6C34878D82A}">
                    <a16:rowId xmlns:a16="http://schemas.microsoft.com/office/drawing/2014/main" val="4031228143"/>
                  </a:ext>
                </a:extLst>
              </a:tr>
              <a:tr h="698755">
                <a:tc>
                  <a:txBody>
                    <a:bodyPr/>
                    <a:lstStyle/>
                    <a:p>
                      <a:pPr>
                        <a:buNone/>
                      </a:pPr>
                      <a:r>
                        <a:rPr lang="es-MX" sz="1400" b="1">
                          <a:latin typeface="Times New Roman" panose="02020603050405020304" pitchFamily="18" charset="0"/>
                          <a:cs typeface="Times New Roman" panose="02020603050405020304" pitchFamily="18" charset="0"/>
                        </a:rPr>
                        <a:t>Naturaleza del hombre salvaje</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Cada individuo es libre y racional; puede apropiarse legítimamente de lo que obtiene mediante su trabajo.</a:t>
                      </a: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400" dirty="0">
                          <a:latin typeface="Times New Roman" panose="02020603050405020304" pitchFamily="18" charset="0"/>
                          <a:cs typeface="Times New Roman" panose="02020603050405020304" pitchFamily="18" charset="0"/>
                        </a:rPr>
                        <a:t>El ser humano está condicionado por el medio, las costumbres y las instituciones; no desarrolla una teoría detallada del hombre salvaje.</a:t>
                      </a: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El hombre salvaje es solitario, temeroso, compasivo; no es ni bueno ni malo. Lo guía el amor de sí (</a:t>
                      </a:r>
                      <a:r>
                        <a:rPr lang="es-MX" sz="1400" i="1">
                          <a:latin typeface="Times New Roman" panose="02020603050405020304" pitchFamily="18" charset="0"/>
                          <a:cs typeface="Times New Roman" panose="02020603050405020304" pitchFamily="18" charset="0"/>
                        </a:rPr>
                        <a:t>amour de soi</a:t>
                      </a:r>
                      <a:r>
                        <a:rPr lang="es-MX" sz="1400">
                          <a:latin typeface="Times New Roman" panose="02020603050405020304" pitchFamily="18" charset="0"/>
                          <a:cs typeface="Times New Roman" panose="02020603050405020304" pitchFamily="18" charset="0"/>
                        </a:rPr>
                        <a:t>).</a:t>
                      </a:r>
                    </a:p>
                  </a:txBody>
                  <a:tcPr anchor="ctr">
                    <a:lnL w="6350" cap="flat" cmpd="sng" algn="ctr">
                      <a:solidFill>
                        <a:srgbClr val="BFBFBF"/>
                      </a:solidFill>
                    </a:lnL>
                    <a:lnR w="6350" cap="flat" cmpd="sng" algn="ctr">
                      <a:solidFill>
                        <a:srgbClr val="BFBFBF"/>
                      </a:solidFill>
                    </a:lnR>
                    <a:lnT w="63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extLst>
                  <a:ext uri="{0D108BD9-81ED-4DB2-BD59-A6C34878D82A}">
                    <a16:rowId xmlns:a16="http://schemas.microsoft.com/office/drawing/2014/main" val="2473114402"/>
                  </a:ext>
                </a:extLst>
              </a:tr>
              <a:tr h="794040">
                <a:tc>
                  <a:txBody>
                    <a:bodyPr/>
                    <a:lstStyle/>
                    <a:p>
                      <a:pPr>
                        <a:buNone/>
                      </a:pPr>
                      <a:r>
                        <a:rPr lang="es-MX" sz="1400" b="1">
                          <a:latin typeface="Times New Roman" panose="02020603050405020304" pitchFamily="18" charset="0"/>
                          <a:cs typeface="Times New Roman" panose="02020603050405020304" pitchFamily="18" charset="0"/>
                        </a:rPr>
                        <a:t>Características del estado de naturaleza</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Estado de libertad e igualdad. Existe una ley natural, pero faltan jueces imparciales para resolver conflictos.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No describe propiamente un estado de naturaleza; estudia cómo las leyes surgen según el clima, las costumbres y las condiciones históricas de cada sociedad.</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Estado de libertad e igualdad natural. No existen relaciones permanentes de dependencia ni dominación.</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198459511"/>
                  </a:ext>
                </a:extLst>
              </a:tr>
              <a:tr h="794040">
                <a:tc>
                  <a:txBody>
                    <a:bodyPr/>
                    <a:lstStyle/>
                    <a:p>
                      <a:pPr>
                        <a:buNone/>
                      </a:pPr>
                      <a:r>
                        <a:rPr lang="es-MX" sz="1400" b="1">
                          <a:latin typeface="Times New Roman" panose="02020603050405020304" pitchFamily="18" charset="0"/>
                          <a:cs typeface="Times New Roman" panose="02020603050405020304" pitchFamily="18" charset="0"/>
                        </a:rPr>
                        <a:t>Derechos naturales</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Vida, libertad, propiedad, legítima defensa y facultad de proteger sus derechos.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Libertad política entendida como seguridad frente al abuso del poder; protección de la persona y de la propiedad mediante leyes moderadas.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Igualdad natural, conservación de sí mismo, compasión y libertad originaria.</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899835993"/>
                  </a:ext>
                </a:extLst>
              </a:tr>
              <a:tr h="698755">
                <a:tc>
                  <a:txBody>
                    <a:bodyPr/>
                    <a:lstStyle/>
                    <a:p>
                      <a:pPr>
                        <a:buNone/>
                      </a:pPr>
                      <a:r>
                        <a:rPr lang="es-MX" sz="1400" b="1">
                          <a:latin typeface="Times New Roman" panose="02020603050405020304" pitchFamily="18" charset="0"/>
                          <a:cs typeface="Times New Roman" panose="02020603050405020304" pitchFamily="18" charset="0"/>
                        </a:rPr>
                        <a:t>Origen de la sociedad civil</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Surge mediante un pacto para proteger los derechos naturales, especialmente la propiedad.</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La sociedad evoluciona históricamente; las instituciones deben adecuarse a las circunstancias de cada pueblo.</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Surge cuando aparecen la propiedad privada y las desigualdades; el contrato social busca recuperar la libertad mediante la voluntad general.</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624035868"/>
                  </a:ext>
                </a:extLst>
              </a:tr>
              <a:tr h="412901">
                <a:tc>
                  <a:txBody>
                    <a:bodyPr/>
                    <a:lstStyle/>
                    <a:p>
                      <a:pPr>
                        <a:buNone/>
                      </a:pPr>
                      <a:r>
                        <a:rPr lang="es-MX" sz="1400" b="1">
                          <a:latin typeface="Times New Roman" panose="02020603050405020304" pitchFamily="18" charset="0"/>
                          <a:cs typeface="Times New Roman" panose="02020603050405020304" pitchFamily="18" charset="0"/>
                        </a:rPr>
                        <a:t>Finalidad del Estado</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Garantizar la vida, la libertad y la propiedad de los individuos.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Evitar la tiranía mediante la moderación y el equilibrio de poderes.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Realizar la voluntad general y garantizar la libertad e igualdad de los ciudadanos.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759829197"/>
                  </a:ext>
                </a:extLst>
              </a:tr>
              <a:tr h="317616">
                <a:tc>
                  <a:txBody>
                    <a:bodyPr/>
                    <a:lstStyle/>
                    <a:p>
                      <a:pPr>
                        <a:buNone/>
                      </a:pPr>
                      <a:r>
                        <a:rPr lang="es-MX" sz="1400" b="1">
                          <a:latin typeface="Times New Roman" panose="02020603050405020304" pitchFamily="18" charset="0"/>
                          <a:cs typeface="Times New Roman" panose="02020603050405020304" pitchFamily="18" charset="0"/>
                        </a:rPr>
                        <a:t>Forma de gobierno preferida</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Gobierno representativo con poderes limitados.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Monarquía moderada o gobierno mixto con separación de poderes.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República basada en la soberanía popular.</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935736167"/>
                  </a:ext>
                </a:extLst>
              </a:tr>
              <a:tr h="412901">
                <a:tc>
                  <a:txBody>
                    <a:bodyPr/>
                    <a:lstStyle/>
                    <a:p>
                      <a:pPr>
                        <a:buNone/>
                      </a:pPr>
                      <a:r>
                        <a:rPr lang="es-MX" sz="1400" b="1">
                          <a:latin typeface="Times New Roman" panose="02020603050405020304" pitchFamily="18" charset="0"/>
                          <a:cs typeface="Times New Roman" panose="02020603050405020304" pitchFamily="18" charset="0"/>
                        </a:rPr>
                        <a:t>Aporte al constitucionalismo</a:t>
                      </a:r>
                      <a:endParaRPr lang="es-MX" sz="14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a:latin typeface="Times New Roman" panose="02020603050405020304" pitchFamily="18" charset="0"/>
                          <a:cs typeface="Times New Roman" panose="02020603050405020304" pitchFamily="18" charset="0"/>
                        </a:rPr>
                        <a:t>Derechos naturales, gobierno limitado y consentimiento de los gobernados.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dirty="0">
                          <a:latin typeface="Times New Roman" panose="02020603050405020304" pitchFamily="18" charset="0"/>
                          <a:cs typeface="Times New Roman" panose="02020603050405020304" pitchFamily="18" charset="0"/>
                        </a:rPr>
                        <a:t>Separación de poderes: legislativo, ejecutivo y judicial.</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400" dirty="0">
                          <a:latin typeface="Times New Roman" panose="02020603050405020304" pitchFamily="18" charset="0"/>
                          <a:cs typeface="Times New Roman" panose="02020603050405020304" pitchFamily="18" charset="0"/>
                        </a:rPr>
                        <a:t>Soberanía popular y voluntad general.</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3048033987"/>
                  </a:ext>
                </a:extLst>
              </a:tr>
            </a:tbl>
          </a:graphicData>
        </a:graphic>
      </p:graphicFrame>
    </p:spTree>
    <p:extLst>
      <p:ext uri="{BB962C8B-B14F-4D97-AF65-F5344CB8AC3E}">
        <p14:creationId xmlns:p14="http://schemas.microsoft.com/office/powerpoint/2010/main" val="2690971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8422E056-4696-30E0-A490-10659B158058}"/>
              </a:ext>
            </a:extLst>
          </p:cNvPr>
          <p:cNvGraphicFramePr>
            <a:graphicFrameLocks noGrp="1"/>
          </p:cNvGraphicFramePr>
          <p:nvPr>
            <p:ph idx="1"/>
            <p:extLst>
              <p:ext uri="{D42A27DB-BD31-4B8C-83A1-F6EECF244321}">
                <p14:modId xmlns:p14="http://schemas.microsoft.com/office/powerpoint/2010/main" val="1336880045"/>
              </p:ext>
            </p:extLst>
          </p:nvPr>
        </p:nvGraphicFramePr>
        <p:xfrm>
          <a:off x="805721" y="1510831"/>
          <a:ext cx="10820400" cy="4785826"/>
        </p:xfrm>
        <a:graphic>
          <a:graphicData uri="http://schemas.openxmlformats.org/drawingml/2006/table">
            <a:tbl>
              <a:tblPr firstRow="1" bandRow="1"/>
              <a:tblGrid>
                <a:gridCol w="2300000">
                  <a:extLst>
                    <a:ext uri="{9D8B030D-6E8A-4147-A177-3AD203B41FA5}">
                      <a16:colId xmlns:a16="http://schemas.microsoft.com/office/drawing/2014/main" val="169264881"/>
                    </a:ext>
                  </a:extLst>
                </a:gridCol>
                <a:gridCol w="2900000">
                  <a:extLst>
                    <a:ext uri="{9D8B030D-6E8A-4147-A177-3AD203B41FA5}">
                      <a16:colId xmlns:a16="http://schemas.microsoft.com/office/drawing/2014/main" val="1396399709"/>
                    </a:ext>
                  </a:extLst>
                </a:gridCol>
                <a:gridCol w="5620400">
                  <a:extLst>
                    <a:ext uri="{9D8B030D-6E8A-4147-A177-3AD203B41FA5}">
                      <a16:colId xmlns:a16="http://schemas.microsoft.com/office/drawing/2014/main" val="361526146"/>
                    </a:ext>
                  </a:extLst>
                </a:gridCol>
              </a:tblGrid>
              <a:tr h="300000">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Grupo</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Base social</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Ideología y objetivos</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extLst>
                  <a:ext uri="{0D108BD9-81ED-4DB2-BD59-A6C34878D82A}">
                    <a16:rowId xmlns:a16="http://schemas.microsoft.com/office/drawing/2014/main" val="4053343737"/>
                  </a:ext>
                </a:extLst>
              </a:tr>
              <a:tr h="1243239">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Girondinos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Burguesía comercial y provincial</a:t>
                      </a: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800" dirty="0">
                          <a:solidFill>
                            <a:srgbClr val="000000"/>
                          </a:solidFill>
                          <a:latin typeface="Times New Roman" panose="02020603050405020304" pitchFamily="18" charset="0"/>
                          <a:cs typeface="Times New Roman" panose="02020603050405020304" pitchFamily="18" charset="0"/>
                        </a:rPr>
                        <a:t>Liberales moderados. Defendían una monarquía constitucional inicial, la propiedad privada, el sufragio restringido y la expansión de la Revolución mediante la guerra. Temían el radicalismo popular.</a:t>
                      </a: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extLst>
                  <a:ext uri="{0D108BD9-81ED-4DB2-BD59-A6C34878D82A}">
                    <a16:rowId xmlns:a16="http://schemas.microsoft.com/office/drawing/2014/main" val="880160462"/>
                  </a:ext>
                </a:extLst>
              </a:tr>
              <a:tr h="1073707">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Jacobinos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Burguesía radical, profesionales y sectores urbanos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Republicanos radicales. Defendían la soberanía popular, la igualdad política, el sufragio amplio y una fuerte intervención estatal para proteger la Revolución.</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4164589349"/>
                  </a:ext>
                </a:extLst>
              </a:tr>
              <a:tr h="1073707">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Sans-culottes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Artesanos, obreros y pequeños comerciantes urbanos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Sector popular de la Revolución. Exigían igualdad económica, control de precios, castigo a los especuladores, sufragio universal masculino y medidas sociales para combatir la pobreza.</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05235659"/>
                  </a:ext>
                </a:extLst>
              </a:tr>
              <a:tr h="73464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Monárquicos constitucionales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Nobleza liberal y alta burguesía</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dirty="0">
                          <a:solidFill>
                            <a:srgbClr val="000000"/>
                          </a:solidFill>
                          <a:latin typeface="Times New Roman" panose="02020603050405020304" pitchFamily="18" charset="0"/>
                          <a:cs typeface="Times New Roman" panose="02020603050405020304" pitchFamily="18" charset="0"/>
                        </a:rPr>
                        <a:t>Buscaban limitar el poder del rey mediante una constitución sin abolir la monarquía. Su influencia disminuyó después de 1792.</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039092231"/>
                  </a:ext>
                </a:extLst>
              </a:tr>
            </a:tbl>
          </a:graphicData>
        </a:graphic>
      </p:graphicFrame>
    </p:spTree>
    <p:extLst>
      <p:ext uri="{BB962C8B-B14F-4D97-AF65-F5344CB8AC3E}">
        <p14:creationId xmlns:p14="http://schemas.microsoft.com/office/powerpoint/2010/main" val="44192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Marcador de contenido 4">
            <a:extLst>
              <a:ext uri="{FF2B5EF4-FFF2-40B4-BE49-F238E27FC236}">
                <a16:creationId xmlns:a16="http://schemas.microsoft.com/office/drawing/2014/main" id="{1C405F64-700A-A279-9DF5-6E135A0F6AD1}"/>
              </a:ext>
            </a:extLst>
          </p:cNvPr>
          <p:cNvPicPr>
            <a:picLocks noGrp="1" noChangeAspect="1"/>
          </p:cNvPicPr>
          <p:nvPr>
            <p:ph idx="1"/>
          </p:nvPr>
        </p:nvPicPr>
        <p:blipFill rotWithShape="1">
          <a:blip r:embed="rId2"/>
          <a:srcRect t="22440" b="3057"/>
          <a:stretch/>
        </p:blipFill>
        <p:spPr>
          <a:xfrm>
            <a:off x="20" y="10"/>
            <a:ext cx="12191980" cy="6857990"/>
          </a:xfrm>
          <a:prstGeom prst="rect">
            <a:avLst/>
          </a:prstGeom>
          <a:effectLst>
            <a:outerShdw blurRad="596900" dist="330200" dir="8820000" sx="87000" sy="87000" algn="ctr" rotWithShape="0">
              <a:srgbClr val="000000">
                <a:alpha val="29000"/>
              </a:srgbClr>
            </a:outerShdw>
          </a:effectLst>
        </p:spPr>
      </p:pic>
    </p:spTree>
    <p:extLst>
      <p:ext uri="{BB962C8B-B14F-4D97-AF65-F5344CB8AC3E}">
        <p14:creationId xmlns:p14="http://schemas.microsoft.com/office/powerpoint/2010/main" val="4092762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33" name="Rectangle 412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ítulo 1">
            <a:extLst>
              <a:ext uri="{FF2B5EF4-FFF2-40B4-BE49-F238E27FC236}">
                <a16:creationId xmlns:a16="http://schemas.microsoft.com/office/drawing/2014/main" id="{10D1A81F-1781-1546-57D4-8B1F1A905013}"/>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dirty="0">
                <a:latin typeface="Times New Roman" panose="02020603050405020304" pitchFamily="18" charset="0"/>
                <a:cs typeface="Times New Roman" panose="02020603050405020304" pitchFamily="18" charset="0"/>
              </a:rPr>
              <a:t>Los </a:t>
            </a:r>
            <a:r>
              <a:rPr lang="en-US" sz="5400" i="1" dirty="0">
                <a:latin typeface="Times New Roman" panose="02020603050405020304" pitchFamily="18" charset="0"/>
                <a:cs typeface="Times New Roman" panose="02020603050405020304" pitchFamily="18" charset="0"/>
              </a:rPr>
              <a:t>sans-culottes</a:t>
            </a:r>
            <a:endParaRPr lang="en-US" sz="5400" dirty="0">
              <a:latin typeface="Times New Roman" panose="02020603050405020304" pitchFamily="18" charset="0"/>
              <a:cs typeface="Times New Roman" panose="02020603050405020304" pitchFamily="18" charset="0"/>
            </a:endParaRPr>
          </a:p>
        </p:txBody>
      </p:sp>
      <p:sp>
        <p:nvSpPr>
          <p:cNvPr id="4119" name="Content Placeholder 4118">
            <a:extLst>
              <a:ext uri="{FF2B5EF4-FFF2-40B4-BE49-F238E27FC236}">
                <a16:creationId xmlns:a16="http://schemas.microsoft.com/office/drawing/2014/main" id="{4A10456B-F268-3C6F-9C06-68AACA7CA9C3}"/>
              </a:ext>
            </a:extLst>
          </p:cNvPr>
          <p:cNvSpPr>
            <a:spLocks noGrp="1"/>
          </p:cNvSpPr>
          <p:nvPr>
            <p:ph idx="1"/>
          </p:nvPr>
        </p:nvSpPr>
        <p:spPr>
          <a:xfrm>
            <a:off x="5297760" y="4636008"/>
            <a:ext cx="6251111" cy="1572768"/>
          </a:xfrm>
        </p:spPr>
        <p:txBody>
          <a:bodyPr vert="horz" lIns="91440" tIns="45720" rIns="91440" bIns="45720" rtlCol="0">
            <a:normAutofit/>
          </a:bodyPr>
          <a:lstStyle/>
          <a:p>
            <a:pPr marL="0" indent="0" algn="just">
              <a:buNone/>
            </a:pPr>
            <a:r>
              <a:rPr lang="en-US" sz="2400" dirty="0">
                <a:latin typeface="Times New Roman" panose="02020603050405020304" pitchFamily="18" charset="0"/>
                <a:cs typeface="Times New Roman" panose="02020603050405020304" pitchFamily="18" charset="0"/>
              </a:rPr>
              <a:t>Conjunto de </a:t>
            </a:r>
            <a:r>
              <a:rPr lang="en-US" sz="2400" dirty="0" err="1">
                <a:latin typeface="Times New Roman" panose="02020603050405020304" pitchFamily="18" charset="0"/>
                <a:cs typeface="Times New Roman" panose="02020603050405020304" pitchFamily="18" charset="0"/>
              </a:rPr>
              <a:t>obreros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trabajadores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pequeños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artesanos</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demás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trabajadores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desposeídos</a:t>
            </a:r>
            <a:r>
              <a:rPr lang="en-US" sz="2400" dirty="0"/>
              <a:t>.</a:t>
            </a:r>
          </a:p>
        </p:txBody>
      </p:sp>
      <p:pic>
        <p:nvPicPr>
          <p:cNvPr id="4098" name="Picture 2">
            <a:extLst>
              <a:ext uri="{FF2B5EF4-FFF2-40B4-BE49-F238E27FC236}">
                <a16:creationId xmlns:a16="http://schemas.microsoft.com/office/drawing/2014/main" id="{97705C18-C98E-9C83-FFB0-57F552D031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8" r="2614"/>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13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415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257EA742-C028-A646-03DD-699184D75FDB}"/>
              </a:ext>
            </a:extLst>
          </p:cNvPr>
          <p:cNvPicPr>
            <a:picLocks noChangeAspect="1"/>
          </p:cNvPicPr>
          <p:nvPr/>
        </p:nvPicPr>
        <p:blipFill rotWithShape="1">
          <a:blip r:embed="rId2"/>
          <a:srcRect r="1" b="1806"/>
          <a:stretch/>
        </p:blipFill>
        <p:spPr>
          <a:xfrm>
            <a:off x="-1" y="-2"/>
            <a:ext cx="5410198" cy="6858002"/>
          </a:xfrm>
          <a:prstGeom prst="rect">
            <a:avLst/>
          </a:prstGeom>
        </p:spPr>
      </p:pic>
      <p:sp useBgFill="1">
        <p:nvSpPr>
          <p:cNvPr id="12" name="Rectangle 11">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4BF5970-A21B-4936-D3BF-0AA4DEDAD869}"/>
              </a:ext>
            </a:extLst>
          </p:cNvPr>
          <p:cNvSpPr>
            <a:spLocks noGrp="1"/>
          </p:cNvSpPr>
          <p:nvPr>
            <p:ph type="title"/>
          </p:nvPr>
        </p:nvSpPr>
        <p:spPr>
          <a:xfrm>
            <a:off x="6115317" y="405685"/>
            <a:ext cx="5464968" cy="1559301"/>
          </a:xfrm>
        </p:spPr>
        <p:txBody>
          <a:bodyPr>
            <a:normAutofit/>
          </a:bodyPr>
          <a:lstStyle/>
          <a:p>
            <a:r>
              <a:rPr lang="es-MX" sz="4000" dirty="0">
                <a:latin typeface="Times New Roman" panose="02020603050405020304" pitchFamily="18" charset="0"/>
                <a:cs typeface="Times New Roman" panose="02020603050405020304" pitchFamily="18" charset="0"/>
              </a:rPr>
              <a:t>Maximilien Robespierre (1758-1794)</a:t>
            </a:r>
          </a:p>
        </p:txBody>
      </p:sp>
      <p:sp>
        <p:nvSpPr>
          <p:cNvPr id="3" name="Marcador de contenido 2">
            <a:extLst>
              <a:ext uri="{FF2B5EF4-FFF2-40B4-BE49-F238E27FC236}">
                <a16:creationId xmlns:a16="http://schemas.microsoft.com/office/drawing/2014/main" id="{96BD5951-A04F-45BF-25D5-9F2D04F9A85F}"/>
              </a:ext>
            </a:extLst>
          </p:cNvPr>
          <p:cNvSpPr>
            <a:spLocks noGrp="1"/>
          </p:cNvSpPr>
          <p:nvPr>
            <p:ph idx="1"/>
          </p:nvPr>
        </p:nvSpPr>
        <p:spPr>
          <a:xfrm>
            <a:off x="6115316" y="2743200"/>
            <a:ext cx="5713827" cy="3496878"/>
          </a:xfrm>
        </p:spPr>
        <p:txBody>
          <a:bodyPr anchor="ctr">
            <a:normAutofit/>
          </a:bodyPr>
          <a:lstStyle/>
          <a:p>
            <a:pPr marL="0" indent="0" algn="just">
              <a:buNone/>
            </a:pPr>
            <a:r>
              <a:rPr lang="es-MX" sz="2000" dirty="0">
                <a:latin typeface="Times New Roman" panose="02020603050405020304" pitchFamily="18" charset="0"/>
                <a:cs typeface="Times New Roman" panose="02020603050405020304" pitchFamily="18" charset="0"/>
              </a:rPr>
              <a:t>“ ¿Cuál es el primer objetivo de la sociedad? Es el de mantener los derechos imprescriptibles del hombre. ¿Cuál es el primero de estos derechos? El de existir”</a:t>
            </a:r>
          </a:p>
          <a:p>
            <a:pPr marL="0" indent="0" algn="just">
              <a:buNone/>
            </a:pPr>
            <a:r>
              <a:rPr lang="es-MX" sz="2000" dirty="0">
                <a:latin typeface="Times New Roman" panose="02020603050405020304" pitchFamily="18" charset="0"/>
                <a:cs typeface="Times New Roman" panose="02020603050405020304" pitchFamily="18" charset="0"/>
              </a:rPr>
              <a:t> (Discurso en la Convenciòn del 2 de diciembre de 1792.)</a:t>
            </a:r>
          </a:p>
          <a:p>
            <a:endParaRPr lang="es-MX" sz="2000" dirty="0"/>
          </a:p>
          <a:p>
            <a:pPr marL="0" indent="0">
              <a:buNone/>
            </a:pPr>
            <a:r>
              <a:rPr lang="es-MX" sz="2000" dirty="0"/>
              <a:t>.</a:t>
            </a:r>
          </a:p>
        </p:txBody>
      </p:sp>
    </p:spTree>
    <p:extLst>
      <p:ext uri="{BB962C8B-B14F-4D97-AF65-F5344CB8AC3E}">
        <p14:creationId xmlns:p14="http://schemas.microsoft.com/office/powerpoint/2010/main" val="212905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F3C45D1-77D2-D140-8A1C-45A13C8A3D79}"/>
              </a:ext>
            </a:extLst>
          </p:cNvPr>
          <p:cNvSpPr txBox="1"/>
          <p:nvPr/>
        </p:nvSpPr>
        <p:spPr>
          <a:xfrm>
            <a:off x="317841" y="1880819"/>
            <a:ext cx="10945246"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“Estas vulgares vestimentas que me cubren, el humilde techo reducido donde viviré en paz mi retiro; el modesto salario con el que alimento a mi mujer, a mis hijos […] todo esto se llama nada quizas, para el lujo y la opulencia, pero es algo para la humanidad: es una propiedad sagrada, tan sagrada sin duda como los esplendorosos palacios de los ricos.”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(Robespierre citado en Alexis Corbière. </a:t>
            </a:r>
            <a:r>
              <a:rPr kumimoji="0" lang="es-MX"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¡Jacobinos! Los inventores de la República</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0712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6FF464A-C9EA-C944-9ACD-3D8C48DBA55A}"/>
              </a:ext>
            </a:extLst>
          </p:cNvPr>
          <p:cNvSpPr>
            <a:spLocks noGrp="1"/>
          </p:cNvSpPr>
          <p:nvPr>
            <p:ph idx="1"/>
          </p:nvPr>
        </p:nvSpPr>
        <p:spPr>
          <a:xfrm>
            <a:off x="7267575" y="347662"/>
            <a:ext cx="4924425" cy="4351338"/>
          </a:xfrm>
        </p:spPr>
        <p:txBody>
          <a:bodyPr>
            <a:normAutofit fontScale="92500"/>
          </a:bodyPr>
          <a:lstStyle/>
          <a:p>
            <a:pPr algn="just"/>
            <a:r>
              <a:rPr lang="es-MX" dirty="0">
                <a:latin typeface="Times New Roman" panose="02020603050405020304" pitchFamily="18" charset="0"/>
                <a:cs typeface="Times New Roman" panose="02020603050405020304" pitchFamily="18" charset="0"/>
              </a:rPr>
              <a:t>Los prejuicios religiosos son “las verdaderas causas de las desgracias que[…] acechan por todas partes.”Baron d`Hollebach</a:t>
            </a:r>
          </a:p>
          <a:p>
            <a:pPr algn="just"/>
            <a:endParaRPr lang="es-MX" dirty="0">
              <a:latin typeface="Times New Roman" panose="02020603050405020304" pitchFamily="18" charset="0"/>
              <a:cs typeface="Times New Roman" panose="02020603050405020304" pitchFamily="18" charset="0"/>
            </a:endParaRPr>
          </a:p>
          <a:p>
            <a:pPr algn="just"/>
            <a:r>
              <a:rPr lang="es-MX" dirty="0">
                <a:latin typeface="Times New Roman" panose="02020603050405020304" pitchFamily="18" charset="0"/>
                <a:cs typeface="Times New Roman" panose="02020603050405020304" pitchFamily="18" charset="0"/>
              </a:rPr>
              <a:t>¿El origen que explica nuestra sociedad proviene de un prejuicio asimilado o bien sobre qué fundamento provienen nuestras nociones de él?</a:t>
            </a:r>
          </a:p>
        </p:txBody>
      </p:sp>
      <p:graphicFrame>
        <p:nvGraphicFramePr>
          <p:cNvPr id="4" name="Diagrama 3">
            <a:extLst>
              <a:ext uri="{FF2B5EF4-FFF2-40B4-BE49-F238E27FC236}">
                <a16:creationId xmlns:a16="http://schemas.microsoft.com/office/drawing/2014/main" id="{0020364C-249B-754D-8F26-0DCC21D6DAAB}"/>
              </a:ext>
            </a:extLst>
          </p:cNvPr>
          <p:cNvGraphicFramePr/>
          <p:nvPr/>
        </p:nvGraphicFramePr>
        <p:xfrm>
          <a:off x="203200" y="75829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289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5B9CE10B-7217-4727-A3A7-5DF664DEB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80C4057-FEBF-DD4C-AA8F-F30759A11C37}"/>
              </a:ext>
            </a:extLst>
          </p:cNvPr>
          <p:cNvSpPr>
            <a:spLocks noGrp="1"/>
          </p:cNvSpPr>
          <p:nvPr>
            <p:ph type="title"/>
          </p:nvPr>
        </p:nvSpPr>
        <p:spPr>
          <a:xfrm>
            <a:off x="247341" y="2108137"/>
            <a:ext cx="3573743" cy="2051267"/>
          </a:xfrm>
        </p:spPr>
        <p:txBody>
          <a:bodyPr vert="horz" lIns="91440" tIns="45720" rIns="91440" bIns="45720" rtlCol="0" anchor="b">
            <a:noAutofit/>
          </a:bodyPr>
          <a:lstStyle/>
          <a:p>
            <a:r>
              <a:rPr lang="en-US" sz="3600" i="1" kern="1200" dirty="0">
                <a:solidFill>
                  <a:schemeClr val="tx1"/>
                </a:solidFill>
                <a:latin typeface="Times New Roman" panose="02020603050405020304" pitchFamily="18" charset="0"/>
                <a:cs typeface="Times New Roman" panose="02020603050405020304" pitchFamily="18" charset="0"/>
              </a:rPr>
              <a:t>¿</a:t>
            </a:r>
            <a:r>
              <a:rPr lang="en-US" sz="3600" i="1" dirty="0" err="1">
                <a:latin typeface="Times New Roman" panose="02020603050405020304" pitchFamily="18" charset="0"/>
                <a:cs typeface="Times New Roman" panose="02020603050405020304" pitchFamily="18" charset="0"/>
              </a:rPr>
              <a:t>Qué</a:t>
            </a:r>
            <a:r>
              <a:rPr lang="en-US" sz="3600" i="1" dirty="0">
                <a:latin typeface="Times New Roman" panose="02020603050405020304" pitchFamily="18" charset="0"/>
                <a:cs typeface="Times New Roman" panose="02020603050405020304" pitchFamily="18" charset="0"/>
              </a:rPr>
              <a:t> es la </a:t>
            </a:r>
            <a:r>
              <a:rPr lang="en-US" sz="3600" i="1" dirty="0" err="1">
                <a:latin typeface="Times New Roman" panose="02020603050405020304" pitchFamily="18" charset="0"/>
                <a:cs typeface="Times New Roman" panose="02020603050405020304" pitchFamily="18" charset="0"/>
              </a:rPr>
              <a:t>Ilustración</a:t>
            </a:r>
            <a:r>
              <a:rPr lang="en-US" sz="3600" i="1"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(1784)</a:t>
            </a:r>
            <a:endParaRPr lang="en-US" sz="3600" i="1" kern="1200" dirty="0">
              <a:solidFill>
                <a:schemeClr val="tx1"/>
              </a:solidFill>
              <a:latin typeface="Times New Roman" panose="02020603050405020304" pitchFamily="18" charset="0"/>
              <a:cs typeface="Times New Roman" panose="02020603050405020304" pitchFamily="18" charset="0"/>
            </a:endParaRPr>
          </a:p>
        </p:txBody>
      </p:sp>
      <p:grpSp>
        <p:nvGrpSpPr>
          <p:cNvPr id="4107" name="Group 4106">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4108" name="Straight Connector 4107">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109" name="Rectangle 410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11" name="Rectangle 411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2F6442DD-5A9E-1B47-9A3F-8697E20F6619}"/>
              </a:ext>
            </a:extLst>
          </p:cNvPr>
          <p:cNvSpPr txBox="1"/>
          <p:nvPr/>
        </p:nvSpPr>
        <p:spPr>
          <a:xfrm>
            <a:off x="4254647" y="6035135"/>
            <a:ext cx="3124148" cy="293112"/>
          </a:xfrm>
          <a:prstGeom prst="rect">
            <a:avLst/>
          </a:prstGeom>
        </p:spPr>
        <p:txBody>
          <a:bodyPr vert="horz" lIns="91440" tIns="45720" rIns="91440" bIns="45720" rtlCol="0">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Emmanuel Kant  ( 1724- 1804) </a:t>
            </a:r>
          </a:p>
        </p:txBody>
      </p:sp>
      <p:pic>
        <p:nvPicPr>
          <p:cNvPr id="4100" name="Picture 4" descr="Emmanuel Kant Penser la pensée">
            <a:extLst>
              <a:ext uri="{FF2B5EF4-FFF2-40B4-BE49-F238E27FC236}">
                <a16:creationId xmlns:a16="http://schemas.microsoft.com/office/drawing/2014/main" id="{59BD14E7-4CF9-837D-4607-7F660C02E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631" r="34629" b="-2"/>
          <a:stretch/>
        </p:blipFill>
        <p:spPr bwMode="auto">
          <a:xfrm>
            <a:off x="4125081" y="972235"/>
            <a:ext cx="3383280" cy="504773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Qué es la Ilustración? - Alianza Editorial">
            <a:extLst>
              <a:ext uri="{FF2B5EF4-FFF2-40B4-BE49-F238E27FC236}">
                <a16:creationId xmlns:a16="http://schemas.microsoft.com/office/drawing/2014/main" id="{B11C7162-6D96-1924-7699-730C0EFDB33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411" r="-4" b="-4"/>
          <a:stretch/>
        </p:blipFill>
        <p:spPr bwMode="auto">
          <a:xfrm>
            <a:off x="7812357" y="972235"/>
            <a:ext cx="3383280" cy="504773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57DAFA8-A2DA-FCD2-136E-B0C289110B03}"/>
              </a:ext>
            </a:extLst>
          </p:cNvPr>
          <p:cNvSpPr txBox="1"/>
          <p:nvPr/>
        </p:nvSpPr>
        <p:spPr>
          <a:xfrm>
            <a:off x="326052" y="325904"/>
            <a:ext cx="3544560" cy="646331"/>
          </a:xfrm>
          <a:prstGeom prst="rect">
            <a:avLst/>
          </a:prstGeom>
          <a:noFill/>
        </p:spPr>
        <p:txBody>
          <a:bodyPr wrap="none" rtlCol="0">
            <a:spAutoFit/>
          </a:bodyPr>
          <a:lstStyle/>
          <a:p>
            <a:r>
              <a:rPr lang="es-MX" sz="3600" b="1" dirty="0">
                <a:latin typeface="Times New Roman" panose="02020603050405020304" pitchFamily="18" charset="0"/>
                <a:cs typeface="Times New Roman" panose="02020603050405020304" pitchFamily="18" charset="0"/>
              </a:rPr>
              <a:t>2. Racionalismo  </a:t>
            </a:r>
          </a:p>
        </p:txBody>
      </p:sp>
    </p:spTree>
    <p:extLst>
      <p:ext uri="{BB962C8B-B14F-4D97-AF65-F5344CB8AC3E}">
        <p14:creationId xmlns:p14="http://schemas.microsoft.com/office/powerpoint/2010/main" val="66757078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2861</Words>
  <Application>Microsoft Macintosh PowerPoint</Application>
  <PresentationFormat>Panorámica</PresentationFormat>
  <Paragraphs>319</Paragraphs>
  <Slides>28</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28</vt:i4>
      </vt:variant>
    </vt:vector>
  </HeadingPairs>
  <TitlesOfParts>
    <vt:vector size="37" baseType="lpstr">
      <vt:lpstr>Aptos</vt:lpstr>
      <vt:lpstr>Aptos Display</vt:lpstr>
      <vt:lpstr>Arial</vt:lpstr>
      <vt:lpstr>Calibri</vt:lpstr>
      <vt:lpstr>Calibri Light</vt:lpstr>
      <vt:lpstr>Times New Roman</vt:lpstr>
      <vt:lpstr>Wingdings</vt:lpstr>
      <vt:lpstr>Tema de Office</vt:lpstr>
      <vt:lpstr>1_Tema de Office</vt:lpstr>
      <vt:lpstr>Presentación de PowerPoint</vt:lpstr>
      <vt:lpstr>1. El entorno político    </vt:lpstr>
      <vt:lpstr>Presentación de PowerPoint</vt:lpstr>
      <vt:lpstr>Presentación de PowerPoint</vt:lpstr>
      <vt:lpstr>Los sans-culottes</vt:lpstr>
      <vt:lpstr>Maximilien Robespierre (1758-1794)</vt:lpstr>
      <vt:lpstr>Presentación de PowerPoint</vt:lpstr>
      <vt:lpstr>Presentación de PowerPoint</vt:lpstr>
      <vt:lpstr>¿Qué es la Ilustración? (1784)</vt:lpstr>
      <vt:lpstr> Estado de tutela </vt:lpstr>
      <vt:lpstr>Sapere aude!</vt:lpstr>
      <vt:lpstr>Presentación de PowerPoint</vt:lpstr>
      <vt:lpstr>Presentación de PowerPoint</vt:lpstr>
      <vt:lpstr>3. Del Derecho natural iluminista al racionalista  </vt:lpstr>
      <vt:lpstr>6. La ilustración en México   </vt:lpstr>
      <vt:lpstr> 6. Reformas borbónicas e influencia ilustrada en Nueva España  </vt:lpstr>
      <vt:lpstr>Crisis del Antiguo Régimen y nacimiento del constitucionalismo mexicano  </vt:lpstr>
      <vt:lpstr>Revolución Francesa y nacimiento de los derechos universales  </vt:lpstr>
      <vt:lpstr>La recepción de la Ilustración en México </vt:lpstr>
      <vt:lpstr>La recepción de la Ilustración en México: documentos jurídicos de inspiración ilustrada </vt:lpstr>
      <vt:lpstr>Presentación de PowerPoint</vt:lpstr>
      <vt:lpstr>Presentación de PowerPoint</vt:lpstr>
      <vt:lpstr>Presentación de PowerPoint</vt:lpstr>
      <vt:lpstr>Presentación de PowerPoint</vt:lpstr>
      <vt:lpstr>5. Las teorías contractualistas: John Locke   </vt:lpstr>
      <vt:lpstr>¿Cómo se establece la propiedad sobre las cosas?</vt:lpstr>
      <vt:lpstr>Posturas filosóficas del derecho natural en los contractualistas John Locke, Thomas Hobbes, J.-J.Rousseau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2</cp:revision>
  <dcterms:created xsi:type="dcterms:W3CDTF">2026-03-14T11:06:44Z</dcterms:created>
  <dcterms:modified xsi:type="dcterms:W3CDTF">2026-06-22T14:46:10Z</dcterms:modified>
</cp:coreProperties>
</file>