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55" r:id="rId3"/>
    <p:sldId id="356" r:id="rId4"/>
    <p:sldId id="264" r:id="rId5"/>
    <p:sldId id="349" r:id="rId6"/>
    <p:sldId id="327" r:id="rId7"/>
    <p:sldId id="358" r:id="rId8"/>
    <p:sldId id="271" r:id="rId9"/>
    <p:sldId id="297" r:id="rId10"/>
    <p:sldId id="285" r:id="rId11"/>
    <p:sldId id="359" r:id="rId12"/>
    <p:sldId id="344" r:id="rId13"/>
    <p:sldId id="353" r:id="rId14"/>
    <p:sldId id="265" r:id="rId15"/>
    <p:sldId id="343" r:id="rId16"/>
    <p:sldId id="345" r:id="rId17"/>
    <p:sldId id="346" r:id="rId18"/>
    <p:sldId id="318" r:id="rId19"/>
    <p:sldId id="347" r:id="rId20"/>
    <p:sldId id="348" r:id="rId21"/>
    <p:sldId id="352" r:id="rId22"/>
    <p:sldId id="350" r:id="rId23"/>
    <p:sldId id="361" r:id="rId24"/>
    <p:sldId id="364" r:id="rId25"/>
    <p:sldId id="362" r:id="rId26"/>
    <p:sldId id="367" r:id="rId27"/>
    <p:sldId id="365" r:id="rId28"/>
    <p:sldId id="368" r:id="rId29"/>
    <p:sldId id="369" r:id="rId30"/>
    <p:sldId id="370" r:id="rId31"/>
    <p:sldId id="371" r:id="rId32"/>
    <p:sldId id="373" r:id="rId33"/>
    <p:sldId id="288" r:id="rId34"/>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E700"/>
    <a:srgbClr val="FF2F92"/>
    <a:srgbClr val="73FDD6"/>
    <a:srgbClr val="6E78E7"/>
    <a:srgbClr val="009193"/>
    <a:srgbClr val="0096FF"/>
    <a:srgbClr val="00FA00"/>
    <a:srgbClr val="D5FC79"/>
    <a:srgbClr val="941651"/>
    <a:srgbClr val="0090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C205C5-572B-8941-8E5A-F297B96E9E69}" v="1520" dt="2026-04-30T15:11:41.035"/>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497"/>
    <p:restoredTop sz="94698"/>
  </p:normalViewPr>
  <p:slideViewPr>
    <p:cSldViewPr snapToGrid="0">
      <p:cViewPr varScale="1">
        <p:scale>
          <a:sx n="88" d="100"/>
          <a:sy n="88" d="100"/>
        </p:scale>
        <p:origin x="200" y="9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Correa Alfaro" userId="ca3930cffbd4951a" providerId="LiveId" clId="{5C686D54-9F4B-5C20-A186-4A1EDBA960F8}"/>
    <pc:docChg chg="undo redo custSel addSld delSld modSld sldOrd">
      <pc:chgData name="Roberto Correa Alfaro" userId="ca3930cffbd4951a" providerId="LiveId" clId="{5C686D54-9F4B-5C20-A186-4A1EDBA960F8}" dt="2026-04-30T15:19:09.583" v="13589" actId="2696"/>
      <pc:docMkLst>
        <pc:docMk/>
      </pc:docMkLst>
      <pc:sldChg chg="modSp mod">
        <pc:chgData name="Roberto Correa Alfaro" userId="ca3930cffbd4951a" providerId="LiveId" clId="{5C686D54-9F4B-5C20-A186-4A1EDBA960F8}" dt="2026-04-28T16:24:24.659" v="1436" actId="207"/>
        <pc:sldMkLst>
          <pc:docMk/>
          <pc:sldMk cId="1514582160" sldId="256"/>
        </pc:sldMkLst>
        <pc:spChg chg="mod">
          <ac:chgData name="Roberto Correa Alfaro" userId="ca3930cffbd4951a" providerId="LiveId" clId="{5C686D54-9F4B-5C20-A186-4A1EDBA960F8}" dt="2026-04-28T16:24:24.659" v="1436" actId="207"/>
          <ac:spMkLst>
            <pc:docMk/>
            <pc:sldMk cId="1514582160" sldId="256"/>
            <ac:spMk id="9" creationId="{A3079274-AF7F-C515-1B19-D05D9EE88C94}"/>
          </ac:spMkLst>
        </pc:spChg>
        <pc:spChg chg="mod">
          <ac:chgData name="Roberto Correa Alfaro" userId="ca3930cffbd4951a" providerId="LiveId" clId="{5C686D54-9F4B-5C20-A186-4A1EDBA960F8}" dt="2026-04-28T14:26:17.641" v="47" actId="207"/>
          <ac:spMkLst>
            <pc:docMk/>
            <pc:sldMk cId="1514582160" sldId="256"/>
            <ac:spMk id="10" creationId="{3022441A-39B8-E7F3-ED77-D79BB39F02B8}"/>
          </ac:spMkLst>
        </pc:spChg>
      </pc:sldChg>
      <pc:sldChg chg="modSp add mod">
        <pc:chgData name="Roberto Correa Alfaro" userId="ca3930cffbd4951a" providerId="LiveId" clId="{5C686D54-9F4B-5C20-A186-4A1EDBA960F8}" dt="2026-04-28T15:54:29.934" v="1108" actId="1076"/>
        <pc:sldMkLst>
          <pc:docMk/>
          <pc:sldMk cId="3717186200" sldId="264"/>
        </pc:sldMkLst>
        <pc:spChg chg="mod">
          <ac:chgData name="Roberto Correa Alfaro" userId="ca3930cffbd4951a" providerId="LiveId" clId="{5C686D54-9F4B-5C20-A186-4A1EDBA960F8}" dt="2026-04-28T15:54:29.934" v="1108" actId="1076"/>
          <ac:spMkLst>
            <pc:docMk/>
            <pc:sldMk cId="3717186200" sldId="264"/>
            <ac:spMk id="2" creationId="{2CB805F4-A9CA-936A-364B-77A8A52B9EA4}"/>
          </ac:spMkLst>
        </pc:spChg>
        <pc:graphicFrameChg chg="mod modGraphic">
          <ac:chgData name="Roberto Correa Alfaro" userId="ca3930cffbd4951a" providerId="LiveId" clId="{5C686D54-9F4B-5C20-A186-4A1EDBA960F8}" dt="2026-04-28T15:54:21.842" v="1107"/>
          <ac:graphicFrameMkLst>
            <pc:docMk/>
            <pc:sldMk cId="3717186200" sldId="264"/>
            <ac:graphicFrameMk id="5" creationId="{B64C2C6B-FC77-A527-353B-A1D9ED42B7C1}"/>
          </ac:graphicFrameMkLst>
        </pc:graphicFrameChg>
        <pc:graphicFrameChg chg="mod">
          <ac:chgData name="Roberto Correa Alfaro" userId="ca3930cffbd4951a" providerId="LiveId" clId="{5C686D54-9F4B-5C20-A186-4A1EDBA960F8}" dt="2026-04-28T15:52:30.616" v="985"/>
          <ac:graphicFrameMkLst>
            <pc:docMk/>
            <pc:sldMk cId="3717186200" sldId="264"/>
            <ac:graphicFrameMk id="11" creationId="{69FB7A8B-19ED-E33B-AFF0-9FDC167C2A11}"/>
          </ac:graphicFrameMkLst>
        </pc:graphicFrameChg>
      </pc:sldChg>
      <pc:sldChg chg="modSp mod">
        <pc:chgData name="Roberto Correa Alfaro" userId="ca3930cffbd4951a" providerId="LiveId" clId="{5C686D54-9F4B-5C20-A186-4A1EDBA960F8}" dt="2026-04-29T10:06:19.193" v="3948" actId="403"/>
        <pc:sldMkLst>
          <pc:docMk/>
          <pc:sldMk cId="4189865298" sldId="265"/>
        </pc:sldMkLst>
        <pc:spChg chg="mod">
          <ac:chgData name="Roberto Correa Alfaro" userId="ca3930cffbd4951a" providerId="LiveId" clId="{5C686D54-9F4B-5C20-A186-4A1EDBA960F8}" dt="2026-04-29T10:06:19.193" v="3948" actId="403"/>
          <ac:spMkLst>
            <pc:docMk/>
            <pc:sldMk cId="4189865298" sldId="265"/>
            <ac:spMk id="6" creationId="{C0F0B103-A7B7-98EB-932C-AB4B57D970C8}"/>
          </ac:spMkLst>
        </pc:spChg>
      </pc:sldChg>
      <pc:sldChg chg="modSp add mod">
        <pc:chgData name="Roberto Correa Alfaro" userId="ca3930cffbd4951a" providerId="LiveId" clId="{5C686D54-9F4B-5C20-A186-4A1EDBA960F8}" dt="2026-04-28T21:49:10.389" v="3030" actId="20577"/>
        <pc:sldMkLst>
          <pc:docMk/>
          <pc:sldMk cId="3328621473" sldId="271"/>
        </pc:sldMkLst>
        <pc:spChg chg="mod">
          <ac:chgData name="Roberto Correa Alfaro" userId="ca3930cffbd4951a" providerId="LiveId" clId="{5C686D54-9F4B-5C20-A186-4A1EDBA960F8}" dt="2026-04-28T21:49:10.389" v="3030" actId="20577"/>
          <ac:spMkLst>
            <pc:docMk/>
            <pc:sldMk cId="3328621473" sldId="271"/>
            <ac:spMk id="2" creationId="{FBD17BA6-0A2C-743B-2C54-858D1CAAAAB6}"/>
          </ac:spMkLst>
        </pc:spChg>
        <pc:spChg chg="mod">
          <ac:chgData name="Roberto Correa Alfaro" userId="ca3930cffbd4951a" providerId="LiveId" clId="{5C686D54-9F4B-5C20-A186-4A1EDBA960F8}" dt="2026-04-28T21:38:32" v="2979" actId="20577"/>
          <ac:spMkLst>
            <pc:docMk/>
            <pc:sldMk cId="3328621473" sldId="271"/>
            <ac:spMk id="3" creationId="{E0318625-FBC9-2FD9-F638-BE2B7FBFEFEC}"/>
          </ac:spMkLst>
        </pc:spChg>
      </pc:sldChg>
      <pc:sldChg chg="modSp add mod ord">
        <pc:chgData name="Roberto Correa Alfaro" userId="ca3930cffbd4951a" providerId="LiveId" clId="{5C686D54-9F4B-5C20-A186-4A1EDBA960F8}" dt="2026-04-28T21:52:03.070" v="3038" actId="20577"/>
        <pc:sldMkLst>
          <pc:docMk/>
          <pc:sldMk cId="194693080" sldId="285"/>
        </pc:sldMkLst>
        <pc:spChg chg="mod">
          <ac:chgData name="Roberto Correa Alfaro" userId="ca3930cffbd4951a" providerId="LiveId" clId="{5C686D54-9F4B-5C20-A186-4A1EDBA960F8}" dt="2026-04-28T21:52:03.070" v="3038" actId="20577"/>
          <ac:spMkLst>
            <pc:docMk/>
            <pc:sldMk cId="194693080" sldId="285"/>
            <ac:spMk id="2" creationId="{E9134283-24BC-6D5F-8E3D-3E80FA5558A4}"/>
          </ac:spMkLst>
        </pc:spChg>
      </pc:sldChg>
      <pc:sldChg chg="del">
        <pc:chgData name="Roberto Correa Alfaro" userId="ca3930cffbd4951a" providerId="LiveId" clId="{5C686D54-9F4B-5C20-A186-4A1EDBA960F8}" dt="2026-04-29T14:40:43.734" v="7770" actId="2696"/>
        <pc:sldMkLst>
          <pc:docMk/>
          <pc:sldMk cId="4140171127" sldId="296"/>
        </pc:sldMkLst>
      </pc:sldChg>
      <pc:sldChg chg="modSp add mod ord">
        <pc:chgData name="Roberto Correa Alfaro" userId="ca3930cffbd4951a" providerId="LiveId" clId="{5C686D54-9F4B-5C20-A186-4A1EDBA960F8}" dt="2026-04-28T21:49:14.276" v="3032" actId="20577"/>
        <pc:sldMkLst>
          <pc:docMk/>
          <pc:sldMk cId="806826862" sldId="297"/>
        </pc:sldMkLst>
        <pc:spChg chg="mod">
          <ac:chgData name="Roberto Correa Alfaro" userId="ca3930cffbd4951a" providerId="LiveId" clId="{5C686D54-9F4B-5C20-A186-4A1EDBA960F8}" dt="2026-04-28T21:49:14.276" v="3032" actId="20577"/>
          <ac:spMkLst>
            <pc:docMk/>
            <pc:sldMk cId="806826862" sldId="297"/>
            <ac:spMk id="2" creationId="{73F14575-1D97-9131-43B3-BE4490742E5F}"/>
          </ac:spMkLst>
        </pc:spChg>
      </pc:sldChg>
      <pc:sldChg chg="modSp mod">
        <pc:chgData name="Roberto Correa Alfaro" userId="ca3930cffbd4951a" providerId="LiveId" clId="{5C686D54-9F4B-5C20-A186-4A1EDBA960F8}" dt="2026-04-29T13:24:27.190" v="5213" actId="1076"/>
        <pc:sldMkLst>
          <pc:docMk/>
          <pc:sldMk cId="2583940926" sldId="318"/>
        </pc:sldMkLst>
        <pc:spChg chg="mod">
          <ac:chgData name="Roberto Correa Alfaro" userId="ca3930cffbd4951a" providerId="LiveId" clId="{5C686D54-9F4B-5C20-A186-4A1EDBA960F8}" dt="2026-04-29T13:24:19.926" v="5210" actId="6549"/>
          <ac:spMkLst>
            <pc:docMk/>
            <pc:sldMk cId="2583940926" sldId="318"/>
            <ac:spMk id="7" creationId="{5321EC84-67B0-02F5-6465-F89272ECB82A}"/>
          </ac:spMkLst>
        </pc:spChg>
        <pc:spChg chg="mod">
          <ac:chgData name="Roberto Correa Alfaro" userId="ca3930cffbd4951a" providerId="LiveId" clId="{5C686D54-9F4B-5C20-A186-4A1EDBA960F8}" dt="2026-04-29T13:24:27.190" v="5213" actId="1076"/>
          <ac:spMkLst>
            <pc:docMk/>
            <pc:sldMk cId="2583940926" sldId="318"/>
            <ac:spMk id="11" creationId="{E314A7BF-3F7D-D328-91F1-DB54C5EC0BAF}"/>
          </ac:spMkLst>
        </pc:spChg>
      </pc:sldChg>
      <pc:sldChg chg="del">
        <pc:chgData name="Roberto Correa Alfaro" userId="ca3930cffbd4951a" providerId="LiveId" clId="{5C686D54-9F4B-5C20-A186-4A1EDBA960F8}" dt="2026-04-29T14:33:42.370" v="7376" actId="2696"/>
        <pc:sldMkLst>
          <pc:docMk/>
          <pc:sldMk cId="2215822002" sldId="319"/>
        </pc:sldMkLst>
      </pc:sldChg>
      <pc:sldChg chg="del">
        <pc:chgData name="Roberto Correa Alfaro" userId="ca3930cffbd4951a" providerId="LiveId" clId="{5C686D54-9F4B-5C20-A186-4A1EDBA960F8}" dt="2026-04-29T14:34:02.517" v="7379" actId="2696"/>
        <pc:sldMkLst>
          <pc:docMk/>
          <pc:sldMk cId="3093441371" sldId="320"/>
        </pc:sldMkLst>
      </pc:sldChg>
      <pc:sldChg chg="del">
        <pc:chgData name="Roberto Correa Alfaro" userId="ca3930cffbd4951a" providerId="LiveId" clId="{5C686D54-9F4B-5C20-A186-4A1EDBA960F8}" dt="2026-04-29T14:33:40.841" v="7375" actId="2696"/>
        <pc:sldMkLst>
          <pc:docMk/>
          <pc:sldMk cId="2314137857" sldId="321"/>
        </pc:sldMkLst>
      </pc:sldChg>
      <pc:sldChg chg="addSp delSp modSp mod">
        <pc:chgData name="Roberto Correa Alfaro" userId="ca3930cffbd4951a" providerId="LiveId" clId="{5C686D54-9F4B-5C20-A186-4A1EDBA960F8}" dt="2026-04-28T21:34:25.011" v="2932" actId="20577"/>
        <pc:sldMkLst>
          <pc:docMk/>
          <pc:sldMk cId="2690971115" sldId="327"/>
        </pc:sldMkLst>
        <pc:spChg chg="mod">
          <ac:chgData name="Roberto Correa Alfaro" userId="ca3930cffbd4951a" providerId="LiveId" clId="{5C686D54-9F4B-5C20-A186-4A1EDBA960F8}" dt="2026-04-28T21:08:19.554" v="1682" actId="20577"/>
          <ac:spMkLst>
            <pc:docMk/>
            <pc:sldMk cId="2690971115" sldId="327"/>
            <ac:spMk id="7" creationId="{961772F6-D9F9-F2F1-46D8-DFA1B918FC6C}"/>
          </ac:spMkLst>
        </pc:spChg>
        <pc:graphicFrameChg chg="add mod modGraphic">
          <ac:chgData name="Roberto Correa Alfaro" userId="ca3930cffbd4951a" providerId="LiveId" clId="{5C686D54-9F4B-5C20-A186-4A1EDBA960F8}" dt="2026-04-28T21:34:25.011" v="2932" actId="20577"/>
          <ac:graphicFrameMkLst>
            <pc:docMk/>
            <pc:sldMk cId="2690971115" sldId="327"/>
            <ac:graphicFrameMk id="2" creationId="{ED2B2BA6-049E-33A5-A692-739E3FE57D22}"/>
          </ac:graphicFrameMkLst>
        </pc:graphicFrameChg>
      </pc:sldChg>
      <pc:sldChg chg="addSp delSp modSp mod">
        <pc:chgData name="Roberto Correa Alfaro" userId="ca3930cffbd4951a" providerId="LiveId" clId="{5C686D54-9F4B-5C20-A186-4A1EDBA960F8}" dt="2026-04-29T10:13:32.659" v="4299" actId="20577"/>
        <pc:sldMkLst>
          <pc:docMk/>
          <pc:sldMk cId="4115079252" sldId="343"/>
        </pc:sldMkLst>
        <pc:spChg chg="add del mod">
          <ac:chgData name="Roberto Correa Alfaro" userId="ca3930cffbd4951a" providerId="LiveId" clId="{5C686D54-9F4B-5C20-A186-4A1EDBA960F8}" dt="2026-04-29T10:06:01.596" v="3946" actId="478"/>
          <ac:spMkLst>
            <pc:docMk/>
            <pc:sldMk cId="4115079252" sldId="343"/>
            <ac:spMk id="3" creationId="{FB76D82E-575C-6EEE-50EC-249D01BC338D}"/>
          </ac:spMkLst>
        </pc:spChg>
        <pc:spChg chg="del">
          <ac:chgData name="Roberto Correa Alfaro" userId="ca3930cffbd4951a" providerId="LiveId" clId="{5C686D54-9F4B-5C20-A186-4A1EDBA960F8}" dt="2026-04-29T10:05:59.381" v="3945" actId="478"/>
          <ac:spMkLst>
            <pc:docMk/>
            <pc:sldMk cId="4115079252" sldId="343"/>
            <ac:spMk id="4" creationId="{EA4832B9-BB23-074A-215F-1907F7ED771F}"/>
          </ac:spMkLst>
        </pc:spChg>
        <pc:spChg chg="mod">
          <ac:chgData name="Roberto Correa Alfaro" userId="ca3930cffbd4951a" providerId="LiveId" clId="{5C686D54-9F4B-5C20-A186-4A1EDBA960F8}" dt="2026-04-29T10:13:17.191" v="4297" actId="404"/>
          <ac:spMkLst>
            <pc:docMk/>
            <pc:sldMk cId="4115079252" sldId="343"/>
            <ac:spMk id="6" creationId="{FBE67BCA-E694-D5AC-B180-CEE09D6CA62F}"/>
          </ac:spMkLst>
        </pc:spChg>
        <pc:graphicFrameChg chg="add mod modGraphic">
          <ac:chgData name="Roberto Correa Alfaro" userId="ca3930cffbd4951a" providerId="LiveId" clId="{5C686D54-9F4B-5C20-A186-4A1EDBA960F8}" dt="2026-04-29T10:13:32.659" v="4299" actId="20577"/>
          <ac:graphicFrameMkLst>
            <pc:docMk/>
            <pc:sldMk cId="4115079252" sldId="343"/>
            <ac:graphicFrameMk id="5" creationId="{E910B706-CD18-E148-06B0-41C0E26D34D6}"/>
          </ac:graphicFrameMkLst>
        </pc:graphicFrameChg>
      </pc:sldChg>
      <pc:sldChg chg="addSp modSp mod ord">
        <pc:chgData name="Roberto Correa Alfaro" userId="ca3930cffbd4951a" providerId="LiveId" clId="{5C686D54-9F4B-5C20-A186-4A1EDBA960F8}" dt="2026-04-29T10:01:33.413" v="3546" actId="115"/>
        <pc:sldMkLst>
          <pc:docMk/>
          <pc:sldMk cId="1203423960" sldId="344"/>
        </pc:sldMkLst>
        <pc:spChg chg="add">
          <ac:chgData name="Roberto Correa Alfaro" userId="ca3930cffbd4951a" providerId="LiveId" clId="{5C686D54-9F4B-5C20-A186-4A1EDBA960F8}" dt="2026-04-29T09:57:58.951" v="3523"/>
          <ac:spMkLst>
            <pc:docMk/>
            <pc:sldMk cId="1203423960" sldId="344"/>
            <ac:spMk id="2" creationId="{47D72CB8-01F6-3840-820C-C2717A9C4F3A}"/>
          </ac:spMkLst>
        </pc:spChg>
        <pc:spChg chg="mod">
          <ac:chgData name="Roberto Correa Alfaro" userId="ca3930cffbd4951a" providerId="LiveId" clId="{5C686D54-9F4B-5C20-A186-4A1EDBA960F8}" dt="2026-04-29T10:01:33.413" v="3546" actId="115"/>
          <ac:spMkLst>
            <pc:docMk/>
            <pc:sldMk cId="1203423960" sldId="344"/>
            <ac:spMk id="11" creationId="{AAF03E30-31E8-E881-22BD-C9D1B2F5BC4A}"/>
          </ac:spMkLst>
        </pc:spChg>
      </pc:sldChg>
      <pc:sldChg chg="modSp mod">
        <pc:chgData name="Roberto Correa Alfaro" userId="ca3930cffbd4951a" providerId="LiveId" clId="{5C686D54-9F4B-5C20-A186-4A1EDBA960F8}" dt="2026-04-29T12:53:36.173" v="4505" actId="115"/>
        <pc:sldMkLst>
          <pc:docMk/>
          <pc:sldMk cId="1245916042" sldId="345"/>
        </pc:sldMkLst>
        <pc:spChg chg="mod">
          <ac:chgData name="Roberto Correa Alfaro" userId="ca3930cffbd4951a" providerId="LiveId" clId="{5C686D54-9F4B-5C20-A186-4A1EDBA960F8}" dt="2026-04-29T10:42:04.341" v="4470" actId="20577"/>
          <ac:spMkLst>
            <pc:docMk/>
            <pc:sldMk cId="1245916042" sldId="345"/>
            <ac:spMk id="4" creationId="{EB43DF15-B2C0-DBE2-9305-27B782E82C69}"/>
          </ac:spMkLst>
        </pc:spChg>
        <pc:spChg chg="mod">
          <ac:chgData name="Roberto Correa Alfaro" userId="ca3930cffbd4951a" providerId="LiveId" clId="{5C686D54-9F4B-5C20-A186-4A1EDBA960F8}" dt="2026-04-29T12:53:36.173" v="4505" actId="115"/>
          <ac:spMkLst>
            <pc:docMk/>
            <pc:sldMk cId="1245916042" sldId="345"/>
            <ac:spMk id="6" creationId="{776F5055-0FE7-A81D-1CD9-4420ADE1867A}"/>
          </ac:spMkLst>
        </pc:spChg>
      </pc:sldChg>
      <pc:sldChg chg="addSp delSp modSp mod">
        <pc:chgData name="Roberto Correa Alfaro" userId="ca3930cffbd4951a" providerId="LiveId" clId="{5C686D54-9F4B-5C20-A186-4A1EDBA960F8}" dt="2026-04-29T13:29:55.868" v="5397" actId="113"/>
        <pc:sldMkLst>
          <pc:docMk/>
          <pc:sldMk cId="4214645445" sldId="346"/>
        </pc:sldMkLst>
        <pc:spChg chg="add del mod">
          <ac:chgData name="Roberto Correa Alfaro" userId="ca3930cffbd4951a" providerId="LiveId" clId="{5C686D54-9F4B-5C20-A186-4A1EDBA960F8}" dt="2026-04-29T12:54:25.643" v="4540" actId="478"/>
          <ac:spMkLst>
            <pc:docMk/>
            <pc:sldMk cId="4214645445" sldId="346"/>
            <ac:spMk id="3" creationId="{3AFBB9AF-C902-F683-41DE-BC15F408A5E7}"/>
          </ac:spMkLst>
        </pc:spChg>
        <pc:spChg chg="del mod">
          <ac:chgData name="Roberto Correa Alfaro" userId="ca3930cffbd4951a" providerId="LiveId" clId="{5C686D54-9F4B-5C20-A186-4A1EDBA960F8}" dt="2026-04-29T12:54:23.615" v="4539" actId="478"/>
          <ac:spMkLst>
            <pc:docMk/>
            <pc:sldMk cId="4214645445" sldId="346"/>
            <ac:spMk id="4" creationId="{B0E6C2FF-0BDF-4C62-053C-817A8BFD11BC}"/>
          </ac:spMkLst>
        </pc:spChg>
        <pc:spChg chg="mod">
          <ac:chgData name="Roberto Correa Alfaro" userId="ca3930cffbd4951a" providerId="LiveId" clId="{5C686D54-9F4B-5C20-A186-4A1EDBA960F8}" dt="2026-04-29T13:29:55.868" v="5397" actId="113"/>
          <ac:spMkLst>
            <pc:docMk/>
            <pc:sldMk cId="4214645445" sldId="346"/>
            <ac:spMk id="6" creationId="{3CC7E5C4-8B68-E9A0-EA48-89552806C90D}"/>
          </ac:spMkLst>
        </pc:spChg>
      </pc:sldChg>
      <pc:sldChg chg="modSp mod">
        <pc:chgData name="Roberto Correa Alfaro" userId="ca3930cffbd4951a" providerId="LiveId" clId="{5C686D54-9F4B-5C20-A186-4A1EDBA960F8}" dt="2026-04-29T14:20:15.109" v="6574" actId="113"/>
        <pc:sldMkLst>
          <pc:docMk/>
          <pc:sldMk cId="1406922872" sldId="347"/>
        </pc:sldMkLst>
        <pc:spChg chg="mod">
          <ac:chgData name="Roberto Correa Alfaro" userId="ca3930cffbd4951a" providerId="LiveId" clId="{5C686D54-9F4B-5C20-A186-4A1EDBA960F8}" dt="2026-04-29T14:20:15.109" v="6574" actId="113"/>
          <ac:spMkLst>
            <pc:docMk/>
            <pc:sldMk cId="1406922872" sldId="347"/>
            <ac:spMk id="7" creationId="{E89C6B05-1CE7-C42F-A946-030170C60C7F}"/>
          </ac:spMkLst>
        </pc:spChg>
        <pc:spChg chg="mod">
          <ac:chgData name="Roberto Correa Alfaro" userId="ca3930cffbd4951a" providerId="LiveId" clId="{5C686D54-9F4B-5C20-A186-4A1EDBA960F8}" dt="2026-04-29T14:20:09.003" v="6573" actId="20577"/>
          <ac:spMkLst>
            <pc:docMk/>
            <pc:sldMk cId="1406922872" sldId="347"/>
            <ac:spMk id="11" creationId="{6752CDF2-231F-B2EA-B941-3646C9BFB00C}"/>
          </ac:spMkLst>
        </pc:spChg>
      </pc:sldChg>
      <pc:sldChg chg="addSp delSp modSp mod">
        <pc:chgData name="Roberto Correa Alfaro" userId="ca3930cffbd4951a" providerId="LiveId" clId="{5C686D54-9F4B-5C20-A186-4A1EDBA960F8}" dt="2026-04-29T14:33:53.286" v="7378" actId="403"/>
        <pc:sldMkLst>
          <pc:docMk/>
          <pc:sldMk cId="3857946813" sldId="348"/>
        </pc:sldMkLst>
        <pc:spChg chg="mod">
          <ac:chgData name="Roberto Correa Alfaro" userId="ca3930cffbd4951a" providerId="LiveId" clId="{5C686D54-9F4B-5C20-A186-4A1EDBA960F8}" dt="2026-04-29T13:43:59.225" v="6236" actId="20577"/>
          <ac:spMkLst>
            <pc:docMk/>
            <pc:sldMk cId="3857946813" sldId="348"/>
            <ac:spMk id="7" creationId="{9521947D-BE00-3981-6A07-5B56179D17C0}"/>
          </ac:spMkLst>
        </pc:spChg>
        <pc:spChg chg="del mod">
          <ac:chgData name="Roberto Correa Alfaro" userId="ca3930cffbd4951a" providerId="LiveId" clId="{5C686D54-9F4B-5C20-A186-4A1EDBA960F8}" dt="2026-04-29T14:18:53.099" v="6567" actId="478"/>
          <ac:spMkLst>
            <pc:docMk/>
            <pc:sldMk cId="3857946813" sldId="348"/>
            <ac:spMk id="11" creationId="{67197A48-DDD3-412B-7D15-2F9BB55D6ABB}"/>
          </ac:spMkLst>
        </pc:spChg>
        <pc:graphicFrameChg chg="add mod modGraphic">
          <ac:chgData name="Roberto Correa Alfaro" userId="ca3930cffbd4951a" providerId="LiveId" clId="{5C686D54-9F4B-5C20-A186-4A1EDBA960F8}" dt="2026-04-29T14:33:53.286" v="7378" actId="403"/>
          <ac:graphicFrameMkLst>
            <pc:docMk/>
            <pc:sldMk cId="3857946813" sldId="348"/>
            <ac:graphicFrameMk id="2" creationId="{15F8DBCE-1FCC-F5D0-6888-B553C144E18D}"/>
          </ac:graphicFrameMkLst>
        </pc:graphicFrameChg>
      </pc:sldChg>
      <pc:sldChg chg="modSp mod">
        <pc:chgData name="Roberto Correa Alfaro" userId="ca3930cffbd4951a" providerId="LiveId" clId="{5C686D54-9F4B-5C20-A186-4A1EDBA960F8}" dt="2026-04-28T17:28:03.250" v="1520" actId="115"/>
        <pc:sldMkLst>
          <pc:docMk/>
          <pc:sldMk cId="2742113089" sldId="349"/>
        </pc:sldMkLst>
        <pc:spChg chg="mod">
          <ac:chgData name="Roberto Correa Alfaro" userId="ca3930cffbd4951a" providerId="LiveId" clId="{5C686D54-9F4B-5C20-A186-4A1EDBA960F8}" dt="2026-04-28T17:26:17.518" v="1494" actId="1076"/>
          <ac:spMkLst>
            <pc:docMk/>
            <pc:sldMk cId="2742113089" sldId="349"/>
            <ac:spMk id="7" creationId="{3C9269F8-660F-AB1F-0444-49DF2D872DD5}"/>
          </ac:spMkLst>
        </pc:spChg>
        <pc:spChg chg="mod">
          <ac:chgData name="Roberto Correa Alfaro" userId="ca3930cffbd4951a" providerId="LiveId" clId="{5C686D54-9F4B-5C20-A186-4A1EDBA960F8}" dt="2026-04-28T17:28:03.250" v="1520" actId="115"/>
          <ac:spMkLst>
            <pc:docMk/>
            <pc:sldMk cId="2742113089" sldId="349"/>
            <ac:spMk id="11" creationId="{78E7439A-D6AD-1BF2-0A7A-C6D3410C02E9}"/>
          </ac:spMkLst>
        </pc:spChg>
      </pc:sldChg>
      <pc:sldChg chg="modSp mod">
        <pc:chgData name="Roberto Correa Alfaro" userId="ca3930cffbd4951a" providerId="LiveId" clId="{5C686D54-9F4B-5C20-A186-4A1EDBA960F8}" dt="2026-04-29T14:33:35.944" v="7374" actId="1076"/>
        <pc:sldMkLst>
          <pc:docMk/>
          <pc:sldMk cId="179858350" sldId="350"/>
        </pc:sldMkLst>
        <pc:spChg chg="mod">
          <ac:chgData name="Roberto Correa Alfaro" userId="ca3930cffbd4951a" providerId="LiveId" clId="{5C686D54-9F4B-5C20-A186-4A1EDBA960F8}" dt="2026-04-29T14:33:35.944" v="7374" actId="1076"/>
          <ac:spMkLst>
            <pc:docMk/>
            <pc:sldMk cId="179858350" sldId="350"/>
            <ac:spMk id="7" creationId="{94A1DA37-E6C4-3C5B-28BD-EA1AAF1246EE}"/>
          </ac:spMkLst>
        </pc:spChg>
        <pc:spChg chg="mod">
          <ac:chgData name="Roberto Correa Alfaro" userId="ca3930cffbd4951a" providerId="LiveId" clId="{5C686D54-9F4B-5C20-A186-4A1EDBA960F8}" dt="2026-04-29T14:33:33.822" v="7373" actId="1076"/>
          <ac:spMkLst>
            <pc:docMk/>
            <pc:sldMk cId="179858350" sldId="350"/>
            <ac:spMk id="11" creationId="{56CF79F9-5A28-97D9-AF2D-500BA9BE86ED}"/>
          </ac:spMkLst>
        </pc:spChg>
      </pc:sldChg>
      <pc:sldChg chg="del">
        <pc:chgData name="Roberto Correa Alfaro" userId="ca3930cffbd4951a" providerId="LiveId" clId="{5C686D54-9F4B-5C20-A186-4A1EDBA960F8}" dt="2026-04-29T14:33:45.281" v="7377" actId="2696"/>
        <pc:sldMkLst>
          <pc:docMk/>
          <pc:sldMk cId="2190521916" sldId="351"/>
        </pc:sldMkLst>
      </pc:sldChg>
      <pc:sldChg chg="delSp modSp mod ord">
        <pc:chgData name="Roberto Correa Alfaro" userId="ca3930cffbd4951a" providerId="LiveId" clId="{5C686D54-9F4B-5C20-A186-4A1EDBA960F8}" dt="2026-04-29T14:40:23.329" v="7769" actId="1076"/>
        <pc:sldMkLst>
          <pc:docMk/>
          <pc:sldMk cId="324458601" sldId="352"/>
        </pc:sldMkLst>
        <pc:spChg chg="mod">
          <ac:chgData name="Roberto Correa Alfaro" userId="ca3930cffbd4951a" providerId="LiveId" clId="{5C686D54-9F4B-5C20-A186-4A1EDBA960F8}" dt="2026-04-29T14:40:12.193" v="7766" actId="404"/>
          <ac:spMkLst>
            <pc:docMk/>
            <pc:sldMk cId="324458601" sldId="352"/>
            <ac:spMk id="7" creationId="{25F4E604-579B-67F7-3E58-682757F63AFE}"/>
          </ac:spMkLst>
        </pc:spChg>
        <pc:spChg chg="del mod">
          <ac:chgData name="Roberto Correa Alfaro" userId="ca3930cffbd4951a" providerId="LiveId" clId="{5C686D54-9F4B-5C20-A186-4A1EDBA960F8}" dt="2026-04-29T14:40:18.902" v="7768" actId="478"/>
          <ac:spMkLst>
            <pc:docMk/>
            <pc:sldMk cId="324458601" sldId="352"/>
            <ac:spMk id="11" creationId="{66E148A9-D3DA-082B-2731-8E31FA774C33}"/>
          </ac:spMkLst>
        </pc:spChg>
        <pc:graphicFrameChg chg="mod modGraphic">
          <ac:chgData name="Roberto Correa Alfaro" userId="ca3930cffbd4951a" providerId="LiveId" clId="{5C686D54-9F4B-5C20-A186-4A1EDBA960F8}" dt="2026-04-29T14:40:23.329" v="7769" actId="1076"/>
          <ac:graphicFrameMkLst>
            <pc:docMk/>
            <pc:sldMk cId="324458601" sldId="352"/>
            <ac:graphicFrameMk id="2" creationId="{C808A713-9B17-C7AD-14E6-A48B373474A8}"/>
          </ac:graphicFrameMkLst>
        </pc:graphicFrameChg>
      </pc:sldChg>
      <pc:sldChg chg="modSp mod ord">
        <pc:chgData name="Roberto Correa Alfaro" userId="ca3930cffbd4951a" providerId="LiveId" clId="{5C686D54-9F4B-5C20-A186-4A1EDBA960F8}" dt="2026-04-29T10:24:14.549" v="4389" actId="20577"/>
        <pc:sldMkLst>
          <pc:docMk/>
          <pc:sldMk cId="1961817527" sldId="353"/>
        </pc:sldMkLst>
        <pc:spChg chg="mod">
          <ac:chgData name="Roberto Correa Alfaro" userId="ca3930cffbd4951a" providerId="LiveId" clId="{5C686D54-9F4B-5C20-A186-4A1EDBA960F8}" dt="2026-04-29T09:09:25.309" v="3104" actId="20577"/>
          <ac:spMkLst>
            <pc:docMk/>
            <pc:sldMk cId="1961817527" sldId="353"/>
            <ac:spMk id="7" creationId="{4E209DBF-A834-4021-D28B-CFCEECC4ADCE}"/>
          </ac:spMkLst>
        </pc:spChg>
        <pc:spChg chg="mod">
          <ac:chgData name="Roberto Correa Alfaro" userId="ca3930cffbd4951a" providerId="LiveId" clId="{5C686D54-9F4B-5C20-A186-4A1EDBA960F8}" dt="2026-04-29T10:24:14.549" v="4389" actId="20577"/>
          <ac:spMkLst>
            <pc:docMk/>
            <pc:sldMk cId="1961817527" sldId="353"/>
            <ac:spMk id="11" creationId="{88920C8C-328C-ACB3-6B3B-8D28645186AB}"/>
          </ac:spMkLst>
        </pc:spChg>
      </pc:sldChg>
      <pc:sldChg chg="addSp delSp modSp mod">
        <pc:chgData name="Roberto Correa Alfaro" userId="ca3930cffbd4951a" providerId="LiveId" clId="{5C686D54-9F4B-5C20-A186-4A1EDBA960F8}" dt="2026-04-28T14:55:40.010" v="345" actId="20577"/>
        <pc:sldMkLst>
          <pc:docMk/>
          <pc:sldMk cId="518805516" sldId="355"/>
        </pc:sldMkLst>
        <pc:spChg chg="add mod">
          <ac:chgData name="Roberto Correa Alfaro" userId="ca3930cffbd4951a" providerId="LiveId" clId="{5C686D54-9F4B-5C20-A186-4A1EDBA960F8}" dt="2026-04-28T14:48:45.071" v="264" actId="1076"/>
          <ac:spMkLst>
            <pc:docMk/>
            <pc:sldMk cId="518805516" sldId="355"/>
            <ac:spMk id="4" creationId="{D20AB053-1CBC-6E2F-CF2E-A9D048CBB330}"/>
          </ac:spMkLst>
        </pc:spChg>
        <pc:spChg chg="mod">
          <ac:chgData name="Roberto Correa Alfaro" userId="ca3930cffbd4951a" providerId="LiveId" clId="{5C686D54-9F4B-5C20-A186-4A1EDBA960F8}" dt="2026-04-28T14:55:40.010" v="345" actId="20577"/>
          <ac:spMkLst>
            <pc:docMk/>
            <pc:sldMk cId="518805516" sldId="355"/>
            <ac:spMk id="11" creationId="{66E62D54-CB1B-6906-66D4-067272A2D5B1}"/>
          </ac:spMkLst>
        </pc:spChg>
      </pc:sldChg>
      <pc:sldChg chg="addSp modSp add mod">
        <pc:chgData name="Roberto Correa Alfaro" userId="ca3930cffbd4951a" providerId="LiveId" clId="{5C686D54-9F4B-5C20-A186-4A1EDBA960F8}" dt="2026-04-29T09:52:15.305" v="3321" actId="1076"/>
        <pc:sldMkLst>
          <pc:docMk/>
          <pc:sldMk cId="101477263" sldId="356"/>
        </pc:sldMkLst>
        <pc:spChg chg="mod">
          <ac:chgData name="Roberto Correa Alfaro" userId="ca3930cffbd4951a" providerId="LiveId" clId="{5C686D54-9F4B-5C20-A186-4A1EDBA960F8}" dt="2026-04-28T15:10:54.114" v="724" actId="14100"/>
          <ac:spMkLst>
            <pc:docMk/>
            <pc:sldMk cId="101477263" sldId="356"/>
            <ac:spMk id="11" creationId="{1C104669-115C-9973-452B-EA0A229547FE}"/>
          </ac:spMkLst>
        </pc:spChg>
        <pc:graphicFrameChg chg="add mod modGraphic">
          <ac:chgData name="Roberto Correa Alfaro" userId="ca3930cffbd4951a" providerId="LiveId" clId="{5C686D54-9F4B-5C20-A186-4A1EDBA960F8}" dt="2026-04-29T09:52:15.305" v="3321" actId="1076"/>
          <ac:graphicFrameMkLst>
            <pc:docMk/>
            <pc:sldMk cId="101477263" sldId="356"/>
            <ac:graphicFrameMk id="2" creationId="{596E1A89-E6C3-E4D3-2383-0FC2DD80ED0B}"/>
          </ac:graphicFrameMkLst>
        </pc:graphicFrameChg>
      </pc:sldChg>
      <pc:sldChg chg="delSp modSp add mod setBg delDesignElem">
        <pc:chgData name="Roberto Correa Alfaro" userId="ca3930cffbd4951a" providerId="LiveId" clId="{5C686D54-9F4B-5C20-A186-4A1EDBA960F8}" dt="2026-04-28T21:49:03.249" v="3025" actId="20577"/>
        <pc:sldMkLst>
          <pc:docMk/>
          <pc:sldMk cId="2751426077" sldId="358"/>
        </pc:sldMkLst>
        <pc:spChg chg="mod">
          <ac:chgData name="Roberto Correa Alfaro" userId="ca3930cffbd4951a" providerId="LiveId" clId="{5C686D54-9F4B-5C20-A186-4A1EDBA960F8}" dt="2026-04-28T21:49:03.249" v="3025" actId="20577"/>
          <ac:spMkLst>
            <pc:docMk/>
            <pc:sldMk cId="2751426077" sldId="358"/>
            <ac:spMk id="2" creationId="{EC130633-E753-940C-43B6-88AB8F1EAC89}"/>
          </ac:spMkLst>
        </pc:spChg>
        <pc:spChg chg="mod">
          <ac:chgData name="Roberto Correa Alfaro" userId="ca3930cffbd4951a" providerId="LiveId" clId="{5C686D54-9F4B-5C20-A186-4A1EDBA960F8}" dt="2026-04-28T21:41:23.067" v="3015" actId="20577"/>
          <ac:spMkLst>
            <pc:docMk/>
            <pc:sldMk cId="2751426077" sldId="358"/>
            <ac:spMk id="4" creationId="{05A7C0D2-91C1-9BD3-C11C-7967C3BC5728}"/>
          </ac:spMkLst>
        </pc:spChg>
      </pc:sldChg>
      <pc:sldChg chg="addSp delSp modSp new mod ord">
        <pc:chgData name="Roberto Correa Alfaro" userId="ca3930cffbd4951a" providerId="LiveId" clId="{5C686D54-9F4B-5C20-A186-4A1EDBA960F8}" dt="2026-04-29T09:55:30.716" v="3471" actId="20577"/>
        <pc:sldMkLst>
          <pc:docMk/>
          <pc:sldMk cId="3143783505" sldId="359"/>
        </pc:sldMkLst>
        <pc:spChg chg="mod">
          <ac:chgData name="Roberto Correa Alfaro" userId="ca3930cffbd4951a" providerId="LiveId" clId="{5C686D54-9F4B-5C20-A186-4A1EDBA960F8}" dt="2026-04-29T09:55:30.716" v="3471" actId="20577"/>
          <ac:spMkLst>
            <pc:docMk/>
            <pc:sldMk cId="3143783505" sldId="359"/>
            <ac:spMk id="2" creationId="{88D5D973-E4B6-F73B-49A7-84D72DA5BF3F}"/>
          </ac:spMkLst>
        </pc:spChg>
        <pc:spChg chg="del">
          <ac:chgData name="Roberto Correa Alfaro" userId="ca3930cffbd4951a" providerId="LiveId" clId="{5C686D54-9F4B-5C20-A186-4A1EDBA960F8}" dt="2026-04-29T09:50:13.954" v="3230" actId="1032"/>
          <ac:spMkLst>
            <pc:docMk/>
            <pc:sldMk cId="3143783505" sldId="359"/>
            <ac:spMk id="3" creationId="{1A68012F-4438-5FCB-1407-5A7FDE8862B9}"/>
          </ac:spMkLst>
        </pc:spChg>
        <pc:graphicFrameChg chg="add mod modGraphic">
          <ac:chgData name="Roberto Correa Alfaro" userId="ca3930cffbd4951a" providerId="LiveId" clId="{5C686D54-9F4B-5C20-A186-4A1EDBA960F8}" dt="2026-04-29T09:51:28.804" v="3316" actId="1076"/>
          <ac:graphicFrameMkLst>
            <pc:docMk/>
            <pc:sldMk cId="3143783505" sldId="359"/>
            <ac:graphicFrameMk id="4" creationId="{47DDE1B4-A3D3-523F-19FA-8E658C7E8229}"/>
          </ac:graphicFrameMkLst>
        </pc:graphicFrameChg>
      </pc:sldChg>
      <pc:sldChg chg="modSp new del mod">
        <pc:chgData name="Roberto Correa Alfaro" userId="ca3930cffbd4951a" providerId="LiveId" clId="{5C686D54-9F4B-5C20-A186-4A1EDBA960F8}" dt="2026-04-30T15:19:09.583" v="13589" actId="2696"/>
        <pc:sldMkLst>
          <pc:docMk/>
          <pc:sldMk cId="2861080661" sldId="360"/>
        </pc:sldMkLst>
        <pc:spChg chg="mod">
          <ac:chgData name="Roberto Correa Alfaro" userId="ca3930cffbd4951a" providerId="LiveId" clId="{5C686D54-9F4B-5C20-A186-4A1EDBA960F8}" dt="2026-04-30T09:07:01.115" v="7775" actId="20577"/>
          <ac:spMkLst>
            <pc:docMk/>
            <pc:sldMk cId="2861080661" sldId="360"/>
            <ac:spMk id="2" creationId="{9410E88B-6263-2EC2-DA1E-2639BBAD9334}"/>
          </ac:spMkLst>
        </pc:spChg>
      </pc:sldChg>
      <pc:sldChg chg="addSp delSp modSp add mod">
        <pc:chgData name="Roberto Correa Alfaro" userId="ca3930cffbd4951a" providerId="LiveId" clId="{5C686D54-9F4B-5C20-A186-4A1EDBA960F8}" dt="2026-04-30T09:56:18.774" v="8785" actId="20577"/>
        <pc:sldMkLst>
          <pc:docMk/>
          <pc:sldMk cId="2203116425" sldId="361"/>
        </pc:sldMkLst>
        <pc:spChg chg="add del mod">
          <ac:chgData name="Roberto Correa Alfaro" userId="ca3930cffbd4951a" providerId="LiveId" clId="{5C686D54-9F4B-5C20-A186-4A1EDBA960F8}" dt="2026-04-30T09:37:41.319" v="8487" actId="20577"/>
          <ac:spMkLst>
            <pc:docMk/>
            <pc:sldMk cId="2203116425" sldId="361"/>
            <ac:spMk id="2" creationId="{51D076AB-0925-A08B-9B98-0A1217653AAF}"/>
          </ac:spMkLst>
        </pc:spChg>
        <pc:spChg chg="add mod">
          <ac:chgData name="Roberto Correa Alfaro" userId="ca3930cffbd4951a" providerId="LiveId" clId="{5C686D54-9F4B-5C20-A186-4A1EDBA960F8}" dt="2026-04-30T09:56:18.774" v="8785" actId="20577"/>
          <ac:spMkLst>
            <pc:docMk/>
            <pc:sldMk cId="2203116425" sldId="361"/>
            <ac:spMk id="3" creationId="{A3396D6D-AAEA-6909-38EB-DE29250A7BA2}"/>
          </ac:spMkLst>
        </pc:spChg>
        <pc:spChg chg="mod">
          <ac:chgData name="Roberto Correa Alfaro" userId="ca3930cffbd4951a" providerId="LiveId" clId="{5C686D54-9F4B-5C20-A186-4A1EDBA960F8}" dt="2026-04-30T09:07:41.034" v="7901" actId="20577"/>
          <ac:spMkLst>
            <pc:docMk/>
            <pc:sldMk cId="2203116425" sldId="361"/>
            <ac:spMk id="7" creationId="{5685DBF0-AAEE-C64A-269C-C510DA8969CB}"/>
          </ac:spMkLst>
        </pc:spChg>
        <pc:spChg chg="del mod">
          <ac:chgData name="Roberto Correa Alfaro" userId="ca3930cffbd4951a" providerId="LiveId" clId="{5C686D54-9F4B-5C20-A186-4A1EDBA960F8}" dt="2026-04-30T09:17:00.804" v="7903" actId="478"/>
          <ac:spMkLst>
            <pc:docMk/>
            <pc:sldMk cId="2203116425" sldId="361"/>
            <ac:spMk id="11" creationId="{6A4D1C07-51E2-084B-5A35-1D2D8B9CB3CC}"/>
          </ac:spMkLst>
        </pc:spChg>
      </pc:sldChg>
      <pc:sldChg chg="modSp add mod ord">
        <pc:chgData name="Roberto Correa Alfaro" userId="ca3930cffbd4951a" providerId="LiveId" clId="{5C686D54-9F4B-5C20-A186-4A1EDBA960F8}" dt="2026-04-30T13:47:34.051" v="10027" actId="20577"/>
        <pc:sldMkLst>
          <pc:docMk/>
          <pc:sldMk cId="2534688802" sldId="362"/>
        </pc:sldMkLst>
        <pc:spChg chg="mod">
          <ac:chgData name="Roberto Correa Alfaro" userId="ca3930cffbd4951a" providerId="LiveId" clId="{5C686D54-9F4B-5C20-A186-4A1EDBA960F8}" dt="2026-04-30T13:46:27.077" v="9883" actId="1076"/>
          <ac:spMkLst>
            <pc:docMk/>
            <pc:sldMk cId="2534688802" sldId="362"/>
            <ac:spMk id="7" creationId="{72A01D0D-D206-702E-6F92-5AE8B898F0CB}"/>
          </ac:spMkLst>
        </pc:spChg>
        <pc:spChg chg="mod">
          <ac:chgData name="Roberto Correa Alfaro" userId="ca3930cffbd4951a" providerId="LiveId" clId="{5C686D54-9F4B-5C20-A186-4A1EDBA960F8}" dt="2026-04-30T13:47:34.051" v="10027" actId="20577"/>
          <ac:spMkLst>
            <pc:docMk/>
            <pc:sldMk cId="2534688802" sldId="362"/>
            <ac:spMk id="11" creationId="{2B2BA8EB-3042-4D05-F6BC-577A3D205B18}"/>
          </ac:spMkLst>
        </pc:spChg>
      </pc:sldChg>
      <pc:sldChg chg="new del">
        <pc:chgData name="Roberto Correa Alfaro" userId="ca3930cffbd4951a" providerId="LiveId" clId="{5C686D54-9F4B-5C20-A186-4A1EDBA960F8}" dt="2026-04-30T15:19:07.960" v="13588" actId="2696"/>
        <pc:sldMkLst>
          <pc:docMk/>
          <pc:sldMk cId="2165587226" sldId="363"/>
        </pc:sldMkLst>
      </pc:sldChg>
      <pc:sldChg chg="modSp add mod">
        <pc:chgData name="Roberto Correa Alfaro" userId="ca3930cffbd4951a" providerId="LiveId" clId="{5C686D54-9F4B-5C20-A186-4A1EDBA960F8}" dt="2026-04-30T10:10:21.460" v="8922" actId="20577"/>
        <pc:sldMkLst>
          <pc:docMk/>
          <pc:sldMk cId="2701297356" sldId="364"/>
        </pc:sldMkLst>
        <pc:spChg chg="mod">
          <ac:chgData name="Roberto Correa Alfaro" userId="ca3930cffbd4951a" providerId="LiveId" clId="{5C686D54-9F4B-5C20-A186-4A1EDBA960F8}" dt="2026-04-30T10:10:21.460" v="8922" actId="20577"/>
          <ac:spMkLst>
            <pc:docMk/>
            <pc:sldMk cId="2701297356" sldId="364"/>
            <ac:spMk id="7" creationId="{9CD972AC-EE17-8B57-54F0-4A04007E6F2E}"/>
          </ac:spMkLst>
        </pc:spChg>
      </pc:sldChg>
      <pc:sldChg chg="modSp add mod">
        <pc:chgData name="Roberto Correa Alfaro" userId="ca3930cffbd4951a" providerId="LiveId" clId="{5C686D54-9F4B-5C20-A186-4A1EDBA960F8}" dt="2026-04-30T14:01:38.900" v="10061" actId="114"/>
        <pc:sldMkLst>
          <pc:docMk/>
          <pc:sldMk cId="543606217" sldId="365"/>
        </pc:sldMkLst>
        <pc:spChg chg="mod">
          <ac:chgData name="Roberto Correa Alfaro" userId="ca3930cffbd4951a" providerId="LiveId" clId="{5C686D54-9F4B-5C20-A186-4A1EDBA960F8}" dt="2026-04-30T14:01:38.900" v="10061" actId="114"/>
          <ac:spMkLst>
            <pc:docMk/>
            <pc:sldMk cId="543606217" sldId="365"/>
            <ac:spMk id="11" creationId="{EBC6E8D4-9ECC-1B64-CDBE-A74DC73E3D90}"/>
          </ac:spMkLst>
        </pc:spChg>
      </pc:sldChg>
      <pc:sldChg chg="new del">
        <pc:chgData name="Roberto Correa Alfaro" userId="ca3930cffbd4951a" providerId="LiveId" clId="{5C686D54-9F4B-5C20-A186-4A1EDBA960F8}" dt="2026-04-30T14:00:34.574" v="10030" actId="2696"/>
        <pc:sldMkLst>
          <pc:docMk/>
          <pc:sldMk cId="2311115456" sldId="366"/>
        </pc:sldMkLst>
      </pc:sldChg>
      <pc:sldChg chg="modSp add mod">
        <pc:chgData name="Roberto Correa Alfaro" userId="ca3930cffbd4951a" providerId="LiveId" clId="{5C686D54-9F4B-5C20-A186-4A1EDBA960F8}" dt="2026-04-30T14:25:08.410" v="10862" actId="20577"/>
        <pc:sldMkLst>
          <pc:docMk/>
          <pc:sldMk cId="1626437026" sldId="367"/>
        </pc:sldMkLst>
        <pc:spChg chg="mod">
          <ac:chgData name="Roberto Correa Alfaro" userId="ca3930cffbd4951a" providerId="LiveId" clId="{5C686D54-9F4B-5C20-A186-4A1EDBA960F8}" dt="2026-04-30T14:25:08.410" v="10862" actId="20577"/>
          <ac:spMkLst>
            <pc:docMk/>
            <pc:sldMk cId="1626437026" sldId="367"/>
            <ac:spMk id="11" creationId="{13FB0713-2E09-FD84-99D3-B1DD47DC953A}"/>
          </ac:spMkLst>
        </pc:spChg>
      </pc:sldChg>
      <pc:sldChg chg="modSp add mod">
        <pc:chgData name="Roberto Correa Alfaro" userId="ca3930cffbd4951a" providerId="LiveId" clId="{5C686D54-9F4B-5C20-A186-4A1EDBA960F8}" dt="2026-04-30T14:05:43.523" v="10336" actId="1076"/>
        <pc:sldMkLst>
          <pc:docMk/>
          <pc:sldMk cId="2420256660" sldId="368"/>
        </pc:sldMkLst>
        <pc:spChg chg="mod">
          <ac:chgData name="Roberto Correa Alfaro" userId="ca3930cffbd4951a" providerId="LiveId" clId="{5C686D54-9F4B-5C20-A186-4A1EDBA960F8}" dt="2026-04-30T14:05:43.523" v="10336" actId="1076"/>
          <ac:spMkLst>
            <pc:docMk/>
            <pc:sldMk cId="2420256660" sldId="368"/>
            <ac:spMk id="7" creationId="{F2664970-1963-4A95-3ED4-62FF4C50F58C}"/>
          </ac:spMkLst>
        </pc:spChg>
        <pc:spChg chg="mod">
          <ac:chgData name="Roberto Correa Alfaro" userId="ca3930cffbd4951a" providerId="LiveId" clId="{5C686D54-9F4B-5C20-A186-4A1EDBA960F8}" dt="2026-04-30T14:04:19.612" v="10270" actId="20577"/>
          <ac:spMkLst>
            <pc:docMk/>
            <pc:sldMk cId="2420256660" sldId="368"/>
            <ac:spMk id="11" creationId="{A33D5738-8A12-DC2C-C0EE-7ACB068A6453}"/>
          </ac:spMkLst>
        </pc:spChg>
      </pc:sldChg>
      <pc:sldChg chg="modSp add mod">
        <pc:chgData name="Roberto Correa Alfaro" userId="ca3930cffbd4951a" providerId="LiveId" clId="{5C686D54-9F4B-5C20-A186-4A1EDBA960F8}" dt="2026-04-30T14:48:40.767" v="12360" actId="20577"/>
        <pc:sldMkLst>
          <pc:docMk/>
          <pc:sldMk cId="4051857972" sldId="369"/>
        </pc:sldMkLst>
        <pc:spChg chg="mod">
          <ac:chgData name="Roberto Correa Alfaro" userId="ca3930cffbd4951a" providerId="LiveId" clId="{5C686D54-9F4B-5C20-A186-4A1EDBA960F8}" dt="2026-04-30T14:31:39.879" v="10970" actId="20577"/>
          <ac:spMkLst>
            <pc:docMk/>
            <pc:sldMk cId="4051857972" sldId="369"/>
            <ac:spMk id="7" creationId="{DCC54AD3-DAC5-6A90-0814-2300B5783F6D}"/>
          </ac:spMkLst>
        </pc:spChg>
        <pc:spChg chg="mod">
          <ac:chgData name="Roberto Correa Alfaro" userId="ca3930cffbd4951a" providerId="LiveId" clId="{5C686D54-9F4B-5C20-A186-4A1EDBA960F8}" dt="2026-04-30T14:48:40.767" v="12360" actId="20577"/>
          <ac:spMkLst>
            <pc:docMk/>
            <pc:sldMk cId="4051857972" sldId="369"/>
            <ac:spMk id="11" creationId="{6C17BA72-B24D-8D29-8977-3DD7868D2797}"/>
          </ac:spMkLst>
        </pc:spChg>
      </pc:sldChg>
      <pc:sldChg chg="modSp add mod">
        <pc:chgData name="Roberto Correa Alfaro" userId="ca3930cffbd4951a" providerId="LiveId" clId="{5C686D54-9F4B-5C20-A186-4A1EDBA960F8}" dt="2026-04-30T14:45:26.315" v="12095" actId="20577"/>
        <pc:sldMkLst>
          <pc:docMk/>
          <pc:sldMk cId="1391002208" sldId="370"/>
        </pc:sldMkLst>
        <pc:spChg chg="mod">
          <ac:chgData name="Roberto Correa Alfaro" userId="ca3930cffbd4951a" providerId="LiveId" clId="{5C686D54-9F4B-5C20-A186-4A1EDBA960F8}" dt="2026-04-30T14:40:14.436" v="11528" actId="20577"/>
          <ac:spMkLst>
            <pc:docMk/>
            <pc:sldMk cId="1391002208" sldId="370"/>
            <ac:spMk id="7" creationId="{D4A14A62-20AA-C99A-30CA-0BA6BEDF1369}"/>
          </ac:spMkLst>
        </pc:spChg>
        <pc:spChg chg="mod">
          <ac:chgData name="Roberto Correa Alfaro" userId="ca3930cffbd4951a" providerId="LiveId" clId="{5C686D54-9F4B-5C20-A186-4A1EDBA960F8}" dt="2026-04-30T14:45:26.315" v="12095" actId="20577"/>
          <ac:spMkLst>
            <pc:docMk/>
            <pc:sldMk cId="1391002208" sldId="370"/>
            <ac:spMk id="11" creationId="{7DE26574-03F9-1090-49C4-059C36CD155A}"/>
          </ac:spMkLst>
        </pc:spChg>
      </pc:sldChg>
      <pc:sldChg chg="modSp add mod">
        <pc:chgData name="Roberto Correa Alfaro" userId="ca3930cffbd4951a" providerId="LiveId" clId="{5C686D54-9F4B-5C20-A186-4A1EDBA960F8}" dt="2026-04-30T15:18:40.139" v="13585" actId="20577"/>
        <pc:sldMkLst>
          <pc:docMk/>
          <pc:sldMk cId="1285130025" sldId="371"/>
        </pc:sldMkLst>
        <pc:spChg chg="mod">
          <ac:chgData name="Roberto Correa Alfaro" userId="ca3930cffbd4951a" providerId="LiveId" clId="{5C686D54-9F4B-5C20-A186-4A1EDBA960F8}" dt="2026-04-30T14:49:34.189" v="12465" actId="14100"/>
          <ac:spMkLst>
            <pc:docMk/>
            <pc:sldMk cId="1285130025" sldId="371"/>
            <ac:spMk id="7" creationId="{337764B0-130B-68A6-2353-440EAB56606A}"/>
          </ac:spMkLst>
        </pc:spChg>
        <pc:spChg chg="mod">
          <ac:chgData name="Roberto Correa Alfaro" userId="ca3930cffbd4951a" providerId="LiveId" clId="{5C686D54-9F4B-5C20-A186-4A1EDBA960F8}" dt="2026-04-30T15:18:40.139" v="13585" actId="20577"/>
          <ac:spMkLst>
            <pc:docMk/>
            <pc:sldMk cId="1285130025" sldId="371"/>
            <ac:spMk id="11" creationId="{0307FCEE-08AA-619F-2271-C107855A6718}"/>
          </ac:spMkLst>
        </pc:spChg>
      </pc:sldChg>
      <pc:sldChg chg="new del">
        <pc:chgData name="Roberto Correa Alfaro" userId="ca3930cffbd4951a" providerId="LiveId" clId="{5C686D54-9F4B-5C20-A186-4A1EDBA960F8}" dt="2026-04-30T15:19:06.870" v="13587" actId="2696"/>
        <pc:sldMkLst>
          <pc:docMk/>
          <pc:sldMk cId="2265949981" sldId="372"/>
        </pc:sldMkLst>
      </pc:sldChg>
      <pc:sldChg chg="addSp delSp modSp add mod">
        <pc:chgData name="Roberto Correa Alfaro" userId="ca3930cffbd4951a" providerId="LiveId" clId="{5C686D54-9F4B-5C20-A186-4A1EDBA960F8}" dt="2026-04-30T15:18:59.809" v="13586" actId="478"/>
        <pc:sldMkLst>
          <pc:docMk/>
          <pc:sldMk cId="3207391771" sldId="373"/>
        </pc:sldMkLst>
        <pc:spChg chg="add mod">
          <ac:chgData name="Roberto Correa Alfaro" userId="ca3930cffbd4951a" providerId="LiveId" clId="{5C686D54-9F4B-5C20-A186-4A1EDBA960F8}" dt="2026-04-30T15:11:28.746" v="13210" actId="113"/>
          <ac:spMkLst>
            <pc:docMk/>
            <pc:sldMk cId="3207391771" sldId="373"/>
            <ac:spMk id="3" creationId="{34E2E10A-1CED-36CC-F0ED-04509BE12FE1}"/>
          </ac:spMkLst>
        </pc:spChg>
        <pc:spChg chg="add del mod">
          <ac:chgData name="Roberto Correa Alfaro" userId="ca3930cffbd4951a" providerId="LiveId" clId="{5C686D54-9F4B-5C20-A186-4A1EDBA960F8}" dt="2026-04-30T15:18:59.809" v="13586" actId="478"/>
          <ac:spMkLst>
            <pc:docMk/>
            <pc:sldMk cId="3207391771" sldId="373"/>
            <ac:spMk id="4" creationId="{A1495226-A0D7-A201-D6F8-3A563DBCF4FC}"/>
          </ac:spMkLst>
        </pc:spChg>
        <pc:spChg chg="mod">
          <ac:chgData name="Roberto Correa Alfaro" userId="ca3930cffbd4951a" providerId="LiveId" clId="{5C686D54-9F4B-5C20-A186-4A1EDBA960F8}" dt="2026-04-30T14:52:31.909" v="12718" actId="27636"/>
          <ac:spMkLst>
            <pc:docMk/>
            <pc:sldMk cId="3207391771" sldId="373"/>
            <ac:spMk id="7" creationId="{83F2F13B-2D05-1F8A-6312-CC0B06CD6428}"/>
          </ac:spMkLst>
        </pc:spChg>
        <pc:spChg chg="del mod">
          <ac:chgData name="Roberto Correa Alfaro" userId="ca3930cffbd4951a" providerId="LiveId" clId="{5C686D54-9F4B-5C20-A186-4A1EDBA960F8}" dt="2026-04-30T15:14:26.993" v="13219" actId="478"/>
          <ac:spMkLst>
            <pc:docMk/>
            <pc:sldMk cId="3207391771" sldId="373"/>
            <ac:spMk id="11" creationId="{913299D7-85DD-45D3-4C1F-F932CE150D0F}"/>
          </ac:spMkLst>
        </pc:spChg>
        <pc:picChg chg="add mod">
          <ac:chgData name="Roberto Correa Alfaro" userId="ca3930cffbd4951a" providerId="LiveId" clId="{5C686D54-9F4B-5C20-A186-4A1EDBA960F8}" dt="2026-04-30T14:53:30.055" v="12764" actId="1076"/>
          <ac:picMkLst>
            <pc:docMk/>
            <pc:sldMk cId="3207391771" sldId="373"/>
            <ac:picMk id="2" creationId="{C2D42EF6-A51C-F9FB-C631-A34562C199E2}"/>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401036-660D-034A-A6B3-049745E5334F}" type="doc">
      <dgm:prSet loTypeId="urn:microsoft.com/office/officeart/2009/3/layout/HorizontalOrganizationChart" loCatId="" qsTypeId="urn:microsoft.com/office/officeart/2005/8/quickstyle/simple1" qsCatId="simple" csTypeId="urn:microsoft.com/office/officeart/2005/8/colors/accent6_1" csCatId="accent6" phldr="1"/>
      <dgm:spPr/>
      <dgm:t>
        <a:bodyPr/>
        <a:lstStyle/>
        <a:p>
          <a:endParaRPr lang="es-MX"/>
        </a:p>
      </dgm:t>
    </dgm:pt>
    <dgm:pt modelId="{F0FB77A5-177D-314F-88B9-CE45286CB3C8}">
      <dgm:prSet phldrT="[Texto]" custT="1"/>
      <dgm:spPr/>
      <dgm:t>
        <a:bodyPr/>
        <a:lstStyle/>
        <a:p>
          <a:r>
            <a:rPr lang="es-MX" sz="1600" dirty="0">
              <a:latin typeface="Times New Roman" panose="02020603050405020304" pitchFamily="18" charset="0"/>
              <a:cs typeface="Times New Roman" panose="02020603050405020304" pitchFamily="18" charset="0"/>
            </a:rPr>
            <a:t>Derecho natural</a:t>
          </a:r>
        </a:p>
      </dgm:t>
    </dgm:pt>
    <dgm:pt modelId="{0347C11A-D6DB-DE41-A111-A4069F98AEBA}" type="parTrans" cxnId="{764DC05C-E6F7-AF42-BFBC-A6B5F22CA96B}">
      <dgm:prSet/>
      <dgm:spPr/>
      <dgm:t>
        <a:bodyPr/>
        <a:lstStyle/>
        <a:p>
          <a:endParaRPr lang="es-MX" sz="1600">
            <a:latin typeface="Times New Roman" panose="02020603050405020304" pitchFamily="18" charset="0"/>
            <a:cs typeface="Times New Roman" panose="02020603050405020304" pitchFamily="18" charset="0"/>
          </a:endParaRPr>
        </a:p>
      </dgm:t>
    </dgm:pt>
    <dgm:pt modelId="{1DF25650-6C6E-0548-879A-A20FCADB200B}" type="sibTrans" cxnId="{764DC05C-E6F7-AF42-BFBC-A6B5F22CA96B}">
      <dgm:prSet/>
      <dgm:spPr/>
      <dgm:t>
        <a:bodyPr/>
        <a:lstStyle/>
        <a:p>
          <a:endParaRPr lang="es-MX" sz="1600">
            <a:latin typeface="Times New Roman" panose="02020603050405020304" pitchFamily="18" charset="0"/>
            <a:cs typeface="Times New Roman" panose="02020603050405020304" pitchFamily="18" charset="0"/>
          </a:endParaRPr>
        </a:p>
      </dgm:t>
    </dgm:pt>
    <dgm:pt modelId="{77AED706-02C4-0C40-8560-9ADB449BDE10}">
      <dgm:prSet phldrT="[Texto]" custT="1"/>
      <dgm:spPr/>
      <dgm:t>
        <a:bodyPr/>
        <a:lstStyle/>
        <a:p>
          <a:r>
            <a:rPr lang="es-MX" sz="1600" dirty="0">
              <a:latin typeface="Times New Roman" panose="02020603050405020304" pitchFamily="18" charset="0"/>
              <a:cs typeface="Times New Roman" panose="02020603050405020304" pitchFamily="18" charset="0"/>
            </a:rPr>
            <a:t>Está establecido en la naturaleza humana: </a:t>
          </a:r>
        </a:p>
        <a:p>
          <a:r>
            <a:rPr lang="es-MX" sz="1600" dirty="0">
              <a:latin typeface="Times New Roman" panose="02020603050405020304" pitchFamily="18" charset="0"/>
              <a:cs typeface="Times New Roman" panose="02020603050405020304" pitchFamily="18" charset="0"/>
            </a:rPr>
            <a:t>¿cuál es la naturaleza humana?</a:t>
          </a:r>
        </a:p>
      </dgm:t>
    </dgm:pt>
    <dgm:pt modelId="{144B685F-7C5F-2347-9615-A50CDF71B7EB}" type="parTrans" cxnId="{BB9EC42A-6AF8-4341-9BED-4FF004E1A602}">
      <dgm:prSet/>
      <dgm:spPr/>
      <dgm:t>
        <a:bodyPr/>
        <a:lstStyle/>
        <a:p>
          <a:endParaRPr lang="es-MX" sz="1600">
            <a:latin typeface="Times New Roman" panose="02020603050405020304" pitchFamily="18" charset="0"/>
            <a:cs typeface="Times New Roman" panose="02020603050405020304" pitchFamily="18" charset="0"/>
          </a:endParaRPr>
        </a:p>
      </dgm:t>
    </dgm:pt>
    <dgm:pt modelId="{CA946343-B4A7-A44E-86FF-303035D8C63B}" type="sibTrans" cxnId="{BB9EC42A-6AF8-4341-9BED-4FF004E1A602}">
      <dgm:prSet/>
      <dgm:spPr/>
      <dgm:t>
        <a:bodyPr/>
        <a:lstStyle/>
        <a:p>
          <a:endParaRPr lang="es-MX" sz="1600">
            <a:latin typeface="Times New Roman" panose="02020603050405020304" pitchFamily="18" charset="0"/>
            <a:cs typeface="Times New Roman" panose="02020603050405020304" pitchFamily="18" charset="0"/>
          </a:endParaRPr>
        </a:p>
      </dgm:t>
    </dgm:pt>
    <dgm:pt modelId="{71456792-F7C9-4B47-BD63-ABE5A12DAF2C}">
      <dgm:prSet phldrT="[Texto]" custT="1"/>
      <dgm:spPr/>
      <dgm:t>
        <a:bodyPr/>
        <a:lstStyle/>
        <a:p>
          <a:r>
            <a:rPr lang="es-MX" sz="1600" dirty="0">
              <a:latin typeface="Times New Roman" panose="02020603050405020304" pitchFamily="18" charset="0"/>
              <a:cs typeface="Times New Roman" panose="02020603050405020304" pitchFamily="18" charset="0"/>
            </a:rPr>
            <a:t>Origen divino o metafísico. Supremo legislador. (Se reconoce un orden suprahumano)</a:t>
          </a:r>
        </a:p>
      </dgm:t>
    </dgm:pt>
    <dgm:pt modelId="{1A39F385-0488-B142-82D2-5093D3BAD26A}" type="parTrans" cxnId="{FEBAF5B0-44FC-A744-8313-A161A60B522C}">
      <dgm:prSet/>
      <dgm:spPr/>
      <dgm:t>
        <a:bodyPr/>
        <a:lstStyle/>
        <a:p>
          <a:endParaRPr lang="es-MX" sz="1600">
            <a:latin typeface="Times New Roman" panose="02020603050405020304" pitchFamily="18" charset="0"/>
            <a:cs typeface="Times New Roman" panose="02020603050405020304" pitchFamily="18" charset="0"/>
          </a:endParaRPr>
        </a:p>
      </dgm:t>
    </dgm:pt>
    <dgm:pt modelId="{B16F5EEF-66AA-D04B-8A81-44139B2DE8ED}" type="sibTrans" cxnId="{FEBAF5B0-44FC-A744-8313-A161A60B522C}">
      <dgm:prSet/>
      <dgm:spPr/>
      <dgm:t>
        <a:bodyPr/>
        <a:lstStyle/>
        <a:p>
          <a:endParaRPr lang="es-MX" sz="1600">
            <a:latin typeface="Times New Roman" panose="02020603050405020304" pitchFamily="18" charset="0"/>
            <a:cs typeface="Times New Roman" panose="02020603050405020304" pitchFamily="18" charset="0"/>
          </a:endParaRPr>
        </a:p>
      </dgm:t>
    </dgm:pt>
    <dgm:pt modelId="{AAAF80EE-C18B-2A4C-92A2-52180C12B5C0}">
      <dgm:prSet phldrT="[Texto]" custT="1"/>
      <dgm:spPr/>
      <dgm:t>
        <a:bodyPr/>
        <a:lstStyle/>
        <a:p>
          <a:r>
            <a:rPr lang="es-MX" sz="1600" dirty="0">
              <a:latin typeface="Times New Roman" panose="02020603050405020304" pitchFamily="18" charset="0"/>
              <a:cs typeface="Times New Roman" panose="02020603050405020304" pitchFamily="18" charset="0"/>
            </a:rPr>
            <a:t>Se conoce a través de la razón. ¿Quién lo fija?  </a:t>
          </a:r>
        </a:p>
      </dgm:t>
    </dgm:pt>
    <dgm:pt modelId="{9D5E8942-F566-0E4B-8946-440FC15C39F0}" type="parTrans" cxnId="{F3C03B4B-8D43-3B42-A5B6-C959563586E2}">
      <dgm:prSet/>
      <dgm:spPr/>
      <dgm:t>
        <a:bodyPr/>
        <a:lstStyle/>
        <a:p>
          <a:endParaRPr lang="es-MX" sz="1600">
            <a:latin typeface="Times New Roman" panose="02020603050405020304" pitchFamily="18" charset="0"/>
            <a:cs typeface="Times New Roman" panose="02020603050405020304" pitchFamily="18" charset="0"/>
          </a:endParaRPr>
        </a:p>
      </dgm:t>
    </dgm:pt>
    <dgm:pt modelId="{292EB87B-8A48-9648-A1A7-C860B7C8780B}" type="sibTrans" cxnId="{F3C03B4B-8D43-3B42-A5B6-C959563586E2}">
      <dgm:prSet/>
      <dgm:spPr/>
      <dgm:t>
        <a:bodyPr/>
        <a:lstStyle/>
        <a:p>
          <a:endParaRPr lang="es-MX" sz="1600">
            <a:latin typeface="Times New Roman" panose="02020603050405020304" pitchFamily="18" charset="0"/>
            <a:cs typeface="Times New Roman" panose="02020603050405020304" pitchFamily="18" charset="0"/>
          </a:endParaRPr>
        </a:p>
      </dgm:t>
    </dgm:pt>
    <dgm:pt modelId="{78F35988-66D0-9245-92BB-1192C836DBC9}">
      <dgm:prSet custT="1"/>
      <dgm:spPr/>
      <dgm:t>
        <a:bodyPr/>
        <a:lstStyle/>
        <a:p>
          <a:r>
            <a:rPr lang="es-MX" sz="1600" dirty="0">
              <a:latin typeface="Times New Roman" panose="02020603050405020304" pitchFamily="18" charset="0"/>
              <a:cs typeface="Times New Roman" panose="02020603050405020304" pitchFamily="18" charset="0"/>
            </a:rPr>
            <a:t>Son  anteriores a las sociedades</a:t>
          </a:r>
        </a:p>
      </dgm:t>
    </dgm:pt>
    <dgm:pt modelId="{7F6FAB70-1B8A-B642-8652-2AA4EC886622}" type="parTrans" cxnId="{268309E5-221A-5B4D-9F7D-43217580F66F}">
      <dgm:prSet/>
      <dgm:spPr/>
      <dgm:t>
        <a:bodyPr/>
        <a:lstStyle/>
        <a:p>
          <a:endParaRPr lang="es-MX" sz="1600"/>
        </a:p>
      </dgm:t>
    </dgm:pt>
    <dgm:pt modelId="{D116EA5B-E11F-1E4C-AFE5-901FC3C3AEDC}" type="sibTrans" cxnId="{268309E5-221A-5B4D-9F7D-43217580F66F}">
      <dgm:prSet/>
      <dgm:spPr/>
      <dgm:t>
        <a:bodyPr/>
        <a:lstStyle/>
        <a:p>
          <a:endParaRPr lang="es-MX" sz="1600"/>
        </a:p>
      </dgm:t>
    </dgm:pt>
    <dgm:pt modelId="{9C6CDB27-E425-B74C-A64D-1C8641178C41}" type="pres">
      <dgm:prSet presAssocID="{F8401036-660D-034A-A6B3-049745E5334F}" presName="hierChild1" presStyleCnt="0">
        <dgm:presLayoutVars>
          <dgm:orgChart val="1"/>
          <dgm:chPref val="1"/>
          <dgm:dir/>
          <dgm:animOne val="branch"/>
          <dgm:animLvl val="lvl"/>
          <dgm:resizeHandles/>
        </dgm:presLayoutVars>
      </dgm:prSet>
      <dgm:spPr/>
    </dgm:pt>
    <dgm:pt modelId="{C15DBA3D-19E9-E24B-9D26-B031BE5FAAA3}" type="pres">
      <dgm:prSet presAssocID="{F0FB77A5-177D-314F-88B9-CE45286CB3C8}" presName="hierRoot1" presStyleCnt="0">
        <dgm:presLayoutVars>
          <dgm:hierBranch val="init"/>
        </dgm:presLayoutVars>
      </dgm:prSet>
      <dgm:spPr/>
    </dgm:pt>
    <dgm:pt modelId="{EE6EC2BB-8D7C-9641-AE88-27244E7EEB3E}" type="pres">
      <dgm:prSet presAssocID="{F0FB77A5-177D-314F-88B9-CE45286CB3C8}" presName="rootComposite1" presStyleCnt="0"/>
      <dgm:spPr/>
    </dgm:pt>
    <dgm:pt modelId="{4905F330-1D49-254B-8C53-33A7FFA79937}" type="pres">
      <dgm:prSet presAssocID="{F0FB77A5-177D-314F-88B9-CE45286CB3C8}" presName="rootText1" presStyleLbl="node0" presStyleIdx="0" presStyleCnt="1" custScaleX="34982" custScaleY="59252">
        <dgm:presLayoutVars>
          <dgm:chPref val="3"/>
        </dgm:presLayoutVars>
      </dgm:prSet>
      <dgm:spPr/>
    </dgm:pt>
    <dgm:pt modelId="{5DD2B735-2A0F-1345-9F38-06EBEAA98D0C}" type="pres">
      <dgm:prSet presAssocID="{F0FB77A5-177D-314F-88B9-CE45286CB3C8}" presName="rootConnector1" presStyleLbl="node1" presStyleIdx="0" presStyleCnt="0"/>
      <dgm:spPr/>
    </dgm:pt>
    <dgm:pt modelId="{5644CBAE-82B8-F846-BDD8-E8B997B65CE7}" type="pres">
      <dgm:prSet presAssocID="{F0FB77A5-177D-314F-88B9-CE45286CB3C8}" presName="hierChild2" presStyleCnt="0"/>
      <dgm:spPr/>
    </dgm:pt>
    <dgm:pt modelId="{B770C3D4-084D-814F-90E9-9C38AE4DC448}" type="pres">
      <dgm:prSet presAssocID="{144B685F-7C5F-2347-9615-A50CDF71B7EB}" presName="Name64" presStyleLbl="parChTrans1D2" presStyleIdx="0" presStyleCnt="4"/>
      <dgm:spPr/>
    </dgm:pt>
    <dgm:pt modelId="{2262C541-23E0-EA45-AFD6-51893685C69D}" type="pres">
      <dgm:prSet presAssocID="{77AED706-02C4-0C40-8560-9ADB449BDE10}" presName="hierRoot2" presStyleCnt="0">
        <dgm:presLayoutVars>
          <dgm:hierBranch val="init"/>
        </dgm:presLayoutVars>
      </dgm:prSet>
      <dgm:spPr/>
    </dgm:pt>
    <dgm:pt modelId="{78473446-A525-5842-A171-24E941F9EBDE}" type="pres">
      <dgm:prSet presAssocID="{77AED706-02C4-0C40-8560-9ADB449BDE10}" presName="rootComposite" presStyleCnt="0"/>
      <dgm:spPr/>
    </dgm:pt>
    <dgm:pt modelId="{BC5FFA68-9013-724F-8040-EB74808C9BBF}" type="pres">
      <dgm:prSet presAssocID="{77AED706-02C4-0C40-8560-9ADB449BDE10}" presName="rootText" presStyleLbl="node2" presStyleIdx="0" presStyleCnt="4" custScaleX="71896" custScaleY="53924">
        <dgm:presLayoutVars>
          <dgm:chPref val="3"/>
        </dgm:presLayoutVars>
      </dgm:prSet>
      <dgm:spPr/>
    </dgm:pt>
    <dgm:pt modelId="{26DBDB98-CA01-4249-8103-D5A6C972BD20}" type="pres">
      <dgm:prSet presAssocID="{77AED706-02C4-0C40-8560-9ADB449BDE10}" presName="rootConnector" presStyleLbl="node2" presStyleIdx="0" presStyleCnt="4"/>
      <dgm:spPr/>
    </dgm:pt>
    <dgm:pt modelId="{837577DD-8CB5-6F4F-88DE-4297CA2802EB}" type="pres">
      <dgm:prSet presAssocID="{77AED706-02C4-0C40-8560-9ADB449BDE10}" presName="hierChild4" presStyleCnt="0"/>
      <dgm:spPr/>
    </dgm:pt>
    <dgm:pt modelId="{1E1A5391-2BC4-FD40-8700-A86FC12489DF}" type="pres">
      <dgm:prSet presAssocID="{77AED706-02C4-0C40-8560-9ADB449BDE10}" presName="hierChild5" presStyleCnt="0"/>
      <dgm:spPr/>
    </dgm:pt>
    <dgm:pt modelId="{93259433-EE5C-684C-A0D6-CF8858F8FB00}" type="pres">
      <dgm:prSet presAssocID="{1A39F385-0488-B142-82D2-5093D3BAD26A}" presName="Name64" presStyleLbl="parChTrans1D2" presStyleIdx="1" presStyleCnt="4"/>
      <dgm:spPr/>
    </dgm:pt>
    <dgm:pt modelId="{DA5A0812-0F5B-BA42-88F1-685036A88749}" type="pres">
      <dgm:prSet presAssocID="{71456792-F7C9-4B47-BD63-ABE5A12DAF2C}" presName="hierRoot2" presStyleCnt="0">
        <dgm:presLayoutVars>
          <dgm:hierBranch val="init"/>
        </dgm:presLayoutVars>
      </dgm:prSet>
      <dgm:spPr/>
    </dgm:pt>
    <dgm:pt modelId="{9F4CF5F2-9F18-8D47-B769-96505634E5B2}" type="pres">
      <dgm:prSet presAssocID="{71456792-F7C9-4B47-BD63-ABE5A12DAF2C}" presName="rootComposite" presStyleCnt="0"/>
      <dgm:spPr/>
    </dgm:pt>
    <dgm:pt modelId="{0C859904-B65E-AB4E-A3B9-E1A855E6FB76}" type="pres">
      <dgm:prSet presAssocID="{71456792-F7C9-4B47-BD63-ABE5A12DAF2C}" presName="rootText" presStyleLbl="node2" presStyleIdx="1" presStyleCnt="4" custScaleX="50384" custScaleY="47075">
        <dgm:presLayoutVars>
          <dgm:chPref val="3"/>
        </dgm:presLayoutVars>
      </dgm:prSet>
      <dgm:spPr/>
    </dgm:pt>
    <dgm:pt modelId="{83D6955E-4FA1-4E40-B562-4C63F2A196FD}" type="pres">
      <dgm:prSet presAssocID="{71456792-F7C9-4B47-BD63-ABE5A12DAF2C}" presName="rootConnector" presStyleLbl="node2" presStyleIdx="1" presStyleCnt="4"/>
      <dgm:spPr/>
    </dgm:pt>
    <dgm:pt modelId="{2ACCB8A7-4C0A-0342-A2ED-342CCD442278}" type="pres">
      <dgm:prSet presAssocID="{71456792-F7C9-4B47-BD63-ABE5A12DAF2C}" presName="hierChild4" presStyleCnt="0"/>
      <dgm:spPr/>
    </dgm:pt>
    <dgm:pt modelId="{7734448E-D43D-BA4A-8FF8-02ED0F504D58}" type="pres">
      <dgm:prSet presAssocID="{71456792-F7C9-4B47-BD63-ABE5A12DAF2C}" presName="hierChild5" presStyleCnt="0"/>
      <dgm:spPr/>
    </dgm:pt>
    <dgm:pt modelId="{2F906FB2-A23B-FC46-9184-90CE44B70D1C}" type="pres">
      <dgm:prSet presAssocID="{9D5E8942-F566-0E4B-8946-440FC15C39F0}" presName="Name64" presStyleLbl="parChTrans1D2" presStyleIdx="2" presStyleCnt="4"/>
      <dgm:spPr/>
    </dgm:pt>
    <dgm:pt modelId="{EC68313A-5D36-8D40-8A83-F5EAFCB9E9BB}" type="pres">
      <dgm:prSet presAssocID="{AAAF80EE-C18B-2A4C-92A2-52180C12B5C0}" presName="hierRoot2" presStyleCnt="0">
        <dgm:presLayoutVars>
          <dgm:hierBranch val="init"/>
        </dgm:presLayoutVars>
      </dgm:prSet>
      <dgm:spPr/>
    </dgm:pt>
    <dgm:pt modelId="{4DDB4277-8E6A-4341-8F14-851C5CECC780}" type="pres">
      <dgm:prSet presAssocID="{AAAF80EE-C18B-2A4C-92A2-52180C12B5C0}" presName="rootComposite" presStyleCnt="0"/>
      <dgm:spPr/>
    </dgm:pt>
    <dgm:pt modelId="{4B592002-60B9-9E42-B8B9-EF0CEC4ED24E}" type="pres">
      <dgm:prSet presAssocID="{AAAF80EE-C18B-2A4C-92A2-52180C12B5C0}" presName="rootText" presStyleLbl="node2" presStyleIdx="2" presStyleCnt="4" custScaleX="65394" custScaleY="47560">
        <dgm:presLayoutVars>
          <dgm:chPref val="3"/>
        </dgm:presLayoutVars>
      </dgm:prSet>
      <dgm:spPr/>
    </dgm:pt>
    <dgm:pt modelId="{A57DE5AE-7DCA-AC45-A563-F8A8BADFF5EA}" type="pres">
      <dgm:prSet presAssocID="{AAAF80EE-C18B-2A4C-92A2-52180C12B5C0}" presName="rootConnector" presStyleLbl="node2" presStyleIdx="2" presStyleCnt="4"/>
      <dgm:spPr/>
    </dgm:pt>
    <dgm:pt modelId="{05C78DFC-0C0A-294D-9635-9343D60D5172}" type="pres">
      <dgm:prSet presAssocID="{AAAF80EE-C18B-2A4C-92A2-52180C12B5C0}" presName="hierChild4" presStyleCnt="0"/>
      <dgm:spPr/>
    </dgm:pt>
    <dgm:pt modelId="{13A5D2AD-8780-C345-B02B-D6DCA76E66A1}" type="pres">
      <dgm:prSet presAssocID="{AAAF80EE-C18B-2A4C-92A2-52180C12B5C0}" presName="hierChild5" presStyleCnt="0"/>
      <dgm:spPr/>
    </dgm:pt>
    <dgm:pt modelId="{8BE43071-7FB3-1E44-8DD3-5429AA5FC9D5}" type="pres">
      <dgm:prSet presAssocID="{7F6FAB70-1B8A-B642-8652-2AA4EC886622}" presName="Name64" presStyleLbl="parChTrans1D2" presStyleIdx="3" presStyleCnt="4"/>
      <dgm:spPr/>
    </dgm:pt>
    <dgm:pt modelId="{F7F2E0FF-E1A6-5743-93C7-8ABF55BE305F}" type="pres">
      <dgm:prSet presAssocID="{78F35988-66D0-9245-92BB-1192C836DBC9}" presName="hierRoot2" presStyleCnt="0">
        <dgm:presLayoutVars>
          <dgm:hierBranch val="init"/>
        </dgm:presLayoutVars>
      </dgm:prSet>
      <dgm:spPr/>
    </dgm:pt>
    <dgm:pt modelId="{8E144336-1A36-F34F-8004-0969A40D73A8}" type="pres">
      <dgm:prSet presAssocID="{78F35988-66D0-9245-92BB-1192C836DBC9}" presName="rootComposite" presStyleCnt="0"/>
      <dgm:spPr/>
    </dgm:pt>
    <dgm:pt modelId="{575A139D-E3B8-2F42-93AB-A4A3022C166A}" type="pres">
      <dgm:prSet presAssocID="{78F35988-66D0-9245-92BB-1192C836DBC9}" presName="rootText" presStyleLbl="node2" presStyleIdx="3" presStyleCnt="4" custScaleX="65335" custScaleY="35563">
        <dgm:presLayoutVars>
          <dgm:chPref val="3"/>
        </dgm:presLayoutVars>
      </dgm:prSet>
      <dgm:spPr/>
    </dgm:pt>
    <dgm:pt modelId="{24ECDB43-154B-AE4B-9D95-EC0372E77AB2}" type="pres">
      <dgm:prSet presAssocID="{78F35988-66D0-9245-92BB-1192C836DBC9}" presName="rootConnector" presStyleLbl="node2" presStyleIdx="3" presStyleCnt="4"/>
      <dgm:spPr/>
    </dgm:pt>
    <dgm:pt modelId="{EC4D5446-FC2F-7F49-8971-05566E0BB3B1}" type="pres">
      <dgm:prSet presAssocID="{78F35988-66D0-9245-92BB-1192C836DBC9}" presName="hierChild4" presStyleCnt="0"/>
      <dgm:spPr/>
    </dgm:pt>
    <dgm:pt modelId="{DF53D5F4-7465-A74C-BDBB-2E76FD011F35}" type="pres">
      <dgm:prSet presAssocID="{78F35988-66D0-9245-92BB-1192C836DBC9}" presName="hierChild5" presStyleCnt="0"/>
      <dgm:spPr/>
    </dgm:pt>
    <dgm:pt modelId="{020F7102-EB79-AC42-8EDA-16BBB28586AB}" type="pres">
      <dgm:prSet presAssocID="{F0FB77A5-177D-314F-88B9-CE45286CB3C8}" presName="hierChild3" presStyleCnt="0"/>
      <dgm:spPr/>
    </dgm:pt>
  </dgm:ptLst>
  <dgm:cxnLst>
    <dgm:cxn modelId="{7353A01E-E597-7247-98A2-1B1D50ABFF97}" type="presOf" srcId="{71456792-F7C9-4B47-BD63-ABE5A12DAF2C}" destId="{83D6955E-4FA1-4E40-B562-4C63F2A196FD}" srcOrd="1" destOrd="0" presId="urn:microsoft.com/office/officeart/2009/3/layout/HorizontalOrganizationChart"/>
    <dgm:cxn modelId="{BB9EC42A-6AF8-4341-9BED-4FF004E1A602}" srcId="{F0FB77A5-177D-314F-88B9-CE45286CB3C8}" destId="{77AED706-02C4-0C40-8560-9ADB449BDE10}" srcOrd="0" destOrd="0" parTransId="{144B685F-7C5F-2347-9615-A50CDF71B7EB}" sibTransId="{CA946343-B4A7-A44E-86FF-303035D8C63B}"/>
    <dgm:cxn modelId="{F3C03B4B-8D43-3B42-A5B6-C959563586E2}" srcId="{F0FB77A5-177D-314F-88B9-CE45286CB3C8}" destId="{AAAF80EE-C18B-2A4C-92A2-52180C12B5C0}" srcOrd="2" destOrd="0" parTransId="{9D5E8942-F566-0E4B-8946-440FC15C39F0}" sibTransId="{292EB87B-8A48-9648-A1A7-C860B7C8780B}"/>
    <dgm:cxn modelId="{0CFDDE4C-4B64-7446-98B6-C7CE98F76A57}" type="presOf" srcId="{71456792-F7C9-4B47-BD63-ABE5A12DAF2C}" destId="{0C859904-B65E-AB4E-A3B9-E1A855E6FB76}" srcOrd="0" destOrd="0" presId="urn:microsoft.com/office/officeart/2009/3/layout/HorizontalOrganizationChart"/>
    <dgm:cxn modelId="{764DC05C-E6F7-AF42-BFBC-A6B5F22CA96B}" srcId="{F8401036-660D-034A-A6B3-049745E5334F}" destId="{F0FB77A5-177D-314F-88B9-CE45286CB3C8}" srcOrd="0" destOrd="0" parTransId="{0347C11A-D6DB-DE41-A111-A4069F98AEBA}" sibTransId="{1DF25650-6C6E-0548-879A-A20FCADB200B}"/>
    <dgm:cxn modelId="{40D9DD62-E25D-BB4C-B5FC-9CD9A619D0AF}" type="presOf" srcId="{7F6FAB70-1B8A-B642-8652-2AA4EC886622}" destId="{8BE43071-7FB3-1E44-8DD3-5429AA5FC9D5}" srcOrd="0" destOrd="0" presId="urn:microsoft.com/office/officeart/2009/3/layout/HorizontalOrganizationChart"/>
    <dgm:cxn modelId="{5ED91A6D-CF26-4744-8BB4-5DD9AAFFD8CB}" type="presOf" srcId="{78F35988-66D0-9245-92BB-1192C836DBC9}" destId="{575A139D-E3B8-2F42-93AB-A4A3022C166A}" srcOrd="0" destOrd="0" presId="urn:microsoft.com/office/officeart/2009/3/layout/HorizontalOrganizationChart"/>
    <dgm:cxn modelId="{FF7D417B-2653-984F-B42F-10EDD0F26B73}" type="presOf" srcId="{F0FB77A5-177D-314F-88B9-CE45286CB3C8}" destId="{4905F330-1D49-254B-8C53-33A7FFA79937}" srcOrd="0" destOrd="0" presId="urn:microsoft.com/office/officeart/2009/3/layout/HorizontalOrganizationChart"/>
    <dgm:cxn modelId="{5BEEEE8F-98B3-F440-9AB4-FC1435AE1468}" type="presOf" srcId="{F0FB77A5-177D-314F-88B9-CE45286CB3C8}" destId="{5DD2B735-2A0F-1345-9F38-06EBEAA98D0C}" srcOrd="1" destOrd="0" presId="urn:microsoft.com/office/officeart/2009/3/layout/HorizontalOrganizationChart"/>
    <dgm:cxn modelId="{B3E7B195-4D9D-724A-9B98-7B9565DA2BEA}" type="presOf" srcId="{144B685F-7C5F-2347-9615-A50CDF71B7EB}" destId="{B770C3D4-084D-814F-90E9-9C38AE4DC448}" srcOrd="0" destOrd="0" presId="urn:microsoft.com/office/officeart/2009/3/layout/HorizontalOrganizationChart"/>
    <dgm:cxn modelId="{D5437CA0-F910-A340-B486-B60D6E576F63}" type="presOf" srcId="{78F35988-66D0-9245-92BB-1192C836DBC9}" destId="{24ECDB43-154B-AE4B-9D95-EC0372E77AB2}" srcOrd="1" destOrd="0" presId="urn:microsoft.com/office/officeart/2009/3/layout/HorizontalOrganizationChart"/>
    <dgm:cxn modelId="{FEBAF5B0-44FC-A744-8313-A161A60B522C}" srcId="{F0FB77A5-177D-314F-88B9-CE45286CB3C8}" destId="{71456792-F7C9-4B47-BD63-ABE5A12DAF2C}" srcOrd="1" destOrd="0" parTransId="{1A39F385-0488-B142-82D2-5093D3BAD26A}" sibTransId="{B16F5EEF-66AA-D04B-8A81-44139B2DE8ED}"/>
    <dgm:cxn modelId="{50B0E0BA-AD07-5E4F-9FAF-C6E977AC10BA}" type="presOf" srcId="{9D5E8942-F566-0E4B-8946-440FC15C39F0}" destId="{2F906FB2-A23B-FC46-9184-90CE44B70D1C}" srcOrd="0" destOrd="0" presId="urn:microsoft.com/office/officeart/2009/3/layout/HorizontalOrganizationChart"/>
    <dgm:cxn modelId="{94F4CFBD-A962-7249-8489-DB8B5F59AE74}" type="presOf" srcId="{77AED706-02C4-0C40-8560-9ADB449BDE10}" destId="{26DBDB98-CA01-4249-8103-D5A6C972BD20}" srcOrd="1" destOrd="0" presId="urn:microsoft.com/office/officeart/2009/3/layout/HorizontalOrganizationChart"/>
    <dgm:cxn modelId="{175436D1-5B14-D44F-8C2F-B8E36DD8753B}" type="presOf" srcId="{AAAF80EE-C18B-2A4C-92A2-52180C12B5C0}" destId="{4B592002-60B9-9E42-B8B9-EF0CEC4ED24E}" srcOrd="0" destOrd="0" presId="urn:microsoft.com/office/officeart/2009/3/layout/HorizontalOrganizationChart"/>
    <dgm:cxn modelId="{0F14D8D7-5FE1-D545-84B2-4AC128FDCF93}" type="presOf" srcId="{F8401036-660D-034A-A6B3-049745E5334F}" destId="{9C6CDB27-E425-B74C-A64D-1C8641178C41}" srcOrd="0" destOrd="0" presId="urn:microsoft.com/office/officeart/2009/3/layout/HorizontalOrganizationChart"/>
    <dgm:cxn modelId="{268309E5-221A-5B4D-9F7D-43217580F66F}" srcId="{F0FB77A5-177D-314F-88B9-CE45286CB3C8}" destId="{78F35988-66D0-9245-92BB-1192C836DBC9}" srcOrd="3" destOrd="0" parTransId="{7F6FAB70-1B8A-B642-8652-2AA4EC886622}" sibTransId="{D116EA5B-E11F-1E4C-AFE5-901FC3C3AEDC}"/>
    <dgm:cxn modelId="{F0ACB1E8-AA43-414C-BC76-EDBD12F704B1}" type="presOf" srcId="{AAAF80EE-C18B-2A4C-92A2-52180C12B5C0}" destId="{A57DE5AE-7DCA-AC45-A563-F8A8BADFF5EA}" srcOrd="1" destOrd="0" presId="urn:microsoft.com/office/officeart/2009/3/layout/HorizontalOrganizationChart"/>
    <dgm:cxn modelId="{934B25F4-CE69-4748-B926-3422A8925B19}" type="presOf" srcId="{77AED706-02C4-0C40-8560-9ADB449BDE10}" destId="{BC5FFA68-9013-724F-8040-EB74808C9BBF}" srcOrd="0" destOrd="0" presId="urn:microsoft.com/office/officeart/2009/3/layout/HorizontalOrganizationChart"/>
    <dgm:cxn modelId="{4C78F7F4-9112-B646-A42B-05BF80B5A7EC}" type="presOf" srcId="{1A39F385-0488-B142-82D2-5093D3BAD26A}" destId="{93259433-EE5C-684C-A0D6-CF8858F8FB00}" srcOrd="0" destOrd="0" presId="urn:microsoft.com/office/officeart/2009/3/layout/HorizontalOrganizationChart"/>
    <dgm:cxn modelId="{EAD6E3A9-2E1C-BA4D-B5F1-3AC0C07F0F70}" type="presParOf" srcId="{9C6CDB27-E425-B74C-A64D-1C8641178C41}" destId="{C15DBA3D-19E9-E24B-9D26-B031BE5FAAA3}" srcOrd="0" destOrd="0" presId="urn:microsoft.com/office/officeart/2009/3/layout/HorizontalOrganizationChart"/>
    <dgm:cxn modelId="{1C4B370E-A26C-7447-A14A-BFEC695FDB31}" type="presParOf" srcId="{C15DBA3D-19E9-E24B-9D26-B031BE5FAAA3}" destId="{EE6EC2BB-8D7C-9641-AE88-27244E7EEB3E}" srcOrd="0" destOrd="0" presId="urn:microsoft.com/office/officeart/2009/3/layout/HorizontalOrganizationChart"/>
    <dgm:cxn modelId="{333A7DCC-C14F-434F-A68B-62D8F3D62D84}" type="presParOf" srcId="{EE6EC2BB-8D7C-9641-AE88-27244E7EEB3E}" destId="{4905F330-1D49-254B-8C53-33A7FFA79937}" srcOrd="0" destOrd="0" presId="urn:microsoft.com/office/officeart/2009/3/layout/HorizontalOrganizationChart"/>
    <dgm:cxn modelId="{03F161CF-B073-AE4C-A914-B550808B4FB7}" type="presParOf" srcId="{EE6EC2BB-8D7C-9641-AE88-27244E7EEB3E}" destId="{5DD2B735-2A0F-1345-9F38-06EBEAA98D0C}" srcOrd="1" destOrd="0" presId="urn:microsoft.com/office/officeart/2009/3/layout/HorizontalOrganizationChart"/>
    <dgm:cxn modelId="{1EA3A3A6-46D0-5841-848A-33B7AE8B4C03}" type="presParOf" srcId="{C15DBA3D-19E9-E24B-9D26-B031BE5FAAA3}" destId="{5644CBAE-82B8-F846-BDD8-E8B997B65CE7}" srcOrd="1" destOrd="0" presId="urn:microsoft.com/office/officeart/2009/3/layout/HorizontalOrganizationChart"/>
    <dgm:cxn modelId="{FA76AC88-1BE9-FC49-A8B1-DDDD1BD66506}" type="presParOf" srcId="{5644CBAE-82B8-F846-BDD8-E8B997B65CE7}" destId="{B770C3D4-084D-814F-90E9-9C38AE4DC448}" srcOrd="0" destOrd="0" presId="urn:microsoft.com/office/officeart/2009/3/layout/HorizontalOrganizationChart"/>
    <dgm:cxn modelId="{35B063CE-26A1-7C46-A2D8-F11E5A26C648}" type="presParOf" srcId="{5644CBAE-82B8-F846-BDD8-E8B997B65CE7}" destId="{2262C541-23E0-EA45-AFD6-51893685C69D}" srcOrd="1" destOrd="0" presId="urn:microsoft.com/office/officeart/2009/3/layout/HorizontalOrganizationChart"/>
    <dgm:cxn modelId="{0F2E3BF8-4C42-8B45-9A67-AAA61F3C1582}" type="presParOf" srcId="{2262C541-23E0-EA45-AFD6-51893685C69D}" destId="{78473446-A525-5842-A171-24E941F9EBDE}" srcOrd="0" destOrd="0" presId="urn:microsoft.com/office/officeart/2009/3/layout/HorizontalOrganizationChart"/>
    <dgm:cxn modelId="{CB4C5392-1BCF-184F-A3FE-222975789AF0}" type="presParOf" srcId="{78473446-A525-5842-A171-24E941F9EBDE}" destId="{BC5FFA68-9013-724F-8040-EB74808C9BBF}" srcOrd="0" destOrd="0" presId="urn:microsoft.com/office/officeart/2009/3/layout/HorizontalOrganizationChart"/>
    <dgm:cxn modelId="{E352EEE7-FD98-444D-8F26-C5F3B2A32656}" type="presParOf" srcId="{78473446-A525-5842-A171-24E941F9EBDE}" destId="{26DBDB98-CA01-4249-8103-D5A6C972BD20}" srcOrd="1" destOrd="0" presId="urn:microsoft.com/office/officeart/2009/3/layout/HorizontalOrganizationChart"/>
    <dgm:cxn modelId="{078718C1-412D-884E-9002-160137DDD8D0}" type="presParOf" srcId="{2262C541-23E0-EA45-AFD6-51893685C69D}" destId="{837577DD-8CB5-6F4F-88DE-4297CA2802EB}" srcOrd="1" destOrd="0" presId="urn:microsoft.com/office/officeart/2009/3/layout/HorizontalOrganizationChart"/>
    <dgm:cxn modelId="{B91C3B8B-E8C0-BB42-8814-C2B954D22E43}" type="presParOf" srcId="{2262C541-23E0-EA45-AFD6-51893685C69D}" destId="{1E1A5391-2BC4-FD40-8700-A86FC12489DF}" srcOrd="2" destOrd="0" presId="urn:microsoft.com/office/officeart/2009/3/layout/HorizontalOrganizationChart"/>
    <dgm:cxn modelId="{F107FBC9-5EB0-8A4E-A3DD-34E8924ABB44}" type="presParOf" srcId="{5644CBAE-82B8-F846-BDD8-E8B997B65CE7}" destId="{93259433-EE5C-684C-A0D6-CF8858F8FB00}" srcOrd="2" destOrd="0" presId="urn:microsoft.com/office/officeart/2009/3/layout/HorizontalOrganizationChart"/>
    <dgm:cxn modelId="{1EAE7D48-1BFD-2141-8CB0-64237B1B671C}" type="presParOf" srcId="{5644CBAE-82B8-F846-BDD8-E8B997B65CE7}" destId="{DA5A0812-0F5B-BA42-88F1-685036A88749}" srcOrd="3" destOrd="0" presId="urn:microsoft.com/office/officeart/2009/3/layout/HorizontalOrganizationChart"/>
    <dgm:cxn modelId="{B50B1D62-78D5-F546-8C64-FE8E7CD06A10}" type="presParOf" srcId="{DA5A0812-0F5B-BA42-88F1-685036A88749}" destId="{9F4CF5F2-9F18-8D47-B769-96505634E5B2}" srcOrd="0" destOrd="0" presId="urn:microsoft.com/office/officeart/2009/3/layout/HorizontalOrganizationChart"/>
    <dgm:cxn modelId="{CF562446-5655-6247-831F-8B74C47F71DA}" type="presParOf" srcId="{9F4CF5F2-9F18-8D47-B769-96505634E5B2}" destId="{0C859904-B65E-AB4E-A3B9-E1A855E6FB76}" srcOrd="0" destOrd="0" presId="urn:microsoft.com/office/officeart/2009/3/layout/HorizontalOrganizationChart"/>
    <dgm:cxn modelId="{3D7D2F1D-0EA3-AE47-9EA1-3EE44B999536}" type="presParOf" srcId="{9F4CF5F2-9F18-8D47-B769-96505634E5B2}" destId="{83D6955E-4FA1-4E40-B562-4C63F2A196FD}" srcOrd="1" destOrd="0" presId="urn:microsoft.com/office/officeart/2009/3/layout/HorizontalOrganizationChart"/>
    <dgm:cxn modelId="{96F5280E-9FE7-0142-854B-2E02756D1D6E}" type="presParOf" srcId="{DA5A0812-0F5B-BA42-88F1-685036A88749}" destId="{2ACCB8A7-4C0A-0342-A2ED-342CCD442278}" srcOrd="1" destOrd="0" presId="urn:microsoft.com/office/officeart/2009/3/layout/HorizontalOrganizationChart"/>
    <dgm:cxn modelId="{BA58C801-F4EC-B241-AED6-2FF04B7AAD2C}" type="presParOf" srcId="{DA5A0812-0F5B-BA42-88F1-685036A88749}" destId="{7734448E-D43D-BA4A-8FF8-02ED0F504D58}" srcOrd="2" destOrd="0" presId="urn:microsoft.com/office/officeart/2009/3/layout/HorizontalOrganizationChart"/>
    <dgm:cxn modelId="{B07D59A8-B1FE-1B4D-9536-9EB6EDEB14E5}" type="presParOf" srcId="{5644CBAE-82B8-F846-BDD8-E8B997B65CE7}" destId="{2F906FB2-A23B-FC46-9184-90CE44B70D1C}" srcOrd="4" destOrd="0" presId="urn:microsoft.com/office/officeart/2009/3/layout/HorizontalOrganizationChart"/>
    <dgm:cxn modelId="{871615AC-E4FF-9D4C-BB06-69123A561C78}" type="presParOf" srcId="{5644CBAE-82B8-F846-BDD8-E8B997B65CE7}" destId="{EC68313A-5D36-8D40-8A83-F5EAFCB9E9BB}" srcOrd="5" destOrd="0" presId="urn:microsoft.com/office/officeart/2009/3/layout/HorizontalOrganizationChart"/>
    <dgm:cxn modelId="{580CA1B6-9FF9-A24B-BDEE-A4D927C8381B}" type="presParOf" srcId="{EC68313A-5D36-8D40-8A83-F5EAFCB9E9BB}" destId="{4DDB4277-8E6A-4341-8F14-851C5CECC780}" srcOrd="0" destOrd="0" presId="urn:microsoft.com/office/officeart/2009/3/layout/HorizontalOrganizationChart"/>
    <dgm:cxn modelId="{C2235119-C9A8-9F45-A7E3-135116D70E85}" type="presParOf" srcId="{4DDB4277-8E6A-4341-8F14-851C5CECC780}" destId="{4B592002-60B9-9E42-B8B9-EF0CEC4ED24E}" srcOrd="0" destOrd="0" presId="urn:microsoft.com/office/officeart/2009/3/layout/HorizontalOrganizationChart"/>
    <dgm:cxn modelId="{6003F5A5-D710-DA43-8B28-6CCBA6451E00}" type="presParOf" srcId="{4DDB4277-8E6A-4341-8F14-851C5CECC780}" destId="{A57DE5AE-7DCA-AC45-A563-F8A8BADFF5EA}" srcOrd="1" destOrd="0" presId="urn:microsoft.com/office/officeart/2009/3/layout/HorizontalOrganizationChart"/>
    <dgm:cxn modelId="{F0C76259-24D2-F144-859E-71A39A90A32A}" type="presParOf" srcId="{EC68313A-5D36-8D40-8A83-F5EAFCB9E9BB}" destId="{05C78DFC-0C0A-294D-9635-9343D60D5172}" srcOrd="1" destOrd="0" presId="urn:microsoft.com/office/officeart/2009/3/layout/HorizontalOrganizationChart"/>
    <dgm:cxn modelId="{590FC9E7-E98B-9841-A8A1-2D6865FF6175}" type="presParOf" srcId="{EC68313A-5D36-8D40-8A83-F5EAFCB9E9BB}" destId="{13A5D2AD-8780-C345-B02B-D6DCA76E66A1}" srcOrd="2" destOrd="0" presId="urn:microsoft.com/office/officeart/2009/3/layout/HorizontalOrganizationChart"/>
    <dgm:cxn modelId="{80DA440C-FF5F-0E46-8F4A-119EA5815946}" type="presParOf" srcId="{5644CBAE-82B8-F846-BDD8-E8B997B65CE7}" destId="{8BE43071-7FB3-1E44-8DD3-5429AA5FC9D5}" srcOrd="6" destOrd="0" presId="urn:microsoft.com/office/officeart/2009/3/layout/HorizontalOrganizationChart"/>
    <dgm:cxn modelId="{22519808-8536-E94E-8942-9EECDAD5E9AE}" type="presParOf" srcId="{5644CBAE-82B8-F846-BDD8-E8B997B65CE7}" destId="{F7F2E0FF-E1A6-5743-93C7-8ABF55BE305F}" srcOrd="7" destOrd="0" presId="urn:microsoft.com/office/officeart/2009/3/layout/HorizontalOrganizationChart"/>
    <dgm:cxn modelId="{79E1819E-CC0E-AA43-B265-F57B62986283}" type="presParOf" srcId="{F7F2E0FF-E1A6-5743-93C7-8ABF55BE305F}" destId="{8E144336-1A36-F34F-8004-0969A40D73A8}" srcOrd="0" destOrd="0" presId="urn:microsoft.com/office/officeart/2009/3/layout/HorizontalOrganizationChart"/>
    <dgm:cxn modelId="{C77A4742-4314-8B43-BAE6-5FEBCEF3F7D3}" type="presParOf" srcId="{8E144336-1A36-F34F-8004-0969A40D73A8}" destId="{575A139D-E3B8-2F42-93AB-A4A3022C166A}" srcOrd="0" destOrd="0" presId="urn:microsoft.com/office/officeart/2009/3/layout/HorizontalOrganizationChart"/>
    <dgm:cxn modelId="{04BFDBDB-D4C9-2A40-8A0B-0FBA97C82EF8}" type="presParOf" srcId="{8E144336-1A36-F34F-8004-0969A40D73A8}" destId="{24ECDB43-154B-AE4B-9D95-EC0372E77AB2}" srcOrd="1" destOrd="0" presId="urn:microsoft.com/office/officeart/2009/3/layout/HorizontalOrganizationChart"/>
    <dgm:cxn modelId="{7A184F2C-0F19-D344-813B-1F2E6CCE6098}" type="presParOf" srcId="{F7F2E0FF-E1A6-5743-93C7-8ABF55BE305F}" destId="{EC4D5446-FC2F-7F49-8971-05566E0BB3B1}" srcOrd="1" destOrd="0" presId="urn:microsoft.com/office/officeart/2009/3/layout/HorizontalOrganizationChart"/>
    <dgm:cxn modelId="{8AF8058B-49B9-854E-A9FF-C26945BA15A2}" type="presParOf" srcId="{F7F2E0FF-E1A6-5743-93C7-8ABF55BE305F}" destId="{DF53D5F4-7465-A74C-BDBB-2E76FD011F35}" srcOrd="2" destOrd="0" presId="urn:microsoft.com/office/officeart/2009/3/layout/HorizontalOrganizationChart"/>
    <dgm:cxn modelId="{137838C5-ABDC-FE43-AD68-89E32599D1AA}" type="presParOf" srcId="{C15DBA3D-19E9-E24B-9D26-B031BE5FAAA3}" destId="{020F7102-EB79-AC42-8EDA-16BBB28586AB}"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CCED5F-F2AB-4143-81F1-D6DB525DC166}" type="doc">
      <dgm:prSet loTypeId="urn:microsoft.com/office/officeart/2005/8/layout/radial3" loCatId="" qsTypeId="urn:microsoft.com/office/officeart/2005/8/quickstyle/simple4" qsCatId="simple" csTypeId="urn:microsoft.com/office/officeart/2005/8/colors/colorful1" csCatId="colorful" phldr="1"/>
      <dgm:spPr/>
      <dgm:t>
        <a:bodyPr/>
        <a:lstStyle/>
        <a:p>
          <a:endParaRPr lang="es-MX"/>
        </a:p>
      </dgm:t>
    </dgm:pt>
    <dgm:pt modelId="{A9BFAA7F-74BF-AE4A-BDC6-ACBD9EAE436E}">
      <dgm:prSet phldrT="[Texto]" custT="1"/>
      <dgm:spPr>
        <a:solidFill>
          <a:srgbClr val="FFC000">
            <a:alpha val="52000"/>
          </a:srgbClr>
        </a:solidFill>
        <a:ln>
          <a:solidFill>
            <a:schemeClr val="tx1"/>
          </a:solidFill>
        </a:ln>
      </dgm:spPr>
      <dgm:t>
        <a:bodyPr/>
        <a:lstStyle/>
        <a:p>
          <a:r>
            <a:rPr lang="es-MX" sz="4800" dirty="0">
              <a:latin typeface="Times New Roman" panose="02020603050405020304" pitchFamily="18" charset="0"/>
              <a:cs typeface="Times New Roman" panose="02020603050405020304" pitchFamily="18" charset="0"/>
            </a:rPr>
            <a:t>Divino</a:t>
          </a:r>
        </a:p>
      </dgm:t>
    </dgm:pt>
    <dgm:pt modelId="{64B6BC3C-8660-8347-90DB-CC24262CA645}" type="sibTrans" cxnId="{257F7369-B32D-FF48-9504-78B6F3916ACC}">
      <dgm:prSet/>
      <dgm:spPr/>
      <dgm:t>
        <a:bodyPr/>
        <a:lstStyle/>
        <a:p>
          <a:endParaRPr lang="es-MX"/>
        </a:p>
      </dgm:t>
    </dgm:pt>
    <dgm:pt modelId="{419FAC7B-DE4A-F144-9757-7005B9DC6D9A}" type="parTrans" cxnId="{257F7369-B32D-FF48-9504-78B6F3916ACC}">
      <dgm:prSet/>
      <dgm:spPr/>
      <dgm:t>
        <a:bodyPr/>
        <a:lstStyle/>
        <a:p>
          <a:endParaRPr lang="es-MX"/>
        </a:p>
      </dgm:t>
    </dgm:pt>
    <dgm:pt modelId="{8B6652C1-2D85-6544-AD3E-C5EC289268FC}">
      <dgm:prSet phldrT="[Texto]"/>
      <dgm:spPr>
        <a:solidFill>
          <a:schemeClr val="accent3">
            <a:lumMod val="60000"/>
            <a:lumOff val="40000"/>
            <a:alpha val="52578"/>
          </a:schemeClr>
        </a:solidFill>
      </dgm:spPr>
      <dgm:t>
        <a:bodyPr/>
        <a:lstStyle/>
        <a:p>
          <a:r>
            <a:rPr lang="es-MX">
              <a:latin typeface="Times New Roman" panose="02020603050405020304" pitchFamily="18" charset="0"/>
              <a:cs typeface="Times New Roman" panose="02020603050405020304" pitchFamily="18" charset="0"/>
            </a:rPr>
            <a:t>Natural</a:t>
          </a:r>
        </a:p>
      </dgm:t>
    </dgm:pt>
    <dgm:pt modelId="{5CB7FFEA-7F00-4244-9616-8B3FA6668F47}" type="sibTrans" cxnId="{75E1FA98-6C46-B74E-A442-ACDBEF35C7A4}">
      <dgm:prSet/>
      <dgm:spPr/>
      <dgm:t>
        <a:bodyPr/>
        <a:lstStyle/>
        <a:p>
          <a:endParaRPr lang="es-MX"/>
        </a:p>
      </dgm:t>
    </dgm:pt>
    <dgm:pt modelId="{77CB2081-91FE-284A-B4C7-E8BA5076C135}" type="parTrans" cxnId="{75E1FA98-6C46-B74E-A442-ACDBEF35C7A4}">
      <dgm:prSet/>
      <dgm:spPr/>
      <dgm:t>
        <a:bodyPr/>
        <a:lstStyle/>
        <a:p>
          <a:endParaRPr lang="es-MX"/>
        </a:p>
      </dgm:t>
    </dgm:pt>
    <dgm:pt modelId="{B2F92DB9-A97D-4442-806D-F393C7074C20}">
      <dgm:prSet phldrT="[Texto]"/>
      <dgm:spPr>
        <a:solidFill>
          <a:schemeClr val="tx2">
            <a:lumMod val="50000"/>
            <a:lumOff val="50000"/>
            <a:alpha val="67726"/>
          </a:schemeClr>
        </a:solidFill>
      </dgm:spPr>
      <dgm:t>
        <a:bodyPr/>
        <a:lstStyle/>
        <a:p>
          <a:r>
            <a:rPr lang="es-MX">
              <a:latin typeface="Times New Roman" panose="02020603050405020304" pitchFamily="18" charset="0"/>
              <a:cs typeface="Times New Roman" panose="02020603050405020304" pitchFamily="18" charset="0"/>
            </a:rPr>
            <a:t>Civil</a:t>
          </a:r>
        </a:p>
      </dgm:t>
    </dgm:pt>
    <dgm:pt modelId="{16B044CB-4BF3-1C40-A811-6DECCE0C7F3B}" type="sibTrans" cxnId="{40C7FE85-9948-F34F-AD8A-4430AD0033A4}">
      <dgm:prSet/>
      <dgm:spPr/>
      <dgm:t>
        <a:bodyPr/>
        <a:lstStyle/>
        <a:p>
          <a:endParaRPr lang="es-MX"/>
        </a:p>
      </dgm:t>
    </dgm:pt>
    <dgm:pt modelId="{7C49646B-35BA-C040-A5D5-80E11205B9E1}" type="parTrans" cxnId="{40C7FE85-9948-F34F-AD8A-4430AD0033A4}">
      <dgm:prSet/>
      <dgm:spPr/>
      <dgm:t>
        <a:bodyPr/>
        <a:lstStyle/>
        <a:p>
          <a:endParaRPr lang="es-MX"/>
        </a:p>
      </dgm:t>
    </dgm:pt>
    <dgm:pt modelId="{133139D9-3C4D-1449-9539-5EA9AE050C7A}" type="pres">
      <dgm:prSet presAssocID="{93CCED5F-F2AB-4143-81F1-D6DB525DC166}" presName="composite" presStyleCnt="0">
        <dgm:presLayoutVars>
          <dgm:chMax val="1"/>
          <dgm:dir/>
          <dgm:resizeHandles val="exact"/>
        </dgm:presLayoutVars>
      </dgm:prSet>
      <dgm:spPr/>
    </dgm:pt>
    <dgm:pt modelId="{7313D853-2217-BD4A-8092-13CEF97AF73A}" type="pres">
      <dgm:prSet presAssocID="{93CCED5F-F2AB-4143-81F1-D6DB525DC166}" presName="radial" presStyleCnt="0">
        <dgm:presLayoutVars>
          <dgm:animLvl val="ctr"/>
        </dgm:presLayoutVars>
      </dgm:prSet>
      <dgm:spPr/>
    </dgm:pt>
    <dgm:pt modelId="{FA88B3BF-2F87-D740-BD8B-E1D4995BE89F}" type="pres">
      <dgm:prSet presAssocID="{A9BFAA7F-74BF-AE4A-BDC6-ACBD9EAE436E}" presName="centerShape" presStyleLbl="vennNode1" presStyleIdx="0" presStyleCnt="3" custLinFactNeighborX="-59223" custLinFactNeighborY="-57757"/>
      <dgm:spPr/>
    </dgm:pt>
    <dgm:pt modelId="{44B29215-0AFC-614B-9720-C466EBE880D8}" type="pres">
      <dgm:prSet presAssocID="{8B6652C1-2D85-6544-AD3E-C5EC289268FC}" presName="node" presStyleLbl="vennNode1" presStyleIdx="1" presStyleCnt="3" custRadScaleRad="163362" custRadScaleInc="-29024">
        <dgm:presLayoutVars>
          <dgm:bulletEnabled val="1"/>
        </dgm:presLayoutVars>
      </dgm:prSet>
      <dgm:spPr/>
    </dgm:pt>
    <dgm:pt modelId="{E27D728B-E03F-F34A-9844-7899FD3FF736}" type="pres">
      <dgm:prSet presAssocID="{B2F92DB9-A97D-4442-806D-F393C7074C20}" presName="node" presStyleLbl="vennNode1" presStyleIdx="2" presStyleCnt="3" custRadScaleRad="115207" custRadScaleInc="56015">
        <dgm:presLayoutVars>
          <dgm:bulletEnabled val="1"/>
        </dgm:presLayoutVars>
      </dgm:prSet>
      <dgm:spPr/>
    </dgm:pt>
  </dgm:ptLst>
  <dgm:cxnLst>
    <dgm:cxn modelId="{17D72F45-45D8-6E4C-B4EE-F01E0C3561BF}" type="presOf" srcId="{8B6652C1-2D85-6544-AD3E-C5EC289268FC}" destId="{44B29215-0AFC-614B-9720-C466EBE880D8}" srcOrd="0" destOrd="0" presId="urn:microsoft.com/office/officeart/2005/8/layout/radial3"/>
    <dgm:cxn modelId="{2D77FF49-EE83-2E4B-B919-4B68DFE9481E}" type="presOf" srcId="{93CCED5F-F2AB-4143-81F1-D6DB525DC166}" destId="{133139D9-3C4D-1449-9539-5EA9AE050C7A}" srcOrd="0" destOrd="0" presId="urn:microsoft.com/office/officeart/2005/8/layout/radial3"/>
    <dgm:cxn modelId="{EDD14961-F1F4-0C47-957F-B1A263BFC067}" type="presOf" srcId="{A9BFAA7F-74BF-AE4A-BDC6-ACBD9EAE436E}" destId="{FA88B3BF-2F87-D740-BD8B-E1D4995BE89F}" srcOrd="0" destOrd="0" presId="urn:microsoft.com/office/officeart/2005/8/layout/radial3"/>
    <dgm:cxn modelId="{257F7369-B32D-FF48-9504-78B6F3916ACC}" srcId="{93CCED5F-F2AB-4143-81F1-D6DB525DC166}" destId="{A9BFAA7F-74BF-AE4A-BDC6-ACBD9EAE436E}" srcOrd="0" destOrd="0" parTransId="{419FAC7B-DE4A-F144-9757-7005B9DC6D9A}" sibTransId="{64B6BC3C-8660-8347-90DB-CC24262CA645}"/>
    <dgm:cxn modelId="{40C7FE85-9948-F34F-AD8A-4430AD0033A4}" srcId="{A9BFAA7F-74BF-AE4A-BDC6-ACBD9EAE436E}" destId="{B2F92DB9-A97D-4442-806D-F393C7074C20}" srcOrd="1" destOrd="0" parTransId="{7C49646B-35BA-C040-A5D5-80E11205B9E1}" sibTransId="{16B044CB-4BF3-1C40-A811-6DECCE0C7F3B}"/>
    <dgm:cxn modelId="{75E1FA98-6C46-B74E-A442-ACDBEF35C7A4}" srcId="{A9BFAA7F-74BF-AE4A-BDC6-ACBD9EAE436E}" destId="{8B6652C1-2D85-6544-AD3E-C5EC289268FC}" srcOrd="0" destOrd="0" parTransId="{77CB2081-91FE-284A-B4C7-E8BA5076C135}" sibTransId="{5CB7FFEA-7F00-4244-9616-8B3FA6668F47}"/>
    <dgm:cxn modelId="{1D8723E3-FA8B-B945-A2DF-9DFB96D44F6D}" type="presOf" srcId="{B2F92DB9-A97D-4442-806D-F393C7074C20}" destId="{E27D728B-E03F-F34A-9844-7899FD3FF736}" srcOrd="0" destOrd="0" presId="urn:microsoft.com/office/officeart/2005/8/layout/radial3"/>
    <dgm:cxn modelId="{9362CAA7-95BA-1A47-B9FF-8E259DDDB792}" type="presParOf" srcId="{133139D9-3C4D-1449-9539-5EA9AE050C7A}" destId="{7313D853-2217-BD4A-8092-13CEF97AF73A}" srcOrd="0" destOrd="0" presId="urn:microsoft.com/office/officeart/2005/8/layout/radial3"/>
    <dgm:cxn modelId="{46EB09EE-BB50-6A40-AC55-03708ADBC527}" type="presParOf" srcId="{7313D853-2217-BD4A-8092-13CEF97AF73A}" destId="{FA88B3BF-2F87-D740-BD8B-E1D4995BE89F}" srcOrd="0" destOrd="0" presId="urn:microsoft.com/office/officeart/2005/8/layout/radial3"/>
    <dgm:cxn modelId="{4FA2DE04-13CB-2144-BB5B-AC53AE6CB50D}" type="presParOf" srcId="{7313D853-2217-BD4A-8092-13CEF97AF73A}" destId="{44B29215-0AFC-614B-9720-C466EBE880D8}" srcOrd="1" destOrd="0" presId="urn:microsoft.com/office/officeart/2005/8/layout/radial3"/>
    <dgm:cxn modelId="{D92E7E5D-97B7-1B40-A018-95FBF34E661F}" type="presParOf" srcId="{7313D853-2217-BD4A-8092-13CEF97AF73A}" destId="{E27D728B-E03F-F34A-9844-7899FD3FF736}" srcOrd="2"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0BE900-8153-404E-9ED8-824639CD1F0E}" type="doc">
      <dgm:prSet loTypeId="urn:microsoft.com/office/officeart/2005/8/layout/venn1" loCatId="" qsTypeId="urn:microsoft.com/office/officeart/2005/8/quickstyle/simple1" qsCatId="simple" csTypeId="urn:microsoft.com/office/officeart/2005/8/colors/accent1_2" csCatId="accent1" phldr="1"/>
      <dgm:spPr/>
    </dgm:pt>
    <dgm:pt modelId="{714184C1-7B90-ED41-BD9B-64C774B9E4D0}">
      <dgm:prSet phldrT="[Texto]" custT="1"/>
      <dgm:spPr>
        <a:solidFill>
          <a:schemeClr val="tx2">
            <a:lumMod val="25000"/>
            <a:lumOff val="75000"/>
            <a:alpha val="18043"/>
          </a:schemeClr>
        </a:solidFill>
        <a:ln>
          <a:solidFill>
            <a:schemeClr val="tx1"/>
          </a:solidFill>
        </a:ln>
      </dgm:spPr>
      <dgm:t>
        <a:bodyPr/>
        <a:lstStyle/>
        <a:p>
          <a:r>
            <a:rPr lang="es-MX" sz="3600" b="1" dirty="0">
              <a:latin typeface="Times New Roman" panose="02020603050405020304" pitchFamily="18" charset="0"/>
              <a:cs typeface="Times New Roman" panose="02020603050405020304" pitchFamily="18" charset="0"/>
            </a:rPr>
            <a:t>Civil</a:t>
          </a:r>
          <a:endParaRPr lang="es-MX" sz="2200" b="1" dirty="0">
            <a:latin typeface="Times New Roman" panose="02020603050405020304" pitchFamily="18" charset="0"/>
            <a:cs typeface="Times New Roman" panose="02020603050405020304" pitchFamily="18" charset="0"/>
          </a:endParaRPr>
        </a:p>
      </dgm:t>
    </dgm:pt>
    <dgm:pt modelId="{1F9BC4C3-76ED-114D-B37C-CF2054C7C27A}" type="parTrans" cxnId="{13E9F2D7-527D-2D4C-A051-C135FBEF5F20}">
      <dgm:prSet/>
      <dgm:spPr/>
      <dgm:t>
        <a:bodyPr/>
        <a:lstStyle/>
        <a:p>
          <a:endParaRPr lang="es-MX"/>
        </a:p>
      </dgm:t>
    </dgm:pt>
    <dgm:pt modelId="{7E530528-11F5-CF4C-AF73-759B90AD34E5}" type="sibTrans" cxnId="{13E9F2D7-527D-2D4C-A051-C135FBEF5F20}">
      <dgm:prSet/>
      <dgm:spPr/>
      <dgm:t>
        <a:bodyPr/>
        <a:lstStyle/>
        <a:p>
          <a:endParaRPr lang="es-MX"/>
        </a:p>
      </dgm:t>
    </dgm:pt>
    <dgm:pt modelId="{45AB3CB9-92B9-9F4D-9E14-B3D11806B5E7}">
      <dgm:prSet phldrT="[Texto]"/>
      <dgm:spPr>
        <a:solidFill>
          <a:srgbClr val="92D050">
            <a:alpha val="50000"/>
          </a:srgbClr>
        </a:solidFill>
      </dgm:spPr>
      <dgm:t>
        <a:bodyPr/>
        <a:lstStyle/>
        <a:p>
          <a:r>
            <a:rPr lang="es-MX" dirty="0">
              <a:latin typeface="Times New Roman" panose="02020603050405020304" pitchFamily="18" charset="0"/>
              <a:cs typeface="Times New Roman" panose="02020603050405020304" pitchFamily="18" charset="0"/>
            </a:rPr>
            <a:t>Natural</a:t>
          </a:r>
        </a:p>
      </dgm:t>
    </dgm:pt>
    <dgm:pt modelId="{9DE6CC1F-1E73-1D46-B162-167EB18BE396}" type="parTrans" cxnId="{36645E93-5AAB-AE45-9245-75B2E625B886}">
      <dgm:prSet/>
      <dgm:spPr/>
      <dgm:t>
        <a:bodyPr/>
        <a:lstStyle/>
        <a:p>
          <a:endParaRPr lang="es-MX"/>
        </a:p>
      </dgm:t>
    </dgm:pt>
    <dgm:pt modelId="{00CB3A65-AF0C-C34E-99A8-94C1C5E67973}" type="sibTrans" cxnId="{36645E93-5AAB-AE45-9245-75B2E625B886}">
      <dgm:prSet/>
      <dgm:spPr/>
      <dgm:t>
        <a:bodyPr/>
        <a:lstStyle/>
        <a:p>
          <a:endParaRPr lang="es-MX"/>
        </a:p>
      </dgm:t>
    </dgm:pt>
    <dgm:pt modelId="{E45B3247-6AA4-B948-8149-B8A2DBB57286}">
      <dgm:prSet phldrT="[Texto]"/>
      <dgm:spPr>
        <a:solidFill>
          <a:srgbClr val="FFC000"/>
        </a:solidFill>
      </dgm:spPr>
      <dgm:t>
        <a:bodyPr/>
        <a:lstStyle/>
        <a:p>
          <a:r>
            <a:rPr lang="es-MX">
              <a:latin typeface="Times New Roman" panose="02020603050405020304" pitchFamily="18" charset="0"/>
              <a:cs typeface="Times New Roman" panose="02020603050405020304" pitchFamily="18" charset="0"/>
            </a:rPr>
            <a:t>Religión</a:t>
          </a:r>
        </a:p>
      </dgm:t>
    </dgm:pt>
    <dgm:pt modelId="{D3115F6A-580E-524B-AE27-BC3C8C92E118}" type="parTrans" cxnId="{F2B7D5B9-98F2-C24F-8289-52ED269839FC}">
      <dgm:prSet/>
      <dgm:spPr/>
      <dgm:t>
        <a:bodyPr/>
        <a:lstStyle/>
        <a:p>
          <a:endParaRPr lang="es-MX"/>
        </a:p>
      </dgm:t>
    </dgm:pt>
    <dgm:pt modelId="{5FC20857-C1F7-0E4D-BB11-D7355BB1DCDA}" type="sibTrans" cxnId="{F2B7D5B9-98F2-C24F-8289-52ED269839FC}">
      <dgm:prSet/>
      <dgm:spPr/>
      <dgm:t>
        <a:bodyPr/>
        <a:lstStyle/>
        <a:p>
          <a:endParaRPr lang="es-MX"/>
        </a:p>
      </dgm:t>
    </dgm:pt>
    <dgm:pt modelId="{405A35C6-53B2-044A-A4D6-598CEA6045F7}" type="pres">
      <dgm:prSet presAssocID="{FF0BE900-8153-404E-9ED8-824639CD1F0E}" presName="compositeShape" presStyleCnt="0">
        <dgm:presLayoutVars>
          <dgm:chMax val="7"/>
          <dgm:dir/>
          <dgm:resizeHandles val="exact"/>
        </dgm:presLayoutVars>
      </dgm:prSet>
      <dgm:spPr/>
    </dgm:pt>
    <dgm:pt modelId="{B33A0A25-0ABC-2E4D-8D9E-46FB02664DF7}" type="pres">
      <dgm:prSet presAssocID="{E45B3247-6AA4-B948-8149-B8A2DBB57286}" presName="circ1" presStyleLbl="vennNode1" presStyleIdx="0" presStyleCnt="3" custScaleX="44291" custScaleY="44291" custLinFactNeighborX="33092" custLinFactNeighborY="61217"/>
      <dgm:spPr/>
    </dgm:pt>
    <dgm:pt modelId="{0333E2E0-D695-004B-AE44-8B8341EE582F}" type="pres">
      <dgm:prSet presAssocID="{E45B3247-6AA4-B948-8149-B8A2DBB57286}" presName="circ1Tx" presStyleLbl="revTx" presStyleIdx="0" presStyleCnt="0">
        <dgm:presLayoutVars>
          <dgm:chMax val="0"/>
          <dgm:chPref val="0"/>
          <dgm:bulletEnabled val="1"/>
        </dgm:presLayoutVars>
      </dgm:prSet>
      <dgm:spPr/>
    </dgm:pt>
    <dgm:pt modelId="{A858E9CC-2611-E045-B346-93DB3A274B20}" type="pres">
      <dgm:prSet presAssocID="{45AB3CB9-92B9-9F4D-9E14-B3D11806B5E7}" presName="circ2" presStyleLbl="vennNode1" presStyleIdx="1" presStyleCnt="3" custScaleX="44291" custScaleY="44291" custLinFactNeighborX="-13250" custLinFactNeighborY="-49599"/>
      <dgm:spPr/>
    </dgm:pt>
    <dgm:pt modelId="{EE492EFA-57BD-234C-94EF-3941C9BDF73E}" type="pres">
      <dgm:prSet presAssocID="{45AB3CB9-92B9-9F4D-9E14-B3D11806B5E7}" presName="circ2Tx" presStyleLbl="revTx" presStyleIdx="0" presStyleCnt="0">
        <dgm:presLayoutVars>
          <dgm:chMax val="0"/>
          <dgm:chPref val="0"/>
          <dgm:bulletEnabled val="1"/>
        </dgm:presLayoutVars>
      </dgm:prSet>
      <dgm:spPr/>
    </dgm:pt>
    <dgm:pt modelId="{4B8F076C-D21F-9246-9B28-2BE8ACDC7216}" type="pres">
      <dgm:prSet presAssocID="{714184C1-7B90-ED41-BD9B-64C774B9E4D0}" presName="circ3" presStyleLbl="vennNode1" presStyleIdx="2" presStyleCnt="3" custLinFactNeighborX="50843" custLinFactNeighborY="-21950"/>
      <dgm:spPr/>
    </dgm:pt>
    <dgm:pt modelId="{BB25DCCD-0E7A-714A-8445-787B217AAA72}" type="pres">
      <dgm:prSet presAssocID="{714184C1-7B90-ED41-BD9B-64C774B9E4D0}" presName="circ3Tx" presStyleLbl="revTx" presStyleIdx="0" presStyleCnt="0">
        <dgm:presLayoutVars>
          <dgm:chMax val="0"/>
          <dgm:chPref val="0"/>
          <dgm:bulletEnabled val="1"/>
        </dgm:presLayoutVars>
      </dgm:prSet>
      <dgm:spPr/>
    </dgm:pt>
  </dgm:ptLst>
  <dgm:cxnLst>
    <dgm:cxn modelId="{53A6613A-3380-E744-ABCB-63BF922EAA78}" type="presOf" srcId="{E45B3247-6AA4-B948-8149-B8A2DBB57286}" destId="{0333E2E0-D695-004B-AE44-8B8341EE582F}" srcOrd="1" destOrd="0" presId="urn:microsoft.com/office/officeart/2005/8/layout/venn1"/>
    <dgm:cxn modelId="{869B3772-288A-9344-BEC7-4A27245E1AE5}" type="presOf" srcId="{714184C1-7B90-ED41-BD9B-64C774B9E4D0}" destId="{4B8F076C-D21F-9246-9B28-2BE8ACDC7216}" srcOrd="0" destOrd="0" presId="urn:microsoft.com/office/officeart/2005/8/layout/venn1"/>
    <dgm:cxn modelId="{CF4DB980-8F92-C841-9AB1-E3FECDB24B9A}" type="presOf" srcId="{714184C1-7B90-ED41-BD9B-64C774B9E4D0}" destId="{BB25DCCD-0E7A-714A-8445-787B217AAA72}" srcOrd="1" destOrd="0" presId="urn:microsoft.com/office/officeart/2005/8/layout/venn1"/>
    <dgm:cxn modelId="{36645E93-5AAB-AE45-9245-75B2E625B886}" srcId="{FF0BE900-8153-404E-9ED8-824639CD1F0E}" destId="{45AB3CB9-92B9-9F4D-9E14-B3D11806B5E7}" srcOrd="1" destOrd="0" parTransId="{9DE6CC1F-1E73-1D46-B162-167EB18BE396}" sibTransId="{00CB3A65-AF0C-C34E-99A8-94C1C5E67973}"/>
    <dgm:cxn modelId="{267F1994-C7B0-6140-9E24-168CD41F9CE9}" type="presOf" srcId="{45AB3CB9-92B9-9F4D-9E14-B3D11806B5E7}" destId="{EE492EFA-57BD-234C-94EF-3941C9BDF73E}" srcOrd="1" destOrd="0" presId="urn:microsoft.com/office/officeart/2005/8/layout/venn1"/>
    <dgm:cxn modelId="{F2B7D5B9-98F2-C24F-8289-52ED269839FC}" srcId="{FF0BE900-8153-404E-9ED8-824639CD1F0E}" destId="{E45B3247-6AA4-B948-8149-B8A2DBB57286}" srcOrd="0" destOrd="0" parTransId="{D3115F6A-580E-524B-AE27-BC3C8C92E118}" sibTransId="{5FC20857-C1F7-0E4D-BB11-D7355BB1DCDA}"/>
    <dgm:cxn modelId="{42A0B9C9-9EBA-6C46-8DAE-A982FA096C3D}" type="presOf" srcId="{FF0BE900-8153-404E-9ED8-824639CD1F0E}" destId="{405A35C6-53B2-044A-A4D6-598CEA6045F7}" srcOrd="0" destOrd="0" presId="urn:microsoft.com/office/officeart/2005/8/layout/venn1"/>
    <dgm:cxn modelId="{B3208DCF-ADB6-0645-AEEA-A0094F8DFF9F}" type="presOf" srcId="{45AB3CB9-92B9-9F4D-9E14-B3D11806B5E7}" destId="{A858E9CC-2611-E045-B346-93DB3A274B20}" srcOrd="0" destOrd="0" presId="urn:microsoft.com/office/officeart/2005/8/layout/venn1"/>
    <dgm:cxn modelId="{13E9F2D7-527D-2D4C-A051-C135FBEF5F20}" srcId="{FF0BE900-8153-404E-9ED8-824639CD1F0E}" destId="{714184C1-7B90-ED41-BD9B-64C774B9E4D0}" srcOrd="2" destOrd="0" parTransId="{1F9BC4C3-76ED-114D-B37C-CF2054C7C27A}" sibTransId="{7E530528-11F5-CF4C-AF73-759B90AD34E5}"/>
    <dgm:cxn modelId="{CFCD2CE4-6098-2A4E-ACF7-BE87A33F359D}" type="presOf" srcId="{E45B3247-6AA4-B948-8149-B8A2DBB57286}" destId="{B33A0A25-0ABC-2E4D-8D9E-46FB02664DF7}" srcOrd="0" destOrd="0" presId="urn:microsoft.com/office/officeart/2005/8/layout/venn1"/>
    <dgm:cxn modelId="{0127D856-C351-5040-8762-EF562E283203}" type="presParOf" srcId="{405A35C6-53B2-044A-A4D6-598CEA6045F7}" destId="{B33A0A25-0ABC-2E4D-8D9E-46FB02664DF7}" srcOrd="0" destOrd="0" presId="urn:microsoft.com/office/officeart/2005/8/layout/venn1"/>
    <dgm:cxn modelId="{493E8F58-79D7-F547-9298-5BAB93D5EE6E}" type="presParOf" srcId="{405A35C6-53B2-044A-A4D6-598CEA6045F7}" destId="{0333E2E0-D695-004B-AE44-8B8341EE582F}" srcOrd="1" destOrd="0" presId="urn:microsoft.com/office/officeart/2005/8/layout/venn1"/>
    <dgm:cxn modelId="{72BB3F97-3DF4-A74A-99C8-92640A3B5A8E}" type="presParOf" srcId="{405A35C6-53B2-044A-A4D6-598CEA6045F7}" destId="{A858E9CC-2611-E045-B346-93DB3A274B20}" srcOrd="2" destOrd="0" presId="urn:microsoft.com/office/officeart/2005/8/layout/venn1"/>
    <dgm:cxn modelId="{49762B10-2B2D-C041-A370-7B23BA5CB653}" type="presParOf" srcId="{405A35C6-53B2-044A-A4D6-598CEA6045F7}" destId="{EE492EFA-57BD-234C-94EF-3941C9BDF73E}" srcOrd="3" destOrd="0" presId="urn:microsoft.com/office/officeart/2005/8/layout/venn1"/>
    <dgm:cxn modelId="{3B3B50E3-D276-4940-93C7-1686BB49E921}" type="presParOf" srcId="{405A35C6-53B2-044A-A4D6-598CEA6045F7}" destId="{4B8F076C-D21F-9246-9B28-2BE8ACDC7216}" srcOrd="4" destOrd="0" presId="urn:microsoft.com/office/officeart/2005/8/layout/venn1"/>
    <dgm:cxn modelId="{1ACF50D2-107A-D047-B34B-F6AF2F00FB84}" type="presParOf" srcId="{405A35C6-53B2-044A-A4D6-598CEA6045F7}" destId="{BB25DCCD-0E7A-714A-8445-787B217AAA72}" srcOrd="5" destOrd="0" presId="urn:microsoft.com/office/officeart/2005/8/layout/ven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6523D43-08E4-4405-8B79-BD6CFC1EB47D}" type="doc">
      <dgm:prSet loTypeId="urn:microsoft.com/office/officeart/2005/8/layout/venn2" loCatId="relationship" qsTypeId="urn:microsoft.com/office/officeart/2005/8/quickstyle/simple1" qsCatId="simple" csTypeId="urn:microsoft.com/office/officeart/2005/8/colors/colorful1" csCatId="colorful" phldr="1"/>
      <dgm:spPr/>
    </dgm:pt>
    <dgm:pt modelId="{D06FDB61-0534-4571-9E6C-39B1270E30F9}">
      <dgm:prSet phldrT="[Texto]"/>
      <dgm:spPr/>
      <dgm:t>
        <a:bodyPr/>
        <a:lstStyle/>
        <a:p>
          <a:r>
            <a:rPr lang="es-MX" b="1" dirty="0">
              <a:latin typeface="Times New Roman" panose="02020603050405020304" pitchFamily="18" charset="0"/>
              <a:cs typeface="Times New Roman" panose="02020603050405020304" pitchFamily="18" charset="0"/>
            </a:rPr>
            <a:t>Magistraturas</a:t>
          </a:r>
        </a:p>
      </dgm:t>
    </dgm:pt>
    <dgm:pt modelId="{5D35B841-E6CE-4FE9-9E73-C20DB7B347F8}" type="parTrans" cxnId="{54AF7554-B4F1-4E6C-911C-C010C99CCD0D}">
      <dgm:prSet/>
      <dgm:spPr/>
      <dgm:t>
        <a:bodyPr/>
        <a:lstStyle/>
        <a:p>
          <a:endParaRPr lang="es-MX"/>
        </a:p>
      </dgm:t>
    </dgm:pt>
    <dgm:pt modelId="{11860D1D-E7E3-49D0-8E24-D09F8920895C}" type="sibTrans" cxnId="{54AF7554-B4F1-4E6C-911C-C010C99CCD0D}">
      <dgm:prSet/>
      <dgm:spPr/>
      <dgm:t>
        <a:bodyPr/>
        <a:lstStyle/>
        <a:p>
          <a:endParaRPr lang="es-MX"/>
        </a:p>
      </dgm:t>
    </dgm:pt>
    <dgm:pt modelId="{FE365DA2-C51D-435B-BCD0-77ED50EC47D8}">
      <dgm:prSet phldrT="[Texto]"/>
      <dgm:spPr/>
      <dgm:t>
        <a:bodyPr/>
        <a:lstStyle/>
        <a:p>
          <a:r>
            <a:rPr lang="es-MX" b="1" dirty="0">
              <a:latin typeface="Times New Roman" panose="02020603050405020304" pitchFamily="18" charset="0"/>
              <a:cs typeface="Times New Roman" panose="02020603050405020304" pitchFamily="18" charset="0"/>
            </a:rPr>
            <a:t>Propiedad privada</a:t>
          </a:r>
        </a:p>
      </dgm:t>
    </dgm:pt>
    <dgm:pt modelId="{011A140D-4C93-4AC7-84A2-9AC6AB2072E7}" type="parTrans" cxnId="{082094E9-38EF-4921-B704-95BDA8E2BCB6}">
      <dgm:prSet/>
      <dgm:spPr/>
      <dgm:t>
        <a:bodyPr/>
        <a:lstStyle/>
        <a:p>
          <a:endParaRPr lang="es-MX"/>
        </a:p>
      </dgm:t>
    </dgm:pt>
    <dgm:pt modelId="{330A483C-6233-486D-9596-EB7600E3E65F}" type="sibTrans" cxnId="{082094E9-38EF-4921-B704-95BDA8E2BCB6}">
      <dgm:prSet/>
      <dgm:spPr/>
      <dgm:t>
        <a:bodyPr/>
        <a:lstStyle/>
        <a:p>
          <a:endParaRPr lang="es-MX"/>
        </a:p>
      </dgm:t>
    </dgm:pt>
    <dgm:pt modelId="{B8846C5C-974B-4C3B-9E99-3ECA1AFF5D59}">
      <dgm:prSet phldrT="[Texto]"/>
      <dgm:spPr/>
      <dgm:t>
        <a:bodyPr/>
        <a:lstStyle/>
        <a:p>
          <a:r>
            <a:rPr lang="es-MX" b="1" dirty="0">
              <a:latin typeface="Times New Roman" panose="02020603050405020304" pitchFamily="18" charset="0"/>
              <a:cs typeface="Times New Roman" panose="02020603050405020304" pitchFamily="18" charset="0"/>
            </a:rPr>
            <a:t>Estado de naturaleza</a:t>
          </a:r>
        </a:p>
      </dgm:t>
    </dgm:pt>
    <dgm:pt modelId="{D9E10B70-B0AE-4106-B0E5-4A17FF998479}" type="parTrans" cxnId="{6B386724-7D22-48D7-86BF-8E9249A140DB}">
      <dgm:prSet/>
      <dgm:spPr/>
      <dgm:t>
        <a:bodyPr/>
        <a:lstStyle/>
        <a:p>
          <a:endParaRPr lang="es-MX"/>
        </a:p>
      </dgm:t>
    </dgm:pt>
    <dgm:pt modelId="{52349F6C-AF68-4268-B213-A60A873E64DF}" type="sibTrans" cxnId="{6B386724-7D22-48D7-86BF-8E9249A140DB}">
      <dgm:prSet/>
      <dgm:spPr/>
      <dgm:t>
        <a:bodyPr/>
        <a:lstStyle/>
        <a:p>
          <a:endParaRPr lang="es-MX"/>
        </a:p>
      </dgm:t>
    </dgm:pt>
    <dgm:pt modelId="{85F9883E-D035-424C-AB17-E7F33145D226}">
      <dgm:prSet/>
      <dgm:spPr/>
      <dgm:t>
        <a:bodyPr/>
        <a:lstStyle/>
        <a:p>
          <a:r>
            <a:rPr lang="es-MX" b="1" dirty="0">
              <a:latin typeface="Times New Roman" panose="02020603050405020304" pitchFamily="18" charset="0"/>
              <a:cs typeface="Times New Roman" panose="02020603050405020304" pitchFamily="18" charset="0"/>
            </a:rPr>
            <a:t>Derecho</a:t>
          </a:r>
        </a:p>
      </dgm:t>
    </dgm:pt>
    <dgm:pt modelId="{8EC9C988-C5DD-4BDC-BA9B-79B2CC884709}" type="parTrans" cxnId="{69A52FB3-376C-402D-88E2-8F2462A45E04}">
      <dgm:prSet/>
      <dgm:spPr/>
      <dgm:t>
        <a:bodyPr/>
        <a:lstStyle/>
        <a:p>
          <a:endParaRPr lang="es-MX"/>
        </a:p>
      </dgm:t>
    </dgm:pt>
    <dgm:pt modelId="{D934C657-A858-4FC8-8E03-2ABA1305E60E}" type="sibTrans" cxnId="{69A52FB3-376C-402D-88E2-8F2462A45E04}">
      <dgm:prSet/>
      <dgm:spPr/>
      <dgm:t>
        <a:bodyPr/>
        <a:lstStyle/>
        <a:p>
          <a:endParaRPr lang="es-MX"/>
        </a:p>
      </dgm:t>
    </dgm:pt>
    <dgm:pt modelId="{508AB1D0-60C8-4ED9-8DB1-7054EF46175D}" type="pres">
      <dgm:prSet presAssocID="{86523D43-08E4-4405-8B79-BD6CFC1EB47D}" presName="Name0" presStyleCnt="0">
        <dgm:presLayoutVars>
          <dgm:chMax val="7"/>
          <dgm:resizeHandles val="exact"/>
        </dgm:presLayoutVars>
      </dgm:prSet>
      <dgm:spPr/>
    </dgm:pt>
    <dgm:pt modelId="{41CC94C6-120E-400F-97CD-846384DAE5B3}" type="pres">
      <dgm:prSet presAssocID="{86523D43-08E4-4405-8B79-BD6CFC1EB47D}" presName="comp1" presStyleCnt="0"/>
      <dgm:spPr/>
    </dgm:pt>
    <dgm:pt modelId="{8BC54BA1-3FBC-4742-A679-77518F3F525B}" type="pres">
      <dgm:prSet presAssocID="{86523D43-08E4-4405-8B79-BD6CFC1EB47D}" presName="circle1" presStyleLbl="node1" presStyleIdx="0" presStyleCnt="4"/>
      <dgm:spPr/>
    </dgm:pt>
    <dgm:pt modelId="{797C2AE5-BD2D-4C67-B309-3D4799584A12}" type="pres">
      <dgm:prSet presAssocID="{86523D43-08E4-4405-8B79-BD6CFC1EB47D}" presName="c1text" presStyleLbl="node1" presStyleIdx="0" presStyleCnt="4">
        <dgm:presLayoutVars>
          <dgm:bulletEnabled val="1"/>
        </dgm:presLayoutVars>
      </dgm:prSet>
      <dgm:spPr/>
    </dgm:pt>
    <dgm:pt modelId="{74A3568B-F7EE-42E9-B016-1D4B33DBC497}" type="pres">
      <dgm:prSet presAssocID="{86523D43-08E4-4405-8B79-BD6CFC1EB47D}" presName="comp2" presStyleCnt="0"/>
      <dgm:spPr/>
    </dgm:pt>
    <dgm:pt modelId="{2CEBAC0F-35D5-4123-AEBA-60B047CE1981}" type="pres">
      <dgm:prSet presAssocID="{86523D43-08E4-4405-8B79-BD6CFC1EB47D}" presName="circle2" presStyleLbl="node1" presStyleIdx="1" presStyleCnt="4"/>
      <dgm:spPr/>
    </dgm:pt>
    <dgm:pt modelId="{936EFE39-DF16-42FA-BF3B-86FD8EB2E9E2}" type="pres">
      <dgm:prSet presAssocID="{86523D43-08E4-4405-8B79-BD6CFC1EB47D}" presName="c2text" presStyleLbl="node1" presStyleIdx="1" presStyleCnt="4">
        <dgm:presLayoutVars>
          <dgm:bulletEnabled val="1"/>
        </dgm:presLayoutVars>
      </dgm:prSet>
      <dgm:spPr/>
    </dgm:pt>
    <dgm:pt modelId="{A4F43F54-771C-4D73-AFE9-735544FD6E8A}" type="pres">
      <dgm:prSet presAssocID="{86523D43-08E4-4405-8B79-BD6CFC1EB47D}" presName="comp3" presStyleCnt="0"/>
      <dgm:spPr/>
    </dgm:pt>
    <dgm:pt modelId="{CBBEA77F-8140-4ABA-898C-6EBC5753D528}" type="pres">
      <dgm:prSet presAssocID="{86523D43-08E4-4405-8B79-BD6CFC1EB47D}" presName="circle3" presStyleLbl="node1" presStyleIdx="2" presStyleCnt="4"/>
      <dgm:spPr/>
    </dgm:pt>
    <dgm:pt modelId="{B2523DE3-6F9A-4F89-985E-3B58666900F2}" type="pres">
      <dgm:prSet presAssocID="{86523D43-08E4-4405-8B79-BD6CFC1EB47D}" presName="c3text" presStyleLbl="node1" presStyleIdx="2" presStyleCnt="4">
        <dgm:presLayoutVars>
          <dgm:bulletEnabled val="1"/>
        </dgm:presLayoutVars>
      </dgm:prSet>
      <dgm:spPr/>
    </dgm:pt>
    <dgm:pt modelId="{C3C5B712-BBA8-45C5-A161-0EB84414B316}" type="pres">
      <dgm:prSet presAssocID="{86523D43-08E4-4405-8B79-BD6CFC1EB47D}" presName="comp4" presStyleCnt="0"/>
      <dgm:spPr/>
    </dgm:pt>
    <dgm:pt modelId="{BD35277E-AB7F-469B-8A24-DCB286148AB3}" type="pres">
      <dgm:prSet presAssocID="{86523D43-08E4-4405-8B79-BD6CFC1EB47D}" presName="circle4" presStyleLbl="node1" presStyleIdx="3" presStyleCnt="4"/>
      <dgm:spPr/>
    </dgm:pt>
    <dgm:pt modelId="{63A76733-CC19-4FA4-9865-090A39607B22}" type="pres">
      <dgm:prSet presAssocID="{86523D43-08E4-4405-8B79-BD6CFC1EB47D}" presName="c4text" presStyleLbl="node1" presStyleIdx="3" presStyleCnt="4">
        <dgm:presLayoutVars>
          <dgm:bulletEnabled val="1"/>
        </dgm:presLayoutVars>
      </dgm:prSet>
      <dgm:spPr/>
    </dgm:pt>
  </dgm:ptLst>
  <dgm:cxnLst>
    <dgm:cxn modelId="{8D72B505-BD0F-4F8C-9F0B-3128D89713E9}" type="presOf" srcId="{85F9883E-D035-424C-AB17-E7F33145D226}" destId="{936EFE39-DF16-42FA-BF3B-86FD8EB2E9E2}" srcOrd="1" destOrd="0" presId="urn:microsoft.com/office/officeart/2005/8/layout/venn2"/>
    <dgm:cxn modelId="{38FC2821-D7B0-4049-94BA-A877C7616136}" type="presOf" srcId="{D06FDB61-0534-4571-9E6C-39B1270E30F9}" destId="{797C2AE5-BD2D-4C67-B309-3D4799584A12}" srcOrd="1" destOrd="0" presId="urn:microsoft.com/office/officeart/2005/8/layout/venn2"/>
    <dgm:cxn modelId="{6B386724-7D22-48D7-86BF-8E9249A140DB}" srcId="{86523D43-08E4-4405-8B79-BD6CFC1EB47D}" destId="{B8846C5C-974B-4C3B-9E99-3ECA1AFF5D59}" srcOrd="3" destOrd="0" parTransId="{D9E10B70-B0AE-4106-B0E5-4A17FF998479}" sibTransId="{52349F6C-AF68-4268-B213-A60A873E64DF}"/>
    <dgm:cxn modelId="{F93F4B3A-9848-49A6-AB99-9870C9DF0A55}" type="presOf" srcId="{FE365DA2-C51D-435B-BCD0-77ED50EC47D8}" destId="{B2523DE3-6F9A-4F89-985E-3B58666900F2}" srcOrd="1" destOrd="0" presId="urn:microsoft.com/office/officeart/2005/8/layout/venn2"/>
    <dgm:cxn modelId="{48354D3A-F428-4A9C-9E26-BA38E15AC12E}" type="presOf" srcId="{FE365DA2-C51D-435B-BCD0-77ED50EC47D8}" destId="{CBBEA77F-8140-4ABA-898C-6EBC5753D528}" srcOrd="0" destOrd="0" presId="urn:microsoft.com/office/officeart/2005/8/layout/venn2"/>
    <dgm:cxn modelId="{54AF7554-B4F1-4E6C-911C-C010C99CCD0D}" srcId="{86523D43-08E4-4405-8B79-BD6CFC1EB47D}" destId="{D06FDB61-0534-4571-9E6C-39B1270E30F9}" srcOrd="0" destOrd="0" parTransId="{5D35B841-E6CE-4FE9-9E73-C20DB7B347F8}" sibTransId="{11860D1D-E7E3-49D0-8E24-D09F8920895C}"/>
    <dgm:cxn modelId="{0D0EAB69-3E31-445F-AE4D-6EA66FCAE262}" type="presOf" srcId="{B8846C5C-974B-4C3B-9E99-3ECA1AFF5D59}" destId="{BD35277E-AB7F-469B-8A24-DCB286148AB3}" srcOrd="0" destOrd="0" presId="urn:microsoft.com/office/officeart/2005/8/layout/venn2"/>
    <dgm:cxn modelId="{D9D96A7B-39F4-4FBC-9213-A3585A229ED3}" type="presOf" srcId="{86523D43-08E4-4405-8B79-BD6CFC1EB47D}" destId="{508AB1D0-60C8-4ED9-8DB1-7054EF46175D}" srcOrd="0" destOrd="0" presId="urn:microsoft.com/office/officeart/2005/8/layout/venn2"/>
    <dgm:cxn modelId="{1DE2819B-B66D-4B25-8444-39D4222949A6}" type="presOf" srcId="{85F9883E-D035-424C-AB17-E7F33145D226}" destId="{2CEBAC0F-35D5-4123-AEBA-60B047CE1981}" srcOrd="0" destOrd="0" presId="urn:microsoft.com/office/officeart/2005/8/layout/venn2"/>
    <dgm:cxn modelId="{69A52FB3-376C-402D-88E2-8F2462A45E04}" srcId="{86523D43-08E4-4405-8B79-BD6CFC1EB47D}" destId="{85F9883E-D035-424C-AB17-E7F33145D226}" srcOrd="1" destOrd="0" parTransId="{8EC9C988-C5DD-4BDC-BA9B-79B2CC884709}" sibTransId="{D934C657-A858-4FC8-8E03-2ABA1305E60E}"/>
    <dgm:cxn modelId="{6F2E27BE-5BA2-4FB4-92C7-1324FA47C09E}" type="presOf" srcId="{D06FDB61-0534-4571-9E6C-39B1270E30F9}" destId="{8BC54BA1-3FBC-4742-A679-77518F3F525B}" srcOrd="0" destOrd="0" presId="urn:microsoft.com/office/officeart/2005/8/layout/venn2"/>
    <dgm:cxn modelId="{7E66E3DB-7DA3-4077-BCDC-F9AFF885777E}" type="presOf" srcId="{B8846C5C-974B-4C3B-9E99-3ECA1AFF5D59}" destId="{63A76733-CC19-4FA4-9865-090A39607B22}" srcOrd="1" destOrd="0" presId="urn:microsoft.com/office/officeart/2005/8/layout/venn2"/>
    <dgm:cxn modelId="{082094E9-38EF-4921-B704-95BDA8E2BCB6}" srcId="{86523D43-08E4-4405-8B79-BD6CFC1EB47D}" destId="{FE365DA2-C51D-435B-BCD0-77ED50EC47D8}" srcOrd="2" destOrd="0" parTransId="{011A140D-4C93-4AC7-84A2-9AC6AB2072E7}" sibTransId="{330A483C-6233-486D-9596-EB7600E3E65F}"/>
    <dgm:cxn modelId="{BF634202-7709-4151-86D1-B9C6B87C417E}" type="presParOf" srcId="{508AB1D0-60C8-4ED9-8DB1-7054EF46175D}" destId="{41CC94C6-120E-400F-97CD-846384DAE5B3}" srcOrd="0" destOrd="0" presId="urn:microsoft.com/office/officeart/2005/8/layout/venn2"/>
    <dgm:cxn modelId="{B44574D9-2CB0-45D0-A5C8-D30E3528E608}" type="presParOf" srcId="{41CC94C6-120E-400F-97CD-846384DAE5B3}" destId="{8BC54BA1-3FBC-4742-A679-77518F3F525B}" srcOrd="0" destOrd="0" presId="urn:microsoft.com/office/officeart/2005/8/layout/venn2"/>
    <dgm:cxn modelId="{B8902D1F-3B6D-4245-97FE-BC11A94AEB14}" type="presParOf" srcId="{41CC94C6-120E-400F-97CD-846384DAE5B3}" destId="{797C2AE5-BD2D-4C67-B309-3D4799584A12}" srcOrd="1" destOrd="0" presId="urn:microsoft.com/office/officeart/2005/8/layout/venn2"/>
    <dgm:cxn modelId="{F9F74F61-BF7F-45C3-BEFA-C46D485A97AB}" type="presParOf" srcId="{508AB1D0-60C8-4ED9-8DB1-7054EF46175D}" destId="{74A3568B-F7EE-42E9-B016-1D4B33DBC497}" srcOrd="1" destOrd="0" presId="urn:microsoft.com/office/officeart/2005/8/layout/venn2"/>
    <dgm:cxn modelId="{E00A0899-E2D8-4F6D-8080-7E5394417359}" type="presParOf" srcId="{74A3568B-F7EE-42E9-B016-1D4B33DBC497}" destId="{2CEBAC0F-35D5-4123-AEBA-60B047CE1981}" srcOrd="0" destOrd="0" presId="urn:microsoft.com/office/officeart/2005/8/layout/venn2"/>
    <dgm:cxn modelId="{2406ED79-D60E-491E-B140-8B5CF618AFC7}" type="presParOf" srcId="{74A3568B-F7EE-42E9-B016-1D4B33DBC497}" destId="{936EFE39-DF16-42FA-BF3B-86FD8EB2E9E2}" srcOrd="1" destOrd="0" presId="urn:microsoft.com/office/officeart/2005/8/layout/venn2"/>
    <dgm:cxn modelId="{9429A13B-AE88-44B4-8592-8D3218D0563F}" type="presParOf" srcId="{508AB1D0-60C8-4ED9-8DB1-7054EF46175D}" destId="{A4F43F54-771C-4D73-AFE9-735544FD6E8A}" srcOrd="2" destOrd="0" presId="urn:microsoft.com/office/officeart/2005/8/layout/venn2"/>
    <dgm:cxn modelId="{F75CF11D-900E-4EFD-94F0-A3E6E4D0548B}" type="presParOf" srcId="{A4F43F54-771C-4D73-AFE9-735544FD6E8A}" destId="{CBBEA77F-8140-4ABA-898C-6EBC5753D528}" srcOrd="0" destOrd="0" presId="urn:microsoft.com/office/officeart/2005/8/layout/venn2"/>
    <dgm:cxn modelId="{1BB78A27-7456-4409-935A-2BC2EC0BE861}" type="presParOf" srcId="{A4F43F54-771C-4D73-AFE9-735544FD6E8A}" destId="{B2523DE3-6F9A-4F89-985E-3B58666900F2}" srcOrd="1" destOrd="0" presId="urn:microsoft.com/office/officeart/2005/8/layout/venn2"/>
    <dgm:cxn modelId="{E03D9906-B679-4D34-9851-44145DB8D6B7}" type="presParOf" srcId="{508AB1D0-60C8-4ED9-8DB1-7054EF46175D}" destId="{C3C5B712-BBA8-45C5-A161-0EB84414B316}" srcOrd="3" destOrd="0" presId="urn:microsoft.com/office/officeart/2005/8/layout/venn2"/>
    <dgm:cxn modelId="{3A050965-5D4F-4379-AC62-4E6D50D4DDAC}" type="presParOf" srcId="{C3C5B712-BBA8-45C5-A161-0EB84414B316}" destId="{BD35277E-AB7F-469B-8A24-DCB286148AB3}" srcOrd="0" destOrd="0" presId="urn:microsoft.com/office/officeart/2005/8/layout/venn2"/>
    <dgm:cxn modelId="{B09F1CF8-5438-4D10-9E68-EEBF6DCF8DB1}" type="presParOf" srcId="{C3C5B712-BBA8-45C5-A161-0EB84414B316}" destId="{63A76733-CC19-4FA4-9865-090A39607B22}"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E1B2BEF3-1381-6643-A70B-28AEC3A4A5DC}" type="doc">
      <dgm:prSet loTypeId="urn:microsoft.com/office/officeart/2005/8/layout/process1" loCatId="" qsTypeId="urn:microsoft.com/office/officeart/2005/8/quickstyle/simple1" qsCatId="simple" csTypeId="urn:microsoft.com/office/officeart/2005/8/colors/colorful2" csCatId="colorful" phldr="1"/>
      <dgm:spPr/>
    </dgm:pt>
    <dgm:pt modelId="{AEA7E9FE-20D4-344C-8CE9-CDA9D4343D08}">
      <dgm:prSet phldrT="[Texto]" custT="1"/>
      <dgm:spPr/>
      <dgm:t>
        <a:bodyPr/>
        <a:lstStyle/>
        <a:p>
          <a:r>
            <a:rPr lang="es-MX" sz="2800" dirty="0">
              <a:latin typeface="Times New Roman" panose="02020603050405020304" pitchFamily="18" charset="0"/>
              <a:cs typeface="Times New Roman" panose="02020603050405020304" pitchFamily="18" charset="0"/>
            </a:rPr>
            <a:t>Estado teológico</a:t>
          </a:r>
        </a:p>
      </dgm:t>
    </dgm:pt>
    <dgm:pt modelId="{D03B762F-9501-DC4E-8224-9AAF762B150B}" type="parTrans" cxnId="{B3095681-F9DD-224C-96B5-97D7CBD38DED}">
      <dgm:prSet/>
      <dgm:spPr/>
      <dgm:t>
        <a:bodyPr/>
        <a:lstStyle/>
        <a:p>
          <a:endParaRPr lang="es-MX" sz="2800">
            <a:latin typeface="Times New Roman" panose="02020603050405020304" pitchFamily="18" charset="0"/>
            <a:cs typeface="Times New Roman" panose="02020603050405020304" pitchFamily="18" charset="0"/>
          </a:endParaRPr>
        </a:p>
      </dgm:t>
    </dgm:pt>
    <dgm:pt modelId="{265F753F-80C0-7C4C-ACCD-ABF687958785}" type="sibTrans" cxnId="{B3095681-F9DD-224C-96B5-97D7CBD38DED}">
      <dgm:prSet custT="1"/>
      <dgm:spPr/>
      <dgm:t>
        <a:bodyPr/>
        <a:lstStyle/>
        <a:p>
          <a:endParaRPr lang="es-MX" sz="2800">
            <a:latin typeface="Times New Roman" panose="02020603050405020304" pitchFamily="18" charset="0"/>
            <a:cs typeface="Times New Roman" panose="02020603050405020304" pitchFamily="18" charset="0"/>
          </a:endParaRPr>
        </a:p>
      </dgm:t>
    </dgm:pt>
    <dgm:pt modelId="{2D8B23EE-7C47-454F-B994-388425A300B8}">
      <dgm:prSet phldrT="[Texto]" custT="1"/>
      <dgm:spPr/>
      <dgm:t>
        <a:bodyPr/>
        <a:lstStyle/>
        <a:p>
          <a:r>
            <a:rPr lang="es-MX" sz="2800" dirty="0">
              <a:latin typeface="Times New Roman" panose="02020603050405020304" pitchFamily="18" charset="0"/>
              <a:cs typeface="Times New Roman" panose="02020603050405020304" pitchFamily="18" charset="0"/>
            </a:rPr>
            <a:t>Estado metafísico</a:t>
          </a:r>
        </a:p>
      </dgm:t>
    </dgm:pt>
    <dgm:pt modelId="{ABE5216F-017A-F342-A5D4-B1A26B063002}" type="parTrans" cxnId="{292B360E-8411-1640-8C23-ABD2A8DAB352}">
      <dgm:prSet/>
      <dgm:spPr/>
      <dgm:t>
        <a:bodyPr/>
        <a:lstStyle/>
        <a:p>
          <a:endParaRPr lang="es-MX" sz="2800">
            <a:latin typeface="Times New Roman" panose="02020603050405020304" pitchFamily="18" charset="0"/>
            <a:cs typeface="Times New Roman" panose="02020603050405020304" pitchFamily="18" charset="0"/>
          </a:endParaRPr>
        </a:p>
      </dgm:t>
    </dgm:pt>
    <dgm:pt modelId="{2ECCEDBB-3CE8-6F46-B08C-9593B8C7E0DF}" type="sibTrans" cxnId="{292B360E-8411-1640-8C23-ABD2A8DAB352}">
      <dgm:prSet custT="1"/>
      <dgm:spPr/>
      <dgm:t>
        <a:bodyPr/>
        <a:lstStyle/>
        <a:p>
          <a:endParaRPr lang="es-MX" sz="2800">
            <a:latin typeface="Times New Roman" panose="02020603050405020304" pitchFamily="18" charset="0"/>
            <a:cs typeface="Times New Roman" panose="02020603050405020304" pitchFamily="18" charset="0"/>
          </a:endParaRPr>
        </a:p>
      </dgm:t>
    </dgm:pt>
    <dgm:pt modelId="{DB87C8D9-7AF4-D946-851D-C95AF1387DC1}">
      <dgm:prSet phldrT="[Texto]" custT="1"/>
      <dgm:spPr/>
      <dgm:t>
        <a:bodyPr/>
        <a:lstStyle/>
        <a:p>
          <a:r>
            <a:rPr lang="es-MX" sz="2800" dirty="0">
              <a:latin typeface="Times New Roman" panose="02020603050405020304" pitchFamily="18" charset="0"/>
              <a:cs typeface="Times New Roman" panose="02020603050405020304" pitchFamily="18" charset="0"/>
            </a:rPr>
            <a:t>Estado positivo</a:t>
          </a:r>
        </a:p>
      </dgm:t>
    </dgm:pt>
    <dgm:pt modelId="{76B11730-87FF-774F-96C9-6725AAE1A651}" type="parTrans" cxnId="{57164D05-A631-C240-86AC-0529CA55CC56}">
      <dgm:prSet/>
      <dgm:spPr/>
      <dgm:t>
        <a:bodyPr/>
        <a:lstStyle/>
        <a:p>
          <a:endParaRPr lang="es-MX" sz="2800">
            <a:latin typeface="Times New Roman" panose="02020603050405020304" pitchFamily="18" charset="0"/>
            <a:cs typeface="Times New Roman" panose="02020603050405020304" pitchFamily="18" charset="0"/>
          </a:endParaRPr>
        </a:p>
      </dgm:t>
    </dgm:pt>
    <dgm:pt modelId="{1DB3662E-E50C-1540-A822-7DCDD48350F7}" type="sibTrans" cxnId="{57164D05-A631-C240-86AC-0529CA55CC56}">
      <dgm:prSet/>
      <dgm:spPr/>
      <dgm:t>
        <a:bodyPr/>
        <a:lstStyle/>
        <a:p>
          <a:endParaRPr lang="es-MX" sz="2800">
            <a:latin typeface="Times New Roman" panose="02020603050405020304" pitchFamily="18" charset="0"/>
            <a:cs typeface="Times New Roman" panose="02020603050405020304" pitchFamily="18" charset="0"/>
          </a:endParaRPr>
        </a:p>
      </dgm:t>
    </dgm:pt>
    <dgm:pt modelId="{8F9135A6-C626-7444-A1B5-93A0D8ADF8D4}" type="pres">
      <dgm:prSet presAssocID="{E1B2BEF3-1381-6643-A70B-28AEC3A4A5DC}" presName="Name0" presStyleCnt="0">
        <dgm:presLayoutVars>
          <dgm:dir/>
          <dgm:resizeHandles val="exact"/>
        </dgm:presLayoutVars>
      </dgm:prSet>
      <dgm:spPr/>
    </dgm:pt>
    <dgm:pt modelId="{CD6D698D-2471-FC4B-B0AA-998F0E47B379}" type="pres">
      <dgm:prSet presAssocID="{AEA7E9FE-20D4-344C-8CE9-CDA9D4343D08}" presName="node" presStyleLbl="node1" presStyleIdx="0" presStyleCnt="3">
        <dgm:presLayoutVars>
          <dgm:bulletEnabled val="1"/>
        </dgm:presLayoutVars>
      </dgm:prSet>
      <dgm:spPr/>
    </dgm:pt>
    <dgm:pt modelId="{5953DC85-0DDE-2044-B493-5186BC5C034D}" type="pres">
      <dgm:prSet presAssocID="{265F753F-80C0-7C4C-ACCD-ABF687958785}" presName="sibTrans" presStyleLbl="sibTrans2D1" presStyleIdx="0" presStyleCnt="2"/>
      <dgm:spPr/>
    </dgm:pt>
    <dgm:pt modelId="{430AEFDF-A7AD-EE4B-B720-DCC1D683269A}" type="pres">
      <dgm:prSet presAssocID="{265F753F-80C0-7C4C-ACCD-ABF687958785}" presName="connectorText" presStyleLbl="sibTrans2D1" presStyleIdx="0" presStyleCnt="2"/>
      <dgm:spPr/>
    </dgm:pt>
    <dgm:pt modelId="{295D16AD-10FB-A242-AD38-FFEE74BD5631}" type="pres">
      <dgm:prSet presAssocID="{2D8B23EE-7C47-454F-B994-388425A300B8}" presName="node" presStyleLbl="node1" presStyleIdx="1" presStyleCnt="3">
        <dgm:presLayoutVars>
          <dgm:bulletEnabled val="1"/>
        </dgm:presLayoutVars>
      </dgm:prSet>
      <dgm:spPr/>
    </dgm:pt>
    <dgm:pt modelId="{B6734DA7-A4A5-3643-B9FD-C63A40402CF4}" type="pres">
      <dgm:prSet presAssocID="{2ECCEDBB-3CE8-6F46-B08C-9593B8C7E0DF}" presName="sibTrans" presStyleLbl="sibTrans2D1" presStyleIdx="1" presStyleCnt="2"/>
      <dgm:spPr/>
    </dgm:pt>
    <dgm:pt modelId="{B27F2A35-EF5E-CE4E-9AC4-DDF22ED64CBE}" type="pres">
      <dgm:prSet presAssocID="{2ECCEDBB-3CE8-6F46-B08C-9593B8C7E0DF}" presName="connectorText" presStyleLbl="sibTrans2D1" presStyleIdx="1" presStyleCnt="2"/>
      <dgm:spPr/>
    </dgm:pt>
    <dgm:pt modelId="{6AA77C89-F424-4F47-BD3E-E82C30C6EB6D}" type="pres">
      <dgm:prSet presAssocID="{DB87C8D9-7AF4-D946-851D-C95AF1387DC1}" presName="node" presStyleLbl="node1" presStyleIdx="2" presStyleCnt="3">
        <dgm:presLayoutVars>
          <dgm:bulletEnabled val="1"/>
        </dgm:presLayoutVars>
      </dgm:prSet>
      <dgm:spPr/>
    </dgm:pt>
  </dgm:ptLst>
  <dgm:cxnLst>
    <dgm:cxn modelId="{3B7B0901-016D-8B41-B207-8E0DC9F8858F}" type="presOf" srcId="{AEA7E9FE-20D4-344C-8CE9-CDA9D4343D08}" destId="{CD6D698D-2471-FC4B-B0AA-998F0E47B379}" srcOrd="0" destOrd="0" presId="urn:microsoft.com/office/officeart/2005/8/layout/process1"/>
    <dgm:cxn modelId="{57164D05-A631-C240-86AC-0529CA55CC56}" srcId="{E1B2BEF3-1381-6643-A70B-28AEC3A4A5DC}" destId="{DB87C8D9-7AF4-D946-851D-C95AF1387DC1}" srcOrd="2" destOrd="0" parTransId="{76B11730-87FF-774F-96C9-6725AAE1A651}" sibTransId="{1DB3662E-E50C-1540-A822-7DCDD48350F7}"/>
    <dgm:cxn modelId="{292B360E-8411-1640-8C23-ABD2A8DAB352}" srcId="{E1B2BEF3-1381-6643-A70B-28AEC3A4A5DC}" destId="{2D8B23EE-7C47-454F-B994-388425A300B8}" srcOrd="1" destOrd="0" parTransId="{ABE5216F-017A-F342-A5D4-B1A26B063002}" sibTransId="{2ECCEDBB-3CE8-6F46-B08C-9593B8C7E0DF}"/>
    <dgm:cxn modelId="{08632624-8E4A-F148-90E8-CF4C8AF58A99}" type="presOf" srcId="{265F753F-80C0-7C4C-ACCD-ABF687958785}" destId="{430AEFDF-A7AD-EE4B-B720-DCC1D683269A}" srcOrd="1" destOrd="0" presId="urn:microsoft.com/office/officeart/2005/8/layout/process1"/>
    <dgm:cxn modelId="{F4588F4B-C389-504E-AC3D-D934B75D522A}" type="presOf" srcId="{E1B2BEF3-1381-6643-A70B-28AEC3A4A5DC}" destId="{8F9135A6-C626-7444-A1B5-93A0D8ADF8D4}" srcOrd="0" destOrd="0" presId="urn:microsoft.com/office/officeart/2005/8/layout/process1"/>
    <dgm:cxn modelId="{9859B761-5215-D647-A51B-DB70DDDF3F9E}" type="presOf" srcId="{2ECCEDBB-3CE8-6F46-B08C-9593B8C7E0DF}" destId="{B27F2A35-EF5E-CE4E-9AC4-DDF22ED64CBE}" srcOrd="1" destOrd="0" presId="urn:microsoft.com/office/officeart/2005/8/layout/process1"/>
    <dgm:cxn modelId="{B3095681-F9DD-224C-96B5-97D7CBD38DED}" srcId="{E1B2BEF3-1381-6643-A70B-28AEC3A4A5DC}" destId="{AEA7E9FE-20D4-344C-8CE9-CDA9D4343D08}" srcOrd="0" destOrd="0" parTransId="{D03B762F-9501-DC4E-8224-9AAF762B150B}" sibTransId="{265F753F-80C0-7C4C-ACCD-ABF687958785}"/>
    <dgm:cxn modelId="{5526638B-7D08-C249-940B-5C075820FC7F}" type="presOf" srcId="{2ECCEDBB-3CE8-6F46-B08C-9593B8C7E0DF}" destId="{B6734DA7-A4A5-3643-B9FD-C63A40402CF4}" srcOrd="0" destOrd="0" presId="urn:microsoft.com/office/officeart/2005/8/layout/process1"/>
    <dgm:cxn modelId="{1D62188C-EB64-7D4A-B5B0-881BFBFB800B}" type="presOf" srcId="{2D8B23EE-7C47-454F-B994-388425A300B8}" destId="{295D16AD-10FB-A242-AD38-FFEE74BD5631}" srcOrd="0" destOrd="0" presId="urn:microsoft.com/office/officeart/2005/8/layout/process1"/>
    <dgm:cxn modelId="{94EBD59C-9253-CF4A-88EB-6AB5B9E4869C}" type="presOf" srcId="{DB87C8D9-7AF4-D946-851D-C95AF1387DC1}" destId="{6AA77C89-F424-4F47-BD3E-E82C30C6EB6D}" srcOrd="0" destOrd="0" presId="urn:microsoft.com/office/officeart/2005/8/layout/process1"/>
    <dgm:cxn modelId="{ADC274BE-7CC4-CB43-B567-AB1D4B83BCE0}" type="presOf" srcId="{265F753F-80C0-7C4C-ACCD-ABF687958785}" destId="{5953DC85-0DDE-2044-B493-5186BC5C034D}" srcOrd="0" destOrd="0" presId="urn:microsoft.com/office/officeart/2005/8/layout/process1"/>
    <dgm:cxn modelId="{85B1F936-F015-9947-8B16-4F6B4F48D5A9}" type="presParOf" srcId="{8F9135A6-C626-7444-A1B5-93A0D8ADF8D4}" destId="{CD6D698D-2471-FC4B-B0AA-998F0E47B379}" srcOrd="0" destOrd="0" presId="urn:microsoft.com/office/officeart/2005/8/layout/process1"/>
    <dgm:cxn modelId="{A4331707-5548-1443-8E0D-F8A53E289B02}" type="presParOf" srcId="{8F9135A6-C626-7444-A1B5-93A0D8ADF8D4}" destId="{5953DC85-0DDE-2044-B493-5186BC5C034D}" srcOrd="1" destOrd="0" presId="urn:microsoft.com/office/officeart/2005/8/layout/process1"/>
    <dgm:cxn modelId="{D755BD40-CE06-C84D-8DD6-7218CD180C69}" type="presParOf" srcId="{5953DC85-0DDE-2044-B493-5186BC5C034D}" destId="{430AEFDF-A7AD-EE4B-B720-DCC1D683269A}" srcOrd="0" destOrd="0" presId="urn:microsoft.com/office/officeart/2005/8/layout/process1"/>
    <dgm:cxn modelId="{313FCE51-33D2-6A47-BBE2-D9FD9E4CD969}" type="presParOf" srcId="{8F9135A6-C626-7444-A1B5-93A0D8ADF8D4}" destId="{295D16AD-10FB-A242-AD38-FFEE74BD5631}" srcOrd="2" destOrd="0" presId="urn:microsoft.com/office/officeart/2005/8/layout/process1"/>
    <dgm:cxn modelId="{2DF8F6EE-4DDC-C649-AEE7-A7A99CEDA337}" type="presParOf" srcId="{8F9135A6-C626-7444-A1B5-93A0D8ADF8D4}" destId="{B6734DA7-A4A5-3643-B9FD-C63A40402CF4}" srcOrd="3" destOrd="0" presId="urn:microsoft.com/office/officeart/2005/8/layout/process1"/>
    <dgm:cxn modelId="{D419E456-FFA2-C041-B124-A2DA2A22A157}" type="presParOf" srcId="{B6734DA7-A4A5-3643-B9FD-C63A40402CF4}" destId="{B27F2A35-EF5E-CE4E-9AC4-DDF22ED64CBE}" srcOrd="0" destOrd="0" presId="urn:microsoft.com/office/officeart/2005/8/layout/process1"/>
    <dgm:cxn modelId="{24287442-4B62-D64F-A3DC-B1D58859E183}" type="presParOf" srcId="{8F9135A6-C626-7444-A1B5-93A0D8ADF8D4}" destId="{6AA77C89-F424-4F47-BD3E-E82C30C6EB6D}"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81CC657-6C50-3249-9913-2AD020D69C1E}" type="doc">
      <dgm:prSet loTypeId="urn:microsoft.com/office/officeart/2005/8/layout/orgChart1" loCatId="" qsTypeId="urn:microsoft.com/office/officeart/2005/8/quickstyle/simple1" qsCatId="simple" csTypeId="urn:microsoft.com/office/officeart/2005/8/colors/accent0_1" csCatId="mainScheme" phldr="1"/>
      <dgm:spPr/>
      <dgm:t>
        <a:bodyPr/>
        <a:lstStyle/>
        <a:p>
          <a:endParaRPr lang="es-MX"/>
        </a:p>
      </dgm:t>
    </dgm:pt>
    <dgm:pt modelId="{05332274-D125-694C-AEB2-F7162626405A}">
      <dgm:prSet phldrT="[Texto]" custT="1"/>
      <dgm:spPr/>
      <dgm:t>
        <a:bodyPr/>
        <a:lstStyle/>
        <a:p>
          <a:r>
            <a:rPr lang="es-MX" sz="1800" dirty="0">
              <a:latin typeface="Times New Roman" panose="02020603050405020304" pitchFamily="18" charset="0"/>
              <a:cs typeface="Times New Roman" panose="02020603050405020304" pitchFamily="18" charset="0"/>
            </a:rPr>
            <a:t>Acto de voluntad</a:t>
          </a:r>
        </a:p>
      </dgm:t>
    </dgm:pt>
    <dgm:pt modelId="{B571FEF3-6123-6B4A-9931-8ED587997DF9}" type="parTrans" cxnId="{5C562131-AFDB-FF40-8A5C-E47290E0B0A0}">
      <dgm:prSet/>
      <dgm:spPr/>
      <dgm:t>
        <a:bodyPr/>
        <a:lstStyle/>
        <a:p>
          <a:endParaRPr lang="es-MX" sz="1800">
            <a:latin typeface="Times New Roman" panose="02020603050405020304" pitchFamily="18" charset="0"/>
            <a:cs typeface="Times New Roman" panose="02020603050405020304" pitchFamily="18" charset="0"/>
          </a:endParaRPr>
        </a:p>
      </dgm:t>
    </dgm:pt>
    <dgm:pt modelId="{B6C38E63-DF92-124A-B5A3-F792CEF587A8}" type="sibTrans" cxnId="{5C562131-AFDB-FF40-8A5C-E47290E0B0A0}">
      <dgm:prSet/>
      <dgm:spPr/>
      <dgm:t>
        <a:bodyPr/>
        <a:lstStyle/>
        <a:p>
          <a:endParaRPr lang="es-MX" sz="1800">
            <a:latin typeface="Times New Roman" panose="02020603050405020304" pitchFamily="18" charset="0"/>
            <a:cs typeface="Times New Roman" panose="02020603050405020304" pitchFamily="18" charset="0"/>
          </a:endParaRPr>
        </a:p>
      </dgm:t>
    </dgm:pt>
    <dgm:pt modelId="{FA2913E5-0444-4848-B3A6-E8AFDCEFE1E1}">
      <dgm:prSet phldrT="[Texto]" custT="1"/>
      <dgm:spPr/>
      <dgm:t>
        <a:bodyPr/>
        <a:lstStyle/>
        <a:p>
          <a:r>
            <a:rPr lang="es-MX" sz="1800" dirty="0">
              <a:latin typeface="Times New Roman" panose="02020603050405020304" pitchFamily="18" charset="0"/>
              <a:cs typeface="Times New Roman" panose="02020603050405020304" pitchFamily="18" charset="0"/>
            </a:rPr>
            <a:t>Respaldado por el sistema normativo</a:t>
          </a:r>
        </a:p>
      </dgm:t>
    </dgm:pt>
    <dgm:pt modelId="{64436D78-BFF4-EB4C-A967-4B6BB57932C7}" type="parTrans" cxnId="{BACB82B6-F246-3049-88EA-C47EC22EDD07}">
      <dgm:prSet/>
      <dgm:spPr/>
      <dgm:t>
        <a:bodyPr/>
        <a:lstStyle/>
        <a:p>
          <a:endParaRPr lang="es-MX" sz="1800">
            <a:latin typeface="Times New Roman" panose="02020603050405020304" pitchFamily="18" charset="0"/>
            <a:cs typeface="Times New Roman" panose="02020603050405020304" pitchFamily="18" charset="0"/>
          </a:endParaRPr>
        </a:p>
      </dgm:t>
    </dgm:pt>
    <dgm:pt modelId="{44BBC8D9-8BA1-8847-B5C7-25E2776B599C}" type="sibTrans" cxnId="{BACB82B6-F246-3049-88EA-C47EC22EDD07}">
      <dgm:prSet/>
      <dgm:spPr/>
      <dgm:t>
        <a:bodyPr/>
        <a:lstStyle/>
        <a:p>
          <a:endParaRPr lang="es-MX" sz="1800">
            <a:latin typeface="Times New Roman" panose="02020603050405020304" pitchFamily="18" charset="0"/>
            <a:cs typeface="Times New Roman" panose="02020603050405020304" pitchFamily="18" charset="0"/>
          </a:endParaRPr>
        </a:p>
      </dgm:t>
    </dgm:pt>
    <dgm:pt modelId="{35EE0CFC-E991-B448-B83A-5B6D18BD176B}">
      <dgm:prSet phldrT="[Texto]" custT="1"/>
      <dgm:spPr/>
      <dgm:t>
        <a:bodyPr/>
        <a:lstStyle/>
        <a:p>
          <a:r>
            <a:rPr lang="es-MX" sz="1800" dirty="0">
              <a:latin typeface="Times New Roman" panose="02020603050405020304" pitchFamily="18" charset="0"/>
              <a:cs typeface="Times New Roman" panose="02020603050405020304" pitchFamily="18" charset="0"/>
            </a:rPr>
            <a:t>No respaldado por el sistema normativo</a:t>
          </a:r>
        </a:p>
      </dgm:t>
    </dgm:pt>
    <dgm:pt modelId="{C79CFC15-53AA-6F4D-965E-9074A87F3089}" type="parTrans" cxnId="{D0F73AEA-7878-E54B-996A-E565E697796B}">
      <dgm:prSet/>
      <dgm:spPr/>
      <dgm:t>
        <a:bodyPr/>
        <a:lstStyle/>
        <a:p>
          <a:endParaRPr lang="es-MX" sz="1800">
            <a:latin typeface="Times New Roman" panose="02020603050405020304" pitchFamily="18" charset="0"/>
            <a:cs typeface="Times New Roman" panose="02020603050405020304" pitchFamily="18" charset="0"/>
          </a:endParaRPr>
        </a:p>
      </dgm:t>
    </dgm:pt>
    <dgm:pt modelId="{B036E28A-93FA-3548-9DFE-50AE37903241}" type="sibTrans" cxnId="{D0F73AEA-7878-E54B-996A-E565E697796B}">
      <dgm:prSet/>
      <dgm:spPr/>
      <dgm:t>
        <a:bodyPr/>
        <a:lstStyle/>
        <a:p>
          <a:endParaRPr lang="es-MX" sz="1800">
            <a:latin typeface="Times New Roman" panose="02020603050405020304" pitchFamily="18" charset="0"/>
            <a:cs typeface="Times New Roman" panose="02020603050405020304" pitchFamily="18" charset="0"/>
          </a:endParaRPr>
        </a:p>
      </dgm:t>
    </dgm:pt>
    <dgm:pt modelId="{13CD8CC9-A3B7-524B-984F-717CD57117C3}">
      <dgm:prSet custT="1"/>
      <dgm:spPr/>
      <dgm:t>
        <a:bodyPr/>
        <a:lstStyle/>
        <a:p>
          <a:r>
            <a:rPr lang="es-MX" sz="1800" dirty="0">
              <a:latin typeface="Times New Roman" panose="02020603050405020304" pitchFamily="18" charset="0"/>
              <a:cs typeface="Times New Roman" panose="02020603050405020304" pitchFamily="18" charset="0"/>
            </a:rPr>
            <a:t>Norma objetiva y válida</a:t>
          </a:r>
        </a:p>
      </dgm:t>
    </dgm:pt>
    <dgm:pt modelId="{664CD8ED-8398-3B4E-BCDA-5413CB945088}" type="parTrans" cxnId="{B065FF8E-6D41-A342-BC57-116377641B8B}">
      <dgm:prSet/>
      <dgm:spPr/>
      <dgm:t>
        <a:bodyPr/>
        <a:lstStyle/>
        <a:p>
          <a:endParaRPr lang="es-MX" sz="1800">
            <a:latin typeface="Times New Roman" panose="02020603050405020304" pitchFamily="18" charset="0"/>
            <a:cs typeface="Times New Roman" panose="02020603050405020304" pitchFamily="18" charset="0"/>
          </a:endParaRPr>
        </a:p>
      </dgm:t>
    </dgm:pt>
    <dgm:pt modelId="{78E94608-EC60-4D4C-8036-FC34B918E62A}" type="sibTrans" cxnId="{B065FF8E-6D41-A342-BC57-116377641B8B}">
      <dgm:prSet/>
      <dgm:spPr/>
      <dgm:t>
        <a:bodyPr/>
        <a:lstStyle/>
        <a:p>
          <a:endParaRPr lang="es-MX" sz="1800">
            <a:latin typeface="Times New Roman" panose="02020603050405020304" pitchFamily="18" charset="0"/>
            <a:cs typeface="Times New Roman" panose="02020603050405020304" pitchFamily="18" charset="0"/>
          </a:endParaRPr>
        </a:p>
      </dgm:t>
    </dgm:pt>
    <dgm:pt modelId="{311120A4-D67D-C84D-BAFA-B96A21138A45}">
      <dgm:prSet custT="1"/>
      <dgm:spPr/>
      <dgm:t>
        <a:bodyPr/>
        <a:lstStyle/>
        <a:p>
          <a:r>
            <a:rPr lang="es-MX" sz="1800" dirty="0">
              <a:latin typeface="Times New Roman" panose="02020603050405020304" pitchFamily="18" charset="0"/>
              <a:cs typeface="Times New Roman" panose="02020603050405020304" pitchFamily="18" charset="0"/>
            </a:rPr>
            <a:t>Norma no válida </a:t>
          </a:r>
        </a:p>
      </dgm:t>
    </dgm:pt>
    <dgm:pt modelId="{2FD05FA5-9539-A748-8A49-8EAB63F9F7C0}" type="parTrans" cxnId="{5DF76BC1-68F7-064B-B20B-CA58D1BD4B2B}">
      <dgm:prSet/>
      <dgm:spPr/>
      <dgm:t>
        <a:bodyPr/>
        <a:lstStyle/>
        <a:p>
          <a:endParaRPr lang="es-MX" sz="1800">
            <a:latin typeface="Times New Roman" panose="02020603050405020304" pitchFamily="18" charset="0"/>
            <a:cs typeface="Times New Roman" panose="02020603050405020304" pitchFamily="18" charset="0"/>
          </a:endParaRPr>
        </a:p>
      </dgm:t>
    </dgm:pt>
    <dgm:pt modelId="{A68CAFFA-8E38-E947-9BE6-9F4FADFC4604}" type="sibTrans" cxnId="{5DF76BC1-68F7-064B-B20B-CA58D1BD4B2B}">
      <dgm:prSet/>
      <dgm:spPr/>
      <dgm:t>
        <a:bodyPr/>
        <a:lstStyle/>
        <a:p>
          <a:endParaRPr lang="es-MX" sz="1800">
            <a:latin typeface="Times New Roman" panose="02020603050405020304" pitchFamily="18" charset="0"/>
            <a:cs typeface="Times New Roman" panose="02020603050405020304" pitchFamily="18" charset="0"/>
          </a:endParaRPr>
        </a:p>
      </dgm:t>
    </dgm:pt>
    <dgm:pt modelId="{830E3884-25F8-8C4F-A673-1777A3EA1D79}" type="pres">
      <dgm:prSet presAssocID="{081CC657-6C50-3249-9913-2AD020D69C1E}" presName="hierChild1" presStyleCnt="0">
        <dgm:presLayoutVars>
          <dgm:orgChart val="1"/>
          <dgm:chPref val="1"/>
          <dgm:dir/>
          <dgm:animOne val="branch"/>
          <dgm:animLvl val="lvl"/>
          <dgm:resizeHandles/>
        </dgm:presLayoutVars>
      </dgm:prSet>
      <dgm:spPr/>
    </dgm:pt>
    <dgm:pt modelId="{735909FF-DDA3-084E-8085-459032EDF91F}" type="pres">
      <dgm:prSet presAssocID="{05332274-D125-694C-AEB2-F7162626405A}" presName="hierRoot1" presStyleCnt="0">
        <dgm:presLayoutVars>
          <dgm:hierBranch val="init"/>
        </dgm:presLayoutVars>
      </dgm:prSet>
      <dgm:spPr/>
    </dgm:pt>
    <dgm:pt modelId="{70313A01-66D1-3341-B211-16B13DA0E1DD}" type="pres">
      <dgm:prSet presAssocID="{05332274-D125-694C-AEB2-F7162626405A}" presName="rootComposite1" presStyleCnt="0"/>
      <dgm:spPr/>
    </dgm:pt>
    <dgm:pt modelId="{119769A4-CB9C-1D4D-8581-41F384B78220}" type="pres">
      <dgm:prSet presAssocID="{05332274-D125-694C-AEB2-F7162626405A}" presName="rootText1" presStyleLbl="node0" presStyleIdx="0" presStyleCnt="1" custScaleX="80127" custScaleY="60902">
        <dgm:presLayoutVars>
          <dgm:chPref val="3"/>
        </dgm:presLayoutVars>
      </dgm:prSet>
      <dgm:spPr/>
    </dgm:pt>
    <dgm:pt modelId="{BD3AFDD5-06B1-BF4E-A34A-9F4D7D791F6F}" type="pres">
      <dgm:prSet presAssocID="{05332274-D125-694C-AEB2-F7162626405A}" presName="rootConnector1" presStyleLbl="node1" presStyleIdx="0" presStyleCnt="0"/>
      <dgm:spPr/>
    </dgm:pt>
    <dgm:pt modelId="{A4D6988E-BA26-3845-AE5B-CCBC7229ABC1}" type="pres">
      <dgm:prSet presAssocID="{05332274-D125-694C-AEB2-F7162626405A}" presName="hierChild2" presStyleCnt="0"/>
      <dgm:spPr/>
    </dgm:pt>
    <dgm:pt modelId="{79C6C36F-461F-B343-8F4A-B7D28BE2E41E}" type="pres">
      <dgm:prSet presAssocID="{64436D78-BFF4-EB4C-A967-4B6BB57932C7}" presName="Name37" presStyleLbl="parChTrans1D2" presStyleIdx="0" presStyleCnt="2"/>
      <dgm:spPr/>
    </dgm:pt>
    <dgm:pt modelId="{7F7E892A-2365-6C4B-9C5E-E32B62FF44DE}" type="pres">
      <dgm:prSet presAssocID="{FA2913E5-0444-4848-B3A6-E8AFDCEFE1E1}" presName="hierRoot2" presStyleCnt="0">
        <dgm:presLayoutVars>
          <dgm:hierBranch val="init"/>
        </dgm:presLayoutVars>
      </dgm:prSet>
      <dgm:spPr/>
    </dgm:pt>
    <dgm:pt modelId="{9F219734-B8BE-ED4E-91A8-A97B3505BC17}" type="pres">
      <dgm:prSet presAssocID="{FA2913E5-0444-4848-B3A6-E8AFDCEFE1E1}" presName="rootComposite" presStyleCnt="0"/>
      <dgm:spPr/>
    </dgm:pt>
    <dgm:pt modelId="{B8E99526-5D9C-4940-8568-353978F35554}" type="pres">
      <dgm:prSet presAssocID="{FA2913E5-0444-4848-B3A6-E8AFDCEFE1E1}" presName="rootText" presStyleLbl="node2" presStyleIdx="0" presStyleCnt="2" custScaleX="87554" custScaleY="77316">
        <dgm:presLayoutVars>
          <dgm:chPref val="3"/>
        </dgm:presLayoutVars>
      </dgm:prSet>
      <dgm:spPr/>
    </dgm:pt>
    <dgm:pt modelId="{4EBF5A70-9B5F-114A-8A02-AB963A0E8500}" type="pres">
      <dgm:prSet presAssocID="{FA2913E5-0444-4848-B3A6-E8AFDCEFE1E1}" presName="rootConnector" presStyleLbl="node2" presStyleIdx="0" presStyleCnt="2"/>
      <dgm:spPr/>
    </dgm:pt>
    <dgm:pt modelId="{7109407E-6B21-5A43-82B8-921381C5A9D5}" type="pres">
      <dgm:prSet presAssocID="{FA2913E5-0444-4848-B3A6-E8AFDCEFE1E1}" presName="hierChild4" presStyleCnt="0"/>
      <dgm:spPr/>
    </dgm:pt>
    <dgm:pt modelId="{15201B87-C9B5-D54D-9C58-14CC0583C3E1}" type="pres">
      <dgm:prSet presAssocID="{664CD8ED-8398-3B4E-BCDA-5413CB945088}" presName="Name37" presStyleLbl="parChTrans1D3" presStyleIdx="0" presStyleCnt="2"/>
      <dgm:spPr/>
    </dgm:pt>
    <dgm:pt modelId="{983AB6EB-87A5-4646-A208-64233C6469A9}" type="pres">
      <dgm:prSet presAssocID="{13CD8CC9-A3B7-524B-984F-717CD57117C3}" presName="hierRoot2" presStyleCnt="0">
        <dgm:presLayoutVars>
          <dgm:hierBranch val="init"/>
        </dgm:presLayoutVars>
      </dgm:prSet>
      <dgm:spPr/>
    </dgm:pt>
    <dgm:pt modelId="{72CA3FC2-2174-554A-898B-AC1A198DF372}" type="pres">
      <dgm:prSet presAssocID="{13CD8CC9-A3B7-524B-984F-717CD57117C3}" presName="rootComposite" presStyleCnt="0"/>
      <dgm:spPr/>
    </dgm:pt>
    <dgm:pt modelId="{4798B8E7-8EC2-E24F-B087-62C01BC472E9}" type="pres">
      <dgm:prSet presAssocID="{13CD8CC9-A3B7-524B-984F-717CD57117C3}" presName="rootText" presStyleLbl="node3" presStyleIdx="0" presStyleCnt="2" custScaleX="87244" custScaleY="75690" custLinFactNeighborX="-14500" custLinFactNeighborY="-2029">
        <dgm:presLayoutVars>
          <dgm:chPref val="3"/>
        </dgm:presLayoutVars>
      </dgm:prSet>
      <dgm:spPr/>
    </dgm:pt>
    <dgm:pt modelId="{340A9378-1BBE-5843-AFB0-6333AE5F184B}" type="pres">
      <dgm:prSet presAssocID="{13CD8CC9-A3B7-524B-984F-717CD57117C3}" presName="rootConnector" presStyleLbl="node3" presStyleIdx="0" presStyleCnt="2"/>
      <dgm:spPr/>
    </dgm:pt>
    <dgm:pt modelId="{3AE9E5BF-FDB2-B445-8B5B-DE393BC2EE99}" type="pres">
      <dgm:prSet presAssocID="{13CD8CC9-A3B7-524B-984F-717CD57117C3}" presName="hierChild4" presStyleCnt="0"/>
      <dgm:spPr/>
    </dgm:pt>
    <dgm:pt modelId="{26FC8B93-294E-E242-B7DB-BDA2B74045FF}" type="pres">
      <dgm:prSet presAssocID="{13CD8CC9-A3B7-524B-984F-717CD57117C3}" presName="hierChild5" presStyleCnt="0"/>
      <dgm:spPr/>
    </dgm:pt>
    <dgm:pt modelId="{0C2F7962-818D-2C4B-BDC9-E0E0CEC23019}" type="pres">
      <dgm:prSet presAssocID="{FA2913E5-0444-4848-B3A6-E8AFDCEFE1E1}" presName="hierChild5" presStyleCnt="0"/>
      <dgm:spPr/>
    </dgm:pt>
    <dgm:pt modelId="{59ED2AAE-158E-524B-9095-4F870D1BBF48}" type="pres">
      <dgm:prSet presAssocID="{C79CFC15-53AA-6F4D-965E-9074A87F3089}" presName="Name37" presStyleLbl="parChTrans1D2" presStyleIdx="1" presStyleCnt="2"/>
      <dgm:spPr/>
    </dgm:pt>
    <dgm:pt modelId="{4314C1CB-28C7-0847-837E-33A94FFC1789}" type="pres">
      <dgm:prSet presAssocID="{35EE0CFC-E991-B448-B83A-5B6D18BD176B}" presName="hierRoot2" presStyleCnt="0">
        <dgm:presLayoutVars>
          <dgm:hierBranch val="init"/>
        </dgm:presLayoutVars>
      </dgm:prSet>
      <dgm:spPr/>
    </dgm:pt>
    <dgm:pt modelId="{A48A6C0C-9C6E-3F43-9B95-854BD31A6560}" type="pres">
      <dgm:prSet presAssocID="{35EE0CFC-E991-B448-B83A-5B6D18BD176B}" presName="rootComposite" presStyleCnt="0"/>
      <dgm:spPr/>
    </dgm:pt>
    <dgm:pt modelId="{92E5B7F3-AF48-9A40-B3B5-2FE43A2E7B4E}" type="pres">
      <dgm:prSet presAssocID="{35EE0CFC-E991-B448-B83A-5B6D18BD176B}" presName="rootText" presStyleLbl="node2" presStyleIdx="1" presStyleCnt="2" custScaleX="83554" custScaleY="77316">
        <dgm:presLayoutVars>
          <dgm:chPref val="3"/>
        </dgm:presLayoutVars>
      </dgm:prSet>
      <dgm:spPr/>
    </dgm:pt>
    <dgm:pt modelId="{94EF9BEE-9A0A-A640-AFB2-42B76677A384}" type="pres">
      <dgm:prSet presAssocID="{35EE0CFC-E991-B448-B83A-5B6D18BD176B}" presName="rootConnector" presStyleLbl="node2" presStyleIdx="1" presStyleCnt="2"/>
      <dgm:spPr/>
    </dgm:pt>
    <dgm:pt modelId="{DFBE0A11-E233-214A-BDA0-E6FA22181315}" type="pres">
      <dgm:prSet presAssocID="{35EE0CFC-E991-B448-B83A-5B6D18BD176B}" presName="hierChild4" presStyleCnt="0"/>
      <dgm:spPr/>
    </dgm:pt>
    <dgm:pt modelId="{CD79D350-EAAE-E94D-A402-E30291C103E5}" type="pres">
      <dgm:prSet presAssocID="{2FD05FA5-9539-A748-8A49-8EAB63F9F7C0}" presName="Name37" presStyleLbl="parChTrans1D3" presStyleIdx="1" presStyleCnt="2"/>
      <dgm:spPr/>
    </dgm:pt>
    <dgm:pt modelId="{2D456E13-A5AA-B54D-99B7-3C976CDDF580}" type="pres">
      <dgm:prSet presAssocID="{311120A4-D67D-C84D-BAFA-B96A21138A45}" presName="hierRoot2" presStyleCnt="0">
        <dgm:presLayoutVars>
          <dgm:hierBranch val="init"/>
        </dgm:presLayoutVars>
      </dgm:prSet>
      <dgm:spPr/>
    </dgm:pt>
    <dgm:pt modelId="{3812A006-867E-5041-8C61-B82F0140FB03}" type="pres">
      <dgm:prSet presAssocID="{311120A4-D67D-C84D-BAFA-B96A21138A45}" presName="rootComposite" presStyleCnt="0"/>
      <dgm:spPr/>
    </dgm:pt>
    <dgm:pt modelId="{80A549A1-FD47-1C49-8345-6FE2498DAE80}" type="pres">
      <dgm:prSet presAssocID="{311120A4-D67D-C84D-BAFA-B96A21138A45}" presName="rootText" presStyleLbl="node3" presStyleIdx="1" presStyleCnt="2" custScaleX="85607" custScaleY="65357">
        <dgm:presLayoutVars>
          <dgm:chPref val="3"/>
        </dgm:presLayoutVars>
      </dgm:prSet>
      <dgm:spPr/>
    </dgm:pt>
    <dgm:pt modelId="{470B85C3-186B-ED4C-9316-DE94572C0F36}" type="pres">
      <dgm:prSet presAssocID="{311120A4-D67D-C84D-BAFA-B96A21138A45}" presName="rootConnector" presStyleLbl="node3" presStyleIdx="1" presStyleCnt="2"/>
      <dgm:spPr/>
    </dgm:pt>
    <dgm:pt modelId="{EA4C2780-2C1C-194C-98C6-802C74F37FDF}" type="pres">
      <dgm:prSet presAssocID="{311120A4-D67D-C84D-BAFA-B96A21138A45}" presName="hierChild4" presStyleCnt="0"/>
      <dgm:spPr/>
    </dgm:pt>
    <dgm:pt modelId="{CFFE428F-1851-7547-84A9-6297DEFB96B0}" type="pres">
      <dgm:prSet presAssocID="{311120A4-D67D-C84D-BAFA-B96A21138A45}" presName="hierChild5" presStyleCnt="0"/>
      <dgm:spPr/>
    </dgm:pt>
    <dgm:pt modelId="{E1EE65B8-F1AE-7245-9390-6CD8D99AA3D5}" type="pres">
      <dgm:prSet presAssocID="{35EE0CFC-E991-B448-B83A-5B6D18BD176B}" presName="hierChild5" presStyleCnt="0"/>
      <dgm:spPr/>
    </dgm:pt>
    <dgm:pt modelId="{EDD21B34-D50A-F24F-98F6-BD587FE3E6B8}" type="pres">
      <dgm:prSet presAssocID="{05332274-D125-694C-AEB2-F7162626405A}" presName="hierChild3" presStyleCnt="0"/>
      <dgm:spPr/>
    </dgm:pt>
  </dgm:ptLst>
  <dgm:cxnLst>
    <dgm:cxn modelId="{E8992D18-4C06-2540-A67B-1C0C221353D0}" type="presOf" srcId="{05332274-D125-694C-AEB2-F7162626405A}" destId="{BD3AFDD5-06B1-BF4E-A34A-9F4D7D791F6F}" srcOrd="1" destOrd="0" presId="urn:microsoft.com/office/officeart/2005/8/layout/orgChart1"/>
    <dgm:cxn modelId="{5C562131-AFDB-FF40-8A5C-E47290E0B0A0}" srcId="{081CC657-6C50-3249-9913-2AD020D69C1E}" destId="{05332274-D125-694C-AEB2-F7162626405A}" srcOrd="0" destOrd="0" parTransId="{B571FEF3-6123-6B4A-9931-8ED587997DF9}" sibTransId="{B6C38E63-DF92-124A-B5A3-F792CEF587A8}"/>
    <dgm:cxn modelId="{BF172E36-518B-6245-9325-FD0364E5CBD1}" type="presOf" srcId="{664CD8ED-8398-3B4E-BCDA-5413CB945088}" destId="{15201B87-C9B5-D54D-9C58-14CC0583C3E1}" srcOrd="0" destOrd="0" presId="urn:microsoft.com/office/officeart/2005/8/layout/orgChart1"/>
    <dgm:cxn modelId="{A1ABDC36-A164-FD4E-AD95-D7901309F1D4}" type="presOf" srcId="{2FD05FA5-9539-A748-8A49-8EAB63F9F7C0}" destId="{CD79D350-EAAE-E94D-A402-E30291C103E5}" srcOrd="0" destOrd="0" presId="urn:microsoft.com/office/officeart/2005/8/layout/orgChart1"/>
    <dgm:cxn modelId="{283ACB4E-0301-4D4E-8C7B-96D3A16D14B3}" type="presOf" srcId="{FA2913E5-0444-4848-B3A6-E8AFDCEFE1E1}" destId="{4EBF5A70-9B5F-114A-8A02-AB963A0E8500}" srcOrd="1" destOrd="0" presId="urn:microsoft.com/office/officeart/2005/8/layout/orgChart1"/>
    <dgm:cxn modelId="{8EB90450-6C78-4D44-A7B8-4B61E19DE528}" type="presOf" srcId="{13CD8CC9-A3B7-524B-984F-717CD57117C3}" destId="{4798B8E7-8EC2-E24F-B087-62C01BC472E9}" srcOrd="0" destOrd="0" presId="urn:microsoft.com/office/officeart/2005/8/layout/orgChart1"/>
    <dgm:cxn modelId="{BF107570-112C-B449-890C-A0883B518254}" type="presOf" srcId="{311120A4-D67D-C84D-BAFA-B96A21138A45}" destId="{470B85C3-186B-ED4C-9316-DE94572C0F36}" srcOrd="1" destOrd="0" presId="urn:microsoft.com/office/officeart/2005/8/layout/orgChart1"/>
    <dgm:cxn modelId="{12FFA970-6D38-4244-BA09-036C45145B06}" type="presOf" srcId="{081CC657-6C50-3249-9913-2AD020D69C1E}" destId="{830E3884-25F8-8C4F-A673-1777A3EA1D79}" srcOrd="0" destOrd="0" presId="urn:microsoft.com/office/officeart/2005/8/layout/orgChart1"/>
    <dgm:cxn modelId="{77CDDC87-60E0-E54B-8A47-4A910E6DB65A}" type="presOf" srcId="{C79CFC15-53AA-6F4D-965E-9074A87F3089}" destId="{59ED2AAE-158E-524B-9095-4F870D1BBF48}" srcOrd="0" destOrd="0" presId="urn:microsoft.com/office/officeart/2005/8/layout/orgChart1"/>
    <dgm:cxn modelId="{B065FF8E-6D41-A342-BC57-116377641B8B}" srcId="{FA2913E5-0444-4848-B3A6-E8AFDCEFE1E1}" destId="{13CD8CC9-A3B7-524B-984F-717CD57117C3}" srcOrd="0" destOrd="0" parTransId="{664CD8ED-8398-3B4E-BCDA-5413CB945088}" sibTransId="{78E94608-EC60-4D4C-8036-FC34B918E62A}"/>
    <dgm:cxn modelId="{D4D58C9A-2452-CD4F-8D77-AE3C83885DDE}" type="presOf" srcId="{35EE0CFC-E991-B448-B83A-5B6D18BD176B}" destId="{94EF9BEE-9A0A-A640-AFB2-42B76677A384}" srcOrd="1" destOrd="0" presId="urn:microsoft.com/office/officeart/2005/8/layout/orgChart1"/>
    <dgm:cxn modelId="{D51FE3AB-42D6-2548-A935-81F16DE780C9}" type="presOf" srcId="{FA2913E5-0444-4848-B3A6-E8AFDCEFE1E1}" destId="{B8E99526-5D9C-4940-8568-353978F35554}" srcOrd="0" destOrd="0" presId="urn:microsoft.com/office/officeart/2005/8/layout/orgChart1"/>
    <dgm:cxn modelId="{BACB82B6-F246-3049-88EA-C47EC22EDD07}" srcId="{05332274-D125-694C-AEB2-F7162626405A}" destId="{FA2913E5-0444-4848-B3A6-E8AFDCEFE1E1}" srcOrd="0" destOrd="0" parTransId="{64436D78-BFF4-EB4C-A967-4B6BB57932C7}" sibTransId="{44BBC8D9-8BA1-8847-B5C7-25E2776B599C}"/>
    <dgm:cxn modelId="{EE9BE8B6-AE1B-EA46-A426-F653D5B70708}" type="presOf" srcId="{311120A4-D67D-C84D-BAFA-B96A21138A45}" destId="{80A549A1-FD47-1C49-8345-6FE2498DAE80}" srcOrd="0" destOrd="0" presId="urn:microsoft.com/office/officeart/2005/8/layout/orgChart1"/>
    <dgm:cxn modelId="{0D0BECBB-1B7D-DE40-BED6-6DBB3D29A11B}" type="presOf" srcId="{13CD8CC9-A3B7-524B-984F-717CD57117C3}" destId="{340A9378-1BBE-5843-AFB0-6333AE5F184B}" srcOrd="1" destOrd="0" presId="urn:microsoft.com/office/officeart/2005/8/layout/orgChart1"/>
    <dgm:cxn modelId="{AE9283BE-1133-E74F-A02B-4BB886B9DD2A}" type="presOf" srcId="{05332274-D125-694C-AEB2-F7162626405A}" destId="{119769A4-CB9C-1D4D-8581-41F384B78220}" srcOrd="0" destOrd="0" presId="urn:microsoft.com/office/officeart/2005/8/layout/orgChart1"/>
    <dgm:cxn modelId="{5DF76BC1-68F7-064B-B20B-CA58D1BD4B2B}" srcId="{35EE0CFC-E991-B448-B83A-5B6D18BD176B}" destId="{311120A4-D67D-C84D-BAFA-B96A21138A45}" srcOrd="0" destOrd="0" parTransId="{2FD05FA5-9539-A748-8A49-8EAB63F9F7C0}" sibTransId="{A68CAFFA-8E38-E947-9BE6-9F4FADFC4604}"/>
    <dgm:cxn modelId="{1B1F0CEA-3D38-E44A-AECD-B8698F2CAC83}" type="presOf" srcId="{35EE0CFC-E991-B448-B83A-5B6D18BD176B}" destId="{92E5B7F3-AF48-9A40-B3B5-2FE43A2E7B4E}" srcOrd="0" destOrd="0" presId="urn:microsoft.com/office/officeart/2005/8/layout/orgChart1"/>
    <dgm:cxn modelId="{D0F73AEA-7878-E54B-996A-E565E697796B}" srcId="{05332274-D125-694C-AEB2-F7162626405A}" destId="{35EE0CFC-E991-B448-B83A-5B6D18BD176B}" srcOrd="1" destOrd="0" parTransId="{C79CFC15-53AA-6F4D-965E-9074A87F3089}" sibTransId="{B036E28A-93FA-3548-9DFE-50AE37903241}"/>
    <dgm:cxn modelId="{E09029F8-3343-944E-8638-66DE2FF93196}" type="presOf" srcId="{64436D78-BFF4-EB4C-A967-4B6BB57932C7}" destId="{79C6C36F-461F-B343-8F4A-B7D28BE2E41E}" srcOrd="0" destOrd="0" presId="urn:microsoft.com/office/officeart/2005/8/layout/orgChart1"/>
    <dgm:cxn modelId="{0198A236-2951-7244-A1E6-FC6285B12A5D}" type="presParOf" srcId="{830E3884-25F8-8C4F-A673-1777A3EA1D79}" destId="{735909FF-DDA3-084E-8085-459032EDF91F}" srcOrd="0" destOrd="0" presId="urn:microsoft.com/office/officeart/2005/8/layout/orgChart1"/>
    <dgm:cxn modelId="{6CF9E17E-C024-8443-8582-D300C72080AA}" type="presParOf" srcId="{735909FF-DDA3-084E-8085-459032EDF91F}" destId="{70313A01-66D1-3341-B211-16B13DA0E1DD}" srcOrd="0" destOrd="0" presId="urn:microsoft.com/office/officeart/2005/8/layout/orgChart1"/>
    <dgm:cxn modelId="{D8A0FB92-467F-0147-81F8-732EAFC01237}" type="presParOf" srcId="{70313A01-66D1-3341-B211-16B13DA0E1DD}" destId="{119769A4-CB9C-1D4D-8581-41F384B78220}" srcOrd="0" destOrd="0" presId="urn:microsoft.com/office/officeart/2005/8/layout/orgChart1"/>
    <dgm:cxn modelId="{0F50C7C1-596E-D14C-8F44-5F575FA23362}" type="presParOf" srcId="{70313A01-66D1-3341-B211-16B13DA0E1DD}" destId="{BD3AFDD5-06B1-BF4E-A34A-9F4D7D791F6F}" srcOrd="1" destOrd="0" presId="urn:microsoft.com/office/officeart/2005/8/layout/orgChart1"/>
    <dgm:cxn modelId="{05F2BA90-F33E-E548-8B07-9541EC29B438}" type="presParOf" srcId="{735909FF-DDA3-084E-8085-459032EDF91F}" destId="{A4D6988E-BA26-3845-AE5B-CCBC7229ABC1}" srcOrd="1" destOrd="0" presId="urn:microsoft.com/office/officeart/2005/8/layout/orgChart1"/>
    <dgm:cxn modelId="{51AAFA57-F489-424D-9BB9-FACE4ED2F938}" type="presParOf" srcId="{A4D6988E-BA26-3845-AE5B-CCBC7229ABC1}" destId="{79C6C36F-461F-B343-8F4A-B7D28BE2E41E}" srcOrd="0" destOrd="0" presId="urn:microsoft.com/office/officeart/2005/8/layout/orgChart1"/>
    <dgm:cxn modelId="{6EED3D69-BA8E-DA47-B40D-6025E40F991B}" type="presParOf" srcId="{A4D6988E-BA26-3845-AE5B-CCBC7229ABC1}" destId="{7F7E892A-2365-6C4B-9C5E-E32B62FF44DE}" srcOrd="1" destOrd="0" presId="urn:microsoft.com/office/officeart/2005/8/layout/orgChart1"/>
    <dgm:cxn modelId="{EA27A8BD-77BA-9949-BD35-5CE5976C0798}" type="presParOf" srcId="{7F7E892A-2365-6C4B-9C5E-E32B62FF44DE}" destId="{9F219734-B8BE-ED4E-91A8-A97B3505BC17}" srcOrd="0" destOrd="0" presId="urn:microsoft.com/office/officeart/2005/8/layout/orgChart1"/>
    <dgm:cxn modelId="{56FBB7C4-FA03-4C49-8A5F-1073763C8002}" type="presParOf" srcId="{9F219734-B8BE-ED4E-91A8-A97B3505BC17}" destId="{B8E99526-5D9C-4940-8568-353978F35554}" srcOrd="0" destOrd="0" presId="urn:microsoft.com/office/officeart/2005/8/layout/orgChart1"/>
    <dgm:cxn modelId="{F43723B9-1409-894F-95A1-D8B245792CE0}" type="presParOf" srcId="{9F219734-B8BE-ED4E-91A8-A97B3505BC17}" destId="{4EBF5A70-9B5F-114A-8A02-AB963A0E8500}" srcOrd="1" destOrd="0" presId="urn:microsoft.com/office/officeart/2005/8/layout/orgChart1"/>
    <dgm:cxn modelId="{C8284852-6A36-CF4D-B844-03A5D4F73C8B}" type="presParOf" srcId="{7F7E892A-2365-6C4B-9C5E-E32B62FF44DE}" destId="{7109407E-6B21-5A43-82B8-921381C5A9D5}" srcOrd="1" destOrd="0" presId="urn:microsoft.com/office/officeart/2005/8/layout/orgChart1"/>
    <dgm:cxn modelId="{A5068CFA-F9F7-2F45-952A-CDB9CD2C249E}" type="presParOf" srcId="{7109407E-6B21-5A43-82B8-921381C5A9D5}" destId="{15201B87-C9B5-D54D-9C58-14CC0583C3E1}" srcOrd="0" destOrd="0" presId="urn:microsoft.com/office/officeart/2005/8/layout/orgChart1"/>
    <dgm:cxn modelId="{D616DD56-29AD-6141-A9CB-D601B0FBDB02}" type="presParOf" srcId="{7109407E-6B21-5A43-82B8-921381C5A9D5}" destId="{983AB6EB-87A5-4646-A208-64233C6469A9}" srcOrd="1" destOrd="0" presId="urn:microsoft.com/office/officeart/2005/8/layout/orgChart1"/>
    <dgm:cxn modelId="{0B2823B5-C410-BB40-B9D3-F75F4C5CF6C7}" type="presParOf" srcId="{983AB6EB-87A5-4646-A208-64233C6469A9}" destId="{72CA3FC2-2174-554A-898B-AC1A198DF372}" srcOrd="0" destOrd="0" presId="urn:microsoft.com/office/officeart/2005/8/layout/orgChart1"/>
    <dgm:cxn modelId="{CD9C0A9A-26B1-8148-A595-2EAC7FFB430A}" type="presParOf" srcId="{72CA3FC2-2174-554A-898B-AC1A198DF372}" destId="{4798B8E7-8EC2-E24F-B087-62C01BC472E9}" srcOrd="0" destOrd="0" presId="urn:microsoft.com/office/officeart/2005/8/layout/orgChart1"/>
    <dgm:cxn modelId="{6E93E618-EAC2-B543-A897-EF946156DF1B}" type="presParOf" srcId="{72CA3FC2-2174-554A-898B-AC1A198DF372}" destId="{340A9378-1BBE-5843-AFB0-6333AE5F184B}" srcOrd="1" destOrd="0" presId="urn:microsoft.com/office/officeart/2005/8/layout/orgChart1"/>
    <dgm:cxn modelId="{DC359F85-2168-8347-BDB5-2B42FB8B7F0E}" type="presParOf" srcId="{983AB6EB-87A5-4646-A208-64233C6469A9}" destId="{3AE9E5BF-FDB2-B445-8B5B-DE393BC2EE99}" srcOrd="1" destOrd="0" presId="urn:microsoft.com/office/officeart/2005/8/layout/orgChart1"/>
    <dgm:cxn modelId="{6E75DA7D-A371-9446-996D-088C263EF6F7}" type="presParOf" srcId="{983AB6EB-87A5-4646-A208-64233C6469A9}" destId="{26FC8B93-294E-E242-B7DB-BDA2B74045FF}" srcOrd="2" destOrd="0" presId="urn:microsoft.com/office/officeart/2005/8/layout/orgChart1"/>
    <dgm:cxn modelId="{339E6A79-9A5D-3E44-A656-06A329EA5213}" type="presParOf" srcId="{7F7E892A-2365-6C4B-9C5E-E32B62FF44DE}" destId="{0C2F7962-818D-2C4B-BDC9-E0E0CEC23019}" srcOrd="2" destOrd="0" presId="urn:microsoft.com/office/officeart/2005/8/layout/orgChart1"/>
    <dgm:cxn modelId="{772EA8FB-3426-ED47-A356-7E2A73E20933}" type="presParOf" srcId="{A4D6988E-BA26-3845-AE5B-CCBC7229ABC1}" destId="{59ED2AAE-158E-524B-9095-4F870D1BBF48}" srcOrd="2" destOrd="0" presId="urn:microsoft.com/office/officeart/2005/8/layout/orgChart1"/>
    <dgm:cxn modelId="{BB1C9E8A-7C88-CE4A-BE68-57F56116AD5D}" type="presParOf" srcId="{A4D6988E-BA26-3845-AE5B-CCBC7229ABC1}" destId="{4314C1CB-28C7-0847-837E-33A94FFC1789}" srcOrd="3" destOrd="0" presId="urn:microsoft.com/office/officeart/2005/8/layout/orgChart1"/>
    <dgm:cxn modelId="{D591AAA0-3257-6B42-9BD6-28966BDCC2EA}" type="presParOf" srcId="{4314C1CB-28C7-0847-837E-33A94FFC1789}" destId="{A48A6C0C-9C6E-3F43-9B95-854BD31A6560}" srcOrd="0" destOrd="0" presId="urn:microsoft.com/office/officeart/2005/8/layout/orgChart1"/>
    <dgm:cxn modelId="{C4641689-C1BC-B74D-9529-B326C57C1D40}" type="presParOf" srcId="{A48A6C0C-9C6E-3F43-9B95-854BD31A6560}" destId="{92E5B7F3-AF48-9A40-B3B5-2FE43A2E7B4E}" srcOrd="0" destOrd="0" presId="urn:microsoft.com/office/officeart/2005/8/layout/orgChart1"/>
    <dgm:cxn modelId="{FCC33B3F-BB1C-884C-A479-DDFD046CEFFE}" type="presParOf" srcId="{A48A6C0C-9C6E-3F43-9B95-854BD31A6560}" destId="{94EF9BEE-9A0A-A640-AFB2-42B76677A384}" srcOrd="1" destOrd="0" presId="urn:microsoft.com/office/officeart/2005/8/layout/orgChart1"/>
    <dgm:cxn modelId="{3FF7F656-78B0-1543-BCFD-84F4FE900A52}" type="presParOf" srcId="{4314C1CB-28C7-0847-837E-33A94FFC1789}" destId="{DFBE0A11-E233-214A-BDA0-E6FA22181315}" srcOrd="1" destOrd="0" presId="urn:microsoft.com/office/officeart/2005/8/layout/orgChart1"/>
    <dgm:cxn modelId="{119A93F4-532E-3D43-9622-292B22D826FE}" type="presParOf" srcId="{DFBE0A11-E233-214A-BDA0-E6FA22181315}" destId="{CD79D350-EAAE-E94D-A402-E30291C103E5}" srcOrd="0" destOrd="0" presId="urn:microsoft.com/office/officeart/2005/8/layout/orgChart1"/>
    <dgm:cxn modelId="{1FEF7D77-FFEC-1746-9D3D-7AC3D3054191}" type="presParOf" srcId="{DFBE0A11-E233-214A-BDA0-E6FA22181315}" destId="{2D456E13-A5AA-B54D-99B7-3C976CDDF580}" srcOrd="1" destOrd="0" presId="urn:microsoft.com/office/officeart/2005/8/layout/orgChart1"/>
    <dgm:cxn modelId="{24222B21-E476-0740-8542-1E4762EF607A}" type="presParOf" srcId="{2D456E13-A5AA-B54D-99B7-3C976CDDF580}" destId="{3812A006-867E-5041-8C61-B82F0140FB03}" srcOrd="0" destOrd="0" presId="urn:microsoft.com/office/officeart/2005/8/layout/orgChart1"/>
    <dgm:cxn modelId="{E0EAFE16-1B28-DD49-88B6-BB1B277DD2B5}" type="presParOf" srcId="{3812A006-867E-5041-8C61-B82F0140FB03}" destId="{80A549A1-FD47-1C49-8345-6FE2498DAE80}" srcOrd="0" destOrd="0" presId="urn:microsoft.com/office/officeart/2005/8/layout/orgChart1"/>
    <dgm:cxn modelId="{ECFCF455-BEB3-1140-B5B2-14598AEF0FE3}" type="presParOf" srcId="{3812A006-867E-5041-8C61-B82F0140FB03}" destId="{470B85C3-186B-ED4C-9316-DE94572C0F36}" srcOrd="1" destOrd="0" presId="urn:microsoft.com/office/officeart/2005/8/layout/orgChart1"/>
    <dgm:cxn modelId="{0803BB89-F7CC-AC43-BB8D-42359ED0AE75}" type="presParOf" srcId="{2D456E13-A5AA-B54D-99B7-3C976CDDF580}" destId="{EA4C2780-2C1C-194C-98C6-802C74F37FDF}" srcOrd="1" destOrd="0" presId="urn:microsoft.com/office/officeart/2005/8/layout/orgChart1"/>
    <dgm:cxn modelId="{9F6B3674-677A-2142-A7AC-96BC8316FB75}" type="presParOf" srcId="{2D456E13-A5AA-B54D-99B7-3C976CDDF580}" destId="{CFFE428F-1851-7547-84A9-6297DEFB96B0}" srcOrd="2" destOrd="0" presId="urn:microsoft.com/office/officeart/2005/8/layout/orgChart1"/>
    <dgm:cxn modelId="{9D478504-CDF0-D04C-A799-94DE8369CDDF}" type="presParOf" srcId="{4314C1CB-28C7-0847-837E-33A94FFC1789}" destId="{E1EE65B8-F1AE-7245-9390-6CD8D99AA3D5}" srcOrd="2" destOrd="0" presId="urn:microsoft.com/office/officeart/2005/8/layout/orgChart1"/>
    <dgm:cxn modelId="{F351F1B3-7808-3F49-940E-6393A37F5742}" type="presParOf" srcId="{735909FF-DDA3-084E-8085-459032EDF91F}" destId="{EDD21B34-D50A-F24F-98F6-BD587FE3E6B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2574EE3-951A-014E-A7A7-26889AAA056F}" type="doc">
      <dgm:prSet loTypeId="urn:microsoft.com/office/officeart/2008/layout/VerticalCurvedList" loCatId="" qsTypeId="urn:microsoft.com/office/officeart/2005/8/quickstyle/simple1" qsCatId="simple" csTypeId="urn:microsoft.com/office/officeart/2005/8/colors/accent5_2" csCatId="accent5" phldr="1"/>
      <dgm:spPr/>
      <dgm:t>
        <a:bodyPr/>
        <a:lstStyle/>
        <a:p>
          <a:endParaRPr lang="es-MX"/>
        </a:p>
      </dgm:t>
    </dgm:pt>
    <dgm:pt modelId="{753E402C-871B-C241-99D5-9CDEE673565E}">
      <dgm:prSet phldrT="[Texto]" custT="1"/>
      <dgm:spPr/>
      <dgm:t>
        <a:bodyPr/>
        <a:lstStyle/>
        <a:p>
          <a:r>
            <a:rPr lang="es-MX" sz="2400" dirty="0">
              <a:latin typeface="Times New Roman" panose="02020603050405020304" pitchFamily="18" charset="0"/>
              <a:cs typeface="Times New Roman" panose="02020603050405020304" pitchFamily="18" charset="0"/>
            </a:rPr>
            <a:t>Principio de mera legalidad</a:t>
          </a:r>
        </a:p>
      </dgm:t>
    </dgm:pt>
    <dgm:pt modelId="{4C2A1590-5743-A14E-A8BC-C3DD71177D03}" type="parTrans" cxnId="{0F81098F-93A5-1E42-ABFB-CB1A41A5C46B}">
      <dgm:prSet/>
      <dgm:spPr/>
      <dgm:t>
        <a:bodyPr/>
        <a:lstStyle/>
        <a:p>
          <a:endParaRPr lang="es-MX" sz="2400">
            <a:latin typeface="Times New Roman" panose="02020603050405020304" pitchFamily="18" charset="0"/>
            <a:cs typeface="Times New Roman" panose="02020603050405020304" pitchFamily="18" charset="0"/>
          </a:endParaRPr>
        </a:p>
      </dgm:t>
    </dgm:pt>
    <dgm:pt modelId="{9A7E5833-3B22-CA45-AE50-ACEEBB232DF1}" type="sibTrans" cxnId="{0F81098F-93A5-1E42-ABFB-CB1A41A5C46B}">
      <dgm:prSet/>
      <dgm:spPr/>
      <dgm:t>
        <a:bodyPr/>
        <a:lstStyle/>
        <a:p>
          <a:endParaRPr lang="es-MX" sz="2400">
            <a:latin typeface="Times New Roman" panose="02020603050405020304" pitchFamily="18" charset="0"/>
            <a:cs typeface="Times New Roman" panose="02020603050405020304" pitchFamily="18" charset="0"/>
          </a:endParaRPr>
        </a:p>
      </dgm:t>
    </dgm:pt>
    <dgm:pt modelId="{24234C62-53DF-1A4B-BFF7-C95A8242AE3C}">
      <dgm:prSet phldrT="[Texto]" custT="1"/>
      <dgm:spPr/>
      <dgm:t>
        <a:bodyPr/>
        <a:lstStyle/>
        <a:p>
          <a:r>
            <a:rPr lang="es-MX" sz="2400" dirty="0">
              <a:latin typeface="Times New Roman" panose="02020603050405020304" pitchFamily="18" charset="0"/>
              <a:cs typeface="Times New Roman" panose="02020603050405020304" pitchFamily="18" charset="0"/>
            </a:rPr>
            <a:t>Estricta legalidad</a:t>
          </a:r>
        </a:p>
      </dgm:t>
    </dgm:pt>
    <dgm:pt modelId="{397B50E9-7BD0-7749-B1CA-2D23A6D6A244}" type="parTrans" cxnId="{6F04F054-15B0-924B-B243-27D0D49D6205}">
      <dgm:prSet/>
      <dgm:spPr/>
      <dgm:t>
        <a:bodyPr/>
        <a:lstStyle/>
        <a:p>
          <a:endParaRPr lang="es-MX" sz="2400">
            <a:latin typeface="Times New Roman" panose="02020603050405020304" pitchFamily="18" charset="0"/>
            <a:cs typeface="Times New Roman" panose="02020603050405020304" pitchFamily="18" charset="0"/>
          </a:endParaRPr>
        </a:p>
      </dgm:t>
    </dgm:pt>
    <dgm:pt modelId="{13F44865-47A7-8649-9D45-DDEE9168DAF8}" type="sibTrans" cxnId="{6F04F054-15B0-924B-B243-27D0D49D6205}">
      <dgm:prSet/>
      <dgm:spPr/>
      <dgm:t>
        <a:bodyPr/>
        <a:lstStyle/>
        <a:p>
          <a:endParaRPr lang="es-MX" sz="2400">
            <a:latin typeface="Times New Roman" panose="02020603050405020304" pitchFamily="18" charset="0"/>
            <a:cs typeface="Times New Roman" panose="02020603050405020304" pitchFamily="18" charset="0"/>
          </a:endParaRPr>
        </a:p>
      </dgm:t>
    </dgm:pt>
    <dgm:pt modelId="{EF7D8CE5-5EA6-094F-9457-A8E7A1067991}">
      <dgm:prSet phldrT="[Texto]" custT="1"/>
      <dgm:spPr/>
      <dgm:t>
        <a:bodyPr/>
        <a:lstStyle/>
        <a:p>
          <a:r>
            <a:rPr lang="es-MX" sz="2400" dirty="0">
              <a:latin typeface="Times New Roman" panose="02020603050405020304" pitchFamily="18" charset="0"/>
              <a:cs typeface="Times New Roman" panose="02020603050405020304" pitchFamily="18" charset="0"/>
            </a:rPr>
            <a:t>Estricta jurisdiccionalidad </a:t>
          </a:r>
        </a:p>
      </dgm:t>
    </dgm:pt>
    <dgm:pt modelId="{B220A234-3565-8F40-997D-2185C670B9B7}" type="parTrans" cxnId="{EC46CDCE-DB87-504E-BC90-289F4E3D003C}">
      <dgm:prSet/>
      <dgm:spPr/>
      <dgm:t>
        <a:bodyPr/>
        <a:lstStyle/>
        <a:p>
          <a:endParaRPr lang="es-MX" sz="2400">
            <a:latin typeface="Times New Roman" panose="02020603050405020304" pitchFamily="18" charset="0"/>
            <a:cs typeface="Times New Roman" panose="02020603050405020304" pitchFamily="18" charset="0"/>
          </a:endParaRPr>
        </a:p>
      </dgm:t>
    </dgm:pt>
    <dgm:pt modelId="{6E40D271-DD3E-3F42-AD6C-D2B7B28A24C6}" type="sibTrans" cxnId="{EC46CDCE-DB87-504E-BC90-289F4E3D003C}">
      <dgm:prSet/>
      <dgm:spPr/>
      <dgm:t>
        <a:bodyPr/>
        <a:lstStyle/>
        <a:p>
          <a:endParaRPr lang="es-MX" sz="2400">
            <a:latin typeface="Times New Roman" panose="02020603050405020304" pitchFamily="18" charset="0"/>
            <a:cs typeface="Times New Roman" panose="02020603050405020304" pitchFamily="18" charset="0"/>
          </a:endParaRPr>
        </a:p>
      </dgm:t>
    </dgm:pt>
    <dgm:pt modelId="{0EA927C3-CACA-574B-ADD2-80DE5C4F4099}">
      <dgm:prSet custT="1"/>
      <dgm:spPr/>
      <dgm:t>
        <a:bodyPr/>
        <a:lstStyle/>
        <a:p>
          <a:r>
            <a:rPr lang="es-MX" sz="2400" dirty="0">
              <a:latin typeface="Times New Roman" panose="02020603050405020304" pitchFamily="18" charset="0"/>
              <a:cs typeface="Times New Roman" panose="02020603050405020304" pitchFamily="18" charset="0"/>
            </a:rPr>
            <a:t>Principio de taxatividad y determinación de la ley penall.</a:t>
          </a:r>
        </a:p>
      </dgm:t>
    </dgm:pt>
    <dgm:pt modelId="{AC55978F-B3C9-3548-AA83-50BD7EB2FD76}" type="parTrans" cxnId="{0C48BA4B-2344-164F-AB08-A19002FA2D8C}">
      <dgm:prSet/>
      <dgm:spPr/>
      <dgm:t>
        <a:bodyPr/>
        <a:lstStyle/>
        <a:p>
          <a:endParaRPr lang="es-MX" sz="2400">
            <a:latin typeface="Times New Roman" panose="02020603050405020304" pitchFamily="18" charset="0"/>
            <a:cs typeface="Times New Roman" panose="02020603050405020304" pitchFamily="18" charset="0"/>
          </a:endParaRPr>
        </a:p>
      </dgm:t>
    </dgm:pt>
    <dgm:pt modelId="{176AA7F4-D790-364E-9A27-52257D334401}" type="sibTrans" cxnId="{0C48BA4B-2344-164F-AB08-A19002FA2D8C}">
      <dgm:prSet/>
      <dgm:spPr/>
      <dgm:t>
        <a:bodyPr/>
        <a:lstStyle/>
        <a:p>
          <a:endParaRPr lang="es-MX" sz="2400">
            <a:latin typeface="Times New Roman" panose="02020603050405020304" pitchFamily="18" charset="0"/>
            <a:cs typeface="Times New Roman" panose="02020603050405020304" pitchFamily="18" charset="0"/>
          </a:endParaRPr>
        </a:p>
      </dgm:t>
    </dgm:pt>
    <dgm:pt modelId="{9CA69824-1CE2-AE42-B558-3D25E3A1CFAC}" type="pres">
      <dgm:prSet presAssocID="{42574EE3-951A-014E-A7A7-26889AAA056F}" presName="Name0" presStyleCnt="0">
        <dgm:presLayoutVars>
          <dgm:chMax val="7"/>
          <dgm:chPref val="7"/>
          <dgm:dir/>
        </dgm:presLayoutVars>
      </dgm:prSet>
      <dgm:spPr/>
    </dgm:pt>
    <dgm:pt modelId="{25774D74-0874-FF41-BB39-4E2FAE50BDD2}" type="pres">
      <dgm:prSet presAssocID="{42574EE3-951A-014E-A7A7-26889AAA056F}" presName="Name1" presStyleCnt="0"/>
      <dgm:spPr/>
    </dgm:pt>
    <dgm:pt modelId="{C2938A08-1E2D-FC4C-A33C-3605B50A583C}" type="pres">
      <dgm:prSet presAssocID="{42574EE3-951A-014E-A7A7-26889AAA056F}" presName="cycle" presStyleCnt="0"/>
      <dgm:spPr/>
    </dgm:pt>
    <dgm:pt modelId="{72D3B384-627D-854E-B8FF-2DAB1555AE33}" type="pres">
      <dgm:prSet presAssocID="{42574EE3-951A-014E-A7A7-26889AAA056F}" presName="srcNode" presStyleLbl="node1" presStyleIdx="0" presStyleCnt="3"/>
      <dgm:spPr/>
    </dgm:pt>
    <dgm:pt modelId="{61355FA7-FA92-E34C-B03A-03D416F11ACE}" type="pres">
      <dgm:prSet presAssocID="{42574EE3-951A-014E-A7A7-26889AAA056F}" presName="conn" presStyleLbl="parChTrans1D2" presStyleIdx="0" presStyleCnt="1"/>
      <dgm:spPr/>
    </dgm:pt>
    <dgm:pt modelId="{140BC77C-5FFC-C643-89EE-03A3D89DBE35}" type="pres">
      <dgm:prSet presAssocID="{42574EE3-951A-014E-A7A7-26889AAA056F}" presName="extraNode" presStyleLbl="node1" presStyleIdx="0" presStyleCnt="3"/>
      <dgm:spPr/>
    </dgm:pt>
    <dgm:pt modelId="{E6EB02E1-DC88-B742-9930-7901919E0231}" type="pres">
      <dgm:prSet presAssocID="{42574EE3-951A-014E-A7A7-26889AAA056F}" presName="dstNode" presStyleLbl="node1" presStyleIdx="0" presStyleCnt="3"/>
      <dgm:spPr/>
    </dgm:pt>
    <dgm:pt modelId="{6EE7B53B-8EE9-494F-8836-B0604A347416}" type="pres">
      <dgm:prSet presAssocID="{753E402C-871B-C241-99D5-9CDEE673565E}" presName="text_1" presStyleLbl="node1" presStyleIdx="0" presStyleCnt="3">
        <dgm:presLayoutVars>
          <dgm:bulletEnabled val="1"/>
        </dgm:presLayoutVars>
      </dgm:prSet>
      <dgm:spPr/>
    </dgm:pt>
    <dgm:pt modelId="{CF187AB9-BFAE-3C4C-831C-77D12CAC2B41}" type="pres">
      <dgm:prSet presAssocID="{753E402C-871B-C241-99D5-9CDEE673565E}" presName="accent_1" presStyleCnt="0"/>
      <dgm:spPr/>
    </dgm:pt>
    <dgm:pt modelId="{031817D6-3C25-5041-998C-6DFB9BBF3878}" type="pres">
      <dgm:prSet presAssocID="{753E402C-871B-C241-99D5-9CDEE673565E}" presName="accentRepeatNode" presStyleLbl="solidFgAcc1" presStyleIdx="0" presStyleCnt="3"/>
      <dgm:spPr/>
    </dgm:pt>
    <dgm:pt modelId="{0A8FA417-AA79-2D4A-BBDE-5F7C8237DC27}" type="pres">
      <dgm:prSet presAssocID="{24234C62-53DF-1A4B-BFF7-C95A8242AE3C}" presName="text_2" presStyleLbl="node1" presStyleIdx="1" presStyleCnt="3">
        <dgm:presLayoutVars>
          <dgm:bulletEnabled val="1"/>
        </dgm:presLayoutVars>
      </dgm:prSet>
      <dgm:spPr/>
    </dgm:pt>
    <dgm:pt modelId="{1C62AF9C-209D-874D-9A8A-4917BDF1BF21}" type="pres">
      <dgm:prSet presAssocID="{24234C62-53DF-1A4B-BFF7-C95A8242AE3C}" presName="accent_2" presStyleCnt="0"/>
      <dgm:spPr/>
    </dgm:pt>
    <dgm:pt modelId="{2FAEE857-011C-BD4A-B11B-372ABF374334}" type="pres">
      <dgm:prSet presAssocID="{24234C62-53DF-1A4B-BFF7-C95A8242AE3C}" presName="accentRepeatNode" presStyleLbl="solidFgAcc1" presStyleIdx="1" presStyleCnt="3"/>
      <dgm:spPr/>
    </dgm:pt>
    <dgm:pt modelId="{17CED734-22AD-2B4D-AAAF-36303EA1D77E}" type="pres">
      <dgm:prSet presAssocID="{EF7D8CE5-5EA6-094F-9457-A8E7A1067991}" presName="text_3" presStyleLbl="node1" presStyleIdx="2" presStyleCnt="3">
        <dgm:presLayoutVars>
          <dgm:bulletEnabled val="1"/>
        </dgm:presLayoutVars>
      </dgm:prSet>
      <dgm:spPr/>
    </dgm:pt>
    <dgm:pt modelId="{085AA409-E6FC-4442-89A7-77E7B51ED8BA}" type="pres">
      <dgm:prSet presAssocID="{EF7D8CE5-5EA6-094F-9457-A8E7A1067991}" presName="accent_3" presStyleCnt="0"/>
      <dgm:spPr/>
    </dgm:pt>
    <dgm:pt modelId="{00CA5BDD-1ADF-1B4C-B075-96D0BDB1D6FD}" type="pres">
      <dgm:prSet presAssocID="{EF7D8CE5-5EA6-094F-9457-A8E7A1067991}" presName="accentRepeatNode" presStyleLbl="solidFgAcc1" presStyleIdx="2" presStyleCnt="3"/>
      <dgm:spPr/>
    </dgm:pt>
  </dgm:ptLst>
  <dgm:cxnLst>
    <dgm:cxn modelId="{A7C0191A-85F8-EC4F-AD8B-9429FF319139}" type="presOf" srcId="{0EA927C3-CACA-574B-ADD2-80DE5C4F4099}" destId="{0A8FA417-AA79-2D4A-BBDE-5F7C8237DC27}" srcOrd="0" destOrd="1" presId="urn:microsoft.com/office/officeart/2008/layout/VerticalCurvedList"/>
    <dgm:cxn modelId="{3B0B5F36-9C30-D540-A16B-25A6256EFBEE}" type="presOf" srcId="{753E402C-871B-C241-99D5-9CDEE673565E}" destId="{6EE7B53B-8EE9-494F-8836-B0604A347416}" srcOrd="0" destOrd="0" presId="urn:microsoft.com/office/officeart/2008/layout/VerticalCurvedList"/>
    <dgm:cxn modelId="{0C48BA4B-2344-164F-AB08-A19002FA2D8C}" srcId="{24234C62-53DF-1A4B-BFF7-C95A8242AE3C}" destId="{0EA927C3-CACA-574B-ADD2-80DE5C4F4099}" srcOrd="0" destOrd="0" parTransId="{AC55978F-B3C9-3548-AA83-50BD7EB2FD76}" sibTransId="{176AA7F4-D790-364E-9A27-52257D334401}"/>
    <dgm:cxn modelId="{6F04F054-15B0-924B-B243-27D0D49D6205}" srcId="{42574EE3-951A-014E-A7A7-26889AAA056F}" destId="{24234C62-53DF-1A4B-BFF7-C95A8242AE3C}" srcOrd="1" destOrd="0" parTransId="{397B50E9-7BD0-7749-B1CA-2D23A6D6A244}" sibTransId="{13F44865-47A7-8649-9D45-DDEE9168DAF8}"/>
    <dgm:cxn modelId="{E0420E5A-3299-3747-BDAB-98003374D9D8}" type="presOf" srcId="{42574EE3-951A-014E-A7A7-26889AAA056F}" destId="{9CA69824-1CE2-AE42-B558-3D25E3A1CFAC}" srcOrd="0" destOrd="0" presId="urn:microsoft.com/office/officeart/2008/layout/VerticalCurvedList"/>
    <dgm:cxn modelId="{CD765D61-AC5F-CD43-B463-2AA3D7E7A132}" type="presOf" srcId="{9A7E5833-3B22-CA45-AE50-ACEEBB232DF1}" destId="{61355FA7-FA92-E34C-B03A-03D416F11ACE}" srcOrd="0" destOrd="0" presId="urn:microsoft.com/office/officeart/2008/layout/VerticalCurvedList"/>
    <dgm:cxn modelId="{59E36A78-52D6-F647-987D-D38C0A0395BD}" type="presOf" srcId="{24234C62-53DF-1A4B-BFF7-C95A8242AE3C}" destId="{0A8FA417-AA79-2D4A-BBDE-5F7C8237DC27}" srcOrd="0" destOrd="0" presId="urn:microsoft.com/office/officeart/2008/layout/VerticalCurvedList"/>
    <dgm:cxn modelId="{0F81098F-93A5-1E42-ABFB-CB1A41A5C46B}" srcId="{42574EE3-951A-014E-A7A7-26889AAA056F}" destId="{753E402C-871B-C241-99D5-9CDEE673565E}" srcOrd="0" destOrd="0" parTransId="{4C2A1590-5743-A14E-A8BC-C3DD71177D03}" sibTransId="{9A7E5833-3B22-CA45-AE50-ACEEBB232DF1}"/>
    <dgm:cxn modelId="{401DF6A7-18FD-A649-BA4B-0E86A485607A}" type="presOf" srcId="{EF7D8CE5-5EA6-094F-9457-A8E7A1067991}" destId="{17CED734-22AD-2B4D-AAAF-36303EA1D77E}" srcOrd="0" destOrd="0" presId="urn:microsoft.com/office/officeart/2008/layout/VerticalCurvedList"/>
    <dgm:cxn modelId="{EC46CDCE-DB87-504E-BC90-289F4E3D003C}" srcId="{42574EE3-951A-014E-A7A7-26889AAA056F}" destId="{EF7D8CE5-5EA6-094F-9457-A8E7A1067991}" srcOrd="2" destOrd="0" parTransId="{B220A234-3565-8F40-997D-2185C670B9B7}" sibTransId="{6E40D271-DD3E-3F42-AD6C-D2B7B28A24C6}"/>
    <dgm:cxn modelId="{31997EDD-8DC0-F74F-B168-D75953D86515}" type="presParOf" srcId="{9CA69824-1CE2-AE42-B558-3D25E3A1CFAC}" destId="{25774D74-0874-FF41-BB39-4E2FAE50BDD2}" srcOrd="0" destOrd="0" presId="urn:microsoft.com/office/officeart/2008/layout/VerticalCurvedList"/>
    <dgm:cxn modelId="{C355C5AE-09B8-4C46-A375-90A2FEC66A20}" type="presParOf" srcId="{25774D74-0874-FF41-BB39-4E2FAE50BDD2}" destId="{C2938A08-1E2D-FC4C-A33C-3605B50A583C}" srcOrd="0" destOrd="0" presId="urn:microsoft.com/office/officeart/2008/layout/VerticalCurvedList"/>
    <dgm:cxn modelId="{75DFEA2F-F0E5-3840-923C-13D2E6656F12}" type="presParOf" srcId="{C2938A08-1E2D-FC4C-A33C-3605B50A583C}" destId="{72D3B384-627D-854E-B8FF-2DAB1555AE33}" srcOrd="0" destOrd="0" presId="urn:microsoft.com/office/officeart/2008/layout/VerticalCurvedList"/>
    <dgm:cxn modelId="{ACED7D92-57B6-164B-BB40-3AA5D7BB6672}" type="presParOf" srcId="{C2938A08-1E2D-FC4C-A33C-3605B50A583C}" destId="{61355FA7-FA92-E34C-B03A-03D416F11ACE}" srcOrd="1" destOrd="0" presId="urn:microsoft.com/office/officeart/2008/layout/VerticalCurvedList"/>
    <dgm:cxn modelId="{D1D5D0F7-368A-A54B-97AA-89F8684BB2D3}" type="presParOf" srcId="{C2938A08-1E2D-FC4C-A33C-3605B50A583C}" destId="{140BC77C-5FFC-C643-89EE-03A3D89DBE35}" srcOrd="2" destOrd="0" presId="urn:microsoft.com/office/officeart/2008/layout/VerticalCurvedList"/>
    <dgm:cxn modelId="{EA63C6B6-0CE2-F046-B6C5-0C1A68412C9B}" type="presParOf" srcId="{C2938A08-1E2D-FC4C-A33C-3605B50A583C}" destId="{E6EB02E1-DC88-B742-9930-7901919E0231}" srcOrd="3" destOrd="0" presId="urn:microsoft.com/office/officeart/2008/layout/VerticalCurvedList"/>
    <dgm:cxn modelId="{999E27C0-42D4-D440-B9FF-C5D67C7CF801}" type="presParOf" srcId="{25774D74-0874-FF41-BB39-4E2FAE50BDD2}" destId="{6EE7B53B-8EE9-494F-8836-B0604A347416}" srcOrd="1" destOrd="0" presId="urn:microsoft.com/office/officeart/2008/layout/VerticalCurvedList"/>
    <dgm:cxn modelId="{D29CE746-E138-D646-9C08-527AC20DC3D3}" type="presParOf" srcId="{25774D74-0874-FF41-BB39-4E2FAE50BDD2}" destId="{CF187AB9-BFAE-3C4C-831C-77D12CAC2B41}" srcOrd="2" destOrd="0" presId="urn:microsoft.com/office/officeart/2008/layout/VerticalCurvedList"/>
    <dgm:cxn modelId="{551EEBAD-0BE3-EF4F-B460-A382C2BB5BA4}" type="presParOf" srcId="{CF187AB9-BFAE-3C4C-831C-77D12CAC2B41}" destId="{031817D6-3C25-5041-998C-6DFB9BBF3878}" srcOrd="0" destOrd="0" presId="urn:microsoft.com/office/officeart/2008/layout/VerticalCurvedList"/>
    <dgm:cxn modelId="{97DD0875-28E0-1845-B45D-188AA8EE2018}" type="presParOf" srcId="{25774D74-0874-FF41-BB39-4E2FAE50BDD2}" destId="{0A8FA417-AA79-2D4A-BBDE-5F7C8237DC27}" srcOrd="3" destOrd="0" presId="urn:microsoft.com/office/officeart/2008/layout/VerticalCurvedList"/>
    <dgm:cxn modelId="{2FD0C910-FB83-A44E-93DE-DE5C9F7760AA}" type="presParOf" srcId="{25774D74-0874-FF41-BB39-4E2FAE50BDD2}" destId="{1C62AF9C-209D-874D-9A8A-4917BDF1BF21}" srcOrd="4" destOrd="0" presId="urn:microsoft.com/office/officeart/2008/layout/VerticalCurvedList"/>
    <dgm:cxn modelId="{DB08FAC8-37CA-E249-A4CD-1D068003DD33}" type="presParOf" srcId="{1C62AF9C-209D-874D-9A8A-4917BDF1BF21}" destId="{2FAEE857-011C-BD4A-B11B-372ABF374334}" srcOrd="0" destOrd="0" presId="urn:microsoft.com/office/officeart/2008/layout/VerticalCurvedList"/>
    <dgm:cxn modelId="{624F7B5B-C278-494F-BC44-8F5A080A732D}" type="presParOf" srcId="{25774D74-0874-FF41-BB39-4E2FAE50BDD2}" destId="{17CED734-22AD-2B4D-AAAF-36303EA1D77E}" srcOrd="5" destOrd="0" presId="urn:microsoft.com/office/officeart/2008/layout/VerticalCurvedList"/>
    <dgm:cxn modelId="{BBFBE161-ED2F-3E4D-9F38-D2E2C53B6D5B}" type="presParOf" srcId="{25774D74-0874-FF41-BB39-4E2FAE50BDD2}" destId="{085AA409-E6FC-4442-89A7-77E7B51ED8BA}" srcOrd="6" destOrd="0" presId="urn:microsoft.com/office/officeart/2008/layout/VerticalCurvedList"/>
    <dgm:cxn modelId="{690D9DF1-54D1-494D-889C-657994F08E98}" type="presParOf" srcId="{085AA409-E6FC-4442-89A7-77E7B51ED8BA}" destId="{00CA5BDD-1ADF-1B4C-B075-96D0BDB1D6F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9BAE102-B9EA-604C-8EEE-D22705FC5CEE}" type="doc">
      <dgm:prSet loTypeId="urn:microsoft.com/office/officeart/2009/3/layout/HorizontalOrganizationChart" loCatId="" qsTypeId="urn:microsoft.com/office/officeart/2005/8/quickstyle/simple1" qsCatId="simple" csTypeId="urn:microsoft.com/office/officeart/2005/8/colors/accent2_1" csCatId="accent2" phldr="1"/>
      <dgm:spPr/>
      <dgm:t>
        <a:bodyPr/>
        <a:lstStyle/>
        <a:p>
          <a:endParaRPr lang="es-MX"/>
        </a:p>
      </dgm:t>
    </dgm:pt>
    <dgm:pt modelId="{6A449645-276D-4D47-A4B2-5A265F4BAA20}">
      <dgm:prSet phldrT="[Texto]" custT="1"/>
      <dgm:spPr/>
      <dgm:t>
        <a:bodyPr/>
        <a:lstStyle/>
        <a:p>
          <a:r>
            <a:rPr lang="es-MX" sz="2000" dirty="0">
              <a:latin typeface="Times New Roman" panose="02020603050405020304" pitchFamily="18" charset="0"/>
              <a:cs typeface="Times New Roman" panose="02020603050405020304" pitchFamily="18" charset="0"/>
            </a:rPr>
            <a:t>Norma</a:t>
          </a:r>
        </a:p>
      </dgm:t>
    </dgm:pt>
    <dgm:pt modelId="{7324D89C-62FF-114F-BEDD-5508F061C9E0}" type="parTrans" cxnId="{88BB5079-39F1-F343-B6E6-6966CFD97ABC}">
      <dgm:prSet/>
      <dgm:spPr/>
      <dgm:t>
        <a:bodyPr/>
        <a:lstStyle/>
        <a:p>
          <a:endParaRPr lang="es-MX" sz="2000">
            <a:latin typeface="Times New Roman" panose="02020603050405020304" pitchFamily="18" charset="0"/>
            <a:cs typeface="Times New Roman" panose="02020603050405020304" pitchFamily="18" charset="0"/>
          </a:endParaRPr>
        </a:p>
      </dgm:t>
    </dgm:pt>
    <dgm:pt modelId="{B9D18E5F-A5C4-E345-BCB9-0F58EB6293F0}" type="sibTrans" cxnId="{88BB5079-39F1-F343-B6E6-6966CFD97ABC}">
      <dgm:prSet/>
      <dgm:spPr/>
      <dgm:t>
        <a:bodyPr/>
        <a:lstStyle/>
        <a:p>
          <a:endParaRPr lang="es-MX" sz="2000">
            <a:latin typeface="Times New Roman" panose="02020603050405020304" pitchFamily="18" charset="0"/>
            <a:cs typeface="Times New Roman" panose="02020603050405020304" pitchFamily="18" charset="0"/>
          </a:endParaRPr>
        </a:p>
      </dgm:t>
    </dgm:pt>
    <dgm:pt modelId="{D9FE4492-6658-A147-B296-19E3FF2F85FD}">
      <dgm:prSet phldrT="[Texto]" custT="1"/>
      <dgm:spPr/>
      <dgm:t>
        <a:bodyPr/>
        <a:lstStyle/>
        <a:p>
          <a:r>
            <a:rPr lang="es-MX" sz="2000" dirty="0">
              <a:latin typeface="Times New Roman" panose="02020603050405020304" pitchFamily="18" charset="0"/>
              <a:cs typeface="Times New Roman" panose="02020603050405020304" pitchFamily="18" charset="0"/>
            </a:rPr>
            <a:t>Justa</a:t>
          </a:r>
        </a:p>
      </dgm:t>
    </dgm:pt>
    <dgm:pt modelId="{5D12A498-79AD-484A-8905-4BE2F680122F}" type="parTrans" cxnId="{FC106E56-829F-814A-B347-7DC5D4BCF40F}">
      <dgm:prSet/>
      <dgm:spPr/>
      <dgm:t>
        <a:bodyPr/>
        <a:lstStyle/>
        <a:p>
          <a:endParaRPr lang="es-MX" sz="2000">
            <a:latin typeface="Times New Roman" panose="02020603050405020304" pitchFamily="18" charset="0"/>
            <a:cs typeface="Times New Roman" panose="02020603050405020304" pitchFamily="18" charset="0"/>
          </a:endParaRPr>
        </a:p>
      </dgm:t>
    </dgm:pt>
    <dgm:pt modelId="{872BA08F-F15E-8641-AB9F-DDBE08C9D2AF}" type="sibTrans" cxnId="{FC106E56-829F-814A-B347-7DC5D4BCF40F}">
      <dgm:prSet/>
      <dgm:spPr/>
      <dgm:t>
        <a:bodyPr/>
        <a:lstStyle/>
        <a:p>
          <a:endParaRPr lang="es-MX" sz="2000">
            <a:latin typeface="Times New Roman" panose="02020603050405020304" pitchFamily="18" charset="0"/>
            <a:cs typeface="Times New Roman" panose="02020603050405020304" pitchFamily="18" charset="0"/>
          </a:endParaRPr>
        </a:p>
      </dgm:t>
    </dgm:pt>
    <dgm:pt modelId="{27669C79-2114-0C4F-8CCE-F452800E9D67}">
      <dgm:prSet phldrT="[Texto]" custT="1"/>
      <dgm:spPr/>
      <dgm:t>
        <a:bodyPr/>
        <a:lstStyle/>
        <a:p>
          <a:r>
            <a:rPr lang="es-MX" sz="2000" dirty="0">
              <a:latin typeface="Times New Roman" panose="02020603050405020304" pitchFamily="18" charset="0"/>
              <a:cs typeface="Times New Roman" panose="02020603050405020304" pitchFamily="18" charset="0"/>
            </a:rPr>
            <a:t>Vigente</a:t>
          </a:r>
        </a:p>
      </dgm:t>
    </dgm:pt>
    <dgm:pt modelId="{F469D340-0521-BC40-9114-1BBF86FE4D42}" type="parTrans" cxnId="{082C8F22-DAE3-FE4D-92A6-43CFEBF61D83}">
      <dgm:prSet/>
      <dgm:spPr/>
      <dgm:t>
        <a:bodyPr/>
        <a:lstStyle/>
        <a:p>
          <a:endParaRPr lang="es-MX" sz="2000">
            <a:latin typeface="Times New Roman" panose="02020603050405020304" pitchFamily="18" charset="0"/>
            <a:cs typeface="Times New Roman" panose="02020603050405020304" pitchFamily="18" charset="0"/>
          </a:endParaRPr>
        </a:p>
      </dgm:t>
    </dgm:pt>
    <dgm:pt modelId="{4E8888B3-4A1E-4241-9602-955B8A3BCEE6}" type="sibTrans" cxnId="{082C8F22-DAE3-FE4D-92A6-43CFEBF61D83}">
      <dgm:prSet/>
      <dgm:spPr/>
      <dgm:t>
        <a:bodyPr/>
        <a:lstStyle/>
        <a:p>
          <a:endParaRPr lang="es-MX" sz="2000">
            <a:latin typeface="Times New Roman" panose="02020603050405020304" pitchFamily="18" charset="0"/>
            <a:cs typeface="Times New Roman" panose="02020603050405020304" pitchFamily="18" charset="0"/>
          </a:endParaRPr>
        </a:p>
      </dgm:t>
    </dgm:pt>
    <dgm:pt modelId="{5CFC36A6-EF79-5247-B403-5A30C08AD42F}">
      <dgm:prSet custT="1"/>
      <dgm:spPr/>
      <dgm:t>
        <a:bodyPr/>
        <a:lstStyle/>
        <a:p>
          <a:pPr algn="just"/>
          <a:r>
            <a:rPr lang="es-MX" sz="2000" dirty="0">
              <a:latin typeface="Times New Roman" panose="02020603050405020304" pitchFamily="18" charset="0"/>
              <a:cs typeface="Times New Roman" panose="02020603050405020304" pitchFamily="18" charset="0"/>
            </a:rPr>
            <a:t>Corresponde a un criterio de valoración ético politico</a:t>
          </a:r>
        </a:p>
      </dgm:t>
    </dgm:pt>
    <dgm:pt modelId="{7D128E53-BB69-554B-A3B5-32E9CDAEB621}" type="parTrans" cxnId="{5B28960C-4BE7-0B41-85C8-FC7FDFC715D1}">
      <dgm:prSet/>
      <dgm:spPr/>
      <dgm:t>
        <a:bodyPr/>
        <a:lstStyle/>
        <a:p>
          <a:endParaRPr lang="es-MX" sz="2000">
            <a:latin typeface="Times New Roman" panose="02020603050405020304" pitchFamily="18" charset="0"/>
            <a:cs typeface="Times New Roman" panose="02020603050405020304" pitchFamily="18" charset="0"/>
          </a:endParaRPr>
        </a:p>
      </dgm:t>
    </dgm:pt>
    <dgm:pt modelId="{87E4DF57-1303-AA4C-9B63-BC7C01AFD3EF}" type="sibTrans" cxnId="{5B28960C-4BE7-0B41-85C8-FC7FDFC715D1}">
      <dgm:prSet/>
      <dgm:spPr/>
      <dgm:t>
        <a:bodyPr/>
        <a:lstStyle/>
        <a:p>
          <a:endParaRPr lang="es-MX" sz="2000">
            <a:latin typeface="Times New Roman" panose="02020603050405020304" pitchFamily="18" charset="0"/>
            <a:cs typeface="Times New Roman" panose="02020603050405020304" pitchFamily="18" charset="0"/>
          </a:endParaRPr>
        </a:p>
      </dgm:t>
    </dgm:pt>
    <dgm:pt modelId="{D8020C2E-FFA5-F54A-B050-BB5D6847CCFD}">
      <dgm:prSet custT="1"/>
      <dgm:spPr/>
      <dgm:t>
        <a:bodyPr/>
        <a:lstStyle/>
        <a:p>
          <a:pPr algn="just"/>
          <a:r>
            <a:rPr lang="es-MX" sz="2000" dirty="0">
              <a:latin typeface="Times New Roman" panose="02020603050405020304" pitchFamily="18" charset="0"/>
              <a:cs typeface="Times New Roman" panose="02020603050405020304" pitchFamily="18" charset="0"/>
            </a:rPr>
            <a:t>Si está exente de vicios formales</a:t>
          </a:r>
        </a:p>
      </dgm:t>
    </dgm:pt>
    <dgm:pt modelId="{3A39FD92-A37B-C446-A604-531085E47DA8}" type="parTrans" cxnId="{4D5ED595-DD6D-3D4D-AB90-61D064448939}">
      <dgm:prSet/>
      <dgm:spPr/>
      <dgm:t>
        <a:bodyPr/>
        <a:lstStyle/>
        <a:p>
          <a:endParaRPr lang="es-MX" sz="2000">
            <a:latin typeface="Times New Roman" panose="02020603050405020304" pitchFamily="18" charset="0"/>
            <a:cs typeface="Times New Roman" panose="02020603050405020304" pitchFamily="18" charset="0"/>
          </a:endParaRPr>
        </a:p>
      </dgm:t>
    </dgm:pt>
    <dgm:pt modelId="{43F6BD0D-CDB9-AD40-8378-0ACFEF5CC287}" type="sibTrans" cxnId="{4D5ED595-DD6D-3D4D-AB90-61D064448939}">
      <dgm:prSet/>
      <dgm:spPr/>
      <dgm:t>
        <a:bodyPr/>
        <a:lstStyle/>
        <a:p>
          <a:endParaRPr lang="es-MX" sz="2000">
            <a:latin typeface="Times New Roman" panose="02020603050405020304" pitchFamily="18" charset="0"/>
            <a:cs typeface="Times New Roman" panose="02020603050405020304" pitchFamily="18" charset="0"/>
          </a:endParaRPr>
        </a:p>
      </dgm:t>
    </dgm:pt>
    <dgm:pt modelId="{3B198292-D379-964F-902C-D625FCFA6E15}">
      <dgm:prSet custT="1"/>
      <dgm:spPr/>
      <dgm:t>
        <a:bodyPr/>
        <a:lstStyle/>
        <a:p>
          <a:r>
            <a:rPr lang="es-MX" sz="2000" dirty="0">
              <a:latin typeface="Times New Roman" panose="02020603050405020304" pitchFamily="18" charset="0"/>
              <a:cs typeface="Times New Roman" panose="02020603050405020304" pitchFamily="18" charset="0"/>
            </a:rPr>
            <a:t>Válida</a:t>
          </a:r>
        </a:p>
      </dgm:t>
    </dgm:pt>
    <dgm:pt modelId="{8646B14D-D8FB-6247-B1E0-4F7A19352631}" type="parTrans" cxnId="{ADC56119-5DAA-174D-838B-4FDFE54FF609}">
      <dgm:prSet/>
      <dgm:spPr/>
      <dgm:t>
        <a:bodyPr/>
        <a:lstStyle/>
        <a:p>
          <a:endParaRPr lang="es-MX" sz="2000">
            <a:latin typeface="Times New Roman" panose="02020603050405020304" pitchFamily="18" charset="0"/>
            <a:cs typeface="Times New Roman" panose="02020603050405020304" pitchFamily="18" charset="0"/>
          </a:endParaRPr>
        </a:p>
      </dgm:t>
    </dgm:pt>
    <dgm:pt modelId="{EA463EC2-A899-9640-B733-728A5DFD1DF5}" type="sibTrans" cxnId="{ADC56119-5DAA-174D-838B-4FDFE54FF609}">
      <dgm:prSet/>
      <dgm:spPr/>
      <dgm:t>
        <a:bodyPr/>
        <a:lstStyle/>
        <a:p>
          <a:endParaRPr lang="es-MX" sz="2000">
            <a:latin typeface="Times New Roman" panose="02020603050405020304" pitchFamily="18" charset="0"/>
            <a:cs typeface="Times New Roman" panose="02020603050405020304" pitchFamily="18" charset="0"/>
          </a:endParaRPr>
        </a:p>
      </dgm:t>
    </dgm:pt>
    <dgm:pt modelId="{E204FA95-7EAD-4541-B15C-D15DDE96BD2F}">
      <dgm:prSet custT="1"/>
      <dgm:spPr/>
      <dgm:t>
        <a:bodyPr/>
        <a:lstStyle/>
        <a:p>
          <a:r>
            <a:rPr lang="es-MX" sz="2000" dirty="0">
              <a:latin typeface="Times New Roman" panose="02020603050405020304" pitchFamily="18" charset="0"/>
              <a:cs typeface="Times New Roman" panose="02020603050405020304" pitchFamily="18" charset="0"/>
            </a:rPr>
            <a:t>Efectiva</a:t>
          </a:r>
        </a:p>
      </dgm:t>
    </dgm:pt>
    <dgm:pt modelId="{1D096931-4CE3-0341-B784-DC99486DC16A}" type="parTrans" cxnId="{3D7A1606-5724-2341-B217-43A9E3F21EC6}">
      <dgm:prSet/>
      <dgm:spPr/>
      <dgm:t>
        <a:bodyPr/>
        <a:lstStyle/>
        <a:p>
          <a:endParaRPr lang="es-MX" sz="2000">
            <a:latin typeface="Times New Roman" panose="02020603050405020304" pitchFamily="18" charset="0"/>
            <a:cs typeface="Times New Roman" panose="02020603050405020304" pitchFamily="18" charset="0"/>
          </a:endParaRPr>
        </a:p>
      </dgm:t>
    </dgm:pt>
    <dgm:pt modelId="{287E30FB-5119-0B48-8DA1-E68666878017}" type="sibTrans" cxnId="{3D7A1606-5724-2341-B217-43A9E3F21EC6}">
      <dgm:prSet/>
      <dgm:spPr/>
      <dgm:t>
        <a:bodyPr/>
        <a:lstStyle/>
        <a:p>
          <a:endParaRPr lang="es-MX" sz="2000">
            <a:latin typeface="Times New Roman" panose="02020603050405020304" pitchFamily="18" charset="0"/>
            <a:cs typeface="Times New Roman" panose="02020603050405020304" pitchFamily="18" charset="0"/>
          </a:endParaRPr>
        </a:p>
      </dgm:t>
    </dgm:pt>
    <dgm:pt modelId="{A01693AA-80C6-C845-B8FB-C2576B7AADC5}">
      <dgm:prSet custT="1"/>
      <dgm:spPr/>
      <dgm:t>
        <a:bodyPr/>
        <a:lstStyle/>
        <a:p>
          <a:r>
            <a:rPr lang="es-MX" sz="2000" dirty="0">
              <a:latin typeface="Times New Roman" panose="02020603050405020304" pitchFamily="18" charset="0"/>
              <a:cs typeface="Times New Roman" panose="02020603050405020304" pitchFamily="18" charset="0"/>
            </a:rPr>
            <a:t>Exenta de vicios materiales</a:t>
          </a:r>
        </a:p>
      </dgm:t>
    </dgm:pt>
    <dgm:pt modelId="{0F263D1F-5E85-BD4A-B2CC-44A0604F4714}" type="parTrans" cxnId="{E7E8B215-C197-044F-9F85-026EA48EF0C7}">
      <dgm:prSet/>
      <dgm:spPr/>
      <dgm:t>
        <a:bodyPr/>
        <a:lstStyle/>
        <a:p>
          <a:endParaRPr lang="es-MX" sz="2000">
            <a:latin typeface="Times New Roman" panose="02020603050405020304" pitchFamily="18" charset="0"/>
            <a:cs typeface="Times New Roman" panose="02020603050405020304" pitchFamily="18" charset="0"/>
          </a:endParaRPr>
        </a:p>
      </dgm:t>
    </dgm:pt>
    <dgm:pt modelId="{5E46FE76-8A29-714E-BF3B-682BC6BADD2D}" type="sibTrans" cxnId="{E7E8B215-C197-044F-9F85-026EA48EF0C7}">
      <dgm:prSet/>
      <dgm:spPr/>
      <dgm:t>
        <a:bodyPr/>
        <a:lstStyle/>
        <a:p>
          <a:endParaRPr lang="es-MX" sz="2000">
            <a:latin typeface="Times New Roman" panose="02020603050405020304" pitchFamily="18" charset="0"/>
            <a:cs typeface="Times New Roman" panose="02020603050405020304" pitchFamily="18" charset="0"/>
          </a:endParaRPr>
        </a:p>
      </dgm:t>
    </dgm:pt>
    <dgm:pt modelId="{6F8E6EE5-986B-2F4B-9ABA-5F9871D2A4F7}">
      <dgm:prSet custT="1"/>
      <dgm:spPr/>
      <dgm:t>
        <a:bodyPr/>
        <a:lstStyle/>
        <a:p>
          <a:r>
            <a:rPr lang="es-MX" sz="2000" dirty="0">
              <a:latin typeface="Times New Roman" panose="02020603050405020304" pitchFamily="18" charset="0"/>
              <a:cs typeface="Times New Roman" panose="02020603050405020304" pitchFamily="18" charset="0"/>
            </a:rPr>
            <a:t>Si es observada por los destinatarios</a:t>
          </a:r>
        </a:p>
      </dgm:t>
    </dgm:pt>
    <dgm:pt modelId="{9BF6F9C2-8D5D-A448-961D-FD2EAB5C5303}" type="parTrans" cxnId="{BE658BD2-8E74-0249-825E-9CD0FB84366F}">
      <dgm:prSet/>
      <dgm:spPr/>
      <dgm:t>
        <a:bodyPr/>
        <a:lstStyle/>
        <a:p>
          <a:endParaRPr lang="es-MX" sz="2000">
            <a:latin typeface="Times New Roman" panose="02020603050405020304" pitchFamily="18" charset="0"/>
            <a:cs typeface="Times New Roman" panose="02020603050405020304" pitchFamily="18" charset="0"/>
          </a:endParaRPr>
        </a:p>
      </dgm:t>
    </dgm:pt>
    <dgm:pt modelId="{BB2F35BE-4E5A-C244-9E6F-6B76BBB21787}" type="sibTrans" cxnId="{BE658BD2-8E74-0249-825E-9CD0FB84366F}">
      <dgm:prSet/>
      <dgm:spPr/>
      <dgm:t>
        <a:bodyPr/>
        <a:lstStyle/>
        <a:p>
          <a:endParaRPr lang="es-MX" sz="2000">
            <a:latin typeface="Times New Roman" panose="02020603050405020304" pitchFamily="18" charset="0"/>
            <a:cs typeface="Times New Roman" panose="02020603050405020304" pitchFamily="18" charset="0"/>
          </a:endParaRPr>
        </a:p>
      </dgm:t>
    </dgm:pt>
    <dgm:pt modelId="{6B6DE4F3-CF2C-C041-B7C5-896C67B6F51B}" type="pres">
      <dgm:prSet presAssocID="{C9BAE102-B9EA-604C-8EEE-D22705FC5CEE}" presName="hierChild1" presStyleCnt="0">
        <dgm:presLayoutVars>
          <dgm:orgChart val="1"/>
          <dgm:chPref val="1"/>
          <dgm:dir/>
          <dgm:animOne val="branch"/>
          <dgm:animLvl val="lvl"/>
          <dgm:resizeHandles/>
        </dgm:presLayoutVars>
      </dgm:prSet>
      <dgm:spPr/>
    </dgm:pt>
    <dgm:pt modelId="{47AAB5FE-BFD4-A549-AFF7-22CD9CF1FE9B}" type="pres">
      <dgm:prSet presAssocID="{6A449645-276D-4D47-A4B2-5A265F4BAA20}" presName="hierRoot1" presStyleCnt="0">
        <dgm:presLayoutVars>
          <dgm:hierBranch val="init"/>
        </dgm:presLayoutVars>
      </dgm:prSet>
      <dgm:spPr/>
    </dgm:pt>
    <dgm:pt modelId="{B278C913-FECD-2F4E-A8AF-E2964A6491C4}" type="pres">
      <dgm:prSet presAssocID="{6A449645-276D-4D47-A4B2-5A265F4BAA20}" presName="rootComposite1" presStyleCnt="0"/>
      <dgm:spPr/>
    </dgm:pt>
    <dgm:pt modelId="{7305304D-533E-CD47-9AB0-77A53E407862}" type="pres">
      <dgm:prSet presAssocID="{6A449645-276D-4D47-A4B2-5A265F4BAA20}" presName="rootText1" presStyleLbl="node0" presStyleIdx="0" presStyleCnt="1">
        <dgm:presLayoutVars>
          <dgm:chPref val="3"/>
        </dgm:presLayoutVars>
      </dgm:prSet>
      <dgm:spPr/>
    </dgm:pt>
    <dgm:pt modelId="{7EC03C76-DDB6-6A4F-9FDC-796EAE23AF29}" type="pres">
      <dgm:prSet presAssocID="{6A449645-276D-4D47-A4B2-5A265F4BAA20}" presName="rootConnector1" presStyleLbl="node1" presStyleIdx="0" presStyleCnt="0"/>
      <dgm:spPr/>
    </dgm:pt>
    <dgm:pt modelId="{68CCEF51-B854-4B44-8675-F2924C64C61F}" type="pres">
      <dgm:prSet presAssocID="{6A449645-276D-4D47-A4B2-5A265F4BAA20}" presName="hierChild2" presStyleCnt="0"/>
      <dgm:spPr/>
    </dgm:pt>
    <dgm:pt modelId="{FFDEF18C-5657-0B4A-AEAC-DCF1CBB604DC}" type="pres">
      <dgm:prSet presAssocID="{5D12A498-79AD-484A-8905-4BE2F680122F}" presName="Name64" presStyleLbl="parChTrans1D2" presStyleIdx="0" presStyleCnt="4"/>
      <dgm:spPr/>
    </dgm:pt>
    <dgm:pt modelId="{37A55B28-D2EA-BA4C-AD1A-2AF84BDF0076}" type="pres">
      <dgm:prSet presAssocID="{D9FE4492-6658-A147-B296-19E3FF2F85FD}" presName="hierRoot2" presStyleCnt="0">
        <dgm:presLayoutVars>
          <dgm:hierBranch val="init"/>
        </dgm:presLayoutVars>
      </dgm:prSet>
      <dgm:spPr/>
    </dgm:pt>
    <dgm:pt modelId="{683AE747-204C-8E49-BD4A-3CA393337F76}" type="pres">
      <dgm:prSet presAssocID="{D9FE4492-6658-A147-B296-19E3FF2F85FD}" presName="rootComposite" presStyleCnt="0"/>
      <dgm:spPr/>
    </dgm:pt>
    <dgm:pt modelId="{0217F9A8-99F7-334A-A503-09A00509FC34}" type="pres">
      <dgm:prSet presAssocID="{D9FE4492-6658-A147-B296-19E3FF2F85FD}" presName="rootText" presStyleLbl="node2" presStyleIdx="0" presStyleCnt="4">
        <dgm:presLayoutVars>
          <dgm:chPref val="3"/>
        </dgm:presLayoutVars>
      </dgm:prSet>
      <dgm:spPr/>
    </dgm:pt>
    <dgm:pt modelId="{BA70A655-7D24-4140-BD79-F37028B1EF7C}" type="pres">
      <dgm:prSet presAssocID="{D9FE4492-6658-A147-B296-19E3FF2F85FD}" presName="rootConnector" presStyleLbl="node2" presStyleIdx="0" presStyleCnt="4"/>
      <dgm:spPr/>
    </dgm:pt>
    <dgm:pt modelId="{FB4B67E6-04BD-564D-9CC9-8A93959E9107}" type="pres">
      <dgm:prSet presAssocID="{D9FE4492-6658-A147-B296-19E3FF2F85FD}" presName="hierChild4" presStyleCnt="0"/>
      <dgm:spPr/>
    </dgm:pt>
    <dgm:pt modelId="{0E5524D2-B119-3C4A-8665-C335F6D37B5C}" type="pres">
      <dgm:prSet presAssocID="{7D128E53-BB69-554B-A3B5-32E9CDAEB621}" presName="Name64" presStyleLbl="parChTrans1D3" presStyleIdx="0" presStyleCnt="4"/>
      <dgm:spPr/>
    </dgm:pt>
    <dgm:pt modelId="{F9F0CF1F-3491-D24D-A67F-2862176B16AC}" type="pres">
      <dgm:prSet presAssocID="{5CFC36A6-EF79-5247-B403-5A30C08AD42F}" presName="hierRoot2" presStyleCnt="0">
        <dgm:presLayoutVars>
          <dgm:hierBranch val="init"/>
        </dgm:presLayoutVars>
      </dgm:prSet>
      <dgm:spPr/>
    </dgm:pt>
    <dgm:pt modelId="{74D2A00F-2257-C245-8E26-FE12E8D236AA}" type="pres">
      <dgm:prSet presAssocID="{5CFC36A6-EF79-5247-B403-5A30C08AD42F}" presName="rootComposite" presStyleCnt="0"/>
      <dgm:spPr/>
    </dgm:pt>
    <dgm:pt modelId="{E2F3000F-AB34-4148-B4EC-48C6F128FD50}" type="pres">
      <dgm:prSet presAssocID="{5CFC36A6-EF79-5247-B403-5A30C08AD42F}" presName="rootText" presStyleLbl="node3" presStyleIdx="0" presStyleCnt="4" custScaleX="217470" custScaleY="221459">
        <dgm:presLayoutVars>
          <dgm:chPref val="3"/>
        </dgm:presLayoutVars>
      </dgm:prSet>
      <dgm:spPr/>
    </dgm:pt>
    <dgm:pt modelId="{420D4DFE-B6FE-CB4B-AD8F-3FC69DEE1BAD}" type="pres">
      <dgm:prSet presAssocID="{5CFC36A6-EF79-5247-B403-5A30C08AD42F}" presName="rootConnector" presStyleLbl="node3" presStyleIdx="0" presStyleCnt="4"/>
      <dgm:spPr/>
    </dgm:pt>
    <dgm:pt modelId="{4993C2E5-D3C4-4B4D-A015-96A308C897E1}" type="pres">
      <dgm:prSet presAssocID="{5CFC36A6-EF79-5247-B403-5A30C08AD42F}" presName="hierChild4" presStyleCnt="0"/>
      <dgm:spPr/>
    </dgm:pt>
    <dgm:pt modelId="{2D666B42-8368-5F4C-A31C-BA5F91E4F109}" type="pres">
      <dgm:prSet presAssocID="{5CFC36A6-EF79-5247-B403-5A30C08AD42F}" presName="hierChild5" presStyleCnt="0"/>
      <dgm:spPr/>
    </dgm:pt>
    <dgm:pt modelId="{A3573778-0B8C-4D44-8E89-29ABB3755047}" type="pres">
      <dgm:prSet presAssocID="{D9FE4492-6658-A147-B296-19E3FF2F85FD}" presName="hierChild5" presStyleCnt="0"/>
      <dgm:spPr/>
    </dgm:pt>
    <dgm:pt modelId="{2377EC65-C582-EF4D-9417-CAEC0332B053}" type="pres">
      <dgm:prSet presAssocID="{F469D340-0521-BC40-9114-1BBF86FE4D42}" presName="Name64" presStyleLbl="parChTrans1D2" presStyleIdx="1" presStyleCnt="4"/>
      <dgm:spPr/>
    </dgm:pt>
    <dgm:pt modelId="{DCE18F9C-FDDE-2641-AFE0-9803FAA04416}" type="pres">
      <dgm:prSet presAssocID="{27669C79-2114-0C4F-8CCE-F452800E9D67}" presName="hierRoot2" presStyleCnt="0">
        <dgm:presLayoutVars>
          <dgm:hierBranch val="init"/>
        </dgm:presLayoutVars>
      </dgm:prSet>
      <dgm:spPr/>
    </dgm:pt>
    <dgm:pt modelId="{30613A03-B4D6-2B44-9323-C8EB3F706EA5}" type="pres">
      <dgm:prSet presAssocID="{27669C79-2114-0C4F-8CCE-F452800E9D67}" presName="rootComposite" presStyleCnt="0"/>
      <dgm:spPr/>
    </dgm:pt>
    <dgm:pt modelId="{4EE511D8-AF98-E842-A91A-9D61D39A78A6}" type="pres">
      <dgm:prSet presAssocID="{27669C79-2114-0C4F-8CCE-F452800E9D67}" presName="rootText" presStyleLbl="node2" presStyleIdx="1" presStyleCnt="4">
        <dgm:presLayoutVars>
          <dgm:chPref val="3"/>
        </dgm:presLayoutVars>
      </dgm:prSet>
      <dgm:spPr/>
    </dgm:pt>
    <dgm:pt modelId="{77683A8B-FA69-7F4D-8D09-C0B10CAC6050}" type="pres">
      <dgm:prSet presAssocID="{27669C79-2114-0C4F-8CCE-F452800E9D67}" presName="rootConnector" presStyleLbl="node2" presStyleIdx="1" presStyleCnt="4"/>
      <dgm:spPr/>
    </dgm:pt>
    <dgm:pt modelId="{0402C558-7CB9-154F-9542-C5902119B236}" type="pres">
      <dgm:prSet presAssocID="{27669C79-2114-0C4F-8CCE-F452800E9D67}" presName="hierChild4" presStyleCnt="0"/>
      <dgm:spPr/>
    </dgm:pt>
    <dgm:pt modelId="{3B89E29D-6B10-1942-A682-15CCB851CCE3}" type="pres">
      <dgm:prSet presAssocID="{3A39FD92-A37B-C446-A604-531085E47DA8}" presName="Name64" presStyleLbl="parChTrans1D3" presStyleIdx="1" presStyleCnt="4"/>
      <dgm:spPr/>
    </dgm:pt>
    <dgm:pt modelId="{77D90B72-E850-3547-9005-CDC33CE9811B}" type="pres">
      <dgm:prSet presAssocID="{D8020C2E-FFA5-F54A-B050-BB5D6847CCFD}" presName="hierRoot2" presStyleCnt="0">
        <dgm:presLayoutVars>
          <dgm:hierBranch val="init"/>
        </dgm:presLayoutVars>
      </dgm:prSet>
      <dgm:spPr/>
    </dgm:pt>
    <dgm:pt modelId="{F69DBB15-0F6E-A140-A8CC-CE7878D0546C}" type="pres">
      <dgm:prSet presAssocID="{D8020C2E-FFA5-F54A-B050-BB5D6847CCFD}" presName="rootComposite" presStyleCnt="0"/>
      <dgm:spPr/>
    </dgm:pt>
    <dgm:pt modelId="{C29253D0-F435-E140-BD30-3640D8B40BDA}" type="pres">
      <dgm:prSet presAssocID="{D8020C2E-FFA5-F54A-B050-BB5D6847CCFD}" presName="rootText" presStyleLbl="node3" presStyleIdx="1" presStyleCnt="4" custScaleX="165901" custScaleY="167579">
        <dgm:presLayoutVars>
          <dgm:chPref val="3"/>
        </dgm:presLayoutVars>
      </dgm:prSet>
      <dgm:spPr/>
    </dgm:pt>
    <dgm:pt modelId="{81EB6C05-3203-804D-9CD0-5C79E7EF7087}" type="pres">
      <dgm:prSet presAssocID="{D8020C2E-FFA5-F54A-B050-BB5D6847CCFD}" presName="rootConnector" presStyleLbl="node3" presStyleIdx="1" presStyleCnt="4"/>
      <dgm:spPr/>
    </dgm:pt>
    <dgm:pt modelId="{8713AC21-958D-9347-BDA8-85D6FD9FD3DE}" type="pres">
      <dgm:prSet presAssocID="{D8020C2E-FFA5-F54A-B050-BB5D6847CCFD}" presName="hierChild4" presStyleCnt="0"/>
      <dgm:spPr/>
    </dgm:pt>
    <dgm:pt modelId="{26134E8B-A554-564A-8534-219602FB3F18}" type="pres">
      <dgm:prSet presAssocID="{D8020C2E-FFA5-F54A-B050-BB5D6847CCFD}" presName="hierChild5" presStyleCnt="0"/>
      <dgm:spPr/>
    </dgm:pt>
    <dgm:pt modelId="{EC934447-7A56-1D42-BB1A-D182CEEB88B4}" type="pres">
      <dgm:prSet presAssocID="{27669C79-2114-0C4F-8CCE-F452800E9D67}" presName="hierChild5" presStyleCnt="0"/>
      <dgm:spPr/>
    </dgm:pt>
    <dgm:pt modelId="{DA8CB533-C6DA-4544-9182-17E61ECEAE30}" type="pres">
      <dgm:prSet presAssocID="{8646B14D-D8FB-6247-B1E0-4F7A19352631}" presName="Name64" presStyleLbl="parChTrans1D2" presStyleIdx="2" presStyleCnt="4"/>
      <dgm:spPr/>
    </dgm:pt>
    <dgm:pt modelId="{183D00C1-9AB5-684F-929E-C76F65A22953}" type="pres">
      <dgm:prSet presAssocID="{3B198292-D379-964F-902C-D625FCFA6E15}" presName="hierRoot2" presStyleCnt="0">
        <dgm:presLayoutVars>
          <dgm:hierBranch val="init"/>
        </dgm:presLayoutVars>
      </dgm:prSet>
      <dgm:spPr/>
    </dgm:pt>
    <dgm:pt modelId="{4D2A55B2-1FB5-F24D-9B21-B21A59907AE1}" type="pres">
      <dgm:prSet presAssocID="{3B198292-D379-964F-902C-D625FCFA6E15}" presName="rootComposite" presStyleCnt="0"/>
      <dgm:spPr/>
    </dgm:pt>
    <dgm:pt modelId="{48D28B26-B0D9-FE4E-B5D3-3F65DC201898}" type="pres">
      <dgm:prSet presAssocID="{3B198292-D379-964F-902C-D625FCFA6E15}" presName="rootText" presStyleLbl="node2" presStyleIdx="2" presStyleCnt="4">
        <dgm:presLayoutVars>
          <dgm:chPref val="3"/>
        </dgm:presLayoutVars>
      </dgm:prSet>
      <dgm:spPr/>
    </dgm:pt>
    <dgm:pt modelId="{7FF73B69-692C-344A-9FC8-1B2DAE27D82D}" type="pres">
      <dgm:prSet presAssocID="{3B198292-D379-964F-902C-D625FCFA6E15}" presName="rootConnector" presStyleLbl="node2" presStyleIdx="2" presStyleCnt="4"/>
      <dgm:spPr/>
    </dgm:pt>
    <dgm:pt modelId="{6DF563F5-D44B-0547-9899-6D1347443232}" type="pres">
      <dgm:prSet presAssocID="{3B198292-D379-964F-902C-D625FCFA6E15}" presName="hierChild4" presStyleCnt="0"/>
      <dgm:spPr/>
    </dgm:pt>
    <dgm:pt modelId="{F097E1BE-6FB4-3642-BF95-C32CA23440FC}" type="pres">
      <dgm:prSet presAssocID="{0F263D1F-5E85-BD4A-B2CC-44A0604F4714}" presName="Name64" presStyleLbl="parChTrans1D3" presStyleIdx="2" presStyleCnt="4"/>
      <dgm:spPr/>
    </dgm:pt>
    <dgm:pt modelId="{4FB71678-0F00-CB4D-AEA9-A5075D653725}" type="pres">
      <dgm:prSet presAssocID="{A01693AA-80C6-C845-B8FB-C2576B7AADC5}" presName="hierRoot2" presStyleCnt="0">
        <dgm:presLayoutVars>
          <dgm:hierBranch val="init"/>
        </dgm:presLayoutVars>
      </dgm:prSet>
      <dgm:spPr/>
    </dgm:pt>
    <dgm:pt modelId="{7DEC574D-7193-CE41-ADFF-B176D0741174}" type="pres">
      <dgm:prSet presAssocID="{A01693AA-80C6-C845-B8FB-C2576B7AADC5}" presName="rootComposite" presStyleCnt="0"/>
      <dgm:spPr/>
    </dgm:pt>
    <dgm:pt modelId="{54077878-7EB2-1B49-BA65-A6FE336F87AF}" type="pres">
      <dgm:prSet presAssocID="{A01693AA-80C6-C845-B8FB-C2576B7AADC5}" presName="rootText" presStyleLbl="node3" presStyleIdx="2" presStyleCnt="4" custScaleX="166869">
        <dgm:presLayoutVars>
          <dgm:chPref val="3"/>
        </dgm:presLayoutVars>
      </dgm:prSet>
      <dgm:spPr/>
    </dgm:pt>
    <dgm:pt modelId="{E4DD5C0E-B04B-7945-B6E8-E731CDD36E42}" type="pres">
      <dgm:prSet presAssocID="{A01693AA-80C6-C845-B8FB-C2576B7AADC5}" presName="rootConnector" presStyleLbl="node3" presStyleIdx="2" presStyleCnt="4"/>
      <dgm:spPr/>
    </dgm:pt>
    <dgm:pt modelId="{5F44E65E-8ACE-8D40-8C34-868945B4AF56}" type="pres">
      <dgm:prSet presAssocID="{A01693AA-80C6-C845-B8FB-C2576B7AADC5}" presName="hierChild4" presStyleCnt="0"/>
      <dgm:spPr/>
    </dgm:pt>
    <dgm:pt modelId="{B4E66C62-28C2-F145-B1BD-D8420F818673}" type="pres">
      <dgm:prSet presAssocID="{A01693AA-80C6-C845-B8FB-C2576B7AADC5}" presName="hierChild5" presStyleCnt="0"/>
      <dgm:spPr/>
    </dgm:pt>
    <dgm:pt modelId="{4FEACD72-C17E-B846-BAD7-9B795FC32F85}" type="pres">
      <dgm:prSet presAssocID="{3B198292-D379-964F-902C-D625FCFA6E15}" presName="hierChild5" presStyleCnt="0"/>
      <dgm:spPr/>
    </dgm:pt>
    <dgm:pt modelId="{DE7D115B-917C-DD43-BE69-D2BFD398C636}" type="pres">
      <dgm:prSet presAssocID="{1D096931-4CE3-0341-B784-DC99486DC16A}" presName="Name64" presStyleLbl="parChTrans1D2" presStyleIdx="3" presStyleCnt="4"/>
      <dgm:spPr/>
    </dgm:pt>
    <dgm:pt modelId="{1B82181E-05DA-D548-9E26-78F7F6A7B112}" type="pres">
      <dgm:prSet presAssocID="{E204FA95-7EAD-4541-B15C-D15DDE96BD2F}" presName="hierRoot2" presStyleCnt="0">
        <dgm:presLayoutVars>
          <dgm:hierBranch val="init"/>
        </dgm:presLayoutVars>
      </dgm:prSet>
      <dgm:spPr/>
    </dgm:pt>
    <dgm:pt modelId="{53096491-EE17-DB4B-93AB-3C337B754B76}" type="pres">
      <dgm:prSet presAssocID="{E204FA95-7EAD-4541-B15C-D15DDE96BD2F}" presName="rootComposite" presStyleCnt="0"/>
      <dgm:spPr/>
    </dgm:pt>
    <dgm:pt modelId="{FCE023CA-A812-7D40-9892-5789BD8C18D2}" type="pres">
      <dgm:prSet presAssocID="{E204FA95-7EAD-4541-B15C-D15DDE96BD2F}" presName="rootText" presStyleLbl="node2" presStyleIdx="3" presStyleCnt="4">
        <dgm:presLayoutVars>
          <dgm:chPref val="3"/>
        </dgm:presLayoutVars>
      </dgm:prSet>
      <dgm:spPr/>
    </dgm:pt>
    <dgm:pt modelId="{31B724DD-DF46-0545-A03D-E1457F084E43}" type="pres">
      <dgm:prSet presAssocID="{E204FA95-7EAD-4541-B15C-D15DDE96BD2F}" presName="rootConnector" presStyleLbl="node2" presStyleIdx="3" presStyleCnt="4"/>
      <dgm:spPr/>
    </dgm:pt>
    <dgm:pt modelId="{D8E74506-3E88-A94B-B2C8-56904B4E7BB5}" type="pres">
      <dgm:prSet presAssocID="{E204FA95-7EAD-4541-B15C-D15DDE96BD2F}" presName="hierChild4" presStyleCnt="0"/>
      <dgm:spPr/>
    </dgm:pt>
    <dgm:pt modelId="{9B972828-B837-EF47-814F-35E0F2B5BE41}" type="pres">
      <dgm:prSet presAssocID="{9BF6F9C2-8D5D-A448-961D-FD2EAB5C5303}" presName="Name64" presStyleLbl="parChTrans1D3" presStyleIdx="3" presStyleCnt="4"/>
      <dgm:spPr/>
    </dgm:pt>
    <dgm:pt modelId="{89B1DB67-FA91-2344-BBF9-B59455718D6D}" type="pres">
      <dgm:prSet presAssocID="{6F8E6EE5-986B-2F4B-9ABA-5F9871D2A4F7}" presName="hierRoot2" presStyleCnt="0">
        <dgm:presLayoutVars>
          <dgm:hierBranch val="init"/>
        </dgm:presLayoutVars>
      </dgm:prSet>
      <dgm:spPr/>
    </dgm:pt>
    <dgm:pt modelId="{7739123A-F105-FB4D-ADB5-10310BFEB0B0}" type="pres">
      <dgm:prSet presAssocID="{6F8E6EE5-986B-2F4B-9ABA-5F9871D2A4F7}" presName="rootComposite" presStyleCnt="0"/>
      <dgm:spPr/>
    </dgm:pt>
    <dgm:pt modelId="{4EB31F72-FA56-B044-A8E6-729AED8108BA}" type="pres">
      <dgm:prSet presAssocID="{6F8E6EE5-986B-2F4B-9ABA-5F9871D2A4F7}" presName="rootText" presStyleLbl="node3" presStyleIdx="3" presStyleCnt="4" custScaleX="218177">
        <dgm:presLayoutVars>
          <dgm:chPref val="3"/>
        </dgm:presLayoutVars>
      </dgm:prSet>
      <dgm:spPr/>
    </dgm:pt>
    <dgm:pt modelId="{283F19D2-C348-2246-A175-C8AEC8405964}" type="pres">
      <dgm:prSet presAssocID="{6F8E6EE5-986B-2F4B-9ABA-5F9871D2A4F7}" presName="rootConnector" presStyleLbl="node3" presStyleIdx="3" presStyleCnt="4"/>
      <dgm:spPr/>
    </dgm:pt>
    <dgm:pt modelId="{B85B265D-9CF4-F441-A73D-121D0F5425E0}" type="pres">
      <dgm:prSet presAssocID="{6F8E6EE5-986B-2F4B-9ABA-5F9871D2A4F7}" presName="hierChild4" presStyleCnt="0"/>
      <dgm:spPr/>
    </dgm:pt>
    <dgm:pt modelId="{8AF14330-CA52-AB46-921A-E1BC1359BFD8}" type="pres">
      <dgm:prSet presAssocID="{6F8E6EE5-986B-2F4B-9ABA-5F9871D2A4F7}" presName="hierChild5" presStyleCnt="0"/>
      <dgm:spPr/>
    </dgm:pt>
    <dgm:pt modelId="{60442633-6C50-054C-B7CA-AB9E69C8E20E}" type="pres">
      <dgm:prSet presAssocID="{E204FA95-7EAD-4541-B15C-D15DDE96BD2F}" presName="hierChild5" presStyleCnt="0"/>
      <dgm:spPr/>
    </dgm:pt>
    <dgm:pt modelId="{65315DCD-DF31-6941-BF2D-13F7D6A6B485}" type="pres">
      <dgm:prSet presAssocID="{6A449645-276D-4D47-A4B2-5A265F4BAA20}" presName="hierChild3" presStyleCnt="0"/>
      <dgm:spPr/>
    </dgm:pt>
  </dgm:ptLst>
  <dgm:cxnLst>
    <dgm:cxn modelId="{F3CD3C00-087D-294D-8762-A9E622CE7484}" type="presOf" srcId="{E204FA95-7EAD-4541-B15C-D15DDE96BD2F}" destId="{31B724DD-DF46-0545-A03D-E1457F084E43}" srcOrd="1" destOrd="0" presId="urn:microsoft.com/office/officeart/2009/3/layout/HorizontalOrganizationChart"/>
    <dgm:cxn modelId="{AE1AED03-98CB-1149-B5B0-56B573D53FD8}" type="presOf" srcId="{1D096931-4CE3-0341-B784-DC99486DC16A}" destId="{DE7D115B-917C-DD43-BE69-D2BFD398C636}" srcOrd="0" destOrd="0" presId="urn:microsoft.com/office/officeart/2009/3/layout/HorizontalOrganizationChart"/>
    <dgm:cxn modelId="{3D7A1606-5724-2341-B217-43A9E3F21EC6}" srcId="{6A449645-276D-4D47-A4B2-5A265F4BAA20}" destId="{E204FA95-7EAD-4541-B15C-D15DDE96BD2F}" srcOrd="3" destOrd="0" parTransId="{1D096931-4CE3-0341-B784-DC99486DC16A}" sibTransId="{287E30FB-5119-0B48-8DA1-E68666878017}"/>
    <dgm:cxn modelId="{C7859908-59E7-DF43-8C46-F59589D77EC1}" type="presOf" srcId="{D9FE4492-6658-A147-B296-19E3FF2F85FD}" destId="{0217F9A8-99F7-334A-A503-09A00509FC34}" srcOrd="0" destOrd="0" presId="urn:microsoft.com/office/officeart/2009/3/layout/HorizontalOrganizationChart"/>
    <dgm:cxn modelId="{79D48D09-CB60-3A4D-8BA1-E435FE3A3585}" type="presOf" srcId="{A01693AA-80C6-C845-B8FB-C2576B7AADC5}" destId="{54077878-7EB2-1B49-BA65-A6FE336F87AF}" srcOrd="0" destOrd="0" presId="urn:microsoft.com/office/officeart/2009/3/layout/HorizontalOrganizationChart"/>
    <dgm:cxn modelId="{5B28960C-4BE7-0B41-85C8-FC7FDFC715D1}" srcId="{D9FE4492-6658-A147-B296-19E3FF2F85FD}" destId="{5CFC36A6-EF79-5247-B403-5A30C08AD42F}" srcOrd="0" destOrd="0" parTransId="{7D128E53-BB69-554B-A3B5-32E9CDAEB621}" sibTransId="{87E4DF57-1303-AA4C-9B63-BC7C01AFD3EF}"/>
    <dgm:cxn modelId="{387DD60C-9687-FA42-94B3-92B000ECA62F}" type="presOf" srcId="{C9BAE102-B9EA-604C-8EEE-D22705FC5CEE}" destId="{6B6DE4F3-CF2C-C041-B7C5-896C67B6F51B}" srcOrd="0" destOrd="0" presId="urn:microsoft.com/office/officeart/2009/3/layout/HorizontalOrganizationChart"/>
    <dgm:cxn modelId="{4BF6E914-3A1E-5C44-905D-8E97C4D5486C}" type="presOf" srcId="{27669C79-2114-0C4F-8CCE-F452800E9D67}" destId="{4EE511D8-AF98-E842-A91A-9D61D39A78A6}" srcOrd="0" destOrd="0" presId="urn:microsoft.com/office/officeart/2009/3/layout/HorizontalOrganizationChart"/>
    <dgm:cxn modelId="{E7E8B215-C197-044F-9F85-026EA48EF0C7}" srcId="{3B198292-D379-964F-902C-D625FCFA6E15}" destId="{A01693AA-80C6-C845-B8FB-C2576B7AADC5}" srcOrd="0" destOrd="0" parTransId="{0F263D1F-5E85-BD4A-B2CC-44A0604F4714}" sibTransId="{5E46FE76-8A29-714E-BF3B-682BC6BADD2D}"/>
    <dgm:cxn modelId="{6F156416-C316-334E-AAFE-6CFD8371F103}" type="presOf" srcId="{3B198292-D379-964F-902C-D625FCFA6E15}" destId="{7FF73B69-692C-344A-9FC8-1B2DAE27D82D}" srcOrd="1" destOrd="0" presId="urn:microsoft.com/office/officeart/2009/3/layout/HorizontalOrganizationChart"/>
    <dgm:cxn modelId="{BD0D9117-D49F-1744-883E-2FFC51BCD6DF}" type="presOf" srcId="{6A449645-276D-4D47-A4B2-5A265F4BAA20}" destId="{7305304D-533E-CD47-9AB0-77A53E407862}" srcOrd="0" destOrd="0" presId="urn:microsoft.com/office/officeart/2009/3/layout/HorizontalOrganizationChart"/>
    <dgm:cxn modelId="{ADC56119-5DAA-174D-838B-4FDFE54FF609}" srcId="{6A449645-276D-4D47-A4B2-5A265F4BAA20}" destId="{3B198292-D379-964F-902C-D625FCFA6E15}" srcOrd="2" destOrd="0" parTransId="{8646B14D-D8FB-6247-B1E0-4F7A19352631}" sibTransId="{EA463EC2-A899-9640-B733-728A5DFD1DF5}"/>
    <dgm:cxn modelId="{082C8F22-DAE3-FE4D-92A6-43CFEBF61D83}" srcId="{6A449645-276D-4D47-A4B2-5A265F4BAA20}" destId="{27669C79-2114-0C4F-8CCE-F452800E9D67}" srcOrd="1" destOrd="0" parTransId="{F469D340-0521-BC40-9114-1BBF86FE4D42}" sibTransId="{4E8888B3-4A1E-4241-9602-955B8A3BCEE6}"/>
    <dgm:cxn modelId="{BEEDF53C-7388-1640-9D60-EC8F30808112}" type="presOf" srcId="{A01693AA-80C6-C845-B8FB-C2576B7AADC5}" destId="{E4DD5C0E-B04B-7945-B6E8-E731CDD36E42}" srcOrd="1" destOrd="0" presId="urn:microsoft.com/office/officeart/2009/3/layout/HorizontalOrganizationChart"/>
    <dgm:cxn modelId="{270C383E-F723-514A-81A6-76FED325D602}" type="presOf" srcId="{E204FA95-7EAD-4541-B15C-D15DDE96BD2F}" destId="{FCE023CA-A812-7D40-9892-5789BD8C18D2}" srcOrd="0" destOrd="0" presId="urn:microsoft.com/office/officeart/2009/3/layout/HorizontalOrganizationChart"/>
    <dgm:cxn modelId="{34A4864B-C76F-C44E-9035-7500E524E8DC}" type="presOf" srcId="{3A39FD92-A37B-C446-A604-531085E47DA8}" destId="{3B89E29D-6B10-1942-A682-15CCB851CCE3}" srcOrd="0" destOrd="0" presId="urn:microsoft.com/office/officeart/2009/3/layout/HorizontalOrganizationChart"/>
    <dgm:cxn modelId="{FC106E56-829F-814A-B347-7DC5D4BCF40F}" srcId="{6A449645-276D-4D47-A4B2-5A265F4BAA20}" destId="{D9FE4492-6658-A147-B296-19E3FF2F85FD}" srcOrd="0" destOrd="0" parTransId="{5D12A498-79AD-484A-8905-4BE2F680122F}" sibTransId="{872BA08F-F15E-8641-AB9F-DDBE08C9D2AF}"/>
    <dgm:cxn modelId="{B07DFA60-2643-7046-A2FA-4C3A953CD537}" type="presOf" srcId="{D8020C2E-FFA5-F54A-B050-BB5D6847CCFD}" destId="{C29253D0-F435-E140-BD30-3640D8B40BDA}" srcOrd="0" destOrd="0" presId="urn:microsoft.com/office/officeart/2009/3/layout/HorizontalOrganizationChart"/>
    <dgm:cxn modelId="{F611C569-E571-DF40-9727-73624A3D252E}" type="presOf" srcId="{7D128E53-BB69-554B-A3B5-32E9CDAEB621}" destId="{0E5524D2-B119-3C4A-8665-C335F6D37B5C}" srcOrd="0" destOrd="0" presId="urn:microsoft.com/office/officeart/2009/3/layout/HorizontalOrganizationChart"/>
    <dgm:cxn modelId="{88BB5079-39F1-F343-B6E6-6966CFD97ABC}" srcId="{C9BAE102-B9EA-604C-8EEE-D22705FC5CEE}" destId="{6A449645-276D-4D47-A4B2-5A265F4BAA20}" srcOrd="0" destOrd="0" parTransId="{7324D89C-62FF-114F-BEDD-5508F061C9E0}" sibTransId="{B9D18E5F-A5C4-E345-BCB9-0F58EB6293F0}"/>
    <dgm:cxn modelId="{B2F81783-85BE-DB4C-B89C-B26A261C0978}" type="presOf" srcId="{9BF6F9C2-8D5D-A448-961D-FD2EAB5C5303}" destId="{9B972828-B837-EF47-814F-35E0F2B5BE41}" srcOrd="0" destOrd="0" presId="urn:microsoft.com/office/officeart/2009/3/layout/HorizontalOrganizationChart"/>
    <dgm:cxn modelId="{5550A486-D407-DD47-8CB1-5BC961AA290D}" type="presOf" srcId="{5CFC36A6-EF79-5247-B403-5A30C08AD42F}" destId="{420D4DFE-B6FE-CB4B-AD8F-3FC69DEE1BAD}" srcOrd="1" destOrd="0" presId="urn:microsoft.com/office/officeart/2009/3/layout/HorizontalOrganizationChart"/>
    <dgm:cxn modelId="{43A3EC8E-6C1B-1C4F-99CF-967726573AB4}" type="presOf" srcId="{F469D340-0521-BC40-9114-1BBF86FE4D42}" destId="{2377EC65-C582-EF4D-9417-CAEC0332B053}" srcOrd="0" destOrd="0" presId="urn:microsoft.com/office/officeart/2009/3/layout/HorizontalOrganizationChart"/>
    <dgm:cxn modelId="{579C8292-63A8-3D48-92BB-685B4D818BE0}" type="presOf" srcId="{D9FE4492-6658-A147-B296-19E3FF2F85FD}" destId="{BA70A655-7D24-4140-BD79-F37028B1EF7C}" srcOrd="1" destOrd="0" presId="urn:microsoft.com/office/officeart/2009/3/layout/HorizontalOrganizationChart"/>
    <dgm:cxn modelId="{4D5ED595-DD6D-3D4D-AB90-61D064448939}" srcId="{27669C79-2114-0C4F-8CCE-F452800E9D67}" destId="{D8020C2E-FFA5-F54A-B050-BB5D6847CCFD}" srcOrd="0" destOrd="0" parTransId="{3A39FD92-A37B-C446-A604-531085E47DA8}" sibTransId="{43F6BD0D-CDB9-AD40-8378-0ACFEF5CC287}"/>
    <dgm:cxn modelId="{75874C97-7BE1-3646-BAA4-438FE95C9063}" type="presOf" srcId="{6A449645-276D-4D47-A4B2-5A265F4BAA20}" destId="{7EC03C76-DDB6-6A4F-9FDC-796EAE23AF29}" srcOrd="1" destOrd="0" presId="urn:microsoft.com/office/officeart/2009/3/layout/HorizontalOrganizationChart"/>
    <dgm:cxn modelId="{0BE4629A-C2EE-4E44-BE10-68C8B255C40A}" type="presOf" srcId="{8646B14D-D8FB-6247-B1E0-4F7A19352631}" destId="{DA8CB533-C6DA-4544-9182-17E61ECEAE30}" srcOrd="0" destOrd="0" presId="urn:microsoft.com/office/officeart/2009/3/layout/HorizontalOrganizationChart"/>
    <dgm:cxn modelId="{FC4FA3A2-163C-9444-B082-55F3BDF5D828}" type="presOf" srcId="{27669C79-2114-0C4F-8CCE-F452800E9D67}" destId="{77683A8B-FA69-7F4D-8D09-C0B10CAC6050}" srcOrd="1" destOrd="0" presId="urn:microsoft.com/office/officeart/2009/3/layout/HorizontalOrganizationChart"/>
    <dgm:cxn modelId="{9E4F0BA5-9E8C-ED4B-9564-A52DC9ACEC2B}" type="presOf" srcId="{6F8E6EE5-986B-2F4B-9ABA-5F9871D2A4F7}" destId="{283F19D2-C348-2246-A175-C8AEC8405964}" srcOrd="1" destOrd="0" presId="urn:microsoft.com/office/officeart/2009/3/layout/HorizontalOrganizationChart"/>
    <dgm:cxn modelId="{89FA86A8-D683-BF4F-994B-2FB5020A1B60}" type="presOf" srcId="{5D12A498-79AD-484A-8905-4BE2F680122F}" destId="{FFDEF18C-5657-0B4A-AEAC-DCF1CBB604DC}" srcOrd="0" destOrd="0" presId="urn:microsoft.com/office/officeart/2009/3/layout/HorizontalOrganizationChart"/>
    <dgm:cxn modelId="{492012C9-8F82-C043-AB90-EEF9476620A1}" type="presOf" srcId="{D8020C2E-FFA5-F54A-B050-BB5D6847CCFD}" destId="{81EB6C05-3203-804D-9CD0-5C79E7EF7087}" srcOrd="1" destOrd="0" presId="urn:microsoft.com/office/officeart/2009/3/layout/HorizontalOrganizationChart"/>
    <dgm:cxn modelId="{BE658BD2-8E74-0249-825E-9CD0FB84366F}" srcId="{E204FA95-7EAD-4541-B15C-D15DDE96BD2F}" destId="{6F8E6EE5-986B-2F4B-9ABA-5F9871D2A4F7}" srcOrd="0" destOrd="0" parTransId="{9BF6F9C2-8D5D-A448-961D-FD2EAB5C5303}" sibTransId="{BB2F35BE-4E5A-C244-9E6F-6B76BBB21787}"/>
    <dgm:cxn modelId="{A3DCA6D3-3A91-8645-A0F2-FF2278F62856}" type="presOf" srcId="{5CFC36A6-EF79-5247-B403-5A30C08AD42F}" destId="{E2F3000F-AB34-4148-B4EC-48C6F128FD50}" srcOrd="0" destOrd="0" presId="urn:microsoft.com/office/officeart/2009/3/layout/HorizontalOrganizationChart"/>
    <dgm:cxn modelId="{EA0BC8D5-2C65-E44F-B97B-17187587587F}" type="presOf" srcId="{3B198292-D379-964F-902C-D625FCFA6E15}" destId="{48D28B26-B0D9-FE4E-B5D3-3F65DC201898}" srcOrd="0" destOrd="0" presId="urn:microsoft.com/office/officeart/2009/3/layout/HorizontalOrganizationChart"/>
    <dgm:cxn modelId="{154A2EF3-0754-5545-BD0F-07EC922DA535}" type="presOf" srcId="{0F263D1F-5E85-BD4A-B2CC-44A0604F4714}" destId="{F097E1BE-6FB4-3642-BF95-C32CA23440FC}" srcOrd="0" destOrd="0" presId="urn:microsoft.com/office/officeart/2009/3/layout/HorizontalOrganizationChart"/>
    <dgm:cxn modelId="{820BA7FC-4A58-8A40-9024-B086502DEF16}" type="presOf" srcId="{6F8E6EE5-986B-2F4B-9ABA-5F9871D2A4F7}" destId="{4EB31F72-FA56-B044-A8E6-729AED8108BA}" srcOrd="0" destOrd="0" presId="urn:microsoft.com/office/officeart/2009/3/layout/HorizontalOrganizationChart"/>
    <dgm:cxn modelId="{DE7F7643-9A21-2947-82AB-C235C41700F7}" type="presParOf" srcId="{6B6DE4F3-CF2C-C041-B7C5-896C67B6F51B}" destId="{47AAB5FE-BFD4-A549-AFF7-22CD9CF1FE9B}" srcOrd="0" destOrd="0" presId="urn:microsoft.com/office/officeart/2009/3/layout/HorizontalOrganizationChart"/>
    <dgm:cxn modelId="{FF255383-5080-8E4C-8644-159DFE8A3F16}" type="presParOf" srcId="{47AAB5FE-BFD4-A549-AFF7-22CD9CF1FE9B}" destId="{B278C913-FECD-2F4E-A8AF-E2964A6491C4}" srcOrd="0" destOrd="0" presId="urn:microsoft.com/office/officeart/2009/3/layout/HorizontalOrganizationChart"/>
    <dgm:cxn modelId="{60198AD8-DD0D-AE4F-8C95-3FAFEA473BF0}" type="presParOf" srcId="{B278C913-FECD-2F4E-A8AF-E2964A6491C4}" destId="{7305304D-533E-CD47-9AB0-77A53E407862}" srcOrd="0" destOrd="0" presId="urn:microsoft.com/office/officeart/2009/3/layout/HorizontalOrganizationChart"/>
    <dgm:cxn modelId="{E7482BC7-1F47-174B-9328-6657F8299B89}" type="presParOf" srcId="{B278C913-FECD-2F4E-A8AF-E2964A6491C4}" destId="{7EC03C76-DDB6-6A4F-9FDC-796EAE23AF29}" srcOrd="1" destOrd="0" presId="urn:microsoft.com/office/officeart/2009/3/layout/HorizontalOrganizationChart"/>
    <dgm:cxn modelId="{97A07D3A-4E06-2C49-9710-88B917582C55}" type="presParOf" srcId="{47AAB5FE-BFD4-A549-AFF7-22CD9CF1FE9B}" destId="{68CCEF51-B854-4B44-8675-F2924C64C61F}" srcOrd="1" destOrd="0" presId="urn:microsoft.com/office/officeart/2009/3/layout/HorizontalOrganizationChart"/>
    <dgm:cxn modelId="{0C0CAF83-4860-2249-A015-4DDA4CB3B637}" type="presParOf" srcId="{68CCEF51-B854-4B44-8675-F2924C64C61F}" destId="{FFDEF18C-5657-0B4A-AEAC-DCF1CBB604DC}" srcOrd="0" destOrd="0" presId="urn:microsoft.com/office/officeart/2009/3/layout/HorizontalOrganizationChart"/>
    <dgm:cxn modelId="{ADB27CBB-1CC8-704F-8DF1-7A19FF3843E7}" type="presParOf" srcId="{68CCEF51-B854-4B44-8675-F2924C64C61F}" destId="{37A55B28-D2EA-BA4C-AD1A-2AF84BDF0076}" srcOrd="1" destOrd="0" presId="urn:microsoft.com/office/officeart/2009/3/layout/HorizontalOrganizationChart"/>
    <dgm:cxn modelId="{5C7F55F7-BF0D-464A-B1F0-7957E353580B}" type="presParOf" srcId="{37A55B28-D2EA-BA4C-AD1A-2AF84BDF0076}" destId="{683AE747-204C-8E49-BD4A-3CA393337F76}" srcOrd="0" destOrd="0" presId="urn:microsoft.com/office/officeart/2009/3/layout/HorizontalOrganizationChart"/>
    <dgm:cxn modelId="{D3B3734F-D636-4A49-A493-DCC72DCBCED0}" type="presParOf" srcId="{683AE747-204C-8E49-BD4A-3CA393337F76}" destId="{0217F9A8-99F7-334A-A503-09A00509FC34}" srcOrd="0" destOrd="0" presId="urn:microsoft.com/office/officeart/2009/3/layout/HorizontalOrganizationChart"/>
    <dgm:cxn modelId="{B778F8B4-037B-7445-A9AD-951E1D79A6AC}" type="presParOf" srcId="{683AE747-204C-8E49-BD4A-3CA393337F76}" destId="{BA70A655-7D24-4140-BD79-F37028B1EF7C}" srcOrd="1" destOrd="0" presId="urn:microsoft.com/office/officeart/2009/3/layout/HorizontalOrganizationChart"/>
    <dgm:cxn modelId="{7F706331-3B94-F44A-B746-748E25C796F1}" type="presParOf" srcId="{37A55B28-D2EA-BA4C-AD1A-2AF84BDF0076}" destId="{FB4B67E6-04BD-564D-9CC9-8A93959E9107}" srcOrd="1" destOrd="0" presId="urn:microsoft.com/office/officeart/2009/3/layout/HorizontalOrganizationChart"/>
    <dgm:cxn modelId="{62EE00AF-13DF-7741-B02B-F29169A65D98}" type="presParOf" srcId="{FB4B67E6-04BD-564D-9CC9-8A93959E9107}" destId="{0E5524D2-B119-3C4A-8665-C335F6D37B5C}" srcOrd="0" destOrd="0" presId="urn:microsoft.com/office/officeart/2009/3/layout/HorizontalOrganizationChart"/>
    <dgm:cxn modelId="{F53DD98F-389D-864D-BA1D-5582B507F305}" type="presParOf" srcId="{FB4B67E6-04BD-564D-9CC9-8A93959E9107}" destId="{F9F0CF1F-3491-D24D-A67F-2862176B16AC}" srcOrd="1" destOrd="0" presId="urn:microsoft.com/office/officeart/2009/3/layout/HorizontalOrganizationChart"/>
    <dgm:cxn modelId="{A50AADA0-74BE-9648-ADE8-753F25A8D2C1}" type="presParOf" srcId="{F9F0CF1F-3491-D24D-A67F-2862176B16AC}" destId="{74D2A00F-2257-C245-8E26-FE12E8D236AA}" srcOrd="0" destOrd="0" presId="urn:microsoft.com/office/officeart/2009/3/layout/HorizontalOrganizationChart"/>
    <dgm:cxn modelId="{87EE16E9-92D4-E54C-A391-1105BDBC81EF}" type="presParOf" srcId="{74D2A00F-2257-C245-8E26-FE12E8D236AA}" destId="{E2F3000F-AB34-4148-B4EC-48C6F128FD50}" srcOrd="0" destOrd="0" presId="urn:microsoft.com/office/officeart/2009/3/layout/HorizontalOrganizationChart"/>
    <dgm:cxn modelId="{FE3157A6-ECA5-B942-A705-77109A64D7A1}" type="presParOf" srcId="{74D2A00F-2257-C245-8E26-FE12E8D236AA}" destId="{420D4DFE-B6FE-CB4B-AD8F-3FC69DEE1BAD}" srcOrd="1" destOrd="0" presId="urn:microsoft.com/office/officeart/2009/3/layout/HorizontalOrganizationChart"/>
    <dgm:cxn modelId="{90A9C71A-F58B-4D42-8CE0-94997DE56A82}" type="presParOf" srcId="{F9F0CF1F-3491-D24D-A67F-2862176B16AC}" destId="{4993C2E5-D3C4-4B4D-A015-96A308C897E1}" srcOrd="1" destOrd="0" presId="urn:microsoft.com/office/officeart/2009/3/layout/HorizontalOrganizationChart"/>
    <dgm:cxn modelId="{7F9399F6-5B83-2D46-8971-DDE8CA476CB3}" type="presParOf" srcId="{F9F0CF1F-3491-D24D-A67F-2862176B16AC}" destId="{2D666B42-8368-5F4C-A31C-BA5F91E4F109}" srcOrd="2" destOrd="0" presId="urn:microsoft.com/office/officeart/2009/3/layout/HorizontalOrganizationChart"/>
    <dgm:cxn modelId="{6FAD7887-1C28-CE4C-B5BA-12DB51A5731B}" type="presParOf" srcId="{37A55B28-D2EA-BA4C-AD1A-2AF84BDF0076}" destId="{A3573778-0B8C-4D44-8E89-29ABB3755047}" srcOrd="2" destOrd="0" presId="urn:microsoft.com/office/officeart/2009/3/layout/HorizontalOrganizationChart"/>
    <dgm:cxn modelId="{E476872C-74A4-6147-85F2-CB447AD4506B}" type="presParOf" srcId="{68CCEF51-B854-4B44-8675-F2924C64C61F}" destId="{2377EC65-C582-EF4D-9417-CAEC0332B053}" srcOrd="2" destOrd="0" presId="urn:microsoft.com/office/officeart/2009/3/layout/HorizontalOrganizationChart"/>
    <dgm:cxn modelId="{6A820DBA-A862-C742-844B-A5E97520CC88}" type="presParOf" srcId="{68CCEF51-B854-4B44-8675-F2924C64C61F}" destId="{DCE18F9C-FDDE-2641-AFE0-9803FAA04416}" srcOrd="3" destOrd="0" presId="urn:microsoft.com/office/officeart/2009/3/layout/HorizontalOrganizationChart"/>
    <dgm:cxn modelId="{5B3BB6F7-0D24-444D-8CE6-E2387E1738EC}" type="presParOf" srcId="{DCE18F9C-FDDE-2641-AFE0-9803FAA04416}" destId="{30613A03-B4D6-2B44-9323-C8EB3F706EA5}" srcOrd="0" destOrd="0" presId="urn:microsoft.com/office/officeart/2009/3/layout/HorizontalOrganizationChart"/>
    <dgm:cxn modelId="{34D27D73-9899-2246-87EC-F1A305FCE2E9}" type="presParOf" srcId="{30613A03-B4D6-2B44-9323-C8EB3F706EA5}" destId="{4EE511D8-AF98-E842-A91A-9D61D39A78A6}" srcOrd="0" destOrd="0" presId="urn:microsoft.com/office/officeart/2009/3/layout/HorizontalOrganizationChart"/>
    <dgm:cxn modelId="{C27A3258-2014-FE49-BF98-33D8C80B5D14}" type="presParOf" srcId="{30613A03-B4D6-2B44-9323-C8EB3F706EA5}" destId="{77683A8B-FA69-7F4D-8D09-C0B10CAC6050}" srcOrd="1" destOrd="0" presId="urn:microsoft.com/office/officeart/2009/3/layout/HorizontalOrganizationChart"/>
    <dgm:cxn modelId="{D790A174-E8FC-E745-90D0-E2E2301EA2F8}" type="presParOf" srcId="{DCE18F9C-FDDE-2641-AFE0-9803FAA04416}" destId="{0402C558-7CB9-154F-9542-C5902119B236}" srcOrd="1" destOrd="0" presId="urn:microsoft.com/office/officeart/2009/3/layout/HorizontalOrganizationChart"/>
    <dgm:cxn modelId="{9E58D465-E757-6742-97F7-3B198F378933}" type="presParOf" srcId="{0402C558-7CB9-154F-9542-C5902119B236}" destId="{3B89E29D-6B10-1942-A682-15CCB851CCE3}" srcOrd="0" destOrd="0" presId="urn:microsoft.com/office/officeart/2009/3/layout/HorizontalOrganizationChart"/>
    <dgm:cxn modelId="{014F2295-784D-C840-874F-ADA729BFB089}" type="presParOf" srcId="{0402C558-7CB9-154F-9542-C5902119B236}" destId="{77D90B72-E850-3547-9005-CDC33CE9811B}" srcOrd="1" destOrd="0" presId="urn:microsoft.com/office/officeart/2009/3/layout/HorizontalOrganizationChart"/>
    <dgm:cxn modelId="{26EC86A6-38DA-9748-B9DE-E0445550F2CD}" type="presParOf" srcId="{77D90B72-E850-3547-9005-CDC33CE9811B}" destId="{F69DBB15-0F6E-A140-A8CC-CE7878D0546C}" srcOrd="0" destOrd="0" presId="urn:microsoft.com/office/officeart/2009/3/layout/HorizontalOrganizationChart"/>
    <dgm:cxn modelId="{C8D81383-53BD-2D45-82FC-713516CCD7A0}" type="presParOf" srcId="{F69DBB15-0F6E-A140-A8CC-CE7878D0546C}" destId="{C29253D0-F435-E140-BD30-3640D8B40BDA}" srcOrd="0" destOrd="0" presId="urn:microsoft.com/office/officeart/2009/3/layout/HorizontalOrganizationChart"/>
    <dgm:cxn modelId="{975ADCEB-505A-0F47-80DD-AD79783DA245}" type="presParOf" srcId="{F69DBB15-0F6E-A140-A8CC-CE7878D0546C}" destId="{81EB6C05-3203-804D-9CD0-5C79E7EF7087}" srcOrd="1" destOrd="0" presId="urn:microsoft.com/office/officeart/2009/3/layout/HorizontalOrganizationChart"/>
    <dgm:cxn modelId="{61987585-74B3-794F-B4C4-607BEBE7FE48}" type="presParOf" srcId="{77D90B72-E850-3547-9005-CDC33CE9811B}" destId="{8713AC21-958D-9347-BDA8-85D6FD9FD3DE}" srcOrd="1" destOrd="0" presId="urn:microsoft.com/office/officeart/2009/3/layout/HorizontalOrganizationChart"/>
    <dgm:cxn modelId="{70D184A8-F3E3-C646-A46C-5F48B873683E}" type="presParOf" srcId="{77D90B72-E850-3547-9005-CDC33CE9811B}" destId="{26134E8B-A554-564A-8534-219602FB3F18}" srcOrd="2" destOrd="0" presId="urn:microsoft.com/office/officeart/2009/3/layout/HorizontalOrganizationChart"/>
    <dgm:cxn modelId="{FBCE9897-773C-E54A-9D92-EDFC4B343A81}" type="presParOf" srcId="{DCE18F9C-FDDE-2641-AFE0-9803FAA04416}" destId="{EC934447-7A56-1D42-BB1A-D182CEEB88B4}" srcOrd="2" destOrd="0" presId="urn:microsoft.com/office/officeart/2009/3/layout/HorizontalOrganizationChart"/>
    <dgm:cxn modelId="{DBD12E95-F307-CC4A-A8D6-D109D6DD41AB}" type="presParOf" srcId="{68CCEF51-B854-4B44-8675-F2924C64C61F}" destId="{DA8CB533-C6DA-4544-9182-17E61ECEAE30}" srcOrd="4" destOrd="0" presId="urn:microsoft.com/office/officeart/2009/3/layout/HorizontalOrganizationChart"/>
    <dgm:cxn modelId="{A0C1A4FB-2A21-9C4A-B0E0-9E44E61C98E4}" type="presParOf" srcId="{68CCEF51-B854-4B44-8675-F2924C64C61F}" destId="{183D00C1-9AB5-684F-929E-C76F65A22953}" srcOrd="5" destOrd="0" presId="urn:microsoft.com/office/officeart/2009/3/layout/HorizontalOrganizationChart"/>
    <dgm:cxn modelId="{29353BE6-44D1-5244-BF15-1FB208B36065}" type="presParOf" srcId="{183D00C1-9AB5-684F-929E-C76F65A22953}" destId="{4D2A55B2-1FB5-F24D-9B21-B21A59907AE1}" srcOrd="0" destOrd="0" presId="urn:microsoft.com/office/officeart/2009/3/layout/HorizontalOrganizationChart"/>
    <dgm:cxn modelId="{2DF7AC53-9C29-A74C-9217-09C7E2F9C09C}" type="presParOf" srcId="{4D2A55B2-1FB5-F24D-9B21-B21A59907AE1}" destId="{48D28B26-B0D9-FE4E-B5D3-3F65DC201898}" srcOrd="0" destOrd="0" presId="urn:microsoft.com/office/officeart/2009/3/layout/HorizontalOrganizationChart"/>
    <dgm:cxn modelId="{10B40B36-3BD7-8049-9CCC-E8DCD56E82D5}" type="presParOf" srcId="{4D2A55B2-1FB5-F24D-9B21-B21A59907AE1}" destId="{7FF73B69-692C-344A-9FC8-1B2DAE27D82D}" srcOrd="1" destOrd="0" presId="urn:microsoft.com/office/officeart/2009/3/layout/HorizontalOrganizationChart"/>
    <dgm:cxn modelId="{00001B74-7FF7-A840-853D-AA804EE74DE3}" type="presParOf" srcId="{183D00C1-9AB5-684F-929E-C76F65A22953}" destId="{6DF563F5-D44B-0547-9899-6D1347443232}" srcOrd="1" destOrd="0" presId="urn:microsoft.com/office/officeart/2009/3/layout/HorizontalOrganizationChart"/>
    <dgm:cxn modelId="{455187D2-F7FC-A449-8CED-C6A9F675D3C1}" type="presParOf" srcId="{6DF563F5-D44B-0547-9899-6D1347443232}" destId="{F097E1BE-6FB4-3642-BF95-C32CA23440FC}" srcOrd="0" destOrd="0" presId="urn:microsoft.com/office/officeart/2009/3/layout/HorizontalOrganizationChart"/>
    <dgm:cxn modelId="{715628FD-D29B-8D48-BDE3-606C8E9F1DDA}" type="presParOf" srcId="{6DF563F5-D44B-0547-9899-6D1347443232}" destId="{4FB71678-0F00-CB4D-AEA9-A5075D653725}" srcOrd="1" destOrd="0" presId="urn:microsoft.com/office/officeart/2009/3/layout/HorizontalOrganizationChart"/>
    <dgm:cxn modelId="{D3DDD40B-2E5C-054E-AB06-C003E3BCD5BA}" type="presParOf" srcId="{4FB71678-0F00-CB4D-AEA9-A5075D653725}" destId="{7DEC574D-7193-CE41-ADFF-B176D0741174}" srcOrd="0" destOrd="0" presId="urn:microsoft.com/office/officeart/2009/3/layout/HorizontalOrganizationChart"/>
    <dgm:cxn modelId="{D2B87271-DC6C-C040-A665-CFD770D4D863}" type="presParOf" srcId="{7DEC574D-7193-CE41-ADFF-B176D0741174}" destId="{54077878-7EB2-1B49-BA65-A6FE336F87AF}" srcOrd="0" destOrd="0" presId="urn:microsoft.com/office/officeart/2009/3/layout/HorizontalOrganizationChart"/>
    <dgm:cxn modelId="{427AA20D-88DC-2A43-9704-2909DF623288}" type="presParOf" srcId="{7DEC574D-7193-CE41-ADFF-B176D0741174}" destId="{E4DD5C0E-B04B-7945-B6E8-E731CDD36E42}" srcOrd="1" destOrd="0" presId="urn:microsoft.com/office/officeart/2009/3/layout/HorizontalOrganizationChart"/>
    <dgm:cxn modelId="{E4C4171B-9F58-F840-921B-1B273510DF3D}" type="presParOf" srcId="{4FB71678-0F00-CB4D-AEA9-A5075D653725}" destId="{5F44E65E-8ACE-8D40-8C34-868945B4AF56}" srcOrd="1" destOrd="0" presId="urn:microsoft.com/office/officeart/2009/3/layout/HorizontalOrganizationChart"/>
    <dgm:cxn modelId="{6A52ECB9-7C83-1D44-A24A-FB79FE018EA7}" type="presParOf" srcId="{4FB71678-0F00-CB4D-AEA9-A5075D653725}" destId="{B4E66C62-28C2-F145-B1BD-D8420F818673}" srcOrd="2" destOrd="0" presId="urn:microsoft.com/office/officeart/2009/3/layout/HorizontalOrganizationChart"/>
    <dgm:cxn modelId="{5C632E22-2E22-B941-B531-DBF53130440A}" type="presParOf" srcId="{183D00C1-9AB5-684F-929E-C76F65A22953}" destId="{4FEACD72-C17E-B846-BAD7-9B795FC32F85}" srcOrd="2" destOrd="0" presId="urn:microsoft.com/office/officeart/2009/3/layout/HorizontalOrganizationChart"/>
    <dgm:cxn modelId="{60971FCC-9D2F-6141-98A2-D93BF3483739}" type="presParOf" srcId="{68CCEF51-B854-4B44-8675-F2924C64C61F}" destId="{DE7D115B-917C-DD43-BE69-D2BFD398C636}" srcOrd="6" destOrd="0" presId="urn:microsoft.com/office/officeart/2009/3/layout/HorizontalOrganizationChart"/>
    <dgm:cxn modelId="{08BCE18D-CB39-7E4D-93F3-BBE17CAC1A76}" type="presParOf" srcId="{68CCEF51-B854-4B44-8675-F2924C64C61F}" destId="{1B82181E-05DA-D548-9E26-78F7F6A7B112}" srcOrd="7" destOrd="0" presId="urn:microsoft.com/office/officeart/2009/3/layout/HorizontalOrganizationChart"/>
    <dgm:cxn modelId="{C28433C4-9FC0-B449-BCD8-E7CFE1FADE9B}" type="presParOf" srcId="{1B82181E-05DA-D548-9E26-78F7F6A7B112}" destId="{53096491-EE17-DB4B-93AB-3C337B754B76}" srcOrd="0" destOrd="0" presId="urn:microsoft.com/office/officeart/2009/3/layout/HorizontalOrganizationChart"/>
    <dgm:cxn modelId="{14A4F448-4B8B-3F42-A9DB-AC73A86B9510}" type="presParOf" srcId="{53096491-EE17-DB4B-93AB-3C337B754B76}" destId="{FCE023CA-A812-7D40-9892-5789BD8C18D2}" srcOrd="0" destOrd="0" presId="urn:microsoft.com/office/officeart/2009/3/layout/HorizontalOrganizationChart"/>
    <dgm:cxn modelId="{91432B98-2AE6-2943-B36E-6E85ADEAEC05}" type="presParOf" srcId="{53096491-EE17-DB4B-93AB-3C337B754B76}" destId="{31B724DD-DF46-0545-A03D-E1457F084E43}" srcOrd="1" destOrd="0" presId="urn:microsoft.com/office/officeart/2009/3/layout/HorizontalOrganizationChart"/>
    <dgm:cxn modelId="{4815EB75-4F5B-C24A-A016-613B8D31A51E}" type="presParOf" srcId="{1B82181E-05DA-D548-9E26-78F7F6A7B112}" destId="{D8E74506-3E88-A94B-B2C8-56904B4E7BB5}" srcOrd="1" destOrd="0" presId="urn:microsoft.com/office/officeart/2009/3/layout/HorizontalOrganizationChart"/>
    <dgm:cxn modelId="{2BEC6B46-9AD6-E243-9630-18564A24225A}" type="presParOf" srcId="{D8E74506-3E88-A94B-B2C8-56904B4E7BB5}" destId="{9B972828-B837-EF47-814F-35E0F2B5BE41}" srcOrd="0" destOrd="0" presId="urn:microsoft.com/office/officeart/2009/3/layout/HorizontalOrganizationChart"/>
    <dgm:cxn modelId="{D75CB45C-BF61-C649-B158-8C031C56B72D}" type="presParOf" srcId="{D8E74506-3E88-A94B-B2C8-56904B4E7BB5}" destId="{89B1DB67-FA91-2344-BBF9-B59455718D6D}" srcOrd="1" destOrd="0" presId="urn:microsoft.com/office/officeart/2009/3/layout/HorizontalOrganizationChart"/>
    <dgm:cxn modelId="{931E7633-058A-DC4F-9D41-F0659EB60002}" type="presParOf" srcId="{89B1DB67-FA91-2344-BBF9-B59455718D6D}" destId="{7739123A-F105-FB4D-ADB5-10310BFEB0B0}" srcOrd="0" destOrd="0" presId="urn:microsoft.com/office/officeart/2009/3/layout/HorizontalOrganizationChart"/>
    <dgm:cxn modelId="{C8AD51CD-37AF-414E-9D81-EA1BBD6AD3CC}" type="presParOf" srcId="{7739123A-F105-FB4D-ADB5-10310BFEB0B0}" destId="{4EB31F72-FA56-B044-A8E6-729AED8108BA}" srcOrd="0" destOrd="0" presId="urn:microsoft.com/office/officeart/2009/3/layout/HorizontalOrganizationChart"/>
    <dgm:cxn modelId="{61851DF4-92C9-E942-A8E0-9CFEDA4A49E1}" type="presParOf" srcId="{7739123A-F105-FB4D-ADB5-10310BFEB0B0}" destId="{283F19D2-C348-2246-A175-C8AEC8405964}" srcOrd="1" destOrd="0" presId="urn:microsoft.com/office/officeart/2009/3/layout/HorizontalOrganizationChart"/>
    <dgm:cxn modelId="{AAF2ED99-6AC2-484A-8D4D-D8297FF4D36D}" type="presParOf" srcId="{89B1DB67-FA91-2344-BBF9-B59455718D6D}" destId="{B85B265D-9CF4-F441-A73D-121D0F5425E0}" srcOrd="1" destOrd="0" presId="urn:microsoft.com/office/officeart/2009/3/layout/HorizontalOrganizationChart"/>
    <dgm:cxn modelId="{EA8E4A81-8A20-6248-A733-ECCE952E4EF2}" type="presParOf" srcId="{89B1DB67-FA91-2344-BBF9-B59455718D6D}" destId="{8AF14330-CA52-AB46-921A-E1BC1359BFD8}" srcOrd="2" destOrd="0" presId="urn:microsoft.com/office/officeart/2009/3/layout/HorizontalOrganizationChart"/>
    <dgm:cxn modelId="{62266A0B-37EA-C74F-B7E0-D3E90BC588F4}" type="presParOf" srcId="{1B82181E-05DA-D548-9E26-78F7F6A7B112}" destId="{60442633-6C50-054C-B7CA-AB9E69C8E20E}" srcOrd="2" destOrd="0" presId="urn:microsoft.com/office/officeart/2009/3/layout/HorizontalOrganizationChart"/>
    <dgm:cxn modelId="{EA4EF6A4-1720-FA46-A8E6-ED8E2EFACD48}" type="presParOf" srcId="{47AAB5FE-BFD4-A549-AFF7-22CD9CF1FE9B}" destId="{65315DCD-DF31-6941-BF2D-13F7D6A6B485}"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E43071-7FB3-1E44-8DD3-5429AA5FC9D5}">
      <dsp:nvSpPr>
        <dsp:cNvPr id="0" name=""/>
        <dsp:cNvSpPr/>
      </dsp:nvSpPr>
      <dsp:spPr>
        <a:xfrm>
          <a:off x="2417918" y="2709333"/>
          <a:ext cx="1156890" cy="2395067"/>
        </a:xfrm>
        <a:custGeom>
          <a:avLst/>
          <a:gdLst/>
          <a:ahLst/>
          <a:cxnLst/>
          <a:rect l="0" t="0" r="0" b="0"/>
          <a:pathLst>
            <a:path>
              <a:moveTo>
                <a:pt x="0" y="0"/>
              </a:moveTo>
              <a:lnTo>
                <a:pt x="578445" y="0"/>
              </a:lnTo>
              <a:lnTo>
                <a:pt x="578445" y="2395067"/>
              </a:lnTo>
              <a:lnTo>
                <a:pt x="1156890" y="2395067"/>
              </a:lnTo>
            </a:path>
          </a:pathLst>
        </a:custGeom>
        <a:noFill/>
        <a:ln w="1905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906FB2-A23B-FC46-9184-90CE44B70D1C}">
      <dsp:nvSpPr>
        <dsp:cNvPr id="0" name=""/>
        <dsp:cNvSpPr/>
      </dsp:nvSpPr>
      <dsp:spPr>
        <a:xfrm>
          <a:off x="2417918" y="2709333"/>
          <a:ext cx="1156890" cy="938758"/>
        </a:xfrm>
        <a:custGeom>
          <a:avLst/>
          <a:gdLst/>
          <a:ahLst/>
          <a:cxnLst/>
          <a:rect l="0" t="0" r="0" b="0"/>
          <a:pathLst>
            <a:path>
              <a:moveTo>
                <a:pt x="0" y="0"/>
              </a:moveTo>
              <a:lnTo>
                <a:pt x="578445" y="0"/>
              </a:lnTo>
              <a:lnTo>
                <a:pt x="578445" y="938758"/>
              </a:lnTo>
              <a:lnTo>
                <a:pt x="1156890" y="938758"/>
              </a:lnTo>
            </a:path>
          </a:pathLst>
        </a:custGeom>
        <a:noFill/>
        <a:ln w="1905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259433-EE5C-684C-A0D6-CF8858F8FB00}">
      <dsp:nvSpPr>
        <dsp:cNvPr id="0" name=""/>
        <dsp:cNvSpPr/>
      </dsp:nvSpPr>
      <dsp:spPr>
        <a:xfrm>
          <a:off x="2417918" y="2090232"/>
          <a:ext cx="1156890" cy="619101"/>
        </a:xfrm>
        <a:custGeom>
          <a:avLst/>
          <a:gdLst/>
          <a:ahLst/>
          <a:cxnLst/>
          <a:rect l="0" t="0" r="0" b="0"/>
          <a:pathLst>
            <a:path>
              <a:moveTo>
                <a:pt x="0" y="619101"/>
              </a:moveTo>
              <a:lnTo>
                <a:pt x="578445" y="619101"/>
              </a:lnTo>
              <a:lnTo>
                <a:pt x="578445" y="0"/>
              </a:lnTo>
              <a:lnTo>
                <a:pt x="1156890" y="0"/>
              </a:lnTo>
            </a:path>
          </a:pathLst>
        </a:custGeom>
        <a:noFill/>
        <a:ln w="1905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770C3D4-084D-814F-90E9-9C38AE4DC448}">
      <dsp:nvSpPr>
        <dsp:cNvPr id="0" name=""/>
        <dsp:cNvSpPr/>
      </dsp:nvSpPr>
      <dsp:spPr>
        <a:xfrm>
          <a:off x="2417918" y="476234"/>
          <a:ext cx="1156890" cy="2233099"/>
        </a:xfrm>
        <a:custGeom>
          <a:avLst/>
          <a:gdLst/>
          <a:ahLst/>
          <a:cxnLst/>
          <a:rect l="0" t="0" r="0" b="0"/>
          <a:pathLst>
            <a:path>
              <a:moveTo>
                <a:pt x="0" y="2233099"/>
              </a:moveTo>
              <a:lnTo>
                <a:pt x="578445" y="2233099"/>
              </a:lnTo>
              <a:lnTo>
                <a:pt x="578445" y="0"/>
              </a:lnTo>
              <a:lnTo>
                <a:pt x="1156890" y="0"/>
              </a:lnTo>
            </a:path>
          </a:pathLst>
        </a:custGeom>
        <a:noFill/>
        <a:ln w="1905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05F330-1D49-254B-8C53-33A7FFA79937}">
      <dsp:nvSpPr>
        <dsp:cNvPr id="0" name=""/>
        <dsp:cNvSpPr/>
      </dsp:nvSpPr>
      <dsp:spPr>
        <a:xfrm>
          <a:off x="394400" y="2186654"/>
          <a:ext cx="2023517" cy="1045358"/>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dirty="0">
              <a:latin typeface="Times New Roman" panose="02020603050405020304" pitchFamily="18" charset="0"/>
              <a:cs typeface="Times New Roman" panose="02020603050405020304" pitchFamily="18" charset="0"/>
            </a:rPr>
            <a:t>Derecho natural</a:t>
          </a:r>
        </a:p>
      </dsp:txBody>
      <dsp:txXfrm>
        <a:off x="394400" y="2186654"/>
        <a:ext cx="2023517" cy="1045358"/>
      </dsp:txXfrm>
    </dsp:sp>
    <dsp:sp modelId="{BC5FFA68-9013-724F-8040-EB74808C9BBF}">
      <dsp:nvSpPr>
        <dsp:cNvPr id="0" name=""/>
        <dsp:cNvSpPr/>
      </dsp:nvSpPr>
      <dsp:spPr>
        <a:xfrm>
          <a:off x="3574808" y="554"/>
          <a:ext cx="4158790" cy="951358"/>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dirty="0">
              <a:latin typeface="Times New Roman" panose="02020603050405020304" pitchFamily="18" charset="0"/>
              <a:cs typeface="Times New Roman" panose="02020603050405020304" pitchFamily="18" charset="0"/>
            </a:rPr>
            <a:t>Está establecido en la naturaleza humana: </a:t>
          </a:r>
        </a:p>
        <a:p>
          <a:pPr marL="0" lvl="0" indent="0" algn="ctr" defTabSz="711200">
            <a:lnSpc>
              <a:spcPct val="90000"/>
            </a:lnSpc>
            <a:spcBef>
              <a:spcPct val="0"/>
            </a:spcBef>
            <a:spcAft>
              <a:spcPct val="35000"/>
            </a:spcAft>
            <a:buNone/>
          </a:pPr>
          <a:r>
            <a:rPr lang="es-MX" sz="1600" kern="1200" dirty="0">
              <a:latin typeface="Times New Roman" panose="02020603050405020304" pitchFamily="18" charset="0"/>
              <a:cs typeface="Times New Roman" panose="02020603050405020304" pitchFamily="18" charset="0"/>
            </a:rPr>
            <a:t>¿cuál es la naturaleza humana?</a:t>
          </a:r>
        </a:p>
      </dsp:txBody>
      <dsp:txXfrm>
        <a:off x="3574808" y="554"/>
        <a:ext cx="4158790" cy="951358"/>
      </dsp:txXfrm>
    </dsp:sp>
    <dsp:sp modelId="{0C859904-B65E-AB4E-A3B9-E1A855E6FB76}">
      <dsp:nvSpPr>
        <dsp:cNvPr id="0" name=""/>
        <dsp:cNvSpPr/>
      </dsp:nvSpPr>
      <dsp:spPr>
        <a:xfrm>
          <a:off x="3574808" y="1674970"/>
          <a:ext cx="2914438" cy="830524"/>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dirty="0">
              <a:latin typeface="Times New Roman" panose="02020603050405020304" pitchFamily="18" charset="0"/>
              <a:cs typeface="Times New Roman" panose="02020603050405020304" pitchFamily="18" charset="0"/>
            </a:rPr>
            <a:t>Origen divino o metafísico. Supremo legislador. (Se reconoce un orden suprahumano)</a:t>
          </a:r>
        </a:p>
      </dsp:txBody>
      <dsp:txXfrm>
        <a:off x="3574808" y="1674970"/>
        <a:ext cx="2914438" cy="830524"/>
      </dsp:txXfrm>
    </dsp:sp>
    <dsp:sp modelId="{4B592002-60B9-9E42-B8B9-EF0CEC4ED24E}">
      <dsp:nvSpPr>
        <dsp:cNvPr id="0" name=""/>
        <dsp:cNvSpPr/>
      </dsp:nvSpPr>
      <dsp:spPr>
        <a:xfrm>
          <a:off x="3574808" y="3228551"/>
          <a:ext cx="3782685" cy="839081"/>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dirty="0">
              <a:latin typeface="Times New Roman" panose="02020603050405020304" pitchFamily="18" charset="0"/>
              <a:cs typeface="Times New Roman" panose="02020603050405020304" pitchFamily="18" charset="0"/>
            </a:rPr>
            <a:t>Se conoce a través de la razón. ¿Quién lo fija?  </a:t>
          </a:r>
        </a:p>
      </dsp:txBody>
      <dsp:txXfrm>
        <a:off x="3574808" y="3228551"/>
        <a:ext cx="3782685" cy="839081"/>
      </dsp:txXfrm>
    </dsp:sp>
    <dsp:sp modelId="{575A139D-E3B8-2F42-93AB-A4A3022C166A}">
      <dsp:nvSpPr>
        <dsp:cNvPr id="0" name=""/>
        <dsp:cNvSpPr/>
      </dsp:nvSpPr>
      <dsp:spPr>
        <a:xfrm>
          <a:off x="3574808" y="4790689"/>
          <a:ext cx="3779272" cy="62742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dirty="0">
              <a:latin typeface="Times New Roman" panose="02020603050405020304" pitchFamily="18" charset="0"/>
              <a:cs typeface="Times New Roman" panose="02020603050405020304" pitchFamily="18" charset="0"/>
            </a:rPr>
            <a:t>Son  anteriores a las sociedades</a:t>
          </a:r>
        </a:p>
      </dsp:txBody>
      <dsp:txXfrm>
        <a:off x="3574808" y="4790689"/>
        <a:ext cx="3779272" cy="6274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88B3BF-2F87-D740-BD8B-E1D4995BE89F}">
      <dsp:nvSpPr>
        <dsp:cNvPr id="0" name=""/>
        <dsp:cNvSpPr/>
      </dsp:nvSpPr>
      <dsp:spPr>
        <a:xfrm>
          <a:off x="69521" y="0"/>
          <a:ext cx="2879574" cy="2879574"/>
        </a:xfrm>
        <a:prstGeom prst="ellipse">
          <a:avLst/>
        </a:prstGeom>
        <a:solidFill>
          <a:srgbClr val="FFC000">
            <a:alpha val="52000"/>
          </a:srgbClr>
        </a:solidFill>
        <a:ln>
          <a:solidFill>
            <a:schemeClr val="tx1"/>
          </a:solidFill>
        </a:ln>
        <a:effectLst/>
      </dsp:spPr>
      <dsp:style>
        <a:lnRef idx="0">
          <a:scrgbClr r="0" g="0" b="0"/>
        </a:lnRef>
        <a:fillRef idx="3">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r>
            <a:rPr lang="es-MX" sz="4800" kern="1200" dirty="0">
              <a:latin typeface="Times New Roman" panose="02020603050405020304" pitchFamily="18" charset="0"/>
              <a:cs typeface="Times New Roman" panose="02020603050405020304" pitchFamily="18" charset="0"/>
            </a:rPr>
            <a:t>Divino</a:t>
          </a:r>
        </a:p>
      </dsp:txBody>
      <dsp:txXfrm>
        <a:off x="491225" y="421704"/>
        <a:ext cx="2036166" cy="2036166"/>
      </dsp:txXfrm>
    </dsp:sp>
    <dsp:sp modelId="{44B29215-0AFC-614B-9720-C466EBE880D8}">
      <dsp:nvSpPr>
        <dsp:cNvPr id="0" name=""/>
        <dsp:cNvSpPr/>
      </dsp:nvSpPr>
      <dsp:spPr>
        <a:xfrm>
          <a:off x="588560" y="0"/>
          <a:ext cx="1439787" cy="1439787"/>
        </a:xfrm>
        <a:prstGeom prst="ellipse">
          <a:avLst/>
        </a:prstGeom>
        <a:solidFill>
          <a:schemeClr val="accent3">
            <a:lumMod val="60000"/>
            <a:lumOff val="40000"/>
            <a:alpha val="52578"/>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s-MX" sz="2500" kern="1200">
              <a:latin typeface="Times New Roman" panose="02020603050405020304" pitchFamily="18" charset="0"/>
              <a:cs typeface="Times New Roman" panose="02020603050405020304" pitchFamily="18" charset="0"/>
            </a:rPr>
            <a:t>Natural</a:t>
          </a:r>
        </a:p>
      </dsp:txBody>
      <dsp:txXfrm>
        <a:off x="799412" y="210852"/>
        <a:ext cx="1018083" cy="1018083"/>
      </dsp:txXfrm>
    </dsp:sp>
    <dsp:sp modelId="{E27D728B-E03F-F34A-9844-7899FD3FF736}">
      <dsp:nvSpPr>
        <dsp:cNvPr id="0" name=""/>
        <dsp:cNvSpPr/>
      </dsp:nvSpPr>
      <dsp:spPr>
        <a:xfrm>
          <a:off x="888613" y="1469953"/>
          <a:ext cx="1439787" cy="1439787"/>
        </a:xfrm>
        <a:prstGeom prst="ellipse">
          <a:avLst/>
        </a:prstGeom>
        <a:solidFill>
          <a:schemeClr val="tx2">
            <a:lumMod val="50000"/>
            <a:lumOff val="50000"/>
            <a:alpha val="67726"/>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s-MX" sz="2500" kern="1200">
              <a:latin typeface="Times New Roman" panose="02020603050405020304" pitchFamily="18" charset="0"/>
              <a:cs typeface="Times New Roman" panose="02020603050405020304" pitchFamily="18" charset="0"/>
            </a:rPr>
            <a:t>Civil</a:t>
          </a:r>
        </a:p>
      </dsp:txBody>
      <dsp:txXfrm>
        <a:off x="1099465" y="1680805"/>
        <a:ext cx="1018083" cy="101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3A0A25-0ABC-2E4D-8D9E-46FB02664DF7}">
      <dsp:nvSpPr>
        <dsp:cNvPr id="0" name=""/>
        <dsp:cNvSpPr/>
      </dsp:nvSpPr>
      <dsp:spPr>
        <a:xfrm>
          <a:off x="4872695" y="2510823"/>
          <a:ext cx="1439989" cy="1439989"/>
        </a:xfrm>
        <a:prstGeom prst="ellipse">
          <a:avLst/>
        </a:prstGeom>
        <a:solidFill>
          <a:srgbClr val="FFC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r>
            <a:rPr lang="es-MX" sz="2200" kern="1200">
              <a:latin typeface="Times New Roman" panose="02020603050405020304" pitchFamily="18" charset="0"/>
              <a:cs typeface="Times New Roman" panose="02020603050405020304" pitchFamily="18" charset="0"/>
            </a:rPr>
            <a:t>Religión</a:t>
          </a:r>
        </a:p>
      </dsp:txBody>
      <dsp:txXfrm>
        <a:off x="5064693" y="2762821"/>
        <a:ext cx="1055991" cy="647995"/>
      </dsp:txXfrm>
    </dsp:sp>
    <dsp:sp modelId="{A858E9CC-2611-E045-B346-93DB3A274B20}">
      <dsp:nvSpPr>
        <dsp:cNvPr id="0" name=""/>
        <dsp:cNvSpPr/>
      </dsp:nvSpPr>
      <dsp:spPr>
        <a:xfrm>
          <a:off x="4539165" y="939973"/>
          <a:ext cx="1439989" cy="1439989"/>
        </a:xfrm>
        <a:prstGeom prst="ellipse">
          <a:avLst/>
        </a:prstGeom>
        <a:solidFill>
          <a:srgbClr val="92D050">
            <a:alpha val="50000"/>
          </a:srgb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r>
            <a:rPr lang="es-MX" sz="2200" kern="1200" dirty="0">
              <a:latin typeface="Times New Roman" panose="02020603050405020304" pitchFamily="18" charset="0"/>
              <a:cs typeface="Times New Roman" panose="02020603050405020304" pitchFamily="18" charset="0"/>
            </a:rPr>
            <a:t>Natural</a:t>
          </a:r>
        </a:p>
      </dsp:txBody>
      <dsp:txXfrm>
        <a:off x="4979562" y="1311970"/>
        <a:ext cx="863993" cy="791993"/>
      </dsp:txXfrm>
    </dsp:sp>
    <dsp:sp modelId="{4B8F076C-D21F-9246-9B28-2BE8ACDC7216}">
      <dsp:nvSpPr>
        <dsp:cNvPr id="0" name=""/>
        <dsp:cNvSpPr/>
      </dsp:nvSpPr>
      <dsp:spPr>
        <a:xfrm>
          <a:off x="3371068" y="933292"/>
          <a:ext cx="3251200" cy="3251200"/>
        </a:xfrm>
        <a:prstGeom prst="ellipse">
          <a:avLst/>
        </a:prstGeom>
        <a:solidFill>
          <a:schemeClr val="tx2">
            <a:lumMod val="25000"/>
            <a:lumOff val="75000"/>
            <a:alpha val="18043"/>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s-MX" sz="3600" b="1" kern="1200" dirty="0">
              <a:latin typeface="Times New Roman" panose="02020603050405020304" pitchFamily="18" charset="0"/>
              <a:cs typeface="Times New Roman" panose="02020603050405020304" pitchFamily="18" charset="0"/>
            </a:rPr>
            <a:t>Civil</a:t>
          </a:r>
          <a:endParaRPr lang="es-MX" sz="2200" b="1" kern="1200" dirty="0">
            <a:latin typeface="Times New Roman" panose="02020603050405020304" pitchFamily="18" charset="0"/>
            <a:cs typeface="Times New Roman" panose="02020603050405020304" pitchFamily="18" charset="0"/>
          </a:endParaRPr>
        </a:p>
      </dsp:txBody>
      <dsp:txXfrm>
        <a:off x="3677223" y="1773185"/>
        <a:ext cx="1950720" cy="17881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54BA1-3FBC-4742-A679-77518F3F525B}">
      <dsp:nvSpPr>
        <dsp:cNvPr id="0" name=""/>
        <dsp:cNvSpPr/>
      </dsp:nvSpPr>
      <dsp:spPr>
        <a:xfrm>
          <a:off x="3082131" y="0"/>
          <a:ext cx="4351338" cy="4351338"/>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s-MX" sz="1300" b="1" kern="1200" dirty="0">
              <a:latin typeface="Times New Roman" panose="02020603050405020304" pitchFamily="18" charset="0"/>
              <a:cs typeface="Times New Roman" panose="02020603050405020304" pitchFamily="18" charset="0"/>
            </a:rPr>
            <a:t>Magistraturas</a:t>
          </a:r>
        </a:p>
      </dsp:txBody>
      <dsp:txXfrm>
        <a:off x="4649482" y="217566"/>
        <a:ext cx="1216634" cy="652700"/>
      </dsp:txXfrm>
    </dsp:sp>
    <dsp:sp modelId="{2CEBAC0F-35D5-4123-AEBA-60B047CE1981}">
      <dsp:nvSpPr>
        <dsp:cNvPr id="0" name=""/>
        <dsp:cNvSpPr/>
      </dsp:nvSpPr>
      <dsp:spPr>
        <a:xfrm>
          <a:off x="3517264" y="870267"/>
          <a:ext cx="3481070" cy="3481070"/>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s-MX" sz="1300" b="1" kern="1200" dirty="0">
              <a:latin typeface="Times New Roman" panose="02020603050405020304" pitchFamily="18" charset="0"/>
              <a:cs typeface="Times New Roman" panose="02020603050405020304" pitchFamily="18" charset="0"/>
            </a:rPr>
            <a:t>Derecho</a:t>
          </a:r>
        </a:p>
      </dsp:txBody>
      <dsp:txXfrm>
        <a:off x="4649482" y="1079131"/>
        <a:ext cx="1216634" cy="626592"/>
      </dsp:txXfrm>
    </dsp:sp>
    <dsp:sp modelId="{CBBEA77F-8140-4ABA-898C-6EBC5753D528}">
      <dsp:nvSpPr>
        <dsp:cNvPr id="0" name=""/>
        <dsp:cNvSpPr/>
      </dsp:nvSpPr>
      <dsp:spPr>
        <a:xfrm>
          <a:off x="3952398" y="1740535"/>
          <a:ext cx="2610802" cy="2610802"/>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s-MX" sz="1300" b="1" kern="1200" dirty="0">
              <a:latin typeface="Times New Roman" panose="02020603050405020304" pitchFamily="18" charset="0"/>
              <a:cs typeface="Times New Roman" panose="02020603050405020304" pitchFamily="18" charset="0"/>
            </a:rPr>
            <a:t>Propiedad privada</a:t>
          </a:r>
        </a:p>
      </dsp:txBody>
      <dsp:txXfrm>
        <a:off x="4649482" y="1936345"/>
        <a:ext cx="1216634" cy="587430"/>
      </dsp:txXfrm>
    </dsp:sp>
    <dsp:sp modelId="{BD35277E-AB7F-469B-8A24-DCB286148AB3}">
      <dsp:nvSpPr>
        <dsp:cNvPr id="0" name=""/>
        <dsp:cNvSpPr/>
      </dsp:nvSpPr>
      <dsp:spPr>
        <a:xfrm>
          <a:off x="4387532" y="2610802"/>
          <a:ext cx="1740535" cy="1740535"/>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s-MX" sz="1300" b="1" kern="1200" dirty="0">
              <a:latin typeface="Times New Roman" panose="02020603050405020304" pitchFamily="18" charset="0"/>
              <a:cs typeface="Times New Roman" panose="02020603050405020304" pitchFamily="18" charset="0"/>
            </a:rPr>
            <a:t>Estado de naturaleza</a:t>
          </a:r>
        </a:p>
      </dsp:txBody>
      <dsp:txXfrm>
        <a:off x="4642427" y="3045936"/>
        <a:ext cx="1230744" cy="8702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6D698D-2471-FC4B-B0AA-998F0E47B379}">
      <dsp:nvSpPr>
        <dsp:cNvPr id="0" name=""/>
        <dsp:cNvSpPr/>
      </dsp:nvSpPr>
      <dsp:spPr>
        <a:xfrm>
          <a:off x="9242" y="1173911"/>
          <a:ext cx="2762398" cy="1657439"/>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MX" sz="2800" kern="1200" dirty="0">
              <a:latin typeface="Times New Roman" panose="02020603050405020304" pitchFamily="18" charset="0"/>
              <a:cs typeface="Times New Roman" panose="02020603050405020304" pitchFamily="18" charset="0"/>
            </a:rPr>
            <a:t>Estado teológico</a:t>
          </a:r>
        </a:p>
      </dsp:txBody>
      <dsp:txXfrm>
        <a:off x="57787" y="1222456"/>
        <a:ext cx="2665308" cy="1560349"/>
      </dsp:txXfrm>
    </dsp:sp>
    <dsp:sp modelId="{5953DC85-0DDE-2044-B493-5186BC5C034D}">
      <dsp:nvSpPr>
        <dsp:cNvPr id="0" name=""/>
        <dsp:cNvSpPr/>
      </dsp:nvSpPr>
      <dsp:spPr>
        <a:xfrm>
          <a:off x="3047880" y="1660094"/>
          <a:ext cx="585628" cy="68507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s-MX" sz="2800" kern="1200">
            <a:latin typeface="Times New Roman" panose="02020603050405020304" pitchFamily="18" charset="0"/>
            <a:cs typeface="Times New Roman" panose="02020603050405020304" pitchFamily="18" charset="0"/>
          </a:endParaRPr>
        </a:p>
      </dsp:txBody>
      <dsp:txXfrm>
        <a:off x="3047880" y="1797109"/>
        <a:ext cx="409940" cy="411044"/>
      </dsp:txXfrm>
    </dsp:sp>
    <dsp:sp modelId="{295D16AD-10FB-A242-AD38-FFEE74BD5631}">
      <dsp:nvSpPr>
        <dsp:cNvPr id="0" name=""/>
        <dsp:cNvSpPr/>
      </dsp:nvSpPr>
      <dsp:spPr>
        <a:xfrm>
          <a:off x="3876600" y="1173911"/>
          <a:ext cx="2762398" cy="1657439"/>
        </a:xfrm>
        <a:prstGeom prst="roundRect">
          <a:avLst>
            <a:gd name="adj" fmla="val 10000"/>
          </a:avLst>
        </a:prstGeom>
        <a:solidFill>
          <a:schemeClr val="accent2">
            <a:hueOff val="3221806"/>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MX" sz="2800" kern="1200" dirty="0">
              <a:latin typeface="Times New Roman" panose="02020603050405020304" pitchFamily="18" charset="0"/>
              <a:cs typeface="Times New Roman" panose="02020603050405020304" pitchFamily="18" charset="0"/>
            </a:rPr>
            <a:t>Estado metafísico</a:t>
          </a:r>
        </a:p>
      </dsp:txBody>
      <dsp:txXfrm>
        <a:off x="3925145" y="1222456"/>
        <a:ext cx="2665308" cy="1560349"/>
      </dsp:txXfrm>
    </dsp:sp>
    <dsp:sp modelId="{B6734DA7-A4A5-3643-B9FD-C63A40402CF4}">
      <dsp:nvSpPr>
        <dsp:cNvPr id="0" name=""/>
        <dsp:cNvSpPr/>
      </dsp:nvSpPr>
      <dsp:spPr>
        <a:xfrm>
          <a:off x="6915239" y="1660094"/>
          <a:ext cx="585628" cy="685074"/>
        </a:xfrm>
        <a:prstGeom prst="rightArrow">
          <a:avLst>
            <a:gd name="adj1" fmla="val 60000"/>
            <a:gd name="adj2" fmla="val 50000"/>
          </a:avLst>
        </a:prstGeom>
        <a:solidFill>
          <a:schemeClr val="accent2">
            <a:hueOff val="6443612"/>
            <a:satOff val="-18493"/>
            <a:lumOff val="-2960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s-MX" sz="2800" kern="1200">
            <a:latin typeface="Times New Roman" panose="02020603050405020304" pitchFamily="18" charset="0"/>
            <a:cs typeface="Times New Roman" panose="02020603050405020304" pitchFamily="18" charset="0"/>
          </a:endParaRPr>
        </a:p>
      </dsp:txBody>
      <dsp:txXfrm>
        <a:off x="6915239" y="1797109"/>
        <a:ext cx="409940" cy="411044"/>
      </dsp:txXfrm>
    </dsp:sp>
    <dsp:sp modelId="{6AA77C89-F424-4F47-BD3E-E82C30C6EB6D}">
      <dsp:nvSpPr>
        <dsp:cNvPr id="0" name=""/>
        <dsp:cNvSpPr/>
      </dsp:nvSpPr>
      <dsp:spPr>
        <a:xfrm>
          <a:off x="7743958" y="1173911"/>
          <a:ext cx="2762398" cy="1657439"/>
        </a:xfrm>
        <a:prstGeom prst="roundRect">
          <a:avLst>
            <a:gd name="adj" fmla="val 10000"/>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MX" sz="2800" kern="1200" dirty="0">
              <a:latin typeface="Times New Roman" panose="02020603050405020304" pitchFamily="18" charset="0"/>
              <a:cs typeface="Times New Roman" panose="02020603050405020304" pitchFamily="18" charset="0"/>
            </a:rPr>
            <a:t>Estado positivo</a:t>
          </a:r>
        </a:p>
      </dsp:txBody>
      <dsp:txXfrm>
        <a:off x="7792503" y="1222456"/>
        <a:ext cx="2665308" cy="15603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79D350-EAAE-E94D-A402-E30291C103E5}">
      <dsp:nvSpPr>
        <dsp:cNvPr id="0" name=""/>
        <dsp:cNvSpPr/>
      </dsp:nvSpPr>
      <dsp:spPr>
        <a:xfrm>
          <a:off x="4417805" y="3277770"/>
          <a:ext cx="455749" cy="1357792"/>
        </a:xfrm>
        <a:custGeom>
          <a:avLst/>
          <a:gdLst/>
          <a:ahLst/>
          <a:cxnLst/>
          <a:rect l="0" t="0" r="0" b="0"/>
          <a:pathLst>
            <a:path>
              <a:moveTo>
                <a:pt x="0" y="0"/>
              </a:moveTo>
              <a:lnTo>
                <a:pt x="0" y="1357792"/>
              </a:lnTo>
              <a:lnTo>
                <a:pt x="455749" y="1357792"/>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ED2AAE-158E-524B-9095-4F870D1BBF48}">
      <dsp:nvSpPr>
        <dsp:cNvPr id="0" name=""/>
        <dsp:cNvSpPr/>
      </dsp:nvSpPr>
      <dsp:spPr>
        <a:xfrm>
          <a:off x="3646881" y="1108386"/>
          <a:ext cx="1986256" cy="763637"/>
        </a:xfrm>
        <a:custGeom>
          <a:avLst/>
          <a:gdLst/>
          <a:ahLst/>
          <a:cxnLst/>
          <a:rect l="0" t="0" r="0" b="0"/>
          <a:pathLst>
            <a:path>
              <a:moveTo>
                <a:pt x="0" y="0"/>
              </a:moveTo>
              <a:lnTo>
                <a:pt x="0" y="381818"/>
              </a:lnTo>
              <a:lnTo>
                <a:pt x="1986256" y="381818"/>
              </a:lnTo>
              <a:lnTo>
                <a:pt x="1986256" y="763637"/>
              </a:lnTo>
            </a:path>
          </a:pathLst>
        </a:custGeom>
        <a:noFill/>
        <a:ln w="1905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5201B87-C9B5-D54D-9C58-14CC0583C3E1}">
      <dsp:nvSpPr>
        <dsp:cNvPr id="0" name=""/>
        <dsp:cNvSpPr/>
      </dsp:nvSpPr>
      <dsp:spPr>
        <a:xfrm>
          <a:off x="364412" y="3277770"/>
          <a:ext cx="91440" cy="1414837"/>
        </a:xfrm>
        <a:custGeom>
          <a:avLst/>
          <a:gdLst/>
          <a:ahLst/>
          <a:cxnLst/>
          <a:rect l="0" t="0" r="0" b="0"/>
          <a:pathLst>
            <a:path>
              <a:moveTo>
                <a:pt x="95425" y="0"/>
              </a:moveTo>
              <a:lnTo>
                <a:pt x="45720" y="1414837"/>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9C6C36F-461F-B343-8F4A-B7D28BE2E41E}">
      <dsp:nvSpPr>
        <dsp:cNvPr id="0" name=""/>
        <dsp:cNvSpPr/>
      </dsp:nvSpPr>
      <dsp:spPr>
        <a:xfrm>
          <a:off x="1733352" y="1108386"/>
          <a:ext cx="1913529" cy="763637"/>
        </a:xfrm>
        <a:custGeom>
          <a:avLst/>
          <a:gdLst/>
          <a:ahLst/>
          <a:cxnLst/>
          <a:rect l="0" t="0" r="0" b="0"/>
          <a:pathLst>
            <a:path>
              <a:moveTo>
                <a:pt x="1913529" y="0"/>
              </a:moveTo>
              <a:lnTo>
                <a:pt x="1913529" y="381818"/>
              </a:lnTo>
              <a:lnTo>
                <a:pt x="0" y="381818"/>
              </a:lnTo>
              <a:lnTo>
                <a:pt x="0" y="763637"/>
              </a:lnTo>
            </a:path>
          </a:pathLst>
        </a:custGeom>
        <a:noFill/>
        <a:ln w="1905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9769A4-CB9C-1D4D-8581-41F384B78220}">
      <dsp:nvSpPr>
        <dsp:cNvPr id="0" name=""/>
        <dsp:cNvSpPr/>
      </dsp:nvSpPr>
      <dsp:spPr>
        <a:xfrm>
          <a:off x="2190025" y="1076"/>
          <a:ext cx="2913711" cy="1107310"/>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kern="1200" dirty="0">
              <a:latin typeface="Times New Roman" panose="02020603050405020304" pitchFamily="18" charset="0"/>
              <a:cs typeface="Times New Roman" panose="02020603050405020304" pitchFamily="18" charset="0"/>
            </a:rPr>
            <a:t>Acto de voluntad</a:t>
          </a:r>
        </a:p>
      </dsp:txBody>
      <dsp:txXfrm>
        <a:off x="2190025" y="1076"/>
        <a:ext cx="2913711" cy="1107310"/>
      </dsp:txXfrm>
    </dsp:sp>
    <dsp:sp modelId="{B8E99526-5D9C-4940-8568-353978F35554}">
      <dsp:nvSpPr>
        <dsp:cNvPr id="0" name=""/>
        <dsp:cNvSpPr/>
      </dsp:nvSpPr>
      <dsp:spPr>
        <a:xfrm>
          <a:off x="141459" y="1872023"/>
          <a:ext cx="3183784" cy="14057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kern="1200" dirty="0">
              <a:latin typeface="Times New Roman" panose="02020603050405020304" pitchFamily="18" charset="0"/>
              <a:cs typeface="Times New Roman" panose="02020603050405020304" pitchFamily="18" charset="0"/>
            </a:rPr>
            <a:t>Respaldado por el sistema normativo</a:t>
          </a:r>
        </a:p>
      </dsp:txBody>
      <dsp:txXfrm>
        <a:off x="141459" y="1872023"/>
        <a:ext cx="3183784" cy="1405746"/>
      </dsp:txXfrm>
    </dsp:sp>
    <dsp:sp modelId="{4798B8E7-8EC2-E24F-B087-62C01BC472E9}">
      <dsp:nvSpPr>
        <dsp:cNvPr id="0" name=""/>
        <dsp:cNvSpPr/>
      </dsp:nvSpPr>
      <dsp:spPr>
        <a:xfrm>
          <a:off x="410132" y="4004516"/>
          <a:ext cx="3172512" cy="1376183"/>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kern="1200" dirty="0">
              <a:latin typeface="Times New Roman" panose="02020603050405020304" pitchFamily="18" charset="0"/>
              <a:cs typeface="Times New Roman" panose="02020603050405020304" pitchFamily="18" charset="0"/>
            </a:rPr>
            <a:t>Norma objetiva y válida</a:t>
          </a:r>
        </a:p>
      </dsp:txBody>
      <dsp:txXfrm>
        <a:off x="410132" y="4004516"/>
        <a:ext cx="3172512" cy="1376183"/>
      </dsp:txXfrm>
    </dsp:sp>
    <dsp:sp modelId="{92E5B7F3-AF48-9A40-B3B5-2FE43A2E7B4E}">
      <dsp:nvSpPr>
        <dsp:cNvPr id="0" name=""/>
        <dsp:cNvSpPr/>
      </dsp:nvSpPr>
      <dsp:spPr>
        <a:xfrm>
          <a:off x="4113972" y="1872023"/>
          <a:ext cx="3038330" cy="14057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kern="1200" dirty="0">
              <a:latin typeface="Times New Roman" panose="02020603050405020304" pitchFamily="18" charset="0"/>
              <a:cs typeface="Times New Roman" panose="02020603050405020304" pitchFamily="18" charset="0"/>
            </a:rPr>
            <a:t>No respaldado por el sistema normativo</a:t>
          </a:r>
        </a:p>
      </dsp:txBody>
      <dsp:txXfrm>
        <a:off x="4113972" y="1872023"/>
        <a:ext cx="3038330" cy="1405746"/>
      </dsp:txXfrm>
    </dsp:sp>
    <dsp:sp modelId="{80A549A1-FD47-1C49-8345-6FE2498DAE80}">
      <dsp:nvSpPr>
        <dsp:cNvPr id="0" name=""/>
        <dsp:cNvSpPr/>
      </dsp:nvSpPr>
      <dsp:spPr>
        <a:xfrm>
          <a:off x="4873555" y="4041407"/>
          <a:ext cx="3112984" cy="1188310"/>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kern="1200" dirty="0">
              <a:latin typeface="Times New Roman" panose="02020603050405020304" pitchFamily="18" charset="0"/>
              <a:cs typeface="Times New Roman" panose="02020603050405020304" pitchFamily="18" charset="0"/>
            </a:rPr>
            <a:t>Norma no válida </a:t>
          </a:r>
        </a:p>
      </dsp:txBody>
      <dsp:txXfrm>
        <a:off x="4873555" y="4041407"/>
        <a:ext cx="3112984" cy="11883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355FA7-FA92-E34C-B03A-03D416F11ACE}">
      <dsp:nvSpPr>
        <dsp:cNvPr id="0" name=""/>
        <dsp:cNvSpPr/>
      </dsp:nvSpPr>
      <dsp:spPr>
        <a:xfrm>
          <a:off x="-6125176" y="-937410"/>
          <a:ext cx="7293488" cy="7293488"/>
        </a:xfrm>
        <a:prstGeom prst="blockArc">
          <a:avLst>
            <a:gd name="adj1" fmla="val 18900000"/>
            <a:gd name="adj2" fmla="val 2700000"/>
            <a:gd name="adj3" fmla="val 296"/>
          </a:avLst>
        </a:prstGeom>
        <a:noFill/>
        <a:ln w="1905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E7B53B-8EE9-494F-8836-B0604A347416}">
      <dsp:nvSpPr>
        <dsp:cNvPr id="0" name=""/>
        <dsp:cNvSpPr/>
      </dsp:nvSpPr>
      <dsp:spPr>
        <a:xfrm>
          <a:off x="752110" y="541866"/>
          <a:ext cx="7301111" cy="108373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60960" rIns="60960" bIns="60960" numCol="1" spcCol="1270" anchor="ctr" anchorCtr="0">
          <a:noAutofit/>
        </a:bodyPr>
        <a:lstStyle/>
        <a:p>
          <a:pPr marL="0" lvl="0" indent="0" algn="l" defTabSz="1066800">
            <a:lnSpc>
              <a:spcPct val="90000"/>
            </a:lnSpc>
            <a:spcBef>
              <a:spcPct val="0"/>
            </a:spcBef>
            <a:spcAft>
              <a:spcPct val="35000"/>
            </a:spcAft>
            <a:buNone/>
          </a:pPr>
          <a:r>
            <a:rPr lang="es-MX" sz="2400" kern="1200" dirty="0">
              <a:latin typeface="Times New Roman" panose="02020603050405020304" pitchFamily="18" charset="0"/>
              <a:cs typeface="Times New Roman" panose="02020603050405020304" pitchFamily="18" charset="0"/>
            </a:rPr>
            <a:t>Principio de mera legalidad</a:t>
          </a:r>
        </a:p>
      </dsp:txBody>
      <dsp:txXfrm>
        <a:off x="752110" y="541866"/>
        <a:ext cx="7301111" cy="1083733"/>
      </dsp:txXfrm>
    </dsp:sp>
    <dsp:sp modelId="{031817D6-3C25-5041-998C-6DFB9BBF3878}">
      <dsp:nvSpPr>
        <dsp:cNvPr id="0" name=""/>
        <dsp:cNvSpPr/>
      </dsp:nvSpPr>
      <dsp:spPr>
        <a:xfrm>
          <a:off x="74777" y="406400"/>
          <a:ext cx="1354666" cy="1354666"/>
        </a:xfrm>
        <a:prstGeom prst="ellipse">
          <a:avLst/>
        </a:prstGeom>
        <a:solidFill>
          <a:schemeClr val="lt1">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8FA417-AA79-2D4A-BBDE-5F7C8237DC27}">
      <dsp:nvSpPr>
        <dsp:cNvPr id="0" name=""/>
        <dsp:cNvSpPr/>
      </dsp:nvSpPr>
      <dsp:spPr>
        <a:xfrm>
          <a:off x="1146048" y="2167466"/>
          <a:ext cx="6907174" cy="108373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60960" rIns="60960" bIns="60960" numCol="1" spcCol="1270" anchor="t" anchorCtr="0">
          <a:noAutofit/>
        </a:bodyPr>
        <a:lstStyle/>
        <a:p>
          <a:pPr marL="0" lvl="0" indent="0" algn="l" defTabSz="1066800">
            <a:lnSpc>
              <a:spcPct val="90000"/>
            </a:lnSpc>
            <a:spcBef>
              <a:spcPct val="0"/>
            </a:spcBef>
            <a:spcAft>
              <a:spcPct val="35000"/>
            </a:spcAft>
            <a:buNone/>
          </a:pPr>
          <a:r>
            <a:rPr lang="es-MX" sz="2400" kern="1200" dirty="0">
              <a:latin typeface="Times New Roman" panose="02020603050405020304" pitchFamily="18" charset="0"/>
              <a:cs typeface="Times New Roman" panose="02020603050405020304" pitchFamily="18" charset="0"/>
            </a:rPr>
            <a:t>Estricta legalidad</a:t>
          </a:r>
        </a:p>
        <a:p>
          <a:pPr marL="228600" lvl="1" indent="-228600" algn="l" defTabSz="1066800">
            <a:lnSpc>
              <a:spcPct val="90000"/>
            </a:lnSpc>
            <a:spcBef>
              <a:spcPct val="0"/>
            </a:spcBef>
            <a:spcAft>
              <a:spcPct val="15000"/>
            </a:spcAft>
            <a:buChar char="•"/>
          </a:pPr>
          <a:r>
            <a:rPr lang="es-MX" sz="2400" kern="1200" dirty="0">
              <a:latin typeface="Times New Roman" panose="02020603050405020304" pitchFamily="18" charset="0"/>
              <a:cs typeface="Times New Roman" panose="02020603050405020304" pitchFamily="18" charset="0"/>
            </a:rPr>
            <a:t>Principio de taxatividad y determinación de la ley penall.</a:t>
          </a:r>
        </a:p>
      </dsp:txBody>
      <dsp:txXfrm>
        <a:off x="1146048" y="2167466"/>
        <a:ext cx="6907174" cy="1083733"/>
      </dsp:txXfrm>
    </dsp:sp>
    <dsp:sp modelId="{2FAEE857-011C-BD4A-B11B-372ABF374334}">
      <dsp:nvSpPr>
        <dsp:cNvPr id="0" name=""/>
        <dsp:cNvSpPr/>
      </dsp:nvSpPr>
      <dsp:spPr>
        <a:xfrm>
          <a:off x="468714" y="2032000"/>
          <a:ext cx="1354666" cy="1354666"/>
        </a:xfrm>
        <a:prstGeom prst="ellipse">
          <a:avLst/>
        </a:prstGeom>
        <a:solidFill>
          <a:schemeClr val="lt1">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CED734-22AD-2B4D-AAAF-36303EA1D77E}">
      <dsp:nvSpPr>
        <dsp:cNvPr id="0" name=""/>
        <dsp:cNvSpPr/>
      </dsp:nvSpPr>
      <dsp:spPr>
        <a:xfrm>
          <a:off x="752110" y="3793066"/>
          <a:ext cx="7301111" cy="108373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60960" rIns="60960" bIns="60960" numCol="1" spcCol="1270" anchor="ctr" anchorCtr="0">
          <a:noAutofit/>
        </a:bodyPr>
        <a:lstStyle/>
        <a:p>
          <a:pPr marL="0" lvl="0" indent="0" algn="l" defTabSz="1066800">
            <a:lnSpc>
              <a:spcPct val="90000"/>
            </a:lnSpc>
            <a:spcBef>
              <a:spcPct val="0"/>
            </a:spcBef>
            <a:spcAft>
              <a:spcPct val="35000"/>
            </a:spcAft>
            <a:buNone/>
          </a:pPr>
          <a:r>
            <a:rPr lang="es-MX" sz="2400" kern="1200" dirty="0">
              <a:latin typeface="Times New Roman" panose="02020603050405020304" pitchFamily="18" charset="0"/>
              <a:cs typeface="Times New Roman" panose="02020603050405020304" pitchFamily="18" charset="0"/>
            </a:rPr>
            <a:t>Estricta jurisdiccionalidad </a:t>
          </a:r>
        </a:p>
      </dsp:txBody>
      <dsp:txXfrm>
        <a:off x="752110" y="3793066"/>
        <a:ext cx="7301111" cy="1083733"/>
      </dsp:txXfrm>
    </dsp:sp>
    <dsp:sp modelId="{00CA5BDD-1ADF-1B4C-B075-96D0BDB1D6FD}">
      <dsp:nvSpPr>
        <dsp:cNvPr id="0" name=""/>
        <dsp:cNvSpPr/>
      </dsp:nvSpPr>
      <dsp:spPr>
        <a:xfrm>
          <a:off x="74777" y="3657600"/>
          <a:ext cx="1354666" cy="1354666"/>
        </a:xfrm>
        <a:prstGeom prst="ellipse">
          <a:avLst/>
        </a:prstGeom>
        <a:solidFill>
          <a:schemeClr val="lt1">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972828-B837-EF47-814F-35E0F2B5BE41}">
      <dsp:nvSpPr>
        <dsp:cNvPr id="0" name=""/>
        <dsp:cNvSpPr/>
      </dsp:nvSpPr>
      <dsp:spPr>
        <a:xfrm>
          <a:off x="4619353" y="4622713"/>
          <a:ext cx="419829" cy="91440"/>
        </a:xfrm>
        <a:custGeom>
          <a:avLst/>
          <a:gdLst/>
          <a:ahLst/>
          <a:cxnLst/>
          <a:rect l="0" t="0" r="0" b="0"/>
          <a:pathLst>
            <a:path>
              <a:moveTo>
                <a:pt x="0" y="45720"/>
              </a:moveTo>
              <a:lnTo>
                <a:pt x="419829" y="45720"/>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7D115B-917C-DD43-BE69-D2BFD398C636}">
      <dsp:nvSpPr>
        <dsp:cNvPr id="0" name=""/>
        <dsp:cNvSpPr/>
      </dsp:nvSpPr>
      <dsp:spPr>
        <a:xfrm>
          <a:off x="2100374" y="2903740"/>
          <a:ext cx="419829" cy="1764692"/>
        </a:xfrm>
        <a:custGeom>
          <a:avLst/>
          <a:gdLst/>
          <a:ahLst/>
          <a:cxnLst/>
          <a:rect l="0" t="0" r="0" b="0"/>
          <a:pathLst>
            <a:path>
              <a:moveTo>
                <a:pt x="0" y="0"/>
              </a:moveTo>
              <a:lnTo>
                <a:pt x="209914" y="0"/>
              </a:lnTo>
              <a:lnTo>
                <a:pt x="209914" y="1764692"/>
              </a:lnTo>
              <a:lnTo>
                <a:pt x="419829" y="1764692"/>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097E1BE-6FB4-3642-BF95-C32CA23440FC}">
      <dsp:nvSpPr>
        <dsp:cNvPr id="0" name=""/>
        <dsp:cNvSpPr/>
      </dsp:nvSpPr>
      <dsp:spPr>
        <a:xfrm>
          <a:off x="4619353" y="3720079"/>
          <a:ext cx="419829" cy="91440"/>
        </a:xfrm>
        <a:custGeom>
          <a:avLst/>
          <a:gdLst/>
          <a:ahLst/>
          <a:cxnLst/>
          <a:rect l="0" t="0" r="0" b="0"/>
          <a:pathLst>
            <a:path>
              <a:moveTo>
                <a:pt x="0" y="45720"/>
              </a:moveTo>
              <a:lnTo>
                <a:pt x="419829" y="45720"/>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A8CB533-C6DA-4544-9182-17E61ECEAE30}">
      <dsp:nvSpPr>
        <dsp:cNvPr id="0" name=""/>
        <dsp:cNvSpPr/>
      </dsp:nvSpPr>
      <dsp:spPr>
        <a:xfrm>
          <a:off x="2100374" y="2903740"/>
          <a:ext cx="419829" cy="862058"/>
        </a:xfrm>
        <a:custGeom>
          <a:avLst/>
          <a:gdLst/>
          <a:ahLst/>
          <a:cxnLst/>
          <a:rect l="0" t="0" r="0" b="0"/>
          <a:pathLst>
            <a:path>
              <a:moveTo>
                <a:pt x="0" y="0"/>
              </a:moveTo>
              <a:lnTo>
                <a:pt x="209914" y="0"/>
              </a:lnTo>
              <a:lnTo>
                <a:pt x="209914" y="862058"/>
              </a:lnTo>
              <a:lnTo>
                <a:pt x="419829" y="862058"/>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89E29D-6B10-1942-A682-15CCB851CCE3}">
      <dsp:nvSpPr>
        <dsp:cNvPr id="0" name=""/>
        <dsp:cNvSpPr/>
      </dsp:nvSpPr>
      <dsp:spPr>
        <a:xfrm>
          <a:off x="4619353" y="2601111"/>
          <a:ext cx="419829" cy="91440"/>
        </a:xfrm>
        <a:custGeom>
          <a:avLst/>
          <a:gdLst/>
          <a:ahLst/>
          <a:cxnLst/>
          <a:rect l="0" t="0" r="0" b="0"/>
          <a:pathLst>
            <a:path>
              <a:moveTo>
                <a:pt x="0" y="45720"/>
              </a:moveTo>
              <a:lnTo>
                <a:pt x="419829" y="45720"/>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77EC65-C582-EF4D-9417-CAEC0332B053}">
      <dsp:nvSpPr>
        <dsp:cNvPr id="0" name=""/>
        <dsp:cNvSpPr/>
      </dsp:nvSpPr>
      <dsp:spPr>
        <a:xfrm>
          <a:off x="2100374" y="2646831"/>
          <a:ext cx="419829" cy="256909"/>
        </a:xfrm>
        <a:custGeom>
          <a:avLst/>
          <a:gdLst/>
          <a:ahLst/>
          <a:cxnLst/>
          <a:rect l="0" t="0" r="0" b="0"/>
          <a:pathLst>
            <a:path>
              <a:moveTo>
                <a:pt x="0" y="256909"/>
              </a:moveTo>
              <a:lnTo>
                <a:pt x="209914" y="256909"/>
              </a:lnTo>
              <a:lnTo>
                <a:pt x="209914" y="0"/>
              </a:lnTo>
              <a:lnTo>
                <a:pt x="419829" y="0"/>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5524D2-B119-3C4A-8665-C335F6D37B5C}">
      <dsp:nvSpPr>
        <dsp:cNvPr id="0" name=""/>
        <dsp:cNvSpPr/>
      </dsp:nvSpPr>
      <dsp:spPr>
        <a:xfrm>
          <a:off x="4619353" y="1093327"/>
          <a:ext cx="419829" cy="91440"/>
        </a:xfrm>
        <a:custGeom>
          <a:avLst/>
          <a:gdLst/>
          <a:ahLst/>
          <a:cxnLst/>
          <a:rect l="0" t="0" r="0" b="0"/>
          <a:pathLst>
            <a:path>
              <a:moveTo>
                <a:pt x="0" y="45720"/>
              </a:moveTo>
              <a:lnTo>
                <a:pt x="419829" y="45720"/>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FDEF18C-5657-0B4A-AEAC-DCF1CBB604DC}">
      <dsp:nvSpPr>
        <dsp:cNvPr id="0" name=""/>
        <dsp:cNvSpPr/>
      </dsp:nvSpPr>
      <dsp:spPr>
        <a:xfrm>
          <a:off x="2100374" y="1139047"/>
          <a:ext cx="419829" cy="1764692"/>
        </a:xfrm>
        <a:custGeom>
          <a:avLst/>
          <a:gdLst/>
          <a:ahLst/>
          <a:cxnLst/>
          <a:rect l="0" t="0" r="0" b="0"/>
          <a:pathLst>
            <a:path>
              <a:moveTo>
                <a:pt x="0" y="1764692"/>
              </a:moveTo>
              <a:lnTo>
                <a:pt x="209914" y="1764692"/>
              </a:lnTo>
              <a:lnTo>
                <a:pt x="209914" y="0"/>
              </a:lnTo>
              <a:lnTo>
                <a:pt x="419829" y="0"/>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05304D-533E-CD47-9AB0-77A53E407862}">
      <dsp:nvSpPr>
        <dsp:cNvPr id="0" name=""/>
        <dsp:cNvSpPr/>
      </dsp:nvSpPr>
      <dsp:spPr>
        <a:xfrm>
          <a:off x="1224" y="2583620"/>
          <a:ext cx="2099149" cy="640240"/>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kern="1200" dirty="0">
              <a:latin typeface="Times New Roman" panose="02020603050405020304" pitchFamily="18" charset="0"/>
              <a:cs typeface="Times New Roman" panose="02020603050405020304" pitchFamily="18" charset="0"/>
            </a:rPr>
            <a:t>Norma</a:t>
          </a:r>
        </a:p>
      </dsp:txBody>
      <dsp:txXfrm>
        <a:off x="1224" y="2583620"/>
        <a:ext cx="2099149" cy="640240"/>
      </dsp:txXfrm>
    </dsp:sp>
    <dsp:sp modelId="{0217F9A8-99F7-334A-A503-09A00509FC34}">
      <dsp:nvSpPr>
        <dsp:cNvPr id="0" name=""/>
        <dsp:cNvSpPr/>
      </dsp:nvSpPr>
      <dsp:spPr>
        <a:xfrm>
          <a:off x="2520204" y="818927"/>
          <a:ext cx="2099149" cy="640240"/>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kern="1200" dirty="0">
              <a:latin typeface="Times New Roman" panose="02020603050405020304" pitchFamily="18" charset="0"/>
              <a:cs typeface="Times New Roman" panose="02020603050405020304" pitchFamily="18" charset="0"/>
            </a:rPr>
            <a:t>Justa</a:t>
          </a:r>
        </a:p>
      </dsp:txBody>
      <dsp:txXfrm>
        <a:off x="2520204" y="818927"/>
        <a:ext cx="2099149" cy="640240"/>
      </dsp:txXfrm>
    </dsp:sp>
    <dsp:sp modelId="{E2F3000F-AB34-4148-B4EC-48C6F128FD50}">
      <dsp:nvSpPr>
        <dsp:cNvPr id="0" name=""/>
        <dsp:cNvSpPr/>
      </dsp:nvSpPr>
      <dsp:spPr>
        <a:xfrm>
          <a:off x="5039183" y="430112"/>
          <a:ext cx="4565020" cy="1417870"/>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just" defTabSz="889000">
            <a:lnSpc>
              <a:spcPct val="90000"/>
            </a:lnSpc>
            <a:spcBef>
              <a:spcPct val="0"/>
            </a:spcBef>
            <a:spcAft>
              <a:spcPct val="35000"/>
            </a:spcAft>
            <a:buNone/>
          </a:pPr>
          <a:r>
            <a:rPr lang="es-MX" sz="2000" kern="1200" dirty="0">
              <a:latin typeface="Times New Roman" panose="02020603050405020304" pitchFamily="18" charset="0"/>
              <a:cs typeface="Times New Roman" panose="02020603050405020304" pitchFamily="18" charset="0"/>
            </a:rPr>
            <a:t>Corresponde a un criterio de valoración ético politico</a:t>
          </a:r>
        </a:p>
      </dsp:txBody>
      <dsp:txXfrm>
        <a:off x="5039183" y="430112"/>
        <a:ext cx="4565020" cy="1417870"/>
      </dsp:txXfrm>
    </dsp:sp>
    <dsp:sp modelId="{4EE511D8-AF98-E842-A91A-9D61D39A78A6}">
      <dsp:nvSpPr>
        <dsp:cNvPr id="0" name=""/>
        <dsp:cNvSpPr/>
      </dsp:nvSpPr>
      <dsp:spPr>
        <a:xfrm>
          <a:off x="2520204" y="2326710"/>
          <a:ext cx="2099149" cy="640240"/>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kern="1200" dirty="0">
              <a:latin typeface="Times New Roman" panose="02020603050405020304" pitchFamily="18" charset="0"/>
              <a:cs typeface="Times New Roman" panose="02020603050405020304" pitchFamily="18" charset="0"/>
            </a:rPr>
            <a:t>Vigente</a:t>
          </a:r>
        </a:p>
      </dsp:txBody>
      <dsp:txXfrm>
        <a:off x="2520204" y="2326710"/>
        <a:ext cx="2099149" cy="640240"/>
      </dsp:txXfrm>
    </dsp:sp>
    <dsp:sp modelId="{C29253D0-F435-E140-BD30-3640D8B40BDA}">
      <dsp:nvSpPr>
        <dsp:cNvPr id="0" name=""/>
        <dsp:cNvSpPr/>
      </dsp:nvSpPr>
      <dsp:spPr>
        <a:xfrm>
          <a:off x="5039183" y="2110376"/>
          <a:ext cx="3482509" cy="1072908"/>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just" defTabSz="889000">
            <a:lnSpc>
              <a:spcPct val="90000"/>
            </a:lnSpc>
            <a:spcBef>
              <a:spcPct val="0"/>
            </a:spcBef>
            <a:spcAft>
              <a:spcPct val="35000"/>
            </a:spcAft>
            <a:buNone/>
          </a:pPr>
          <a:r>
            <a:rPr lang="es-MX" sz="2000" kern="1200" dirty="0">
              <a:latin typeface="Times New Roman" panose="02020603050405020304" pitchFamily="18" charset="0"/>
              <a:cs typeface="Times New Roman" panose="02020603050405020304" pitchFamily="18" charset="0"/>
            </a:rPr>
            <a:t>Si está exente de vicios formales</a:t>
          </a:r>
        </a:p>
      </dsp:txBody>
      <dsp:txXfrm>
        <a:off x="5039183" y="2110376"/>
        <a:ext cx="3482509" cy="1072908"/>
      </dsp:txXfrm>
    </dsp:sp>
    <dsp:sp modelId="{48D28B26-B0D9-FE4E-B5D3-3F65DC201898}">
      <dsp:nvSpPr>
        <dsp:cNvPr id="0" name=""/>
        <dsp:cNvSpPr/>
      </dsp:nvSpPr>
      <dsp:spPr>
        <a:xfrm>
          <a:off x="2520204" y="3445679"/>
          <a:ext cx="2099149" cy="640240"/>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kern="1200" dirty="0">
              <a:latin typeface="Times New Roman" panose="02020603050405020304" pitchFamily="18" charset="0"/>
              <a:cs typeface="Times New Roman" panose="02020603050405020304" pitchFamily="18" charset="0"/>
            </a:rPr>
            <a:t>Válida</a:t>
          </a:r>
        </a:p>
      </dsp:txBody>
      <dsp:txXfrm>
        <a:off x="2520204" y="3445679"/>
        <a:ext cx="2099149" cy="640240"/>
      </dsp:txXfrm>
    </dsp:sp>
    <dsp:sp modelId="{54077878-7EB2-1B49-BA65-A6FE336F87AF}">
      <dsp:nvSpPr>
        <dsp:cNvPr id="0" name=""/>
        <dsp:cNvSpPr/>
      </dsp:nvSpPr>
      <dsp:spPr>
        <a:xfrm>
          <a:off x="5039183" y="3445679"/>
          <a:ext cx="3502829" cy="640240"/>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kern="1200" dirty="0">
              <a:latin typeface="Times New Roman" panose="02020603050405020304" pitchFamily="18" charset="0"/>
              <a:cs typeface="Times New Roman" panose="02020603050405020304" pitchFamily="18" charset="0"/>
            </a:rPr>
            <a:t>Exenta de vicios materiales</a:t>
          </a:r>
        </a:p>
      </dsp:txBody>
      <dsp:txXfrm>
        <a:off x="5039183" y="3445679"/>
        <a:ext cx="3502829" cy="640240"/>
      </dsp:txXfrm>
    </dsp:sp>
    <dsp:sp modelId="{FCE023CA-A812-7D40-9892-5789BD8C18D2}">
      <dsp:nvSpPr>
        <dsp:cNvPr id="0" name=""/>
        <dsp:cNvSpPr/>
      </dsp:nvSpPr>
      <dsp:spPr>
        <a:xfrm>
          <a:off x="2520204" y="4348313"/>
          <a:ext cx="2099149" cy="640240"/>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kern="1200" dirty="0">
              <a:latin typeface="Times New Roman" panose="02020603050405020304" pitchFamily="18" charset="0"/>
              <a:cs typeface="Times New Roman" panose="02020603050405020304" pitchFamily="18" charset="0"/>
            </a:rPr>
            <a:t>Efectiva</a:t>
          </a:r>
        </a:p>
      </dsp:txBody>
      <dsp:txXfrm>
        <a:off x="2520204" y="4348313"/>
        <a:ext cx="2099149" cy="640240"/>
      </dsp:txXfrm>
    </dsp:sp>
    <dsp:sp modelId="{4EB31F72-FA56-B044-A8E6-729AED8108BA}">
      <dsp:nvSpPr>
        <dsp:cNvPr id="0" name=""/>
        <dsp:cNvSpPr/>
      </dsp:nvSpPr>
      <dsp:spPr>
        <a:xfrm>
          <a:off x="5039183" y="4348313"/>
          <a:ext cx="4579861" cy="640240"/>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kern="1200" dirty="0">
              <a:latin typeface="Times New Roman" panose="02020603050405020304" pitchFamily="18" charset="0"/>
              <a:cs typeface="Times New Roman" panose="02020603050405020304" pitchFamily="18" charset="0"/>
            </a:rPr>
            <a:t>Si es observada por los destinatarios</a:t>
          </a:r>
        </a:p>
      </dsp:txBody>
      <dsp:txXfrm>
        <a:off x="5039183" y="4348313"/>
        <a:ext cx="4579861" cy="640240"/>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6955CC-19D4-D1A9-3F5B-47F479FEF24E}"/>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id="{C5DB4F65-0EB3-6E9F-03F5-C41C4E5833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id="{887F849E-FD94-3A5B-EE9E-9D064C8F39FE}"/>
              </a:ext>
            </a:extLst>
          </p:cNvPr>
          <p:cNvSpPr>
            <a:spLocks noGrp="1"/>
          </p:cNvSpPr>
          <p:nvPr>
            <p:ph type="dt" sz="half" idx="10"/>
          </p:nvPr>
        </p:nvSpPr>
        <p:spPr/>
        <p:txBody>
          <a:bodyPr/>
          <a:lstStyle/>
          <a:p>
            <a:fld id="{C7F0868C-3B61-3643-BA63-E2BEA7C76839}" type="datetimeFigureOut">
              <a:rPr lang="es-MX" smtClean="0"/>
              <a:t>30/04/26</a:t>
            </a:fld>
            <a:endParaRPr lang="es-MX"/>
          </a:p>
        </p:txBody>
      </p:sp>
      <p:sp>
        <p:nvSpPr>
          <p:cNvPr id="5" name="Marcador de pie de página 4">
            <a:extLst>
              <a:ext uri="{FF2B5EF4-FFF2-40B4-BE49-F238E27FC236}">
                <a16:creationId xmlns:a16="http://schemas.microsoft.com/office/drawing/2014/main" id="{262F5494-6952-0046-8452-42124F5B68F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DC8E5F0-40D5-A924-DF59-C8C3306E7742}"/>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4173085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0BAA4C-AC67-1CC6-8429-A0BF498C0DD0}"/>
              </a:ext>
            </a:extLst>
          </p:cNvPr>
          <p:cNvSpPr>
            <a:spLocks noGrp="1"/>
          </p:cNvSpPr>
          <p:nvPr>
            <p:ph type="title"/>
          </p:nvPr>
        </p:nvSpPr>
        <p:spPr/>
        <p:txBody>
          <a:bodyPr/>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DE6E0E42-0686-8132-1E13-F4246BED4DC3}"/>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32377831-9560-F641-C514-1D3DC566E611}"/>
              </a:ext>
            </a:extLst>
          </p:cNvPr>
          <p:cNvSpPr>
            <a:spLocks noGrp="1"/>
          </p:cNvSpPr>
          <p:nvPr>
            <p:ph type="dt" sz="half" idx="10"/>
          </p:nvPr>
        </p:nvSpPr>
        <p:spPr/>
        <p:txBody>
          <a:bodyPr/>
          <a:lstStyle/>
          <a:p>
            <a:fld id="{C7F0868C-3B61-3643-BA63-E2BEA7C76839}" type="datetimeFigureOut">
              <a:rPr lang="es-MX" smtClean="0"/>
              <a:t>30/04/26</a:t>
            </a:fld>
            <a:endParaRPr lang="es-MX"/>
          </a:p>
        </p:txBody>
      </p:sp>
      <p:sp>
        <p:nvSpPr>
          <p:cNvPr id="5" name="Marcador de pie de página 4">
            <a:extLst>
              <a:ext uri="{FF2B5EF4-FFF2-40B4-BE49-F238E27FC236}">
                <a16:creationId xmlns:a16="http://schemas.microsoft.com/office/drawing/2014/main" id="{17A9B6BA-5A53-010A-C25D-861DC081C6F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55E4509-26DD-EB96-308D-025CD43410CA}"/>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14907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B6F34E9-196E-50B3-7208-89F0744529C0}"/>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05F6F590-16F4-8E2A-10E0-FE69D97A6353}"/>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53069F6A-0B04-75EE-B7EF-0AFD078BE4A0}"/>
              </a:ext>
            </a:extLst>
          </p:cNvPr>
          <p:cNvSpPr>
            <a:spLocks noGrp="1"/>
          </p:cNvSpPr>
          <p:nvPr>
            <p:ph type="dt" sz="half" idx="10"/>
          </p:nvPr>
        </p:nvSpPr>
        <p:spPr/>
        <p:txBody>
          <a:bodyPr/>
          <a:lstStyle/>
          <a:p>
            <a:fld id="{C7F0868C-3B61-3643-BA63-E2BEA7C76839}" type="datetimeFigureOut">
              <a:rPr lang="es-MX" smtClean="0"/>
              <a:t>30/04/26</a:t>
            </a:fld>
            <a:endParaRPr lang="es-MX"/>
          </a:p>
        </p:txBody>
      </p:sp>
      <p:sp>
        <p:nvSpPr>
          <p:cNvPr id="5" name="Marcador de pie de página 4">
            <a:extLst>
              <a:ext uri="{FF2B5EF4-FFF2-40B4-BE49-F238E27FC236}">
                <a16:creationId xmlns:a16="http://schemas.microsoft.com/office/drawing/2014/main" id="{289828F7-34F6-91EB-21F6-BF6AB987B81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C93F008-AE4F-23F1-E3BA-7EB6C3BD56CB}"/>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484615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175772-0C66-9ACF-0F3B-DD00138D885B}"/>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37B5D994-CCE9-0418-5253-55FDCC6670C0}"/>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C09A2B6E-C9FC-5275-441B-81E96780A1FF}"/>
              </a:ext>
            </a:extLst>
          </p:cNvPr>
          <p:cNvSpPr>
            <a:spLocks noGrp="1"/>
          </p:cNvSpPr>
          <p:nvPr>
            <p:ph type="dt" sz="half" idx="10"/>
          </p:nvPr>
        </p:nvSpPr>
        <p:spPr/>
        <p:txBody>
          <a:bodyPr/>
          <a:lstStyle/>
          <a:p>
            <a:fld id="{C7F0868C-3B61-3643-BA63-E2BEA7C76839}" type="datetimeFigureOut">
              <a:rPr lang="es-MX" smtClean="0"/>
              <a:t>30/04/26</a:t>
            </a:fld>
            <a:endParaRPr lang="es-MX"/>
          </a:p>
        </p:txBody>
      </p:sp>
      <p:sp>
        <p:nvSpPr>
          <p:cNvPr id="5" name="Marcador de pie de página 4">
            <a:extLst>
              <a:ext uri="{FF2B5EF4-FFF2-40B4-BE49-F238E27FC236}">
                <a16:creationId xmlns:a16="http://schemas.microsoft.com/office/drawing/2014/main" id="{2FBC0FC2-A931-EE03-FAB7-97FAFD32C0B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96D40D7-85E8-71EA-573A-D52ABCECD48F}"/>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2870094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177E17-BCD1-3BFE-E40D-7BA173171889}"/>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p>
        </p:txBody>
      </p:sp>
      <p:sp>
        <p:nvSpPr>
          <p:cNvPr id="3" name="Marcador de texto 2">
            <a:extLst>
              <a:ext uri="{FF2B5EF4-FFF2-40B4-BE49-F238E27FC236}">
                <a16:creationId xmlns:a16="http://schemas.microsoft.com/office/drawing/2014/main" id="{20514B58-76EE-7EE0-9D45-055B21E99D2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91F2E708-37AC-110B-9C22-7E73D0009052}"/>
              </a:ext>
            </a:extLst>
          </p:cNvPr>
          <p:cNvSpPr>
            <a:spLocks noGrp="1"/>
          </p:cNvSpPr>
          <p:nvPr>
            <p:ph type="dt" sz="half" idx="10"/>
          </p:nvPr>
        </p:nvSpPr>
        <p:spPr/>
        <p:txBody>
          <a:bodyPr/>
          <a:lstStyle/>
          <a:p>
            <a:fld id="{C7F0868C-3B61-3643-BA63-E2BEA7C76839}" type="datetimeFigureOut">
              <a:rPr lang="es-MX" smtClean="0"/>
              <a:t>30/04/26</a:t>
            </a:fld>
            <a:endParaRPr lang="es-MX"/>
          </a:p>
        </p:txBody>
      </p:sp>
      <p:sp>
        <p:nvSpPr>
          <p:cNvPr id="5" name="Marcador de pie de página 4">
            <a:extLst>
              <a:ext uri="{FF2B5EF4-FFF2-40B4-BE49-F238E27FC236}">
                <a16:creationId xmlns:a16="http://schemas.microsoft.com/office/drawing/2014/main" id="{629E7F1D-1185-9BE6-633A-EEEE219DC8E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63E9252B-4B7E-3437-0271-D236598C6BA1}"/>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154012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D29C6F-9270-32B9-6952-CE57B9C3F10B}"/>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A22A4394-E33D-3309-D174-7B67CB0D1720}"/>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contenido 3">
            <a:extLst>
              <a:ext uri="{FF2B5EF4-FFF2-40B4-BE49-F238E27FC236}">
                <a16:creationId xmlns:a16="http://schemas.microsoft.com/office/drawing/2014/main" id="{20858B89-4A4D-E91A-3FBC-125BD2A33B5A}"/>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fecha 4">
            <a:extLst>
              <a:ext uri="{FF2B5EF4-FFF2-40B4-BE49-F238E27FC236}">
                <a16:creationId xmlns:a16="http://schemas.microsoft.com/office/drawing/2014/main" id="{C6A41D36-00C3-81DD-273F-1FC181642C21}"/>
              </a:ext>
            </a:extLst>
          </p:cNvPr>
          <p:cNvSpPr>
            <a:spLocks noGrp="1"/>
          </p:cNvSpPr>
          <p:nvPr>
            <p:ph type="dt" sz="half" idx="10"/>
          </p:nvPr>
        </p:nvSpPr>
        <p:spPr/>
        <p:txBody>
          <a:bodyPr/>
          <a:lstStyle/>
          <a:p>
            <a:fld id="{C7F0868C-3B61-3643-BA63-E2BEA7C76839}" type="datetimeFigureOut">
              <a:rPr lang="es-MX" smtClean="0"/>
              <a:t>30/04/26</a:t>
            </a:fld>
            <a:endParaRPr lang="es-MX"/>
          </a:p>
        </p:txBody>
      </p:sp>
      <p:sp>
        <p:nvSpPr>
          <p:cNvPr id="6" name="Marcador de pie de página 5">
            <a:extLst>
              <a:ext uri="{FF2B5EF4-FFF2-40B4-BE49-F238E27FC236}">
                <a16:creationId xmlns:a16="http://schemas.microsoft.com/office/drawing/2014/main" id="{B5A55CC7-962B-D053-6B25-290D863E7226}"/>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3DAABF2-EDFE-BC47-0E97-E0AA5E9AA374}"/>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4101457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59EBE8-0DC3-7102-42C7-F0EB94B7282F}"/>
              </a:ext>
            </a:extLst>
          </p:cNvPr>
          <p:cNvSpPr>
            <a:spLocks noGrp="1"/>
          </p:cNvSpPr>
          <p:nvPr>
            <p:ph type="title"/>
          </p:nvPr>
        </p:nvSpPr>
        <p:spPr>
          <a:xfrm>
            <a:off x="839788" y="365125"/>
            <a:ext cx="10515600" cy="1325563"/>
          </a:xfrm>
        </p:spPr>
        <p:txBody>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7A70F1F1-FD19-7E20-DB02-13B387E07A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2570E6C1-DB03-077C-E7AE-519782044D1F}"/>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texto 4">
            <a:extLst>
              <a:ext uri="{FF2B5EF4-FFF2-40B4-BE49-F238E27FC236}">
                <a16:creationId xmlns:a16="http://schemas.microsoft.com/office/drawing/2014/main" id="{75F5DC41-EE21-8E25-D78A-4A6977C7BD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AADD01BB-C150-33F0-7721-F096A24466B8}"/>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Marcador de fecha 6">
            <a:extLst>
              <a:ext uri="{FF2B5EF4-FFF2-40B4-BE49-F238E27FC236}">
                <a16:creationId xmlns:a16="http://schemas.microsoft.com/office/drawing/2014/main" id="{3E0BB9AF-0E09-FEBA-79C6-83D2F77F3ED4}"/>
              </a:ext>
            </a:extLst>
          </p:cNvPr>
          <p:cNvSpPr>
            <a:spLocks noGrp="1"/>
          </p:cNvSpPr>
          <p:nvPr>
            <p:ph type="dt" sz="half" idx="10"/>
          </p:nvPr>
        </p:nvSpPr>
        <p:spPr/>
        <p:txBody>
          <a:bodyPr/>
          <a:lstStyle/>
          <a:p>
            <a:fld id="{C7F0868C-3B61-3643-BA63-E2BEA7C76839}" type="datetimeFigureOut">
              <a:rPr lang="es-MX" smtClean="0"/>
              <a:t>30/04/26</a:t>
            </a:fld>
            <a:endParaRPr lang="es-MX"/>
          </a:p>
        </p:txBody>
      </p:sp>
      <p:sp>
        <p:nvSpPr>
          <p:cNvPr id="8" name="Marcador de pie de página 7">
            <a:extLst>
              <a:ext uri="{FF2B5EF4-FFF2-40B4-BE49-F238E27FC236}">
                <a16:creationId xmlns:a16="http://schemas.microsoft.com/office/drawing/2014/main" id="{AF6CCA03-E517-6850-DAA6-70E066862D7B}"/>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F200DBB2-8F78-3F66-573E-92BD86FF4A16}"/>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100873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88469F-85E0-9876-F670-150E82254A29}"/>
              </a:ext>
            </a:extLst>
          </p:cNvPr>
          <p:cNvSpPr>
            <a:spLocks noGrp="1"/>
          </p:cNvSpPr>
          <p:nvPr>
            <p:ph type="title"/>
          </p:nvPr>
        </p:nvSpPr>
        <p:spPr/>
        <p:txBody>
          <a:bodyPr/>
          <a:lstStyle/>
          <a:p>
            <a:r>
              <a:rPr lang="es-MX"/>
              <a:t>Haz clic para modificar el estilo de título del patrón</a:t>
            </a:r>
          </a:p>
        </p:txBody>
      </p:sp>
      <p:sp>
        <p:nvSpPr>
          <p:cNvPr id="3" name="Marcador de fecha 2">
            <a:extLst>
              <a:ext uri="{FF2B5EF4-FFF2-40B4-BE49-F238E27FC236}">
                <a16:creationId xmlns:a16="http://schemas.microsoft.com/office/drawing/2014/main" id="{369F5898-0C0B-250B-F97F-A06965343FD4}"/>
              </a:ext>
            </a:extLst>
          </p:cNvPr>
          <p:cNvSpPr>
            <a:spLocks noGrp="1"/>
          </p:cNvSpPr>
          <p:nvPr>
            <p:ph type="dt" sz="half" idx="10"/>
          </p:nvPr>
        </p:nvSpPr>
        <p:spPr/>
        <p:txBody>
          <a:bodyPr/>
          <a:lstStyle/>
          <a:p>
            <a:fld id="{C7F0868C-3B61-3643-BA63-E2BEA7C76839}" type="datetimeFigureOut">
              <a:rPr lang="es-MX" smtClean="0"/>
              <a:t>30/04/26</a:t>
            </a:fld>
            <a:endParaRPr lang="es-MX"/>
          </a:p>
        </p:txBody>
      </p:sp>
      <p:sp>
        <p:nvSpPr>
          <p:cNvPr id="4" name="Marcador de pie de página 3">
            <a:extLst>
              <a:ext uri="{FF2B5EF4-FFF2-40B4-BE49-F238E27FC236}">
                <a16:creationId xmlns:a16="http://schemas.microsoft.com/office/drawing/2014/main" id="{01F616B7-0D7F-E3F2-F633-0DE33389C9B8}"/>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52265B5C-91DD-6353-317C-366408073E54}"/>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2923718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CD1A757-C72F-D992-A534-030B3E11DB12}"/>
              </a:ext>
            </a:extLst>
          </p:cNvPr>
          <p:cNvSpPr>
            <a:spLocks noGrp="1"/>
          </p:cNvSpPr>
          <p:nvPr>
            <p:ph type="dt" sz="half" idx="10"/>
          </p:nvPr>
        </p:nvSpPr>
        <p:spPr/>
        <p:txBody>
          <a:bodyPr/>
          <a:lstStyle/>
          <a:p>
            <a:fld id="{C7F0868C-3B61-3643-BA63-E2BEA7C76839}" type="datetimeFigureOut">
              <a:rPr lang="es-MX" smtClean="0"/>
              <a:t>30/04/26</a:t>
            </a:fld>
            <a:endParaRPr lang="es-MX"/>
          </a:p>
        </p:txBody>
      </p:sp>
      <p:sp>
        <p:nvSpPr>
          <p:cNvPr id="3" name="Marcador de pie de página 2">
            <a:extLst>
              <a:ext uri="{FF2B5EF4-FFF2-40B4-BE49-F238E27FC236}">
                <a16:creationId xmlns:a16="http://schemas.microsoft.com/office/drawing/2014/main" id="{E6D931DE-F4D8-B31F-9609-3BD436FB399D}"/>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D153A180-9DD2-45E3-8C7A-4338AD166448}"/>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3740201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2F8BE5-FECA-46B3-65D0-CFF1596E3B35}"/>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206361E2-B7C6-7653-0735-7D847B3C7A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texto 3">
            <a:extLst>
              <a:ext uri="{FF2B5EF4-FFF2-40B4-BE49-F238E27FC236}">
                <a16:creationId xmlns:a16="http://schemas.microsoft.com/office/drawing/2014/main" id="{CF719889-3227-3B08-EF5A-FB460C5363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2E190CEE-5534-D587-9BDD-E94B6E63C938}"/>
              </a:ext>
            </a:extLst>
          </p:cNvPr>
          <p:cNvSpPr>
            <a:spLocks noGrp="1"/>
          </p:cNvSpPr>
          <p:nvPr>
            <p:ph type="dt" sz="half" idx="10"/>
          </p:nvPr>
        </p:nvSpPr>
        <p:spPr/>
        <p:txBody>
          <a:bodyPr/>
          <a:lstStyle/>
          <a:p>
            <a:fld id="{C7F0868C-3B61-3643-BA63-E2BEA7C76839}" type="datetimeFigureOut">
              <a:rPr lang="es-MX" smtClean="0"/>
              <a:t>30/04/26</a:t>
            </a:fld>
            <a:endParaRPr lang="es-MX"/>
          </a:p>
        </p:txBody>
      </p:sp>
      <p:sp>
        <p:nvSpPr>
          <p:cNvPr id="6" name="Marcador de pie de página 5">
            <a:extLst>
              <a:ext uri="{FF2B5EF4-FFF2-40B4-BE49-F238E27FC236}">
                <a16:creationId xmlns:a16="http://schemas.microsoft.com/office/drawing/2014/main" id="{8EC01194-A574-B75D-6F2D-8419E1B49A9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A34CFABC-837D-20EC-88CA-82C538781503}"/>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2883827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995FBD-EC91-180F-D9BE-0AEFC102AD6F}"/>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posición de imagen 2">
            <a:extLst>
              <a:ext uri="{FF2B5EF4-FFF2-40B4-BE49-F238E27FC236}">
                <a16:creationId xmlns:a16="http://schemas.microsoft.com/office/drawing/2014/main" id="{227838B3-2C45-AE11-A93C-F357B9E965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3C2376DD-66AB-6F18-F26D-38B1526D2B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C52B907D-8CF2-E369-35E2-4FAEBDB2A51A}"/>
              </a:ext>
            </a:extLst>
          </p:cNvPr>
          <p:cNvSpPr>
            <a:spLocks noGrp="1"/>
          </p:cNvSpPr>
          <p:nvPr>
            <p:ph type="dt" sz="half" idx="10"/>
          </p:nvPr>
        </p:nvSpPr>
        <p:spPr/>
        <p:txBody>
          <a:bodyPr/>
          <a:lstStyle/>
          <a:p>
            <a:fld id="{C7F0868C-3B61-3643-BA63-E2BEA7C76839}" type="datetimeFigureOut">
              <a:rPr lang="es-MX" smtClean="0"/>
              <a:t>30/04/26</a:t>
            </a:fld>
            <a:endParaRPr lang="es-MX"/>
          </a:p>
        </p:txBody>
      </p:sp>
      <p:sp>
        <p:nvSpPr>
          <p:cNvPr id="6" name="Marcador de pie de página 5">
            <a:extLst>
              <a:ext uri="{FF2B5EF4-FFF2-40B4-BE49-F238E27FC236}">
                <a16:creationId xmlns:a16="http://schemas.microsoft.com/office/drawing/2014/main" id="{C35A564D-5AA6-9463-B87A-5FBCA06EA533}"/>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D3C16D2F-63EA-20CA-F247-F5794126FDDD}"/>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3593286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860CA4C-4921-E240-7610-509B99F12F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C5B495FB-B33E-66AC-2893-1472EFF492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9B1DEB89-230C-10AE-549E-5AFA82FB0A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F0868C-3B61-3643-BA63-E2BEA7C76839}" type="datetimeFigureOut">
              <a:rPr lang="es-MX" smtClean="0"/>
              <a:t>30/04/26</a:t>
            </a:fld>
            <a:endParaRPr lang="es-MX"/>
          </a:p>
        </p:txBody>
      </p:sp>
      <p:sp>
        <p:nvSpPr>
          <p:cNvPr id="5" name="Marcador de pie de página 4">
            <a:extLst>
              <a:ext uri="{FF2B5EF4-FFF2-40B4-BE49-F238E27FC236}">
                <a16:creationId xmlns:a16="http://schemas.microsoft.com/office/drawing/2014/main" id="{4B70BE17-736A-E699-806E-CB6C4FA4B6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0D1ABECE-1196-0634-8D30-066869A83E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1DC5F4B-3680-5C49-BCDF-355E2C2A449C}" type="slidenum">
              <a:rPr lang="es-MX" smtClean="0"/>
              <a:t>‹Nº›</a:t>
            </a:fld>
            <a:endParaRPr lang="es-MX"/>
          </a:p>
        </p:txBody>
      </p:sp>
    </p:spTree>
    <p:extLst>
      <p:ext uri="{BB962C8B-B14F-4D97-AF65-F5344CB8AC3E}">
        <p14:creationId xmlns:p14="http://schemas.microsoft.com/office/powerpoint/2010/main" val="1921917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5" name="Imagen 4" descr="Archivo:Escuela Judicial Electoral logo.svg - Wikipedia, la enciclopedia  libre">
            <a:extLst>
              <a:ext uri="{FF2B5EF4-FFF2-40B4-BE49-F238E27FC236}">
                <a16:creationId xmlns:a16="http://schemas.microsoft.com/office/drawing/2014/main" id="{3F5EB03E-7EBD-BAB9-6206-C2AB8EF5DDE4}"/>
              </a:ext>
            </a:extLst>
          </p:cNvPr>
          <p:cNvPicPr>
            <a:picLocks noChangeAspect="1"/>
          </p:cNvPicPr>
          <p:nvPr/>
        </p:nvPicPr>
        <p:blipFill>
          <a:blip r:embed="rId2"/>
          <a:stretch>
            <a:fillRect/>
          </a:stretch>
        </p:blipFill>
        <p:spPr>
          <a:xfrm>
            <a:off x="10575370" y="0"/>
            <a:ext cx="1413839" cy="1125416"/>
          </a:xfrm>
          <a:prstGeom prst="rect">
            <a:avLst/>
          </a:prstGeom>
        </p:spPr>
      </p:pic>
      <p:sp>
        <p:nvSpPr>
          <p:cNvPr id="9" name="Subtítulo 8">
            <a:extLst>
              <a:ext uri="{FF2B5EF4-FFF2-40B4-BE49-F238E27FC236}">
                <a16:creationId xmlns:a16="http://schemas.microsoft.com/office/drawing/2014/main" id="{A3079274-AF7F-C515-1B19-D05D9EE88C94}"/>
              </a:ext>
            </a:extLst>
          </p:cNvPr>
          <p:cNvSpPr>
            <a:spLocks noGrp="1"/>
          </p:cNvSpPr>
          <p:nvPr>
            <p:ph type="subTitle" idx="1"/>
          </p:nvPr>
        </p:nvSpPr>
        <p:spPr>
          <a:xfrm>
            <a:off x="1308295" y="1550964"/>
            <a:ext cx="9973994" cy="4600134"/>
          </a:xfrm>
          <a:solidFill>
            <a:srgbClr val="6E78E7">
              <a:alpha val="52948"/>
            </a:srgbClr>
          </a:solidFill>
          <a:ln w="60325">
            <a:noFill/>
          </a:ln>
        </p:spPr>
        <p:txBody>
          <a:bodyPr>
            <a:normAutofit/>
          </a:bodyPr>
          <a:lstStyle/>
          <a:p>
            <a:r>
              <a:rPr lang="es-MX" sz="3600" u="sng" dirty="0">
                <a:latin typeface="Times New Roman" panose="02020603050405020304" pitchFamily="18" charset="0"/>
                <a:cs typeface="Times New Roman" panose="02020603050405020304" pitchFamily="18" charset="0"/>
              </a:rPr>
              <a:t>Diplomado en Filosofía de la Justicia Electoral Mexicana</a:t>
            </a:r>
          </a:p>
          <a:p>
            <a:br>
              <a:rPr lang="es-MX" sz="3600" u="sng" dirty="0">
                <a:latin typeface="Times New Roman" panose="02020603050405020304" pitchFamily="18" charset="0"/>
                <a:cs typeface="Times New Roman" panose="02020603050405020304" pitchFamily="18" charset="0"/>
              </a:rPr>
            </a:br>
            <a:r>
              <a:rPr lang="es-MX" sz="3200" dirty="0">
                <a:latin typeface="Times New Roman" panose="02020603050405020304" pitchFamily="18" charset="0"/>
                <a:cs typeface="Times New Roman" panose="02020603050405020304" pitchFamily="18" charset="0"/>
              </a:rPr>
              <a:t>Clase 1. Iusnaturalismo y iuspositivismo</a:t>
            </a:r>
          </a:p>
          <a:p>
            <a:endParaRPr lang="es-MX" sz="2800" u="sng" dirty="0">
              <a:latin typeface="Times New Roman" panose="02020603050405020304" pitchFamily="18" charset="0"/>
              <a:cs typeface="Times New Roman" panose="02020603050405020304" pitchFamily="18" charset="0"/>
            </a:endParaRPr>
          </a:p>
          <a:p>
            <a:endParaRPr lang="es-MX" sz="2800" u="sng" dirty="0">
              <a:latin typeface="Times New Roman" panose="02020603050405020304" pitchFamily="18" charset="0"/>
              <a:cs typeface="Times New Roman" panose="02020603050405020304" pitchFamily="18" charset="0"/>
            </a:endParaRPr>
          </a:p>
          <a:p>
            <a:endParaRPr lang="es-MX" dirty="0">
              <a:latin typeface="Times New Roman" panose="02020603050405020304" pitchFamily="18" charset="0"/>
              <a:cs typeface="Times New Roman" panose="02020603050405020304" pitchFamily="18" charset="0"/>
            </a:endParaRPr>
          </a:p>
          <a:p>
            <a:r>
              <a:rPr lang="es-MX" dirty="0">
                <a:latin typeface="Times New Roman" panose="02020603050405020304" pitchFamily="18" charset="0"/>
                <a:cs typeface="Times New Roman" panose="02020603050405020304" pitchFamily="18" charset="0"/>
              </a:rPr>
              <a:t>Mtro. Roberto Correa Alfaro</a:t>
            </a:r>
          </a:p>
          <a:p>
            <a:endParaRPr lang="es-MX" dirty="0"/>
          </a:p>
          <a:p>
            <a:endParaRPr lang="es-MX" dirty="0"/>
          </a:p>
        </p:txBody>
      </p:sp>
      <p:sp>
        <p:nvSpPr>
          <p:cNvPr id="10" name="Elipse 9">
            <a:extLst>
              <a:ext uri="{FF2B5EF4-FFF2-40B4-BE49-F238E27FC236}">
                <a16:creationId xmlns:a16="http://schemas.microsoft.com/office/drawing/2014/main" id="{3022441A-39B8-E7F3-ED77-D79BB39F02B8}"/>
              </a:ext>
            </a:extLst>
          </p:cNvPr>
          <p:cNvSpPr/>
          <p:nvPr/>
        </p:nvSpPr>
        <p:spPr>
          <a:xfrm>
            <a:off x="9608235" y="4389121"/>
            <a:ext cx="2381552" cy="2468880"/>
          </a:xfrm>
          <a:prstGeom prst="ellipse">
            <a:avLst/>
          </a:prstGeom>
          <a:solidFill>
            <a:srgbClr val="FEE700">
              <a:alpha val="7098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a16="http://schemas.microsoft.com/office/drawing/2014/main" id="{9FB09491-7A83-D0D2-BD20-5717F980623D}"/>
              </a:ext>
            </a:extLst>
          </p:cNvPr>
          <p:cNvPicPr>
            <a:picLocks noChangeAspect="1"/>
          </p:cNvPicPr>
          <p:nvPr/>
        </p:nvPicPr>
        <p:blipFill>
          <a:blip r:embed="rId3"/>
          <a:stretch>
            <a:fillRect/>
          </a:stretch>
        </p:blipFill>
        <p:spPr>
          <a:xfrm>
            <a:off x="98474" y="75635"/>
            <a:ext cx="3571862" cy="974145"/>
          </a:xfrm>
          <a:prstGeom prst="rect">
            <a:avLst/>
          </a:prstGeom>
        </p:spPr>
      </p:pic>
    </p:spTree>
    <p:extLst>
      <p:ext uri="{BB962C8B-B14F-4D97-AF65-F5344CB8AC3E}">
        <p14:creationId xmlns:p14="http://schemas.microsoft.com/office/powerpoint/2010/main" val="1514582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134283-24BC-6D5F-8E3D-3E80FA5558A4}"/>
              </a:ext>
            </a:extLst>
          </p:cNvPr>
          <p:cNvSpPr>
            <a:spLocks noGrp="1"/>
          </p:cNvSpPr>
          <p:nvPr>
            <p:ph type="title"/>
          </p:nvPr>
        </p:nvSpPr>
        <p:spPr>
          <a:xfrm>
            <a:off x="838200" y="365125"/>
            <a:ext cx="10096272" cy="669735"/>
          </a:xfrm>
        </p:spPr>
        <p:txBody>
          <a:bodyPr>
            <a:normAutofit fontScale="90000"/>
          </a:bodyPr>
          <a:lstStyle/>
          <a:p>
            <a:pPr algn="ctr"/>
            <a:r>
              <a:rPr lang="es-MX" dirty="0">
                <a:latin typeface="Times New Roman" panose="02020603050405020304" pitchFamily="18" charset="0"/>
                <a:cs typeface="Times New Roman" panose="02020603050405020304" pitchFamily="18" charset="0"/>
              </a:rPr>
              <a:t>1.9. Esquema evolutivo del estado de naturaleza al orden civil </a:t>
            </a:r>
          </a:p>
        </p:txBody>
      </p:sp>
      <p:graphicFrame>
        <p:nvGraphicFramePr>
          <p:cNvPr id="4" name="Marcador de contenido 3">
            <a:extLst>
              <a:ext uri="{FF2B5EF4-FFF2-40B4-BE49-F238E27FC236}">
                <a16:creationId xmlns:a16="http://schemas.microsoft.com/office/drawing/2014/main" id="{EF93C977-E852-F51D-CD87-0F4E6ABFF54E}"/>
              </a:ext>
            </a:extLst>
          </p:cNvPr>
          <p:cNvGraphicFramePr>
            <a:graphicFrameLocks noGrp="1"/>
          </p:cNvGraphicFramePr>
          <p:nvPr>
            <p:ph idx="1"/>
          </p:nvPr>
        </p:nvGraphicFramePr>
        <p:xfrm>
          <a:off x="552450" y="1872616"/>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693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D5D973-E4B6-F73B-49A7-84D72DA5BF3F}"/>
              </a:ext>
            </a:extLst>
          </p:cNvPr>
          <p:cNvSpPr>
            <a:spLocks noGrp="1"/>
          </p:cNvSpPr>
          <p:nvPr>
            <p:ph type="title"/>
          </p:nvPr>
        </p:nvSpPr>
        <p:spPr>
          <a:xfrm>
            <a:off x="838200" y="236536"/>
            <a:ext cx="11658600" cy="2478088"/>
          </a:xfrm>
        </p:spPr>
        <p:txBody>
          <a:bodyPr>
            <a:normAutofit/>
          </a:bodyPr>
          <a:lstStyle/>
          <a:p>
            <a:r>
              <a:rPr lang="es-MX" sz="3600" b="1" dirty="0">
                <a:latin typeface="Times New Roman" panose="02020603050405020304" pitchFamily="18" charset="0"/>
                <a:cs typeface="Times New Roman" panose="02020603050405020304" pitchFamily="18" charset="0"/>
              </a:rPr>
              <a:t>2. El iuspositivismo y la filosofía positiva</a:t>
            </a:r>
            <a:br>
              <a:rPr lang="es-MX" sz="3600" dirty="0">
                <a:latin typeface="Times New Roman" panose="02020603050405020304" pitchFamily="18" charset="0"/>
                <a:cs typeface="Times New Roman" panose="02020603050405020304" pitchFamily="18" charset="0"/>
              </a:rPr>
            </a:br>
            <a:br>
              <a:rPr lang="es-MX" sz="3600" dirty="0">
                <a:latin typeface="Times New Roman" panose="02020603050405020304" pitchFamily="18" charset="0"/>
                <a:cs typeface="Times New Roman" panose="02020603050405020304" pitchFamily="18" charset="0"/>
              </a:rPr>
            </a:br>
            <a:br>
              <a:rPr lang="es-MX" sz="3600" dirty="0">
                <a:latin typeface="Times New Roman" panose="02020603050405020304" pitchFamily="18" charset="0"/>
                <a:cs typeface="Times New Roman" panose="02020603050405020304" pitchFamily="18" charset="0"/>
              </a:rPr>
            </a:br>
            <a:r>
              <a:rPr lang="es-MX" sz="2800" u="sng" dirty="0">
                <a:latin typeface="Times New Roman" panose="02020603050405020304" pitchFamily="18" charset="0"/>
                <a:cs typeface="Times New Roman" panose="02020603050405020304" pitchFamily="18" charset="0"/>
              </a:rPr>
              <a:t>2.1.Teoría de los estados del conocimiento según Auguste Comte</a:t>
            </a:r>
            <a:endParaRPr lang="es-MX" sz="3600" u="sng" dirty="0">
              <a:latin typeface="Times New Roman" panose="02020603050405020304" pitchFamily="18" charset="0"/>
              <a:cs typeface="Times New Roman" panose="02020603050405020304" pitchFamily="18" charset="0"/>
            </a:endParaRPr>
          </a:p>
        </p:txBody>
      </p:sp>
      <p:graphicFrame>
        <p:nvGraphicFramePr>
          <p:cNvPr id="4" name="Marcador de contenido 3">
            <a:extLst>
              <a:ext uri="{FF2B5EF4-FFF2-40B4-BE49-F238E27FC236}">
                <a16:creationId xmlns:a16="http://schemas.microsoft.com/office/drawing/2014/main" id="{47DDE1B4-A3D3-523F-19FA-8E658C7E8229}"/>
              </a:ext>
            </a:extLst>
          </p:cNvPr>
          <p:cNvGraphicFramePr>
            <a:graphicFrameLocks noGrp="1"/>
          </p:cNvGraphicFramePr>
          <p:nvPr>
            <p:ph idx="1"/>
            <p:extLst>
              <p:ext uri="{D42A27DB-BD31-4B8C-83A1-F6EECF244321}">
                <p14:modId xmlns:p14="http://schemas.microsoft.com/office/powerpoint/2010/main" val="3080733071"/>
              </p:ext>
            </p:extLst>
          </p:nvPr>
        </p:nvGraphicFramePr>
        <p:xfrm>
          <a:off x="838200" y="2714624"/>
          <a:ext cx="10515600" cy="4005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3783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292FD-B8A4-6F56-6774-DE5BA71F118C}"/>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4B98B5B7-EAA5-981C-180A-5794F9B9D91F}"/>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A46F8B79-1C19-49DD-19D6-698F3607907D}"/>
              </a:ext>
            </a:extLst>
          </p:cNvPr>
          <p:cNvSpPr>
            <a:spLocks noGrp="1"/>
          </p:cNvSpPr>
          <p:nvPr>
            <p:ph type="title"/>
          </p:nvPr>
        </p:nvSpPr>
        <p:spPr>
          <a:xfrm>
            <a:off x="302923" y="168031"/>
            <a:ext cx="11112537" cy="1322363"/>
          </a:xfrm>
        </p:spPr>
        <p:txBody>
          <a:bodyPr>
            <a:normAutofit fontScale="90000"/>
          </a:bodyPr>
          <a:lstStyle/>
          <a:p>
            <a:r>
              <a:rPr lang="es-MX" sz="4000" dirty="0">
                <a:latin typeface="Times New Roman" panose="02020603050405020304" pitchFamily="18" charset="0"/>
                <a:cs typeface="Times New Roman" panose="02020603050405020304" pitchFamily="18" charset="0"/>
              </a:rPr>
              <a:t>1. Las acciones afirmativas</a:t>
            </a:r>
            <a:br>
              <a:rPr lang="es-MX" sz="4000"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AAF03E30-31E8-E881-22BD-C9D1B2F5BC4A}"/>
              </a:ext>
            </a:extLst>
          </p:cNvPr>
          <p:cNvSpPr txBox="1"/>
          <p:nvPr/>
        </p:nvSpPr>
        <p:spPr>
          <a:xfrm>
            <a:off x="302923" y="1097692"/>
            <a:ext cx="11577712" cy="5262979"/>
          </a:xfrm>
          <a:prstGeom prst="rect">
            <a:avLst/>
          </a:prstGeom>
          <a:solidFill>
            <a:srgbClr val="FFC000"/>
          </a:solidFill>
        </p:spPr>
        <p:txBody>
          <a:bodyPr wrap="square" rtlCol="0">
            <a:spAutoFit/>
          </a:bodyPr>
          <a:lstStyle/>
          <a:p>
            <a:pPr algn="just"/>
            <a:r>
              <a:rPr lang="es-MX" sz="2400" b="1" u="sng" dirty="0">
                <a:latin typeface="Times New Roman" panose="02020603050405020304" pitchFamily="18" charset="0"/>
                <a:cs typeface="Times New Roman" panose="02020603050405020304" pitchFamily="18" charset="0"/>
              </a:rPr>
              <a:t>2.2. Definición de la filosofía positiva </a:t>
            </a:r>
          </a:p>
          <a:p>
            <a:pPr algn="just"/>
            <a:endParaRPr lang="es-MX" sz="2400" dirty="0">
              <a:latin typeface="Times New Roman" panose="02020603050405020304" pitchFamily="18" charset="0"/>
              <a:cs typeface="Times New Roman" panose="02020603050405020304" pitchFamily="18" charset="0"/>
            </a:endParaRPr>
          </a:p>
          <a:p>
            <a:pPr algn="just"/>
            <a:r>
              <a:rPr lang="es-MX" sz="2400" dirty="0">
                <a:latin typeface="Times New Roman" panose="02020603050405020304" pitchFamily="18" charset="0"/>
                <a:cs typeface="Times New Roman" panose="02020603050405020304" pitchFamily="18" charset="0"/>
              </a:rPr>
              <a:t>“Finalmente, en </a:t>
            </a:r>
            <a:r>
              <a:rPr lang="es-MX" sz="2400" b="1" dirty="0">
                <a:latin typeface="Times New Roman" panose="02020603050405020304" pitchFamily="18" charset="0"/>
                <a:cs typeface="Times New Roman" panose="02020603050405020304" pitchFamily="18" charset="0"/>
              </a:rPr>
              <a:t>el estado positivo</a:t>
            </a:r>
            <a:r>
              <a:rPr lang="es-MX" sz="2400" dirty="0">
                <a:latin typeface="Times New Roman" panose="02020603050405020304" pitchFamily="18" charset="0"/>
                <a:cs typeface="Times New Roman" panose="02020603050405020304" pitchFamily="18" charset="0"/>
              </a:rPr>
              <a:t>, el espíritu humano, reconociendo la imposibilidad de obtener nociones absolutas, </a:t>
            </a:r>
            <a:r>
              <a:rPr lang="es-MX" sz="2400" b="1" u="sng" dirty="0">
                <a:latin typeface="Times New Roman" panose="02020603050405020304" pitchFamily="18" charset="0"/>
                <a:cs typeface="Times New Roman" panose="02020603050405020304" pitchFamily="18" charset="0"/>
              </a:rPr>
              <a:t>renuncia a buscar el origen y el destino del universo</a:t>
            </a:r>
            <a:r>
              <a:rPr lang="es-MX" sz="2400" dirty="0">
                <a:latin typeface="Times New Roman" panose="02020603050405020304" pitchFamily="18" charset="0"/>
                <a:cs typeface="Times New Roman" panose="02020603050405020304" pitchFamily="18" charset="0"/>
              </a:rPr>
              <a:t>, así como a conocer las causas íntimas de los fenómenos, para dedicarse únicamente a descubrir, mediante el uso bien combinado del </a:t>
            </a:r>
            <a:r>
              <a:rPr lang="es-MX" sz="2400" u="sng" dirty="0">
                <a:latin typeface="Times New Roman" panose="02020603050405020304" pitchFamily="18" charset="0"/>
                <a:cs typeface="Times New Roman" panose="02020603050405020304" pitchFamily="18" charset="0"/>
              </a:rPr>
              <a:t>razonamiento y la </a:t>
            </a:r>
            <a:r>
              <a:rPr lang="es-MX" sz="2400" dirty="0">
                <a:latin typeface="Times New Roman" panose="02020603050405020304" pitchFamily="18" charset="0"/>
                <a:cs typeface="Times New Roman" panose="02020603050405020304" pitchFamily="18" charset="0"/>
              </a:rPr>
              <a:t>observación, sus leyes efectivas, es decir, sus </a:t>
            </a:r>
            <a:r>
              <a:rPr lang="es-MX" sz="2400" b="1" u="sng" dirty="0">
                <a:latin typeface="Times New Roman" panose="02020603050405020304" pitchFamily="18" charset="0"/>
                <a:cs typeface="Times New Roman" panose="02020603050405020304" pitchFamily="18" charset="0"/>
              </a:rPr>
              <a:t>relaciones invariables de sucesión y de similitud</a:t>
            </a:r>
            <a:r>
              <a:rPr lang="es-MX" sz="2400" dirty="0">
                <a:latin typeface="Times New Roman" panose="02020603050405020304" pitchFamily="18" charset="0"/>
                <a:cs typeface="Times New Roman" panose="02020603050405020304" pitchFamily="18" charset="0"/>
              </a:rPr>
              <a:t>. La explicación de los hechos, reducida entonces a sus </a:t>
            </a:r>
            <a:r>
              <a:rPr lang="es-MX" sz="2400" b="1" u="sng" dirty="0">
                <a:latin typeface="Times New Roman" panose="02020603050405020304" pitchFamily="18" charset="0"/>
                <a:cs typeface="Times New Roman" panose="02020603050405020304" pitchFamily="18" charset="0"/>
              </a:rPr>
              <a:t>términos reales</a:t>
            </a:r>
            <a:r>
              <a:rPr lang="es-MX" sz="2400" dirty="0">
                <a:latin typeface="Times New Roman" panose="02020603050405020304" pitchFamily="18" charset="0"/>
                <a:cs typeface="Times New Roman" panose="02020603050405020304" pitchFamily="18" charset="0"/>
              </a:rPr>
              <a:t>, no es ya más que la relación establecida entre los diversos fenómenos particulares y algunos hechos generales, cuyo número los progresos de la ciencia tienden cada vez más a disminuir.”</a:t>
            </a:r>
          </a:p>
          <a:p>
            <a:pPr algn="just"/>
            <a:endParaRPr lang="es-MX" sz="2400" dirty="0">
              <a:latin typeface="Times New Roman" panose="02020603050405020304" pitchFamily="18" charset="0"/>
              <a:cs typeface="Times New Roman" panose="02020603050405020304" pitchFamily="18" charset="0"/>
            </a:endParaRPr>
          </a:p>
          <a:p>
            <a:pPr algn="just"/>
            <a:r>
              <a:rPr lang="es-MX" sz="2400" dirty="0">
                <a:latin typeface="Times New Roman" panose="02020603050405020304" pitchFamily="18" charset="0"/>
                <a:cs typeface="Times New Roman" panose="02020603050405020304" pitchFamily="18" charset="0"/>
              </a:rPr>
              <a:t>Auguste Comte, </a:t>
            </a:r>
            <a:r>
              <a:rPr lang="es-MX" sz="2400" i="1" dirty="0">
                <a:latin typeface="Times New Roman" panose="02020603050405020304" pitchFamily="18" charset="0"/>
                <a:cs typeface="Times New Roman" panose="02020603050405020304" pitchFamily="18" charset="0"/>
              </a:rPr>
              <a:t>Philosophie des sciences</a:t>
            </a:r>
            <a:r>
              <a:rPr lang="es-MX" sz="2400" dirty="0">
                <a:latin typeface="Times New Roman" panose="02020603050405020304" pitchFamily="18" charset="0"/>
                <a:cs typeface="Times New Roman" panose="02020603050405020304" pitchFamily="18" charset="0"/>
              </a:rPr>
              <a:t>, Paris, Gallimard, 1996, p. 52.</a:t>
            </a:r>
          </a:p>
          <a:p>
            <a:pPr algn="just"/>
            <a:endParaRPr lang="es-MX" sz="24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3423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DD8BE-DB7D-E517-885A-B37730CF3DFB}"/>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84468F77-C98D-EB03-74E4-245304569DB0}"/>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4E209DBF-A834-4021-D28B-CFCEECC4ADCE}"/>
              </a:ext>
            </a:extLst>
          </p:cNvPr>
          <p:cNvSpPr>
            <a:spLocks noGrp="1"/>
          </p:cNvSpPr>
          <p:nvPr>
            <p:ph type="title"/>
          </p:nvPr>
        </p:nvSpPr>
        <p:spPr>
          <a:xfrm>
            <a:off x="0" y="564507"/>
            <a:ext cx="11112537" cy="1322363"/>
          </a:xfrm>
        </p:spPr>
        <p:txBody>
          <a:bodyPr>
            <a:normAutofit fontScale="90000"/>
          </a:bodyPr>
          <a:lstStyle/>
          <a:p>
            <a:r>
              <a:rPr lang="es-MX" sz="4000" dirty="0">
                <a:latin typeface="Times New Roman" panose="02020603050405020304" pitchFamily="18" charset="0"/>
                <a:cs typeface="Times New Roman" panose="02020603050405020304" pitchFamily="18" charset="0"/>
              </a:rPr>
              <a:t>2. La teoría positivista de Hans Kelsen</a:t>
            </a:r>
            <a:br>
              <a:rPr lang="es-MX" sz="4000"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88920C8C-328C-ACB3-6B3B-8D28645186AB}"/>
              </a:ext>
            </a:extLst>
          </p:cNvPr>
          <p:cNvSpPr txBox="1"/>
          <p:nvPr/>
        </p:nvSpPr>
        <p:spPr>
          <a:xfrm>
            <a:off x="148683" y="1225689"/>
            <a:ext cx="11751580" cy="4893647"/>
          </a:xfrm>
          <a:prstGeom prst="rect">
            <a:avLst/>
          </a:prstGeom>
          <a:solidFill>
            <a:srgbClr val="FFC000"/>
          </a:solidFill>
        </p:spPr>
        <p:txBody>
          <a:bodyPr wrap="square" rtlCol="0">
            <a:spAutoFit/>
          </a:bodyPr>
          <a:lstStyle/>
          <a:p>
            <a:pPr algn="just"/>
            <a:r>
              <a:rPr lang="es-MX" sz="2400" b="1" u="sng" dirty="0">
                <a:latin typeface="Times New Roman" panose="02020603050405020304" pitchFamily="18" charset="0"/>
                <a:cs typeface="Times New Roman" panose="02020603050405020304" pitchFamily="18" charset="0"/>
              </a:rPr>
              <a:t>2.1. Concepto de norma </a:t>
            </a:r>
          </a:p>
          <a:p>
            <a:pPr algn="just"/>
            <a:endParaRPr lang="es-MX" sz="2400" u="sng" dirty="0">
              <a:latin typeface="Times New Roman" panose="02020603050405020304" pitchFamily="18" charset="0"/>
              <a:cs typeface="Times New Roman" panose="02020603050405020304" pitchFamily="18" charset="0"/>
            </a:endParaRPr>
          </a:p>
          <a:p>
            <a:pPr algn="just"/>
            <a:r>
              <a:rPr lang="es-MX" sz="2400" dirty="0">
                <a:latin typeface="Times New Roman" panose="02020603050405020304" pitchFamily="18" charset="0"/>
                <a:cs typeface="Times New Roman" panose="02020603050405020304" pitchFamily="18" charset="0"/>
              </a:rPr>
              <a:t>“La norma es el sentido de un acto con el que se ordena o se permite y, especialmente, se faculta una conducta.”</a:t>
            </a:r>
          </a:p>
          <a:p>
            <a:pPr algn="just"/>
            <a:endParaRPr lang="es-MX" sz="2400" dirty="0">
              <a:latin typeface="Times New Roman" panose="02020603050405020304" pitchFamily="18" charset="0"/>
              <a:cs typeface="Times New Roman" panose="02020603050405020304" pitchFamily="18" charset="0"/>
            </a:endParaRPr>
          </a:p>
          <a:p>
            <a:pPr algn="just"/>
            <a:r>
              <a:rPr lang="es-MX" sz="2400" dirty="0">
                <a:latin typeface="Times New Roman" panose="02020603050405020304" pitchFamily="18" charset="0"/>
                <a:cs typeface="Times New Roman" panose="02020603050405020304" pitchFamily="18" charset="0"/>
              </a:rPr>
              <a:t>Kelsen, Hans, Teoría pura del derecho, traducido del original en alemán por Fernanda Aren, Natalia Dassieu y Silvina Rotemberg, Buenos Aires, Colihue, 2011, pp. 58-59</a:t>
            </a:r>
          </a:p>
          <a:p>
            <a:pPr algn="just"/>
            <a:endParaRPr lang="es-MX" sz="2400" dirty="0">
              <a:latin typeface="Times New Roman" panose="02020603050405020304" pitchFamily="18" charset="0"/>
              <a:cs typeface="Times New Roman" panose="02020603050405020304" pitchFamily="18" charset="0"/>
            </a:endParaRPr>
          </a:p>
          <a:p>
            <a:pPr algn="just"/>
            <a:r>
              <a:rPr lang="es-MX" sz="2400" b="1" u="sng" dirty="0">
                <a:latin typeface="Times New Roman" panose="02020603050405020304" pitchFamily="18" charset="0"/>
                <a:cs typeface="Times New Roman" panose="02020603050405020304" pitchFamily="18" charset="0"/>
              </a:rPr>
              <a:t>2.2. Concepto de validez </a:t>
            </a:r>
          </a:p>
          <a:p>
            <a:pPr algn="just"/>
            <a:endParaRPr lang="es-MX" sz="2400" b="1" u="sng" dirty="0">
              <a:latin typeface="Times New Roman" panose="02020603050405020304" pitchFamily="18" charset="0"/>
              <a:cs typeface="Times New Roman" panose="02020603050405020304" pitchFamily="18" charset="0"/>
            </a:endParaRPr>
          </a:p>
          <a:p>
            <a:pPr algn="just"/>
            <a:r>
              <a:rPr lang="es-MX" sz="2400" dirty="0">
                <a:latin typeface="Times New Roman" panose="02020603050405020304" pitchFamily="18" charset="0"/>
                <a:cs typeface="Times New Roman" panose="02020603050405020304" pitchFamily="18" charset="0"/>
              </a:rPr>
              <a:t>“Designamos con la palabra validez la existencia específica de una norma […] Podemos expresar la validez de una norma diciendo que algo debe, o no debe, ser, o ser hecho.” (</a:t>
            </a:r>
            <a:r>
              <a:rPr lang="es-MX" sz="2400" i="1" dirty="0">
                <a:latin typeface="Times New Roman" panose="02020603050405020304" pitchFamily="18" charset="0"/>
                <a:cs typeface="Times New Roman" panose="02020603050405020304" pitchFamily="18" charset="0"/>
              </a:rPr>
              <a:t>Ibid, </a:t>
            </a:r>
            <a:r>
              <a:rPr lang="es-MX" sz="2400" dirty="0">
                <a:latin typeface="Times New Roman" panose="02020603050405020304" pitchFamily="18" charset="0"/>
                <a:cs typeface="Times New Roman" panose="02020603050405020304" pitchFamily="18" charset="0"/>
              </a:rPr>
              <a:t>p. 64-65)</a:t>
            </a:r>
          </a:p>
        </p:txBody>
      </p:sp>
    </p:spTree>
    <p:extLst>
      <p:ext uri="{BB962C8B-B14F-4D97-AF65-F5344CB8AC3E}">
        <p14:creationId xmlns:p14="http://schemas.microsoft.com/office/powerpoint/2010/main" val="1961817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D1B148AE-6042-052B-A2CA-810CBA6BCC99}"/>
              </a:ext>
            </a:extLst>
          </p:cNvPr>
          <p:cNvSpPr>
            <a:spLocks noGrp="1"/>
          </p:cNvSpPr>
          <p:nvPr>
            <p:ph type="title"/>
          </p:nvPr>
        </p:nvSpPr>
        <p:spPr>
          <a:xfrm>
            <a:off x="445477" y="365125"/>
            <a:ext cx="10908323" cy="1325563"/>
          </a:xfrm>
        </p:spPr>
        <p:txBody>
          <a:bodyPr anchor="ctr">
            <a:normAutofit fontScale="90000"/>
          </a:bodyPr>
          <a:lstStyle/>
          <a:p>
            <a:pPr marL="457200" marR="0" lvl="1" indent="0"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s-MX" sz="3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1. Las acciones afirmativas</a:t>
            </a:r>
            <a:br>
              <a:rPr kumimoji="0" lang="es-MX" sz="28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br>
            <a:br>
              <a:rPr lang="es-MX" sz="2800" dirty="0"/>
            </a:br>
            <a:endParaRPr lang="es-MX" sz="2800" dirty="0"/>
          </a:p>
        </p:txBody>
      </p:sp>
      <p:sp>
        <p:nvSpPr>
          <p:cNvPr id="6" name="Marcador de contenido 2">
            <a:extLst>
              <a:ext uri="{FF2B5EF4-FFF2-40B4-BE49-F238E27FC236}">
                <a16:creationId xmlns:a16="http://schemas.microsoft.com/office/drawing/2014/main" id="{C0F0B103-A7B7-98EB-932C-AB4B57D970C8}"/>
              </a:ext>
            </a:extLst>
          </p:cNvPr>
          <p:cNvSpPr>
            <a:spLocks noGrp="1"/>
          </p:cNvSpPr>
          <p:nvPr>
            <p:ph idx="1"/>
          </p:nvPr>
        </p:nvSpPr>
        <p:spPr>
          <a:xfrm>
            <a:off x="641838" y="1849926"/>
            <a:ext cx="10908323" cy="4547040"/>
          </a:xfrm>
          <a:solidFill>
            <a:srgbClr val="FFC000"/>
          </a:solidFill>
        </p:spPr>
        <p:txBody>
          <a:bodyPr>
            <a:normAutofit/>
          </a:bodyPr>
          <a:lstStyle/>
          <a:p>
            <a:pPr marL="0" indent="0" algn="just">
              <a:buNone/>
            </a:pPr>
            <a:r>
              <a:rPr lang="es-MX" sz="3200" u="sng" dirty="0">
                <a:latin typeface="Times New Roman" panose="02020603050405020304" pitchFamily="18" charset="0"/>
                <a:cs typeface="Times New Roman" panose="02020603050405020304" pitchFamily="18" charset="0"/>
              </a:rPr>
              <a:t>2.2. Elementos de la teoría kelseniana</a:t>
            </a:r>
          </a:p>
          <a:p>
            <a:pPr marL="0" indent="0" algn="just">
              <a:buNone/>
            </a:pPr>
            <a:endParaRPr lang="es-MX" sz="3200" dirty="0">
              <a:latin typeface="Times New Roman" panose="02020603050405020304" pitchFamily="18" charset="0"/>
              <a:cs typeface="Times New Roman" panose="02020603050405020304" pitchFamily="18" charset="0"/>
            </a:endParaRPr>
          </a:p>
          <a:p>
            <a:pPr marL="571500" indent="-571500" algn="just">
              <a:buFont typeface="+mj-lt"/>
              <a:buAutoNum type="romanLcPeriod"/>
            </a:pPr>
            <a:r>
              <a:rPr lang="es-MX" dirty="0">
                <a:latin typeface="Times New Roman" panose="02020603050405020304" pitchFamily="18" charset="0"/>
                <a:cs typeface="Times New Roman" panose="02020603050405020304" pitchFamily="18" charset="0"/>
              </a:rPr>
              <a:t>Pureza del método;</a:t>
            </a:r>
          </a:p>
          <a:p>
            <a:pPr marL="571500" indent="-571500" algn="just">
              <a:buFont typeface="+mj-lt"/>
              <a:buAutoNum type="romanLcPeriod"/>
            </a:pPr>
            <a:r>
              <a:rPr lang="es-MX" dirty="0">
                <a:latin typeface="Times New Roman" panose="02020603050405020304" pitchFamily="18" charset="0"/>
                <a:cs typeface="Times New Roman" panose="02020603050405020304" pitchFamily="18" charset="0"/>
              </a:rPr>
              <a:t>Elemento externo e interno de la norma;</a:t>
            </a:r>
          </a:p>
          <a:p>
            <a:pPr marL="571500" indent="-571500" algn="just">
              <a:buFont typeface="+mj-lt"/>
              <a:buAutoNum type="romanLcPeriod"/>
            </a:pPr>
            <a:r>
              <a:rPr lang="es-MX" dirty="0">
                <a:latin typeface="Times New Roman" panose="02020603050405020304" pitchFamily="18" charset="0"/>
                <a:cs typeface="Times New Roman" panose="02020603050405020304" pitchFamily="18" charset="0"/>
              </a:rPr>
              <a:t>El acto de voluntad y el fenómeno normativo;</a:t>
            </a:r>
          </a:p>
          <a:p>
            <a:pPr marL="571500" indent="-571500" algn="just">
              <a:buFont typeface="+mj-lt"/>
              <a:buAutoNum type="romanLcPeriod"/>
            </a:pPr>
            <a:r>
              <a:rPr lang="es-MX" dirty="0">
                <a:latin typeface="Times New Roman" panose="02020603050405020304" pitchFamily="18" charset="0"/>
                <a:cs typeface="Times New Roman" panose="02020603050405020304" pitchFamily="18" charset="0"/>
              </a:rPr>
              <a:t>El sentido subjetivo y objetivo de los actos de voluntad;</a:t>
            </a:r>
          </a:p>
          <a:p>
            <a:pPr marL="571500" indent="-571500" algn="just">
              <a:buFont typeface="+mj-lt"/>
              <a:buAutoNum type="romanLcPeriod"/>
            </a:pPr>
            <a:r>
              <a:rPr lang="es-MX" dirty="0">
                <a:latin typeface="Times New Roman" panose="02020603050405020304" pitchFamily="18" charset="0"/>
                <a:cs typeface="Times New Roman" panose="02020603050405020304" pitchFamily="18" charset="0"/>
              </a:rPr>
              <a:t>Las funciones de las normas: a) significación;  b) interpretación.</a:t>
            </a:r>
          </a:p>
        </p:txBody>
      </p:sp>
    </p:spTree>
    <p:extLst>
      <p:ext uri="{BB962C8B-B14F-4D97-AF65-F5344CB8AC3E}">
        <p14:creationId xmlns:p14="http://schemas.microsoft.com/office/powerpoint/2010/main" val="4189865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E56FE-869C-CCB1-8E79-1B45A9E0D158}"/>
            </a:ext>
          </a:extLst>
        </p:cNvPr>
        <p:cNvGrpSpPr/>
        <p:nvPr/>
      </p:nvGrpSpPr>
      <p:grpSpPr>
        <a:xfrm>
          <a:off x="0" y="0"/>
          <a:ext cx="0" cy="0"/>
          <a:chOff x="0" y="0"/>
          <a:chExt cx="0" cy="0"/>
        </a:xfrm>
      </p:grpSpPr>
      <p:sp>
        <p:nvSpPr>
          <p:cNvPr id="6" name="Marcador de contenido 2">
            <a:extLst>
              <a:ext uri="{FF2B5EF4-FFF2-40B4-BE49-F238E27FC236}">
                <a16:creationId xmlns:a16="http://schemas.microsoft.com/office/drawing/2014/main" id="{FBE67BCA-E694-D5AC-B180-CEE09D6CA62F}"/>
              </a:ext>
            </a:extLst>
          </p:cNvPr>
          <p:cNvSpPr>
            <a:spLocks noGrp="1"/>
          </p:cNvSpPr>
          <p:nvPr>
            <p:ph idx="1"/>
          </p:nvPr>
        </p:nvSpPr>
        <p:spPr>
          <a:xfrm>
            <a:off x="347547" y="585789"/>
            <a:ext cx="11496906" cy="6004582"/>
          </a:xfrm>
          <a:solidFill>
            <a:srgbClr val="FFC000"/>
          </a:solidFill>
        </p:spPr>
        <p:txBody>
          <a:bodyPr>
            <a:normAutofit/>
          </a:bodyPr>
          <a:lstStyle/>
          <a:p>
            <a:pPr marL="0" indent="0" algn="just">
              <a:buNone/>
            </a:pPr>
            <a:r>
              <a:rPr lang="es-MX" u="sng" dirty="0">
                <a:latin typeface="Times New Roman" panose="02020603050405020304" pitchFamily="18" charset="0"/>
                <a:cs typeface="Times New Roman" panose="02020603050405020304" pitchFamily="18" charset="0"/>
              </a:rPr>
              <a:t>III.  Acto de voluntad y fenómeno normativo </a:t>
            </a:r>
            <a:endParaRPr lang="es-MX" dirty="0">
              <a:latin typeface="Times New Roman" panose="02020603050405020304" pitchFamily="18" charset="0"/>
              <a:cs typeface="Times New Roman" panose="02020603050405020304" pitchFamily="18" charset="0"/>
            </a:endParaRPr>
          </a:p>
        </p:txBody>
      </p:sp>
      <p:graphicFrame>
        <p:nvGraphicFramePr>
          <p:cNvPr id="5" name="Diagrama 4">
            <a:extLst>
              <a:ext uri="{FF2B5EF4-FFF2-40B4-BE49-F238E27FC236}">
                <a16:creationId xmlns:a16="http://schemas.microsoft.com/office/drawing/2014/main" id="{E910B706-CD18-E148-06B0-41C0E26D34D6}"/>
              </a:ext>
            </a:extLst>
          </p:cNvPr>
          <p:cNvGraphicFramePr/>
          <p:nvPr>
            <p:extLst>
              <p:ext uri="{D42A27DB-BD31-4B8C-83A1-F6EECF244321}">
                <p14:modId xmlns:p14="http://schemas.microsoft.com/office/powerpoint/2010/main" val="3154347827"/>
              </p:ext>
            </p:extLst>
          </p:nvPr>
        </p:nvGraphicFramePr>
        <p:xfrm>
          <a:off x="2346324" y="1171704"/>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50792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DE3F0-4EB8-3465-9BA0-933CB534D70A}"/>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EB43DF15-B2C0-DBE2-9305-27B782E82C69}"/>
              </a:ext>
            </a:extLst>
          </p:cNvPr>
          <p:cNvSpPr>
            <a:spLocks noGrp="1"/>
          </p:cNvSpPr>
          <p:nvPr>
            <p:ph type="title"/>
          </p:nvPr>
        </p:nvSpPr>
        <p:spPr>
          <a:xfrm>
            <a:off x="445477" y="365125"/>
            <a:ext cx="10908323" cy="1325563"/>
          </a:xfrm>
        </p:spPr>
        <p:txBody>
          <a:bodyPr anchor="ctr">
            <a:normAutofit fontScale="90000"/>
          </a:bodyPr>
          <a:lstStyle/>
          <a:p>
            <a:pPr marL="457200" marR="0" lvl="1" indent="0"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es-MX" sz="3600" b="1" kern="1200" dirty="0">
                <a:latin typeface="Times New Roman" panose="02020603050405020304" pitchFamily="18" charset="0"/>
                <a:ea typeface="+mn-ea"/>
                <a:cs typeface="Times New Roman" panose="02020603050405020304" pitchFamily="18" charset="0"/>
              </a:rPr>
              <a:t>3</a:t>
            </a:r>
            <a:r>
              <a:rPr kumimoji="0" lang="es-MX" sz="3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La relación entre moral y Derecho en el iuspositivismo</a:t>
            </a:r>
            <a:br>
              <a:rPr kumimoji="0" lang="es-MX" sz="28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br>
            <a:br>
              <a:rPr lang="es-MX" sz="2800" dirty="0"/>
            </a:br>
            <a:endParaRPr lang="es-MX" sz="2800" dirty="0"/>
          </a:p>
        </p:txBody>
      </p:sp>
      <p:sp>
        <p:nvSpPr>
          <p:cNvPr id="6" name="Marcador de contenido 2">
            <a:extLst>
              <a:ext uri="{FF2B5EF4-FFF2-40B4-BE49-F238E27FC236}">
                <a16:creationId xmlns:a16="http://schemas.microsoft.com/office/drawing/2014/main" id="{776F5055-0FE7-A81D-1CD9-4420ADE1867A}"/>
              </a:ext>
            </a:extLst>
          </p:cNvPr>
          <p:cNvSpPr>
            <a:spLocks noGrp="1"/>
          </p:cNvSpPr>
          <p:nvPr>
            <p:ph idx="1"/>
          </p:nvPr>
        </p:nvSpPr>
        <p:spPr>
          <a:xfrm>
            <a:off x="347547" y="1204331"/>
            <a:ext cx="11496906" cy="5386039"/>
          </a:xfrm>
          <a:solidFill>
            <a:srgbClr val="FFC000"/>
          </a:solidFill>
        </p:spPr>
        <p:txBody>
          <a:bodyPr>
            <a:normAutofit/>
          </a:bodyPr>
          <a:lstStyle/>
          <a:p>
            <a:pPr marL="0" indent="0" algn="just">
              <a:buNone/>
            </a:pPr>
            <a:endParaRPr lang="es-MX" sz="2400" dirty="0">
              <a:latin typeface="Times New Roman" panose="02020603050405020304" pitchFamily="18" charset="0"/>
              <a:cs typeface="Times New Roman" panose="02020603050405020304" pitchFamily="18" charset="0"/>
            </a:endParaRPr>
          </a:p>
          <a:p>
            <a:pPr marL="0" indent="0" algn="just">
              <a:buNone/>
            </a:pPr>
            <a:r>
              <a:rPr lang="es-MX" sz="2400" u="sng" dirty="0">
                <a:latin typeface="Times New Roman" panose="02020603050405020304" pitchFamily="18" charset="0"/>
                <a:cs typeface="Times New Roman" panose="02020603050405020304" pitchFamily="18" charset="0"/>
              </a:rPr>
              <a:t>3.1. Iuspositivismo y moral </a:t>
            </a:r>
          </a:p>
          <a:p>
            <a:pPr marL="0" indent="0" algn="just">
              <a:buNone/>
            </a:pPr>
            <a:endParaRPr lang="es-MX" sz="2400" dirty="0">
              <a:latin typeface="Times New Roman" panose="02020603050405020304" pitchFamily="18" charset="0"/>
              <a:cs typeface="Times New Roman" panose="02020603050405020304" pitchFamily="18" charset="0"/>
            </a:endParaRPr>
          </a:p>
          <a:p>
            <a:pPr marL="0" indent="0" algn="just">
              <a:buNone/>
            </a:pPr>
            <a:r>
              <a:rPr lang="es-MX" sz="2400" dirty="0">
                <a:latin typeface="Times New Roman" panose="02020603050405020304" pitchFamily="18" charset="0"/>
                <a:cs typeface="Times New Roman" panose="02020603050405020304" pitchFamily="18" charset="0"/>
              </a:rPr>
              <a:t>El iuspositivismo sostiene que el derecho es un sistema de normas válido independientemente de consideraciones morales. Es decir, una norma es jurídica si ha sido creada conforme a los procedimientos establecidos, no porque sea justa. Esta separación entre derecho y moral fue uno de los pilares de la teoría jurídica dominante en Europa antes de la Segunda Guerra Mundial.</a:t>
            </a:r>
          </a:p>
        </p:txBody>
      </p:sp>
    </p:spTree>
    <p:extLst>
      <p:ext uri="{BB962C8B-B14F-4D97-AF65-F5344CB8AC3E}">
        <p14:creationId xmlns:p14="http://schemas.microsoft.com/office/powerpoint/2010/main" val="1245916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43B0A-31EF-9A0C-F36C-DAB572C68AFB}"/>
            </a:ext>
          </a:extLst>
        </p:cNvPr>
        <p:cNvGrpSpPr/>
        <p:nvPr/>
      </p:nvGrpSpPr>
      <p:grpSpPr>
        <a:xfrm>
          <a:off x="0" y="0"/>
          <a:ext cx="0" cy="0"/>
          <a:chOff x="0" y="0"/>
          <a:chExt cx="0" cy="0"/>
        </a:xfrm>
      </p:grpSpPr>
      <p:sp>
        <p:nvSpPr>
          <p:cNvPr id="6" name="Marcador de contenido 2">
            <a:extLst>
              <a:ext uri="{FF2B5EF4-FFF2-40B4-BE49-F238E27FC236}">
                <a16:creationId xmlns:a16="http://schemas.microsoft.com/office/drawing/2014/main" id="{3CC7E5C4-8B68-E9A0-EA48-89552806C90D}"/>
              </a:ext>
            </a:extLst>
          </p:cNvPr>
          <p:cNvSpPr>
            <a:spLocks noGrp="1"/>
          </p:cNvSpPr>
          <p:nvPr>
            <p:ph idx="1"/>
          </p:nvPr>
        </p:nvSpPr>
        <p:spPr>
          <a:xfrm>
            <a:off x="347547" y="735980"/>
            <a:ext cx="11496906" cy="5386039"/>
          </a:xfrm>
          <a:solidFill>
            <a:srgbClr val="FFC000"/>
          </a:solidFill>
        </p:spPr>
        <p:txBody>
          <a:bodyPr>
            <a:normAutofit lnSpcReduction="10000"/>
          </a:bodyPr>
          <a:lstStyle/>
          <a:p>
            <a:pPr marL="0" indent="0" algn="just">
              <a:buNone/>
            </a:pPr>
            <a:r>
              <a:rPr lang="es-MX" sz="2400" b="1" u="sng" dirty="0">
                <a:latin typeface="Times New Roman" panose="02020603050405020304" pitchFamily="18" charset="0"/>
                <a:cs typeface="Times New Roman" panose="02020603050405020304" pitchFamily="18" charset="0"/>
              </a:rPr>
              <a:t>3.2. Fórmula Radbruch</a:t>
            </a:r>
          </a:p>
          <a:p>
            <a:pPr marL="0" indent="0" algn="just">
              <a:buNone/>
            </a:pPr>
            <a:endParaRPr lang="es-MX" sz="2400" u="sng" dirty="0">
              <a:latin typeface="Times New Roman" panose="02020603050405020304" pitchFamily="18" charset="0"/>
              <a:cs typeface="Times New Roman" panose="02020603050405020304" pitchFamily="18" charset="0"/>
            </a:endParaRPr>
          </a:p>
          <a:p>
            <a:pPr marL="0" indent="0" algn="just">
              <a:buNone/>
            </a:pPr>
            <a:r>
              <a:rPr lang="es-MX" sz="2400" dirty="0">
                <a:latin typeface="Times New Roman" panose="02020603050405020304" pitchFamily="18" charset="0"/>
                <a:cs typeface="Times New Roman" panose="02020603050405020304" pitchFamily="18" charset="0"/>
              </a:rPr>
              <a:t>El Derecho positivo debe cumplir con tres principios:</a:t>
            </a:r>
          </a:p>
          <a:p>
            <a:pPr marL="514350" indent="-514350" algn="just">
              <a:buFont typeface="+mj-lt"/>
              <a:buAutoNum type="arabicPeriod"/>
            </a:pPr>
            <a:r>
              <a:rPr lang="es-MX" sz="2400" dirty="0">
                <a:latin typeface="Times New Roman" panose="02020603050405020304" pitchFamily="18" charset="0"/>
                <a:cs typeface="Times New Roman" panose="02020603050405020304" pitchFamily="18" charset="0"/>
              </a:rPr>
              <a:t>Seguridad jurídica</a:t>
            </a:r>
          </a:p>
          <a:p>
            <a:pPr marL="514350" indent="-514350" algn="just">
              <a:buFont typeface="+mj-lt"/>
              <a:buAutoNum type="arabicPeriod"/>
            </a:pPr>
            <a:r>
              <a:rPr lang="es-MX" sz="2400" dirty="0">
                <a:latin typeface="Times New Roman" panose="02020603050405020304" pitchFamily="18" charset="0"/>
                <a:cs typeface="Times New Roman" panose="02020603050405020304" pitchFamily="18" charset="0"/>
              </a:rPr>
              <a:t>Justicia</a:t>
            </a:r>
          </a:p>
          <a:p>
            <a:pPr marL="514350" indent="-514350" algn="just">
              <a:buFont typeface="+mj-lt"/>
              <a:buAutoNum type="arabicPeriod"/>
            </a:pPr>
            <a:r>
              <a:rPr lang="es-MX" sz="2400" dirty="0">
                <a:latin typeface="Times New Roman" panose="02020603050405020304" pitchFamily="18" charset="0"/>
                <a:cs typeface="Times New Roman" panose="02020603050405020304" pitchFamily="18" charset="0"/>
              </a:rPr>
              <a:t>Bien común</a:t>
            </a:r>
          </a:p>
          <a:p>
            <a:pPr marL="514350" indent="-514350" algn="just">
              <a:buFont typeface="+mj-lt"/>
              <a:buAutoNum type="arabicPeriod"/>
            </a:pPr>
            <a:endParaRPr lang="es-MX" sz="2400" dirty="0">
              <a:latin typeface="Times New Roman" panose="02020603050405020304" pitchFamily="18" charset="0"/>
              <a:cs typeface="Times New Roman" panose="02020603050405020304" pitchFamily="18" charset="0"/>
            </a:endParaRPr>
          </a:p>
          <a:p>
            <a:pPr marL="0" indent="0" algn="just">
              <a:buNone/>
            </a:pPr>
            <a:r>
              <a:rPr lang="es-MX" sz="2400" dirty="0">
                <a:latin typeface="Times New Roman" panose="02020603050405020304" pitchFamily="18" charset="0"/>
                <a:cs typeface="Times New Roman" panose="02020603050405020304" pitchFamily="18" charset="0"/>
              </a:rPr>
              <a:t>Para que el Derecho sea considerado válido debe cumplir al menos con el principio de seguridad jurídica aunque no cumpla con los otros principios. En todo caso, ningún orden jurídico puede aceptar unormas </a:t>
            </a:r>
            <a:r>
              <a:rPr lang="es-MX" sz="2400" i="1" dirty="0">
                <a:latin typeface="Times New Roman" panose="02020603050405020304" pitchFamily="18" charset="0"/>
                <a:cs typeface="Times New Roman" panose="02020603050405020304" pitchFamily="18" charset="0"/>
              </a:rPr>
              <a:t>extremamente injustas. </a:t>
            </a:r>
          </a:p>
          <a:p>
            <a:pPr marL="0" indent="0" algn="just">
              <a:buNone/>
            </a:pPr>
            <a:endParaRPr lang="es-MX" sz="2400" dirty="0">
              <a:latin typeface="Times New Roman" panose="02020603050405020304" pitchFamily="18" charset="0"/>
              <a:cs typeface="Times New Roman" panose="02020603050405020304" pitchFamily="18" charset="0"/>
            </a:endParaRPr>
          </a:p>
          <a:p>
            <a:pPr marL="0" indent="0" algn="just">
              <a:buNone/>
            </a:pPr>
            <a:r>
              <a:rPr lang="es-MX" sz="2400" dirty="0">
                <a:latin typeface="Times New Roman" panose="02020603050405020304" pitchFamily="18" charset="0"/>
                <a:cs typeface="Times New Roman" panose="02020603050405020304" pitchFamily="18" charset="0"/>
              </a:rPr>
              <a:t>En síntesis la fórmula Radbruch puede servir de criterio de expulsión de normas, las consideradamente extremamente injustas. </a:t>
            </a:r>
          </a:p>
        </p:txBody>
      </p:sp>
    </p:spTree>
    <p:extLst>
      <p:ext uri="{BB962C8B-B14F-4D97-AF65-F5344CB8AC3E}">
        <p14:creationId xmlns:p14="http://schemas.microsoft.com/office/powerpoint/2010/main" val="4214645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6A2BC-D3A6-EC79-2A3A-1201B204F334}"/>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462EC4F5-9654-7A01-84B3-1F78E31360AA}"/>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5321EC84-67B0-02F5-6465-F89272ECB82A}"/>
              </a:ext>
            </a:extLst>
          </p:cNvPr>
          <p:cNvSpPr>
            <a:spLocks noGrp="1"/>
          </p:cNvSpPr>
          <p:nvPr>
            <p:ph type="title"/>
          </p:nvPr>
        </p:nvSpPr>
        <p:spPr>
          <a:xfrm>
            <a:off x="302923" y="829212"/>
            <a:ext cx="11112537"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3.2 Fórmula Radbruch</a:t>
            </a:r>
            <a:br>
              <a:rPr lang="es-MX" sz="4000"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E314A7BF-3F7D-D328-91F1-DB54C5EC0BAF}"/>
              </a:ext>
            </a:extLst>
          </p:cNvPr>
          <p:cNvSpPr txBox="1"/>
          <p:nvPr/>
        </p:nvSpPr>
        <p:spPr>
          <a:xfrm>
            <a:off x="302923" y="2008535"/>
            <a:ext cx="11112537" cy="3539430"/>
          </a:xfrm>
          <a:prstGeom prst="rect">
            <a:avLst/>
          </a:prstGeom>
          <a:solidFill>
            <a:srgbClr val="FFC000"/>
          </a:solidFill>
        </p:spPr>
        <p:txBody>
          <a:bodyPr wrap="square" rtlCol="0">
            <a:spAutoFit/>
          </a:bodyPr>
          <a:lstStyle/>
          <a:p>
            <a:pPr algn="just"/>
            <a:r>
              <a:rPr lang="es-MX" sz="2800" dirty="0">
                <a:latin typeface="Times New Roman" panose="02020603050405020304" pitchFamily="18" charset="0"/>
                <a:cs typeface="Times New Roman" panose="02020603050405020304" pitchFamily="18" charset="0"/>
              </a:rPr>
              <a:t>“Donde ni siquiera una vez se pretende alcanzar la justicia, donde la igualdad que constituye la médula de la justicia es negada claramente por el derecho positivo, allí la ley no solamente es derecho injusto sino que carece más bien de toda naturaleza jurídica.”</a:t>
            </a:r>
          </a:p>
          <a:p>
            <a:pPr algn="just"/>
            <a:endParaRPr lang="es-MX" sz="2800" dirty="0">
              <a:latin typeface="Times New Roman" panose="02020603050405020304" pitchFamily="18" charset="0"/>
              <a:cs typeface="Times New Roman" panose="02020603050405020304" pitchFamily="18" charset="0"/>
            </a:endParaRPr>
          </a:p>
          <a:p>
            <a:pPr algn="just"/>
            <a:r>
              <a:rPr lang="es-MX" sz="2800" dirty="0">
                <a:latin typeface="Times New Roman" panose="02020603050405020304" pitchFamily="18" charset="0"/>
                <a:cs typeface="Times New Roman" panose="02020603050405020304" pitchFamily="18" charset="0"/>
              </a:rPr>
              <a:t>Radbruch, Gustav, </a:t>
            </a:r>
            <a:r>
              <a:rPr lang="es-MX" sz="2800" i="1" dirty="0">
                <a:latin typeface="Times New Roman" panose="02020603050405020304" pitchFamily="18" charset="0"/>
                <a:cs typeface="Times New Roman" panose="02020603050405020304" pitchFamily="18" charset="0"/>
              </a:rPr>
              <a:t>Arbitrariedad legal y Derecho supralegal</a:t>
            </a:r>
            <a:r>
              <a:rPr lang="es-MX" sz="2800" dirty="0">
                <a:latin typeface="Times New Roman" panose="02020603050405020304" pitchFamily="18" charset="0"/>
                <a:cs typeface="Times New Roman" panose="02020603050405020304" pitchFamily="18" charset="0"/>
              </a:rPr>
              <a:t>, trad. por María Isabel Azareto de Vásquez, Argentina, Abeledo Perrot, 1962, pp. 37-38.</a:t>
            </a:r>
          </a:p>
        </p:txBody>
      </p:sp>
    </p:spTree>
    <p:extLst>
      <p:ext uri="{BB962C8B-B14F-4D97-AF65-F5344CB8AC3E}">
        <p14:creationId xmlns:p14="http://schemas.microsoft.com/office/powerpoint/2010/main" val="2583940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B916B-B7B8-AF7B-DAE4-0DDD69A7579E}"/>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3FC9EF8A-E2D2-2973-FAE3-1380379346AE}"/>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E89C6B05-1CE7-C42F-A946-030170C60C7F}"/>
              </a:ext>
            </a:extLst>
          </p:cNvPr>
          <p:cNvSpPr>
            <a:spLocks noGrp="1"/>
          </p:cNvSpPr>
          <p:nvPr>
            <p:ph type="title"/>
          </p:nvPr>
        </p:nvSpPr>
        <p:spPr>
          <a:xfrm>
            <a:off x="148683" y="558018"/>
            <a:ext cx="11112537"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4. El garantismo de Luigi Ferrajoli </a:t>
            </a:r>
            <a:br>
              <a:rPr lang="es-MX" sz="4000"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6752CDF2-231F-B2EA-B941-3646C9BFB00C}"/>
              </a:ext>
            </a:extLst>
          </p:cNvPr>
          <p:cNvSpPr txBox="1"/>
          <p:nvPr/>
        </p:nvSpPr>
        <p:spPr>
          <a:xfrm>
            <a:off x="148683" y="1225689"/>
            <a:ext cx="11112537" cy="4401205"/>
          </a:xfrm>
          <a:prstGeom prst="rect">
            <a:avLst/>
          </a:prstGeom>
          <a:solidFill>
            <a:srgbClr val="FFC000"/>
          </a:solidFill>
        </p:spPr>
        <p:txBody>
          <a:bodyPr wrap="square" rtlCol="0">
            <a:spAutoFit/>
          </a:bodyPr>
          <a:lstStyle/>
          <a:p>
            <a:pPr algn="just"/>
            <a:endParaRPr lang="es-MX" sz="2000" dirty="0">
              <a:latin typeface="Times New Roman" panose="02020603050405020304" pitchFamily="18" charset="0"/>
              <a:cs typeface="Times New Roman" panose="02020603050405020304" pitchFamily="18" charset="0"/>
            </a:endParaRPr>
          </a:p>
          <a:p>
            <a:pPr marL="457200" indent="-457200" algn="just">
              <a:buAutoNum type="arabicPeriod"/>
            </a:pPr>
            <a:r>
              <a:rPr lang="es-MX" sz="2000" dirty="0">
                <a:latin typeface="Times New Roman" panose="02020603050405020304" pitchFamily="18" charset="0"/>
                <a:cs typeface="Times New Roman" panose="02020603050405020304" pitchFamily="18" charset="0"/>
              </a:rPr>
              <a:t>En 1989 Luigi Ferrajoli publica </a:t>
            </a:r>
            <a:r>
              <a:rPr lang="es-MX" sz="2000" i="1" dirty="0">
                <a:latin typeface="Times New Roman" panose="02020603050405020304" pitchFamily="18" charset="0"/>
                <a:cs typeface="Times New Roman" panose="02020603050405020304" pitchFamily="18" charset="0"/>
              </a:rPr>
              <a:t>Derecho y razón. Teoría del garantismo penal.</a:t>
            </a:r>
          </a:p>
          <a:p>
            <a:pPr marL="457200" indent="-457200" algn="just">
              <a:buAutoNum type="arabicPeriod"/>
            </a:pPr>
            <a:r>
              <a:rPr lang="es-MX" sz="2000" dirty="0">
                <a:latin typeface="Times New Roman" panose="02020603050405020304" pitchFamily="18" charset="0"/>
                <a:cs typeface="Times New Roman" panose="02020603050405020304" pitchFamily="18" charset="0"/>
              </a:rPr>
              <a:t>Se inspira en autores como Montesquieu y Beccaria</a:t>
            </a:r>
          </a:p>
          <a:p>
            <a:pPr marL="457200" indent="-457200" algn="just">
              <a:buAutoNum type="arabicPeriod"/>
            </a:pPr>
            <a:r>
              <a:rPr lang="es-MX" sz="2000" dirty="0">
                <a:latin typeface="Times New Roman" panose="02020603050405020304" pitchFamily="18" charset="0"/>
                <a:cs typeface="Times New Roman" panose="02020603050405020304" pitchFamily="18" charset="0"/>
              </a:rPr>
              <a:t>El modelo garantista busca proteger al máximo la libertad personal </a:t>
            </a:r>
          </a:p>
          <a:p>
            <a:pPr marL="457200" indent="-457200" algn="just">
              <a:buAutoNum type="arabicPeriod"/>
            </a:pPr>
            <a:r>
              <a:rPr lang="es-MX" sz="2000" dirty="0">
                <a:latin typeface="Times New Roman" panose="02020603050405020304" pitchFamily="18" charset="0"/>
                <a:cs typeface="Times New Roman" panose="02020603050405020304" pitchFamily="18" charset="0"/>
              </a:rPr>
              <a:t>La imposición de una pena está condicionada al cumplimiento de ciertos requisitos: a)Comisión de un delito; b) la culpabilidad del imputado; c) comprobación en juicio del delito;b) la prueba de que se cometió el delito</a:t>
            </a:r>
          </a:p>
          <a:p>
            <a:pPr marL="457200" indent="-457200" algn="just">
              <a:buAutoNum type="arabicPeriod"/>
            </a:pPr>
            <a:r>
              <a:rPr lang="es-MX" sz="2000" i="1" dirty="0">
                <a:latin typeface="Times New Roman" panose="02020603050405020304" pitchFamily="18" charset="0"/>
                <a:cs typeface="Times New Roman" panose="02020603050405020304" pitchFamily="18" charset="0"/>
              </a:rPr>
              <a:t>  </a:t>
            </a:r>
            <a:r>
              <a:rPr lang="es-MX" sz="2000" dirty="0">
                <a:latin typeface="Times New Roman" panose="02020603050405020304" pitchFamily="18" charset="0"/>
                <a:cs typeface="Times New Roman" panose="02020603050405020304" pitchFamily="18" charset="0"/>
              </a:rPr>
              <a:t>Aplicación del principio: </a:t>
            </a:r>
            <a:r>
              <a:rPr lang="es-MX" sz="2000" i="1" dirty="0">
                <a:latin typeface="Times New Roman" panose="02020603050405020304" pitchFamily="18" charset="0"/>
                <a:cs typeface="Times New Roman" panose="02020603050405020304" pitchFamily="18" charset="0"/>
              </a:rPr>
              <a:t>Nullum crimen, nulla poena sine praevia lege </a:t>
            </a:r>
            <a:r>
              <a:rPr lang="es-MX" sz="2000" dirty="0">
                <a:latin typeface="Times New Roman" panose="02020603050405020304" pitchFamily="18" charset="0"/>
                <a:cs typeface="Times New Roman" panose="02020603050405020304" pitchFamily="18" charset="0"/>
              </a:rPr>
              <a:t>(No hay delito, ni pena, sin ley previa)</a:t>
            </a:r>
          </a:p>
          <a:p>
            <a:pPr marL="457200" indent="-457200" algn="just">
              <a:buAutoNum type="arabicPeriod"/>
            </a:pPr>
            <a:r>
              <a:rPr lang="es-MX" sz="2000" dirty="0">
                <a:latin typeface="Times New Roman" panose="02020603050405020304" pitchFamily="18" charset="0"/>
                <a:cs typeface="Times New Roman" panose="02020603050405020304" pitchFamily="18" charset="0"/>
              </a:rPr>
              <a:t>Los delitos solo deben prohibir: 1) hechos lesivos de derechos de otros; 2) hechos materiales exteriores no intencionales inmateriales.</a:t>
            </a:r>
          </a:p>
          <a:p>
            <a:pPr marL="457200" indent="-457200" algn="just">
              <a:buAutoNum type="arabicPeriod"/>
            </a:pPr>
            <a:r>
              <a:rPr lang="es-MX" sz="2000" dirty="0">
                <a:latin typeface="Times New Roman" panose="02020603050405020304" pitchFamily="18" charset="0"/>
                <a:cs typeface="Times New Roman" panose="02020603050405020304" pitchFamily="18" charset="0"/>
              </a:rPr>
              <a:t>Es un modelo de interpretación de la constitución y legislación vigentes</a:t>
            </a:r>
          </a:p>
          <a:p>
            <a:pPr marL="457200" indent="-457200" algn="just">
              <a:buAutoNum type="arabicPeriod"/>
            </a:pPr>
            <a:endParaRPr lang="es-MX" sz="2000" dirty="0">
              <a:latin typeface="Times New Roman" panose="02020603050405020304" pitchFamily="18" charset="0"/>
              <a:cs typeface="Times New Roman" panose="02020603050405020304" pitchFamily="18" charset="0"/>
            </a:endParaRPr>
          </a:p>
          <a:p>
            <a:pPr marL="457200" indent="-457200" algn="just">
              <a:buAutoNum type="arabicPeriod"/>
            </a:pPr>
            <a:endParaRPr lang="es-MX"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6922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C16CD-D4B9-93B9-9B96-FD9C6DA99E3D}"/>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F51B9BE5-6024-6388-6580-B21FEA53B2F6}"/>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66E62D54-CB1B-6906-66D4-067272A2D5B1}"/>
              </a:ext>
            </a:extLst>
          </p:cNvPr>
          <p:cNvSpPr txBox="1"/>
          <p:nvPr/>
        </p:nvSpPr>
        <p:spPr>
          <a:xfrm>
            <a:off x="696000" y="1225687"/>
            <a:ext cx="10800000" cy="4401205"/>
          </a:xfrm>
          <a:prstGeom prst="rect">
            <a:avLst/>
          </a:prstGeom>
          <a:solidFill>
            <a:srgbClr val="FFC000"/>
          </a:solidFill>
        </p:spPr>
        <p:txBody>
          <a:bodyPr wrap="square" rtlCol="0">
            <a:spAutoFit/>
          </a:bodyPr>
          <a:lstStyle/>
          <a:p>
            <a:pPr algn="just"/>
            <a:r>
              <a:rPr lang="es-MX" sz="2000" u="sng" dirty="0">
                <a:latin typeface="Times New Roman" panose="02020603050405020304" pitchFamily="18" charset="0"/>
                <a:cs typeface="Times New Roman" panose="02020603050405020304" pitchFamily="18" charset="0"/>
              </a:rPr>
              <a:t>1.1. Definición</a:t>
            </a:r>
          </a:p>
          <a:p>
            <a:pPr algn="just"/>
            <a:endParaRPr lang="es-MX" sz="2000" u="sng" dirty="0">
              <a:latin typeface="Times New Roman" panose="02020603050405020304" pitchFamily="18" charset="0"/>
              <a:cs typeface="Times New Roman" panose="02020603050405020304" pitchFamily="18" charset="0"/>
            </a:endParaRPr>
          </a:p>
          <a:p>
            <a:pPr algn="just"/>
            <a:r>
              <a:rPr lang="es-MX" sz="2000" dirty="0">
                <a:latin typeface="Times New Roman" panose="02020603050405020304" pitchFamily="18" charset="0"/>
                <a:cs typeface="Times New Roman" panose="02020603050405020304" pitchFamily="18" charset="0"/>
              </a:rPr>
              <a:t>“</a:t>
            </a:r>
            <a:r>
              <a:rPr lang="es-MX" sz="2000" b="1" dirty="0">
                <a:latin typeface="Times New Roman" panose="02020603050405020304" pitchFamily="18" charset="0"/>
                <a:cs typeface="Times New Roman" panose="02020603050405020304" pitchFamily="18" charset="0"/>
              </a:rPr>
              <a:t>LEY NATURAL</a:t>
            </a:r>
            <a:r>
              <a:rPr lang="es-MX" sz="2000" dirty="0">
                <a:latin typeface="Times New Roman" panose="02020603050405020304" pitchFamily="18" charset="0"/>
                <a:cs typeface="Times New Roman" panose="02020603050405020304" pitchFamily="18" charset="0"/>
              </a:rPr>
              <a:t>, s. f. (Derecho natural).</a:t>
            </a:r>
          </a:p>
          <a:p>
            <a:pPr algn="just"/>
            <a:endParaRPr lang="es-MX" sz="2000" dirty="0">
              <a:latin typeface="Times New Roman" panose="02020603050405020304" pitchFamily="18" charset="0"/>
              <a:cs typeface="Times New Roman" panose="02020603050405020304" pitchFamily="18" charset="0"/>
            </a:endParaRPr>
          </a:p>
          <a:p>
            <a:pPr algn="just"/>
            <a:r>
              <a:rPr lang="es-MX" sz="2000" dirty="0">
                <a:latin typeface="Times New Roman" panose="02020603050405020304" pitchFamily="18" charset="0"/>
                <a:cs typeface="Times New Roman" panose="02020603050405020304" pitchFamily="18" charset="0"/>
              </a:rPr>
              <a:t>Se define la ley natural como una </a:t>
            </a:r>
            <a:r>
              <a:rPr lang="es-MX" sz="2000" u="sng" dirty="0">
                <a:latin typeface="Times New Roman" panose="02020603050405020304" pitchFamily="18" charset="0"/>
                <a:cs typeface="Times New Roman" panose="02020603050405020304" pitchFamily="18" charset="0"/>
              </a:rPr>
              <a:t>ley que Dios impone a todos los hombres </a:t>
            </a:r>
            <a:r>
              <a:rPr lang="es-MX" sz="2000" dirty="0">
                <a:latin typeface="Times New Roman" panose="02020603050405020304" pitchFamily="18" charset="0"/>
                <a:cs typeface="Times New Roman" panose="02020603050405020304" pitchFamily="18" charset="0"/>
              </a:rPr>
              <a:t>y que estos pueden descubrir mediante las </a:t>
            </a:r>
            <a:r>
              <a:rPr lang="es-MX" sz="2000" u="sng" dirty="0">
                <a:latin typeface="Times New Roman" panose="02020603050405020304" pitchFamily="18" charset="0"/>
                <a:cs typeface="Times New Roman" panose="02020603050405020304" pitchFamily="18" charset="0"/>
              </a:rPr>
              <a:t>luces de su razón</a:t>
            </a:r>
            <a:r>
              <a:rPr lang="es-MX" sz="2000" dirty="0">
                <a:latin typeface="Times New Roman" panose="02020603050405020304" pitchFamily="18" charset="0"/>
                <a:cs typeface="Times New Roman" panose="02020603050405020304" pitchFamily="18" charset="0"/>
              </a:rPr>
              <a:t>, considerando atentamente su naturaleza y su condición.</a:t>
            </a:r>
          </a:p>
          <a:p>
            <a:pPr algn="just"/>
            <a:endParaRPr lang="es-MX" sz="2000" dirty="0">
              <a:latin typeface="Times New Roman" panose="02020603050405020304" pitchFamily="18" charset="0"/>
              <a:cs typeface="Times New Roman" panose="02020603050405020304" pitchFamily="18" charset="0"/>
            </a:endParaRPr>
          </a:p>
          <a:p>
            <a:pPr algn="just"/>
            <a:r>
              <a:rPr lang="es-MX" sz="2000" dirty="0">
                <a:latin typeface="Times New Roman" panose="02020603050405020304" pitchFamily="18" charset="0"/>
                <a:cs typeface="Times New Roman" panose="02020603050405020304" pitchFamily="18" charset="0"/>
              </a:rPr>
              <a:t>El </a:t>
            </a:r>
            <a:r>
              <a:rPr lang="es-MX" sz="2000" u="sng" dirty="0">
                <a:latin typeface="Times New Roman" panose="02020603050405020304" pitchFamily="18" charset="0"/>
                <a:cs typeface="Times New Roman" panose="02020603050405020304" pitchFamily="18" charset="0"/>
              </a:rPr>
              <a:t>derecho natural es el sistema de estas mismas leyes</a:t>
            </a:r>
            <a:r>
              <a:rPr lang="es-MX" sz="2000" dirty="0">
                <a:latin typeface="Times New Roman" panose="02020603050405020304" pitchFamily="18" charset="0"/>
                <a:cs typeface="Times New Roman" panose="02020603050405020304" pitchFamily="18" charset="0"/>
              </a:rPr>
              <a:t>, y la jurisprudencia natural es el arte de desarrollar las leyes de la naturaleza y de aplicarlas a las acciones humanas.”</a:t>
            </a:r>
          </a:p>
          <a:p>
            <a:pPr algn="just"/>
            <a:endParaRPr lang="es-MX" sz="2000" dirty="0">
              <a:latin typeface="Times New Roman" panose="02020603050405020304" pitchFamily="18" charset="0"/>
              <a:cs typeface="Times New Roman" panose="02020603050405020304" pitchFamily="18" charset="0"/>
            </a:endParaRPr>
          </a:p>
          <a:p>
            <a:pPr algn="just"/>
            <a:r>
              <a:rPr lang="es-MX" sz="2000" dirty="0">
                <a:latin typeface="Times New Roman" panose="02020603050405020304" pitchFamily="18" charset="0"/>
                <a:cs typeface="Times New Roman" panose="02020603050405020304" pitchFamily="18" charset="0"/>
              </a:rPr>
              <a:t>NATURAL, LEY </a:t>
            </a:r>
            <a:r>
              <a:rPr lang="es-MX" sz="2000" i="1" dirty="0">
                <a:latin typeface="Times New Roman" panose="02020603050405020304" pitchFamily="18" charset="0"/>
                <a:cs typeface="Times New Roman" panose="02020603050405020304" pitchFamily="18" charset="0"/>
              </a:rPr>
              <a:t>Encyclopédie</a:t>
            </a:r>
            <a:r>
              <a:rPr lang="es-MX" sz="2000" dirty="0">
                <a:latin typeface="Times New Roman" panose="02020603050405020304" pitchFamily="18" charset="0"/>
                <a:cs typeface="Times New Roman" panose="02020603050405020304" pitchFamily="18" charset="0"/>
              </a:rPr>
              <a:t>, 1765, t. XI, p. 46a-47a. https://enccre.academie-sciences.fr/encyclopedie/article/v11-200-3/.</a:t>
            </a:r>
          </a:p>
          <a:p>
            <a:pPr algn="just"/>
            <a:endParaRPr lang="es-MX" sz="2000" dirty="0">
              <a:latin typeface="Times New Roman" panose="02020603050405020304" pitchFamily="18" charset="0"/>
              <a:cs typeface="Times New Roman" panose="02020603050405020304" pitchFamily="18" charset="0"/>
            </a:endParaRPr>
          </a:p>
          <a:p>
            <a:pPr algn="just"/>
            <a:endParaRPr lang="es-MX" sz="2000" dirty="0">
              <a:latin typeface="Times New Roman" panose="02020603050405020304" pitchFamily="18" charset="0"/>
              <a:cs typeface="Times New Roman" panose="02020603050405020304" pitchFamily="18" charset="0"/>
            </a:endParaRPr>
          </a:p>
        </p:txBody>
      </p:sp>
      <p:sp>
        <p:nvSpPr>
          <p:cNvPr id="4" name="CuadroTexto 3">
            <a:extLst>
              <a:ext uri="{FF2B5EF4-FFF2-40B4-BE49-F238E27FC236}">
                <a16:creationId xmlns:a16="http://schemas.microsoft.com/office/drawing/2014/main" id="{D20AB053-1CBC-6E2F-CF2E-A9D048CBB330}"/>
              </a:ext>
            </a:extLst>
          </p:cNvPr>
          <p:cNvSpPr txBox="1"/>
          <p:nvPr/>
        </p:nvSpPr>
        <p:spPr>
          <a:xfrm>
            <a:off x="546538" y="345281"/>
            <a:ext cx="10697214" cy="584775"/>
          </a:xfrm>
          <a:prstGeom prst="rect">
            <a:avLst/>
          </a:prstGeom>
          <a:noFill/>
        </p:spPr>
        <p:txBody>
          <a:bodyPr wrap="square" rtlCol="0">
            <a:spAutoFit/>
          </a:bodyPr>
          <a:lstStyle/>
          <a:p>
            <a:r>
              <a:rPr lang="es-MX" sz="3200" dirty="0">
                <a:latin typeface="Times New Roman" panose="02020603050405020304" pitchFamily="18" charset="0"/>
                <a:cs typeface="Times New Roman" panose="02020603050405020304" pitchFamily="18" charset="0"/>
              </a:rPr>
              <a:t>1.Elementos para entender el iusnaturalismo</a:t>
            </a:r>
          </a:p>
        </p:txBody>
      </p:sp>
    </p:spTree>
    <p:extLst>
      <p:ext uri="{BB962C8B-B14F-4D97-AF65-F5344CB8AC3E}">
        <p14:creationId xmlns:p14="http://schemas.microsoft.com/office/powerpoint/2010/main" val="5188055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75C64-4800-CB21-DBE3-4F3E245B74DE}"/>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780F4B18-9B41-ADEB-2CAE-DB28570E4219}"/>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9521947D-BE00-3981-6A07-5B56179D17C0}"/>
              </a:ext>
            </a:extLst>
          </p:cNvPr>
          <p:cNvSpPr>
            <a:spLocks noGrp="1"/>
          </p:cNvSpPr>
          <p:nvPr>
            <p:ph type="title"/>
          </p:nvPr>
        </p:nvSpPr>
        <p:spPr>
          <a:xfrm>
            <a:off x="0" y="564507"/>
            <a:ext cx="11112537" cy="1322363"/>
          </a:xfrm>
        </p:spPr>
        <p:txBody>
          <a:bodyPr>
            <a:normAutofit fontScale="90000"/>
          </a:bodyPr>
          <a:lstStyle/>
          <a:p>
            <a:r>
              <a:rPr lang="es-MX" sz="4000" dirty="0">
                <a:latin typeface="Times New Roman" panose="02020603050405020304" pitchFamily="18" charset="0"/>
                <a:cs typeface="Times New Roman" panose="02020603050405020304" pitchFamily="18" charset="0"/>
              </a:rPr>
              <a:t>4.1. Principios que rigen la imposición de las penas </a:t>
            </a:r>
            <a:br>
              <a:rPr lang="es-MX" sz="4000"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graphicFrame>
        <p:nvGraphicFramePr>
          <p:cNvPr id="2" name="Diagrama 1">
            <a:extLst>
              <a:ext uri="{FF2B5EF4-FFF2-40B4-BE49-F238E27FC236}">
                <a16:creationId xmlns:a16="http://schemas.microsoft.com/office/drawing/2014/main" id="{15F8DBCE-1FCC-F5D0-6888-B553C144E18D}"/>
              </a:ext>
            </a:extLst>
          </p:cNvPr>
          <p:cNvGraphicFramePr/>
          <p:nvPr>
            <p:extLst>
              <p:ext uri="{D42A27DB-BD31-4B8C-83A1-F6EECF244321}">
                <p14:modId xmlns:p14="http://schemas.microsoft.com/office/powerpoint/2010/main" val="1607786227"/>
              </p:ext>
            </p:extLst>
          </p:nvPr>
        </p:nvGraphicFramePr>
        <p:xfrm>
          <a:off x="2032000" y="140275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7946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FE88A-AC23-43D2-6A39-06709AE72ABE}"/>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4F3825CC-8970-0F96-E3E6-EC293AAABD2A}"/>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25F4E604-579B-67F7-3E58-682757F63AFE}"/>
              </a:ext>
            </a:extLst>
          </p:cNvPr>
          <p:cNvSpPr>
            <a:spLocks noGrp="1"/>
          </p:cNvSpPr>
          <p:nvPr>
            <p:ph type="title"/>
          </p:nvPr>
        </p:nvSpPr>
        <p:spPr>
          <a:xfrm>
            <a:off x="271463" y="116970"/>
            <a:ext cx="11112537" cy="1322363"/>
          </a:xfrm>
        </p:spPr>
        <p:txBody>
          <a:bodyPr>
            <a:normAutofit/>
          </a:bodyPr>
          <a:lstStyle/>
          <a:p>
            <a:r>
              <a:rPr lang="es-MX" sz="3200" b="1" dirty="0">
                <a:latin typeface="Times New Roman" panose="02020603050405020304" pitchFamily="18" charset="0"/>
                <a:cs typeface="Times New Roman" panose="02020603050405020304" pitchFamily="18" charset="0"/>
              </a:rPr>
              <a:t>4.1.1. Modelo teórico de análisis normativo de Luigi Ferrajoli</a:t>
            </a:r>
          </a:p>
        </p:txBody>
      </p:sp>
      <p:graphicFrame>
        <p:nvGraphicFramePr>
          <p:cNvPr id="2" name="Diagrama 1">
            <a:extLst>
              <a:ext uri="{FF2B5EF4-FFF2-40B4-BE49-F238E27FC236}">
                <a16:creationId xmlns:a16="http://schemas.microsoft.com/office/drawing/2014/main" id="{C808A713-9B17-C7AD-14E6-A48B373474A8}"/>
              </a:ext>
            </a:extLst>
          </p:cNvPr>
          <p:cNvGraphicFramePr/>
          <p:nvPr>
            <p:extLst>
              <p:ext uri="{D42A27DB-BD31-4B8C-83A1-F6EECF244321}">
                <p14:modId xmlns:p14="http://schemas.microsoft.com/office/powerpoint/2010/main" val="4270422036"/>
              </p:ext>
            </p:extLst>
          </p:nvPr>
        </p:nvGraphicFramePr>
        <p:xfrm>
          <a:off x="504765" y="1178983"/>
          <a:ext cx="962027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458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1D3E1-0191-F545-1C64-7C614FB84076}"/>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7840DFB1-3F8B-673F-A812-4374FE88D210}"/>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94A1DA37-E6C4-3C5B-28BD-EA1AAF1246EE}"/>
              </a:ext>
            </a:extLst>
          </p:cNvPr>
          <p:cNvSpPr>
            <a:spLocks noGrp="1"/>
          </p:cNvSpPr>
          <p:nvPr>
            <p:ph type="title"/>
          </p:nvPr>
        </p:nvSpPr>
        <p:spPr>
          <a:xfrm>
            <a:off x="362996" y="558018"/>
            <a:ext cx="11112537" cy="1322363"/>
          </a:xfrm>
        </p:spPr>
        <p:txBody>
          <a:bodyPr>
            <a:normAutofit fontScale="90000"/>
          </a:bodyPr>
          <a:lstStyle/>
          <a:p>
            <a:r>
              <a:rPr lang="es-MX" sz="4000" dirty="0">
                <a:latin typeface="Times New Roman" panose="02020603050405020304" pitchFamily="18" charset="0"/>
                <a:cs typeface="Times New Roman" panose="02020603050405020304" pitchFamily="18" charset="0"/>
              </a:rPr>
              <a:t>4.2. Características generales del garantismo de Luigi Ferrajoli</a:t>
            </a:r>
            <a:br>
              <a:rPr lang="es-MX" sz="4000"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56CF79F9-5A28-97D9-AF2D-500BA9BE86ED}"/>
              </a:ext>
            </a:extLst>
          </p:cNvPr>
          <p:cNvSpPr txBox="1"/>
          <p:nvPr/>
        </p:nvSpPr>
        <p:spPr>
          <a:xfrm>
            <a:off x="362996" y="1880381"/>
            <a:ext cx="11112537" cy="4401205"/>
          </a:xfrm>
          <a:prstGeom prst="rect">
            <a:avLst/>
          </a:prstGeom>
          <a:solidFill>
            <a:srgbClr val="FFC000"/>
          </a:solidFill>
        </p:spPr>
        <p:txBody>
          <a:bodyPr wrap="square" rtlCol="0">
            <a:spAutoFit/>
          </a:bodyPr>
          <a:lstStyle/>
          <a:p>
            <a:pPr marL="457200" indent="-457200" algn="just">
              <a:buFont typeface="+mj-lt"/>
              <a:buAutoNum type="arabicPeriod"/>
            </a:pPr>
            <a:r>
              <a:rPr lang="es-MX" sz="2800" dirty="0">
                <a:latin typeface="Times New Roman" panose="02020603050405020304" pitchFamily="18" charset="0"/>
                <a:cs typeface="Times New Roman" panose="02020603050405020304" pitchFamily="18" charset="0"/>
              </a:rPr>
              <a:t>Se funda en la separación de Derecho y moral</a:t>
            </a:r>
          </a:p>
          <a:p>
            <a:pPr marL="457200" indent="-457200" algn="just">
              <a:buFont typeface="+mj-lt"/>
              <a:buAutoNum type="arabicPeriod"/>
            </a:pPr>
            <a:r>
              <a:rPr lang="es-MX" sz="2800" dirty="0">
                <a:latin typeface="Times New Roman" panose="02020603050405020304" pitchFamily="18" charset="0"/>
                <a:cs typeface="Times New Roman" panose="02020603050405020304" pitchFamily="18" charset="0"/>
              </a:rPr>
              <a:t>Es partidario de la tesis de David Hume</a:t>
            </a:r>
          </a:p>
          <a:p>
            <a:pPr marL="457200" indent="-457200" algn="just">
              <a:buFont typeface="+mj-lt"/>
              <a:buAutoNum type="arabicPeriod"/>
            </a:pPr>
            <a:r>
              <a:rPr lang="es-MX" sz="2800" dirty="0">
                <a:latin typeface="Times New Roman" panose="02020603050405020304" pitchFamily="18" charset="0"/>
                <a:cs typeface="Times New Roman" panose="02020603050405020304" pitchFamily="18" charset="0"/>
              </a:rPr>
              <a:t>El derecho positivo obliga aunque sea inmoral; los preceptos morales no son obligatorios si no son derecho positivo</a:t>
            </a:r>
          </a:p>
          <a:p>
            <a:pPr marL="457200" indent="-457200" algn="just">
              <a:buFont typeface="+mj-lt"/>
              <a:buAutoNum type="arabicPeriod"/>
            </a:pPr>
            <a:r>
              <a:rPr lang="es-MX" sz="2800" dirty="0">
                <a:latin typeface="Times New Roman" panose="02020603050405020304" pitchFamily="18" charset="0"/>
                <a:cs typeface="Times New Roman" panose="02020603050405020304" pitchFamily="18" charset="0"/>
              </a:rPr>
              <a:t>Teoría del formalismo o convencionalismo jurídico </a:t>
            </a:r>
          </a:p>
          <a:p>
            <a:pPr marL="457200" indent="-457200" algn="just">
              <a:buFont typeface="+mj-lt"/>
              <a:buAutoNum type="arabicPeriod"/>
            </a:pPr>
            <a:r>
              <a:rPr lang="es-MX" sz="2800" dirty="0">
                <a:latin typeface="Times New Roman" panose="02020603050405020304" pitchFamily="18" charset="0"/>
                <a:cs typeface="Times New Roman" panose="02020603050405020304" pitchFamily="18" charset="0"/>
              </a:rPr>
              <a:t>Defensor del Estado constitucional de derecho </a:t>
            </a:r>
          </a:p>
          <a:p>
            <a:pPr marL="457200" indent="-457200" algn="just">
              <a:buFont typeface="+mj-lt"/>
              <a:buAutoNum type="arabicPeriod"/>
            </a:pPr>
            <a:r>
              <a:rPr lang="es-MX" sz="2800" dirty="0">
                <a:latin typeface="Times New Roman" panose="02020603050405020304" pitchFamily="18" charset="0"/>
                <a:cs typeface="Times New Roman" panose="02020603050405020304" pitchFamily="18" charset="0"/>
              </a:rPr>
              <a:t>La ciencia del derecho debe ser valorativa no solamente cognoscitiva</a:t>
            </a:r>
          </a:p>
          <a:p>
            <a:pPr marL="457200" indent="-457200" algn="just">
              <a:buFont typeface="+mj-lt"/>
              <a:buAutoNum type="arabicPeriod"/>
            </a:pPr>
            <a:r>
              <a:rPr lang="es-MX" sz="2800" dirty="0">
                <a:latin typeface="Times New Roman" panose="02020603050405020304" pitchFamily="18" charset="0"/>
                <a:cs typeface="Times New Roman" panose="02020603050405020304" pitchFamily="18" charset="0"/>
              </a:rPr>
              <a:t>Luigi Ferrajoli interpreta el constitucionalismo de manera relativista y positivista e intenta conciliar aspectos iuspositivistas con los aportes iusnaturalistas.</a:t>
            </a:r>
          </a:p>
        </p:txBody>
      </p:sp>
    </p:spTree>
    <p:extLst>
      <p:ext uri="{BB962C8B-B14F-4D97-AF65-F5344CB8AC3E}">
        <p14:creationId xmlns:p14="http://schemas.microsoft.com/office/powerpoint/2010/main" val="1798583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C4249-589E-D08F-0D1E-4021279AE6D0}"/>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692CFF17-066A-2C38-C510-C26C973AFE2E}"/>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5685DBF0-AAEE-C64A-269C-C510DA8969CB}"/>
              </a:ext>
            </a:extLst>
          </p:cNvPr>
          <p:cNvSpPr>
            <a:spLocks noGrp="1"/>
          </p:cNvSpPr>
          <p:nvPr>
            <p:ph type="title"/>
          </p:nvPr>
        </p:nvSpPr>
        <p:spPr>
          <a:xfrm>
            <a:off x="362996" y="558018"/>
            <a:ext cx="11112537" cy="1322363"/>
          </a:xfrm>
        </p:spPr>
        <p:txBody>
          <a:bodyPr>
            <a:normAutofit fontScale="90000"/>
          </a:bodyPr>
          <a:lstStyle/>
          <a:p>
            <a:r>
              <a:rPr lang="es-MX" sz="4000" dirty="0">
                <a:latin typeface="Times New Roman" panose="02020603050405020304" pitchFamily="18" charset="0"/>
                <a:cs typeface="Times New Roman" panose="02020603050405020304" pitchFamily="18" charset="0"/>
              </a:rPr>
              <a:t>5. Distinción entre principios y reglas </a:t>
            </a:r>
            <a:br>
              <a:rPr lang="es-MX" sz="4000"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2" name="CuadroTexto 1">
            <a:extLst>
              <a:ext uri="{FF2B5EF4-FFF2-40B4-BE49-F238E27FC236}">
                <a16:creationId xmlns:a16="http://schemas.microsoft.com/office/drawing/2014/main" id="{51D076AB-0925-A08B-9B98-0A1217653AAF}"/>
              </a:ext>
            </a:extLst>
          </p:cNvPr>
          <p:cNvSpPr txBox="1"/>
          <p:nvPr/>
        </p:nvSpPr>
        <p:spPr>
          <a:xfrm>
            <a:off x="1681559" y="1408841"/>
            <a:ext cx="2664000" cy="5078313"/>
          </a:xfrm>
          <a:prstGeom prst="rect">
            <a:avLst/>
          </a:prstGeom>
          <a:noFill/>
          <a:ln w="38100">
            <a:solidFill>
              <a:srgbClr val="FFC000"/>
            </a:solidFill>
          </a:ln>
        </p:spPr>
        <p:txBody>
          <a:bodyPr wrap="square" rtlCol="0">
            <a:spAutoFit/>
          </a:bodyPr>
          <a:lstStyle/>
          <a:p>
            <a:pPr algn="ctr"/>
            <a:r>
              <a:rPr lang="es-MX" b="1" u="sng" dirty="0">
                <a:latin typeface="Times New Roman" panose="02020603050405020304" pitchFamily="18" charset="0"/>
                <a:cs typeface="Times New Roman" panose="02020603050405020304" pitchFamily="18" charset="0"/>
              </a:rPr>
              <a:t>REGLAS</a:t>
            </a:r>
          </a:p>
          <a:p>
            <a:pPr algn="ctr"/>
            <a:endParaRPr lang="es-MX" b="1" u="sng"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Reglas de un juego: movimientos correctos y permitidos. </a:t>
            </a:r>
          </a:p>
          <a:p>
            <a:pPr marL="285750" indent="-285750" algn="just">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Determinan o definen una actividad práctica.</a:t>
            </a:r>
          </a:p>
          <a:p>
            <a:pPr marL="285750" indent="-285750" algn="just">
              <a:buFont typeface="Arial" panose="020B0604020202020204" pitchFamily="34" charset="0"/>
              <a:buChar char="•"/>
            </a:pPr>
            <a:endParaRPr lang="es-MX"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Las prescripciones o regulaciones: son dadas o dictadas; están dirigidas a un sujeto normativo; se promulgan; para ser efectivas hay sanción o amenaza. Las ordenes </a:t>
            </a:r>
          </a:p>
          <a:p>
            <a:pPr marL="342900" indent="-342900" algn="ctr">
              <a:buFont typeface="+mj-lt"/>
              <a:buAutoNum type="arabicPeriod"/>
            </a:pPr>
            <a:endParaRPr lang="es-MX" b="1" dirty="0">
              <a:latin typeface="Times New Roman" panose="02020603050405020304" pitchFamily="18" charset="0"/>
              <a:cs typeface="Times New Roman" panose="02020603050405020304" pitchFamily="18" charset="0"/>
            </a:endParaRPr>
          </a:p>
          <a:p>
            <a:endParaRPr lang="es-MX" dirty="0">
              <a:latin typeface="Times New Roman" panose="02020603050405020304" pitchFamily="18" charset="0"/>
              <a:cs typeface="Times New Roman" panose="02020603050405020304" pitchFamily="18" charset="0"/>
            </a:endParaRPr>
          </a:p>
        </p:txBody>
      </p:sp>
      <p:sp>
        <p:nvSpPr>
          <p:cNvPr id="3" name="CuadroTexto 2">
            <a:extLst>
              <a:ext uri="{FF2B5EF4-FFF2-40B4-BE49-F238E27FC236}">
                <a16:creationId xmlns:a16="http://schemas.microsoft.com/office/drawing/2014/main" id="{A3396D6D-AAEA-6909-38EB-DE29250A7BA2}"/>
              </a:ext>
            </a:extLst>
          </p:cNvPr>
          <p:cNvSpPr txBox="1"/>
          <p:nvPr/>
        </p:nvSpPr>
        <p:spPr>
          <a:xfrm>
            <a:off x="6841387" y="1408841"/>
            <a:ext cx="2664000" cy="5078313"/>
          </a:xfrm>
          <a:prstGeom prst="rect">
            <a:avLst/>
          </a:prstGeom>
          <a:noFill/>
          <a:ln w="38100">
            <a:solidFill>
              <a:schemeClr val="accent5">
                <a:lumMod val="75000"/>
              </a:schemeClr>
            </a:solidFill>
          </a:ln>
        </p:spPr>
        <p:txBody>
          <a:bodyPr wrap="square" rtlCol="0">
            <a:spAutoFit/>
          </a:bodyPr>
          <a:lstStyle/>
          <a:p>
            <a:pPr algn="ctr"/>
            <a:r>
              <a:rPr lang="es-MX" b="1" u="sng" dirty="0">
                <a:latin typeface="Times New Roman" panose="02020603050405020304" pitchFamily="18" charset="0"/>
                <a:cs typeface="Times New Roman" panose="02020603050405020304" pitchFamily="18" charset="0"/>
              </a:rPr>
              <a:t>Principios</a:t>
            </a:r>
          </a:p>
          <a:p>
            <a:pPr algn="ctr"/>
            <a:endParaRPr lang="es-MX" b="1" u="sng"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Son un tipo de normas morales</a:t>
            </a:r>
          </a:p>
          <a:p>
            <a:pPr marL="285750" indent="-285750" algn="just">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Pueden estar o no en las leyes del Estado</a:t>
            </a:r>
          </a:p>
          <a:p>
            <a:pPr marL="285750" indent="-285750" algn="just">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Ejemplo: Cumplir una promesa </a:t>
            </a:r>
          </a:p>
          <a:p>
            <a:pPr marL="285750" indent="-285750" algn="just">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Según el enfoque teleológico las normas morales son una especie de directrices técnicas.</a:t>
            </a:r>
          </a:p>
          <a:p>
            <a:pPr marL="285750" indent="-285750" algn="just">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Conclusión de Georg Henrik Von Wright: es un grupo sui-generis</a:t>
            </a:r>
          </a:p>
          <a:p>
            <a:pPr marL="342900" indent="-342900" algn="ctr">
              <a:buFont typeface="+mj-lt"/>
              <a:buAutoNum type="arabicPeriod"/>
            </a:pPr>
            <a:endParaRPr lang="es-MX" b="1" dirty="0">
              <a:latin typeface="Times New Roman" panose="02020603050405020304" pitchFamily="18" charset="0"/>
              <a:cs typeface="Times New Roman" panose="02020603050405020304" pitchFamily="18" charset="0"/>
            </a:endParaRPr>
          </a:p>
          <a:p>
            <a:endParaRPr lang="es-MX"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31164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503B4-BAF7-86B5-4118-C625E4A04437}"/>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4B7B5A7D-051D-9C8F-F2E2-63BB8757C5AC}"/>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9CD972AC-EE17-8B57-54F0-4A04007E6F2E}"/>
              </a:ext>
            </a:extLst>
          </p:cNvPr>
          <p:cNvSpPr>
            <a:spLocks noGrp="1"/>
          </p:cNvSpPr>
          <p:nvPr>
            <p:ph type="title"/>
          </p:nvPr>
        </p:nvSpPr>
        <p:spPr>
          <a:xfrm>
            <a:off x="302923" y="829212"/>
            <a:ext cx="11112537"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5.1 Reflexión de Von Wright sobre las normas morales</a:t>
            </a: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3DCBBC4C-EC78-A9C7-AC8B-681D55BE59CB}"/>
              </a:ext>
            </a:extLst>
          </p:cNvPr>
          <p:cNvSpPr txBox="1"/>
          <p:nvPr/>
        </p:nvSpPr>
        <p:spPr>
          <a:xfrm>
            <a:off x="302923" y="2008535"/>
            <a:ext cx="11112537" cy="4401205"/>
          </a:xfrm>
          <a:prstGeom prst="rect">
            <a:avLst/>
          </a:prstGeom>
          <a:solidFill>
            <a:srgbClr val="FFC000"/>
          </a:solidFill>
        </p:spPr>
        <p:txBody>
          <a:bodyPr wrap="square" rtlCol="0">
            <a:spAutoFit/>
          </a:bodyPr>
          <a:lstStyle/>
          <a:p>
            <a:pPr algn="just"/>
            <a:r>
              <a:rPr lang="es-MX" sz="2800" dirty="0">
                <a:latin typeface="Times New Roman" panose="02020603050405020304" pitchFamily="18" charset="0"/>
                <a:cs typeface="Times New Roman" panose="02020603050405020304" pitchFamily="18" charset="0"/>
              </a:rPr>
              <a:t>“La peculiaridad de las normas morales, tal como yo las veo, no está en que formen un grupo autónomo por sí solas; está más bien en que tienen complicadas afinidades lógicas con los otros tipos principales de normas y con las nociones valorativas de bien y mal. Comprender la naturaleza de las normas morales no es por eso descubrir una única característica en ellas; es examinar sus complejas afinidades con cierto número de otras cosas..”</a:t>
            </a:r>
          </a:p>
          <a:p>
            <a:pPr algn="just"/>
            <a:endParaRPr lang="es-MX" sz="2800" dirty="0">
              <a:latin typeface="Times New Roman" panose="02020603050405020304" pitchFamily="18" charset="0"/>
              <a:cs typeface="Times New Roman" panose="02020603050405020304" pitchFamily="18" charset="0"/>
            </a:endParaRPr>
          </a:p>
          <a:p>
            <a:pPr algn="just"/>
            <a:r>
              <a:rPr lang="es-MX" sz="2800" dirty="0">
                <a:latin typeface="Times New Roman" panose="02020603050405020304" pitchFamily="18" charset="0"/>
                <a:cs typeface="Times New Roman" panose="02020603050405020304" pitchFamily="18" charset="0"/>
              </a:rPr>
              <a:t>Georg Henrik von Wright, </a:t>
            </a:r>
            <a:r>
              <a:rPr lang="es-MX" sz="2800" i="1" dirty="0">
                <a:latin typeface="Times New Roman" panose="02020603050405020304" pitchFamily="18" charset="0"/>
                <a:cs typeface="Times New Roman" panose="02020603050405020304" pitchFamily="18" charset="0"/>
              </a:rPr>
              <a:t>Norma y acción</a:t>
            </a:r>
            <a:r>
              <a:rPr lang="es-MX" sz="2800" dirty="0">
                <a:latin typeface="Times New Roman" panose="02020603050405020304" pitchFamily="18" charset="0"/>
                <a:cs typeface="Times New Roman" panose="02020603050405020304" pitchFamily="18" charset="0"/>
              </a:rPr>
              <a:t>, trad. Pedro García Ferrero, Madrid, Tecnos, 1970, p. 32.</a:t>
            </a:r>
          </a:p>
          <a:p>
            <a:pPr algn="just"/>
            <a:endParaRPr lang="es-MX"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1297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80730-707E-BE83-E1AC-A3E3140EBA3B}"/>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0989C1BC-C09E-19BE-27CC-1387D86C1750}"/>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72A01D0D-D206-702E-6F92-5AE8B898F0CB}"/>
              </a:ext>
            </a:extLst>
          </p:cNvPr>
          <p:cNvSpPr>
            <a:spLocks noGrp="1"/>
          </p:cNvSpPr>
          <p:nvPr>
            <p:ph type="title"/>
          </p:nvPr>
        </p:nvSpPr>
        <p:spPr>
          <a:xfrm>
            <a:off x="302923" y="398325"/>
            <a:ext cx="11112537"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5.3. Refutación de Ronald Dworking al positivismo: reglas y principios</a:t>
            </a: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2B2BA8EB-3042-4D05-F6BC-577A3D205B18}"/>
              </a:ext>
            </a:extLst>
          </p:cNvPr>
          <p:cNvSpPr txBox="1"/>
          <p:nvPr/>
        </p:nvSpPr>
        <p:spPr>
          <a:xfrm>
            <a:off x="302923" y="1397505"/>
            <a:ext cx="11112537" cy="5262979"/>
          </a:xfrm>
          <a:prstGeom prst="rect">
            <a:avLst/>
          </a:prstGeom>
          <a:solidFill>
            <a:schemeClr val="accent5">
              <a:lumMod val="20000"/>
              <a:lumOff val="80000"/>
            </a:schemeClr>
          </a:solidFill>
        </p:spPr>
        <p:txBody>
          <a:bodyPr wrap="square" rtlCol="0">
            <a:spAutoFit/>
          </a:bodyPr>
          <a:lstStyle/>
          <a:p>
            <a:pPr marL="457200" indent="-457200" algn="just">
              <a:buFont typeface="Arial" panose="020B0604020202020204" pitchFamily="34" charset="0"/>
              <a:buChar char="•"/>
            </a:pPr>
            <a:r>
              <a:rPr lang="es-MX" sz="2800" i="1" dirty="0">
                <a:latin typeface="Times New Roman" panose="02020603050405020304" pitchFamily="18" charset="0"/>
                <a:cs typeface="Times New Roman" panose="02020603050405020304" pitchFamily="18" charset="0"/>
              </a:rPr>
              <a:t> </a:t>
            </a:r>
            <a:r>
              <a:rPr lang="es-MX" sz="2800" dirty="0">
                <a:latin typeface="Times New Roman" panose="02020603050405020304" pitchFamily="18" charset="0"/>
                <a:cs typeface="Times New Roman" panose="02020603050405020304" pitchFamily="18" charset="0"/>
              </a:rPr>
              <a:t>Hipótesis de los </a:t>
            </a:r>
            <a:r>
              <a:rPr lang="es-MX" sz="2800" i="1" dirty="0">
                <a:latin typeface="Times New Roman" panose="02020603050405020304" pitchFamily="18" charset="0"/>
                <a:cs typeface="Times New Roman" panose="02020603050405020304" pitchFamily="18" charset="0"/>
              </a:rPr>
              <a:t>Hard cases </a:t>
            </a:r>
            <a:r>
              <a:rPr lang="es-MX" sz="2800" dirty="0">
                <a:latin typeface="Times New Roman" panose="02020603050405020304" pitchFamily="18" charset="0"/>
                <a:cs typeface="Times New Roman" panose="02020603050405020304" pitchFamily="18" charset="0"/>
              </a:rPr>
              <a:t>(casos difíciles)</a:t>
            </a:r>
          </a:p>
          <a:p>
            <a:pPr marL="457200" indent="-457200" algn="just">
              <a:buFont typeface="Arial" panose="020B0604020202020204" pitchFamily="34" charset="0"/>
              <a:buChar char="•"/>
            </a:pPr>
            <a:r>
              <a:rPr lang="es-MX" sz="2800" dirty="0">
                <a:latin typeface="Times New Roman" panose="02020603050405020304" pitchFamily="18" charset="0"/>
                <a:cs typeface="Times New Roman" panose="02020603050405020304" pitchFamily="18" charset="0"/>
              </a:rPr>
              <a:t>Insuficiencia de las reglas (</a:t>
            </a:r>
            <a:r>
              <a:rPr lang="es-MX" sz="2800" i="1" dirty="0">
                <a:latin typeface="Times New Roman" panose="02020603050405020304" pitchFamily="18" charset="0"/>
                <a:cs typeface="Times New Roman" panose="02020603050405020304" pitchFamily="18" charset="0"/>
              </a:rPr>
              <a:t>rules) </a:t>
            </a:r>
            <a:r>
              <a:rPr lang="es-MX" sz="2800" dirty="0">
                <a:latin typeface="Times New Roman" panose="02020603050405020304" pitchFamily="18" charset="0"/>
                <a:cs typeface="Times New Roman" panose="02020603050405020304" pitchFamily="18" charset="0"/>
              </a:rPr>
              <a:t>y uso de estándares </a:t>
            </a:r>
            <a:r>
              <a:rPr lang="es-MX" sz="2800" i="1" dirty="0">
                <a:latin typeface="Times New Roman" panose="02020603050405020304" pitchFamily="18" charset="0"/>
                <a:cs typeface="Times New Roman" panose="02020603050405020304" pitchFamily="18" charset="0"/>
              </a:rPr>
              <a:t>(standards), </a:t>
            </a:r>
            <a:r>
              <a:rPr lang="es-MX" sz="2800" dirty="0">
                <a:latin typeface="Times New Roman" panose="02020603050405020304" pitchFamily="18" charset="0"/>
                <a:cs typeface="Times New Roman" panose="02020603050405020304" pitchFamily="18" charset="0"/>
              </a:rPr>
              <a:t>principios</a:t>
            </a:r>
            <a:r>
              <a:rPr lang="es-MX" sz="2800" i="1" dirty="0">
                <a:latin typeface="Times New Roman" panose="02020603050405020304" pitchFamily="18" charset="0"/>
                <a:cs typeface="Times New Roman" panose="02020603050405020304" pitchFamily="18" charset="0"/>
              </a:rPr>
              <a:t> (principles), </a:t>
            </a:r>
            <a:r>
              <a:rPr lang="es-MX" sz="2800" dirty="0">
                <a:latin typeface="Times New Roman" panose="02020603050405020304" pitchFamily="18" charset="0"/>
                <a:cs typeface="Times New Roman" panose="02020603050405020304" pitchFamily="18" charset="0"/>
              </a:rPr>
              <a:t> o metas sociales (</a:t>
            </a:r>
            <a:r>
              <a:rPr lang="es-MX" sz="2800" i="1" dirty="0">
                <a:latin typeface="Times New Roman" panose="02020603050405020304" pitchFamily="18" charset="0"/>
                <a:cs typeface="Times New Roman" panose="02020603050405020304" pitchFamily="18" charset="0"/>
              </a:rPr>
              <a:t>policies)</a:t>
            </a:r>
          </a:p>
          <a:p>
            <a:pPr marL="457200" indent="-457200" algn="just">
              <a:buFont typeface="Arial" panose="020B0604020202020204" pitchFamily="34" charset="0"/>
              <a:buChar char="•"/>
            </a:pPr>
            <a:r>
              <a:rPr lang="es-MX" sz="2800" dirty="0">
                <a:latin typeface="Times New Roman" panose="02020603050405020304" pitchFamily="18" charset="0"/>
                <a:cs typeface="Times New Roman" panose="02020603050405020304" pitchFamily="18" charset="0"/>
              </a:rPr>
              <a:t>Los principios sirven para orientar el criterio del juez.</a:t>
            </a:r>
          </a:p>
          <a:p>
            <a:pPr marL="457200" indent="-457200" algn="just">
              <a:buFont typeface="Arial" panose="020B0604020202020204" pitchFamily="34" charset="0"/>
              <a:buChar char="•"/>
            </a:pPr>
            <a:r>
              <a:rPr lang="es-MX" sz="2800" dirty="0">
                <a:latin typeface="Times New Roman" panose="02020603050405020304" pitchFamily="18" charset="0"/>
                <a:cs typeface="Times New Roman" panose="02020603050405020304" pitchFamily="18" charset="0"/>
              </a:rPr>
              <a:t>Su aplicación en los casos concretos involucra un razonamiento y argumentación no solo normativa sino axiológica. </a:t>
            </a:r>
          </a:p>
          <a:p>
            <a:pPr marL="457200" indent="-457200" algn="just">
              <a:buFont typeface="Arial" panose="020B0604020202020204" pitchFamily="34" charset="0"/>
              <a:buChar char="•"/>
            </a:pPr>
            <a:r>
              <a:rPr lang="es-MX" sz="2800" dirty="0">
                <a:latin typeface="Times New Roman" panose="02020603050405020304" pitchFamily="18" charset="0"/>
                <a:cs typeface="Times New Roman" panose="02020603050405020304" pitchFamily="18" charset="0"/>
              </a:rPr>
              <a:t>Los principios suponen un acto cognoscitivo: conocer qué principio se defiende en cada caso concreto</a:t>
            </a:r>
          </a:p>
          <a:p>
            <a:pPr marL="457200" indent="-457200" algn="just">
              <a:buFont typeface="Arial" panose="020B0604020202020204" pitchFamily="34" charset="0"/>
              <a:buChar char="•"/>
            </a:pPr>
            <a:r>
              <a:rPr lang="es-MX" sz="2800" dirty="0">
                <a:latin typeface="Times New Roman" panose="02020603050405020304" pitchFamily="18" charset="0"/>
                <a:cs typeface="Times New Roman" panose="02020603050405020304" pitchFamily="18" charset="0"/>
              </a:rPr>
              <a:t>Las reglas tienen excepciones pero deben ser enumeradas y descritas.</a:t>
            </a:r>
          </a:p>
          <a:p>
            <a:pPr marL="457200" indent="-457200" algn="just">
              <a:buFont typeface="Arial" panose="020B0604020202020204" pitchFamily="34" charset="0"/>
              <a:buChar char="•"/>
            </a:pPr>
            <a:r>
              <a:rPr lang="es-MX" sz="2800" dirty="0">
                <a:latin typeface="Times New Roman" panose="02020603050405020304" pitchFamily="18" charset="0"/>
                <a:cs typeface="Times New Roman" panose="02020603050405020304" pitchFamily="18" charset="0"/>
              </a:rPr>
              <a:t>Los principios no operan en automático.</a:t>
            </a:r>
          </a:p>
          <a:p>
            <a:pPr marL="457200" indent="-457200" algn="just">
              <a:buFont typeface="Arial" panose="020B0604020202020204" pitchFamily="34" charset="0"/>
              <a:buChar char="•"/>
            </a:pPr>
            <a:r>
              <a:rPr lang="es-MX" sz="2800" dirty="0">
                <a:latin typeface="Times New Roman" panose="02020603050405020304" pitchFamily="18" charset="0"/>
                <a:cs typeface="Times New Roman" panose="02020603050405020304" pitchFamily="18" charset="0"/>
              </a:rPr>
              <a:t>Un principio es una razón o consideración que inclina la decisión en cierta dirección </a:t>
            </a:r>
          </a:p>
        </p:txBody>
      </p:sp>
    </p:spTree>
    <p:extLst>
      <p:ext uri="{BB962C8B-B14F-4D97-AF65-F5344CB8AC3E}">
        <p14:creationId xmlns:p14="http://schemas.microsoft.com/office/powerpoint/2010/main" val="25346888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05CC2-37F1-3235-BF72-BA7951F02646}"/>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B0095E36-99AB-584F-884A-2B5E5BAE1899}"/>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AF224807-B92B-9CBF-EA17-13D01BC25A0E}"/>
              </a:ext>
            </a:extLst>
          </p:cNvPr>
          <p:cNvSpPr>
            <a:spLocks noGrp="1"/>
          </p:cNvSpPr>
          <p:nvPr>
            <p:ph type="title"/>
          </p:nvPr>
        </p:nvSpPr>
        <p:spPr>
          <a:xfrm>
            <a:off x="302923" y="398325"/>
            <a:ext cx="11112537"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5.3. Refutación de Ronald Dworking al positivismo: reglas y principios</a:t>
            </a: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13FB0713-2E09-FD84-99D3-B1DD47DC953A}"/>
              </a:ext>
            </a:extLst>
          </p:cNvPr>
          <p:cNvSpPr txBox="1"/>
          <p:nvPr/>
        </p:nvSpPr>
        <p:spPr>
          <a:xfrm>
            <a:off x="302922" y="1587456"/>
            <a:ext cx="11112537" cy="4832092"/>
          </a:xfrm>
          <a:prstGeom prst="rect">
            <a:avLst/>
          </a:prstGeom>
          <a:solidFill>
            <a:schemeClr val="accent5">
              <a:lumMod val="20000"/>
              <a:lumOff val="80000"/>
            </a:schemeClr>
          </a:solidFill>
        </p:spPr>
        <p:txBody>
          <a:bodyPr wrap="square" rtlCol="0">
            <a:spAutoFit/>
          </a:bodyPr>
          <a:lstStyle/>
          <a:p>
            <a:pPr marL="571500" indent="-571500" algn="just">
              <a:buFont typeface="+mj-lt"/>
              <a:buAutoNum type="romanLcPeriod"/>
            </a:pPr>
            <a:r>
              <a:rPr lang="es-MX" sz="2800" dirty="0">
                <a:latin typeface="Times New Roman" panose="02020603050405020304" pitchFamily="18" charset="0"/>
                <a:cs typeface="Times New Roman" panose="02020603050405020304" pitchFamily="18" charset="0"/>
              </a:rPr>
              <a:t>Los principios tiene un “peso” o “relevancia” diversa en el Derecho</a:t>
            </a:r>
          </a:p>
          <a:p>
            <a:pPr marL="571500" indent="-571500" algn="just">
              <a:buFont typeface="+mj-lt"/>
              <a:buAutoNum type="romanLcPeriod"/>
            </a:pPr>
            <a:r>
              <a:rPr lang="es-MX" sz="2800" dirty="0">
                <a:latin typeface="Times New Roman" panose="02020603050405020304" pitchFamily="18" charset="0"/>
                <a:cs typeface="Times New Roman" panose="02020603050405020304" pitchFamily="18" charset="0"/>
              </a:rPr>
              <a:t>Los principios no tienen excepciones porque no son reglas.</a:t>
            </a:r>
          </a:p>
          <a:p>
            <a:pPr marL="571500" indent="-571500" algn="just">
              <a:buFont typeface="+mj-lt"/>
              <a:buAutoNum type="romanLcPeriod"/>
            </a:pPr>
            <a:r>
              <a:rPr lang="es-MX" sz="2800" dirty="0">
                <a:latin typeface="Times New Roman" panose="02020603050405020304" pitchFamily="18" charset="0"/>
                <a:cs typeface="Times New Roman" panose="02020603050405020304" pitchFamily="18" charset="0"/>
              </a:rPr>
              <a:t>La forma lingüística en que se expresan los principios puede o no tener vinculación con la forma en que se expresan las reglas. </a:t>
            </a:r>
          </a:p>
          <a:p>
            <a:pPr marL="571500" indent="-571500" algn="just">
              <a:buFont typeface="+mj-lt"/>
              <a:buAutoNum type="romanLcPeriod"/>
            </a:pPr>
            <a:r>
              <a:rPr lang="es-MX" sz="2800" dirty="0">
                <a:latin typeface="Times New Roman" panose="02020603050405020304" pitchFamily="18" charset="0"/>
                <a:cs typeface="Times New Roman" panose="02020603050405020304" pitchFamily="18" charset="0"/>
              </a:rPr>
              <a:t>En el conflicto de normas, necesariamente una es inválida. </a:t>
            </a:r>
          </a:p>
          <a:p>
            <a:pPr marL="571500" indent="-571500" algn="just">
              <a:buFont typeface="+mj-lt"/>
              <a:buAutoNum type="romanLcPeriod"/>
            </a:pPr>
            <a:r>
              <a:rPr lang="es-MX" sz="2800" dirty="0">
                <a:latin typeface="Times New Roman" panose="02020603050405020304" pitchFamily="18" charset="0"/>
                <a:cs typeface="Times New Roman" panose="02020603050405020304" pitchFamily="18" charset="0"/>
              </a:rPr>
              <a:t>La contradicción de principios no invalida su existencia</a:t>
            </a:r>
          </a:p>
          <a:p>
            <a:pPr marL="571500" indent="-571500" algn="just">
              <a:buFont typeface="+mj-lt"/>
              <a:buAutoNum type="romanLcPeriod"/>
            </a:pPr>
            <a:r>
              <a:rPr lang="es-MX" sz="2800" dirty="0">
                <a:latin typeface="Times New Roman" panose="02020603050405020304" pitchFamily="18" charset="0"/>
                <a:cs typeface="Times New Roman" panose="02020603050405020304" pitchFamily="18" charset="0"/>
              </a:rPr>
              <a:t>Los conflictos se cumplen no de forma absoluta (todo o nada) sino en mayor o menor medida.</a:t>
            </a:r>
          </a:p>
          <a:p>
            <a:pPr marL="571500" indent="-571500" algn="just">
              <a:buFont typeface="+mj-lt"/>
              <a:buAutoNum type="romanLcPeriod"/>
            </a:pPr>
            <a:r>
              <a:rPr lang="es-MX" sz="2800" dirty="0">
                <a:latin typeface="Times New Roman" panose="02020603050405020304" pitchFamily="18" charset="0"/>
                <a:cs typeface="Times New Roman" panose="02020603050405020304" pitchFamily="18" charset="0"/>
              </a:rPr>
              <a:t>Los principios no tienen reglas de reconocimiento como las reglas</a:t>
            </a:r>
          </a:p>
          <a:p>
            <a:pPr marL="571500" indent="-571500" algn="just">
              <a:buFont typeface="+mj-lt"/>
              <a:buAutoNum type="romanLcPeriod"/>
            </a:pPr>
            <a:endParaRPr lang="es-MX" sz="2800" dirty="0">
              <a:latin typeface="Times New Roman" panose="02020603050405020304" pitchFamily="18" charset="0"/>
              <a:cs typeface="Times New Roman" panose="02020603050405020304" pitchFamily="18" charset="0"/>
            </a:endParaRPr>
          </a:p>
          <a:p>
            <a:pPr algn="just"/>
            <a:endParaRPr lang="es-MX"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64370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0B2D4-94A8-7E3D-DA37-8204F42B662F}"/>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1C0933C4-9B2C-A363-0D77-FD985D705F96}"/>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F4ED3654-17DD-7C58-DC2C-357BA3AA3FBC}"/>
              </a:ext>
            </a:extLst>
          </p:cNvPr>
          <p:cNvSpPr>
            <a:spLocks noGrp="1"/>
          </p:cNvSpPr>
          <p:nvPr>
            <p:ph type="title"/>
          </p:nvPr>
        </p:nvSpPr>
        <p:spPr>
          <a:xfrm>
            <a:off x="302923" y="829212"/>
            <a:ext cx="11112537"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5.3. Refutación de Ronald Dworking al positivismo: reglas y principios</a:t>
            </a: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EBC6E8D4-9ECC-1B64-CDBE-A74DC73E3D90}"/>
              </a:ext>
            </a:extLst>
          </p:cNvPr>
          <p:cNvSpPr txBox="1"/>
          <p:nvPr/>
        </p:nvSpPr>
        <p:spPr>
          <a:xfrm>
            <a:off x="302923" y="2008535"/>
            <a:ext cx="11112537" cy="4401205"/>
          </a:xfrm>
          <a:prstGeom prst="rect">
            <a:avLst/>
          </a:prstGeom>
          <a:solidFill>
            <a:schemeClr val="accent5">
              <a:lumMod val="20000"/>
              <a:lumOff val="80000"/>
            </a:schemeClr>
          </a:solidFill>
        </p:spPr>
        <p:txBody>
          <a:bodyPr wrap="square" rtlCol="0">
            <a:spAutoFit/>
          </a:bodyPr>
          <a:lstStyle/>
          <a:p>
            <a:pPr algn="just"/>
            <a:r>
              <a:rPr lang="es-MX" sz="2800" dirty="0">
                <a:latin typeface="Times New Roman" panose="02020603050405020304" pitchFamily="18" charset="0"/>
                <a:cs typeface="Times New Roman" panose="02020603050405020304" pitchFamily="18" charset="0"/>
              </a:rPr>
              <a:t>“La diferencia entre los principios jurídicos y las reglas jurídicas es una </a:t>
            </a:r>
            <a:r>
              <a:rPr lang="es-MX" sz="2800" u="sng" dirty="0">
                <a:latin typeface="Times New Roman" panose="02020603050405020304" pitchFamily="18" charset="0"/>
                <a:cs typeface="Times New Roman" panose="02020603050405020304" pitchFamily="18" charset="0"/>
              </a:rPr>
              <a:t>distinción lógica</a:t>
            </a:r>
            <a:r>
              <a:rPr lang="es-MX" sz="2800" dirty="0">
                <a:latin typeface="Times New Roman" panose="02020603050405020304" pitchFamily="18" charset="0"/>
                <a:cs typeface="Times New Roman" panose="02020603050405020304" pitchFamily="18" charset="0"/>
              </a:rPr>
              <a:t>. Ambos conjuntos de estándares apuntan a decisiones particulares acerca de la obligación jurídica en circunstancias específicas, pero difieren en el </a:t>
            </a:r>
            <a:r>
              <a:rPr lang="es-MX" sz="2800" b="1" dirty="0">
                <a:latin typeface="Times New Roman" panose="02020603050405020304" pitchFamily="18" charset="0"/>
                <a:cs typeface="Times New Roman" panose="02020603050405020304" pitchFamily="18" charset="0"/>
              </a:rPr>
              <a:t>carácter de la directiva </a:t>
            </a:r>
            <a:r>
              <a:rPr lang="es-MX" sz="2800" dirty="0">
                <a:latin typeface="Times New Roman" panose="02020603050405020304" pitchFamily="18" charset="0"/>
                <a:cs typeface="Times New Roman" panose="02020603050405020304" pitchFamily="18" charset="0"/>
              </a:rPr>
              <a:t>que proporcionan. </a:t>
            </a:r>
            <a:r>
              <a:rPr lang="es-MX" sz="2800" u="sng" dirty="0">
                <a:latin typeface="Times New Roman" panose="02020603050405020304" pitchFamily="18" charset="0"/>
                <a:cs typeface="Times New Roman" panose="02020603050405020304" pitchFamily="18" charset="0"/>
              </a:rPr>
              <a:t>Las reglas son aplicables de manera de todo o nada</a:t>
            </a:r>
            <a:r>
              <a:rPr lang="es-MX" sz="2800" dirty="0">
                <a:latin typeface="Times New Roman" panose="02020603050405020304" pitchFamily="18" charset="0"/>
                <a:cs typeface="Times New Roman" panose="02020603050405020304" pitchFamily="18" charset="0"/>
              </a:rPr>
              <a:t>. Si se dan los hechos que una regla estipula, entonces o bien la regla es válida, en cuyo caso la respuesta que proporciona debe ser aceptada, o bien no lo es, en cuyo caso no contribuye en absoluto a la decisión.”.</a:t>
            </a:r>
          </a:p>
          <a:p>
            <a:pPr algn="just"/>
            <a:endParaRPr lang="es-MX" sz="2800" dirty="0">
              <a:latin typeface="Times New Roman" panose="02020603050405020304" pitchFamily="18" charset="0"/>
              <a:cs typeface="Times New Roman" panose="02020603050405020304" pitchFamily="18" charset="0"/>
            </a:endParaRPr>
          </a:p>
          <a:p>
            <a:pPr algn="just"/>
            <a:r>
              <a:rPr lang="es-MX" sz="2800" dirty="0">
                <a:latin typeface="Times New Roman" panose="02020603050405020304" pitchFamily="18" charset="0"/>
                <a:cs typeface="Times New Roman" panose="02020603050405020304" pitchFamily="18" charset="0"/>
              </a:rPr>
              <a:t>Ronald Dworking, </a:t>
            </a:r>
            <a:r>
              <a:rPr lang="es-MX" sz="2800" i="1" dirty="0">
                <a:latin typeface="Times New Roman" panose="02020603050405020304" pitchFamily="18" charset="0"/>
                <a:cs typeface="Times New Roman" panose="02020603050405020304" pitchFamily="18" charset="0"/>
              </a:rPr>
              <a:t>Taking Rights Seriously Dworkin, </a:t>
            </a:r>
            <a:r>
              <a:rPr lang="es-MX" sz="2800" dirty="0">
                <a:latin typeface="Times New Roman" panose="02020603050405020304" pitchFamily="18" charset="0"/>
                <a:cs typeface="Times New Roman" panose="02020603050405020304" pitchFamily="18" charset="0"/>
              </a:rPr>
              <a:t>p.17</a:t>
            </a:r>
          </a:p>
        </p:txBody>
      </p:sp>
    </p:spTree>
    <p:extLst>
      <p:ext uri="{BB962C8B-B14F-4D97-AF65-F5344CB8AC3E}">
        <p14:creationId xmlns:p14="http://schemas.microsoft.com/office/powerpoint/2010/main" val="5436062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AC4D4-4F99-D6BB-13BA-E47380B6F635}"/>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8072D464-1EC6-75CF-CDFE-5A380F0A6529}"/>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F2664970-1963-4A95-3ED4-62FF4C50F58C}"/>
              </a:ext>
            </a:extLst>
          </p:cNvPr>
          <p:cNvSpPr>
            <a:spLocks noGrp="1"/>
          </p:cNvSpPr>
          <p:nvPr>
            <p:ph type="title"/>
          </p:nvPr>
        </p:nvSpPr>
        <p:spPr>
          <a:xfrm>
            <a:off x="151461" y="201462"/>
            <a:ext cx="11112537" cy="1322363"/>
          </a:xfrm>
        </p:spPr>
        <p:txBody>
          <a:bodyPr>
            <a:normAutofit/>
          </a:bodyPr>
          <a:lstStyle/>
          <a:p>
            <a:r>
              <a:rPr lang="es-MX" sz="4000" b="1" dirty="0">
                <a:latin typeface="Times New Roman" panose="02020603050405020304" pitchFamily="18" charset="0"/>
                <a:cs typeface="Times New Roman" panose="02020603050405020304" pitchFamily="18" charset="0"/>
              </a:rPr>
              <a:t>5.4. El peso o importancia de los principios</a:t>
            </a: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A33D5738-8A12-DC2C-C0EE-7ACB068A6453}"/>
              </a:ext>
            </a:extLst>
          </p:cNvPr>
          <p:cNvSpPr txBox="1"/>
          <p:nvPr/>
        </p:nvSpPr>
        <p:spPr>
          <a:xfrm>
            <a:off x="151461" y="1430877"/>
            <a:ext cx="11889077" cy="5262979"/>
          </a:xfrm>
          <a:prstGeom prst="rect">
            <a:avLst/>
          </a:prstGeom>
          <a:solidFill>
            <a:schemeClr val="accent5">
              <a:lumMod val="20000"/>
              <a:lumOff val="80000"/>
            </a:schemeClr>
          </a:solidFill>
        </p:spPr>
        <p:txBody>
          <a:bodyPr wrap="square" rtlCol="0">
            <a:spAutoFit/>
          </a:bodyPr>
          <a:lstStyle/>
          <a:p>
            <a:pPr algn="just"/>
            <a:r>
              <a:rPr lang="es-MX" sz="2800" dirty="0">
                <a:latin typeface="Times New Roman" panose="02020603050405020304" pitchFamily="18" charset="0"/>
                <a:cs typeface="Times New Roman" panose="02020603050405020304" pitchFamily="18" charset="0"/>
              </a:rPr>
              <a:t>“Esta primera diferencia entre reglas y principios conlleva otra. Los principios poseen una dimensión que las reglas no tienen: </a:t>
            </a:r>
            <a:r>
              <a:rPr lang="es-MX" sz="2800" b="1" dirty="0">
                <a:latin typeface="Times New Roman" panose="02020603050405020304" pitchFamily="18" charset="0"/>
                <a:cs typeface="Times New Roman" panose="02020603050405020304" pitchFamily="18" charset="0"/>
              </a:rPr>
              <a:t>la dimensión del peso o de la importancia</a:t>
            </a:r>
            <a:r>
              <a:rPr lang="es-MX" sz="2800" dirty="0">
                <a:latin typeface="Times New Roman" panose="02020603050405020304" pitchFamily="18" charset="0"/>
                <a:cs typeface="Times New Roman" panose="02020603050405020304" pitchFamily="18" charset="0"/>
              </a:rPr>
              <a:t>. Cuando los principios entran en conflicto (la política de protección de los consumidores de automóviles en conflicto con los principios de libertad contractual, por ejemplo), quien debe resolver dicho conflicto tiene que tomar en cuenta el peso relativo de cada uno. Esto no puede ser, desde luego, una medición exacta, y el juicio según el cual un principio o una directriz política es más importante que otro será a menudo controvertido. No obstante, forma parte integrante del concepto de principio el hecho de que posea esta dimensión, es decir, que tenga sentido preguntarse qué tan importante o qué tanto peso tiene.”.</a:t>
            </a:r>
          </a:p>
          <a:p>
            <a:pPr algn="just"/>
            <a:endParaRPr lang="es-MX" sz="2800" dirty="0">
              <a:latin typeface="Times New Roman" panose="02020603050405020304" pitchFamily="18" charset="0"/>
              <a:cs typeface="Times New Roman" panose="02020603050405020304" pitchFamily="18" charset="0"/>
            </a:endParaRPr>
          </a:p>
          <a:p>
            <a:pPr algn="just"/>
            <a:r>
              <a:rPr lang="es-MX" sz="2800" dirty="0">
                <a:latin typeface="Times New Roman" panose="02020603050405020304" pitchFamily="18" charset="0"/>
                <a:cs typeface="Times New Roman" panose="02020603050405020304" pitchFamily="18" charset="0"/>
              </a:rPr>
              <a:t>Ronald Dworking, </a:t>
            </a:r>
            <a:r>
              <a:rPr lang="es-MX" sz="2800" i="1" dirty="0">
                <a:latin typeface="Times New Roman" panose="02020603050405020304" pitchFamily="18" charset="0"/>
                <a:cs typeface="Times New Roman" panose="02020603050405020304" pitchFamily="18" charset="0"/>
              </a:rPr>
              <a:t>Taking Rights Seriously Dworkin, </a:t>
            </a:r>
            <a:r>
              <a:rPr lang="es-MX" sz="2800" dirty="0">
                <a:latin typeface="Times New Roman" panose="02020603050405020304" pitchFamily="18" charset="0"/>
                <a:cs typeface="Times New Roman" panose="02020603050405020304" pitchFamily="18" charset="0"/>
              </a:rPr>
              <a:t>p.18.</a:t>
            </a:r>
          </a:p>
        </p:txBody>
      </p:sp>
    </p:spTree>
    <p:extLst>
      <p:ext uri="{BB962C8B-B14F-4D97-AF65-F5344CB8AC3E}">
        <p14:creationId xmlns:p14="http://schemas.microsoft.com/office/powerpoint/2010/main" val="24202566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722A7-9CF4-2291-862E-92F3AE883193}"/>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4C09BCAD-AA01-C323-DF39-B343D18054CC}"/>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DCC54AD3-DAC5-6A90-0814-2300B5783F6D}"/>
              </a:ext>
            </a:extLst>
          </p:cNvPr>
          <p:cNvSpPr>
            <a:spLocks noGrp="1"/>
          </p:cNvSpPr>
          <p:nvPr>
            <p:ph type="title"/>
          </p:nvPr>
        </p:nvSpPr>
        <p:spPr>
          <a:xfrm>
            <a:off x="151461" y="201462"/>
            <a:ext cx="11112537" cy="1322363"/>
          </a:xfrm>
        </p:spPr>
        <p:txBody>
          <a:bodyPr>
            <a:normAutofit/>
          </a:bodyPr>
          <a:lstStyle/>
          <a:p>
            <a:r>
              <a:rPr lang="es-MX" sz="4000" b="1" dirty="0">
                <a:latin typeface="Times New Roman" panose="02020603050405020304" pitchFamily="18" charset="0"/>
                <a:cs typeface="Times New Roman" panose="02020603050405020304" pitchFamily="18" charset="0"/>
              </a:rPr>
              <a:t>6. La ponderación, método para aplicar principios</a:t>
            </a: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6C17BA72-B24D-8D29-8977-3DD7868D2797}"/>
              </a:ext>
            </a:extLst>
          </p:cNvPr>
          <p:cNvSpPr txBox="1"/>
          <p:nvPr/>
        </p:nvSpPr>
        <p:spPr>
          <a:xfrm>
            <a:off x="151461" y="1430877"/>
            <a:ext cx="11889077" cy="3539430"/>
          </a:xfrm>
          <a:prstGeom prst="rect">
            <a:avLst/>
          </a:prstGeom>
          <a:solidFill>
            <a:srgbClr val="FFC000"/>
          </a:solidFill>
        </p:spPr>
        <p:txBody>
          <a:bodyPr wrap="square" rtlCol="0">
            <a:spAutoFit/>
          </a:bodyPr>
          <a:lstStyle/>
          <a:p>
            <a:pPr marL="514350" indent="-514350" algn="just">
              <a:buAutoNum type="alphaLcParenR"/>
            </a:pPr>
            <a:r>
              <a:rPr lang="es-MX" sz="2800" dirty="0">
                <a:latin typeface="Times New Roman" panose="02020603050405020304" pitchFamily="18" charset="0"/>
                <a:cs typeface="Times New Roman" panose="02020603050405020304" pitchFamily="18" charset="0"/>
              </a:rPr>
              <a:t>Problemática: ¿cómo determinar en qué medida aplicar un principio en colisión con otro?</a:t>
            </a:r>
          </a:p>
          <a:p>
            <a:pPr marL="514350" indent="-514350" algn="just">
              <a:buAutoNum type="alphaLcParenR"/>
            </a:pPr>
            <a:r>
              <a:rPr lang="es-MX" sz="2800" dirty="0">
                <a:latin typeface="Times New Roman" panose="02020603050405020304" pitchFamily="18" charset="0"/>
                <a:cs typeface="Times New Roman" panose="02020603050405020304" pitchFamily="18" charset="0"/>
              </a:rPr>
              <a:t>Alternativas: aplicar o inaplicar un principio</a:t>
            </a:r>
          </a:p>
          <a:p>
            <a:pPr marL="514350" indent="-514350" algn="just">
              <a:buAutoNum type="alphaLcParenR"/>
            </a:pPr>
            <a:r>
              <a:rPr lang="es-MX" sz="2800" dirty="0">
                <a:latin typeface="Times New Roman" panose="02020603050405020304" pitchFamily="18" charset="0"/>
                <a:cs typeface="Times New Roman" panose="02020603050405020304" pitchFamily="18" charset="0"/>
              </a:rPr>
              <a:t>La ponderación resuelve la incompatibilidad </a:t>
            </a:r>
          </a:p>
          <a:p>
            <a:pPr marL="514350" indent="-514350" algn="just">
              <a:buAutoNum type="alphaLcParenR"/>
            </a:pPr>
            <a:r>
              <a:rPr lang="es-MX" sz="2800" dirty="0">
                <a:latin typeface="Times New Roman" panose="02020603050405020304" pitchFamily="18" charset="0"/>
                <a:cs typeface="Times New Roman" panose="02020603050405020304" pitchFamily="18" charset="0"/>
              </a:rPr>
              <a:t>La ponderación propone una estructura para la colisión de principios.</a:t>
            </a:r>
          </a:p>
          <a:p>
            <a:pPr marL="971550" lvl="1" indent="-514350" algn="just">
              <a:buFont typeface="+mj-lt"/>
              <a:buAutoNum type="arabicPeriod"/>
            </a:pPr>
            <a:r>
              <a:rPr lang="es-MX" sz="2800" dirty="0">
                <a:latin typeface="Times New Roman" panose="02020603050405020304" pitchFamily="18" charset="0"/>
                <a:cs typeface="Times New Roman" panose="02020603050405020304" pitchFamily="18" charset="0"/>
              </a:rPr>
              <a:t>Ley de la ponderación</a:t>
            </a:r>
          </a:p>
          <a:p>
            <a:pPr marL="971550" lvl="1" indent="-514350" algn="just">
              <a:buFont typeface="+mj-lt"/>
              <a:buAutoNum type="arabicPeriod"/>
            </a:pPr>
            <a:r>
              <a:rPr lang="es-MX" sz="2800" dirty="0">
                <a:latin typeface="Times New Roman" panose="02020603050405020304" pitchFamily="18" charset="0"/>
                <a:cs typeface="Times New Roman" panose="02020603050405020304" pitchFamily="18" charset="0"/>
              </a:rPr>
              <a:t>La fórmula del peso</a:t>
            </a:r>
          </a:p>
          <a:p>
            <a:pPr marL="971550" lvl="1" indent="-514350" algn="just">
              <a:buFont typeface="+mj-lt"/>
              <a:buAutoNum type="arabicPeriod"/>
            </a:pPr>
            <a:r>
              <a:rPr lang="es-MX" sz="2800" dirty="0">
                <a:latin typeface="Times New Roman" panose="02020603050405020304" pitchFamily="18" charset="0"/>
                <a:cs typeface="Times New Roman" panose="02020603050405020304" pitchFamily="18" charset="0"/>
              </a:rPr>
              <a:t>Las cargas de argumentación</a:t>
            </a:r>
          </a:p>
        </p:txBody>
      </p:sp>
    </p:spTree>
    <p:extLst>
      <p:ext uri="{BB962C8B-B14F-4D97-AF65-F5344CB8AC3E}">
        <p14:creationId xmlns:p14="http://schemas.microsoft.com/office/powerpoint/2010/main" val="4051857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3CB19-45C6-E9C7-3208-7EECD429AAA3}"/>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7D103667-F633-9F75-E57C-1BBAECD151B2}"/>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1C104669-115C-9973-452B-EA0A229547FE}"/>
              </a:ext>
            </a:extLst>
          </p:cNvPr>
          <p:cNvSpPr txBox="1"/>
          <p:nvPr/>
        </p:nvSpPr>
        <p:spPr>
          <a:xfrm>
            <a:off x="696000" y="1225687"/>
            <a:ext cx="10800000" cy="5400000"/>
          </a:xfrm>
          <a:prstGeom prst="rect">
            <a:avLst/>
          </a:prstGeom>
          <a:solidFill>
            <a:srgbClr val="FFC000"/>
          </a:solidFill>
        </p:spPr>
        <p:txBody>
          <a:bodyPr wrap="square" rtlCol="0">
            <a:spAutoFit/>
          </a:bodyPr>
          <a:lstStyle/>
          <a:p>
            <a:pPr algn="just"/>
            <a:r>
              <a:rPr lang="es-MX" sz="2000" u="sng" dirty="0">
                <a:latin typeface="Times New Roman" panose="02020603050405020304" pitchFamily="18" charset="0"/>
                <a:cs typeface="Times New Roman" panose="02020603050405020304" pitchFamily="18" charset="0"/>
              </a:rPr>
              <a:t>1.2. Elementos del derecho natural </a:t>
            </a:r>
          </a:p>
          <a:p>
            <a:pPr algn="just"/>
            <a:endParaRPr lang="es-MX" sz="2000" u="sng" dirty="0">
              <a:latin typeface="Times New Roman" panose="02020603050405020304" pitchFamily="18" charset="0"/>
              <a:cs typeface="Times New Roman" panose="02020603050405020304" pitchFamily="18" charset="0"/>
            </a:endParaRPr>
          </a:p>
          <a:p>
            <a:pPr algn="just"/>
            <a:endParaRPr lang="es-MX" sz="2000" u="sng" dirty="0">
              <a:latin typeface="Times New Roman" panose="02020603050405020304" pitchFamily="18" charset="0"/>
              <a:cs typeface="Times New Roman" panose="02020603050405020304" pitchFamily="18" charset="0"/>
            </a:endParaRPr>
          </a:p>
          <a:p>
            <a:pPr algn="just"/>
            <a:endParaRPr lang="es-MX" sz="2000" dirty="0">
              <a:latin typeface="Times New Roman" panose="02020603050405020304" pitchFamily="18" charset="0"/>
              <a:cs typeface="Times New Roman" panose="02020603050405020304" pitchFamily="18" charset="0"/>
            </a:endParaRPr>
          </a:p>
          <a:p>
            <a:pPr algn="just"/>
            <a:endParaRPr lang="es-MX" sz="2000" dirty="0">
              <a:latin typeface="Times New Roman" panose="02020603050405020304" pitchFamily="18" charset="0"/>
              <a:cs typeface="Times New Roman" panose="02020603050405020304" pitchFamily="18" charset="0"/>
            </a:endParaRPr>
          </a:p>
        </p:txBody>
      </p:sp>
      <p:sp>
        <p:nvSpPr>
          <p:cNvPr id="4" name="CuadroTexto 3">
            <a:extLst>
              <a:ext uri="{FF2B5EF4-FFF2-40B4-BE49-F238E27FC236}">
                <a16:creationId xmlns:a16="http://schemas.microsoft.com/office/drawing/2014/main" id="{EB81CE1F-2440-B6F0-031F-3B02F57D35EA}"/>
              </a:ext>
            </a:extLst>
          </p:cNvPr>
          <p:cNvSpPr txBox="1"/>
          <p:nvPr/>
        </p:nvSpPr>
        <p:spPr>
          <a:xfrm>
            <a:off x="546538" y="345281"/>
            <a:ext cx="10697214" cy="584775"/>
          </a:xfrm>
          <a:prstGeom prst="rect">
            <a:avLst/>
          </a:prstGeom>
          <a:noFill/>
        </p:spPr>
        <p:txBody>
          <a:bodyPr wrap="square" rtlCol="0">
            <a:spAutoFit/>
          </a:bodyPr>
          <a:lstStyle/>
          <a:p>
            <a:r>
              <a:rPr lang="es-MX" sz="3200" dirty="0">
                <a:latin typeface="Times New Roman" panose="02020603050405020304" pitchFamily="18" charset="0"/>
                <a:cs typeface="Times New Roman" panose="02020603050405020304" pitchFamily="18" charset="0"/>
              </a:rPr>
              <a:t>1.Elementos para entender el iusnaturalismo</a:t>
            </a:r>
          </a:p>
        </p:txBody>
      </p:sp>
      <p:graphicFrame>
        <p:nvGraphicFramePr>
          <p:cNvPr id="2" name="Diagrama 1">
            <a:extLst>
              <a:ext uri="{FF2B5EF4-FFF2-40B4-BE49-F238E27FC236}">
                <a16:creationId xmlns:a16="http://schemas.microsoft.com/office/drawing/2014/main" id="{596E1A89-E6C3-E4D3-2383-0FC2DD80ED0B}"/>
              </a:ext>
            </a:extLst>
          </p:cNvPr>
          <p:cNvGraphicFramePr/>
          <p:nvPr>
            <p:extLst>
              <p:ext uri="{D42A27DB-BD31-4B8C-83A1-F6EECF244321}">
                <p14:modId xmlns:p14="http://schemas.microsoft.com/office/powerpoint/2010/main" val="4045028697"/>
              </p:ext>
            </p:extLst>
          </p:nvPr>
        </p:nvGraphicFramePr>
        <p:xfrm>
          <a:off x="2697559" y="122568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477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D7AFF-5F4C-FBEE-E21A-E9B62BE80EE2}"/>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19FA7162-D2E6-F803-B7F5-1C6A67A24626}"/>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D4A14A62-20AA-C99A-30CA-0BA6BEDF1369}"/>
              </a:ext>
            </a:extLst>
          </p:cNvPr>
          <p:cNvSpPr>
            <a:spLocks noGrp="1"/>
          </p:cNvSpPr>
          <p:nvPr>
            <p:ph type="title"/>
          </p:nvPr>
        </p:nvSpPr>
        <p:spPr>
          <a:xfrm>
            <a:off x="151461" y="201462"/>
            <a:ext cx="11112537" cy="1322363"/>
          </a:xfrm>
        </p:spPr>
        <p:txBody>
          <a:bodyPr>
            <a:normAutofit/>
          </a:bodyPr>
          <a:lstStyle/>
          <a:p>
            <a:r>
              <a:rPr lang="es-MX" sz="4000" b="1" dirty="0">
                <a:latin typeface="Times New Roman" panose="02020603050405020304" pitchFamily="18" charset="0"/>
                <a:cs typeface="Times New Roman" panose="02020603050405020304" pitchFamily="18" charset="0"/>
              </a:rPr>
              <a:t>6.1 Ley de la ponderación</a:t>
            </a: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7DE26574-03F9-1090-49C4-059C36CD155A}"/>
              </a:ext>
            </a:extLst>
          </p:cNvPr>
          <p:cNvSpPr txBox="1"/>
          <p:nvPr/>
        </p:nvSpPr>
        <p:spPr>
          <a:xfrm>
            <a:off x="151461" y="1430877"/>
            <a:ext cx="11889077" cy="4832092"/>
          </a:xfrm>
          <a:prstGeom prst="rect">
            <a:avLst/>
          </a:prstGeom>
          <a:solidFill>
            <a:srgbClr val="FFC000"/>
          </a:solidFill>
        </p:spPr>
        <p:txBody>
          <a:bodyPr wrap="square" rtlCol="0">
            <a:spAutoFit/>
          </a:bodyPr>
          <a:lstStyle/>
          <a:p>
            <a:pPr algn="just"/>
            <a:r>
              <a:rPr lang="es-MX" sz="2800" dirty="0">
                <a:latin typeface="Times New Roman" panose="02020603050405020304" pitchFamily="18" charset="0"/>
                <a:cs typeface="Times New Roman" panose="02020603050405020304" pitchFamily="18" charset="0"/>
              </a:rPr>
              <a:t>“Cuanto mayor es el grado de la no satisfacción o de afectación de uno de los principios, tanto mayor debe ser la importancia de la satisfacción del otro”. (Robert Alexy, p. 161.)</a:t>
            </a:r>
          </a:p>
          <a:p>
            <a:pPr algn="just"/>
            <a:endParaRPr lang="es-MX" sz="2800" dirty="0">
              <a:latin typeface="Times New Roman" panose="02020603050405020304" pitchFamily="18" charset="0"/>
              <a:cs typeface="Times New Roman" panose="02020603050405020304" pitchFamily="18" charset="0"/>
            </a:endParaRPr>
          </a:p>
          <a:p>
            <a:pPr algn="just"/>
            <a:r>
              <a:rPr lang="es-MX" sz="2800" dirty="0">
                <a:latin typeface="Times New Roman" panose="02020603050405020304" pitchFamily="18" charset="0"/>
                <a:cs typeface="Times New Roman" panose="02020603050405020304" pitchFamily="18" charset="0"/>
              </a:rPr>
              <a:t>Por lo que:</a:t>
            </a:r>
          </a:p>
          <a:p>
            <a:pPr marL="514350" indent="-514350" algn="just">
              <a:buFont typeface="+mj-lt"/>
              <a:buAutoNum type="arabicPeriod"/>
            </a:pPr>
            <a:r>
              <a:rPr lang="es-MX" sz="2800" dirty="0">
                <a:latin typeface="Times New Roman" panose="02020603050405020304" pitchFamily="18" charset="0"/>
                <a:cs typeface="Times New Roman" panose="02020603050405020304" pitchFamily="18" charset="0"/>
              </a:rPr>
              <a:t>Definir el grado de la no satisfacción o afectación de uno de los principios</a:t>
            </a:r>
          </a:p>
          <a:p>
            <a:pPr marL="514350" indent="-514350" algn="just">
              <a:buFont typeface="+mj-lt"/>
              <a:buAutoNum type="arabicPeriod"/>
            </a:pPr>
            <a:r>
              <a:rPr lang="es-MX" sz="2800" dirty="0">
                <a:latin typeface="Times New Roman" panose="02020603050405020304" pitchFamily="18" charset="0"/>
                <a:cs typeface="Times New Roman" panose="02020603050405020304" pitchFamily="18" charset="0"/>
              </a:rPr>
              <a:t>Importancia de la satisfacción del principio contrario</a:t>
            </a:r>
          </a:p>
          <a:p>
            <a:pPr marL="514350" indent="-514350" algn="just">
              <a:buFont typeface="+mj-lt"/>
              <a:buAutoNum type="arabicPeriod"/>
            </a:pPr>
            <a:r>
              <a:rPr lang="es-MX" sz="2800" dirty="0">
                <a:latin typeface="Times New Roman" panose="02020603050405020304" pitchFamily="18" charset="0"/>
                <a:cs typeface="Times New Roman" panose="02020603050405020304" pitchFamily="18" charset="0"/>
              </a:rPr>
              <a:t>¿La importancia del principio contrario justifica la afectación o no satisfacción del otro?</a:t>
            </a:r>
          </a:p>
          <a:p>
            <a:pPr algn="just"/>
            <a:r>
              <a:rPr lang="es-MX" sz="2800" dirty="0">
                <a:latin typeface="Times New Roman" panose="02020603050405020304" pitchFamily="18" charset="0"/>
                <a:cs typeface="Times New Roman" panose="02020603050405020304" pitchFamily="18" charset="0"/>
              </a:rPr>
              <a:t>La valoración de la afectación puede ser</a:t>
            </a:r>
          </a:p>
          <a:p>
            <a:pPr algn="just"/>
            <a:r>
              <a:rPr lang="es-MX" sz="2800" dirty="0">
                <a:latin typeface="Times New Roman" panose="02020603050405020304" pitchFamily="18" charset="0"/>
                <a:cs typeface="Times New Roman" panose="02020603050405020304" pitchFamily="18" charset="0"/>
              </a:rPr>
              <a:t>“Leve”, “Medio”, “Intenso”.</a:t>
            </a:r>
          </a:p>
        </p:txBody>
      </p:sp>
    </p:spTree>
    <p:extLst>
      <p:ext uri="{BB962C8B-B14F-4D97-AF65-F5344CB8AC3E}">
        <p14:creationId xmlns:p14="http://schemas.microsoft.com/office/powerpoint/2010/main" val="13910022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083D6-1F28-2102-9751-7876E6CD34B0}"/>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81897217-C162-ECEA-9540-E244599B4546}"/>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337764B0-130B-68A6-2353-440EAB56606A}"/>
              </a:ext>
            </a:extLst>
          </p:cNvPr>
          <p:cNvSpPr>
            <a:spLocks noGrp="1"/>
          </p:cNvSpPr>
          <p:nvPr>
            <p:ph type="title"/>
          </p:nvPr>
        </p:nvSpPr>
        <p:spPr>
          <a:xfrm>
            <a:off x="151461" y="201462"/>
            <a:ext cx="11692196"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6.2. La fórmula del peso y de la carga de la argumentación </a:t>
            </a: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0307FCEE-08AA-619F-2271-C107855A6718}"/>
              </a:ext>
            </a:extLst>
          </p:cNvPr>
          <p:cNvSpPr txBox="1"/>
          <p:nvPr/>
        </p:nvSpPr>
        <p:spPr>
          <a:xfrm>
            <a:off x="151461" y="1430877"/>
            <a:ext cx="11889077" cy="3970318"/>
          </a:xfrm>
          <a:prstGeom prst="rect">
            <a:avLst/>
          </a:prstGeom>
          <a:solidFill>
            <a:srgbClr val="FFC000"/>
          </a:solidFill>
        </p:spPr>
        <p:txBody>
          <a:bodyPr wrap="square" rtlCol="0">
            <a:spAutoFit/>
          </a:bodyPr>
          <a:lstStyle/>
          <a:p>
            <a:pPr algn="just"/>
            <a:r>
              <a:rPr lang="es-MX" sz="2800" dirty="0">
                <a:latin typeface="Times New Roman" panose="02020603050405020304" pitchFamily="18" charset="0"/>
                <a:cs typeface="Times New Roman" panose="02020603050405020304" pitchFamily="18" charset="0"/>
              </a:rPr>
              <a:t>A)Fórmula del peso </a:t>
            </a:r>
          </a:p>
          <a:p>
            <a:pPr algn="just"/>
            <a:r>
              <a:rPr lang="es-MX" sz="2800" dirty="0">
                <a:latin typeface="Times New Roman" panose="02020603050405020304" pitchFamily="18" charset="0"/>
                <a:cs typeface="Times New Roman" panose="02020603050405020304" pitchFamily="18" charset="0"/>
              </a:rPr>
              <a:t>Determina la importancia que un principio tiene en un contexto determinado sin importar la jerarquía jurídica que ostenta. El peso o importancia proviene en parte de los valores que predominan en una sociedad.</a:t>
            </a:r>
          </a:p>
          <a:p>
            <a:pPr algn="just"/>
            <a:endParaRPr lang="es-MX" sz="2800" dirty="0">
              <a:latin typeface="Times New Roman" panose="02020603050405020304" pitchFamily="18" charset="0"/>
              <a:cs typeface="Times New Roman" panose="02020603050405020304" pitchFamily="18" charset="0"/>
            </a:endParaRPr>
          </a:p>
          <a:p>
            <a:pPr algn="just"/>
            <a:r>
              <a:rPr lang="es-MX" sz="2800" dirty="0">
                <a:latin typeface="Times New Roman" panose="02020603050405020304" pitchFamily="18" charset="0"/>
                <a:cs typeface="Times New Roman" panose="02020603050405020304" pitchFamily="18" charset="0"/>
              </a:rPr>
              <a:t>B) Carga de la argumentación</a:t>
            </a:r>
          </a:p>
          <a:p>
            <a:pPr algn="just"/>
            <a:r>
              <a:rPr lang="es-MX" sz="2800" dirty="0">
                <a:latin typeface="Times New Roman" panose="02020603050405020304" pitchFamily="18" charset="0"/>
                <a:cs typeface="Times New Roman" panose="02020603050405020304" pitchFamily="18" charset="0"/>
              </a:rPr>
              <a:t>En caso de que exista algún empate en la fórmula debe argumentarse la decisión tomada. En la argumentación Robert Alexy postula como principio general que la libertad jurídica y la igualdad deben prevalecer sobre los principios en pugna. </a:t>
            </a:r>
          </a:p>
        </p:txBody>
      </p:sp>
    </p:spTree>
    <p:extLst>
      <p:ext uri="{BB962C8B-B14F-4D97-AF65-F5344CB8AC3E}">
        <p14:creationId xmlns:p14="http://schemas.microsoft.com/office/powerpoint/2010/main" val="1285130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0622F-CD1A-6D3D-7B4B-0A41696D44AB}"/>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7156BD4B-0C6E-463A-2553-98645C51E607}"/>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83F2F13B-2D05-1F8A-6312-CC0B06CD6428}"/>
              </a:ext>
            </a:extLst>
          </p:cNvPr>
          <p:cNvSpPr>
            <a:spLocks noGrp="1"/>
          </p:cNvSpPr>
          <p:nvPr>
            <p:ph type="title"/>
          </p:nvPr>
        </p:nvSpPr>
        <p:spPr>
          <a:xfrm>
            <a:off x="151461" y="201462"/>
            <a:ext cx="11692196" cy="1322363"/>
          </a:xfrm>
        </p:spPr>
        <p:txBody>
          <a:bodyPr>
            <a:normAutofit/>
          </a:bodyPr>
          <a:lstStyle/>
          <a:p>
            <a:r>
              <a:rPr lang="es-MX" sz="4000" b="1" dirty="0">
                <a:latin typeface="Times New Roman" panose="02020603050405020304" pitchFamily="18" charset="0"/>
                <a:cs typeface="Times New Roman" panose="02020603050405020304" pitchFamily="18" charset="0"/>
              </a:rPr>
              <a:t>6.3. La fórmula del peso</a:t>
            </a: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pic>
        <p:nvPicPr>
          <p:cNvPr id="2" name="Imagen 1">
            <a:extLst>
              <a:ext uri="{FF2B5EF4-FFF2-40B4-BE49-F238E27FC236}">
                <a16:creationId xmlns:a16="http://schemas.microsoft.com/office/drawing/2014/main" id="{C2D42EF6-A51C-F9FB-C631-A34562C199E2}"/>
              </a:ext>
            </a:extLst>
          </p:cNvPr>
          <p:cNvPicPr>
            <a:picLocks noChangeAspect="1"/>
          </p:cNvPicPr>
          <p:nvPr/>
        </p:nvPicPr>
        <p:blipFill>
          <a:blip r:embed="rId2"/>
          <a:stretch>
            <a:fillRect/>
          </a:stretch>
        </p:blipFill>
        <p:spPr>
          <a:xfrm>
            <a:off x="466580" y="2753240"/>
            <a:ext cx="4203700" cy="1028700"/>
          </a:xfrm>
          <a:prstGeom prst="rect">
            <a:avLst/>
          </a:prstGeom>
        </p:spPr>
      </p:pic>
      <p:sp>
        <p:nvSpPr>
          <p:cNvPr id="3" name="CuadroTexto 2">
            <a:extLst>
              <a:ext uri="{FF2B5EF4-FFF2-40B4-BE49-F238E27FC236}">
                <a16:creationId xmlns:a16="http://schemas.microsoft.com/office/drawing/2014/main" id="{34E2E10A-1CED-36CC-F0ED-04509BE12FE1}"/>
              </a:ext>
            </a:extLst>
          </p:cNvPr>
          <p:cNvSpPr txBox="1"/>
          <p:nvPr/>
        </p:nvSpPr>
        <p:spPr>
          <a:xfrm>
            <a:off x="6630906" y="2024662"/>
            <a:ext cx="5094514" cy="4524315"/>
          </a:xfrm>
          <a:prstGeom prst="rect">
            <a:avLst/>
          </a:prstGeom>
          <a:noFill/>
        </p:spPr>
        <p:txBody>
          <a:bodyPr wrap="square" rtlCol="0">
            <a:spAutoFit/>
          </a:bodyPr>
          <a:lstStyle/>
          <a:p>
            <a:r>
              <a:rPr lang="es-MX" dirty="0">
                <a:latin typeface="Times New Roman" panose="02020603050405020304" pitchFamily="18" charset="0"/>
                <a:cs typeface="Times New Roman" panose="02020603050405020304" pitchFamily="18" charset="0"/>
              </a:rPr>
              <a:t>Elementos de la partes superior: </a:t>
            </a:r>
          </a:p>
          <a:p>
            <a:endParaRPr lang="es-MX" dirty="0">
              <a:latin typeface="Times New Roman" panose="02020603050405020304" pitchFamily="18" charset="0"/>
              <a:cs typeface="Times New Roman" panose="02020603050405020304" pitchFamily="18" charset="0"/>
            </a:endParaRPr>
          </a:p>
          <a:p>
            <a:r>
              <a:rPr lang="es-MX" dirty="0">
                <a:latin typeface="Times New Roman" panose="02020603050405020304" pitchFamily="18" charset="0"/>
                <a:cs typeface="Times New Roman" panose="02020603050405020304" pitchFamily="18" charset="0"/>
              </a:rPr>
              <a:t>IPiC= Afectación del principio</a:t>
            </a:r>
          </a:p>
          <a:p>
            <a:r>
              <a:rPr lang="es-MX" dirty="0">
                <a:latin typeface="Times New Roman" panose="02020603050405020304" pitchFamily="18" charset="0"/>
                <a:cs typeface="Times New Roman" panose="02020603050405020304" pitchFamily="18" charset="0"/>
              </a:rPr>
              <a:t>GPiA= Peso abstracto</a:t>
            </a:r>
          </a:p>
          <a:p>
            <a:r>
              <a:rPr lang="es-MX" dirty="0">
                <a:latin typeface="Times New Roman" panose="02020603050405020304" pitchFamily="18" charset="0"/>
                <a:cs typeface="Times New Roman" panose="02020603050405020304" pitchFamily="18" charset="0"/>
              </a:rPr>
              <a:t>SPiC= Certeza empírica del daño</a:t>
            </a:r>
          </a:p>
          <a:p>
            <a:endParaRPr lang="es-MX" dirty="0">
              <a:latin typeface="Times New Roman" panose="02020603050405020304" pitchFamily="18" charset="0"/>
              <a:cs typeface="Times New Roman" panose="02020603050405020304" pitchFamily="18" charset="0"/>
            </a:endParaRPr>
          </a:p>
          <a:p>
            <a:r>
              <a:rPr lang="es-MX" dirty="0">
                <a:latin typeface="Times New Roman" panose="02020603050405020304" pitchFamily="18" charset="0"/>
                <a:cs typeface="Times New Roman" panose="02020603050405020304" pitchFamily="18" charset="0"/>
              </a:rPr>
              <a:t>Elementos de la parte inferior:</a:t>
            </a:r>
          </a:p>
          <a:p>
            <a:endParaRPr lang="es-MX" dirty="0">
              <a:latin typeface="Times New Roman" panose="02020603050405020304" pitchFamily="18" charset="0"/>
              <a:cs typeface="Times New Roman" panose="02020603050405020304" pitchFamily="18" charset="0"/>
            </a:endParaRPr>
          </a:p>
          <a:p>
            <a:r>
              <a:rPr lang="es-MX" dirty="0">
                <a:latin typeface="Times New Roman" panose="02020603050405020304" pitchFamily="18" charset="0"/>
                <a:cs typeface="Times New Roman" panose="02020603050405020304" pitchFamily="18" charset="0"/>
              </a:rPr>
              <a:t>WPjC= Satisfacción del principio en colisión</a:t>
            </a:r>
          </a:p>
          <a:p>
            <a:r>
              <a:rPr lang="es-MX" dirty="0">
                <a:latin typeface="Times New Roman" panose="02020603050405020304" pitchFamily="18" charset="0"/>
                <a:cs typeface="Times New Roman" panose="02020603050405020304" pitchFamily="18" charset="0"/>
              </a:rPr>
              <a:t>GPjA= Peso abstracto </a:t>
            </a:r>
          </a:p>
          <a:p>
            <a:r>
              <a:rPr lang="es-MX" dirty="0">
                <a:latin typeface="Times New Roman" panose="02020603050405020304" pitchFamily="18" charset="0"/>
                <a:cs typeface="Times New Roman" panose="02020603050405020304" pitchFamily="18" charset="0"/>
              </a:rPr>
              <a:t>SPjC= Certeza empírica del daño</a:t>
            </a:r>
          </a:p>
          <a:p>
            <a:endParaRPr lang="es-MX" dirty="0">
              <a:latin typeface="Times New Roman" panose="02020603050405020304" pitchFamily="18" charset="0"/>
              <a:cs typeface="Times New Roman" panose="02020603050405020304" pitchFamily="18" charset="0"/>
            </a:endParaRPr>
          </a:p>
          <a:p>
            <a:r>
              <a:rPr lang="es-MX" dirty="0">
                <a:latin typeface="Times New Roman" panose="02020603050405020304" pitchFamily="18" charset="0"/>
                <a:cs typeface="Times New Roman" panose="02020603050405020304" pitchFamily="18" charset="0"/>
              </a:rPr>
              <a:t>Valores que pueden adquirir:</a:t>
            </a:r>
          </a:p>
          <a:p>
            <a:r>
              <a:rPr lang="es-MX" dirty="0">
                <a:latin typeface="Times New Roman" panose="02020603050405020304" pitchFamily="18" charset="0"/>
                <a:cs typeface="Times New Roman" panose="02020603050405020304" pitchFamily="18" charset="0"/>
              </a:rPr>
              <a:t>1= Leve</a:t>
            </a:r>
          </a:p>
          <a:p>
            <a:r>
              <a:rPr lang="es-MX" dirty="0">
                <a:latin typeface="Times New Roman" panose="02020603050405020304" pitchFamily="18" charset="0"/>
                <a:cs typeface="Times New Roman" panose="02020603050405020304" pitchFamily="18" charset="0"/>
              </a:rPr>
              <a:t>2= Moderado</a:t>
            </a:r>
          </a:p>
          <a:p>
            <a:r>
              <a:rPr lang="es-MX" dirty="0">
                <a:latin typeface="Times New Roman" panose="02020603050405020304" pitchFamily="18" charset="0"/>
                <a:cs typeface="Times New Roman" panose="02020603050405020304" pitchFamily="18" charset="0"/>
              </a:rPr>
              <a:t>4=  Intensa</a:t>
            </a:r>
          </a:p>
        </p:txBody>
      </p:sp>
    </p:spTree>
    <p:extLst>
      <p:ext uri="{BB962C8B-B14F-4D97-AF65-F5344CB8AC3E}">
        <p14:creationId xmlns:p14="http://schemas.microsoft.com/office/powerpoint/2010/main" val="32073917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a:extLst>
            <a:ext uri="{FF2B5EF4-FFF2-40B4-BE49-F238E27FC236}">
              <a16:creationId xmlns:a16="http://schemas.microsoft.com/office/drawing/2014/main" id="{D68E9EFD-BE99-CCE3-4E76-FDFD248E6719}"/>
            </a:ext>
          </a:extLst>
        </p:cNvPr>
        <p:cNvGrpSpPr/>
        <p:nvPr/>
      </p:nvGrpSpPr>
      <p:grpSpPr>
        <a:xfrm>
          <a:off x="0" y="0"/>
          <a:ext cx="0" cy="0"/>
          <a:chOff x="0" y="0"/>
          <a:chExt cx="0" cy="0"/>
        </a:xfrm>
      </p:grpSpPr>
      <p:pic>
        <p:nvPicPr>
          <p:cNvPr id="4" name="Imagen 3" descr="Tribunal Electoral del Estado de Nuevo León">
            <a:extLst>
              <a:ext uri="{FF2B5EF4-FFF2-40B4-BE49-F238E27FC236}">
                <a16:creationId xmlns:a16="http://schemas.microsoft.com/office/drawing/2014/main" id="{3D31CA9A-16A8-4873-A0D4-AA923B5D2C6A}"/>
              </a:ext>
            </a:extLst>
          </p:cNvPr>
          <p:cNvPicPr>
            <a:picLocks noChangeAspect="1"/>
          </p:cNvPicPr>
          <p:nvPr/>
        </p:nvPicPr>
        <p:blipFill>
          <a:blip r:embed="rId2"/>
          <a:srcRect t="23757" b="26519"/>
          <a:stretch>
            <a:fillRect/>
          </a:stretch>
        </p:blipFill>
        <p:spPr>
          <a:xfrm>
            <a:off x="0" y="0"/>
            <a:ext cx="3677920" cy="1125416"/>
          </a:xfrm>
          <a:prstGeom prst="rect">
            <a:avLst/>
          </a:prstGeom>
          <a:solidFill>
            <a:schemeClr val="accent2">
              <a:lumMod val="40000"/>
              <a:lumOff val="60000"/>
            </a:schemeClr>
          </a:solidFill>
        </p:spPr>
      </p:pic>
      <p:pic>
        <p:nvPicPr>
          <p:cNvPr id="5" name="Imagen 4" descr="Archivo:Escuela Judicial Electoral logo.svg - Wikipedia, la enciclopedia  libre">
            <a:extLst>
              <a:ext uri="{FF2B5EF4-FFF2-40B4-BE49-F238E27FC236}">
                <a16:creationId xmlns:a16="http://schemas.microsoft.com/office/drawing/2014/main" id="{41258A9B-165F-7CE0-08B3-985E929FC84C}"/>
              </a:ext>
            </a:extLst>
          </p:cNvPr>
          <p:cNvPicPr>
            <a:picLocks noChangeAspect="1"/>
          </p:cNvPicPr>
          <p:nvPr/>
        </p:nvPicPr>
        <p:blipFill>
          <a:blip r:embed="rId3"/>
          <a:stretch>
            <a:fillRect/>
          </a:stretch>
        </p:blipFill>
        <p:spPr>
          <a:xfrm>
            <a:off x="10575370" y="0"/>
            <a:ext cx="1413839" cy="1125416"/>
          </a:xfrm>
          <a:prstGeom prst="rect">
            <a:avLst/>
          </a:prstGeom>
        </p:spPr>
      </p:pic>
      <p:sp>
        <p:nvSpPr>
          <p:cNvPr id="9" name="Subtítulo 8">
            <a:extLst>
              <a:ext uri="{FF2B5EF4-FFF2-40B4-BE49-F238E27FC236}">
                <a16:creationId xmlns:a16="http://schemas.microsoft.com/office/drawing/2014/main" id="{F7091A96-4565-5EE1-F415-1CB45E4F4E5F}"/>
              </a:ext>
            </a:extLst>
          </p:cNvPr>
          <p:cNvSpPr>
            <a:spLocks noGrp="1"/>
          </p:cNvSpPr>
          <p:nvPr>
            <p:ph type="subTitle" idx="1"/>
          </p:nvPr>
        </p:nvSpPr>
        <p:spPr>
          <a:xfrm>
            <a:off x="1308295" y="1550964"/>
            <a:ext cx="9973994" cy="4600134"/>
          </a:xfrm>
          <a:solidFill>
            <a:schemeClr val="accent2">
              <a:lumMod val="60000"/>
              <a:lumOff val="40000"/>
              <a:alpha val="28960"/>
            </a:schemeClr>
          </a:solidFill>
          <a:ln w="60325">
            <a:noFill/>
          </a:ln>
        </p:spPr>
        <p:txBody>
          <a:bodyPr>
            <a:normAutofit/>
          </a:bodyPr>
          <a:lstStyle/>
          <a:p>
            <a:endParaRPr lang="es-MX">
              <a:latin typeface="Times New Roman" panose="02020603050405020304" pitchFamily="18" charset="0"/>
              <a:cs typeface="Times New Roman" panose="02020603050405020304" pitchFamily="18" charset="0"/>
            </a:endParaRPr>
          </a:p>
          <a:p>
            <a:br>
              <a:rPr lang="es-MX" sz="3200" u="sng">
                <a:latin typeface="Times New Roman" panose="02020603050405020304" pitchFamily="18" charset="0"/>
                <a:cs typeface="Times New Roman" panose="02020603050405020304" pitchFamily="18" charset="0"/>
              </a:rPr>
            </a:br>
            <a:r>
              <a:rPr lang="es-MX" sz="3200" u="sng">
                <a:latin typeface="Times New Roman" panose="02020603050405020304" pitchFamily="18" charset="0"/>
                <a:cs typeface="Times New Roman" panose="02020603050405020304" pitchFamily="18" charset="0"/>
              </a:rPr>
              <a:t>Muchas gracias por su anteción </a:t>
            </a:r>
            <a:endParaRPr lang="es-MX">
              <a:latin typeface="Times New Roman" panose="02020603050405020304" pitchFamily="18" charset="0"/>
              <a:cs typeface="Times New Roman" panose="02020603050405020304" pitchFamily="18" charset="0"/>
            </a:endParaRPr>
          </a:p>
          <a:p>
            <a:endParaRPr lang="es-MX">
              <a:latin typeface="Times New Roman" panose="02020603050405020304" pitchFamily="18" charset="0"/>
              <a:cs typeface="Times New Roman" panose="02020603050405020304" pitchFamily="18" charset="0"/>
            </a:endParaRPr>
          </a:p>
          <a:p>
            <a:r>
              <a:rPr lang="es-MX">
                <a:latin typeface="Times New Roman" panose="02020603050405020304" pitchFamily="18" charset="0"/>
                <a:cs typeface="Times New Roman" panose="02020603050405020304" pitchFamily="18" charset="0"/>
              </a:rPr>
              <a:t>Mtro. Roberto Correa Alfaro</a:t>
            </a:r>
          </a:p>
          <a:p>
            <a:endParaRPr lang="es-MX"/>
          </a:p>
          <a:p>
            <a:endParaRPr lang="es-MX"/>
          </a:p>
        </p:txBody>
      </p:sp>
    </p:spTree>
    <p:extLst>
      <p:ext uri="{BB962C8B-B14F-4D97-AF65-F5344CB8AC3E}">
        <p14:creationId xmlns:p14="http://schemas.microsoft.com/office/powerpoint/2010/main" val="1843805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2CB805F4-A9CA-936A-364B-77A8A52B9EA4}"/>
              </a:ext>
            </a:extLst>
          </p:cNvPr>
          <p:cNvSpPr>
            <a:spLocks noGrp="1"/>
          </p:cNvSpPr>
          <p:nvPr>
            <p:ph type="title"/>
          </p:nvPr>
        </p:nvSpPr>
        <p:spPr>
          <a:xfrm>
            <a:off x="537786" y="274320"/>
            <a:ext cx="9282532" cy="1263747"/>
          </a:xfrm>
        </p:spPr>
        <p:txBody>
          <a:bodyPr anchor="ctr">
            <a:normAutofit fontScale="90000"/>
          </a:bodyPr>
          <a:lstStyle/>
          <a:p>
            <a:pPr marL="457200" marR="0" lvl="1" indent="0"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s-MX" sz="3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1.3. División entre el orden civil, natural y divino </a:t>
            </a:r>
            <a:br>
              <a:rPr kumimoji="0" lang="es-MX" sz="28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br>
            <a:br>
              <a:rPr lang="es-MX" sz="2800" dirty="0"/>
            </a:br>
            <a:endParaRPr lang="es-MX" sz="2800" dirty="0"/>
          </a:p>
        </p:txBody>
      </p:sp>
      <p:graphicFrame>
        <p:nvGraphicFramePr>
          <p:cNvPr id="5" name="Marcador de contenido 4">
            <a:extLst>
              <a:ext uri="{FF2B5EF4-FFF2-40B4-BE49-F238E27FC236}">
                <a16:creationId xmlns:a16="http://schemas.microsoft.com/office/drawing/2014/main" id="{B64C2C6B-FC77-A527-353B-A1D9ED42B7C1}"/>
              </a:ext>
            </a:extLst>
          </p:cNvPr>
          <p:cNvGraphicFramePr>
            <a:graphicFrameLocks noGrp="1"/>
          </p:cNvGraphicFramePr>
          <p:nvPr>
            <p:ph idx="1"/>
            <p:extLst>
              <p:ext uri="{D42A27DB-BD31-4B8C-83A1-F6EECF244321}">
                <p14:modId xmlns:p14="http://schemas.microsoft.com/office/powerpoint/2010/main" val="2480580830"/>
              </p:ext>
            </p:extLst>
          </p:nvPr>
        </p:nvGraphicFramePr>
        <p:xfrm>
          <a:off x="537787" y="1538067"/>
          <a:ext cx="7460972" cy="5191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Diagrama 10">
            <a:extLst>
              <a:ext uri="{FF2B5EF4-FFF2-40B4-BE49-F238E27FC236}">
                <a16:creationId xmlns:a16="http://schemas.microsoft.com/office/drawing/2014/main" id="{69FB7A8B-19ED-E33B-AFF0-9FDC167C2A11}"/>
              </a:ext>
            </a:extLst>
          </p:cNvPr>
          <p:cNvGraphicFramePr/>
          <p:nvPr>
            <p:extLst>
              <p:ext uri="{D42A27DB-BD31-4B8C-83A1-F6EECF244321}">
                <p14:modId xmlns:p14="http://schemas.microsoft.com/office/powerpoint/2010/main" val="3295023259"/>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2" name="CuadroTexto 11">
            <a:extLst>
              <a:ext uri="{FF2B5EF4-FFF2-40B4-BE49-F238E27FC236}">
                <a16:creationId xmlns:a16="http://schemas.microsoft.com/office/drawing/2014/main" id="{D19C03D2-C816-B260-F18C-A2144BA3288F}"/>
              </a:ext>
            </a:extLst>
          </p:cNvPr>
          <p:cNvSpPr txBox="1"/>
          <p:nvPr/>
        </p:nvSpPr>
        <p:spPr>
          <a:xfrm>
            <a:off x="537786" y="4670474"/>
            <a:ext cx="365545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Esquema del modelo teocrático </a:t>
            </a:r>
          </a:p>
        </p:txBody>
      </p:sp>
      <p:sp>
        <p:nvSpPr>
          <p:cNvPr id="13" name="CuadroTexto 12">
            <a:extLst>
              <a:ext uri="{FF2B5EF4-FFF2-40B4-BE49-F238E27FC236}">
                <a16:creationId xmlns:a16="http://schemas.microsoft.com/office/drawing/2014/main" id="{F159FF21-BB5C-B5C2-EAF2-334D5FD02435}"/>
              </a:ext>
            </a:extLst>
          </p:cNvPr>
          <p:cNvSpPr txBox="1"/>
          <p:nvPr/>
        </p:nvSpPr>
        <p:spPr>
          <a:xfrm>
            <a:off x="5463443" y="4870529"/>
            <a:ext cx="365545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Esquema del modelo gobierno laico. </a:t>
            </a:r>
          </a:p>
        </p:txBody>
      </p:sp>
    </p:spTree>
    <p:extLst>
      <p:ext uri="{BB962C8B-B14F-4D97-AF65-F5344CB8AC3E}">
        <p14:creationId xmlns:p14="http://schemas.microsoft.com/office/powerpoint/2010/main" val="3717186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67C98-C5B3-7777-E5EA-BB2A1C44E0DA}"/>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5035EBE5-A85E-FD2F-ED03-8D36FDF4FAAD}"/>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3C9269F8-660F-AB1F-0444-49DF2D872DD5}"/>
              </a:ext>
            </a:extLst>
          </p:cNvPr>
          <p:cNvSpPr>
            <a:spLocks noGrp="1"/>
          </p:cNvSpPr>
          <p:nvPr>
            <p:ph type="title"/>
          </p:nvPr>
        </p:nvSpPr>
        <p:spPr>
          <a:xfrm>
            <a:off x="290512" y="558018"/>
            <a:ext cx="11112537" cy="1322363"/>
          </a:xfrm>
        </p:spPr>
        <p:txBody>
          <a:bodyPr>
            <a:normAutofit fontScale="90000"/>
          </a:bodyPr>
          <a:lstStyle/>
          <a:p>
            <a:r>
              <a:rPr lang="es-MX" sz="4000" dirty="0">
                <a:latin typeface="Times New Roman" panose="02020603050405020304" pitchFamily="18" charset="0"/>
                <a:cs typeface="Times New Roman" panose="02020603050405020304" pitchFamily="18" charset="0"/>
              </a:rPr>
              <a:t>1.4. El estado de naturaleza </a:t>
            </a:r>
            <a:br>
              <a:rPr lang="es-MX" sz="4000"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78E7439A-D6AD-1BF2-0A7A-C6D3410C02E9}"/>
              </a:ext>
            </a:extLst>
          </p:cNvPr>
          <p:cNvSpPr txBox="1"/>
          <p:nvPr/>
        </p:nvSpPr>
        <p:spPr>
          <a:xfrm>
            <a:off x="214313" y="1219200"/>
            <a:ext cx="11687175" cy="5016758"/>
          </a:xfrm>
          <a:prstGeom prst="rect">
            <a:avLst/>
          </a:prstGeom>
          <a:solidFill>
            <a:srgbClr val="FFC000"/>
          </a:solidFill>
        </p:spPr>
        <p:txBody>
          <a:bodyPr wrap="square" rtlCol="0">
            <a:spAutoFit/>
          </a:bodyPr>
          <a:lstStyle/>
          <a:p>
            <a:pPr algn="just"/>
            <a:r>
              <a:rPr lang="es-MX" sz="2000" dirty="0">
                <a:latin typeface="Times New Roman" panose="02020603050405020304" pitchFamily="18" charset="0"/>
                <a:cs typeface="Times New Roman" panose="02020603050405020304" pitchFamily="18" charset="0"/>
              </a:rPr>
              <a:t>“Antes que todas estas leyes están las de la naturaleza, así llamadas porque </a:t>
            </a:r>
            <a:r>
              <a:rPr lang="es-MX" sz="2000" u="sng" dirty="0">
                <a:latin typeface="Times New Roman" panose="02020603050405020304" pitchFamily="18" charset="0"/>
                <a:cs typeface="Times New Roman" panose="02020603050405020304" pitchFamily="18" charset="0"/>
              </a:rPr>
              <a:t>derivan únicamente de la constitución de nuestro ser</a:t>
            </a:r>
            <a:r>
              <a:rPr lang="es-MX" sz="2000" dirty="0">
                <a:latin typeface="Times New Roman" panose="02020603050405020304" pitchFamily="18" charset="0"/>
                <a:cs typeface="Times New Roman" panose="02020603050405020304" pitchFamily="18" charset="0"/>
              </a:rPr>
              <a:t>. Para conocerlas bien, hay que considerar al hombre </a:t>
            </a:r>
            <a:r>
              <a:rPr lang="es-MX" sz="2000" u="sng" dirty="0">
                <a:latin typeface="Times New Roman" panose="02020603050405020304" pitchFamily="18" charset="0"/>
                <a:cs typeface="Times New Roman" panose="02020603050405020304" pitchFamily="18" charset="0"/>
              </a:rPr>
              <a:t>antes del establecimiento de las sociedades</a:t>
            </a:r>
            <a:r>
              <a:rPr lang="es-MX" sz="2000" dirty="0">
                <a:latin typeface="Times New Roman" panose="02020603050405020304" pitchFamily="18" charset="0"/>
                <a:cs typeface="Times New Roman" panose="02020603050405020304" pitchFamily="18" charset="0"/>
              </a:rPr>
              <a:t>. Las leyes de la naturaleza serán aquellas que recibiría en un estado semejante.</a:t>
            </a:r>
          </a:p>
          <a:p>
            <a:pPr algn="just"/>
            <a:endParaRPr lang="es-MX" sz="2000" dirty="0">
              <a:latin typeface="Times New Roman" panose="02020603050405020304" pitchFamily="18" charset="0"/>
              <a:cs typeface="Times New Roman" panose="02020603050405020304" pitchFamily="18" charset="0"/>
            </a:endParaRPr>
          </a:p>
          <a:p>
            <a:pPr algn="just"/>
            <a:r>
              <a:rPr lang="es-MX" sz="2000" dirty="0">
                <a:latin typeface="Times New Roman" panose="02020603050405020304" pitchFamily="18" charset="0"/>
                <a:cs typeface="Times New Roman" panose="02020603050405020304" pitchFamily="18" charset="0"/>
              </a:rPr>
              <a:t>Esta ley que, al imprimir en nosotros mismos la idea de un creador, nos conduce hacia él, es la primera de las leyes naturales por su importancia, y no en el orden de esas leyes. El hombre, en el estado de naturaleza, tendría más bien la </a:t>
            </a:r>
            <a:r>
              <a:rPr lang="es-MX" sz="2000" u="sng" dirty="0">
                <a:latin typeface="Times New Roman" panose="02020603050405020304" pitchFamily="18" charset="0"/>
                <a:cs typeface="Times New Roman" panose="02020603050405020304" pitchFamily="18" charset="0"/>
              </a:rPr>
              <a:t>facultad de conocer que conocimientos</a:t>
            </a:r>
            <a:r>
              <a:rPr lang="es-MX" sz="2000" dirty="0">
                <a:latin typeface="Times New Roman" panose="02020603050405020304" pitchFamily="18" charset="0"/>
                <a:cs typeface="Times New Roman" panose="02020603050405020304" pitchFamily="18" charset="0"/>
              </a:rPr>
              <a:t>. Es claro que sus primeras ideas no serían en absoluto ideas especulativas: </a:t>
            </a:r>
            <a:r>
              <a:rPr lang="es-MX" sz="2000" u="sng" dirty="0">
                <a:latin typeface="Times New Roman" panose="02020603050405020304" pitchFamily="18" charset="0"/>
                <a:cs typeface="Times New Roman" panose="02020603050405020304" pitchFamily="18" charset="0"/>
              </a:rPr>
              <a:t>pensaría en la conservación de su ser antes que en buscar el origen de su ser</a:t>
            </a:r>
            <a:r>
              <a:rPr lang="es-MX" sz="2000" dirty="0">
                <a:latin typeface="Times New Roman" panose="02020603050405020304" pitchFamily="18" charset="0"/>
                <a:cs typeface="Times New Roman" panose="02020603050405020304" pitchFamily="18" charset="0"/>
              </a:rPr>
              <a:t>.</a:t>
            </a:r>
          </a:p>
          <a:p>
            <a:pPr algn="just"/>
            <a:endParaRPr lang="es-MX" sz="2000" dirty="0">
              <a:latin typeface="Times New Roman" panose="02020603050405020304" pitchFamily="18" charset="0"/>
              <a:cs typeface="Times New Roman" panose="02020603050405020304" pitchFamily="18" charset="0"/>
            </a:endParaRPr>
          </a:p>
          <a:p>
            <a:pPr algn="just"/>
            <a:r>
              <a:rPr lang="es-MX" sz="2000" dirty="0">
                <a:latin typeface="Times New Roman" panose="02020603050405020304" pitchFamily="18" charset="0"/>
                <a:cs typeface="Times New Roman" panose="02020603050405020304" pitchFamily="18" charset="0"/>
              </a:rPr>
              <a:t>Un hombre así no sentiría al principio más que su debilidad; su timidez sería extrema; y, si se necesitara experiencia al respecto, se han encontrado en </a:t>
            </a:r>
            <a:r>
              <a:rPr lang="es-MX" sz="2000" u="sng" dirty="0">
                <a:latin typeface="Times New Roman" panose="02020603050405020304" pitchFamily="18" charset="0"/>
                <a:cs typeface="Times New Roman" panose="02020603050405020304" pitchFamily="18" charset="0"/>
              </a:rPr>
              <a:t>los bosques hombres salvajes</a:t>
            </a:r>
            <a:r>
              <a:rPr lang="es-MX" sz="2000" dirty="0">
                <a:latin typeface="Times New Roman" panose="02020603050405020304" pitchFamily="18" charset="0"/>
                <a:cs typeface="Times New Roman" panose="02020603050405020304" pitchFamily="18" charset="0"/>
              </a:rPr>
              <a:t>: todo los hace temblar, todo los hace huir.”</a:t>
            </a:r>
          </a:p>
          <a:p>
            <a:pPr algn="just"/>
            <a:endParaRPr lang="es-MX" sz="2000" dirty="0">
              <a:latin typeface="Times New Roman" panose="02020603050405020304" pitchFamily="18" charset="0"/>
              <a:cs typeface="Times New Roman" panose="02020603050405020304" pitchFamily="18" charset="0"/>
            </a:endParaRPr>
          </a:p>
          <a:p>
            <a:pPr algn="just"/>
            <a:r>
              <a:rPr lang="es-MX" sz="2000" dirty="0">
                <a:latin typeface="Times New Roman" panose="02020603050405020304" pitchFamily="18" charset="0"/>
                <a:cs typeface="Times New Roman" panose="02020603050405020304" pitchFamily="18" charset="0"/>
              </a:rPr>
              <a:t>Montesquieu, Charles de Secondat. </a:t>
            </a:r>
            <a:r>
              <a:rPr lang="es-MX" sz="2000" i="1" dirty="0">
                <a:latin typeface="Times New Roman" panose="02020603050405020304" pitchFamily="18" charset="0"/>
                <a:cs typeface="Times New Roman" panose="02020603050405020304" pitchFamily="18" charset="0"/>
              </a:rPr>
              <a:t>De l’esprit des lois</a:t>
            </a:r>
            <a:r>
              <a:rPr lang="es-MX" sz="2000" dirty="0">
                <a:latin typeface="Times New Roman" panose="02020603050405020304" pitchFamily="18" charset="0"/>
                <a:cs typeface="Times New Roman" panose="02020603050405020304" pitchFamily="18" charset="0"/>
              </a:rPr>
              <a:t>. Édition établie par Laurent Versini, Paris, Gallimard, 1995. Disponible en : https://archives.ecole-alsacienne.org/CDI/pdf/1400/14055_MONT.pdf</a:t>
            </a:r>
          </a:p>
          <a:p>
            <a:pPr algn="just"/>
            <a:endParaRPr lang="es-MX"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2113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150B6-F545-C18D-B7B6-D75D943D736D}"/>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CC22C9ED-1623-014B-ACFE-7878933207BD}"/>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961772F6-D9F9-F2F1-46D8-DFA1B918FC6C}"/>
              </a:ext>
            </a:extLst>
          </p:cNvPr>
          <p:cNvSpPr>
            <a:spLocks noGrp="1"/>
          </p:cNvSpPr>
          <p:nvPr>
            <p:ph type="title"/>
          </p:nvPr>
        </p:nvSpPr>
        <p:spPr>
          <a:xfrm>
            <a:off x="311365" y="400679"/>
            <a:ext cx="11112537" cy="1570995"/>
          </a:xfrm>
        </p:spPr>
        <p:txBody>
          <a:bodyPr>
            <a:noAutofit/>
          </a:bodyPr>
          <a:lstStyle/>
          <a:p>
            <a:r>
              <a:rPr lang="es-MX" sz="3600" dirty="0">
                <a:latin typeface="Times New Roman" panose="02020603050405020304" pitchFamily="18" charset="0"/>
                <a:cs typeface="Times New Roman" panose="02020603050405020304" pitchFamily="18" charset="0"/>
              </a:rPr>
              <a:t>1.5. Posturas filosóficas del derecho natural: John Locke, Thomas Hobbes, J.-J.Rousseau  </a:t>
            </a:r>
            <a:br>
              <a:rPr lang="es-MX" sz="3600" dirty="0">
                <a:latin typeface="Times New Roman" panose="02020603050405020304" pitchFamily="18" charset="0"/>
                <a:cs typeface="Times New Roman" panose="02020603050405020304" pitchFamily="18" charset="0"/>
              </a:rPr>
            </a:br>
            <a:br>
              <a:rPr lang="es-MX" sz="3600" b="1" dirty="0">
                <a:latin typeface="Times New Roman" panose="02020603050405020304" pitchFamily="18" charset="0"/>
                <a:cs typeface="Times New Roman" panose="02020603050405020304" pitchFamily="18" charset="0"/>
              </a:rPr>
            </a:br>
            <a:r>
              <a:rPr lang="es-MX" sz="3600" b="1" dirty="0">
                <a:latin typeface="Times New Roman" panose="02020603050405020304" pitchFamily="18" charset="0"/>
                <a:cs typeface="Times New Roman" panose="02020603050405020304" pitchFamily="18" charset="0"/>
              </a:rPr>
              <a:t> </a:t>
            </a:r>
          </a:p>
        </p:txBody>
      </p:sp>
      <p:graphicFrame>
        <p:nvGraphicFramePr>
          <p:cNvPr id="2" name="Tabla 1">
            <a:extLst>
              <a:ext uri="{FF2B5EF4-FFF2-40B4-BE49-F238E27FC236}">
                <a16:creationId xmlns:a16="http://schemas.microsoft.com/office/drawing/2014/main" id="{ED2B2BA6-049E-33A5-A692-739E3FE57D22}"/>
              </a:ext>
            </a:extLst>
          </p:cNvPr>
          <p:cNvGraphicFramePr>
            <a:graphicFrameLocks noGrp="1"/>
          </p:cNvGraphicFramePr>
          <p:nvPr>
            <p:extLst>
              <p:ext uri="{D42A27DB-BD31-4B8C-83A1-F6EECF244321}">
                <p14:modId xmlns:p14="http://schemas.microsoft.com/office/powerpoint/2010/main" val="4038967943"/>
              </p:ext>
            </p:extLst>
          </p:nvPr>
        </p:nvGraphicFramePr>
        <p:xfrm>
          <a:off x="311364" y="1851652"/>
          <a:ext cx="11290084" cy="4485648"/>
        </p:xfrm>
        <a:graphic>
          <a:graphicData uri="http://schemas.openxmlformats.org/drawingml/2006/table">
            <a:tbl>
              <a:tblPr firstRow="1" bandRow="1">
                <a:tableStyleId>{16D9F66E-5EB9-4882-86FB-DCBF35E3C3E4}</a:tableStyleId>
              </a:tblPr>
              <a:tblGrid>
                <a:gridCol w="2822521">
                  <a:extLst>
                    <a:ext uri="{9D8B030D-6E8A-4147-A177-3AD203B41FA5}">
                      <a16:colId xmlns:a16="http://schemas.microsoft.com/office/drawing/2014/main" val="988754940"/>
                    </a:ext>
                  </a:extLst>
                </a:gridCol>
                <a:gridCol w="2822521">
                  <a:extLst>
                    <a:ext uri="{9D8B030D-6E8A-4147-A177-3AD203B41FA5}">
                      <a16:colId xmlns:a16="http://schemas.microsoft.com/office/drawing/2014/main" val="3845137924"/>
                    </a:ext>
                  </a:extLst>
                </a:gridCol>
                <a:gridCol w="2822521">
                  <a:extLst>
                    <a:ext uri="{9D8B030D-6E8A-4147-A177-3AD203B41FA5}">
                      <a16:colId xmlns:a16="http://schemas.microsoft.com/office/drawing/2014/main" val="337556939"/>
                    </a:ext>
                  </a:extLst>
                </a:gridCol>
                <a:gridCol w="2822521">
                  <a:extLst>
                    <a:ext uri="{9D8B030D-6E8A-4147-A177-3AD203B41FA5}">
                      <a16:colId xmlns:a16="http://schemas.microsoft.com/office/drawing/2014/main" val="237826402"/>
                    </a:ext>
                  </a:extLst>
                </a:gridCol>
              </a:tblGrid>
              <a:tr h="623310">
                <a:tc>
                  <a:txBody>
                    <a:bodyPr/>
                    <a:lstStyle/>
                    <a:p>
                      <a:pPr algn="ctr"/>
                      <a:r>
                        <a:rPr lang="es-MX" sz="2000" b="1" i="0" dirty="0">
                          <a:latin typeface="Times New Roman" panose="02020603050405020304" pitchFamily="18" charset="0"/>
                          <a:cs typeface="Times New Roman" panose="02020603050405020304" pitchFamily="18" charset="0"/>
                        </a:rPr>
                        <a:t>Punto de discusión</a:t>
                      </a:r>
                    </a:p>
                  </a:txBody>
                  <a:tcPr/>
                </a:tc>
                <a:tc>
                  <a:txBody>
                    <a:bodyPr/>
                    <a:lstStyle/>
                    <a:p>
                      <a:pPr algn="ctr"/>
                      <a:r>
                        <a:rPr lang="es-MX" sz="2000" b="1" i="0" dirty="0">
                          <a:latin typeface="Times New Roman" panose="02020603050405020304" pitchFamily="18" charset="0"/>
                          <a:cs typeface="Times New Roman" panose="02020603050405020304" pitchFamily="18" charset="0"/>
                        </a:rPr>
                        <a:t>John Locke </a:t>
                      </a:r>
                    </a:p>
                  </a:txBody>
                  <a:tcPr/>
                </a:tc>
                <a:tc>
                  <a:txBody>
                    <a:bodyPr/>
                    <a:lstStyle/>
                    <a:p>
                      <a:pPr algn="ctr"/>
                      <a:r>
                        <a:rPr lang="es-MX" sz="2000" b="1" i="0" dirty="0">
                          <a:latin typeface="Times New Roman" panose="02020603050405020304" pitchFamily="18" charset="0"/>
                          <a:cs typeface="Times New Roman" panose="02020603050405020304" pitchFamily="18" charset="0"/>
                        </a:rPr>
                        <a:t>J.-J. Rousseau</a:t>
                      </a:r>
                    </a:p>
                  </a:txBody>
                  <a:tcPr/>
                </a:tc>
                <a:tc>
                  <a:txBody>
                    <a:bodyPr/>
                    <a:lstStyle/>
                    <a:p>
                      <a:pPr algn="ctr"/>
                      <a:r>
                        <a:rPr lang="es-MX" sz="2000" b="1" i="0" dirty="0">
                          <a:latin typeface="Times New Roman" panose="02020603050405020304" pitchFamily="18" charset="0"/>
                          <a:cs typeface="Times New Roman" panose="02020603050405020304" pitchFamily="18" charset="0"/>
                        </a:rPr>
                        <a:t>Thomas Hobbes</a:t>
                      </a:r>
                    </a:p>
                  </a:txBody>
                  <a:tcPr/>
                </a:tc>
                <a:extLst>
                  <a:ext uri="{0D108BD9-81ED-4DB2-BD59-A6C34878D82A}">
                    <a16:rowId xmlns:a16="http://schemas.microsoft.com/office/drawing/2014/main" val="2363819355"/>
                  </a:ext>
                </a:extLst>
              </a:tr>
              <a:tr h="1287446">
                <a:tc>
                  <a:txBody>
                    <a:bodyPr/>
                    <a:lstStyle/>
                    <a:p>
                      <a:pPr algn="ctr"/>
                      <a:r>
                        <a:rPr lang="es-MX" b="0" i="0" dirty="0">
                          <a:latin typeface="Times New Roman" panose="02020603050405020304" pitchFamily="18" charset="0"/>
                          <a:cs typeface="Times New Roman" panose="02020603050405020304" pitchFamily="18" charset="0"/>
                        </a:rPr>
                        <a:t>Naturaleza del hombre salvaje</a:t>
                      </a:r>
                    </a:p>
                  </a:txBody>
                  <a:tcPr/>
                </a:tc>
                <a:tc>
                  <a:txBody>
                    <a:bodyPr/>
                    <a:lstStyle/>
                    <a:p>
                      <a:pPr algn="ctr"/>
                      <a:r>
                        <a:rPr lang="es-MX" b="0" i="0" dirty="0">
                          <a:latin typeface="Times New Roman" panose="02020603050405020304" pitchFamily="18" charset="0"/>
                          <a:cs typeface="Times New Roman" panose="02020603050405020304" pitchFamily="18" charset="0"/>
                        </a:rPr>
                        <a:t>Cada persona es dueña de lo arranca o produce de la naturaleza</a:t>
                      </a:r>
                    </a:p>
                  </a:txBody>
                  <a:tcPr/>
                </a:tc>
                <a:tc>
                  <a:txBody>
                    <a:bodyPr/>
                    <a:lstStyle/>
                    <a:p>
                      <a:pPr algn="ctr"/>
                      <a:r>
                        <a:rPr lang="es-MX" b="0" i="0" dirty="0">
                          <a:latin typeface="Times New Roman" panose="02020603050405020304" pitchFamily="18" charset="0"/>
                          <a:cs typeface="Times New Roman" panose="02020603050405020304" pitchFamily="18" charset="0"/>
                        </a:rPr>
                        <a:t>El hombre salvaje es temoro, compasivo, ni bueno ni malo. Le mueve el amor a su ser. </a:t>
                      </a:r>
                    </a:p>
                  </a:txBody>
                  <a:tcPr/>
                </a:tc>
                <a:tc>
                  <a:txBody>
                    <a:bodyPr/>
                    <a:lstStyle/>
                    <a:p>
                      <a:pPr algn="ctr"/>
                      <a:r>
                        <a:rPr lang="es-MX" b="0" i="1" dirty="0">
                          <a:latin typeface="Times New Roman" panose="02020603050405020304" pitchFamily="18" charset="0"/>
                          <a:cs typeface="Times New Roman" panose="02020603050405020304" pitchFamily="18" charset="0"/>
                        </a:rPr>
                        <a:t>Homo homini lupus est </a:t>
                      </a:r>
                      <a:r>
                        <a:rPr lang="es-MX" b="0" i="0" dirty="0">
                          <a:latin typeface="Times New Roman" panose="02020603050405020304" pitchFamily="18" charset="0"/>
                          <a:cs typeface="Times New Roman" panose="02020603050405020304" pitchFamily="18" charset="0"/>
                        </a:rPr>
                        <a:t>(El hombre es un lobo para el hombre)</a:t>
                      </a:r>
                      <a:endParaRPr lang="es-MX" b="0" i="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31530532"/>
                  </a:ext>
                </a:extLst>
              </a:tr>
              <a:tr h="1287446">
                <a:tc>
                  <a:txBody>
                    <a:bodyPr/>
                    <a:lstStyle/>
                    <a:p>
                      <a:pPr algn="ctr"/>
                      <a:r>
                        <a:rPr lang="es-MX" b="0" i="0" dirty="0">
                          <a:latin typeface="Times New Roman" panose="02020603050405020304" pitchFamily="18" charset="0"/>
                          <a:cs typeface="Times New Roman" panose="02020603050405020304" pitchFamily="18" charset="0"/>
                        </a:rPr>
                        <a:t>Características del estado de naturaleza</a:t>
                      </a:r>
                    </a:p>
                  </a:txBody>
                  <a:tcPr/>
                </a:tc>
                <a:tc>
                  <a:txBody>
                    <a:bodyPr/>
                    <a:lstStyle/>
                    <a:p>
                      <a:pPr algn="ctr"/>
                      <a:r>
                        <a:rPr lang="es-MX" b="0" i="0" dirty="0">
                          <a:latin typeface="Times New Roman" panose="02020603050405020304" pitchFamily="18" charset="0"/>
                          <a:cs typeface="Times New Roman" panose="02020603050405020304" pitchFamily="18" charset="0"/>
                        </a:rPr>
                        <a:t>Igualdad absoluta. Los más fuertes se apropian de los bienes de los más débiles.</a:t>
                      </a:r>
                    </a:p>
                  </a:txBody>
                  <a:tcPr/>
                </a:tc>
                <a:tc>
                  <a:txBody>
                    <a:bodyPr/>
                    <a:lstStyle/>
                    <a:p>
                      <a:pPr algn="ctr"/>
                      <a:r>
                        <a:rPr lang="es-MX" b="0" i="0" dirty="0">
                          <a:latin typeface="Times New Roman" panose="02020603050405020304" pitchFamily="18" charset="0"/>
                          <a:cs typeface="Times New Roman" panose="02020603050405020304" pitchFamily="18" charset="0"/>
                        </a:rPr>
                        <a:t>Todos los seres son iguales y libres no existe vínculos de dependencia ni ley del más fuerte.</a:t>
                      </a:r>
                    </a:p>
                  </a:txBody>
                  <a:tcPr/>
                </a:tc>
                <a:tc>
                  <a:txBody>
                    <a:bodyPr/>
                    <a:lstStyle/>
                    <a:p>
                      <a:pPr algn="ctr"/>
                      <a:r>
                        <a:rPr lang="es-MX" b="0" i="0" dirty="0">
                          <a:latin typeface="Times New Roman" panose="02020603050405020304" pitchFamily="18" charset="0"/>
                          <a:cs typeface="Times New Roman" panose="02020603050405020304" pitchFamily="18" charset="0"/>
                        </a:rPr>
                        <a:t>El estado de naturaleza es un estado de guerra sin paz en la que el fuerte se adueña de los bienes del más debil. </a:t>
                      </a:r>
                    </a:p>
                  </a:txBody>
                  <a:tcPr/>
                </a:tc>
                <a:extLst>
                  <a:ext uri="{0D108BD9-81ED-4DB2-BD59-A6C34878D82A}">
                    <a16:rowId xmlns:a16="http://schemas.microsoft.com/office/drawing/2014/main" val="3333936167"/>
                  </a:ext>
                </a:extLst>
              </a:tr>
              <a:tr h="1287446">
                <a:tc>
                  <a:txBody>
                    <a:bodyPr/>
                    <a:lstStyle/>
                    <a:p>
                      <a:pPr algn="ctr"/>
                      <a:r>
                        <a:rPr lang="es-MX" b="0" i="0" dirty="0">
                          <a:latin typeface="Times New Roman" panose="02020603050405020304" pitchFamily="18" charset="0"/>
                          <a:cs typeface="Times New Roman" panose="02020603050405020304" pitchFamily="18" charset="0"/>
                        </a:rPr>
                        <a:t>Derechos naturales </a:t>
                      </a:r>
                    </a:p>
                  </a:txBody>
                  <a:tcPr/>
                </a:tc>
                <a:tc>
                  <a:txBody>
                    <a:bodyPr/>
                    <a:lstStyle/>
                    <a:p>
                      <a:pPr algn="ctr"/>
                      <a:r>
                        <a:rPr lang="es-MX" b="0" i="0" dirty="0">
                          <a:latin typeface="Times New Roman" panose="02020603050405020304" pitchFamily="18" charset="0"/>
                          <a:cs typeface="Times New Roman" panose="02020603050405020304" pitchFamily="18" charset="0"/>
                        </a:rPr>
                        <a:t>Propiedad privada, defensa legítima, ser juez y ejecutar la ley. </a:t>
                      </a:r>
                    </a:p>
                  </a:txBody>
                  <a:tcPr/>
                </a:tc>
                <a:tc>
                  <a:txBody>
                    <a:bodyPr/>
                    <a:lstStyle/>
                    <a:p>
                      <a:pPr algn="ctr"/>
                      <a:r>
                        <a:rPr lang="es-MX" b="0" i="0" dirty="0">
                          <a:latin typeface="Times New Roman" panose="02020603050405020304" pitchFamily="18" charset="0"/>
                          <a:cs typeface="Times New Roman" panose="02020603050405020304" pitchFamily="18" charset="0"/>
                        </a:rPr>
                        <a:t>La igualdad entre todos los individuos, la conmiseración la preservación del ser.  </a:t>
                      </a:r>
                    </a:p>
                  </a:txBody>
                  <a:tcPr/>
                </a:tc>
                <a:tc>
                  <a:txBody>
                    <a:bodyPr/>
                    <a:lstStyle/>
                    <a:p>
                      <a:pPr algn="ctr"/>
                      <a:r>
                        <a:rPr lang="es-MX" b="0" i="0" dirty="0">
                          <a:latin typeface="Times New Roman" panose="02020603050405020304" pitchFamily="18" charset="0"/>
                          <a:cs typeface="Times New Roman" panose="02020603050405020304" pitchFamily="18" charset="0"/>
                        </a:rPr>
                        <a:t>Ley del más fuerte</a:t>
                      </a:r>
                    </a:p>
                  </a:txBody>
                  <a:tcPr/>
                </a:tc>
                <a:extLst>
                  <a:ext uri="{0D108BD9-81ED-4DB2-BD59-A6C34878D82A}">
                    <a16:rowId xmlns:a16="http://schemas.microsoft.com/office/drawing/2014/main" val="2248159376"/>
                  </a:ext>
                </a:extLst>
              </a:tr>
            </a:tbl>
          </a:graphicData>
        </a:graphic>
      </p:graphicFrame>
    </p:spTree>
    <p:extLst>
      <p:ext uri="{BB962C8B-B14F-4D97-AF65-F5344CB8AC3E}">
        <p14:creationId xmlns:p14="http://schemas.microsoft.com/office/powerpoint/2010/main" val="2690971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130633-E753-940C-43B6-88AB8F1EAC89}"/>
              </a:ext>
            </a:extLst>
          </p:cNvPr>
          <p:cNvSpPr>
            <a:spLocks noGrp="1"/>
          </p:cNvSpPr>
          <p:nvPr>
            <p:ph type="title"/>
          </p:nvPr>
        </p:nvSpPr>
        <p:spPr>
          <a:xfrm>
            <a:off x="762000" y="1138036"/>
            <a:ext cx="4085665" cy="1402470"/>
          </a:xfrm>
        </p:spPr>
        <p:txBody>
          <a:bodyPr anchor="t">
            <a:normAutofit/>
          </a:bodyPr>
          <a:lstStyle/>
          <a:p>
            <a:r>
              <a:rPr lang="es-MX" sz="3200" b="1" dirty="0">
                <a:latin typeface="Times New Roman" panose="02020603050405020304" pitchFamily="18" charset="0"/>
                <a:cs typeface="Times New Roman" panose="02020603050405020304" pitchFamily="18" charset="0"/>
              </a:rPr>
              <a:t>1.6. El estado de guerra </a:t>
            </a:r>
          </a:p>
        </p:txBody>
      </p:sp>
      <p:sp>
        <p:nvSpPr>
          <p:cNvPr id="4" name="Marcador de contenido 2">
            <a:extLst>
              <a:ext uri="{FF2B5EF4-FFF2-40B4-BE49-F238E27FC236}">
                <a16:creationId xmlns:a16="http://schemas.microsoft.com/office/drawing/2014/main" id="{05A7C0D2-91C1-9BD3-C11C-7967C3BC5728}"/>
              </a:ext>
            </a:extLst>
          </p:cNvPr>
          <p:cNvSpPr>
            <a:spLocks noGrp="1"/>
          </p:cNvSpPr>
          <p:nvPr>
            <p:ph idx="1"/>
          </p:nvPr>
        </p:nvSpPr>
        <p:spPr>
          <a:xfrm>
            <a:off x="762000" y="2551176"/>
            <a:ext cx="4085665" cy="3591207"/>
          </a:xfrm>
        </p:spPr>
        <p:txBody>
          <a:bodyPr>
            <a:normAutofit/>
          </a:bodyPr>
          <a:lstStyle/>
          <a:p>
            <a:pPr marL="0" indent="0">
              <a:buNone/>
            </a:pPr>
            <a:r>
              <a:rPr lang="fr-FR" sz="2000" kern="100" dirty="0">
                <a:effectLst/>
                <a:latin typeface="Times New Roman" panose="02020603050405020304" pitchFamily="18" charset="0"/>
                <a:ea typeface="Aptos" panose="020B0004020202020204" pitchFamily="34" charset="0"/>
                <a:cs typeface="Times New Roman" panose="02020603050405020304" pitchFamily="18" charset="0"/>
              </a:rPr>
              <a:t>“</a:t>
            </a:r>
            <a:r>
              <a:rPr lang="es-MX" sz="2000" kern="100" dirty="0">
                <a:latin typeface="Times New Roman" panose="02020603050405020304" pitchFamily="18" charset="0"/>
                <a:ea typeface="Aptos" panose="020B0004020202020204" pitchFamily="34" charset="0"/>
                <a:cs typeface="Times New Roman" panose="02020603050405020304" pitchFamily="18" charset="0"/>
              </a:rPr>
              <a:t>La </a:t>
            </a:r>
            <a:r>
              <a:rPr lang="es-MX" sz="2000" b="1" kern="100" dirty="0">
                <a:latin typeface="Times New Roman" panose="02020603050405020304" pitchFamily="18" charset="0"/>
                <a:ea typeface="Aptos" panose="020B0004020202020204" pitchFamily="34" charset="0"/>
                <a:cs typeface="Times New Roman" panose="02020603050405020304" pitchFamily="18" charset="0"/>
              </a:rPr>
              <a:t>fuerza es un poder físico</a:t>
            </a:r>
            <a:r>
              <a:rPr lang="es-MX" sz="2000" kern="100" dirty="0">
                <a:latin typeface="Times New Roman" panose="02020603050405020304" pitchFamily="18" charset="0"/>
                <a:ea typeface="Aptos" panose="020B0004020202020204" pitchFamily="34" charset="0"/>
                <a:cs typeface="Times New Roman" panose="02020603050405020304" pitchFamily="18" charset="0"/>
              </a:rPr>
              <a:t>; no veo qué </a:t>
            </a:r>
            <a:r>
              <a:rPr lang="es-MX" sz="2000" b="1" kern="100" dirty="0">
                <a:latin typeface="Times New Roman" panose="02020603050405020304" pitchFamily="18" charset="0"/>
                <a:ea typeface="Aptos" panose="020B0004020202020204" pitchFamily="34" charset="0"/>
                <a:cs typeface="Times New Roman" panose="02020603050405020304" pitchFamily="18" charset="0"/>
              </a:rPr>
              <a:t>moralidad</a:t>
            </a:r>
            <a:r>
              <a:rPr lang="es-MX" sz="2000" kern="100" dirty="0">
                <a:latin typeface="Times New Roman" panose="02020603050405020304" pitchFamily="18" charset="0"/>
                <a:ea typeface="Aptos" panose="020B0004020202020204" pitchFamily="34" charset="0"/>
                <a:cs typeface="Times New Roman" panose="02020603050405020304" pitchFamily="18" charset="0"/>
              </a:rPr>
              <a:t> puede resultar de sus efectos</a:t>
            </a:r>
            <a:r>
              <a:rPr lang="es-MX" sz="2000" kern="100" dirty="0">
                <a:effectLst/>
                <a:latin typeface="Times New Roman" panose="02020603050405020304" pitchFamily="18" charset="0"/>
                <a:ea typeface="Aptos" panose="020B0004020202020204" pitchFamily="34" charset="0"/>
                <a:cs typeface="Times New Roman" panose="02020603050405020304" pitchFamily="18" charset="0"/>
              </a:rPr>
              <a:t>. Ceder a la fuerte es un acto de </a:t>
            </a:r>
            <a:r>
              <a:rPr lang="es-MX" sz="2000" b="1" kern="100" dirty="0">
                <a:effectLst/>
                <a:latin typeface="Times New Roman" panose="02020603050405020304" pitchFamily="18" charset="0"/>
                <a:ea typeface="Aptos" panose="020B0004020202020204" pitchFamily="34" charset="0"/>
                <a:cs typeface="Times New Roman" panose="02020603050405020304" pitchFamily="18" charset="0"/>
              </a:rPr>
              <a:t>necesidad</a:t>
            </a:r>
            <a:r>
              <a:rPr lang="es-MX" sz="2000" kern="100" dirty="0">
                <a:effectLst/>
                <a:latin typeface="Times New Roman" panose="02020603050405020304" pitchFamily="18" charset="0"/>
                <a:ea typeface="Aptos" panose="020B0004020202020204" pitchFamily="34" charset="0"/>
                <a:cs typeface="Times New Roman" panose="02020603050405020304" pitchFamily="18" charset="0"/>
              </a:rPr>
              <a:t>, no de </a:t>
            </a:r>
            <a:r>
              <a:rPr lang="es-MX" sz="2000" b="1" kern="100" dirty="0">
                <a:effectLst/>
                <a:latin typeface="Times New Roman" panose="02020603050405020304" pitchFamily="18" charset="0"/>
                <a:ea typeface="Aptos" panose="020B0004020202020204" pitchFamily="34" charset="0"/>
                <a:cs typeface="Times New Roman" panose="02020603050405020304" pitchFamily="18" charset="0"/>
              </a:rPr>
              <a:t>voluntad</a:t>
            </a:r>
            <a:r>
              <a:rPr lang="es-MX" sz="2000" kern="100" dirty="0">
                <a:effectLst/>
                <a:latin typeface="Times New Roman" panose="02020603050405020304" pitchFamily="18" charset="0"/>
                <a:ea typeface="Aptos" panose="020B0004020202020204" pitchFamily="34" charset="0"/>
                <a:cs typeface="Times New Roman" panose="02020603050405020304" pitchFamily="18" charset="0"/>
              </a:rPr>
              <a:t>; a lo mucho, es un acto de prudencia. ¿En qué sentido podría constituir un deber?”</a:t>
            </a:r>
            <a:endParaRPr lang="fr-FR"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indent="0">
              <a:buNone/>
            </a:pPr>
            <a:r>
              <a:rPr lang="fr-FR" sz="2000" kern="100" dirty="0">
                <a:effectLst/>
                <a:latin typeface="Times New Roman" panose="02020603050405020304" pitchFamily="18" charset="0"/>
                <a:ea typeface="Aptos" panose="020B0004020202020204" pitchFamily="34" charset="0"/>
                <a:cs typeface="Times New Roman" panose="02020603050405020304" pitchFamily="18" charset="0"/>
              </a:rPr>
              <a:t>(Rousseau, Jean-Jacques. </a:t>
            </a:r>
            <a:r>
              <a:rPr lang="fr-FR" sz="2000" i="1" kern="100" dirty="0">
                <a:effectLst/>
                <a:latin typeface="Times New Roman" panose="02020603050405020304" pitchFamily="18" charset="0"/>
                <a:ea typeface="Aptos" panose="020B0004020202020204" pitchFamily="34" charset="0"/>
                <a:cs typeface="Times New Roman" panose="02020603050405020304" pitchFamily="18" charset="0"/>
              </a:rPr>
              <a:t>Du contrat social</a:t>
            </a:r>
            <a:r>
              <a:rPr lang="fr-FR" sz="2000" i="1" kern="100" dirty="0">
                <a:latin typeface="Times New Roman" panose="02020603050405020304" pitchFamily="18" charset="0"/>
                <a:ea typeface="Aptos" panose="020B0004020202020204" pitchFamily="34" charset="0"/>
                <a:cs typeface="Times New Roman" panose="02020603050405020304" pitchFamily="18" charset="0"/>
              </a:rPr>
              <a:t>. </a:t>
            </a:r>
            <a:r>
              <a:rPr lang="fr-FR" sz="2000" kern="100" dirty="0">
                <a:effectLst/>
                <a:latin typeface="Times New Roman" panose="02020603050405020304" pitchFamily="18" charset="0"/>
                <a:ea typeface="Aptos" panose="020B0004020202020204" pitchFamily="34" charset="0"/>
                <a:cs typeface="Times New Roman" panose="02020603050405020304" pitchFamily="18" charset="0"/>
              </a:rPr>
              <a:t>Paris, Gallimard, 1964, p. 47.) </a:t>
            </a:r>
            <a:endParaRPr lang="es-MX"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endParaRPr lang="es-MX" sz="2000" dirty="0"/>
          </a:p>
        </p:txBody>
      </p:sp>
      <p:pic>
        <p:nvPicPr>
          <p:cNvPr id="3" name="Picture 2" descr="Combate de mujeres - Colección - Museo Nacional del Prado">
            <a:extLst>
              <a:ext uri="{FF2B5EF4-FFF2-40B4-BE49-F238E27FC236}">
                <a16:creationId xmlns:a16="http://schemas.microsoft.com/office/drawing/2014/main" id="{5050A4EB-B741-C785-4286-3277D3AFC3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376" r="-1" b="-1"/>
          <a:stretch/>
        </p:blipFill>
        <p:spPr bwMode="auto">
          <a:xfrm>
            <a:off x="5650992" y="10"/>
            <a:ext cx="6541008"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1426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90" name="Rectangle 7174">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FBD17BA6-0A2C-743B-2C54-858D1CAAAAB6}"/>
              </a:ext>
            </a:extLst>
          </p:cNvPr>
          <p:cNvSpPr>
            <a:spLocks noGrp="1"/>
          </p:cNvSpPr>
          <p:nvPr>
            <p:ph type="title"/>
          </p:nvPr>
        </p:nvSpPr>
        <p:spPr>
          <a:xfrm>
            <a:off x="318053" y="288235"/>
            <a:ext cx="6002110" cy="1495425"/>
          </a:xfrm>
        </p:spPr>
        <p:txBody>
          <a:bodyPr>
            <a:normAutofit/>
          </a:bodyPr>
          <a:lstStyle/>
          <a:p>
            <a:r>
              <a:rPr lang="es-MX" sz="3700" b="1" dirty="0">
                <a:latin typeface="Times New Roman" panose="02020603050405020304" pitchFamily="18" charset="0"/>
                <a:cs typeface="Times New Roman" panose="02020603050405020304" pitchFamily="18" charset="0"/>
              </a:rPr>
              <a:t>1.7. ¿Cómo se establece la propiedad sobre las cosas?</a:t>
            </a:r>
          </a:p>
        </p:txBody>
      </p:sp>
      <p:sp>
        <p:nvSpPr>
          <p:cNvPr id="3" name="Marcador de contenido 2">
            <a:extLst>
              <a:ext uri="{FF2B5EF4-FFF2-40B4-BE49-F238E27FC236}">
                <a16:creationId xmlns:a16="http://schemas.microsoft.com/office/drawing/2014/main" id="{E0318625-FBC9-2FD9-F638-BE2B7FBFEFEC}"/>
              </a:ext>
            </a:extLst>
          </p:cNvPr>
          <p:cNvSpPr>
            <a:spLocks noGrp="1"/>
          </p:cNvSpPr>
          <p:nvPr>
            <p:ph idx="1"/>
          </p:nvPr>
        </p:nvSpPr>
        <p:spPr>
          <a:xfrm>
            <a:off x="318053" y="2107096"/>
            <a:ext cx="6758608" cy="4462669"/>
          </a:xfrm>
        </p:spPr>
        <p:txBody>
          <a:bodyPr>
            <a:normAutofit fontScale="92500" lnSpcReduction="10000"/>
          </a:bodyPr>
          <a:lstStyle/>
          <a:p>
            <a:pPr marL="0" indent="0" algn="just">
              <a:buNone/>
            </a:pPr>
            <a:r>
              <a:rPr lang="es-MX" sz="2600" kern="100" dirty="0">
                <a:effectLst/>
                <a:latin typeface="Times New Roman" panose="02020603050405020304" pitchFamily="18" charset="0"/>
                <a:ea typeface="Aptos" panose="020B0004020202020204" pitchFamily="34" charset="0"/>
                <a:cs typeface="Times New Roman" panose="02020603050405020304" pitchFamily="18" charset="0"/>
              </a:rPr>
              <a:t>“</a:t>
            </a:r>
            <a:r>
              <a:rPr lang="es-MX" sz="2600" b="0" i="0" u="none" strike="noStrike" baseline="0" dirty="0">
                <a:latin typeface="Times New Roman" panose="02020603050405020304" pitchFamily="18" charset="0"/>
                <a:cs typeface="Times New Roman" panose="02020603050405020304" pitchFamily="18" charset="0"/>
              </a:rPr>
              <a:t>Aunque la tierra y todas las criaturas inferiores pertenecen en </a:t>
            </a:r>
            <a:r>
              <a:rPr lang="es-MX" sz="2600" b="1" i="0" u="none" strike="noStrike" baseline="0" dirty="0">
                <a:latin typeface="Times New Roman" panose="02020603050405020304" pitchFamily="18" charset="0"/>
                <a:cs typeface="Times New Roman" panose="02020603050405020304" pitchFamily="18" charset="0"/>
              </a:rPr>
              <a:t>común a todos los hombres</a:t>
            </a:r>
            <a:r>
              <a:rPr lang="es-MX" sz="2600" b="0" i="0" u="none" strike="noStrike" baseline="0" dirty="0">
                <a:latin typeface="Times New Roman" panose="02020603050405020304" pitchFamily="18" charset="0"/>
                <a:cs typeface="Times New Roman" panose="02020603050405020304" pitchFamily="18" charset="0"/>
              </a:rPr>
              <a:t>, cada hombre tiene, sin embargo, una propiedad que pertenece a su propia persona; y a esa propiedad nadie tiene derecho, excepto él mismo</a:t>
            </a:r>
            <a:r>
              <a:rPr lang="es-MX" sz="2600" b="1" i="0" u="none" strike="noStrike" baseline="0" dirty="0">
                <a:latin typeface="Times New Roman" panose="02020603050405020304" pitchFamily="18" charset="0"/>
                <a:cs typeface="Times New Roman" panose="02020603050405020304" pitchFamily="18" charset="0"/>
              </a:rPr>
              <a:t>. El trabajo </a:t>
            </a:r>
            <a:r>
              <a:rPr lang="es-MX" sz="2600" b="0" i="0" u="none" strike="noStrike" baseline="0" dirty="0">
                <a:latin typeface="Times New Roman" panose="02020603050405020304" pitchFamily="18" charset="0"/>
                <a:cs typeface="Times New Roman" panose="02020603050405020304" pitchFamily="18" charset="0"/>
              </a:rPr>
              <a:t>de su cuerpo y la labor producida por sus manos podemos decir que son suyos</a:t>
            </a:r>
            <a:r>
              <a:rPr lang="es-MX" sz="2600" kern="100" dirty="0">
                <a:effectLst/>
                <a:latin typeface="Times New Roman" panose="02020603050405020304" pitchFamily="18" charset="0"/>
                <a:ea typeface="Aptos" panose="020B0004020202020204" pitchFamily="34" charset="0"/>
                <a:cs typeface="Times New Roman" panose="02020603050405020304" pitchFamily="18" charset="0"/>
              </a:rPr>
              <a:t>. Cualquier cosa que él saca del estado en que la naturaleza la produjo y la dejó, y la modifica con su labor y añade a ella algo que es de sí mismo, es, por consiguiente, </a:t>
            </a:r>
            <a:r>
              <a:rPr lang="es-MX" sz="2600" b="1" kern="100" dirty="0">
                <a:effectLst/>
                <a:latin typeface="Times New Roman" panose="02020603050405020304" pitchFamily="18" charset="0"/>
                <a:ea typeface="Aptos" panose="020B0004020202020204" pitchFamily="34" charset="0"/>
                <a:cs typeface="Times New Roman" panose="02020603050405020304" pitchFamily="18" charset="0"/>
              </a:rPr>
              <a:t>propiedad suya</a:t>
            </a:r>
            <a:r>
              <a:rPr lang="es-MX" sz="2600" kern="100" dirty="0">
                <a:effectLst/>
                <a:latin typeface="Times New Roman" panose="02020603050405020304" pitchFamily="18" charset="0"/>
                <a:ea typeface="Aptos" panose="020B0004020202020204" pitchFamily="34" charset="0"/>
                <a:cs typeface="Times New Roman" panose="02020603050405020304" pitchFamily="18" charset="0"/>
              </a:rPr>
              <a:t>.”</a:t>
            </a:r>
          </a:p>
          <a:p>
            <a:pPr marL="0" indent="0" algn="just">
              <a:buNone/>
            </a:pPr>
            <a:r>
              <a:rPr lang="es-MX" sz="2600"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es-MX" sz="2600" kern="100" dirty="0">
                <a:latin typeface="Times New Roman" panose="02020603050405020304" pitchFamily="18" charset="0"/>
                <a:ea typeface="Aptos" panose="020B0004020202020204" pitchFamily="34" charset="0"/>
                <a:cs typeface="Times New Roman" panose="02020603050405020304" pitchFamily="18" charset="0"/>
              </a:rPr>
              <a:t>(Locke, John. </a:t>
            </a:r>
            <a:r>
              <a:rPr lang="es-MX" sz="2600" i="1" kern="100" dirty="0">
                <a:latin typeface="Times New Roman" panose="02020603050405020304" pitchFamily="18" charset="0"/>
                <a:ea typeface="Aptos" panose="020B0004020202020204" pitchFamily="34" charset="0"/>
                <a:cs typeface="Times New Roman" panose="02020603050405020304" pitchFamily="18" charset="0"/>
              </a:rPr>
              <a:t>Segundo tratado sobre el gobierno civil,</a:t>
            </a:r>
            <a:r>
              <a:rPr lang="es-MX" sz="2600" kern="100" dirty="0">
                <a:latin typeface="Times New Roman" panose="02020603050405020304" pitchFamily="18" charset="0"/>
                <a:ea typeface="Aptos" panose="020B0004020202020204" pitchFamily="34" charset="0"/>
                <a:cs typeface="Times New Roman" panose="02020603050405020304" pitchFamily="18" charset="0"/>
              </a:rPr>
              <a:t>Madrid, Alianza Editorial, 2004, p. 56.)</a:t>
            </a:r>
            <a:endParaRPr lang="es-MX" sz="26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indent="0">
              <a:buNone/>
            </a:pPr>
            <a:endParaRPr lang="es-MX" sz="2000" dirty="0"/>
          </a:p>
        </p:txBody>
      </p:sp>
      <p:pic>
        <p:nvPicPr>
          <p:cNvPr id="7170" name="Picture 2" descr="Piedra Trabajador (Picapedero) de Diego Rivera (1886-1957, Mexico) Diego  Rivera | WahooArt.com">
            <a:extLst>
              <a:ext uri="{FF2B5EF4-FFF2-40B4-BE49-F238E27FC236}">
                <a16:creationId xmlns:a16="http://schemas.microsoft.com/office/drawing/2014/main" id="{8ACF3F3D-E131-FAD0-F64D-BB836C33A9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1" r="3136"/>
          <a:stretch/>
        </p:blipFill>
        <p:spPr bwMode="auto">
          <a:xfrm>
            <a:off x="7199440" y="1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8621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F14575-1D97-9131-43B3-BE4490742E5F}"/>
              </a:ext>
            </a:extLst>
          </p:cNvPr>
          <p:cNvSpPr>
            <a:spLocks noGrp="1"/>
          </p:cNvSpPr>
          <p:nvPr>
            <p:ph type="title"/>
          </p:nvPr>
        </p:nvSpPr>
        <p:spPr/>
        <p:txBody>
          <a:bodyPr>
            <a:normAutofit/>
          </a:bodyPr>
          <a:lstStyle/>
          <a:p>
            <a:pPr algn="ctr"/>
            <a:r>
              <a:rPr lang="es-MX" sz="3000" b="1" dirty="0">
                <a:latin typeface="Times New Roman" panose="02020603050405020304" pitchFamily="18" charset="0"/>
                <a:cs typeface="Times New Roman" panose="02020603050405020304" pitchFamily="18" charset="0"/>
              </a:rPr>
              <a:t>1.8. Comparación entre el hombre salvaje y el civilizado</a:t>
            </a:r>
          </a:p>
        </p:txBody>
      </p:sp>
      <p:sp>
        <p:nvSpPr>
          <p:cNvPr id="3" name="Marcador de contenido 2">
            <a:extLst>
              <a:ext uri="{FF2B5EF4-FFF2-40B4-BE49-F238E27FC236}">
                <a16:creationId xmlns:a16="http://schemas.microsoft.com/office/drawing/2014/main" id="{8B80E58F-6C80-15B7-E949-C54CC31F4993}"/>
              </a:ext>
            </a:extLst>
          </p:cNvPr>
          <p:cNvSpPr>
            <a:spLocks noGrp="1"/>
          </p:cNvSpPr>
          <p:nvPr>
            <p:ph idx="1"/>
          </p:nvPr>
        </p:nvSpPr>
        <p:spPr>
          <a:xfrm>
            <a:off x="980562" y="3429000"/>
            <a:ext cx="1636703" cy="728235"/>
          </a:xfrm>
        </p:spPr>
        <p:txBody>
          <a:bodyPr/>
          <a:lstStyle/>
          <a:p>
            <a:pPr marL="0" indent="0" algn="ctr">
              <a:buNone/>
            </a:pPr>
            <a:r>
              <a:rPr lang="es-MX" sz="2000" u="sng" dirty="0">
                <a:latin typeface="Times New Roman" panose="02020603050405020304" pitchFamily="18" charset="0"/>
                <a:cs typeface="Times New Roman" panose="02020603050405020304" pitchFamily="18" charset="0"/>
              </a:rPr>
              <a:t>HOMBRE SALVAJE</a:t>
            </a:r>
          </a:p>
          <a:p>
            <a:pPr marL="0" indent="0" algn="ctr">
              <a:buNone/>
            </a:pPr>
            <a:endParaRPr lang="es-MX" dirty="0">
              <a:latin typeface="Times New Roman" panose="02020603050405020304" pitchFamily="18" charset="0"/>
              <a:cs typeface="Times New Roman" panose="02020603050405020304" pitchFamily="18" charset="0"/>
            </a:endParaRPr>
          </a:p>
        </p:txBody>
      </p:sp>
      <p:cxnSp>
        <p:nvCxnSpPr>
          <p:cNvPr id="5" name="Conector recto 4">
            <a:extLst>
              <a:ext uri="{FF2B5EF4-FFF2-40B4-BE49-F238E27FC236}">
                <a16:creationId xmlns:a16="http://schemas.microsoft.com/office/drawing/2014/main" id="{8AEFC623-C73D-A5A3-80AB-E3EDF7F19FB7}"/>
              </a:ext>
            </a:extLst>
          </p:cNvPr>
          <p:cNvCxnSpPr>
            <a:cxnSpLocks/>
          </p:cNvCxnSpPr>
          <p:nvPr/>
        </p:nvCxnSpPr>
        <p:spPr>
          <a:xfrm flipH="1">
            <a:off x="5939037" y="1690688"/>
            <a:ext cx="0" cy="4644000"/>
          </a:xfrm>
          <a:prstGeom prst="line">
            <a:avLst/>
          </a:prstGeom>
          <a:ln>
            <a:solidFill>
              <a:schemeClr val="accent5">
                <a:lumMod val="75000"/>
              </a:schemeClr>
            </a:solidFill>
          </a:ln>
        </p:spPr>
        <p:style>
          <a:lnRef idx="2">
            <a:schemeClr val="accent1"/>
          </a:lnRef>
          <a:fillRef idx="0">
            <a:schemeClr val="accent1"/>
          </a:fillRef>
          <a:effectRef idx="1">
            <a:schemeClr val="accent1"/>
          </a:effectRef>
          <a:fontRef idx="minor">
            <a:schemeClr val="tx1"/>
          </a:fontRef>
        </p:style>
      </p:cxnSp>
      <p:sp>
        <p:nvSpPr>
          <p:cNvPr id="7" name="Marcador de contenido 2">
            <a:extLst>
              <a:ext uri="{FF2B5EF4-FFF2-40B4-BE49-F238E27FC236}">
                <a16:creationId xmlns:a16="http://schemas.microsoft.com/office/drawing/2014/main" id="{8158B3C7-6D28-01A4-A327-C258C57CB78A}"/>
              </a:ext>
            </a:extLst>
          </p:cNvPr>
          <p:cNvSpPr txBox="1">
            <a:spLocks/>
          </p:cNvSpPr>
          <p:nvPr/>
        </p:nvSpPr>
        <p:spPr>
          <a:xfrm>
            <a:off x="9717097" y="3429000"/>
            <a:ext cx="1636703" cy="72823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MX" sz="2000" u="sng" dirty="0">
                <a:latin typeface="Times New Roman" panose="02020603050405020304" pitchFamily="18" charset="0"/>
                <a:cs typeface="Times New Roman" panose="02020603050405020304" pitchFamily="18" charset="0"/>
              </a:rPr>
              <a:t>HOMBRE CIVILIZADO</a:t>
            </a:r>
          </a:p>
          <a:p>
            <a:pPr marL="0" indent="0" algn="ctr">
              <a:buFont typeface="Arial" panose="020B0604020202020204" pitchFamily="34" charset="0"/>
              <a:buNone/>
            </a:pPr>
            <a:endParaRPr lang="es-MX" dirty="0">
              <a:latin typeface="Times New Roman" panose="02020603050405020304" pitchFamily="18" charset="0"/>
              <a:cs typeface="Times New Roman" panose="02020603050405020304" pitchFamily="18" charset="0"/>
            </a:endParaRPr>
          </a:p>
        </p:txBody>
      </p:sp>
      <p:sp>
        <p:nvSpPr>
          <p:cNvPr id="8" name="CuadroTexto 7">
            <a:extLst>
              <a:ext uri="{FF2B5EF4-FFF2-40B4-BE49-F238E27FC236}">
                <a16:creationId xmlns:a16="http://schemas.microsoft.com/office/drawing/2014/main" id="{1778CD4C-508E-C1F1-89A2-558A3416853A}"/>
              </a:ext>
            </a:extLst>
          </p:cNvPr>
          <p:cNvSpPr txBox="1"/>
          <p:nvPr/>
        </p:nvSpPr>
        <p:spPr>
          <a:xfrm>
            <a:off x="3865668" y="1741193"/>
            <a:ext cx="2014963" cy="4524315"/>
          </a:xfrm>
          <a:prstGeom prst="rect">
            <a:avLst/>
          </a:prstGeom>
          <a:noFill/>
        </p:spPr>
        <p:txBody>
          <a:bodyPr wrap="square" rtlCol="0">
            <a:spAutoFit/>
          </a:bodyPr>
          <a:lstStyle/>
          <a:p>
            <a:pPr marL="285750" indent="-285750">
              <a:lnSpc>
                <a:spcPct val="250000"/>
              </a:lnSpc>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Curación natural</a:t>
            </a:r>
          </a:p>
          <a:p>
            <a:pPr marL="285750" indent="-285750">
              <a:lnSpc>
                <a:spcPct val="250000"/>
              </a:lnSpc>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Solitario</a:t>
            </a:r>
          </a:p>
          <a:p>
            <a:pPr marL="285750" indent="-285750">
              <a:lnSpc>
                <a:spcPct val="250000"/>
              </a:lnSpc>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Libre</a:t>
            </a:r>
          </a:p>
          <a:p>
            <a:pPr marL="285750" indent="-285750">
              <a:lnSpc>
                <a:spcPct val="250000"/>
              </a:lnSpc>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Autosuficiente</a:t>
            </a:r>
          </a:p>
          <a:p>
            <a:pPr marL="285750" indent="-285750">
              <a:lnSpc>
                <a:spcPct val="250000"/>
              </a:lnSpc>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Vida simple</a:t>
            </a:r>
          </a:p>
          <a:p>
            <a:pPr marL="285750" indent="-285750">
              <a:lnSpc>
                <a:spcPct val="250000"/>
              </a:lnSpc>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Compasivo</a:t>
            </a:r>
          </a:p>
          <a:p>
            <a:pPr marL="285750" indent="-285750">
              <a:buFont typeface="Arial" panose="020B0604020202020204" pitchFamily="34" charset="0"/>
              <a:buChar char="•"/>
            </a:pPr>
            <a:endParaRPr lang="es-MX" dirty="0">
              <a:latin typeface="Times New Roman" panose="02020603050405020304" pitchFamily="18" charset="0"/>
              <a:cs typeface="Times New Roman" panose="02020603050405020304" pitchFamily="18" charset="0"/>
            </a:endParaRPr>
          </a:p>
        </p:txBody>
      </p:sp>
      <p:sp>
        <p:nvSpPr>
          <p:cNvPr id="9" name="CuadroTexto 8">
            <a:extLst>
              <a:ext uri="{FF2B5EF4-FFF2-40B4-BE49-F238E27FC236}">
                <a16:creationId xmlns:a16="http://schemas.microsoft.com/office/drawing/2014/main" id="{037429E0-9400-0FBD-5B23-4803E8E1BD71}"/>
              </a:ext>
            </a:extLst>
          </p:cNvPr>
          <p:cNvSpPr txBox="1"/>
          <p:nvPr/>
        </p:nvSpPr>
        <p:spPr>
          <a:xfrm>
            <a:off x="6176307" y="1741193"/>
            <a:ext cx="2546083" cy="4128310"/>
          </a:xfrm>
          <a:prstGeom prst="rect">
            <a:avLst/>
          </a:prstGeom>
          <a:noFill/>
        </p:spPr>
        <p:txBody>
          <a:bodyPr wrap="square" rtlCol="0">
            <a:spAutoFit/>
          </a:bodyPr>
          <a:lstStyle/>
          <a:p>
            <a:pPr marL="285750" indent="-285750">
              <a:lnSpc>
                <a:spcPct val="250000"/>
              </a:lnSpc>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Medicina</a:t>
            </a:r>
          </a:p>
          <a:p>
            <a:pPr marL="285750" indent="-285750">
              <a:lnSpc>
                <a:spcPct val="250000"/>
              </a:lnSpc>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Sociable</a:t>
            </a:r>
          </a:p>
          <a:p>
            <a:pPr marL="285750" indent="-285750">
              <a:lnSpc>
                <a:spcPct val="250000"/>
              </a:lnSpc>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Esclavo</a:t>
            </a:r>
          </a:p>
          <a:p>
            <a:pPr marL="285750" indent="-285750">
              <a:lnSpc>
                <a:spcPct val="250000"/>
              </a:lnSpc>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División del trabajo</a:t>
            </a:r>
          </a:p>
          <a:p>
            <a:pPr marL="285750" indent="-285750">
              <a:lnSpc>
                <a:spcPct val="250000"/>
              </a:lnSpc>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Servidumbre</a:t>
            </a:r>
          </a:p>
          <a:p>
            <a:pPr marL="285750" indent="-285750">
              <a:lnSpc>
                <a:spcPct val="250000"/>
              </a:lnSpc>
              <a:buFont typeface="Arial" panose="020B0604020202020204" pitchFamily="34" charset="0"/>
              <a:buChar char="•"/>
            </a:pPr>
            <a:r>
              <a:rPr lang="es-MX" dirty="0">
                <a:latin typeface="Times New Roman" panose="02020603050405020304" pitchFamily="18" charset="0"/>
                <a:cs typeface="Times New Roman" panose="02020603050405020304" pitchFamily="18" charset="0"/>
              </a:rPr>
              <a:t>Corrompido </a:t>
            </a:r>
          </a:p>
        </p:txBody>
      </p:sp>
      <p:sp>
        <p:nvSpPr>
          <p:cNvPr id="11" name="Abrir llave 10">
            <a:extLst>
              <a:ext uri="{FF2B5EF4-FFF2-40B4-BE49-F238E27FC236}">
                <a16:creationId xmlns:a16="http://schemas.microsoft.com/office/drawing/2014/main" id="{9BF77977-85AB-E77A-A773-E4E269319EBB}"/>
              </a:ext>
            </a:extLst>
          </p:cNvPr>
          <p:cNvSpPr/>
          <p:nvPr/>
        </p:nvSpPr>
        <p:spPr>
          <a:xfrm>
            <a:off x="2743200" y="2102571"/>
            <a:ext cx="930826" cy="3635699"/>
          </a:xfrm>
          <a:prstGeom prst="leftBrace">
            <a:avLst>
              <a:gd name="adj1" fmla="val 32451"/>
              <a:gd name="adj2" fmla="val 47139"/>
            </a:avLst>
          </a:prstGeom>
          <a:ln>
            <a:solidFill>
              <a:schemeClr val="accent5">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12" name="Cerrar llave 11">
            <a:extLst>
              <a:ext uri="{FF2B5EF4-FFF2-40B4-BE49-F238E27FC236}">
                <a16:creationId xmlns:a16="http://schemas.microsoft.com/office/drawing/2014/main" id="{C690622F-B880-E6A6-1ECA-5766ECE6BBA5}"/>
              </a:ext>
            </a:extLst>
          </p:cNvPr>
          <p:cNvSpPr/>
          <p:nvPr/>
        </p:nvSpPr>
        <p:spPr>
          <a:xfrm>
            <a:off x="8437667" y="2102570"/>
            <a:ext cx="947253" cy="3635699"/>
          </a:xfrm>
          <a:prstGeom prst="rightBrace">
            <a:avLst>
              <a:gd name="adj1" fmla="val 43015"/>
              <a:gd name="adj2" fmla="val 47842"/>
            </a:avLst>
          </a:prstGeom>
          <a:ln>
            <a:solidFill>
              <a:schemeClr val="accent5">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Tree>
    <p:extLst>
      <p:ext uri="{BB962C8B-B14F-4D97-AF65-F5344CB8AC3E}">
        <p14:creationId xmlns:p14="http://schemas.microsoft.com/office/powerpoint/2010/main" val="80682686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2216</TotalTime>
  <Words>2949</Words>
  <Application>Microsoft Macintosh PowerPoint</Application>
  <PresentationFormat>Panorámica</PresentationFormat>
  <Paragraphs>258</Paragraphs>
  <Slides>33</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33</vt:i4>
      </vt:variant>
    </vt:vector>
  </HeadingPairs>
  <TitlesOfParts>
    <vt:vector size="38" baseType="lpstr">
      <vt:lpstr>Aptos</vt:lpstr>
      <vt:lpstr>Aptos Display</vt:lpstr>
      <vt:lpstr>Arial</vt:lpstr>
      <vt:lpstr>Times New Roman</vt:lpstr>
      <vt:lpstr>Tema de Office</vt:lpstr>
      <vt:lpstr>Presentación de PowerPoint</vt:lpstr>
      <vt:lpstr>Presentación de PowerPoint</vt:lpstr>
      <vt:lpstr>Presentación de PowerPoint</vt:lpstr>
      <vt:lpstr>1.3. División entre el orden civil, natural y divino   </vt:lpstr>
      <vt:lpstr>1.4. El estado de naturaleza    </vt:lpstr>
      <vt:lpstr>1.5. Posturas filosóficas del derecho natural: John Locke, Thomas Hobbes, J.-J.Rousseau     </vt:lpstr>
      <vt:lpstr>1.6. El estado de guerra </vt:lpstr>
      <vt:lpstr>1.7. ¿Cómo se establece la propiedad sobre las cosas?</vt:lpstr>
      <vt:lpstr>1.8. Comparación entre el hombre salvaje y el civilizado</vt:lpstr>
      <vt:lpstr>1.9. Esquema evolutivo del estado de naturaleza al orden civil </vt:lpstr>
      <vt:lpstr>2. El iuspositivismo y la filosofía positiva   2.1.Teoría de los estados del conocimiento según Auguste Comte</vt:lpstr>
      <vt:lpstr>1. Las acciones afirmativas   </vt:lpstr>
      <vt:lpstr>2. La teoría positivista de Hans Kelsen   </vt:lpstr>
      <vt:lpstr>1. Las acciones afirmativas  </vt:lpstr>
      <vt:lpstr>Presentación de PowerPoint</vt:lpstr>
      <vt:lpstr>3. La relación entre moral y Derecho en el iuspositivismo  </vt:lpstr>
      <vt:lpstr>Presentación de PowerPoint</vt:lpstr>
      <vt:lpstr>3.2 Fórmula Radbruch   </vt:lpstr>
      <vt:lpstr>4. El garantismo de Luigi Ferrajoli    </vt:lpstr>
      <vt:lpstr>4.1. Principios que rigen la imposición de las penas    </vt:lpstr>
      <vt:lpstr>4.1.1. Modelo teórico de análisis normativo de Luigi Ferrajoli</vt:lpstr>
      <vt:lpstr>4.2. Características generales del garantismo de Luigi Ferrajoli   </vt:lpstr>
      <vt:lpstr>5. Distinción entre principios y reglas    </vt:lpstr>
      <vt:lpstr>5.1 Reflexión de Von Wright sobre las normas morales  </vt:lpstr>
      <vt:lpstr>5.3. Refutación de Ronald Dworking al positivismo: reglas y principios  </vt:lpstr>
      <vt:lpstr>5.3. Refutación de Ronald Dworking al positivismo: reglas y principios  </vt:lpstr>
      <vt:lpstr>5.3. Refutación de Ronald Dworking al positivismo: reglas y principios  </vt:lpstr>
      <vt:lpstr>5.4. El peso o importancia de los principios  </vt:lpstr>
      <vt:lpstr>6. La ponderación, método para aplicar principios  </vt:lpstr>
      <vt:lpstr>6.1 Ley de la ponderación  </vt:lpstr>
      <vt:lpstr>6.2. La fórmula del peso y de la carga de la argumentación   </vt:lpstr>
      <vt:lpstr>6.3. La fórmula del peso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Roberto Correa Alfaro</dc:creator>
  <cp:lastModifiedBy>Roberto Correa Alfaro</cp:lastModifiedBy>
  <cp:revision>3</cp:revision>
  <dcterms:created xsi:type="dcterms:W3CDTF">2026-03-14T11:06:44Z</dcterms:created>
  <dcterms:modified xsi:type="dcterms:W3CDTF">2026-04-30T15:19:09Z</dcterms:modified>
</cp:coreProperties>
</file>