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56" r:id="rId3"/>
    <p:sldId id="327" r:id="rId4"/>
    <p:sldId id="344" r:id="rId5"/>
    <p:sldId id="375" r:id="rId6"/>
    <p:sldId id="297" r:id="rId7"/>
    <p:sldId id="374" r:id="rId8"/>
    <p:sldId id="359" r:id="rId9"/>
    <p:sldId id="381" r:id="rId10"/>
    <p:sldId id="382" r:id="rId11"/>
    <p:sldId id="383" r:id="rId12"/>
    <p:sldId id="371" r:id="rId13"/>
    <p:sldId id="384" r:id="rId14"/>
    <p:sldId id="385" r:id="rId15"/>
    <p:sldId id="353" r:id="rId16"/>
    <p:sldId id="376" r:id="rId17"/>
    <p:sldId id="377" r:id="rId18"/>
    <p:sldId id="378" r:id="rId19"/>
    <p:sldId id="379" r:id="rId20"/>
    <p:sldId id="380" r:id="rId21"/>
    <p:sldId id="355" r:id="rId22"/>
    <p:sldId id="349" r:id="rId23"/>
    <p:sldId id="288" r:id="rId2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3FDD6"/>
    <a:srgbClr val="FEE700"/>
    <a:srgbClr val="FF2F92"/>
    <a:srgbClr val="6E78E7"/>
    <a:srgbClr val="009193"/>
    <a:srgbClr val="0096FF"/>
    <a:srgbClr val="00FA00"/>
    <a:srgbClr val="D5FC79"/>
    <a:srgbClr val="941651"/>
    <a:srgbClr val="009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F6E286-B1D2-2D40-84F2-A801C160C6D3}" v="863" dt="2026-05-06T16:30:53.097"/>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Correa Alfaro" userId="ca3930cffbd4951a" providerId="LiveId" clId="{5C686D54-9F4B-5C20-A186-4A1EDBA960F8}"/>
    <pc:docChg chg="undo custSel addSld delSld modSld sldOrd">
      <pc:chgData name="Roberto Correa Alfaro" userId="ca3930cffbd4951a" providerId="LiveId" clId="{5C686D54-9F4B-5C20-A186-4A1EDBA960F8}" dt="2026-05-06T16:37:58.776" v="5770" actId="20577"/>
      <pc:docMkLst>
        <pc:docMk/>
      </pc:docMkLst>
      <pc:sldChg chg="modSp mod">
        <pc:chgData name="Roberto Correa Alfaro" userId="ca3930cffbd4951a" providerId="LiveId" clId="{5C686D54-9F4B-5C20-A186-4A1EDBA960F8}" dt="2026-05-06T14:34:08.755" v="2679" actId="207"/>
        <pc:sldMkLst>
          <pc:docMk/>
          <pc:sldMk cId="1514582160" sldId="256"/>
        </pc:sldMkLst>
        <pc:spChg chg="mod">
          <ac:chgData name="Roberto Correa Alfaro" userId="ca3930cffbd4951a" providerId="LiveId" clId="{5C686D54-9F4B-5C20-A186-4A1EDBA960F8}" dt="2026-05-06T14:33:51.107" v="2406" actId="207"/>
          <ac:spMkLst>
            <pc:docMk/>
            <pc:sldMk cId="1514582160" sldId="256"/>
            <ac:spMk id="9" creationId="{A3079274-AF7F-C515-1B19-D05D9EE88C94}"/>
          </ac:spMkLst>
        </pc:spChg>
        <pc:spChg chg="mod">
          <ac:chgData name="Roberto Correa Alfaro" userId="ca3930cffbd4951a" providerId="LiveId" clId="{5C686D54-9F4B-5C20-A186-4A1EDBA960F8}" dt="2026-05-06T14:34:08.755" v="2679" actId="207"/>
          <ac:spMkLst>
            <pc:docMk/>
            <pc:sldMk cId="1514582160" sldId="256"/>
            <ac:spMk id="10" creationId="{3022441A-39B8-E7F3-ED77-D79BB39F02B8}"/>
          </ac:spMkLst>
        </pc:spChg>
      </pc:sldChg>
      <pc:sldChg chg="del">
        <pc:chgData name="Roberto Correa Alfaro" userId="ca3930cffbd4951a" providerId="LiveId" clId="{5C686D54-9F4B-5C20-A186-4A1EDBA960F8}" dt="2026-05-06T15:59:15.425" v="5188" actId="2696"/>
        <pc:sldMkLst>
          <pc:docMk/>
          <pc:sldMk cId="3717186200" sldId="264"/>
        </pc:sldMkLst>
      </pc:sldChg>
      <pc:sldChg chg="modSp del mod">
        <pc:chgData name="Roberto Correa Alfaro" userId="ca3930cffbd4951a" providerId="LiveId" clId="{5C686D54-9F4B-5C20-A186-4A1EDBA960F8}" dt="2026-05-06T15:59:19.176" v="5192" actId="2696"/>
        <pc:sldMkLst>
          <pc:docMk/>
          <pc:sldMk cId="4189865298" sldId="265"/>
        </pc:sldMkLst>
        <pc:spChg chg="mod">
          <ac:chgData name="Roberto Correa Alfaro" userId="ca3930cffbd4951a" providerId="LiveId" clId="{5C686D54-9F4B-5C20-A186-4A1EDBA960F8}" dt="2026-05-06T15:38:43.769" v="4824" actId="115"/>
          <ac:spMkLst>
            <pc:docMk/>
            <pc:sldMk cId="4189865298" sldId="265"/>
            <ac:spMk id="6" creationId="{C0F0B103-A7B7-98EB-932C-AB4B57D970C8}"/>
          </ac:spMkLst>
        </pc:spChg>
      </pc:sldChg>
      <pc:sldChg chg="del">
        <pc:chgData name="Roberto Correa Alfaro" userId="ca3930cffbd4951a" providerId="LiveId" clId="{5C686D54-9F4B-5C20-A186-4A1EDBA960F8}" dt="2026-05-06T15:59:16.936" v="5190" actId="2696"/>
        <pc:sldMkLst>
          <pc:docMk/>
          <pc:sldMk cId="3328621473" sldId="271"/>
        </pc:sldMkLst>
      </pc:sldChg>
      <pc:sldChg chg="del">
        <pc:chgData name="Roberto Correa Alfaro" userId="ca3930cffbd4951a" providerId="LiveId" clId="{5C686D54-9F4B-5C20-A186-4A1EDBA960F8}" dt="2026-05-06T15:59:17.666" v="5191" actId="2696"/>
        <pc:sldMkLst>
          <pc:docMk/>
          <pc:sldMk cId="194693080" sldId="285"/>
        </pc:sldMkLst>
      </pc:sldChg>
      <pc:sldChg chg="add del">
        <pc:chgData name="Roberto Correa Alfaro" userId="ca3930cffbd4951a" providerId="LiveId" clId="{5C686D54-9F4B-5C20-A186-4A1EDBA960F8}" dt="2026-05-06T15:59:29.839" v="5212" actId="2696"/>
        <pc:sldMkLst>
          <pc:docMk/>
          <pc:sldMk cId="1843805056" sldId="288"/>
        </pc:sldMkLst>
      </pc:sldChg>
      <pc:sldChg chg="delSp modSp mod ord">
        <pc:chgData name="Roberto Correa Alfaro" userId="ca3930cffbd4951a" providerId="LiveId" clId="{5C686D54-9F4B-5C20-A186-4A1EDBA960F8}" dt="2026-05-06T15:06:10.027" v="3939" actId="20577"/>
        <pc:sldMkLst>
          <pc:docMk/>
          <pc:sldMk cId="806826862" sldId="297"/>
        </pc:sldMkLst>
        <pc:spChg chg="mod">
          <ac:chgData name="Roberto Correa Alfaro" userId="ca3930cffbd4951a" providerId="LiveId" clId="{5C686D54-9F4B-5C20-A186-4A1EDBA960F8}" dt="2026-05-06T14:58:58.697" v="3601" actId="20577"/>
          <ac:spMkLst>
            <pc:docMk/>
            <pc:sldMk cId="806826862" sldId="297"/>
            <ac:spMk id="2" creationId="{73F14575-1D97-9131-43B3-BE4490742E5F}"/>
          </ac:spMkLst>
        </pc:spChg>
        <pc:spChg chg="mod">
          <ac:chgData name="Roberto Correa Alfaro" userId="ca3930cffbd4951a" providerId="LiveId" clId="{5C686D54-9F4B-5C20-A186-4A1EDBA960F8}" dt="2026-05-06T14:59:33.247" v="3661" actId="27636"/>
          <ac:spMkLst>
            <pc:docMk/>
            <pc:sldMk cId="806826862" sldId="297"/>
            <ac:spMk id="3" creationId="{8B80E58F-6C80-15B7-E949-C54CC31F4993}"/>
          </ac:spMkLst>
        </pc:spChg>
        <pc:spChg chg="del">
          <ac:chgData name="Roberto Correa Alfaro" userId="ca3930cffbd4951a" providerId="LiveId" clId="{5C686D54-9F4B-5C20-A186-4A1EDBA960F8}" dt="2026-05-06T14:59:23.099" v="3654" actId="478"/>
          <ac:spMkLst>
            <pc:docMk/>
            <pc:sldMk cId="806826862" sldId="297"/>
            <ac:spMk id="7" creationId="{8158B3C7-6D28-01A4-A327-C258C57CB78A}"/>
          </ac:spMkLst>
        </pc:spChg>
        <pc:spChg chg="mod">
          <ac:chgData name="Roberto Correa Alfaro" userId="ca3930cffbd4951a" providerId="LiveId" clId="{5C686D54-9F4B-5C20-A186-4A1EDBA960F8}" dt="2026-05-06T15:06:10.027" v="3939" actId="20577"/>
          <ac:spMkLst>
            <pc:docMk/>
            <pc:sldMk cId="806826862" sldId="297"/>
            <ac:spMk id="8" creationId="{1778CD4C-508E-C1F1-89A2-558A3416853A}"/>
          </ac:spMkLst>
        </pc:spChg>
        <pc:spChg chg="del">
          <ac:chgData name="Roberto Correa Alfaro" userId="ca3930cffbd4951a" providerId="LiveId" clId="{5C686D54-9F4B-5C20-A186-4A1EDBA960F8}" dt="2026-05-06T14:59:26.763" v="3656" actId="478"/>
          <ac:spMkLst>
            <pc:docMk/>
            <pc:sldMk cId="806826862" sldId="297"/>
            <ac:spMk id="9" creationId="{037429E0-9400-0FBD-5B23-4803E8E1BD71}"/>
          </ac:spMkLst>
        </pc:spChg>
        <pc:spChg chg="del">
          <ac:chgData name="Roberto Correa Alfaro" userId="ca3930cffbd4951a" providerId="LiveId" clId="{5C686D54-9F4B-5C20-A186-4A1EDBA960F8}" dt="2026-05-06T14:59:25.226" v="3655" actId="478"/>
          <ac:spMkLst>
            <pc:docMk/>
            <pc:sldMk cId="806826862" sldId="297"/>
            <ac:spMk id="12" creationId="{C690622F-B880-E6A6-1ECA-5766ECE6BBA5}"/>
          </ac:spMkLst>
        </pc:spChg>
        <pc:cxnChg chg="del">
          <ac:chgData name="Roberto Correa Alfaro" userId="ca3930cffbd4951a" providerId="LiveId" clId="{5C686D54-9F4B-5C20-A186-4A1EDBA960F8}" dt="2026-05-06T14:59:27.824" v="3657" actId="478"/>
          <ac:cxnSpMkLst>
            <pc:docMk/>
            <pc:sldMk cId="806826862" sldId="297"/>
            <ac:cxnSpMk id="5" creationId="{8AEFC623-C73D-A5A3-80AB-E3EDF7F19FB7}"/>
          </ac:cxnSpMkLst>
        </pc:cxnChg>
      </pc:sldChg>
      <pc:sldChg chg="del">
        <pc:chgData name="Roberto Correa Alfaro" userId="ca3930cffbd4951a" providerId="LiveId" clId="{5C686D54-9F4B-5C20-A186-4A1EDBA960F8}" dt="2026-05-06T15:59:21.547" v="5196" actId="2696"/>
        <pc:sldMkLst>
          <pc:docMk/>
          <pc:sldMk cId="2583940926" sldId="318"/>
        </pc:sldMkLst>
      </pc:sldChg>
      <pc:sldChg chg="modSp mod ord">
        <pc:chgData name="Roberto Correa Alfaro" userId="ca3930cffbd4951a" providerId="LiveId" clId="{5C686D54-9F4B-5C20-A186-4A1EDBA960F8}" dt="2026-05-06T16:31:38.756" v="5702" actId="3064"/>
        <pc:sldMkLst>
          <pc:docMk/>
          <pc:sldMk cId="2690971115" sldId="327"/>
        </pc:sldMkLst>
        <pc:spChg chg="mod">
          <ac:chgData name="Roberto Correa Alfaro" userId="ca3930cffbd4951a" providerId="LiveId" clId="{5C686D54-9F4B-5C20-A186-4A1EDBA960F8}" dt="2026-05-06T14:38:41.987" v="2984" actId="20577"/>
          <ac:spMkLst>
            <pc:docMk/>
            <pc:sldMk cId="2690971115" sldId="327"/>
            <ac:spMk id="7" creationId="{961772F6-D9F9-F2F1-46D8-DFA1B918FC6C}"/>
          </ac:spMkLst>
        </pc:spChg>
        <pc:graphicFrameChg chg="mod modGraphic">
          <ac:chgData name="Roberto Correa Alfaro" userId="ca3930cffbd4951a" providerId="LiveId" clId="{5C686D54-9F4B-5C20-A186-4A1EDBA960F8}" dt="2026-05-06T16:31:38.756" v="5702" actId="3064"/>
          <ac:graphicFrameMkLst>
            <pc:docMk/>
            <pc:sldMk cId="2690971115" sldId="327"/>
            <ac:graphicFrameMk id="2" creationId="{ED2B2BA6-049E-33A5-A692-739E3FE57D22}"/>
          </ac:graphicFrameMkLst>
        </pc:graphicFrameChg>
      </pc:sldChg>
      <pc:sldChg chg="del">
        <pc:chgData name="Roberto Correa Alfaro" userId="ca3930cffbd4951a" providerId="LiveId" clId="{5C686D54-9F4B-5C20-A186-4A1EDBA960F8}" dt="2026-05-06T15:59:19.994" v="5193" actId="2696"/>
        <pc:sldMkLst>
          <pc:docMk/>
          <pc:sldMk cId="4115079252" sldId="343"/>
        </pc:sldMkLst>
      </pc:sldChg>
      <pc:sldChg chg="modSp mod ord">
        <pc:chgData name="Roberto Correa Alfaro" userId="ca3930cffbd4951a" providerId="LiveId" clId="{5C686D54-9F4B-5C20-A186-4A1EDBA960F8}" dt="2026-05-06T16:31:51.812" v="5703" actId="113"/>
        <pc:sldMkLst>
          <pc:docMk/>
          <pc:sldMk cId="1203423960" sldId="344"/>
        </pc:sldMkLst>
        <pc:spChg chg="mod">
          <ac:chgData name="Roberto Correa Alfaro" userId="ca3930cffbd4951a" providerId="LiveId" clId="{5C686D54-9F4B-5C20-A186-4A1EDBA960F8}" dt="2026-05-06T16:31:51.812" v="5703" actId="113"/>
          <ac:spMkLst>
            <pc:docMk/>
            <pc:sldMk cId="1203423960" sldId="344"/>
            <ac:spMk id="7" creationId="{A46F8B79-1C19-49DD-19D6-698F3607907D}"/>
          </ac:spMkLst>
        </pc:spChg>
        <pc:spChg chg="mod">
          <ac:chgData name="Roberto Correa Alfaro" userId="ca3930cffbd4951a" providerId="LiveId" clId="{5C686D54-9F4B-5C20-A186-4A1EDBA960F8}" dt="2026-05-06T14:56:41.496" v="3557" actId="115"/>
          <ac:spMkLst>
            <pc:docMk/>
            <pc:sldMk cId="1203423960" sldId="344"/>
            <ac:spMk id="11" creationId="{AAF03E30-31E8-E881-22BD-C9D1B2F5BC4A}"/>
          </ac:spMkLst>
        </pc:spChg>
      </pc:sldChg>
      <pc:sldChg chg="del">
        <pc:chgData name="Roberto Correa Alfaro" userId="ca3930cffbd4951a" providerId="LiveId" clId="{5C686D54-9F4B-5C20-A186-4A1EDBA960F8}" dt="2026-05-06T15:59:20.701" v="5194" actId="2696"/>
        <pc:sldMkLst>
          <pc:docMk/>
          <pc:sldMk cId="1245916042" sldId="345"/>
        </pc:sldMkLst>
      </pc:sldChg>
      <pc:sldChg chg="del">
        <pc:chgData name="Roberto Correa Alfaro" userId="ca3930cffbd4951a" providerId="LiveId" clId="{5C686D54-9F4B-5C20-A186-4A1EDBA960F8}" dt="2026-05-06T15:59:21.117" v="5195" actId="2696"/>
        <pc:sldMkLst>
          <pc:docMk/>
          <pc:sldMk cId="4214645445" sldId="346"/>
        </pc:sldMkLst>
      </pc:sldChg>
      <pc:sldChg chg="del">
        <pc:chgData name="Roberto Correa Alfaro" userId="ca3930cffbd4951a" providerId="LiveId" clId="{5C686D54-9F4B-5C20-A186-4A1EDBA960F8}" dt="2026-05-06T15:59:21.904" v="5197" actId="2696"/>
        <pc:sldMkLst>
          <pc:docMk/>
          <pc:sldMk cId="1406922872" sldId="347"/>
        </pc:sldMkLst>
      </pc:sldChg>
      <pc:sldChg chg="del">
        <pc:chgData name="Roberto Correa Alfaro" userId="ca3930cffbd4951a" providerId="LiveId" clId="{5C686D54-9F4B-5C20-A186-4A1EDBA960F8}" dt="2026-05-06T15:59:22.250" v="5198" actId="2696"/>
        <pc:sldMkLst>
          <pc:docMk/>
          <pc:sldMk cId="3857946813" sldId="348"/>
        </pc:sldMkLst>
      </pc:sldChg>
      <pc:sldChg chg="modSp mod ord">
        <pc:chgData name="Roberto Correa Alfaro" userId="ca3930cffbd4951a" providerId="LiveId" clId="{5C686D54-9F4B-5C20-A186-4A1EDBA960F8}" dt="2026-05-06T16:37:58.776" v="5770" actId="20577"/>
        <pc:sldMkLst>
          <pc:docMk/>
          <pc:sldMk cId="2742113089" sldId="349"/>
        </pc:sldMkLst>
        <pc:spChg chg="mod">
          <ac:chgData name="Roberto Correa Alfaro" userId="ca3930cffbd4951a" providerId="LiveId" clId="{5C686D54-9F4B-5C20-A186-4A1EDBA960F8}" dt="2026-05-06T16:37:58.776" v="5770" actId="20577"/>
          <ac:spMkLst>
            <pc:docMk/>
            <pc:sldMk cId="2742113089" sldId="349"/>
            <ac:spMk id="7" creationId="{3C9269F8-660F-AB1F-0444-49DF2D872DD5}"/>
          </ac:spMkLst>
        </pc:spChg>
        <pc:spChg chg="mod">
          <ac:chgData name="Roberto Correa Alfaro" userId="ca3930cffbd4951a" providerId="LiveId" clId="{5C686D54-9F4B-5C20-A186-4A1EDBA960F8}" dt="2026-05-06T14:37:22.969" v="2876" actId="1076"/>
          <ac:spMkLst>
            <pc:docMk/>
            <pc:sldMk cId="2742113089" sldId="349"/>
            <ac:spMk id="11" creationId="{78E7439A-D6AD-1BF2-0A7A-C6D3410C02E9}"/>
          </ac:spMkLst>
        </pc:spChg>
      </pc:sldChg>
      <pc:sldChg chg="del">
        <pc:chgData name="Roberto Correa Alfaro" userId="ca3930cffbd4951a" providerId="LiveId" clId="{5C686D54-9F4B-5C20-A186-4A1EDBA960F8}" dt="2026-05-06T15:59:22.999" v="5200" actId="2696"/>
        <pc:sldMkLst>
          <pc:docMk/>
          <pc:sldMk cId="179858350" sldId="350"/>
        </pc:sldMkLst>
      </pc:sldChg>
      <pc:sldChg chg="del">
        <pc:chgData name="Roberto Correa Alfaro" userId="ca3930cffbd4951a" providerId="LiveId" clId="{5C686D54-9F4B-5C20-A186-4A1EDBA960F8}" dt="2026-05-06T15:59:22.625" v="5199" actId="2696"/>
        <pc:sldMkLst>
          <pc:docMk/>
          <pc:sldMk cId="324458601" sldId="352"/>
        </pc:sldMkLst>
      </pc:sldChg>
      <pc:sldChg chg="addSp modSp mod ord">
        <pc:chgData name="Roberto Correa Alfaro" userId="ca3930cffbd4951a" providerId="LiveId" clId="{5C686D54-9F4B-5C20-A186-4A1EDBA960F8}" dt="2026-05-06T16:36:55.958" v="5765" actId="20578"/>
        <pc:sldMkLst>
          <pc:docMk/>
          <pc:sldMk cId="1961817527" sldId="353"/>
        </pc:sldMkLst>
        <pc:spChg chg="mod">
          <ac:chgData name="Roberto Correa Alfaro" userId="ca3930cffbd4951a" providerId="LiveId" clId="{5C686D54-9F4B-5C20-A186-4A1EDBA960F8}" dt="2026-05-06T15:14:13.875" v="4025" actId="113"/>
          <ac:spMkLst>
            <pc:docMk/>
            <pc:sldMk cId="1961817527" sldId="353"/>
            <ac:spMk id="7" creationId="{4E209DBF-A834-4021-D28B-CFCEECC4ADCE}"/>
          </ac:spMkLst>
        </pc:spChg>
        <pc:spChg chg="mod">
          <ac:chgData name="Roberto Correa Alfaro" userId="ca3930cffbd4951a" providerId="LiveId" clId="{5C686D54-9F4B-5C20-A186-4A1EDBA960F8}" dt="2026-05-06T15:25:18.457" v="4778" actId="14100"/>
          <ac:spMkLst>
            <pc:docMk/>
            <pc:sldMk cId="1961817527" sldId="353"/>
            <ac:spMk id="11" creationId="{88920C8C-328C-ACB3-6B3B-8D28645186AB}"/>
          </ac:spMkLst>
        </pc:spChg>
        <pc:picChg chg="add mod">
          <ac:chgData name="Roberto Correa Alfaro" userId="ca3930cffbd4951a" providerId="LiveId" clId="{5C686D54-9F4B-5C20-A186-4A1EDBA960F8}" dt="2026-05-06T15:14:07.665" v="4023" actId="1076"/>
          <ac:picMkLst>
            <pc:docMk/>
            <pc:sldMk cId="1961817527" sldId="353"/>
            <ac:picMk id="2050" creationId="{30551157-955F-B4D6-F992-A2FD2E66B28E}"/>
          </ac:picMkLst>
        </pc:picChg>
      </pc:sldChg>
      <pc:sldChg chg="addSp delSp modSp mod ord">
        <pc:chgData name="Roberto Correa Alfaro" userId="ca3930cffbd4951a" providerId="LiveId" clId="{5C686D54-9F4B-5C20-A186-4A1EDBA960F8}" dt="2026-05-06T16:37:51.291" v="5768" actId="20577"/>
        <pc:sldMkLst>
          <pc:docMk/>
          <pc:sldMk cId="518805516" sldId="355"/>
        </pc:sldMkLst>
        <pc:spChg chg="add del mod">
          <ac:chgData name="Roberto Correa Alfaro" userId="ca3930cffbd4951a" providerId="LiveId" clId="{5C686D54-9F4B-5C20-A186-4A1EDBA960F8}" dt="2026-05-06T15:09:30.450" v="3948" actId="478"/>
          <ac:spMkLst>
            <pc:docMk/>
            <pc:sldMk cId="518805516" sldId="355"/>
            <ac:spMk id="2" creationId="{4772B4F1-90AE-2BCB-9A53-F4ED72622891}"/>
          </ac:spMkLst>
        </pc:spChg>
        <pc:spChg chg="mod">
          <ac:chgData name="Roberto Correa Alfaro" userId="ca3930cffbd4951a" providerId="LiveId" clId="{5C686D54-9F4B-5C20-A186-4A1EDBA960F8}" dt="2026-05-06T16:37:51.291" v="5768" actId="20577"/>
          <ac:spMkLst>
            <pc:docMk/>
            <pc:sldMk cId="518805516" sldId="355"/>
            <ac:spMk id="4" creationId="{D20AB053-1CBC-6E2F-CF2E-A9D048CBB330}"/>
          </ac:spMkLst>
        </pc:spChg>
        <pc:spChg chg="mod">
          <ac:chgData name="Roberto Correa Alfaro" userId="ca3930cffbd4951a" providerId="LiveId" clId="{5C686D54-9F4B-5C20-A186-4A1EDBA960F8}" dt="2026-05-06T15:09:03.834" v="3943" actId="2711"/>
          <ac:spMkLst>
            <pc:docMk/>
            <pc:sldMk cId="518805516" sldId="355"/>
            <ac:spMk id="11" creationId="{66E62D54-CB1B-6906-66D4-067272A2D5B1}"/>
          </ac:spMkLst>
        </pc:spChg>
        <pc:picChg chg="add mod">
          <ac:chgData name="Roberto Correa Alfaro" userId="ca3930cffbd4951a" providerId="LiveId" clId="{5C686D54-9F4B-5C20-A186-4A1EDBA960F8}" dt="2026-05-06T12:48:17.889" v="264" actId="1076"/>
          <ac:picMkLst>
            <pc:docMk/>
            <pc:sldMk cId="518805516" sldId="355"/>
            <ac:picMk id="1026" creationId="{4DAB64AB-7F37-1C6A-F267-683238C03AE0}"/>
          </ac:picMkLst>
        </pc:picChg>
      </pc:sldChg>
      <pc:sldChg chg="delSp modSp mod ord">
        <pc:chgData name="Roberto Correa Alfaro" userId="ca3930cffbd4951a" providerId="LiveId" clId="{5C686D54-9F4B-5C20-A186-4A1EDBA960F8}" dt="2026-05-06T16:30:25.817" v="5693" actId="1076"/>
        <pc:sldMkLst>
          <pc:docMk/>
          <pc:sldMk cId="101477263" sldId="356"/>
        </pc:sldMkLst>
        <pc:spChg chg="mod">
          <ac:chgData name="Roberto Correa Alfaro" userId="ca3930cffbd4951a" providerId="LiveId" clId="{5C686D54-9F4B-5C20-A186-4A1EDBA960F8}" dt="2026-05-06T16:30:25.817" v="5693" actId="1076"/>
          <ac:spMkLst>
            <pc:docMk/>
            <pc:sldMk cId="101477263" sldId="356"/>
            <ac:spMk id="4" creationId="{EB81CE1F-2440-B6F0-031F-3B02F57D35EA}"/>
          </ac:spMkLst>
        </pc:spChg>
        <pc:spChg chg="del">
          <ac:chgData name="Roberto Correa Alfaro" userId="ca3930cffbd4951a" providerId="LiveId" clId="{5C686D54-9F4B-5C20-A186-4A1EDBA960F8}" dt="2026-05-06T16:30:16.632" v="5692" actId="26606"/>
          <ac:spMkLst>
            <pc:docMk/>
            <pc:sldMk cId="101477263" sldId="356"/>
            <ac:spMk id="5" creationId="{7D103667-F633-9F75-E57C-1BBAECD151B2}"/>
          </ac:spMkLst>
        </pc:spChg>
        <pc:spChg chg="del mod">
          <ac:chgData name="Roberto Correa Alfaro" userId="ca3930cffbd4951a" providerId="LiveId" clId="{5C686D54-9F4B-5C20-A186-4A1EDBA960F8}" dt="2026-05-06T13:37:58.272" v="1847" actId="478"/>
          <ac:spMkLst>
            <pc:docMk/>
            <pc:sldMk cId="101477263" sldId="356"/>
            <ac:spMk id="11" creationId="{1C104669-115C-9973-452B-EA0A229547FE}"/>
          </ac:spMkLst>
        </pc:spChg>
        <pc:graphicFrameChg chg="mod modGraphic">
          <ac:chgData name="Roberto Correa Alfaro" userId="ca3930cffbd4951a" providerId="LiveId" clId="{5C686D54-9F4B-5C20-A186-4A1EDBA960F8}" dt="2026-05-06T16:30:16.632" v="5692" actId="26606"/>
          <ac:graphicFrameMkLst>
            <pc:docMk/>
            <pc:sldMk cId="101477263" sldId="356"/>
            <ac:graphicFrameMk id="2" creationId="{596E1A89-E6C3-E4D3-2383-0FC2DD80ED0B}"/>
          </ac:graphicFrameMkLst>
        </pc:graphicFrameChg>
      </pc:sldChg>
      <pc:sldChg chg="del">
        <pc:chgData name="Roberto Correa Alfaro" userId="ca3930cffbd4951a" providerId="LiveId" clId="{5C686D54-9F4B-5C20-A186-4A1EDBA960F8}" dt="2026-05-06T15:59:16.156" v="5189" actId="2696"/>
        <pc:sldMkLst>
          <pc:docMk/>
          <pc:sldMk cId="2751426077" sldId="358"/>
        </pc:sldMkLst>
      </pc:sldChg>
      <pc:sldChg chg="modSp mod ord">
        <pc:chgData name="Roberto Correa Alfaro" userId="ca3930cffbd4951a" providerId="LiveId" clId="{5C686D54-9F4B-5C20-A186-4A1EDBA960F8}" dt="2026-05-06T15:09:48.756" v="3954" actId="20578"/>
        <pc:sldMkLst>
          <pc:docMk/>
          <pc:sldMk cId="3143783505" sldId="359"/>
        </pc:sldMkLst>
        <pc:spChg chg="mod">
          <ac:chgData name="Roberto Correa Alfaro" userId="ca3930cffbd4951a" providerId="LiveId" clId="{5C686D54-9F4B-5C20-A186-4A1EDBA960F8}" dt="2026-05-06T14:33:30.624" v="2404" actId="20577"/>
          <ac:spMkLst>
            <pc:docMk/>
            <pc:sldMk cId="3143783505" sldId="359"/>
            <ac:spMk id="2" creationId="{88D5D973-E4B6-F73B-49A7-84D72DA5BF3F}"/>
          </ac:spMkLst>
        </pc:spChg>
        <pc:graphicFrameChg chg="mod modGraphic">
          <ac:chgData name="Roberto Correa Alfaro" userId="ca3930cffbd4951a" providerId="LiveId" clId="{5C686D54-9F4B-5C20-A186-4A1EDBA960F8}" dt="2026-05-06T14:33:19.208" v="2399" actId="1076"/>
          <ac:graphicFrameMkLst>
            <pc:docMk/>
            <pc:sldMk cId="3143783505" sldId="359"/>
            <ac:graphicFrameMk id="4" creationId="{47DDE1B4-A3D3-523F-19FA-8E658C7E8229}"/>
          </ac:graphicFrameMkLst>
        </pc:graphicFrameChg>
      </pc:sldChg>
      <pc:sldChg chg="del">
        <pc:chgData name="Roberto Correa Alfaro" userId="ca3930cffbd4951a" providerId="LiveId" clId="{5C686D54-9F4B-5C20-A186-4A1EDBA960F8}" dt="2026-05-06T15:59:23.365" v="5201" actId="2696"/>
        <pc:sldMkLst>
          <pc:docMk/>
          <pc:sldMk cId="2203116425" sldId="361"/>
        </pc:sldMkLst>
      </pc:sldChg>
      <pc:sldChg chg="del">
        <pc:chgData name="Roberto Correa Alfaro" userId="ca3930cffbd4951a" providerId="LiveId" clId="{5C686D54-9F4B-5C20-A186-4A1EDBA960F8}" dt="2026-05-06T15:59:24.255" v="5203" actId="2696"/>
        <pc:sldMkLst>
          <pc:docMk/>
          <pc:sldMk cId="2534688802" sldId="362"/>
        </pc:sldMkLst>
      </pc:sldChg>
      <pc:sldChg chg="del">
        <pc:chgData name="Roberto Correa Alfaro" userId="ca3930cffbd4951a" providerId="LiveId" clId="{5C686D54-9F4B-5C20-A186-4A1EDBA960F8}" dt="2026-05-06T15:59:23.840" v="5202" actId="2696"/>
        <pc:sldMkLst>
          <pc:docMk/>
          <pc:sldMk cId="2701297356" sldId="364"/>
        </pc:sldMkLst>
      </pc:sldChg>
      <pc:sldChg chg="del">
        <pc:chgData name="Roberto Correa Alfaro" userId="ca3930cffbd4951a" providerId="LiveId" clId="{5C686D54-9F4B-5C20-A186-4A1EDBA960F8}" dt="2026-05-06T15:59:25.205" v="5205" actId="2696"/>
        <pc:sldMkLst>
          <pc:docMk/>
          <pc:sldMk cId="543606217" sldId="365"/>
        </pc:sldMkLst>
      </pc:sldChg>
      <pc:sldChg chg="del">
        <pc:chgData name="Roberto Correa Alfaro" userId="ca3930cffbd4951a" providerId="LiveId" clId="{5C686D54-9F4B-5C20-A186-4A1EDBA960F8}" dt="2026-05-06T15:59:24.812" v="5204" actId="2696"/>
        <pc:sldMkLst>
          <pc:docMk/>
          <pc:sldMk cId="1626437026" sldId="367"/>
        </pc:sldMkLst>
      </pc:sldChg>
      <pc:sldChg chg="del">
        <pc:chgData name="Roberto Correa Alfaro" userId="ca3930cffbd4951a" providerId="LiveId" clId="{5C686D54-9F4B-5C20-A186-4A1EDBA960F8}" dt="2026-05-06T15:59:25.555" v="5206" actId="2696"/>
        <pc:sldMkLst>
          <pc:docMk/>
          <pc:sldMk cId="2420256660" sldId="368"/>
        </pc:sldMkLst>
      </pc:sldChg>
      <pc:sldChg chg="del">
        <pc:chgData name="Roberto Correa Alfaro" userId="ca3930cffbd4951a" providerId="LiveId" clId="{5C686D54-9F4B-5C20-A186-4A1EDBA960F8}" dt="2026-05-06T15:59:25.910" v="5207" actId="2696"/>
        <pc:sldMkLst>
          <pc:docMk/>
          <pc:sldMk cId="4051857972" sldId="369"/>
        </pc:sldMkLst>
      </pc:sldChg>
      <pc:sldChg chg="del">
        <pc:chgData name="Roberto Correa Alfaro" userId="ca3930cffbd4951a" providerId="LiveId" clId="{5C686D54-9F4B-5C20-A186-4A1EDBA960F8}" dt="2026-05-06T15:59:26.247" v="5208" actId="2696"/>
        <pc:sldMkLst>
          <pc:docMk/>
          <pc:sldMk cId="1391002208" sldId="370"/>
        </pc:sldMkLst>
      </pc:sldChg>
      <pc:sldChg chg="modSp add del mod ord">
        <pc:chgData name="Roberto Correa Alfaro" userId="ca3930cffbd4951a" providerId="LiveId" clId="{5C686D54-9F4B-5C20-A186-4A1EDBA960F8}" dt="2026-05-06T16:36:28.074" v="5760" actId="20577"/>
        <pc:sldMkLst>
          <pc:docMk/>
          <pc:sldMk cId="1285130025" sldId="371"/>
        </pc:sldMkLst>
        <pc:spChg chg="mod">
          <ac:chgData name="Roberto Correa Alfaro" userId="ca3930cffbd4951a" providerId="LiveId" clId="{5C686D54-9F4B-5C20-A186-4A1EDBA960F8}" dt="2026-05-06T16:36:28.074" v="5760" actId="20577"/>
          <ac:spMkLst>
            <pc:docMk/>
            <pc:sldMk cId="1285130025" sldId="371"/>
            <ac:spMk id="7" creationId="{337764B0-130B-68A6-2353-440EAB56606A}"/>
          </ac:spMkLst>
        </pc:spChg>
        <pc:spChg chg="mod">
          <ac:chgData name="Roberto Correa Alfaro" userId="ca3930cffbd4951a" providerId="LiveId" clId="{5C686D54-9F4B-5C20-A186-4A1EDBA960F8}" dt="2026-05-06T16:13:15.379" v="5321" actId="120"/>
          <ac:spMkLst>
            <pc:docMk/>
            <pc:sldMk cId="1285130025" sldId="371"/>
            <ac:spMk id="11" creationId="{0307FCEE-08AA-619F-2271-C107855A6718}"/>
          </ac:spMkLst>
        </pc:spChg>
      </pc:sldChg>
      <pc:sldChg chg="add del">
        <pc:chgData name="Roberto Correa Alfaro" userId="ca3930cffbd4951a" providerId="LiveId" clId="{5C686D54-9F4B-5C20-A186-4A1EDBA960F8}" dt="2026-05-06T16:15:18.068" v="5382" actId="2696"/>
        <pc:sldMkLst>
          <pc:docMk/>
          <pc:sldMk cId="3207391771" sldId="373"/>
        </pc:sldMkLst>
      </pc:sldChg>
      <pc:sldChg chg="modSp add mod ord">
        <pc:chgData name="Roberto Correa Alfaro" userId="ca3930cffbd4951a" providerId="LiveId" clId="{5C686D54-9F4B-5C20-A186-4A1EDBA960F8}" dt="2026-05-06T16:32:09.742" v="5707" actId="20577"/>
        <pc:sldMkLst>
          <pc:docMk/>
          <pc:sldMk cId="2072721986" sldId="374"/>
        </pc:sldMkLst>
        <pc:spChg chg="mod">
          <ac:chgData name="Roberto Correa Alfaro" userId="ca3930cffbd4951a" providerId="LiveId" clId="{5C686D54-9F4B-5C20-A186-4A1EDBA960F8}" dt="2026-05-06T15:09:42.229" v="3953" actId="20577"/>
          <ac:spMkLst>
            <pc:docMk/>
            <pc:sldMk cId="2072721986" sldId="374"/>
            <ac:spMk id="7" creationId="{4F9069CD-B9F1-2F0B-B408-6748D0064F8F}"/>
          </ac:spMkLst>
        </pc:spChg>
        <pc:spChg chg="mod">
          <ac:chgData name="Roberto Correa Alfaro" userId="ca3930cffbd4951a" providerId="LiveId" clId="{5C686D54-9F4B-5C20-A186-4A1EDBA960F8}" dt="2026-05-06T16:32:09.742" v="5707" actId="20577"/>
          <ac:spMkLst>
            <pc:docMk/>
            <pc:sldMk cId="2072721986" sldId="374"/>
            <ac:spMk id="11" creationId="{D3CE68E9-3438-F704-7078-1628A63C5BE0}"/>
          </ac:spMkLst>
        </pc:spChg>
      </pc:sldChg>
      <pc:sldChg chg="new del">
        <pc:chgData name="Roberto Correa Alfaro" userId="ca3930cffbd4951a" providerId="LiveId" clId="{5C686D54-9F4B-5C20-A186-4A1EDBA960F8}" dt="2026-05-06T14:37:13.403" v="2874" actId="2696"/>
        <pc:sldMkLst>
          <pc:docMk/>
          <pc:sldMk cId="3690326201" sldId="374"/>
        </pc:sldMkLst>
      </pc:sldChg>
      <pc:sldChg chg="add del">
        <pc:chgData name="Roberto Correa Alfaro" userId="ca3930cffbd4951a" providerId="LiveId" clId="{5C686D54-9F4B-5C20-A186-4A1EDBA960F8}" dt="2026-05-06T14:31:28.095" v="2189" actId="2696"/>
        <pc:sldMkLst>
          <pc:docMk/>
          <pc:sldMk cId="1365179507" sldId="375"/>
        </pc:sldMkLst>
      </pc:sldChg>
      <pc:sldChg chg="new del">
        <pc:chgData name="Roberto Correa Alfaro" userId="ca3930cffbd4951a" providerId="LiveId" clId="{5C686D54-9F4B-5C20-A186-4A1EDBA960F8}" dt="2026-05-06T14:37:47.398" v="2878" actId="2696"/>
        <pc:sldMkLst>
          <pc:docMk/>
          <pc:sldMk cId="3648806991" sldId="375"/>
        </pc:sldMkLst>
      </pc:sldChg>
      <pc:sldChg chg="modSp add mod">
        <pc:chgData name="Roberto Correa Alfaro" userId="ca3930cffbd4951a" providerId="LiveId" clId="{5C686D54-9F4B-5C20-A186-4A1EDBA960F8}" dt="2026-05-06T14:58:44.793" v="3562" actId="113"/>
        <pc:sldMkLst>
          <pc:docMk/>
          <pc:sldMk cId="3657703799" sldId="375"/>
        </pc:sldMkLst>
        <pc:spChg chg="mod">
          <ac:chgData name="Roberto Correa Alfaro" userId="ca3930cffbd4951a" providerId="LiveId" clId="{5C686D54-9F4B-5C20-A186-4A1EDBA960F8}" dt="2026-05-06T14:58:44.793" v="3562" actId="113"/>
          <ac:spMkLst>
            <pc:docMk/>
            <pc:sldMk cId="3657703799" sldId="375"/>
            <ac:spMk id="7" creationId="{6A186635-D239-686B-2FEA-C5CACDC360B4}"/>
          </ac:spMkLst>
        </pc:spChg>
        <pc:spChg chg="mod">
          <ac:chgData name="Roberto Correa Alfaro" userId="ca3930cffbd4951a" providerId="LiveId" clId="{5C686D54-9F4B-5C20-A186-4A1EDBA960F8}" dt="2026-05-06T14:56:06.534" v="3556" actId="1076"/>
          <ac:spMkLst>
            <pc:docMk/>
            <pc:sldMk cId="3657703799" sldId="375"/>
            <ac:spMk id="11" creationId="{84C22EA4-5DB5-F0F5-EE83-B8AE2589CC06}"/>
          </ac:spMkLst>
        </pc:spChg>
      </pc:sldChg>
      <pc:sldChg chg="delSp modSp add mod ord">
        <pc:chgData name="Roberto Correa Alfaro" userId="ca3930cffbd4951a" providerId="LiveId" clId="{5C686D54-9F4B-5C20-A186-4A1EDBA960F8}" dt="2026-05-06T16:36:55.958" v="5765" actId="20578"/>
        <pc:sldMkLst>
          <pc:docMk/>
          <pc:sldMk cId="140848219" sldId="376"/>
        </pc:sldMkLst>
        <pc:spChg chg="mod">
          <ac:chgData name="Roberto Correa Alfaro" userId="ca3930cffbd4951a" providerId="LiveId" clId="{5C686D54-9F4B-5C20-A186-4A1EDBA960F8}" dt="2026-05-06T15:33:05.377" v="4790" actId="207"/>
          <ac:spMkLst>
            <pc:docMk/>
            <pc:sldMk cId="140848219" sldId="376"/>
            <ac:spMk id="7" creationId="{4D906F19-40EC-A8BA-01FF-0AFC4271FA1B}"/>
          </ac:spMkLst>
        </pc:spChg>
        <pc:spChg chg="mod">
          <ac:chgData name="Roberto Correa Alfaro" userId="ca3930cffbd4951a" providerId="LiveId" clId="{5C686D54-9F4B-5C20-A186-4A1EDBA960F8}" dt="2026-05-06T15:33:19.152" v="4794" actId="123"/>
          <ac:spMkLst>
            <pc:docMk/>
            <pc:sldMk cId="140848219" sldId="376"/>
            <ac:spMk id="11" creationId="{B9B88D09-023B-162C-F8A4-54E656A13391}"/>
          </ac:spMkLst>
        </pc:spChg>
        <pc:picChg chg="del">
          <ac:chgData name="Roberto Correa Alfaro" userId="ca3930cffbd4951a" providerId="LiveId" clId="{5C686D54-9F4B-5C20-A186-4A1EDBA960F8}" dt="2026-05-06T15:25:42.752" v="4780" actId="478"/>
          <ac:picMkLst>
            <pc:docMk/>
            <pc:sldMk cId="140848219" sldId="376"/>
            <ac:picMk id="2050" creationId="{3E733247-83AF-05EE-6052-41FF8660B360}"/>
          </ac:picMkLst>
        </pc:picChg>
      </pc:sldChg>
      <pc:sldChg chg="new del">
        <pc:chgData name="Roberto Correa Alfaro" userId="ca3930cffbd4951a" providerId="LiveId" clId="{5C686D54-9F4B-5C20-A186-4A1EDBA960F8}" dt="2026-05-06T14:58:19.777" v="3559" actId="2696"/>
        <pc:sldMkLst>
          <pc:docMk/>
          <pc:sldMk cId="3597111622" sldId="376"/>
        </pc:sldMkLst>
      </pc:sldChg>
      <pc:sldChg chg="addSp delSp modSp add mod ord">
        <pc:chgData name="Roberto Correa Alfaro" userId="ca3930cffbd4951a" providerId="LiveId" clId="{5C686D54-9F4B-5C20-A186-4A1EDBA960F8}" dt="2026-05-06T16:37:44.523" v="5766" actId="20578"/>
        <pc:sldMkLst>
          <pc:docMk/>
          <pc:sldMk cId="840382867" sldId="377"/>
        </pc:sldMkLst>
        <pc:spChg chg="mod">
          <ac:chgData name="Roberto Correa Alfaro" userId="ca3930cffbd4951a" providerId="LiveId" clId="{5C686D54-9F4B-5C20-A186-4A1EDBA960F8}" dt="2026-05-06T15:41:40.932" v="4913" actId="20577"/>
          <ac:spMkLst>
            <pc:docMk/>
            <pc:sldMk cId="840382867" sldId="377"/>
            <ac:spMk id="7" creationId="{46CF5D03-A954-CC79-76DF-7FD6EC286830}"/>
          </ac:spMkLst>
        </pc:spChg>
        <pc:spChg chg="mod">
          <ac:chgData name="Roberto Correa Alfaro" userId="ca3930cffbd4951a" providerId="LiveId" clId="{5C686D54-9F4B-5C20-A186-4A1EDBA960F8}" dt="2026-05-06T15:41:19.286" v="4909" actId="20577"/>
          <ac:spMkLst>
            <pc:docMk/>
            <pc:sldMk cId="840382867" sldId="377"/>
            <ac:spMk id="11" creationId="{77CCD9AB-8B9C-4DC6-A863-FBC3CEABD6DE}"/>
          </ac:spMkLst>
        </pc:spChg>
        <pc:picChg chg="del">
          <ac:chgData name="Roberto Correa Alfaro" userId="ca3930cffbd4951a" providerId="LiveId" clId="{5C686D54-9F4B-5C20-A186-4A1EDBA960F8}" dt="2026-05-06T15:34:44.771" v="4799" actId="478"/>
          <ac:picMkLst>
            <pc:docMk/>
            <pc:sldMk cId="840382867" sldId="377"/>
            <ac:picMk id="2050" creationId="{0B844102-B8A0-FC48-4A24-34169718D80A}"/>
          </ac:picMkLst>
        </pc:picChg>
        <pc:picChg chg="add mod">
          <ac:chgData name="Roberto Correa Alfaro" userId="ca3930cffbd4951a" providerId="LiveId" clId="{5C686D54-9F4B-5C20-A186-4A1EDBA960F8}" dt="2026-05-06T15:34:51.541" v="4803" actId="1076"/>
          <ac:picMkLst>
            <pc:docMk/>
            <pc:sldMk cId="840382867" sldId="377"/>
            <ac:picMk id="5122" creationId="{1B7075DF-41E3-E059-79BE-149A6F5163DA}"/>
          </ac:picMkLst>
        </pc:picChg>
      </pc:sldChg>
      <pc:sldChg chg="new del">
        <pc:chgData name="Roberto Correa Alfaro" userId="ca3930cffbd4951a" providerId="LiveId" clId="{5C686D54-9F4B-5C20-A186-4A1EDBA960F8}" dt="2026-05-06T15:33:53.463" v="4796" actId="2696"/>
        <pc:sldMkLst>
          <pc:docMk/>
          <pc:sldMk cId="4063919963" sldId="377"/>
        </pc:sldMkLst>
      </pc:sldChg>
      <pc:sldChg chg="modSp add mod ord">
        <pc:chgData name="Roberto Correa Alfaro" userId="ca3930cffbd4951a" providerId="LiveId" clId="{5C686D54-9F4B-5C20-A186-4A1EDBA960F8}" dt="2026-05-06T16:37:44.523" v="5766" actId="20578"/>
        <pc:sldMkLst>
          <pc:docMk/>
          <pc:sldMk cId="1990362476" sldId="378"/>
        </pc:sldMkLst>
        <pc:spChg chg="mod">
          <ac:chgData name="Roberto Correa Alfaro" userId="ca3930cffbd4951a" providerId="LiveId" clId="{5C686D54-9F4B-5C20-A186-4A1EDBA960F8}" dt="2026-05-06T16:33:08.664" v="5723" actId="20577"/>
          <ac:spMkLst>
            <pc:docMk/>
            <pc:sldMk cId="1990362476" sldId="378"/>
            <ac:spMk id="7" creationId="{4AEF1700-1C47-A9F2-7D1B-E2930048B027}"/>
          </ac:spMkLst>
        </pc:spChg>
        <pc:spChg chg="mod">
          <ac:chgData name="Roberto Correa Alfaro" userId="ca3930cffbd4951a" providerId="LiveId" clId="{5C686D54-9F4B-5C20-A186-4A1EDBA960F8}" dt="2026-05-06T15:47:05.721" v="5044" actId="21"/>
          <ac:spMkLst>
            <pc:docMk/>
            <pc:sldMk cId="1990362476" sldId="378"/>
            <ac:spMk id="11" creationId="{CB89AF1C-96BC-2FE2-727B-726A71613421}"/>
          </ac:spMkLst>
        </pc:spChg>
      </pc:sldChg>
      <pc:sldChg chg="modSp add mod ord">
        <pc:chgData name="Roberto Correa Alfaro" userId="ca3930cffbd4951a" providerId="LiveId" clId="{5C686D54-9F4B-5C20-A186-4A1EDBA960F8}" dt="2026-05-06T16:37:44.523" v="5766" actId="20578"/>
        <pc:sldMkLst>
          <pc:docMk/>
          <pc:sldMk cId="442163037" sldId="379"/>
        </pc:sldMkLst>
        <pc:spChg chg="mod">
          <ac:chgData name="Roberto Correa Alfaro" userId="ca3930cffbd4951a" providerId="LiveId" clId="{5C686D54-9F4B-5C20-A186-4A1EDBA960F8}" dt="2026-05-06T16:33:18.432" v="5733" actId="20577"/>
          <ac:spMkLst>
            <pc:docMk/>
            <pc:sldMk cId="442163037" sldId="379"/>
            <ac:spMk id="7" creationId="{B3F8C28D-A8F3-989A-F28A-1322F69681C7}"/>
          </ac:spMkLst>
        </pc:spChg>
        <pc:spChg chg="mod">
          <ac:chgData name="Roberto Correa Alfaro" userId="ca3930cffbd4951a" providerId="LiveId" clId="{5C686D54-9F4B-5C20-A186-4A1EDBA960F8}" dt="2026-05-06T15:54:28.977" v="5113" actId="34807"/>
          <ac:spMkLst>
            <pc:docMk/>
            <pc:sldMk cId="442163037" sldId="379"/>
            <ac:spMk id="11" creationId="{AE43A256-42AC-15A0-512A-30957CB2A7FD}"/>
          </ac:spMkLst>
        </pc:spChg>
      </pc:sldChg>
      <pc:sldChg chg="modSp add mod ord">
        <pc:chgData name="Roberto Correa Alfaro" userId="ca3930cffbd4951a" providerId="LiveId" clId="{5C686D54-9F4B-5C20-A186-4A1EDBA960F8}" dt="2026-05-06T16:37:44.523" v="5766" actId="20578"/>
        <pc:sldMkLst>
          <pc:docMk/>
          <pc:sldMk cId="4064336089" sldId="380"/>
        </pc:sldMkLst>
        <pc:spChg chg="mod">
          <ac:chgData name="Roberto Correa Alfaro" userId="ca3930cffbd4951a" providerId="LiveId" clId="{5C686D54-9F4B-5C20-A186-4A1EDBA960F8}" dt="2026-05-06T16:33:34.188" v="5751" actId="20577"/>
          <ac:spMkLst>
            <pc:docMk/>
            <pc:sldMk cId="4064336089" sldId="380"/>
            <ac:spMk id="7" creationId="{17DC4E29-FAC5-ACCF-79DE-72801B5EAC9C}"/>
          </ac:spMkLst>
        </pc:spChg>
        <pc:spChg chg="mod">
          <ac:chgData name="Roberto Correa Alfaro" userId="ca3930cffbd4951a" providerId="LiveId" clId="{5C686D54-9F4B-5C20-A186-4A1EDBA960F8}" dt="2026-05-06T15:55:13.800" v="5116" actId="255"/>
          <ac:spMkLst>
            <pc:docMk/>
            <pc:sldMk cId="4064336089" sldId="380"/>
            <ac:spMk id="11" creationId="{B4716BAD-69F4-51EE-643A-31EF242177B0}"/>
          </ac:spMkLst>
        </pc:spChg>
      </pc:sldChg>
      <pc:sldChg chg="addSp delSp modSp add mod ord">
        <pc:chgData name="Roberto Correa Alfaro" userId="ca3930cffbd4951a" providerId="LiveId" clId="{5C686D54-9F4B-5C20-A186-4A1EDBA960F8}" dt="2026-05-06T16:36:12.397" v="5754" actId="20577"/>
        <pc:sldMkLst>
          <pc:docMk/>
          <pc:sldMk cId="1079149553" sldId="381"/>
        </pc:sldMkLst>
        <pc:spChg chg="mod">
          <ac:chgData name="Roberto Correa Alfaro" userId="ca3930cffbd4951a" providerId="LiveId" clId="{5C686D54-9F4B-5C20-A186-4A1EDBA960F8}" dt="2026-05-06T16:36:12.397" v="5754" actId="20577"/>
          <ac:spMkLst>
            <pc:docMk/>
            <pc:sldMk cId="1079149553" sldId="381"/>
            <ac:spMk id="7" creationId="{0BA83BA3-5920-0096-5DCC-6361511213B3}"/>
          </ac:spMkLst>
        </pc:spChg>
        <pc:spChg chg="mod">
          <ac:chgData name="Roberto Correa Alfaro" userId="ca3930cffbd4951a" providerId="LiveId" clId="{5C686D54-9F4B-5C20-A186-4A1EDBA960F8}" dt="2026-05-06T15:58:34.301" v="5185" actId="20577"/>
          <ac:spMkLst>
            <pc:docMk/>
            <pc:sldMk cId="1079149553" sldId="381"/>
            <ac:spMk id="11" creationId="{204E0121-1DAF-3CA9-FB04-A654D2C9A162}"/>
          </ac:spMkLst>
        </pc:spChg>
        <pc:picChg chg="del">
          <ac:chgData name="Roberto Correa Alfaro" userId="ca3930cffbd4951a" providerId="LiveId" clId="{5C686D54-9F4B-5C20-A186-4A1EDBA960F8}" dt="2026-05-06T16:11:07.946" v="5307" actId="478"/>
          <ac:picMkLst>
            <pc:docMk/>
            <pc:sldMk cId="1079149553" sldId="381"/>
            <ac:picMk id="5122" creationId="{1DA7500A-6D97-FA89-080A-B71F749C42C2}"/>
          </ac:picMkLst>
        </pc:picChg>
        <pc:picChg chg="add mod">
          <ac:chgData name="Roberto Correa Alfaro" userId="ca3930cffbd4951a" providerId="LiveId" clId="{5C686D54-9F4B-5C20-A186-4A1EDBA960F8}" dt="2026-05-06T16:11:21.068" v="5314" actId="1076"/>
          <ac:picMkLst>
            <pc:docMk/>
            <pc:sldMk cId="1079149553" sldId="381"/>
            <ac:picMk id="7170" creationId="{4A0BAB44-8856-5E3A-0716-CCE8EBD7278D}"/>
          </ac:picMkLst>
        </pc:picChg>
      </pc:sldChg>
      <pc:sldChg chg="addSp delSp modSp add mod ord setBg">
        <pc:chgData name="Roberto Correa Alfaro" userId="ca3930cffbd4951a" providerId="LiveId" clId="{5C686D54-9F4B-5C20-A186-4A1EDBA960F8}" dt="2026-05-06T16:36:17.196" v="5756" actId="20577"/>
        <pc:sldMkLst>
          <pc:docMk/>
          <pc:sldMk cId="1068432798" sldId="382"/>
        </pc:sldMkLst>
        <pc:spChg chg="add mod">
          <ac:chgData name="Roberto Correa Alfaro" userId="ca3930cffbd4951a" providerId="LiveId" clId="{5C686D54-9F4B-5C20-A186-4A1EDBA960F8}" dt="2026-05-06T16:36:17.196" v="5756" actId="20577"/>
          <ac:spMkLst>
            <pc:docMk/>
            <pc:sldMk cId="1068432798" sldId="382"/>
            <ac:spMk id="2" creationId="{00000000-0000-0000-0000-000000000000}"/>
          </ac:spMkLst>
        </pc:spChg>
        <pc:spChg chg="add">
          <ac:chgData name="Roberto Correa Alfaro" userId="ca3930cffbd4951a" providerId="LiveId" clId="{5C686D54-9F4B-5C20-A186-4A1EDBA960F8}" dt="2026-05-06T16:08:03.541" v="5297" actId="26606"/>
          <ac:spMkLst>
            <pc:docMk/>
            <pc:sldMk cId="1068432798" sldId="382"/>
            <ac:spMk id="4" creationId="{00000000-0000-0000-0000-000000000000}"/>
          </ac:spMkLst>
        </pc:spChg>
        <pc:spChg chg="add">
          <ac:chgData name="Roberto Correa Alfaro" userId="ca3930cffbd4951a" providerId="LiveId" clId="{5C686D54-9F4B-5C20-A186-4A1EDBA960F8}" dt="2026-05-06T16:08:03.541" v="5297" actId="26606"/>
          <ac:spMkLst>
            <pc:docMk/>
            <pc:sldMk cId="1068432798" sldId="382"/>
            <ac:spMk id="8" creationId="{00000000-0000-0000-0000-000000000000}"/>
          </ac:spMkLst>
        </pc:spChg>
        <pc:spChg chg="add">
          <ac:chgData name="Roberto Correa Alfaro" userId="ca3930cffbd4951a" providerId="LiveId" clId="{5C686D54-9F4B-5C20-A186-4A1EDBA960F8}" dt="2026-05-06T16:08:03.541" v="5297" actId="26606"/>
          <ac:spMkLst>
            <pc:docMk/>
            <pc:sldMk cId="1068432798" sldId="382"/>
            <ac:spMk id="9" creationId="{00000000-0000-0000-0000-000000000000}"/>
          </ac:spMkLst>
        </pc:spChg>
        <pc:spChg chg="add">
          <ac:chgData name="Roberto Correa Alfaro" userId="ca3930cffbd4951a" providerId="LiveId" clId="{5C686D54-9F4B-5C20-A186-4A1EDBA960F8}" dt="2026-05-06T16:08:03.541" v="5297" actId="26606"/>
          <ac:spMkLst>
            <pc:docMk/>
            <pc:sldMk cId="1068432798" sldId="382"/>
            <ac:spMk id="10" creationId="{00000000-0000-0000-0000-000000000000}"/>
          </ac:spMkLst>
        </pc:spChg>
        <pc:spChg chg="add">
          <ac:chgData name="Roberto Correa Alfaro" userId="ca3930cffbd4951a" providerId="LiveId" clId="{5C686D54-9F4B-5C20-A186-4A1EDBA960F8}" dt="2026-05-06T16:08:03.541" v="5297" actId="26606"/>
          <ac:spMkLst>
            <pc:docMk/>
            <pc:sldMk cId="1068432798" sldId="382"/>
            <ac:spMk id="11" creationId="{00000000-0000-0000-0000-000000000000}"/>
          </ac:spMkLst>
        </pc:spChg>
        <pc:spChg chg="add">
          <ac:chgData name="Roberto Correa Alfaro" userId="ca3930cffbd4951a" providerId="LiveId" clId="{5C686D54-9F4B-5C20-A186-4A1EDBA960F8}" dt="2026-05-06T16:08:03.541" v="5297" actId="26606"/>
          <ac:spMkLst>
            <pc:docMk/>
            <pc:sldMk cId="1068432798" sldId="382"/>
            <ac:spMk id="12" creationId="{00000000-0000-0000-0000-000000000000}"/>
          </ac:spMkLst>
        </pc:spChg>
        <pc:spChg chg="add">
          <ac:chgData name="Roberto Correa Alfaro" userId="ca3930cffbd4951a" providerId="LiveId" clId="{5C686D54-9F4B-5C20-A186-4A1EDBA960F8}" dt="2026-05-06T16:08:03.541" v="5297" actId="26606"/>
          <ac:spMkLst>
            <pc:docMk/>
            <pc:sldMk cId="1068432798" sldId="382"/>
            <ac:spMk id="13" creationId="{00000000-0000-0000-0000-000000000000}"/>
          </ac:spMkLst>
        </pc:spChg>
        <pc:spChg chg="add">
          <ac:chgData name="Roberto Correa Alfaro" userId="ca3930cffbd4951a" providerId="LiveId" clId="{5C686D54-9F4B-5C20-A186-4A1EDBA960F8}" dt="2026-05-06T16:08:03.541" v="5297" actId="26606"/>
          <ac:spMkLst>
            <pc:docMk/>
            <pc:sldMk cId="1068432798" sldId="382"/>
            <ac:spMk id="14" creationId="{00000000-0000-0000-0000-000000000000}"/>
          </ac:spMkLst>
        </pc:spChg>
        <pc:spChg chg="mod replId">
          <ac:chgData name="Roberto Correa Alfaro" userId="ca3930cffbd4951a" providerId="LiveId" clId="{5C686D54-9F4B-5C20-A186-4A1EDBA960F8}" dt="2026-05-06T16:08:03.507" v="5296" actId="26606"/>
          <ac:spMkLst>
            <pc:docMk/>
            <pc:sldMk cId="1068432798" sldId="382"/>
            <ac:spMk id="15" creationId="{64AD6A30-589D-6342-EDC0-02A213B3866D}"/>
          </ac:spMkLst>
        </pc:spChg>
        <pc:spChg chg="mod replId">
          <ac:chgData name="Roberto Correa Alfaro" userId="ca3930cffbd4951a" providerId="LiveId" clId="{5C686D54-9F4B-5C20-A186-4A1EDBA960F8}" dt="2026-05-06T16:08:03.507" v="5296" actId="26606"/>
          <ac:spMkLst>
            <pc:docMk/>
            <pc:sldMk cId="1068432798" sldId="382"/>
            <ac:spMk id="16" creationId="{CCF9FA33-9394-F4D8-53E4-5A577E3781CE}"/>
          </ac:spMkLst>
        </pc:spChg>
        <pc:spChg chg="del mod replId">
          <ac:chgData name="Roberto Correa Alfaro" userId="ca3930cffbd4951a" providerId="LiveId" clId="{5C686D54-9F4B-5C20-A186-4A1EDBA960F8}" dt="2026-05-06T16:08:03.541" v="5297" actId="26606"/>
          <ac:spMkLst>
            <pc:docMk/>
            <pc:sldMk cId="1068432798" sldId="382"/>
            <ac:spMk id="17" creationId="{FF106769-59E8-1401-80CD-28DB6FE40540}"/>
          </ac:spMkLst>
        </pc:spChg>
      </pc:sldChg>
      <pc:sldChg chg="modSp add mod ord">
        <pc:chgData name="Roberto Correa Alfaro" userId="ca3930cffbd4951a" providerId="LiveId" clId="{5C686D54-9F4B-5C20-A186-4A1EDBA960F8}" dt="2026-05-06T16:36:23.458" v="5758" actId="20577"/>
        <pc:sldMkLst>
          <pc:docMk/>
          <pc:sldMk cId="1068432798" sldId="383"/>
        </pc:sldMkLst>
        <pc:spChg chg="mod">
          <ac:chgData name="Roberto Correa Alfaro" userId="ca3930cffbd4951a" providerId="LiveId" clId="{5C686D54-9F4B-5C20-A186-4A1EDBA960F8}" dt="2026-05-06T16:36:23.458" v="5758" actId="20577"/>
          <ac:spMkLst>
            <pc:docMk/>
            <pc:sldMk cId="1068432798" sldId="383"/>
            <ac:spMk id="2" creationId="{00000000-0000-0000-0000-000000000000}"/>
          </ac:spMkLst>
        </pc:spChg>
      </pc:sldChg>
      <pc:sldChg chg="modSp add mod ord">
        <pc:chgData name="Roberto Correa Alfaro" userId="ca3930cffbd4951a" providerId="LiveId" clId="{5C686D54-9F4B-5C20-A186-4A1EDBA960F8}" dt="2026-05-06T16:36:33.512" v="5762" actId="20577"/>
        <pc:sldMkLst>
          <pc:docMk/>
          <pc:sldMk cId="1888285494" sldId="384"/>
        </pc:sldMkLst>
        <pc:spChg chg="mod">
          <ac:chgData name="Roberto Correa Alfaro" userId="ca3930cffbd4951a" providerId="LiveId" clId="{5C686D54-9F4B-5C20-A186-4A1EDBA960F8}" dt="2026-05-06T16:36:33.512" v="5762" actId="20577"/>
          <ac:spMkLst>
            <pc:docMk/>
            <pc:sldMk cId="1888285494" sldId="384"/>
            <ac:spMk id="7" creationId="{6FCEE171-2FA0-6F60-E72F-38F89B973331}"/>
          </ac:spMkLst>
        </pc:spChg>
        <pc:spChg chg="mod">
          <ac:chgData name="Roberto Correa Alfaro" userId="ca3930cffbd4951a" providerId="LiveId" clId="{5C686D54-9F4B-5C20-A186-4A1EDBA960F8}" dt="2026-05-06T16:19:22.819" v="5390" actId="1076"/>
          <ac:spMkLst>
            <pc:docMk/>
            <pc:sldMk cId="1888285494" sldId="384"/>
            <ac:spMk id="11" creationId="{A69264E4-58A8-F1B1-B7DA-0414796250BC}"/>
          </ac:spMkLst>
        </pc:spChg>
      </pc:sldChg>
      <pc:sldChg chg="modSp add mod ord">
        <pc:chgData name="Roberto Correa Alfaro" userId="ca3930cffbd4951a" providerId="LiveId" clId="{5C686D54-9F4B-5C20-A186-4A1EDBA960F8}" dt="2026-05-06T16:36:38.294" v="5764" actId="20577"/>
        <pc:sldMkLst>
          <pc:docMk/>
          <pc:sldMk cId="2062894232" sldId="385"/>
        </pc:sldMkLst>
        <pc:spChg chg="mod">
          <ac:chgData name="Roberto Correa Alfaro" userId="ca3930cffbd4951a" providerId="LiveId" clId="{5C686D54-9F4B-5C20-A186-4A1EDBA960F8}" dt="2026-05-06T16:36:38.294" v="5764" actId="20577"/>
          <ac:spMkLst>
            <pc:docMk/>
            <pc:sldMk cId="2062894232" sldId="385"/>
            <ac:spMk id="7" creationId="{F32AB364-3E74-2073-FF9C-997175A26543}"/>
          </ac:spMkLst>
        </pc:spChg>
        <pc:spChg chg="mod">
          <ac:chgData name="Roberto Correa Alfaro" userId="ca3930cffbd4951a" providerId="LiveId" clId="{5C686D54-9F4B-5C20-A186-4A1EDBA960F8}" dt="2026-05-06T16:25:15.286" v="5686" actId="403"/>
          <ac:spMkLst>
            <pc:docMk/>
            <pc:sldMk cId="2062894232" sldId="385"/>
            <ac:spMk id="11" creationId="{B036E6C9-5A51-0B7C-412D-D8875177264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401036-660D-034A-A6B3-049745E5334F}" type="doc">
      <dgm:prSet loTypeId="urn:microsoft.com/office/officeart/2009/3/layout/HorizontalOrganizationChart" loCatId="" qsTypeId="urn:microsoft.com/office/officeart/2005/8/quickstyle/simple1" qsCatId="simple" csTypeId="urn:microsoft.com/office/officeart/2005/8/colors/accent5_1" csCatId="accent5" phldr="1"/>
      <dgm:spPr/>
      <dgm:t>
        <a:bodyPr/>
        <a:lstStyle/>
        <a:p>
          <a:endParaRPr lang="es-MX"/>
        </a:p>
      </dgm:t>
    </dgm:pt>
    <dgm:pt modelId="{F0FB77A5-177D-314F-88B9-CE45286CB3C8}">
      <dgm:prSet phldrT="[Texto]" custT="1"/>
      <dgm:spPr/>
      <dgm:t>
        <a:bodyPr/>
        <a:lstStyle/>
        <a:p>
          <a:r>
            <a:rPr lang="es-MX" sz="1600">
              <a:latin typeface="Times New Roman" panose="02020603050405020304" pitchFamily="18" charset="0"/>
              <a:cs typeface="Times New Roman" panose="02020603050405020304" pitchFamily="18" charset="0"/>
            </a:rPr>
            <a:t>La sociología jurídica</a:t>
          </a:r>
        </a:p>
      </dgm:t>
    </dgm:pt>
    <dgm:pt modelId="{0347C11A-D6DB-DE41-A111-A4069F98AEBA}" type="parTrans" cxnId="{764DC05C-E6F7-AF42-BFBC-A6B5F22CA96B}">
      <dgm:prSet/>
      <dgm:spPr/>
      <dgm:t>
        <a:bodyPr/>
        <a:lstStyle/>
        <a:p>
          <a:endParaRPr lang="es-MX" sz="1600">
            <a:latin typeface="Times New Roman" panose="02020603050405020304" pitchFamily="18" charset="0"/>
            <a:cs typeface="Times New Roman" panose="02020603050405020304" pitchFamily="18" charset="0"/>
          </a:endParaRPr>
        </a:p>
      </dgm:t>
    </dgm:pt>
    <dgm:pt modelId="{1DF25650-6C6E-0548-879A-A20FCADB200B}" type="sibTrans" cxnId="{764DC05C-E6F7-AF42-BFBC-A6B5F22CA96B}">
      <dgm:prSet/>
      <dgm:spPr/>
      <dgm:t>
        <a:bodyPr/>
        <a:lstStyle/>
        <a:p>
          <a:endParaRPr lang="es-MX" sz="1600">
            <a:latin typeface="Times New Roman" panose="02020603050405020304" pitchFamily="18" charset="0"/>
            <a:cs typeface="Times New Roman" panose="02020603050405020304" pitchFamily="18" charset="0"/>
          </a:endParaRPr>
        </a:p>
      </dgm:t>
    </dgm:pt>
    <dgm:pt modelId="{77AED706-02C4-0C40-8560-9ADB449BDE10}">
      <dgm:prSet phldrT="[Texto]" custT="1"/>
      <dgm:spPr/>
      <dgm:t>
        <a:bodyPr/>
        <a:lstStyle/>
        <a:p>
          <a:r>
            <a:rPr lang="es-MX" sz="1600">
              <a:latin typeface="Times New Roman" panose="02020603050405020304" pitchFamily="18" charset="0"/>
              <a:cs typeface="Times New Roman" panose="02020603050405020304" pitchFamily="18" charset="0"/>
            </a:rPr>
            <a:t>Precursores: Auguste Comte, Herbert Spencer</a:t>
          </a:r>
        </a:p>
      </dgm:t>
    </dgm:pt>
    <dgm:pt modelId="{144B685F-7C5F-2347-9615-A50CDF71B7EB}" type="parTrans" cxnId="{BB9EC42A-6AF8-4341-9BED-4FF004E1A602}">
      <dgm:prSet/>
      <dgm:spPr/>
      <dgm:t>
        <a:bodyPr/>
        <a:lstStyle/>
        <a:p>
          <a:endParaRPr lang="es-MX" sz="1600">
            <a:latin typeface="Times New Roman" panose="02020603050405020304" pitchFamily="18" charset="0"/>
            <a:cs typeface="Times New Roman" panose="02020603050405020304" pitchFamily="18" charset="0"/>
          </a:endParaRPr>
        </a:p>
      </dgm:t>
    </dgm:pt>
    <dgm:pt modelId="{CA946343-B4A7-A44E-86FF-303035D8C63B}" type="sibTrans" cxnId="{BB9EC42A-6AF8-4341-9BED-4FF004E1A602}">
      <dgm:prSet/>
      <dgm:spPr/>
      <dgm:t>
        <a:bodyPr/>
        <a:lstStyle/>
        <a:p>
          <a:endParaRPr lang="es-MX" sz="1600">
            <a:latin typeface="Times New Roman" panose="02020603050405020304" pitchFamily="18" charset="0"/>
            <a:cs typeface="Times New Roman" panose="02020603050405020304" pitchFamily="18" charset="0"/>
          </a:endParaRPr>
        </a:p>
      </dgm:t>
    </dgm:pt>
    <dgm:pt modelId="{71456792-F7C9-4B47-BD63-ABE5A12DAF2C}">
      <dgm:prSet phldrT="[Texto]" custT="1"/>
      <dgm:spPr/>
      <dgm:t>
        <a:bodyPr/>
        <a:lstStyle/>
        <a:p>
          <a:r>
            <a:rPr lang="es-MX" sz="1600">
              <a:latin typeface="Times New Roman" panose="02020603050405020304" pitchFamily="18" charset="0"/>
              <a:cs typeface="Times New Roman" panose="02020603050405020304" pitchFamily="18" charset="0"/>
            </a:rPr>
            <a:t>Filosofía social</a:t>
          </a:r>
        </a:p>
      </dgm:t>
    </dgm:pt>
    <dgm:pt modelId="{1A39F385-0488-B142-82D2-5093D3BAD26A}" type="parTrans" cxnId="{FEBAF5B0-44FC-A744-8313-A161A60B522C}">
      <dgm:prSet/>
      <dgm:spPr/>
      <dgm:t>
        <a:bodyPr/>
        <a:lstStyle/>
        <a:p>
          <a:endParaRPr lang="es-MX" sz="1600">
            <a:latin typeface="Times New Roman" panose="02020603050405020304" pitchFamily="18" charset="0"/>
            <a:cs typeface="Times New Roman" panose="02020603050405020304" pitchFamily="18" charset="0"/>
          </a:endParaRPr>
        </a:p>
      </dgm:t>
    </dgm:pt>
    <dgm:pt modelId="{B16F5EEF-66AA-D04B-8A81-44139B2DE8ED}" type="sibTrans" cxnId="{FEBAF5B0-44FC-A744-8313-A161A60B522C}">
      <dgm:prSet/>
      <dgm:spPr/>
      <dgm:t>
        <a:bodyPr/>
        <a:lstStyle/>
        <a:p>
          <a:endParaRPr lang="es-MX" sz="1600">
            <a:latin typeface="Times New Roman" panose="02020603050405020304" pitchFamily="18" charset="0"/>
            <a:cs typeface="Times New Roman" panose="02020603050405020304" pitchFamily="18" charset="0"/>
          </a:endParaRPr>
        </a:p>
      </dgm:t>
    </dgm:pt>
    <dgm:pt modelId="{AAAF80EE-C18B-2A4C-92A2-52180C12B5C0}">
      <dgm:prSet phldrT="[Texto]" custT="1"/>
      <dgm:spPr/>
      <dgm:t>
        <a:bodyPr/>
        <a:lstStyle/>
        <a:p>
          <a:r>
            <a:rPr lang="es-MX" sz="1600">
              <a:latin typeface="Times New Roman" panose="02020603050405020304" pitchFamily="18" charset="0"/>
              <a:cs typeface="Times New Roman" panose="02020603050405020304" pitchFamily="18" charset="0"/>
            </a:rPr>
            <a:t>Emilio Durkheim </a:t>
          </a:r>
        </a:p>
      </dgm:t>
    </dgm:pt>
    <dgm:pt modelId="{9D5E8942-F566-0E4B-8946-440FC15C39F0}" type="parTrans" cxnId="{F3C03B4B-8D43-3B42-A5B6-C959563586E2}">
      <dgm:prSet/>
      <dgm:spPr/>
      <dgm:t>
        <a:bodyPr/>
        <a:lstStyle/>
        <a:p>
          <a:endParaRPr lang="es-MX" sz="1600">
            <a:latin typeface="Times New Roman" panose="02020603050405020304" pitchFamily="18" charset="0"/>
            <a:cs typeface="Times New Roman" panose="02020603050405020304" pitchFamily="18" charset="0"/>
          </a:endParaRPr>
        </a:p>
      </dgm:t>
    </dgm:pt>
    <dgm:pt modelId="{292EB87B-8A48-9648-A1A7-C860B7C8780B}" type="sibTrans" cxnId="{F3C03B4B-8D43-3B42-A5B6-C959563586E2}">
      <dgm:prSet/>
      <dgm:spPr/>
      <dgm:t>
        <a:bodyPr/>
        <a:lstStyle/>
        <a:p>
          <a:endParaRPr lang="es-MX" sz="1600">
            <a:latin typeface="Times New Roman" panose="02020603050405020304" pitchFamily="18" charset="0"/>
            <a:cs typeface="Times New Roman" panose="02020603050405020304" pitchFamily="18" charset="0"/>
          </a:endParaRPr>
        </a:p>
      </dgm:t>
    </dgm:pt>
    <dgm:pt modelId="{78F35988-66D0-9245-92BB-1192C836DBC9}">
      <dgm:prSet custT="1"/>
      <dgm:spPr/>
      <dgm:t>
        <a:bodyPr/>
        <a:lstStyle/>
        <a:p>
          <a:r>
            <a:rPr lang="es-MX" sz="1600">
              <a:latin typeface="Times New Roman" panose="02020603050405020304" pitchFamily="18" charset="0"/>
              <a:cs typeface="Times New Roman" panose="02020603050405020304" pitchFamily="18" charset="0"/>
            </a:rPr>
            <a:t>Consolidación siglos XIX-XX</a:t>
          </a:r>
        </a:p>
      </dgm:t>
    </dgm:pt>
    <dgm:pt modelId="{7F6FAB70-1B8A-B642-8652-2AA4EC886622}" type="parTrans" cxnId="{268309E5-221A-5B4D-9F7D-43217580F66F}">
      <dgm:prSet/>
      <dgm:spPr/>
      <dgm:t>
        <a:bodyPr/>
        <a:lstStyle/>
        <a:p>
          <a:endParaRPr lang="es-MX" sz="1600">
            <a:latin typeface="Times New Roman" panose="02020603050405020304" pitchFamily="18" charset="0"/>
            <a:cs typeface="Times New Roman" panose="02020603050405020304" pitchFamily="18" charset="0"/>
          </a:endParaRPr>
        </a:p>
      </dgm:t>
    </dgm:pt>
    <dgm:pt modelId="{D116EA5B-E11F-1E4C-AFE5-901FC3C3AEDC}" type="sibTrans" cxnId="{268309E5-221A-5B4D-9F7D-43217580F66F}">
      <dgm:prSet/>
      <dgm:spPr/>
      <dgm:t>
        <a:bodyPr/>
        <a:lstStyle/>
        <a:p>
          <a:endParaRPr lang="es-MX" sz="1600">
            <a:latin typeface="Times New Roman" panose="02020603050405020304" pitchFamily="18" charset="0"/>
            <a:cs typeface="Times New Roman" panose="02020603050405020304" pitchFamily="18" charset="0"/>
          </a:endParaRPr>
        </a:p>
      </dgm:t>
    </dgm:pt>
    <dgm:pt modelId="{C37CCE0F-06E4-7849-A258-26C0AE9C5C4B}">
      <dgm:prSet custT="1"/>
      <dgm:spPr/>
      <dgm:t>
        <a:bodyPr/>
        <a:lstStyle/>
        <a:p>
          <a:r>
            <a:rPr lang="es-MX" sz="1600">
              <a:latin typeface="Times New Roman" panose="02020603050405020304" pitchFamily="18" charset="0"/>
              <a:cs typeface="Times New Roman" panose="02020603050405020304" pitchFamily="18" charset="0"/>
            </a:rPr>
            <a:t>No profundizan en el nexo derecho y sociedad. Fundadores de la sociología.</a:t>
          </a:r>
        </a:p>
      </dgm:t>
    </dgm:pt>
    <dgm:pt modelId="{C07C8E3B-378D-CA4D-B59E-EDE9EDA63607}" type="parTrans" cxnId="{7A1F24E4-E62B-1545-8F0C-CFECB6A38039}">
      <dgm:prSet/>
      <dgm:spPr/>
      <dgm:t>
        <a:bodyPr/>
        <a:lstStyle/>
        <a:p>
          <a:endParaRPr lang="es-MX" sz="1600">
            <a:latin typeface="Times New Roman" panose="02020603050405020304" pitchFamily="18" charset="0"/>
            <a:cs typeface="Times New Roman" panose="02020603050405020304" pitchFamily="18" charset="0"/>
          </a:endParaRPr>
        </a:p>
      </dgm:t>
    </dgm:pt>
    <dgm:pt modelId="{93425E1C-CC05-9B4F-9F1C-B0D37FC9A7CE}" type="sibTrans" cxnId="{7A1F24E4-E62B-1545-8F0C-CFECB6A38039}">
      <dgm:prSet/>
      <dgm:spPr/>
      <dgm:t>
        <a:bodyPr/>
        <a:lstStyle/>
        <a:p>
          <a:endParaRPr lang="es-MX" sz="1600">
            <a:latin typeface="Times New Roman" panose="02020603050405020304" pitchFamily="18" charset="0"/>
            <a:cs typeface="Times New Roman" panose="02020603050405020304" pitchFamily="18" charset="0"/>
          </a:endParaRPr>
        </a:p>
      </dgm:t>
    </dgm:pt>
    <dgm:pt modelId="{7FF90851-9757-114C-8299-39C9F03A492E}">
      <dgm:prSet custT="1"/>
      <dgm:spPr/>
      <dgm:t>
        <a:bodyPr/>
        <a:lstStyle/>
        <a:p>
          <a:r>
            <a:rPr lang="es-MX" sz="1600">
              <a:latin typeface="Times New Roman" panose="02020603050405020304" pitchFamily="18" charset="0"/>
              <a:cs typeface="Times New Roman" panose="02020603050405020304" pitchFamily="18" charset="0"/>
            </a:rPr>
            <a:t>Rousseau, Montequieu, Tocqueville. </a:t>
          </a:r>
        </a:p>
      </dgm:t>
    </dgm:pt>
    <dgm:pt modelId="{ADB145DD-B6D9-CD45-8698-70D1ADBB0E8D}" type="parTrans" cxnId="{0C77A755-A113-534D-8CA2-0DE9367C0822}">
      <dgm:prSet/>
      <dgm:spPr/>
      <dgm:t>
        <a:bodyPr/>
        <a:lstStyle/>
        <a:p>
          <a:endParaRPr lang="es-MX" sz="1600">
            <a:latin typeface="Times New Roman" panose="02020603050405020304" pitchFamily="18" charset="0"/>
            <a:cs typeface="Times New Roman" panose="02020603050405020304" pitchFamily="18" charset="0"/>
          </a:endParaRPr>
        </a:p>
      </dgm:t>
    </dgm:pt>
    <dgm:pt modelId="{07DE0FD7-56AB-9A46-BF78-904EA3C47843}" type="sibTrans" cxnId="{0C77A755-A113-534D-8CA2-0DE9367C0822}">
      <dgm:prSet/>
      <dgm:spPr/>
      <dgm:t>
        <a:bodyPr/>
        <a:lstStyle/>
        <a:p>
          <a:endParaRPr lang="es-MX" sz="1600">
            <a:latin typeface="Times New Roman" panose="02020603050405020304" pitchFamily="18" charset="0"/>
            <a:cs typeface="Times New Roman" panose="02020603050405020304" pitchFamily="18" charset="0"/>
          </a:endParaRPr>
        </a:p>
      </dgm:t>
    </dgm:pt>
    <dgm:pt modelId="{9094F640-2B85-3B44-BEAA-3EE96E36F5E8}">
      <dgm:prSet custT="1"/>
      <dgm:spPr/>
      <dgm:t>
        <a:bodyPr/>
        <a:lstStyle/>
        <a:p>
          <a:r>
            <a:rPr lang="es-MX" sz="1600" i="1">
              <a:latin typeface="Times New Roman" panose="02020603050405020304" pitchFamily="18" charset="0"/>
              <a:cs typeface="Times New Roman" panose="02020603050405020304" pitchFamily="18" charset="0"/>
            </a:rPr>
            <a:t>Las reglas del método sociológico. </a:t>
          </a:r>
          <a:r>
            <a:rPr lang="es-MX" sz="1600" i="0">
              <a:latin typeface="Times New Roman" panose="02020603050405020304" pitchFamily="18" charset="0"/>
              <a:cs typeface="Times New Roman" panose="02020603050405020304" pitchFamily="18" charset="0"/>
            </a:rPr>
            <a:t>Relaciona la coaccion con el hecho social.</a:t>
          </a:r>
          <a:endParaRPr lang="es-MX" sz="1600" i="1">
            <a:latin typeface="Times New Roman" panose="02020603050405020304" pitchFamily="18" charset="0"/>
            <a:cs typeface="Times New Roman" panose="02020603050405020304" pitchFamily="18" charset="0"/>
          </a:endParaRPr>
        </a:p>
      </dgm:t>
    </dgm:pt>
    <dgm:pt modelId="{FCD75ECF-5979-C74D-A186-5AF48210FD8B}" type="parTrans" cxnId="{0277DB3B-D3F6-F14C-9CB1-E779CEDDE9A9}">
      <dgm:prSet/>
      <dgm:spPr/>
      <dgm:t>
        <a:bodyPr/>
        <a:lstStyle/>
        <a:p>
          <a:endParaRPr lang="es-MX" sz="1600">
            <a:latin typeface="Times New Roman" panose="02020603050405020304" pitchFamily="18" charset="0"/>
            <a:cs typeface="Times New Roman" panose="02020603050405020304" pitchFamily="18" charset="0"/>
          </a:endParaRPr>
        </a:p>
      </dgm:t>
    </dgm:pt>
    <dgm:pt modelId="{FD874012-0DD9-D545-8C09-EE6F98017EAC}" type="sibTrans" cxnId="{0277DB3B-D3F6-F14C-9CB1-E779CEDDE9A9}">
      <dgm:prSet/>
      <dgm:spPr/>
      <dgm:t>
        <a:bodyPr/>
        <a:lstStyle/>
        <a:p>
          <a:endParaRPr lang="es-MX" sz="1600">
            <a:latin typeface="Times New Roman" panose="02020603050405020304" pitchFamily="18" charset="0"/>
            <a:cs typeface="Times New Roman" panose="02020603050405020304" pitchFamily="18" charset="0"/>
          </a:endParaRPr>
        </a:p>
      </dgm:t>
    </dgm:pt>
    <dgm:pt modelId="{E549E4E0-7130-E748-B88D-EF002E36CCE0}">
      <dgm:prSet custT="1"/>
      <dgm:spPr/>
      <dgm:t>
        <a:bodyPr/>
        <a:lstStyle/>
        <a:p>
          <a:pPr algn="just">
            <a:buNone/>
          </a:pPr>
          <a:r>
            <a:rPr lang="es-MX" sz="1600">
              <a:latin typeface="Times New Roman" panose="02020603050405020304" pitchFamily="18" charset="0"/>
              <a:cs typeface="Times New Roman" panose="02020603050405020304" pitchFamily="18" charset="0"/>
            </a:rPr>
            <a:t>“consisten en formas de obrar, pensar y sentir exteriores al individuo y están dotados de un poder de coacción en virtud del cual se imponen” (Durkheim, Emilio, Las reglas del método sociológico, Barcelona, Orbis, 1985, p. 39.</a:t>
          </a:r>
        </a:p>
      </dgm:t>
    </dgm:pt>
    <dgm:pt modelId="{CB1709A3-9DAE-1748-9D6D-27909A42FD18}" type="parTrans" cxnId="{01F5F63F-A89D-3F4B-B733-45B6CAD07AF8}">
      <dgm:prSet/>
      <dgm:spPr/>
      <dgm:t>
        <a:bodyPr/>
        <a:lstStyle/>
        <a:p>
          <a:endParaRPr lang="es-MX" sz="1600">
            <a:latin typeface="Times New Roman" panose="02020603050405020304" pitchFamily="18" charset="0"/>
            <a:cs typeface="Times New Roman" panose="02020603050405020304" pitchFamily="18" charset="0"/>
          </a:endParaRPr>
        </a:p>
      </dgm:t>
    </dgm:pt>
    <dgm:pt modelId="{92E8400C-2DAE-A64D-B97D-205AF362C53D}" type="sibTrans" cxnId="{01F5F63F-A89D-3F4B-B733-45B6CAD07AF8}">
      <dgm:prSet/>
      <dgm:spPr/>
      <dgm:t>
        <a:bodyPr/>
        <a:lstStyle/>
        <a:p>
          <a:endParaRPr lang="es-MX" sz="1600">
            <a:latin typeface="Times New Roman" panose="02020603050405020304" pitchFamily="18" charset="0"/>
            <a:cs typeface="Times New Roman" panose="02020603050405020304" pitchFamily="18" charset="0"/>
          </a:endParaRPr>
        </a:p>
      </dgm:t>
    </dgm:pt>
    <dgm:pt modelId="{7B9116D6-FFC3-E145-851A-FFFDA5C3AE6B}">
      <dgm:prSet custT="1"/>
      <dgm:spPr/>
      <dgm:t>
        <a:bodyPr/>
        <a:lstStyle/>
        <a:p>
          <a:r>
            <a:rPr lang="es-MX" sz="1600">
              <a:latin typeface="Times New Roman" panose="02020603050405020304" pitchFamily="18" charset="0"/>
              <a:cs typeface="Times New Roman" panose="02020603050405020304" pitchFamily="18" charset="0"/>
            </a:rPr>
            <a:t>Escuela de la exégesis en Francia; jurisprudencia de conceptos alemana; método del caso en Norteamérica</a:t>
          </a:r>
        </a:p>
      </dgm:t>
    </dgm:pt>
    <dgm:pt modelId="{AAB8CAAC-CD40-9D47-942E-14CF65440B59}" type="parTrans" cxnId="{544F56FC-5D5B-3240-9368-5B38390DEEC7}">
      <dgm:prSet/>
      <dgm:spPr/>
      <dgm:t>
        <a:bodyPr/>
        <a:lstStyle/>
        <a:p>
          <a:endParaRPr lang="es-MX" sz="1600">
            <a:latin typeface="Times New Roman" panose="02020603050405020304" pitchFamily="18" charset="0"/>
            <a:cs typeface="Times New Roman" panose="02020603050405020304" pitchFamily="18" charset="0"/>
          </a:endParaRPr>
        </a:p>
      </dgm:t>
    </dgm:pt>
    <dgm:pt modelId="{E1A6424C-EEA3-BA43-AB2E-AC49F6CF4F9F}" type="sibTrans" cxnId="{544F56FC-5D5B-3240-9368-5B38390DEEC7}">
      <dgm:prSet/>
      <dgm:spPr/>
      <dgm:t>
        <a:bodyPr/>
        <a:lstStyle/>
        <a:p>
          <a:endParaRPr lang="es-MX" sz="1600">
            <a:latin typeface="Times New Roman" panose="02020603050405020304" pitchFamily="18" charset="0"/>
            <a:cs typeface="Times New Roman" panose="02020603050405020304" pitchFamily="18" charset="0"/>
          </a:endParaRPr>
        </a:p>
      </dgm:t>
    </dgm:pt>
    <dgm:pt modelId="{9C6CDB27-E425-B74C-A64D-1C8641178C41}" type="pres">
      <dgm:prSet presAssocID="{F8401036-660D-034A-A6B3-049745E5334F}" presName="hierChild1" presStyleCnt="0">
        <dgm:presLayoutVars>
          <dgm:orgChart val="1"/>
          <dgm:chPref val="1"/>
          <dgm:dir/>
          <dgm:animOne val="branch"/>
          <dgm:animLvl val="lvl"/>
          <dgm:resizeHandles/>
        </dgm:presLayoutVars>
      </dgm:prSet>
      <dgm:spPr/>
    </dgm:pt>
    <dgm:pt modelId="{C15DBA3D-19E9-E24B-9D26-B031BE5FAAA3}" type="pres">
      <dgm:prSet presAssocID="{F0FB77A5-177D-314F-88B9-CE45286CB3C8}" presName="hierRoot1" presStyleCnt="0">
        <dgm:presLayoutVars>
          <dgm:hierBranch val="init"/>
        </dgm:presLayoutVars>
      </dgm:prSet>
      <dgm:spPr/>
    </dgm:pt>
    <dgm:pt modelId="{EE6EC2BB-8D7C-9641-AE88-27244E7EEB3E}" type="pres">
      <dgm:prSet presAssocID="{F0FB77A5-177D-314F-88B9-CE45286CB3C8}" presName="rootComposite1" presStyleCnt="0"/>
      <dgm:spPr/>
    </dgm:pt>
    <dgm:pt modelId="{4905F330-1D49-254B-8C53-33A7FFA79937}" type="pres">
      <dgm:prSet presAssocID="{F0FB77A5-177D-314F-88B9-CE45286CB3C8}" presName="rootText1" presStyleLbl="node0" presStyleIdx="0" presStyleCnt="1" custScaleX="42793" custScaleY="84598">
        <dgm:presLayoutVars>
          <dgm:chPref val="3"/>
        </dgm:presLayoutVars>
      </dgm:prSet>
      <dgm:spPr/>
    </dgm:pt>
    <dgm:pt modelId="{5DD2B735-2A0F-1345-9F38-06EBEAA98D0C}" type="pres">
      <dgm:prSet presAssocID="{F0FB77A5-177D-314F-88B9-CE45286CB3C8}" presName="rootConnector1" presStyleLbl="node1" presStyleIdx="0" presStyleCnt="0"/>
      <dgm:spPr/>
    </dgm:pt>
    <dgm:pt modelId="{5644CBAE-82B8-F846-BDD8-E8B997B65CE7}" type="pres">
      <dgm:prSet presAssocID="{F0FB77A5-177D-314F-88B9-CE45286CB3C8}" presName="hierChild2" presStyleCnt="0"/>
      <dgm:spPr/>
    </dgm:pt>
    <dgm:pt modelId="{B0F866BD-DEA2-D842-928A-6BCFB9F2D8D0}" type="pres">
      <dgm:prSet presAssocID="{144B685F-7C5F-2347-9615-A50CDF71B7EB}" presName="Name64" presStyleLbl="parChTrans1D2" presStyleIdx="0" presStyleCnt="5"/>
      <dgm:spPr/>
    </dgm:pt>
    <dgm:pt modelId="{A9A7DD77-09B5-0448-8E7F-8A4393B33E0D}" type="pres">
      <dgm:prSet presAssocID="{77AED706-02C4-0C40-8560-9ADB449BDE10}" presName="hierRoot2" presStyleCnt="0">
        <dgm:presLayoutVars>
          <dgm:hierBranch val="init"/>
        </dgm:presLayoutVars>
      </dgm:prSet>
      <dgm:spPr/>
    </dgm:pt>
    <dgm:pt modelId="{A9C99F70-40E1-2E43-8073-9DB9C4B06D75}" type="pres">
      <dgm:prSet presAssocID="{77AED706-02C4-0C40-8560-9ADB449BDE10}" presName="rootComposite" presStyleCnt="0"/>
      <dgm:spPr/>
    </dgm:pt>
    <dgm:pt modelId="{0DAA52DC-EDE9-3F48-97B3-EEABAE261314}" type="pres">
      <dgm:prSet presAssocID="{77AED706-02C4-0C40-8560-9ADB449BDE10}" presName="rootText" presStyleLbl="node2" presStyleIdx="0" presStyleCnt="5">
        <dgm:presLayoutVars>
          <dgm:chPref val="3"/>
        </dgm:presLayoutVars>
      </dgm:prSet>
      <dgm:spPr/>
    </dgm:pt>
    <dgm:pt modelId="{35F17F85-C900-644B-AB37-2807EC541B4F}" type="pres">
      <dgm:prSet presAssocID="{77AED706-02C4-0C40-8560-9ADB449BDE10}" presName="rootConnector" presStyleLbl="node2" presStyleIdx="0" presStyleCnt="5"/>
      <dgm:spPr/>
    </dgm:pt>
    <dgm:pt modelId="{B5C4AFB3-0B22-5A47-8ADC-7F73D1AEF969}" type="pres">
      <dgm:prSet presAssocID="{77AED706-02C4-0C40-8560-9ADB449BDE10}" presName="hierChild4" presStyleCnt="0"/>
      <dgm:spPr/>
    </dgm:pt>
    <dgm:pt modelId="{9224A4F9-4FDE-D645-8ADE-AE09D2129900}" type="pres">
      <dgm:prSet presAssocID="{77AED706-02C4-0C40-8560-9ADB449BDE10}" presName="hierChild5" presStyleCnt="0"/>
      <dgm:spPr/>
    </dgm:pt>
    <dgm:pt modelId="{4CFDC9E5-1FFB-1D43-A40A-79DD505410A8}" type="pres">
      <dgm:prSet presAssocID="{C07C8E3B-378D-CA4D-B59E-EDE9EDA63607}" presName="Name64" presStyleLbl="parChTrans1D2" presStyleIdx="1" presStyleCnt="5"/>
      <dgm:spPr/>
    </dgm:pt>
    <dgm:pt modelId="{40AF7269-F5A5-D149-B3EC-05F15F2264CC}" type="pres">
      <dgm:prSet presAssocID="{C37CCE0F-06E4-7849-A258-26C0AE9C5C4B}" presName="hierRoot2" presStyleCnt="0">
        <dgm:presLayoutVars>
          <dgm:hierBranch val="init"/>
        </dgm:presLayoutVars>
      </dgm:prSet>
      <dgm:spPr/>
    </dgm:pt>
    <dgm:pt modelId="{60165EFF-805D-4447-85C0-09C184F84C55}" type="pres">
      <dgm:prSet presAssocID="{C37CCE0F-06E4-7849-A258-26C0AE9C5C4B}" presName="rootComposite" presStyleCnt="0"/>
      <dgm:spPr/>
    </dgm:pt>
    <dgm:pt modelId="{DA592FFE-8B5F-274C-B7A2-23ED37DD435C}" type="pres">
      <dgm:prSet presAssocID="{C37CCE0F-06E4-7849-A258-26C0AE9C5C4B}" presName="rootText" presStyleLbl="node2" presStyleIdx="1" presStyleCnt="5">
        <dgm:presLayoutVars>
          <dgm:chPref val="3"/>
        </dgm:presLayoutVars>
      </dgm:prSet>
      <dgm:spPr/>
    </dgm:pt>
    <dgm:pt modelId="{9DE51F9C-77E4-CE4E-A4C7-0605945F1892}" type="pres">
      <dgm:prSet presAssocID="{C37CCE0F-06E4-7849-A258-26C0AE9C5C4B}" presName="rootConnector" presStyleLbl="node2" presStyleIdx="1" presStyleCnt="5"/>
      <dgm:spPr/>
    </dgm:pt>
    <dgm:pt modelId="{3F477097-0E9C-2C42-B66E-F02A9DB86B1D}" type="pres">
      <dgm:prSet presAssocID="{C37CCE0F-06E4-7849-A258-26C0AE9C5C4B}" presName="hierChild4" presStyleCnt="0"/>
      <dgm:spPr/>
    </dgm:pt>
    <dgm:pt modelId="{F8182F98-0FC8-DB43-B5D3-588E511208A0}" type="pres">
      <dgm:prSet presAssocID="{C37CCE0F-06E4-7849-A258-26C0AE9C5C4B}" presName="hierChild5" presStyleCnt="0"/>
      <dgm:spPr/>
    </dgm:pt>
    <dgm:pt modelId="{93259433-EE5C-684C-A0D6-CF8858F8FB00}" type="pres">
      <dgm:prSet presAssocID="{1A39F385-0488-B142-82D2-5093D3BAD26A}" presName="Name64" presStyleLbl="parChTrans1D2" presStyleIdx="2" presStyleCnt="5"/>
      <dgm:spPr/>
    </dgm:pt>
    <dgm:pt modelId="{DA5A0812-0F5B-BA42-88F1-685036A88749}" type="pres">
      <dgm:prSet presAssocID="{71456792-F7C9-4B47-BD63-ABE5A12DAF2C}" presName="hierRoot2" presStyleCnt="0">
        <dgm:presLayoutVars>
          <dgm:hierBranch val="init"/>
        </dgm:presLayoutVars>
      </dgm:prSet>
      <dgm:spPr/>
    </dgm:pt>
    <dgm:pt modelId="{9F4CF5F2-9F18-8D47-B769-96505634E5B2}" type="pres">
      <dgm:prSet presAssocID="{71456792-F7C9-4B47-BD63-ABE5A12DAF2C}" presName="rootComposite" presStyleCnt="0"/>
      <dgm:spPr/>
    </dgm:pt>
    <dgm:pt modelId="{0C859904-B65E-AB4E-A3B9-E1A855E6FB76}" type="pres">
      <dgm:prSet presAssocID="{71456792-F7C9-4B47-BD63-ABE5A12DAF2C}" presName="rootText" presStyleLbl="node2" presStyleIdx="2" presStyleCnt="5" custScaleX="50384" custScaleY="47075">
        <dgm:presLayoutVars>
          <dgm:chPref val="3"/>
        </dgm:presLayoutVars>
      </dgm:prSet>
      <dgm:spPr/>
    </dgm:pt>
    <dgm:pt modelId="{83D6955E-4FA1-4E40-B562-4C63F2A196FD}" type="pres">
      <dgm:prSet presAssocID="{71456792-F7C9-4B47-BD63-ABE5A12DAF2C}" presName="rootConnector" presStyleLbl="node2" presStyleIdx="2" presStyleCnt="5"/>
      <dgm:spPr/>
    </dgm:pt>
    <dgm:pt modelId="{2ACCB8A7-4C0A-0342-A2ED-342CCD442278}" type="pres">
      <dgm:prSet presAssocID="{71456792-F7C9-4B47-BD63-ABE5A12DAF2C}" presName="hierChild4" presStyleCnt="0"/>
      <dgm:spPr/>
    </dgm:pt>
    <dgm:pt modelId="{7DC8BFA4-CDA5-6440-A707-DB2D9C3CBC76}" type="pres">
      <dgm:prSet presAssocID="{ADB145DD-B6D9-CD45-8698-70D1ADBB0E8D}" presName="Name64" presStyleLbl="parChTrans1D3" presStyleIdx="0" presStyleCnt="3"/>
      <dgm:spPr/>
    </dgm:pt>
    <dgm:pt modelId="{55AEACFE-8515-CE4A-B9C2-66054280AAAF}" type="pres">
      <dgm:prSet presAssocID="{7FF90851-9757-114C-8299-39C9F03A492E}" presName="hierRoot2" presStyleCnt="0">
        <dgm:presLayoutVars>
          <dgm:hierBranch val="init"/>
        </dgm:presLayoutVars>
      </dgm:prSet>
      <dgm:spPr/>
    </dgm:pt>
    <dgm:pt modelId="{8262B885-F867-AA41-AA30-3328B971518B}" type="pres">
      <dgm:prSet presAssocID="{7FF90851-9757-114C-8299-39C9F03A492E}" presName="rootComposite" presStyleCnt="0"/>
      <dgm:spPr/>
    </dgm:pt>
    <dgm:pt modelId="{F462833B-1E18-5943-9F42-24B91209EAF8}" type="pres">
      <dgm:prSet presAssocID="{7FF90851-9757-114C-8299-39C9F03A492E}" presName="rootText" presStyleLbl="node3" presStyleIdx="0" presStyleCnt="3" custScaleX="75216" custScaleY="66180">
        <dgm:presLayoutVars>
          <dgm:chPref val="3"/>
        </dgm:presLayoutVars>
      </dgm:prSet>
      <dgm:spPr/>
    </dgm:pt>
    <dgm:pt modelId="{1FF36A14-2A7E-F54B-BDF4-A64C10B7A0D6}" type="pres">
      <dgm:prSet presAssocID="{7FF90851-9757-114C-8299-39C9F03A492E}" presName="rootConnector" presStyleLbl="node3" presStyleIdx="0" presStyleCnt="3"/>
      <dgm:spPr/>
    </dgm:pt>
    <dgm:pt modelId="{37B10AF3-A331-624C-A0B0-17C3E1B44716}" type="pres">
      <dgm:prSet presAssocID="{7FF90851-9757-114C-8299-39C9F03A492E}" presName="hierChild4" presStyleCnt="0"/>
      <dgm:spPr/>
    </dgm:pt>
    <dgm:pt modelId="{52DAB8F1-1FCC-C749-9EA9-C7E0BA7EFB67}" type="pres">
      <dgm:prSet presAssocID="{7FF90851-9757-114C-8299-39C9F03A492E}" presName="hierChild5" presStyleCnt="0"/>
      <dgm:spPr/>
    </dgm:pt>
    <dgm:pt modelId="{7734448E-D43D-BA4A-8FF8-02ED0F504D58}" type="pres">
      <dgm:prSet presAssocID="{71456792-F7C9-4B47-BD63-ABE5A12DAF2C}" presName="hierChild5" presStyleCnt="0"/>
      <dgm:spPr/>
    </dgm:pt>
    <dgm:pt modelId="{2F906FB2-A23B-FC46-9184-90CE44B70D1C}" type="pres">
      <dgm:prSet presAssocID="{9D5E8942-F566-0E4B-8946-440FC15C39F0}" presName="Name64" presStyleLbl="parChTrans1D2" presStyleIdx="3" presStyleCnt="5"/>
      <dgm:spPr/>
    </dgm:pt>
    <dgm:pt modelId="{EC68313A-5D36-8D40-8A83-F5EAFCB9E9BB}" type="pres">
      <dgm:prSet presAssocID="{AAAF80EE-C18B-2A4C-92A2-52180C12B5C0}" presName="hierRoot2" presStyleCnt="0">
        <dgm:presLayoutVars>
          <dgm:hierBranch val="init"/>
        </dgm:presLayoutVars>
      </dgm:prSet>
      <dgm:spPr/>
    </dgm:pt>
    <dgm:pt modelId="{4DDB4277-8E6A-4341-8F14-851C5CECC780}" type="pres">
      <dgm:prSet presAssocID="{AAAF80EE-C18B-2A4C-92A2-52180C12B5C0}" presName="rootComposite" presStyleCnt="0"/>
      <dgm:spPr/>
    </dgm:pt>
    <dgm:pt modelId="{4B592002-60B9-9E42-B8B9-EF0CEC4ED24E}" type="pres">
      <dgm:prSet presAssocID="{AAAF80EE-C18B-2A4C-92A2-52180C12B5C0}" presName="rootText" presStyleLbl="node2" presStyleIdx="3" presStyleCnt="5" custScaleX="65394" custScaleY="47560">
        <dgm:presLayoutVars>
          <dgm:chPref val="3"/>
        </dgm:presLayoutVars>
      </dgm:prSet>
      <dgm:spPr/>
    </dgm:pt>
    <dgm:pt modelId="{A57DE5AE-7DCA-AC45-A563-F8A8BADFF5EA}" type="pres">
      <dgm:prSet presAssocID="{AAAF80EE-C18B-2A4C-92A2-52180C12B5C0}" presName="rootConnector" presStyleLbl="node2" presStyleIdx="3" presStyleCnt="5"/>
      <dgm:spPr/>
    </dgm:pt>
    <dgm:pt modelId="{05C78DFC-0C0A-294D-9635-9343D60D5172}" type="pres">
      <dgm:prSet presAssocID="{AAAF80EE-C18B-2A4C-92A2-52180C12B5C0}" presName="hierChild4" presStyleCnt="0"/>
      <dgm:spPr/>
    </dgm:pt>
    <dgm:pt modelId="{125DE719-51E7-1243-A9A9-79E3FB8F1266}" type="pres">
      <dgm:prSet presAssocID="{FCD75ECF-5979-C74D-A186-5AF48210FD8B}" presName="Name64" presStyleLbl="parChTrans1D3" presStyleIdx="1" presStyleCnt="3"/>
      <dgm:spPr/>
    </dgm:pt>
    <dgm:pt modelId="{F24CFC4E-F75B-4C40-AF80-B36C28BE77D3}" type="pres">
      <dgm:prSet presAssocID="{9094F640-2B85-3B44-BEAA-3EE96E36F5E8}" presName="hierRoot2" presStyleCnt="0">
        <dgm:presLayoutVars>
          <dgm:hierBranch val="init"/>
        </dgm:presLayoutVars>
      </dgm:prSet>
      <dgm:spPr/>
    </dgm:pt>
    <dgm:pt modelId="{C409AFFE-1EFA-5C47-BBBE-8031A28562C7}" type="pres">
      <dgm:prSet presAssocID="{9094F640-2B85-3B44-BEAA-3EE96E36F5E8}" presName="rootComposite" presStyleCnt="0"/>
      <dgm:spPr/>
    </dgm:pt>
    <dgm:pt modelId="{8730E669-FAB4-574A-9706-C113DC152CCA}" type="pres">
      <dgm:prSet presAssocID="{9094F640-2B85-3B44-BEAA-3EE96E36F5E8}" presName="rootText" presStyleLbl="node3" presStyleIdx="1" presStyleCnt="3" custScaleX="72315" custScaleY="85000">
        <dgm:presLayoutVars>
          <dgm:chPref val="3"/>
        </dgm:presLayoutVars>
      </dgm:prSet>
      <dgm:spPr/>
    </dgm:pt>
    <dgm:pt modelId="{40789395-BB50-5C4E-9923-7404D638CE5A}" type="pres">
      <dgm:prSet presAssocID="{9094F640-2B85-3B44-BEAA-3EE96E36F5E8}" presName="rootConnector" presStyleLbl="node3" presStyleIdx="1" presStyleCnt="3"/>
      <dgm:spPr/>
    </dgm:pt>
    <dgm:pt modelId="{8FE589C1-E65E-6B40-83E0-32AD7402D57F}" type="pres">
      <dgm:prSet presAssocID="{9094F640-2B85-3B44-BEAA-3EE96E36F5E8}" presName="hierChild4" presStyleCnt="0"/>
      <dgm:spPr/>
    </dgm:pt>
    <dgm:pt modelId="{25D7E664-4896-0D4B-B970-0EFB9DDD3496}" type="pres">
      <dgm:prSet presAssocID="{CB1709A3-9DAE-1748-9D6D-27909A42FD18}" presName="Name64" presStyleLbl="parChTrans1D4" presStyleIdx="0" presStyleCnt="1"/>
      <dgm:spPr/>
    </dgm:pt>
    <dgm:pt modelId="{4013DD04-CDE2-6A4D-8310-3F17F4F2D76A}" type="pres">
      <dgm:prSet presAssocID="{E549E4E0-7130-E748-B88D-EF002E36CCE0}" presName="hierRoot2" presStyleCnt="0">
        <dgm:presLayoutVars>
          <dgm:hierBranch val="init"/>
        </dgm:presLayoutVars>
      </dgm:prSet>
      <dgm:spPr/>
    </dgm:pt>
    <dgm:pt modelId="{65ACC7B6-6FB5-6544-8473-5FF25006D819}" type="pres">
      <dgm:prSet presAssocID="{E549E4E0-7130-E748-B88D-EF002E36CCE0}" presName="rootComposite" presStyleCnt="0"/>
      <dgm:spPr/>
    </dgm:pt>
    <dgm:pt modelId="{D158448A-02AF-994B-91D0-BD86F40D1AB6}" type="pres">
      <dgm:prSet presAssocID="{E549E4E0-7130-E748-B88D-EF002E36CCE0}" presName="rootText" presStyleLbl="node4" presStyleIdx="0" presStyleCnt="1" custScaleY="160000">
        <dgm:presLayoutVars>
          <dgm:chPref val="3"/>
        </dgm:presLayoutVars>
      </dgm:prSet>
      <dgm:spPr/>
    </dgm:pt>
    <dgm:pt modelId="{14D460CD-10A9-154C-9701-367E22BDB894}" type="pres">
      <dgm:prSet presAssocID="{E549E4E0-7130-E748-B88D-EF002E36CCE0}" presName="rootConnector" presStyleLbl="node4" presStyleIdx="0" presStyleCnt="1"/>
      <dgm:spPr/>
    </dgm:pt>
    <dgm:pt modelId="{C0A9282A-1B2F-0D47-B6F7-A7EF57D7E22E}" type="pres">
      <dgm:prSet presAssocID="{E549E4E0-7130-E748-B88D-EF002E36CCE0}" presName="hierChild4" presStyleCnt="0"/>
      <dgm:spPr/>
    </dgm:pt>
    <dgm:pt modelId="{5002A887-6CBA-654E-BBC7-CD48A84595B2}" type="pres">
      <dgm:prSet presAssocID="{E549E4E0-7130-E748-B88D-EF002E36CCE0}" presName="hierChild5" presStyleCnt="0"/>
      <dgm:spPr/>
    </dgm:pt>
    <dgm:pt modelId="{086599B6-6C53-294C-99F6-94737D422253}" type="pres">
      <dgm:prSet presAssocID="{9094F640-2B85-3B44-BEAA-3EE96E36F5E8}" presName="hierChild5" presStyleCnt="0"/>
      <dgm:spPr/>
    </dgm:pt>
    <dgm:pt modelId="{13A5D2AD-8780-C345-B02B-D6DCA76E66A1}" type="pres">
      <dgm:prSet presAssocID="{AAAF80EE-C18B-2A4C-92A2-52180C12B5C0}" presName="hierChild5" presStyleCnt="0"/>
      <dgm:spPr/>
    </dgm:pt>
    <dgm:pt modelId="{8BE43071-7FB3-1E44-8DD3-5429AA5FC9D5}" type="pres">
      <dgm:prSet presAssocID="{7F6FAB70-1B8A-B642-8652-2AA4EC886622}" presName="Name64" presStyleLbl="parChTrans1D2" presStyleIdx="4" presStyleCnt="5"/>
      <dgm:spPr/>
    </dgm:pt>
    <dgm:pt modelId="{F7F2E0FF-E1A6-5743-93C7-8ABF55BE305F}" type="pres">
      <dgm:prSet presAssocID="{78F35988-66D0-9245-92BB-1192C836DBC9}" presName="hierRoot2" presStyleCnt="0">
        <dgm:presLayoutVars>
          <dgm:hierBranch val="init"/>
        </dgm:presLayoutVars>
      </dgm:prSet>
      <dgm:spPr/>
    </dgm:pt>
    <dgm:pt modelId="{8E144336-1A36-F34F-8004-0969A40D73A8}" type="pres">
      <dgm:prSet presAssocID="{78F35988-66D0-9245-92BB-1192C836DBC9}" presName="rootComposite" presStyleCnt="0"/>
      <dgm:spPr/>
    </dgm:pt>
    <dgm:pt modelId="{575A139D-E3B8-2F42-93AB-A4A3022C166A}" type="pres">
      <dgm:prSet presAssocID="{78F35988-66D0-9245-92BB-1192C836DBC9}" presName="rootText" presStyleLbl="node2" presStyleIdx="4" presStyleCnt="5" custScaleX="65335" custScaleY="67920">
        <dgm:presLayoutVars>
          <dgm:chPref val="3"/>
        </dgm:presLayoutVars>
      </dgm:prSet>
      <dgm:spPr/>
    </dgm:pt>
    <dgm:pt modelId="{24ECDB43-154B-AE4B-9D95-EC0372E77AB2}" type="pres">
      <dgm:prSet presAssocID="{78F35988-66D0-9245-92BB-1192C836DBC9}" presName="rootConnector" presStyleLbl="node2" presStyleIdx="4" presStyleCnt="5"/>
      <dgm:spPr/>
    </dgm:pt>
    <dgm:pt modelId="{EC4D5446-FC2F-7F49-8971-05566E0BB3B1}" type="pres">
      <dgm:prSet presAssocID="{78F35988-66D0-9245-92BB-1192C836DBC9}" presName="hierChild4" presStyleCnt="0"/>
      <dgm:spPr/>
    </dgm:pt>
    <dgm:pt modelId="{95A7AFE7-C9F5-0848-96F3-66A39A51C2CE}" type="pres">
      <dgm:prSet presAssocID="{AAB8CAAC-CD40-9D47-942E-14CF65440B59}" presName="Name64" presStyleLbl="parChTrans1D3" presStyleIdx="2" presStyleCnt="3"/>
      <dgm:spPr/>
    </dgm:pt>
    <dgm:pt modelId="{C7DFE6D8-6002-534F-8502-444743AADEEF}" type="pres">
      <dgm:prSet presAssocID="{7B9116D6-FFC3-E145-851A-FFFDA5C3AE6B}" presName="hierRoot2" presStyleCnt="0">
        <dgm:presLayoutVars>
          <dgm:hierBranch val="init"/>
        </dgm:presLayoutVars>
      </dgm:prSet>
      <dgm:spPr/>
    </dgm:pt>
    <dgm:pt modelId="{DCF08F48-D59E-4E43-85F8-2C4F9EEFB322}" type="pres">
      <dgm:prSet presAssocID="{7B9116D6-FFC3-E145-851A-FFFDA5C3AE6B}" presName="rootComposite" presStyleCnt="0"/>
      <dgm:spPr/>
    </dgm:pt>
    <dgm:pt modelId="{50A57AA6-BABC-2849-B388-B5F3686D8AA7}" type="pres">
      <dgm:prSet presAssocID="{7B9116D6-FFC3-E145-851A-FFFDA5C3AE6B}" presName="rootText" presStyleLbl="node3" presStyleIdx="2" presStyleCnt="3">
        <dgm:presLayoutVars>
          <dgm:chPref val="3"/>
        </dgm:presLayoutVars>
      </dgm:prSet>
      <dgm:spPr/>
    </dgm:pt>
    <dgm:pt modelId="{73AD3A9B-16C2-8E45-9439-1E9E0AFF4ABB}" type="pres">
      <dgm:prSet presAssocID="{7B9116D6-FFC3-E145-851A-FFFDA5C3AE6B}" presName="rootConnector" presStyleLbl="node3" presStyleIdx="2" presStyleCnt="3"/>
      <dgm:spPr/>
    </dgm:pt>
    <dgm:pt modelId="{CE35A686-1ADB-7C4E-B671-CFB4D272AFF0}" type="pres">
      <dgm:prSet presAssocID="{7B9116D6-FFC3-E145-851A-FFFDA5C3AE6B}" presName="hierChild4" presStyleCnt="0"/>
      <dgm:spPr/>
    </dgm:pt>
    <dgm:pt modelId="{1C1C26BB-AF19-EB45-A4C6-0F473F525E59}" type="pres">
      <dgm:prSet presAssocID="{7B9116D6-FFC3-E145-851A-FFFDA5C3AE6B}" presName="hierChild5" presStyleCnt="0"/>
      <dgm:spPr/>
    </dgm:pt>
    <dgm:pt modelId="{DF53D5F4-7465-A74C-BDBB-2E76FD011F35}" type="pres">
      <dgm:prSet presAssocID="{78F35988-66D0-9245-92BB-1192C836DBC9}" presName="hierChild5" presStyleCnt="0"/>
      <dgm:spPr/>
    </dgm:pt>
    <dgm:pt modelId="{020F7102-EB79-AC42-8EDA-16BBB28586AB}" type="pres">
      <dgm:prSet presAssocID="{F0FB77A5-177D-314F-88B9-CE45286CB3C8}" presName="hierChild3" presStyleCnt="0"/>
      <dgm:spPr/>
    </dgm:pt>
  </dgm:ptLst>
  <dgm:cxnLst>
    <dgm:cxn modelId="{FA3C1401-99E3-BA4C-92B1-4A6E6C8F7FD0}" type="presOf" srcId="{CB1709A3-9DAE-1748-9D6D-27909A42FD18}" destId="{25D7E664-4896-0D4B-B970-0EFB9DDD3496}" srcOrd="0" destOrd="0" presId="urn:microsoft.com/office/officeart/2009/3/layout/HorizontalOrganizationChart"/>
    <dgm:cxn modelId="{9DAF2324-35EE-DB4F-9569-8B6C7AC4499F}" type="presOf" srcId="{E549E4E0-7130-E748-B88D-EF002E36CCE0}" destId="{14D460CD-10A9-154C-9701-367E22BDB894}" srcOrd="1" destOrd="0" presId="urn:microsoft.com/office/officeart/2009/3/layout/HorizontalOrganizationChart"/>
    <dgm:cxn modelId="{BB9EC42A-6AF8-4341-9BED-4FF004E1A602}" srcId="{F0FB77A5-177D-314F-88B9-CE45286CB3C8}" destId="{77AED706-02C4-0C40-8560-9ADB449BDE10}" srcOrd="0" destOrd="0" parTransId="{144B685F-7C5F-2347-9615-A50CDF71B7EB}" sibTransId="{CA946343-B4A7-A44E-86FF-303035D8C63B}"/>
    <dgm:cxn modelId="{B2B0D22E-13AF-0341-9B9B-98EFC9686C5B}" type="presOf" srcId="{1A39F385-0488-B142-82D2-5093D3BAD26A}" destId="{93259433-EE5C-684C-A0D6-CF8858F8FB00}" srcOrd="0" destOrd="0" presId="urn:microsoft.com/office/officeart/2009/3/layout/HorizontalOrganizationChart"/>
    <dgm:cxn modelId="{F851D033-415F-E345-B9A2-B0207A057859}" type="presOf" srcId="{ADB145DD-B6D9-CD45-8698-70D1ADBB0E8D}" destId="{7DC8BFA4-CDA5-6440-A707-DB2D9C3CBC76}" srcOrd="0" destOrd="0" presId="urn:microsoft.com/office/officeart/2009/3/layout/HorizontalOrganizationChart"/>
    <dgm:cxn modelId="{95F9EA35-5C1A-9C41-AEB5-5BD0161B7874}" type="presOf" srcId="{77AED706-02C4-0C40-8560-9ADB449BDE10}" destId="{0DAA52DC-EDE9-3F48-97B3-EEABAE261314}" srcOrd="0" destOrd="0" presId="urn:microsoft.com/office/officeart/2009/3/layout/HorizontalOrganizationChart"/>
    <dgm:cxn modelId="{0277DB3B-D3F6-F14C-9CB1-E779CEDDE9A9}" srcId="{AAAF80EE-C18B-2A4C-92A2-52180C12B5C0}" destId="{9094F640-2B85-3B44-BEAA-3EE96E36F5E8}" srcOrd="0" destOrd="0" parTransId="{FCD75ECF-5979-C74D-A186-5AF48210FD8B}" sibTransId="{FD874012-0DD9-D545-8C09-EE6F98017EAC}"/>
    <dgm:cxn modelId="{D9BA5F3D-FAFC-9045-8526-ADA31D0FD602}" type="presOf" srcId="{7FF90851-9757-114C-8299-39C9F03A492E}" destId="{F462833B-1E18-5943-9F42-24B91209EAF8}" srcOrd="0" destOrd="0" presId="urn:microsoft.com/office/officeart/2009/3/layout/HorizontalOrganizationChart"/>
    <dgm:cxn modelId="{62595A3F-96D6-CB4C-B274-189244862F97}" type="presOf" srcId="{78F35988-66D0-9245-92BB-1192C836DBC9}" destId="{24ECDB43-154B-AE4B-9D95-EC0372E77AB2}" srcOrd="1" destOrd="0" presId="urn:microsoft.com/office/officeart/2009/3/layout/HorizontalOrganizationChart"/>
    <dgm:cxn modelId="{01F5F63F-A89D-3F4B-B733-45B6CAD07AF8}" srcId="{9094F640-2B85-3B44-BEAA-3EE96E36F5E8}" destId="{E549E4E0-7130-E748-B88D-EF002E36CCE0}" srcOrd="0" destOrd="0" parTransId="{CB1709A3-9DAE-1748-9D6D-27909A42FD18}" sibTransId="{92E8400C-2DAE-A64D-B97D-205AF362C53D}"/>
    <dgm:cxn modelId="{F3C03B4B-8D43-3B42-A5B6-C959563586E2}" srcId="{F0FB77A5-177D-314F-88B9-CE45286CB3C8}" destId="{AAAF80EE-C18B-2A4C-92A2-52180C12B5C0}" srcOrd="3" destOrd="0" parTransId="{9D5E8942-F566-0E4B-8946-440FC15C39F0}" sibTransId="{292EB87B-8A48-9648-A1A7-C860B7C8780B}"/>
    <dgm:cxn modelId="{0C77A755-A113-534D-8CA2-0DE9367C0822}" srcId="{71456792-F7C9-4B47-BD63-ABE5A12DAF2C}" destId="{7FF90851-9757-114C-8299-39C9F03A492E}" srcOrd="0" destOrd="0" parTransId="{ADB145DD-B6D9-CD45-8698-70D1ADBB0E8D}" sibTransId="{07DE0FD7-56AB-9A46-BF78-904EA3C47843}"/>
    <dgm:cxn modelId="{764DC05C-E6F7-AF42-BFBC-A6B5F22CA96B}" srcId="{F8401036-660D-034A-A6B3-049745E5334F}" destId="{F0FB77A5-177D-314F-88B9-CE45286CB3C8}" srcOrd="0" destOrd="0" parTransId="{0347C11A-D6DB-DE41-A111-A4069F98AEBA}" sibTransId="{1DF25650-6C6E-0548-879A-A20FCADB200B}"/>
    <dgm:cxn modelId="{DE951665-78F2-AE49-ADE3-0033D58131E7}" type="presOf" srcId="{9D5E8942-F566-0E4B-8946-440FC15C39F0}" destId="{2F906FB2-A23B-FC46-9184-90CE44B70D1C}" srcOrd="0" destOrd="0" presId="urn:microsoft.com/office/officeart/2009/3/layout/HorizontalOrganizationChart"/>
    <dgm:cxn modelId="{DAC65168-A64B-9F47-B989-918BBEE94D24}" type="presOf" srcId="{7B9116D6-FFC3-E145-851A-FFFDA5C3AE6B}" destId="{50A57AA6-BABC-2849-B388-B5F3686D8AA7}" srcOrd="0" destOrd="0" presId="urn:microsoft.com/office/officeart/2009/3/layout/HorizontalOrganizationChart"/>
    <dgm:cxn modelId="{5785516A-F10D-8545-8B15-06E9C594B7F9}" type="presOf" srcId="{C37CCE0F-06E4-7849-A258-26C0AE9C5C4B}" destId="{DA592FFE-8B5F-274C-B7A2-23ED37DD435C}" srcOrd="0" destOrd="0" presId="urn:microsoft.com/office/officeart/2009/3/layout/HorizontalOrganizationChart"/>
    <dgm:cxn modelId="{80419D78-3170-2347-B0E0-CD028C5DAB9A}" type="presOf" srcId="{77AED706-02C4-0C40-8560-9ADB449BDE10}" destId="{35F17F85-C900-644B-AB37-2807EC541B4F}" srcOrd="1" destOrd="0" presId="urn:microsoft.com/office/officeart/2009/3/layout/HorizontalOrganizationChart"/>
    <dgm:cxn modelId="{FF7D417B-2653-984F-B42F-10EDD0F26B73}" type="presOf" srcId="{F0FB77A5-177D-314F-88B9-CE45286CB3C8}" destId="{4905F330-1D49-254B-8C53-33A7FFA79937}" srcOrd="0" destOrd="0" presId="urn:microsoft.com/office/officeart/2009/3/layout/HorizontalOrganizationChart"/>
    <dgm:cxn modelId="{DA73DB80-4324-374A-A88D-5BB7B646A57A}" type="presOf" srcId="{9094F640-2B85-3B44-BEAA-3EE96E36F5E8}" destId="{8730E669-FAB4-574A-9706-C113DC152CCA}" srcOrd="0" destOrd="0" presId="urn:microsoft.com/office/officeart/2009/3/layout/HorizontalOrganizationChart"/>
    <dgm:cxn modelId="{B31A6C81-1817-8044-AC5C-5EAFFAAD0C36}" type="presOf" srcId="{7B9116D6-FFC3-E145-851A-FFFDA5C3AE6B}" destId="{73AD3A9B-16C2-8E45-9439-1E9E0AFF4ABB}" srcOrd="1" destOrd="0" presId="urn:microsoft.com/office/officeart/2009/3/layout/HorizontalOrganizationChart"/>
    <dgm:cxn modelId="{5A12EC84-2250-1E4C-9717-5609B7AB91A0}" type="presOf" srcId="{144B685F-7C5F-2347-9615-A50CDF71B7EB}" destId="{B0F866BD-DEA2-D842-928A-6BCFB9F2D8D0}" srcOrd="0" destOrd="0" presId="urn:microsoft.com/office/officeart/2009/3/layout/HorizontalOrganizationChart"/>
    <dgm:cxn modelId="{03E8CD86-3BD4-124C-807A-CB4C45F6B7AA}" type="presOf" srcId="{FCD75ECF-5979-C74D-A186-5AF48210FD8B}" destId="{125DE719-51E7-1243-A9A9-79E3FB8F1266}" srcOrd="0" destOrd="0" presId="urn:microsoft.com/office/officeart/2009/3/layout/HorizontalOrganizationChart"/>
    <dgm:cxn modelId="{5BEEEE8F-98B3-F440-9AB4-FC1435AE1468}" type="presOf" srcId="{F0FB77A5-177D-314F-88B9-CE45286CB3C8}" destId="{5DD2B735-2A0F-1345-9F38-06EBEAA98D0C}" srcOrd="1" destOrd="0" presId="urn:microsoft.com/office/officeart/2009/3/layout/HorizontalOrganizationChart"/>
    <dgm:cxn modelId="{A28CC295-55BB-4547-BC4A-5E787A1A3B0B}" type="presOf" srcId="{7FF90851-9757-114C-8299-39C9F03A492E}" destId="{1FF36A14-2A7E-F54B-BDF4-A64C10B7A0D6}" srcOrd="1" destOrd="0" presId="urn:microsoft.com/office/officeart/2009/3/layout/HorizontalOrganizationChart"/>
    <dgm:cxn modelId="{5E794B99-1244-4249-8DF1-C4126A24D0BD}" type="presOf" srcId="{C07C8E3B-378D-CA4D-B59E-EDE9EDA63607}" destId="{4CFDC9E5-1FFB-1D43-A40A-79DD505410A8}" srcOrd="0" destOrd="0" presId="urn:microsoft.com/office/officeart/2009/3/layout/HorizontalOrganizationChart"/>
    <dgm:cxn modelId="{2E40C39E-723F-C140-B6F4-DBA5F0E98228}" type="presOf" srcId="{AAAF80EE-C18B-2A4C-92A2-52180C12B5C0}" destId="{A57DE5AE-7DCA-AC45-A563-F8A8BADFF5EA}" srcOrd="1" destOrd="0" presId="urn:microsoft.com/office/officeart/2009/3/layout/HorizontalOrganizationChart"/>
    <dgm:cxn modelId="{5C9E4AA1-A14C-3041-9F2E-10A7873CB350}" type="presOf" srcId="{AAB8CAAC-CD40-9D47-942E-14CF65440B59}" destId="{95A7AFE7-C9F5-0848-96F3-66A39A51C2CE}" srcOrd="0" destOrd="0" presId="urn:microsoft.com/office/officeart/2009/3/layout/HorizontalOrganizationChart"/>
    <dgm:cxn modelId="{3EEEC2A9-813F-1345-9DE2-D3EEF0CEF649}" type="presOf" srcId="{AAAF80EE-C18B-2A4C-92A2-52180C12B5C0}" destId="{4B592002-60B9-9E42-B8B9-EF0CEC4ED24E}" srcOrd="0" destOrd="0" presId="urn:microsoft.com/office/officeart/2009/3/layout/HorizontalOrganizationChart"/>
    <dgm:cxn modelId="{5FB223AB-2ACB-D441-8CEA-C84E0DC10F68}" type="presOf" srcId="{9094F640-2B85-3B44-BEAA-3EE96E36F5E8}" destId="{40789395-BB50-5C4E-9923-7404D638CE5A}" srcOrd="1" destOrd="0" presId="urn:microsoft.com/office/officeart/2009/3/layout/HorizontalOrganizationChart"/>
    <dgm:cxn modelId="{FEBAF5B0-44FC-A744-8313-A161A60B522C}" srcId="{F0FB77A5-177D-314F-88B9-CE45286CB3C8}" destId="{71456792-F7C9-4B47-BD63-ABE5A12DAF2C}" srcOrd="2" destOrd="0" parTransId="{1A39F385-0488-B142-82D2-5093D3BAD26A}" sibTransId="{B16F5EEF-66AA-D04B-8A81-44139B2DE8ED}"/>
    <dgm:cxn modelId="{9DB60AD2-258E-A141-A989-0735FF031DCD}" type="presOf" srcId="{78F35988-66D0-9245-92BB-1192C836DBC9}" destId="{575A139D-E3B8-2F42-93AB-A4A3022C166A}" srcOrd="0" destOrd="0" presId="urn:microsoft.com/office/officeart/2009/3/layout/HorizontalOrganizationChart"/>
    <dgm:cxn modelId="{259784D2-95B2-6F40-BA00-C69B071645A5}" type="presOf" srcId="{7F6FAB70-1B8A-B642-8652-2AA4EC886622}" destId="{8BE43071-7FB3-1E44-8DD3-5429AA5FC9D5}" srcOrd="0" destOrd="0" presId="urn:microsoft.com/office/officeart/2009/3/layout/HorizontalOrganizationChart"/>
    <dgm:cxn modelId="{0F14D8D7-5FE1-D545-84B2-4AC128FDCF93}" type="presOf" srcId="{F8401036-660D-034A-A6B3-049745E5334F}" destId="{9C6CDB27-E425-B74C-A64D-1C8641178C41}" srcOrd="0" destOrd="0" presId="urn:microsoft.com/office/officeart/2009/3/layout/HorizontalOrganizationChart"/>
    <dgm:cxn modelId="{7A1F24E4-E62B-1545-8F0C-CFECB6A38039}" srcId="{F0FB77A5-177D-314F-88B9-CE45286CB3C8}" destId="{C37CCE0F-06E4-7849-A258-26C0AE9C5C4B}" srcOrd="1" destOrd="0" parTransId="{C07C8E3B-378D-CA4D-B59E-EDE9EDA63607}" sibTransId="{93425E1C-CC05-9B4F-9F1C-B0D37FC9A7CE}"/>
    <dgm:cxn modelId="{268309E5-221A-5B4D-9F7D-43217580F66F}" srcId="{F0FB77A5-177D-314F-88B9-CE45286CB3C8}" destId="{78F35988-66D0-9245-92BB-1192C836DBC9}" srcOrd="4" destOrd="0" parTransId="{7F6FAB70-1B8A-B642-8652-2AA4EC886622}" sibTransId="{D116EA5B-E11F-1E4C-AFE5-901FC3C3AEDC}"/>
    <dgm:cxn modelId="{A6438BF2-E67A-2849-80D8-2028B150E352}" type="presOf" srcId="{C37CCE0F-06E4-7849-A258-26C0AE9C5C4B}" destId="{9DE51F9C-77E4-CE4E-A4C7-0605945F1892}" srcOrd="1" destOrd="0" presId="urn:microsoft.com/office/officeart/2009/3/layout/HorizontalOrganizationChart"/>
    <dgm:cxn modelId="{5976E1F4-2C62-1148-B27F-15F3E61D7A30}" type="presOf" srcId="{71456792-F7C9-4B47-BD63-ABE5A12DAF2C}" destId="{83D6955E-4FA1-4E40-B562-4C63F2A196FD}" srcOrd="1" destOrd="0" presId="urn:microsoft.com/office/officeart/2009/3/layout/HorizontalOrganizationChart"/>
    <dgm:cxn modelId="{A7DCACF8-4294-F14A-8FA3-5601161FEDB9}" type="presOf" srcId="{E549E4E0-7130-E748-B88D-EF002E36CCE0}" destId="{D158448A-02AF-994B-91D0-BD86F40D1AB6}" srcOrd="0" destOrd="0" presId="urn:microsoft.com/office/officeart/2009/3/layout/HorizontalOrganizationChart"/>
    <dgm:cxn modelId="{6B623CFC-5A5A-3945-9FB8-98E89C0D8C2E}" type="presOf" srcId="{71456792-F7C9-4B47-BD63-ABE5A12DAF2C}" destId="{0C859904-B65E-AB4E-A3B9-E1A855E6FB76}" srcOrd="0" destOrd="0" presId="urn:microsoft.com/office/officeart/2009/3/layout/HorizontalOrganizationChart"/>
    <dgm:cxn modelId="{544F56FC-5D5B-3240-9368-5B38390DEEC7}" srcId="{78F35988-66D0-9245-92BB-1192C836DBC9}" destId="{7B9116D6-FFC3-E145-851A-FFFDA5C3AE6B}" srcOrd="0" destOrd="0" parTransId="{AAB8CAAC-CD40-9D47-942E-14CF65440B59}" sibTransId="{E1A6424C-EEA3-BA43-AB2E-AC49F6CF4F9F}"/>
    <dgm:cxn modelId="{EAD6E3A9-2E1C-BA4D-B5F1-3AC0C07F0F70}" type="presParOf" srcId="{9C6CDB27-E425-B74C-A64D-1C8641178C41}" destId="{C15DBA3D-19E9-E24B-9D26-B031BE5FAAA3}" srcOrd="0" destOrd="0" presId="urn:microsoft.com/office/officeart/2009/3/layout/HorizontalOrganizationChart"/>
    <dgm:cxn modelId="{1C4B370E-A26C-7447-A14A-BFEC695FDB31}" type="presParOf" srcId="{C15DBA3D-19E9-E24B-9D26-B031BE5FAAA3}" destId="{EE6EC2BB-8D7C-9641-AE88-27244E7EEB3E}" srcOrd="0" destOrd="0" presId="urn:microsoft.com/office/officeart/2009/3/layout/HorizontalOrganizationChart"/>
    <dgm:cxn modelId="{333A7DCC-C14F-434F-A68B-62D8F3D62D84}" type="presParOf" srcId="{EE6EC2BB-8D7C-9641-AE88-27244E7EEB3E}" destId="{4905F330-1D49-254B-8C53-33A7FFA79937}" srcOrd="0" destOrd="0" presId="urn:microsoft.com/office/officeart/2009/3/layout/HorizontalOrganizationChart"/>
    <dgm:cxn modelId="{03F161CF-B073-AE4C-A914-B550808B4FB7}" type="presParOf" srcId="{EE6EC2BB-8D7C-9641-AE88-27244E7EEB3E}" destId="{5DD2B735-2A0F-1345-9F38-06EBEAA98D0C}" srcOrd="1" destOrd="0" presId="urn:microsoft.com/office/officeart/2009/3/layout/HorizontalOrganizationChart"/>
    <dgm:cxn modelId="{1EA3A3A6-46D0-5841-848A-33B7AE8B4C03}" type="presParOf" srcId="{C15DBA3D-19E9-E24B-9D26-B031BE5FAAA3}" destId="{5644CBAE-82B8-F846-BDD8-E8B997B65CE7}" srcOrd="1" destOrd="0" presId="urn:microsoft.com/office/officeart/2009/3/layout/HorizontalOrganizationChart"/>
    <dgm:cxn modelId="{A7A5FA8F-1AA1-9648-887F-37374BBADC31}" type="presParOf" srcId="{5644CBAE-82B8-F846-BDD8-E8B997B65CE7}" destId="{B0F866BD-DEA2-D842-928A-6BCFB9F2D8D0}" srcOrd="0" destOrd="0" presId="urn:microsoft.com/office/officeart/2009/3/layout/HorizontalOrganizationChart"/>
    <dgm:cxn modelId="{AFD9C8DF-E7C8-8A49-8FBD-C36BD57C4846}" type="presParOf" srcId="{5644CBAE-82B8-F846-BDD8-E8B997B65CE7}" destId="{A9A7DD77-09B5-0448-8E7F-8A4393B33E0D}" srcOrd="1" destOrd="0" presId="urn:microsoft.com/office/officeart/2009/3/layout/HorizontalOrganizationChart"/>
    <dgm:cxn modelId="{FE273A09-4A52-B244-BCD1-6039F07ACBA7}" type="presParOf" srcId="{A9A7DD77-09B5-0448-8E7F-8A4393B33E0D}" destId="{A9C99F70-40E1-2E43-8073-9DB9C4B06D75}" srcOrd="0" destOrd="0" presId="urn:microsoft.com/office/officeart/2009/3/layout/HorizontalOrganizationChart"/>
    <dgm:cxn modelId="{C399C2BB-CF9D-6A45-9782-216AB2DA1297}" type="presParOf" srcId="{A9C99F70-40E1-2E43-8073-9DB9C4B06D75}" destId="{0DAA52DC-EDE9-3F48-97B3-EEABAE261314}" srcOrd="0" destOrd="0" presId="urn:microsoft.com/office/officeart/2009/3/layout/HorizontalOrganizationChart"/>
    <dgm:cxn modelId="{6BFFB7A6-0F57-774C-9FD5-5B9C82B827BC}" type="presParOf" srcId="{A9C99F70-40E1-2E43-8073-9DB9C4B06D75}" destId="{35F17F85-C900-644B-AB37-2807EC541B4F}" srcOrd="1" destOrd="0" presId="urn:microsoft.com/office/officeart/2009/3/layout/HorizontalOrganizationChart"/>
    <dgm:cxn modelId="{4DFF64F8-7C50-7D45-A5AB-5C9E22312394}" type="presParOf" srcId="{A9A7DD77-09B5-0448-8E7F-8A4393B33E0D}" destId="{B5C4AFB3-0B22-5A47-8ADC-7F73D1AEF969}" srcOrd="1" destOrd="0" presId="urn:microsoft.com/office/officeart/2009/3/layout/HorizontalOrganizationChart"/>
    <dgm:cxn modelId="{DE0AFF18-10E7-F840-B57F-FEB66E5ADA47}" type="presParOf" srcId="{A9A7DD77-09B5-0448-8E7F-8A4393B33E0D}" destId="{9224A4F9-4FDE-D645-8ADE-AE09D2129900}" srcOrd="2" destOrd="0" presId="urn:microsoft.com/office/officeart/2009/3/layout/HorizontalOrganizationChart"/>
    <dgm:cxn modelId="{677700E7-80D4-C24C-8671-761D8882D88B}" type="presParOf" srcId="{5644CBAE-82B8-F846-BDD8-E8B997B65CE7}" destId="{4CFDC9E5-1FFB-1D43-A40A-79DD505410A8}" srcOrd="2" destOrd="0" presId="urn:microsoft.com/office/officeart/2009/3/layout/HorizontalOrganizationChart"/>
    <dgm:cxn modelId="{FE480C69-63F0-5946-8FCD-2E49FBBBA44C}" type="presParOf" srcId="{5644CBAE-82B8-F846-BDD8-E8B997B65CE7}" destId="{40AF7269-F5A5-D149-B3EC-05F15F2264CC}" srcOrd="3" destOrd="0" presId="urn:microsoft.com/office/officeart/2009/3/layout/HorizontalOrganizationChart"/>
    <dgm:cxn modelId="{E5E3E891-8091-3743-9509-5DC26B4A85F7}" type="presParOf" srcId="{40AF7269-F5A5-D149-B3EC-05F15F2264CC}" destId="{60165EFF-805D-4447-85C0-09C184F84C55}" srcOrd="0" destOrd="0" presId="urn:microsoft.com/office/officeart/2009/3/layout/HorizontalOrganizationChart"/>
    <dgm:cxn modelId="{5B59B1DA-CAD9-BB40-9717-64E044F4ED9A}" type="presParOf" srcId="{60165EFF-805D-4447-85C0-09C184F84C55}" destId="{DA592FFE-8B5F-274C-B7A2-23ED37DD435C}" srcOrd="0" destOrd="0" presId="urn:microsoft.com/office/officeart/2009/3/layout/HorizontalOrganizationChart"/>
    <dgm:cxn modelId="{05BB2B4C-D8A7-2A4B-9FA1-995850F2AD68}" type="presParOf" srcId="{60165EFF-805D-4447-85C0-09C184F84C55}" destId="{9DE51F9C-77E4-CE4E-A4C7-0605945F1892}" srcOrd="1" destOrd="0" presId="urn:microsoft.com/office/officeart/2009/3/layout/HorizontalOrganizationChart"/>
    <dgm:cxn modelId="{931B6B54-2669-954A-8331-09235CC5F6E3}" type="presParOf" srcId="{40AF7269-F5A5-D149-B3EC-05F15F2264CC}" destId="{3F477097-0E9C-2C42-B66E-F02A9DB86B1D}" srcOrd="1" destOrd="0" presId="urn:microsoft.com/office/officeart/2009/3/layout/HorizontalOrganizationChart"/>
    <dgm:cxn modelId="{9D94BC5A-6F2A-014D-ACB6-5155C18DBAAF}" type="presParOf" srcId="{40AF7269-F5A5-D149-B3EC-05F15F2264CC}" destId="{F8182F98-0FC8-DB43-B5D3-588E511208A0}" srcOrd="2" destOrd="0" presId="urn:microsoft.com/office/officeart/2009/3/layout/HorizontalOrganizationChart"/>
    <dgm:cxn modelId="{4084C5D0-84E5-064C-9535-F0EF104D536F}" type="presParOf" srcId="{5644CBAE-82B8-F846-BDD8-E8B997B65CE7}" destId="{93259433-EE5C-684C-A0D6-CF8858F8FB00}" srcOrd="4" destOrd="0" presId="urn:microsoft.com/office/officeart/2009/3/layout/HorizontalOrganizationChart"/>
    <dgm:cxn modelId="{1FEDF4E2-1AA2-EE4F-A728-DD3FFD236830}" type="presParOf" srcId="{5644CBAE-82B8-F846-BDD8-E8B997B65CE7}" destId="{DA5A0812-0F5B-BA42-88F1-685036A88749}" srcOrd="5" destOrd="0" presId="urn:microsoft.com/office/officeart/2009/3/layout/HorizontalOrganizationChart"/>
    <dgm:cxn modelId="{46B4B14E-1DE4-5840-9F6E-609AD2B3B62B}" type="presParOf" srcId="{DA5A0812-0F5B-BA42-88F1-685036A88749}" destId="{9F4CF5F2-9F18-8D47-B769-96505634E5B2}" srcOrd="0" destOrd="0" presId="urn:microsoft.com/office/officeart/2009/3/layout/HorizontalOrganizationChart"/>
    <dgm:cxn modelId="{B72622AE-3F1B-5443-8345-3F9C9C1546C7}" type="presParOf" srcId="{9F4CF5F2-9F18-8D47-B769-96505634E5B2}" destId="{0C859904-B65E-AB4E-A3B9-E1A855E6FB76}" srcOrd="0" destOrd="0" presId="urn:microsoft.com/office/officeart/2009/3/layout/HorizontalOrganizationChart"/>
    <dgm:cxn modelId="{090585A2-5ADD-C74F-B148-6BB894DBBC1A}" type="presParOf" srcId="{9F4CF5F2-9F18-8D47-B769-96505634E5B2}" destId="{83D6955E-4FA1-4E40-B562-4C63F2A196FD}" srcOrd="1" destOrd="0" presId="urn:microsoft.com/office/officeart/2009/3/layout/HorizontalOrganizationChart"/>
    <dgm:cxn modelId="{3B756877-9B7D-2649-904A-C0F966373BF7}" type="presParOf" srcId="{DA5A0812-0F5B-BA42-88F1-685036A88749}" destId="{2ACCB8A7-4C0A-0342-A2ED-342CCD442278}" srcOrd="1" destOrd="0" presId="urn:microsoft.com/office/officeart/2009/3/layout/HorizontalOrganizationChart"/>
    <dgm:cxn modelId="{A4AC8E9D-F712-6944-9C3D-A307E7CCE659}" type="presParOf" srcId="{2ACCB8A7-4C0A-0342-A2ED-342CCD442278}" destId="{7DC8BFA4-CDA5-6440-A707-DB2D9C3CBC76}" srcOrd="0" destOrd="0" presId="urn:microsoft.com/office/officeart/2009/3/layout/HorizontalOrganizationChart"/>
    <dgm:cxn modelId="{66A54A0B-041E-EE49-85C3-1471050ABDE5}" type="presParOf" srcId="{2ACCB8A7-4C0A-0342-A2ED-342CCD442278}" destId="{55AEACFE-8515-CE4A-B9C2-66054280AAAF}" srcOrd="1" destOrd="0" presId="urn:microsoft.com/office/officeart/2009/3/layout/HorizontalOrganizationChart"/>
    <dgm:cxn modelId="{25CED8CD-1C9D-354A-BF4B-6A590A20FC56}" type="presParOf" srcId="{55AEACFE-8515-CE4A-B9C2-66054280AAAF}" destId="{8262B885-F867-AA41-AA30-3328B971518B}" srcOrd="0" destOrd="0" presId="urn:microsoft.com/office/officeart/2009/3/layout/HorizontalOrganizationChart"/>
    <dgm:cxn modelId="{347704F9-D1E4-154A-B8F5-1FC44A56C4FB}" type="presParOf" srcId="{8262B885-F867-AA41-AA30-3328B971518B}" destId="{F462833B-1E18-5943-9F42-24B91209EAF8}" srcOrd="0" destOrd="0" presId="urn:microsoft.com/office/officeart/2009/3/layout/HorizontalOrganizationChart"/>
    <dgm:cxn modelId="{DE7D7D9B-44D1-E440-BA83-6C5470C88427}" type="presParOf" srcId="{8262B885-F867-AA41-AA30-3328B971518B}" destId="{1FF36A14-2A7E-F54B-BDF4-A64C10B7A0D6}" srcOrd="1" destOrd="0" presId="urn:microsoft.com/office/officeart/2009/3/layout/HorizontalOrganizationChart"/>
    <dgm:cxn modelId="{16C15250-6ECF-F34C-9F77-16FB4F77D850}" type="presParOf" srcId="{55AEACFE-8515-CE4A-B9C2-66054280AAAF}" destId="{37B10AF3-A331-624C-A0B0-17C3E1B44716}" srcOrd="1" destOrd="0" presId="urn:microsoft.com/office/officeart/2009/3/layout/HorizontalOrganizationChart"/>
    <dgm:cxn modelId="{4275BD6B-40BA-694F-8733-777268BC1701}" type="presParOf" srcId="{55AEACFE-8515-CE4A-B9C2-66054280AAAF}" destId="{52DAB8F1-1FCC-C749-9EA9-C7E0BA7EFB67}" srcOrd="2" destOrd="0" presId="urn:microsoft.com/office/officeart/2009/3/layout/HorizontalOrganizationChart"/>
    <dgm:cxn modelId="{95BE61D0-7848-0E4D-B52C-FE05BE0F5F17}" type="presParOf" srcId="{DA5A0812-0F5B-BA42-88F1-685036A88749}" destId="{7734448E-D43D-BA4A-8FF8-02ED0F504D58}" srcOrd="2" destOrd="0" presId="urn:microsoft.com/office/officeart/2009/3/layout/HorizontalOrganizationChart"/>
    <dgm:cxn modelId="{3A7DC711-CA3F-EF4F-B59D-C9EABABD01CB}" type="presParOf" srcId="{5644CBAE-82B8-F846-BDD8-E8B997B65CE7}" destId="{2F906FB2-A23B-FC46-9184-90CE44B70D1C}" srcOrd="6" destOrd="0" presId="urn:microsoft.com/office/officeart/2009/3/layout/HorizontalOrganizationChart"/>
    <dgm:cxn modelId="{423B7EAA-089A-5947-AF44-4949808F0FCE}" type="presParOf" srcId="{5644CBAE-82B8-F846-BDD8-E8B997B65CE7}" destId="{EC68313A-5D36-8D40-8A83-F5EAFCB9E9BB}" srcOrd="7" destOrd="0" presId="urn:microsoft.com/office/officeart/2009/3/layout/HorizontalOrganizationChart"/>
    <dgm:cxn modelId="{2CED4904-502E-094E-B070-118CDD26CFF3}" type="presParOf" srcId="{EC68313A-5D36-8D40-8A83-F5EAFCB9E9BB}" destId="{4DDB4277-8E6A-4341-8F14-851C5CECC780}" srcOrd="0" destOrd="0" presId="urn:microsoft.com/office/officeart/2009/3/layout/HorizontalOrganizationChart"/>
    <dgm:cxn modelId="{B45FE16C-3B15-1244-9A1B-BDFED727F7DC}" type="presParOf" srcId="{4DDB4277-8E6A-4341-8F14-851C5CECC780}" destId="{4B592002-60B9-9E42-B8B9-EF0CEC4ED24E}" srcOrd="0" destOrd="0" presId="urn:microsoft.com/office/officeart/2009/3/layout/HorizontalOrganizationChart"/>
    <dgm:cxn modelId="{7EB8BBF8-3056-004F-B3C8-84C801E992FA}" type="presParOf" srcId="{4DDB4277-8E6A-4341-8F14-851C5CECC780}" destId="{A57DE5AE-7DCA-AC45-A563-F8A8BADFF5EA}" srcOrd="1" destOrd="0" presId="urn:microsoft.com/office/officeart/2009/3/layout/HorizontalOrganizationChart"/>
    <dgm:cxn modelId="{6623B446-826C-9348-ACC2-0CD363E76E4C}" type="presParOf" srcId="{EC68313A-5D36-8D40-8A83-F5EAFCB9E9BB}" destId="{05C78DFC-0C0A-294D-9635-9343D60D5172}" srcOrd="1" destOrd="0" presId="urn:microsoft.com/office/officeart/2009/3/layout/HorizontalOrganizationChart"/>
    <dgm:cxn modelId="{BE1C51E6-C076-6A49-B58F-4B53FFD618A5}" type="presParOf" srcId="{05C78DFC-0C0A-294D-9635-9343D60D5172}" destId="{125DE719-51E7-1243-A9A9-79E3FB8F1266}" srcOrd="0" destOrd="0" presId="urn:microsoft.com/office/officeart/2009/3/layout/HorizontalOrganizationChart"/>
    <dgm:cxn modelId="{0865C66E-5CD3-E74A-A320-3C350C85CCB2}" type="presParOf" srcId="{05C78DFC-0C0A-294D-9635-9343D60D5172}" destId="{F24CFC4E-F75B-4C40-AF80-B36C28BE77D3}" srcOrd="1" destOrd="0" presId="urn:microsoft.com/office/officeart/2009/3/layout/HorizontalOrganizationChart"/>
    <dgm:cxn modelId="{5EE64A01-DB37-0E4C-9746-03E381B93AE1}" type="presParOf" srcId="{F24CFC4E-F75B-4C40-AF80-B36C28BE77D3}" destId="{C409AFFE-1EFA-5C47-BBBE-8031A28562C7}" srcOrd="0" destOrd="0" presId="urn:microsoft.com/office/officeart/2009/3/layout/HorizontalOrganizationChart"/>
    <dgm:cxn modelId="{52E40625-97AC-B149-ACE5-83ADF818F185}" type="presParOf" srcId="{C409AFFE-1EFA-5C47-BBBE-8031A28562C7}" destId="{8730E669-FAB4-574A-9706-C113DC152CCA}" srcOrd="0" destOrd="0" presId="urn:microsoft.com/office/officeart/2009/3/layout/HorizontalOrganizationChart"/>
    <dgm:cxn modelId="{2577EA19-6095-5549-861B-08C0DF440633}" type="presParOf" srcId="{C409AFFE-1EFA-5C47-BBBE-8031A28562C7}" destId="{40789395-BB50-5C4E-9923-7404D638CE5A}" srcOrd="1" destOrd="0" presId="urn:microsoft.com/office/officeart/2009/3/layout/HorizontalOrganizationChart"/>
    <dgm:cxn modelId="{E6317AE4-7100-E447-96ED-43C1CEDD654E}" type="presParOf" srcId="{F24CFC4E-F75B-4C40-AF80-B36C28BE77D3}" destId="{8FE589C1-E65E-6B40-83E0-32AD7402D57F}" srcOrd="1" destOrd="0" presId="urn:microsoft.com/office/officeart/2009/3/layout/HorizontalOrganizationChart"/>
    <dgm:cxn modelId="{BC3FD9CE-2A03-6545-84AA-867E2CBB8858}" type="presParOf" srcId="{8FE589C1-E65E-6B40-83E0-32AD7402D57F}" destId="{25D7E664-4896-0D4B-B970-0EFB9DDD3496}" srcOrd="0" destOrd="0" presId="urn:microsoft.com/office/officeart/2009/3/layout/HorizontalOrganizationChart"/>
    <dgm:cxn modelId="{553CAF71-6307-B34F-AFF3-BC193A514B53}" type="presParOf" srcId="{8FE589C1-E65E-6B40-83E0-32AD7402D57F}" destId="{4013DD04-CDE2-6A4D-8310-3F17F4F2D76A}" srcOrd="1" destOrd="0" presId="urn:microsoft.com/office/officeart/2009/3/layout/HorizontalOrganizationChart"/>
    <dgm:cxn modelId="{586BC15A-5E76-B742-B509-F374E85B6106}" type="presParOf" srcId="{4013DD04-CDE2-6A4D-8310-3F17F4F2D76A}" destId="{65ACC7B6-6FB5-6544-8473-5FF25006D819}" srcOrd="0" destOrd="0" presId="urn:microsoft.com/office/officeart/2009/3/layout/HorizontalOrganizationChart"/>
    <dgm:cxn modelId="{DC739EF5-B079-894B-B996-CCFB5C7AA34B}" type="presParOf" srcId="{65ACC7B6-6FB5-6544-8473-5FF25006D819}" destId="{D158448A-02AF-994B-91D0-BD86F40D1AB6}" srcOrd="0" destOrd="0" presId="urn:microsoft.com/office/officeart/2009/3/layout/HorizontalOrganizationChart"/>
    <dgm:cxn modelId="{3046733B-3715-F842-BB40-34435B42206D}" type="presParOf" srcId="{65ACC7B6-6FB5-6544-8473-5FF25006D819}" destId="{14D460CD-10A9-154C-9701-367E22BDB894}" srcOrd="1" destOrd="0" presId="urn:microsoft.com/office/officeart/2009/3/layout/HorizontalOrganizationChart"/>
    <dgm:cxn modelId="{5E66000F-0BBF-3446-B7CA-EA88FA74F8A4}" type="presParOf" srcId="{4013DD04-CDE2-6A4D-8310-3F17F4F2D76A}" destId="{C0A9282A-1B2F-0D47-B6F7-A7EF57D7E22E}" srcOrd="1" destOrd="0" presId="urn:microsoft.com/office/officeart/2009/3/layout/HorizontalOrganizationChart"/>
    <dgm:cxn modelId="{5A6E636C-7B96-1C42-A582-FCC7BDBB4C57}" type="presParOf" srcId="{4013DD04-CDE2-6A4D-8310-3F17F4F2D76A}" destId="{5002A887-6CBA-654E-BBC7-CD48A84595B2}" srcOrd="2" destOrd="0" presId="urn:microsoft.com/office/officeart/2009/3/layout/HorizontalOrganizationChart"/>
    <dgm:cxn modelId="{78D72AC5-D4FB-A148-9C90-E61CFDBB930A}" type="presParOf" srcId="{F24CFC4E-F75B-4C40-AF80-B36C28BE77D3}" destId="{086599B6-6C53-294C-99F6-94737D422253}" srcOrd="2" destOrd="0" presId="urn:microsoft.com/office/officeart/2009/3/layout/HorizontalOrganizationChart"/>
    <dgm:cxn modelId="{8DC4EC60-66A0-2142-8795-4721F05EF279}" type="presParOf" srcId="{EC68313A-5D36-8D40-8A83-F5EAFCB9E9BB}" destId="{13A5D2AD-8780-C345-B02B-D6DCA76E66A1}" srcOrd="2" destOrd="0" presId="urn:microsoft.com/office/officeart/2009/3/layout/HorizontalOrganizationChart"/>
    <dgm:cxn modelId="{82268531-47C7-8E47-A51C-3360E7ACD4D4}" type="presParOf" srcId="{5644CBAE-82B8-F846-BDD8-E8B997B65CE7}" destId="{8BE43071-7FB3-1E44-8DD3-5429AA5FC9D5}" srcOrd="8" destOrd="0" presId="urn:microsoft.com/office/officeart/2009/3/layout/HorizontalOrganizationChart"/>
    <dgm:cxn modelId="{2C819A00-BCFA-1940-9AB4-6CB0FCB88B69}" type="presParOf" srcId="{5644CBAE-82B8-F846-BDD8-E8B997B65CE7}" destId="{F7F2E0FF-E1A6-5743-93C7-8ABF55BE305F}" srcOrd="9" destOrd="0" presId="urn:microsoft.com/office/officeart/2009/3/layout/HorizontalOrganizationChart"/>
    <dgm:cxn modelId="{E9A6B467-6B2A-034D-B257-496C35BAB577}" type="presParOf" srcId="{F7F2E0FF-E1A6-5743-93C7-8ABF55BE305F}" destId="{8E144336-1A36-F34F-8004-0969A40D73A8}" srcOrd="0" destOrd="0" presId="urn:microsoft.com/office/officeart/2009/3/layout/HorizontalOrganizationChart"/>
    <dgm:cxn modelId="{0B2B8FBD-949C-D34E-8A2C-F8ACD2C5E4E0}" type="presParOf" srcId="{8E144336-1A36-F34F-8004-0969A40D73A8}" destId="{575A139D-E3B8-2F42-93AB-A4A3022C166A}" srcOrd="0" destOrd="0" presId="urn:microsoft.com/office/officeart/2009/3/layout/HorizontalOrganizationChart"/>
    <dgm:cxn modelId="{444DB326-453A-A245-92DD-8C29B20EFAE5}" type="presParOf" srcId="{8E144336-1A36-F34F-8004-0969A40D73A8}" destId="{24ECDB43-154B-AE4B-9D95-EC0372E77AB2}" srcOrd="1" destOrd="0" presId="urn:microsoft.com/office/officeart/2009/3/layout/HorizontalOrganizationChart"/>
    <dgm:cxn modelId="{364F8251-8888-024F-B253-9782CB3E5425}" type="presParOf" srcId="{F7F2E0FF-E1A6-5743-93C7-8ABF55BE305F}" destId="{EC4D5446-FC2F-7F49-8971-05566E0BB3B1}" srcOrd="1" destOrd="0" presId="urn:microsoft.com/office/officeart/2009/3/layout/HorizontalOrganizationChart"/>
    <dgm:cxn modelId="{ECE9379D-A551-E242-B8CE-FF31CC86A3FB}" type="presParOf" srcId="{EC4D5446-FC2F-7F49-8971-05566E0BB3B1}" destId="{95A7AFE7-C9F5-0848-96F3-66A39A51C2CE}" srcOrd="0" destOrd="0" presId="urn:microsoft.com/office/officeart/2009/3/layout/HorizontalOrganizationChart"/>
    <dgm:cxn modelId="{A5F7CF26-BB65-DD4B-8225-D19514169581}" type="presParOf" srcId="{EC4D5446-FC2F-7F49-8971-05566E0BB3B1}" destId="{C7DFE6D8-6002-534F-8502-444743AADEEF}" srcOrd="1" destOrd="0" presId="urn:microsoft.com/office/officeart/2009/3/layout/HorizontalOrganizationChart"/>
    <dgm:cxn modelId="{7CB9D77E-3B49-3B41-9019-52D4C6B95F74}" type="presParOf" srcId="{C7DFE6D8-6002-534F-8502-444743AADEEF}" destId="{DCF08F48-D59E-4E43-85F8-2C4F9EEFB322}" srcOrd="0" destOrd="0" presId="urn:microsoft.com/office/officeart/2009/3/layout/HorizontalOrganizationChart"/>
    <dgm:cxn modelId="{8E714AFA-6AC4-BA4F-80B3-1B50A1E5F80F}" type="presParOf" srcId="{DCF08F48-D59E-4E43-85F8-2C4F9EEFB322}" destId="{50A57AA6-BABC-2849-B388-B5F3686D8AA7}" srcOrd="0" destOrd="0" presId="urn:microsoft.com/office/officeart/2009/3/layout/HorizontalOrganizationChart"/>
    <dgm:cxn modelId="{7FA7BF81-E651-D341-8B2D-0DDA9D65A085}" type="presParOf" srcId="{DCF08F48-D59E-4E43-85F8-2C4F9EEFB322}" destId="{73AD3A9B-16C2-8E45-9439-1E9E0AFF4ABB}" srcOrd="1" destOrd="0" presId="urn:microsoft.com/office/officeart/2009/3/layout/HorizontalOrganizationChart"/>
    <dgm:cxn modelId="{64CDA729-D40B-8A4F-9777-A7F4FC61EB8C}" type="presParOf" srcId="{C7DFE6D8-6002-534F-8502-444743AADEEF}" destId="{CE35A686-1ADB-7C4E-B671-CFB4D272AFF0}" srcOrd="1" destOrd="0" presId="urn:microsoft.com/office/officeart/2009/3/layout/HorizontalOrganizationChart"/>
    <dgm:cxn modelId="{E103BC77-1298-9444-BF2E-881B432B71D1}" type="presParOf" srcId="{C7DFE6D8-6002-534F-8502-444743AADEEF}" destId="{1C1C26BB-AF19-EB45-A4C6-0F473F525E59}" srcOrd="2" destOrd="0" presId="urn:microsoft.com/office/officeart/2009/3/layout/HorizontalOrganizationChart"/>
    <dgm:cxn modelId="{D90B2F46-725E-ED4C-AB48-CBBA68127141}" type="presParOf" srcId="{F7F2E0FF-E1A6-5743-93C7-8ABF55BE305F}" destId="{DF53D5F4-7465-A74C-BDBB-2E76FD011F35}" srcOrd="2" destOrd="0" presId="urn:microsoft.com/office/officeart/2009/3/layout/HorizontalOrganizationChart"/>
    <dgm:cxn modelId="{137838C5-ABDC-FE43-AD68-89E32599D1AA}" type="presParOf" srcId="{C15DBA3D-19E9-E24B-9D26-B031BE5FAAA3}" destId="{020F7102-EB79-AC42-8EDA-16BBB28586AB}"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B2BEF3-1381-6643-A70B-28AEC3A4A5DC}" type="doc">
      <dgm:prSet loTypeId="urn:microsoft.com/office/officeart/2005/8/layout/process1" loCatId="" qsTypeId="urn:microsoft.com/office/officeart/2005/8/quickstyle/simple1" qsCatId="simple" csTypeId="urn:microsoft.com/office/officeart/2005/8/colors/colorful2" csCatId="colorful" phldr="1"/>
      <dgm:spPr/>
    </dgm:pt>
    <dgm:pt modelId="{AEA7E9FE-20D4-344C-8CE9-CDA9D4343D08}">
      <dgm:prSet phldrT="[Texto]" custT="1"/>
      <dgm:spPr/>
      <dgm:t>
        <a:bodyPr/>
        <a:lstStyle/>
        <a:p>
          <a:r>
            <a:rPr lang="es-MX" sz="2800">
              <a:latin typeface="Times New Roman" panose="02020603050405020304" pitchFamily="18" charset="0"/>
              <a:cs typeface="Times New Roman" panose="02020603050405020304" pitchFamily="18" charset="0"/>
            </a:rPr>
            <a:t>Astronomía</a:t>
          </a:r>
        </a:p>
      </dgm:t>
    </dgm:pt>
    <dgm:pt modelId="{D03B762F-9501-DC4E-8224-9AAF762B150B}" type="parTrans" cxnId="{B3095681-F9DD-224C-96B5-97D7CBD38DED}">
      <dgm:prSet/>
      <dgm:spPr/>
      <dgm:t>
        <a:bodyPr/>
        <a:lstStyle/>
        <a:p>
          <a:endParaRPr lang="es-MX" sz="2800">
            <a:latin typeface="Times New Roman" panose="02020603050405020304" pitchFamily="18" charset="0"/>
            <a:cs typeface="Times New Roman" panose="02020603050405020304" pitchFamily="18" charset="0"/>
          </a:endParaRPr>
        </a:p>
      </dgm:t>
    </dgm:pt>
    <dgm:pt modelId="{265F753F-80C0-7C4C-ACCD-ABF687958785}" type="sibTrans" cxnId="{B3095681-F9DD-224C-96B5-97D7CBD38DED}">
      <dgm:prSet custT="1"/>
      <dgm:spPr/>
      <dgm:t>
        <a:bodyPr/>
        <a:lstStyle/>
        <a:p>
          <a:endParaRPr lang="es-MX" sz="2800">
            <a:latin typeface="Times New Roman" panose="02020603050405020304" pitchFamily="18" charset="0"/>
            <a:cs typeface="Times New Roman" panose="02020603050405020304" pitchFamily="18" charset="0"/>
          </a:endParaRPr>
        </a:p>
      </dgm:t>
    </dgm:pt>
    <dgm:pt modelId="{2D8B23EE-7C47-454F-B994-388425A300B8}">
      <dgm:prSet phldrT="[Texto]" custT="1"/>
      <dgm:spPr/>
      <dgm:t>
        <a:bodyPr/>
        <a:lstStyle/>
        <a:p>
          <a:r>
            <a:rPr lang="es-MX" sz="2800">
              <a:latin typeface="Times New Roman" panose="02020603050405020304" pitchFamily="18" charset="0"/>
              <a:cs typeface="Times New Roman" panose="02020603050405020304" pitchFamily="18" charset="0"/>
            </a:rPr>
            <a:t>La química</a:t>
          </a:r>
        </a:p>
      </dgm:t>
    </dgm:pt>
    <dgm:pt modelId="{ABE5216F-017A-F342-A5D4-B1A26B063002}" type="parTrans" cxnId="{292B360E-8411-1640-8C23-ABD2A8DAB352}">
      <dgm:prSet/>
      <dgm:spPr/>
      <dgm:t>
        <a:bodyPr/>
        <a:lstStyle/>
        <a:p>
          <a:endParaRPr lang="es-MX" sz="2800">
            <a:latin typeface="Times New Roman" panose="02020603050405020304" pitchFamily="18" charset="0"/>
            <a:cs typeface="Times New Roman" panose="02020603050405020304" pitchFamily="18" charset="0"/>
          </a:endParaRPr>
        </a:p>
      </dgm:t>
    </dgm:pt>
    <dgm:pt modelId="{2ECCEDBB-3CE8-6F46-B08C-9593B8C7E0DF}" type="sibTrans" cxnId="{292B360E-8411-1640-8C23-ABD2A8DAB352}">
      <dgm:prSet custT="1"/>
      <dgm:spPr/>
      <dgm:t>
        <a:bodyPr/>
        <a:lstStyle/>
        <a:p>
          <a:endParaRPr lang="es-MX" sz="2800">
            <a:latin typeface="Times New Roman" panose="02020603050405020304" pitchFamily="18" charset="0"/>
            <a:cs typeface="Times New Roman" panose="02020603050405020304" pitchFamily="18" charset="0"/>
          </a:endParaRPr>
        </a:p>
      </dgm:t>
    </dgm:pt>
    <dgm:pt modelId="{DB87C8D9-7AF4-D946-851D-C95AF1387DC1}">
      <dgm:prSet phldrT="[Texto]" custT="1"/>
      <dgm:spPr/>
      <dgm:t>
        <a:bodyPr/>
        <a:lstStyle/>
        <a:p>
          <a:r>
            <a:rPr lang="es-MX" sz="2800">
              <a:latin typeface="Times New Roman" panose="02020603050405020304" pitchFamily="18" charset="0"/>
              <a:cs typeface="Times New Roman" panose="02020603050405020304" pitchFamily="18" charset="0"/>
            </a:rPr>
            <a:t>La fisiología</a:t>
          </a:r>
        </a:p>
      </dgm:t>
    </dgm:pt>
    <dgm:pt modelId="{76B11730-87FF-774F-96C9-6725AAE1A651}" type="parTrans" cxnId="{57164D05-A631-C240-86AC-0529CA55CC56}">
      <dgm:prSet/>
      <dgm:spPr/>
      <dgm:t>
        <a:bodyPr/>
        <a:lstStyle/>
        <a:p>
          <a:endParaRPr lang="es-MX" sz="2800">
            <a:latin typeface="Times New Roman" panose="02020603050405020304" pitchFamily="18" charset="0"/>
            <a:cs typeface="Times New Roman" panose="02020603050405020304" pitchFamily="18" charset="0"/>
          </a:endParaRPr>
        </a:p>
      </dgm:t>
    </dgm:pt>
    <dgm:pt modelId="{1DB3662E-E50C-1540-A822-7DCDD48350F7}" type="sibTrans" cxnId="{57164D05-A631-C240-86AC-0529CA55CC56}">
      <dgm:prSet/>
      <dgm:spPr/>
      <dgm:t>
        <a:bodyPr/>
        <a:lstStyle/>
        <a:p>
          <a:endParaRPr lang="es-MX" sz="2800">
            <a:latin typeface="Times New Roman" panose="02020603050405020304" pitchFamily="18" charset="0"/>
            <a:cs typeface="Times New Roman" panose="02020603050405020304" pitchFamily="18" charset="0"/>
          </a:endParaRPr>
        </a:p>
      </dgm:t>
    </dgm:pt>
    <dgm:pt modelId="{B21DBC35-9184-044A-8807-D576644745E8}">
      <dgm:prSet custT="1"/>
      <dgm:spPr/>
      <dgm:t>
        <a:bodyPr/>
        <a:lstStyle/>
        <a:p>
          <a:r>
            <a:rPr lang="es-MX" sz="2800">
              <a:latin typeface="Times New Roman" panose="02020603050405020304" pitchFamily="18" charset="0"/>
              <a:cs typeface="Times New Roman" panose="02020603050405020304" pitchFamily="18" charset="0"/>
            </a:rPr>
            <a:t>La física social</a:t>
          </a:r>
        </a:p>
      </dgm:t>
    </dgm:pt>
    <dgm:pt modelId="{25C621F5-8619-1E4B-9718-F0BAAF872D39}" type="parTrans" cxnId="{CBB22052-C656-F943-A875-6A975AC0B28D}">
      <dgm:prSet/>
      <dgm:spPr/>
      <dgm:t>
        <a:bodyPr/>
        <a:lstStyle/>
        <a:p>
          <a:endParaRPr lang="es-MX"/>
        </a:p>
      </dgm:t>
    </dgm:pt>
    <dgm:pt modelId="{4FD9845F-597D-034B-A327-AFA01762324D}" type="sibTrans" cxnId="{CBB22052-C656-F943-A875-6A975AC0B28D}">
      <dgm:prSet/>
      <dgm:spPr/>
      <dgm:t>
        <a:bodyPr/>
        <a:lstStyle/>
        <a:p>
          <a:endParaRPr lang="es-MX"/>
        </a:p>
      </dgm:t>
    </dgm:pt>
    <dgm:pt modelId="{8F9135A6-C626-7444-A1B5-93A0D8ADF8D4}" type="pres">
      <dgm:prSet presAssocID="{E1B2BEF3-1381-6643-A70B-28AEC3A4A5DC}" presName="Name0" presStyleCnt="0">
        <dgm:presLayoutVars>
          <dgm:dir/>
          <dgm:resizeHandles val="exact"/>
        </dgm:presLayoutVars>
      </dgm:prSet>
      <dgm:spPr/>
    </dgm:pt>
    <dgm:pt modelId="{CD6D698D-2471-FC4B-B0AA-998F0E47B379}" type="pres">
      <dgm:prSet presAssocID="{AEA7E9FE-20D4-344C-8CE9-CDA9D4343D08}" presName="node" presStyleLbl="node1" presStyleIdx="0" presStyleCnt="4">
        <dgm:presLayoutVars>
          <dgm:bulletEnabled val="1"/>
        </dgm:presLayoutVars>
      </dgm:prSet>
      <dgm:spPr/>
    </dgm:pt>
    <dgm:pt modelId="{5953DC85-0DDE-2044-B493-5186BC5C034D}" type="pres">
      <dgm:prSet presAssocID="{265F753F-80C0-7C4C-ACCD-ABF687958785}" presName="sibTrans" presStyleLbl="sibTrans2D1" presStyleIdx="0" presStyleCnt="3"/>
      <dgm:spPr/>
    </dgm:pt>
    <dgm:pt modelId="{430AEFDF-A7AD-EE4B-B720-DCC1D683269A}" type="pres">
      <dgm:prSet presAssocID="{265F753F-80C0-7C4C-ACCD-ABF687958785}" presName="connectorText" presStyleLbl="sibTrans2D1" presStyleIdx="0" presStyleCnt="3"/>
      <dgm:spPr/>
    </dgm:pt>
    <dgm:pt modelId="{295D16AD-10FB-A242-AD38-FFEE74BD5631}" type="pres">
      <dgm:prSet presAssocID="{2D8B23EE-7C47-454F-B994-388425A300B8}" presName="node" presStyleLbl="node1" presStyleIdx="1" presStyleCnt="4">
        <dgm:presLayoutVars>
          <dgm:bulletEnabled val="1"/>
        </dgm:presLayoutVars>
      </dgm:prSet>
      <dgm:spPr/>
    </dgm:pt>
    <dgm:pt modelId="{B6734DA7-A4A5-3643-B9FD-C63A40402CF4}" type="pres">
      <dgm:prSet presAssocID="{2ECCEDBB-3CE8-6F46-B08C-9593B8C7E0DF}" presName="sibTrans" presStyleLbl="sibTrans2D1" presStyleIdx="1" presStyleCnt="3"/>
      <dgm:spPr/>
    </dgm:pt>
    <dgm:pt modelId="{B27F2A35-EF5E-CE4E-9AC4-DDF22ED64CBE}" type="pres">
      <dgm:prSet presAssocID="{2ECCEDBB-3CE8-6F46-B08C-9593B8C7E0DF}" presName="connectorText" presStyleLbl="sibTrans2D1" presStyleIdx="1" presStyleCnt="3"/>
      <dgm:spPr/>
    </dgm:pt>
    <dgm:pt modelId="{6AA77C89-F424-4F47-BD3E-E82C30C6EB6D}" type="pres">
      <dgm:prSet presAssocID="{DB87C8D9-7AF4-D946-851D-C95AF1387DC1}" presName="node" presStyleLbl="node1" presStyleIdx="2" presStyleCnt="4">
        <dgm:presLayoutVars>
          <dgm:bulletEnabled val="1"/>
        </dgm:presLayoutVars>
      </dgm:prSet>
      <dgm:spPr/>
    </dgm:pt>
    <dgm:pt modelId="{73152D17-982E-7949-918E-911128575EBF}" type="pres">
      <dgm:prSet presAssocID="{1DB3662E-E50C-1540-A822-7DCDD48350F7}" presName="sibTrans" presStyleLbl="sibTrans2D1" presStyleIdx="2" presStyleCnt="3"/>
      <dgm:spPr/>
    </dgm:pt>
    <dgm:pt modelId="{CB252F35-EE7F-5B45-80E2-7C7D0EE44A8C}" type="pres">
      <dgm:prSet presAssocID="{1DB3662E-E50C-1540-A822-7DCDD48350F7}" presName="connectorText" presStyleLbl="sibTrans2D1" presStyleIdx="2" presStyleCnt="3"/>
      <dgm:spPr/>
    </dgm:pt>
    <dgm:pt modelId="{78122D71-57EC-2B45-88A2-04BB18765553}" type="pres">
      <dgm:prSet presAssocID="{B21DBC35-9184-044A-8807-D576644745E8}" presName="node" presStyleLbl="node1" presStyleIdx="3" presStyleCnt="4">
        <dgm:presLayoutVars>
          <dgm:bulletEnabled val="1"/>
        </dgm:presLayoutVars>
      </dgm:prSet>
      <dgm:spPr/>
    </dgm:pt>
  </dgm:ptLst>
  <dgm:cxnLst>
    <dgm:cxn modelId="{3B7B0901-016D-8B41-B207-8E0DC9F8858F}" type="presOf" srcId="{AEA7E9FE-20D4-344C-8CE9-CDA9D4343D08}" destId="{CD6D698D-2471-FC4B-B0AA-998F0E47B379}" srcOrd="0" destOrd="0" presId="urn:microsoft.com/office/officeart/2005/8/layout/process1"/>
    <dgm:cxn modelId="{57164D05-A631-C240-86AC-0529CA55CC56}" srcId="{E1B2BEF3-1381-6643-A70B-28AEC3A4A5DC}" destId="{DB87C8D9-7AF4-D946-851D-C95AF1387DC1}" srcOrd="2" destOrd="0" parTransId="{76B11730-87FF-774F-96C9-6725AAE1A651}" sibTransId="{1DB3662E-E50C-1540-A822-7DCDD48350F7}"/>
    <dgm:cxn modelId="{292B360E-8411-1640-8C23-ABD2A8DAB352}" srcId="{E1B2BEF3-1381-6643-A70B-28AEC3A4A5DC}" destId="{2D8B23EE-7C47-454F-B994-388425A300B8}" srcOrd="1" destOrd="0" parTransId="{ABE5216F-017A-F342-A5D4-B1A26B063002}" sibTransId="{2ECCEDBB-3CE8-6F46-B08C-9593B8C7E0DF}"/>
    <dgm:cxn modelId="{F8754E1D-5262-6046-A004-BE1F8D69D197}" type="presOf" srcId="{B21DBC35-9184-044A-8807-D576644745E8}" destId="{78122D71-57EC-2B45-88A2-04BB18765553}" srcOrd="0" destOrd="0" presId="urn:microsoft.com/office/officeart/2005/8/layout/process1"/>
    <dgm:cxn modelId="{08632624-8E4A-F148-90E8-CF4C8AF58A99}" type="presOf" srcId="{265F753F-80C0-7C4C-ACCD-ABF687958785}" destId="{430AEFDF-A7AD-EE4B-B720-DCC1D683269A}" srcOrd="1" destOrd="0" presId="urn:microsoft.com/office/officeart/2005/8/layout/process1"/>
    <dgm:cxn modelId="{F4588F4B-C389-504E-AC3D-D934B75D522A}" type="presOf" srcId="{E1B2BEF3-1381-6643-A70B-28AEC3A4A5DC}" destId="{8F9135A6-C626-7444-A1B5-93A0D8ADF8D4}" srcOrd="0" destOrd="0" presId="urn:microsoft.com/office/officeart/2005/8/layout/process1"/>
    <dgm:cxn modelId="{CBB22052-C656-F943-A875-6A975AC0B28D}" srcId="{E1B2BEF3-1381-6643-A70B-28AEC3A4A5DC}" destId="{B21DBC35-9184-044A-8807-D576644745E8}" srcOrd="3" destOrd="0" parTransId="{25C621F5-8619-1E4B-9718-F0BAAF872D39}" sibTransId="{4FD9845F-597D-034B-A327-AFA01762324D}"/>
    <dgm:cxn modelId="{9859B761-5215-D647-A51B-DB70DDDF3F9E}" type="presOf" srcId="{2ECCEDBB-3CE8-6F46-B08C-9593B8C7E0DF}" destId="{B27F2A35-EF5E-CE4E-9AC4-DDF22ED64CBE}" srcOrd="1" destOrd="0" presId="urn:microsoft.com/office/officeart/2005/8/layout/process1"/>
    <dgm:cxn modelId="{A7FCFA78-C7DB-A843-B035-7AC13C54FC8C}" type="presOf" srcId="{1DB3662E-E50C-1540-A822-7DCDD48350F7}" destId="{CB252F35-EE7F-5B45-80E2-7C7D0EE44A8C}" srcOrd="1" destOrd="0" presId="urn:microsoft.com/office/officeart/2005/8/layout/process1"/>
    <dgm:cxn modelId="{B3095681-F9DD-224C-96B5-97D7CBD38DED}" srcId="{E1B2BEF3-1381-6643-A70B-28AEC3A4A5DC}" destId="{AEA7E9FE-20D4-344C-8CE9-CDA9D4343D08}" srcOrd="0" destOrd="0" parTransId="{D03B762F-9501-DC4E-8224-9AAF762B150B}" sibTransId="{265F753F-80C0-7C4C-ACCD-ABF687958785}"/>
    <dgm:cxn modelId="{1B99F383-4B59-EE4F-A77B-B3B054707FD6}" type="presOf" srcId="{1DB3662E-E50C-1540-A822-7DCDD48350F7}" destId="{73152D17-982E-7949-918E-911128575EBF}" srcOrd="0" destOrd="0" presId="urn:microsoft.com/office/officeart/2005/8/layout/process1"/>
    <dgm:cxn modelId="{5526638B-7D08-C249-940B-5C075820FC7F}" type="presOf" srcId="{2ECCEDBB-3CE8-6F46-B08C-9593B8C7E0DF}" destId="{B6734DA7-A4A5-3643-B9FD-C63A40402CF4}" srcOrd="0" destOrd="0" presId="urn:microsoft.com/office/officeart/2005/8/layout/process1"/>
    <dgm:cxn modelId="{1D62188C-EB64-7D4A-B5B0-881BFBFB800B}" type="presOf" srcId="{2D8B23EE-7C47-454F-B994-388425A300B8}" destId="{295D16AD-10FB-A242-AD38-FFEE74BD5631}" srcOrd="0" destOrd="0" presId="urn:microsoft.com/office/officeart/2005/8/layout/process1"/>
    <dgm:cxn modelId="{94EBD59C-9253-CF4A-88EB-6AB5B9E4869C}" type="presOf" srcId="{DB87C8D9-7AF4-D946-851D-C95AF1387DC1}" destId="{6AA77C89-F424-4F47-BD3E-E82C30C6EB6D}" srcOrd="0" destOrd="0" presId="urn:microsoft.com/office/officeart/2005/8/layout/process1"/>
    <dgm:cxn modelId="{ADC274BE-7CC4-CB43-B567-AB1D4B83BCE0}" type="presOf" srcId="{265F753F-80C0-7C4C-ACCD-ABF687958785}" destId="{5953DC85-0DDE-2044-B493-5186BC5C034D}" srcOrd="0" destOrd="0" presId="urn:microsoft.com/office/officeart/2005/8/layout/process1"/>
    <dgm:cxn modelId="{85B1F936-F015-9947-8B16-4F6B4F48D5A9}" type="presParOf" srcId="{8F9135A6-C626-7444-A1B5-93A0D8ADF8D4}" destId="{CD6D698D-2471-FC4B-B0AA-998F0E47B379}" srcOrd="0" destOrd="0" presId="urn:microsoft.com/office/officeart/2005/8/layout/process1"/>
    <dgm:cxn modelId="{A4331707-5548-1443-8E0D-F8A53E289B02}" type="presParOf" srcId="{8F9135A6-C626-7444-A1B5-93A0D8ADF8D4}" destId="{5953DC85-0DDE-2044-B493-5186BC5C034D}" srcOrd="1" destOrd="0" presId="urn:microsoft.com/office/officeart/2005/8/layout/process1"/>
    <dgm:cxn modelId="{D755BD40-CE06-C84D-8DD6-7218CD180C69}" type="presParOf" srcId="{5953DC85-0DDE-2044-B493-5186BC5C034D}" destId="{430AEFDF-A7AD-EE4B-B720-DCC1D683269A}" srcOrd="0" destOrd="0" presId="urn:microsoft.com/office/officeart/2005/8/layout/process1"/>
    <dgm:cxn modelId="{313FCE51-33D2-6A47-BBE2-D9FD9E4CD969}" type="presParOf" srcId="{8F9135A6-C626-7444-A1B5-93A0D8ADF8D4}" destId="{295D16AD-10FB-A242-AD38-FFEE74BD5631}" srcOrd="2" destOrd="0" presId="urn:microsoft.com/office/officeart/2005/8/layout/process1"/>
    <dgm:cxn modelId="{2DF8F6EE-4DDC-C649-AEE7-A7A99CEDA337}" type="presParOf" srcId="{8F9135A6-C626-7444-A1B5-93A0D8ADF8D4}" destId="{B6734DA7-A4A5-3643-B9FD-C63A40402CF4}" srcOrd="3" destOrd="0" presId="urn:microsoft.com/office/officeart/2005/8/layout/process1"/>
    <dgm:cxn modelId="{D419E456-FFA2-C041-B124-A2DA2A22A157}" type="presParOf" srcId="{B6734DA7-A4A5-3643-B9FD-C63A40402CF4}" destId="{B27F2A35-EF5E-CE4E-9AC4-DDF22ED64CBE}" srcOrd="0" destOrd="0" presId="urn:microsoft.com/office/officeart/2005/8/layout/process1"/>
    <dgm:cxn modelId="{24287442-4B62-D64F-A3DC-B1D58859E183}" type="presParOf" srcId="{8F9135A6-C626-7444-A1B5-93A0D8ADF8D4}" destId="{6AA77C89-F424-4F47-BD3E-E82C30C6EB6D}" srcOrd="4" destOrd="0" presId="urn:microsoft.com/office/officeart/2005/8/layout/process1"/>
    <dgm:cxn modelId="{7EF746D2-C5D1-1544-A11F-865EFF2E3847}" type="presParOf" srcId="{8F9135A6-C626-7444-A1B5-93A0D8ADF8D4}" destId="{73152D17-982E-7949-918E-911128575EBF}" srcOrd="5" destOrd="0" presId="urn:microsoft.com/office/officeart/2005/8/layout/process1"/>
    <dgm:cxn modelId="{B50E6261-6441-9C43-88F9-3D323D410C04}" type="presParOf" srcId="{73152D17-982E-7949-918E-911128575EBF}" destId="{CB252F35-EE7F-5B45-80E2-7C7D0EE44A8C}" srcOrd="0" destOrd="0" presId="urn:microsoft.com/office/officeart/2005/8/layout/process1"/>
    <dgm:cxn modelId="{3B5D7315-BE42-8844-97BE-E91A2C6087B5}" type="presParOf" srcId="{8F9135A6-C626-7444-A1B5-93A0D8ADF8D4}" destId="{78122D71-57EC-2B45-88A2-04BB1876555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A7AFE7-C9F5-0848-96F3-66A39A51C2CE}">
      <dsp:nvSpPr>
        <dsp:cNvPr id="0" name=""/>
        <dsp:cNvSpPr/>
      </dsp:nvSpPr>
      <dsp:spPr>
        <a:xfrm>
          <a:off x="4678000" y="5724149"/>
          <a:ext cx="627685" cy="91440"/>
        </a:xfrm>
        <a:custGeom>
          <a:avLst/>
          <a:gdLst/>
          <a:ahLst/>
          <a:cxnLst/>
          <a:rect l="0" t="0" r="0" b="0"/>
          <a:pathLst>
            <a:path>
              <a:moveTo>
                <a:pt x="0" y="45720"/>
              </a:moveTo>
              <a:lnTo>
                <a:pt x="627685" y="45720"/>
              </a:lnTo>
            </a:path>
          </a:pathLst>
        </a:custGeom>
        <a:no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E43071-7FB3-1E44-8DD3-5429AA5FC9D5}">
      <dsp:nvSpPr>
        <dsp:cNvPr id="0" name=""/>
        <dsp:cNvSpPr/>
      </dsp:nvSpPr>
      <dsp:spPr>
        <a:xfrm>
          <a:off x="1999822" y="3048230"/>
          <a:ext cx="627685" cy="2721638"/>
        </a:xfrm>
        <a:custGeom>
          <a:avLst/>
          <a:gdLst/>
          <a:ahLst/>
          <a:cxnLst/>
          <a:rect l="0" t="0" r="0" b="0"/>
          <a:pathLst>
            <a:path>
              <a:moveTo>
                <a:pt x="0" y="0"/>
              </a:moveTo>
              <a:lnTo>
                <a:pt x="313842" y="0"/>
              </a:lnTo>
              <a:lnTo>
                <a:pt x="313842" y="2721638"/>
              </a:lnTo>
              <a:lnTo>
                <a:pt x="627685" y="2721638"/>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D7E664-4896-0D4B-B970-0EFB9DDD3496}">
      <dsp:nvSpPr>
        <dsp:cNvPr id="0" name=""/>
        <dsp:cNvSpPr/>
      </dsp:nvSpPr>
      <dsp:spPr>
        <a:xfrm>
          <a:off x="7577091" y="4087459"/>
          <a:ext cx="627685" cy="91440"/>
        </a:xfrm>
        <a:custGeom>
          <a:avLst/>
          <a:gdLst/>
          <a:ahLst/>
          <a:cxnLst/>
          <a:rect l="0" t="0" r="0" b="0"/>
          <a:pathLst>
            <a:path>
              <a:moveTo>
                <a:pt x="0" y="45720"/>
              </a:moveTo>
              <a:lnTo>
                <a:pt x="627685" y="45720"/>
              </a:lnTo>
            </a:path>
          </a:pathLst>
        </a:custGeom>
        <a:no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5DE719-51E7-1243-A9A9-79E3FB8F1266}">
      <dsp:nvSpPr>
        <dsp:cNvPr id="0" name=""/>
        <dsp:cNvSpPr/>
      </dsp:nvSpPr>
      <dsp:spPr>
        <a:xfrm>
          <a:off x="4679851" y="4087459"/>
          <a:ext cx="627685" cy="91440"/>
        </a:xfrm>
        <a:custGeom>
          <a:avLst/>
          <a:gdLst/>
          <a:ahLst/>
          <a:cxnLst/>
          <a:rect l="0" t="0" r="0" b="0"/>
          <a:pathLst>
            <a:path>
              <a:moveTo>
                <a:pt x="0" y="45720"/>
              </a:moveTo>
              <a:lnTo>
                <a:pt x="627685" y="45720"/>
              </a:lnTo>
            </a:path>
          </a:pathLst>
        </a:custGeom>
        <a:no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906FB2-A23B-FC46-9184-90CE44B70D1C}">
      <dsp:nvSpPr>
        <dsp:cNvPr id="0" name=""/>
        <dsp:cNvSpPr/>
      </dsp:nvSpPr>
      <dsp:spPr>
        <a:xfrm>
          <a:off x="1999822" y="3048230"/>
          <a:ext cx="627685" cy="1084948"/>
        </a:xfrm>
        <a:custGeom>
          <a:avLst/>
          <a:gdLst/>
          <a:ahLst/>
          <a:cxnLst/>
          <a:rect l="0" t="0" r="0" b="0"/>
          <a:pathLst>
            <a:path>
              <a:moveTo>
                <a:pt x="0" y="0"/>
              </a:moveTo>
              <a:lnTo>
                <a:pt x="313842" y="0"/>
              </a:lnTo>
              <a:lnTo>
                <a:pt x="313842" y="1084948"/>
              </a:lnTo>
              <a:lnTo>
                <a:pt x="627685" y="1084948"/>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C8BFA4-CDA5-6440-A707-DB2D9C3CBC76}">
      <dsp:nvSpPr>
        <dsp:cNvPr id="0" name=""/>
        <dsp:cNvSpPr/>
      </dsp:nvSpPr>
      <dsp:spPr>
        <a:xfrm>
          <a:off x="4208773" y="2971592"/>
          <a:ext cx="627685" cy="91440"/>
        </a:xfrm>
        <a:custGeom>
          <a:avLst/>
          <a:gdLst/>
          <a:ahLst/>
          <a:cxnLst/>
          <a:rect l="0" t="0" r="0" b="0"/>
          <a:pathLst>
            <a:path>
              <a:moveTo>
                <a:pt x="0" y="45720"/>
              </a:moveTo>
              <a:lnTo>
                <a:pt x="627685" y="45720"/>
              </a:lnTo>
            </a:path>
          </a:pathLst>
        </a:custGeom>
        <a:no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259433-EE5C-684C-A0D6-CF8858F8FB00}">
      <dsp:nvSpPr>
        <dsp:cNvPr id="0" name=""/>
        <dsp:cNvSpPr/>
      </dsp:nvSpPr>
      <dsp:spPr>
        <a:xfrm>
          <a:off x="1999822" y="2971592"/>
          <a:ext cx="627685" cy="91440"/>
        </a:xfrm>
        <a:custGeom>
          <a:avLst/>
          <a:gdLst/>
          <a:ahLst/>
          <a:cxnLst/>
          <a:rect l="0" t="0" r="0" b="0"/>
          <a:pathLst>
            <a:path>
              <a:moveTo>
                <a:pt x="0" y="76638"/>
              </a:moveTo>
              <a:lnTo>
                <a:pt x="313842" y="76638"/>
              </a:lnTo>
              <a:lnTo>
                <a:pt x="313842" y="45720"/>
              </a:lnTo>
              <a:lnTo>
                <a:pt x="627685" y="45720"/>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FDC9E5-1FFB-1D43-A40A-79DD505410A8}">
      <dsp:nvSpPr>
        <dsp:cNvPr id="0" name=""/>
        <dsp:cNvSpPr/>
      </dsp:nvSpPr>
      <dsp:spPr>
        <a:xfrm>
          <a:off x="1999822" y="1829654"/>
          <a:ext cx="627685" cy="1218576"/>
        </a:xfrm>
        <a:custGeom>
          <a:avLst/>
          <a:gdLst/>
          <a:ahLst/>
          <a:cxnLst/>
          <a:rect l="0" t="0" r="0" b="0"/>
          <a:pathLst>
            <a:path>
              <a:moveTo>
                <a:pt x="0" y="1218576"/>
              </a:moveTo>
              <a:lnTo>
                <a:pt x="313842" y="1218576"/>
              </a:lnTo>
              <a:lnTo>
                <a:pt x="313842" y="0"/>
              </a:lnTo>
              <a:lnTo>
                <a:pt x="627685" y="0"/>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F866BD-DEA2-D842-928A-6BCFB9F2D8D0}">
      <dsp:nvSpPr>
        <dsp:cNvPr id="0" name=""/>
        <dsp:cNvSpPr/>
      </dsp:nvSpPr>
      <dsp:spPr>
        <a:xfrm>
          <a:off x="1999822" y="480130"/>
          <a:ext cx="627685" cy="2568100"/>
        </a:xfrm>
        <a:custGeom>
          <a:avLst/>
          <a:gdLst/>
          <a:ahLst/>
          <a:cxnLst/>
          <a:rect l="0" t="0" r="0" b="0"/>
          <a:pathLst>
            <a:path>
              <a:moveTo>
                <a:pt x="0" y="2568100"/>
              </a:moveTo>
              <a:lnTo>
                <a:pt x="313842" y="2568100"/>
              </a:lnTo>
              <a:lnTo>
                <a:pt x="313842" y="0"/>
              </a:lnTo>
              <a:lnTo>
                <a:pt x="627685" y="0"/>
              </a:lnTo>
            </a:path>
          </a:pathLst>
        </a:custGeom>
        <a:noFill/>
        <a:ln w="1905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05F330-1D49-254B-8C53-33A7FFA79937}">
      <dsp:nvSpPr>
        <dsp:cNvPr id="0" name=""/>
        <dsp:cNvSpPr/>
      </dsp:nvSpPr>
      <dsp:spPr>
        <a:xfrm>
          <a:off x="656795" y="2643336"/>
          <a:ext cx="1343027" cy="809789"/>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a:latin typeface="Times New Roman" panose="02020603050405020304" pitchFamily="18" charset="0"/>
              <a:cs typeface="Times New Roman" panose="02020603050405020304" pitchFamily="18" charset="0"/>
            </a:rPr>
            <a:t>La sociología jurídica</a:t>
          </a:r>
        </a:p>
      </dsp:txBody>
      <dsp:txXfrm>
        <a:off x="656795" y="2643336"/>
        <a:ext cx="1343027" cy="809789"/>
      </dsp:txXfrm>
    </dsp:sp>
    <dsp:sp modelId="{0DAA52DC-EDE9-3F48-97B3-EEABAE261314}">
      <dsp:nvSpPr>
        <dsp:cNvPr id="0" name=""/>
        <dsp:cNvSpPr/>
      </dsp:nvSpPr>
      <dsp:spPr>
        <a:xfrm>
          <a:off x="2627508" y="1520"/>
          <a:ext cx="3138427" cy="957220"/>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a:latin typeface="Times New Roman" panose="02020603050405020304" pitchFamily="18" charset="0"/>
              <a:cs typeface="Times New Roman" panose="02020603050405020304" pitchFamily="18" charset="0"/>
            </a:rPr>
            <a:t>Precursores: Auguste Comte, Herbert Spencer</a:t>
          </a:r>
        </a:p>
      </dsp:txBody>
      <dsp:txXfrm>
        <a:off x="2627508" y="1520"/>
        <a:ext cx="3138427" cy="957220"/>
      </dsp:txXfrm>
    </dsp:sp>
    <dsp:sp modelId="{DA592FFE-8B5F-274C-B7A2-23ED37DD435C}">
      <dsp:nvSpPr>
        <dsp:cNvPr id="0" name=""/>
        <dsp:cNvSpPr/>
      </dsp:nvSpPr>
      <dsp:spPr>
        <a:xfrm>
          <a:off x="2627508" y="1351044"/>
          <a:ext cx="3138427" cy="957220"/>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a:latin typeface="Times New Roman" panose="02020603050405020304" pitchFamily="18" charset="0"/>
              <a:cs typeface="Times New Roman" panose="02020603050405020304" pitchFamily="18" charset="0"/>
            </a:rPr>
            <a:t>No profundizan en el nexo derecho y sociedad. Fundadores de la sociología.</a:t>
          </a:r>
        </a:p>
      </dsp:txBody>
      <dsp:txXfrm>
        <a:off x="2627508" y="1351044"/>
        <a:ext cx="3138427" cy="957220"/>
      </dsp:txXfrm>
    </dsp:sp>
    <dsp:sp modelId="{0C859904-B65E-AB4E-A3B9-E1A855E6FB76}">
      <dsp:nvSpPr>
        <dsp:cNvPr id="0" name=""/>
        <dsp:cNvSpPr/>
      </dsp:nvSpPr>
      <dsp:spPr>
        <a:xfrm>
          <a:off x="2627508" y="2792006"/>
          <a:ext cx="1581265" cy="450611"/>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a:latin typeface="Times New Roman" panose="02020603050405020304" pitchFamily="18" charset="0"/>
              <a:cs typeface="Times New Roman" panose="02020603050405020304" pitchFamily="18" charset="0"/>
            </a:rPr>
            <a:t>Filosofía social</a:t>
          </a:r>
        </a:p>
      </dsp:txBody>
      <dsp:txXfrm>
        <a:off x="2627508" y="2792006"/>
        <a:ext cx="1581265" cy="450611"/>
      </dsp:txXfrm>
    </dsp:sp>
    <dsp:sp modelId="{F462833B-1E18-5943-9F42-24B91209EAF8}">
      <dsp:nvSpPr>
        <dsp:cNvPr id="0" name=""/>
        <dsp:cNvSpPr/>
      </dsp:nvSpPr>
      <dsp:spPr>
        <a:xfrm>
          <a:off x="4836459" y="2700568"/>
          <a:ext cx="2360599" cy="633488"/>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a:latin typeface="Times New Roman" panose="02020603050405020304" pitchFamily="18" charset="0"/>
              <a:cs typeface="Times New Roman" panose="02020603050405020304" pitchFamily="18" charset="0"/>
            </a:rPr>
            <a:t>Rousseau, Montequieu, Tocqueville. </a:t>
          </a:r>
        </a:p>
      </dsp:txBody>
      <dsp:txXfrm>
        <a:off x="4836459" y="2700568"/>
        <a:ext cx="2360599" cy="633488"/>
      </dsp:txXfrm>
    </dsp:sp>
    <dsp:sp modelId="{4B592002-60B9-9E42-B8B9-EF0CEC4ED24E}">
      <dsp:nvSpPr>
        <dsp:cNvPr id="0" name=""/>
        <dsp:cNvSpPr/>
      </dsp:nvSpPr>
      <dsp:spPr>
        <a:xfrm>
          <a:off x="2627508" y="3905552"/>
          <a:ext cx="2052343" cy="455254"/>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a:latin typeface="Times New Roman" panose="02020603050405020304" pitchFamily="18" charset="0"/>
              <a:cs typeface="Times New Roman" panose="02020603050405020304" pitchFamily="18" charset="0"/>
            </a:rPr>
            <a:t>Emilio Durkheim </a:t>
          </a:r>
        </a:p>
      </dsp:txBody>
      <dsp:txXfrm>
        <a:off x="2627508" y="3905552"/>
        <a:ext cx="2052343" cy="455254"/>
      </dsp:txXfrm>
    </dsp:sp>
    <dsp:sp modelId="{8730E669-FAB4-574A-9706-C113DC152CCA}">
      <dsp:nvSpPr>
        <dsp:cNvPr id="0" name=""/>
        <dsp:cNvSpPr/>
      </dsp:nvSpPr>
      <dsp:spPr>
        <a:xfrm>
          <a:off x="5307537" y="3726360"/>
          <a:ext cx="2269554" cy="813637"/>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i="1" kern="1200">
              <a:latin typeface="Times New Roman" panose="02020603050405020304" pitchFamily="18" charset="0"/>
              <a:cs typeface="Times New Roman" panose="02020603050405020304" pitchFamily="18" charset="0"/>
            </a:rPr>
            <a:t>Las reglas del método sociológico. </a:t>
          </a:r>
          <a:r>
            <a:rPr lang="es-MX" sz="1600" i="0" kern="1200">
              <a:latin typeface="Times New Roman" panose="02020603050405020304" pitchFamily="18" charset="0"/>
              <a:cs typeface="Times New Roman" panose="02020603050405020304" pitchFamily="18" charset="0"/>
            </a:rPr>
            <a:t>Relaciona la coaccion con el hecho social.</a:t>
          </a:r>
          <a:endParaRPr lang="es-MX" sz="1600" i="1" kern="1200">
            <a:latin typeface="Times New Roman" panose="02020603050405020304" pitchFamily="18" charset="0"/>
            <a:cs typeface="Times New Roman" panose="02020603050405020304" pitchFamily="18" charset="0"/>
          </a:endParaRPr>
        </a:p>
      </dsp:txBody>
      <dsp:txXfrm>
        <a:off x="5307537" y="3726360"/>
        <a:ext cx="2269554" cy="813637"/>
      </dsp:txXfrm>
    </dsp:sp>
    <dsp:sp modelId="{D158448A-02AF-994B-91D0-BD86F40D1AB6}">
      <dsp:nvSpPr>
        <dsp:cNvPr id="0" name=""/>
        <dsp:cNvSpPr/>
      </dsp:nvSpPr>
      <dsp:spPr>
        <a:xfrm>
          <a:off x="8204776" y="3367402"/>
          <a:ext cx="3138427" cy="1531552"/>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just" defTabSz="711200">
            <a:lnSpc>
              <a:spcPct val="90000"/>
            </a:lnSpc>
            <a:spcBef>
              <a:spcPct val="0"/>
            </a:spcBef>
            <a:spcAft>
              <a:spcPct val="35000"/>
            </a:spcAft>
            <a:buNone/>
          </a:pPr>
          <a:r>
            <a:rPr lang="es-MX" sz="1600" kern="1200">
              <a:latin typeface="Times New Roman" panose="02020603050405020304" pitchFamily="18" charset="0"/>
              <a:cs typeface="Times New Roman" panose="02020603050405020304" pitchFamily="18" charset="0"/>
            </a:rPr>
            <a:t>“consisten en formas de obrar, pensar y sentir exteriores al individuo y están dotados de un poder de coacción en virtud del cual se imponen” (Durkheim, Emilio, Las reglas del método sociológico, Barcelona, Orbis, 1985, p. 39.</a:t>
          </a:r>
        </a:p>
      </dsp:txBody>
      <dsp:txXfrm>
        <a:off x="8204776" y="3367402"/>
        <a:ext cx="3138427" cy="1531552"/>
      </dsp:txXfrm>
    </dsp:sp>
    <dsp:sp modelId="{575A139D-E3B8-2F42-93AB-A4A3022C166A}">
      <dsp:nvSpPr>
        <dsp:cNvPr id="0" name=""/>
        <dsp:cNvSpPr/>
      </dsp:nvSpPr>
      <dsp:spPr>
        <a:xfrm>
          <a:off x="2627508" y="5444797"/>
          <a:ext cx="2050491" cy="650144"/>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a:latin typeface="Times New Roman" panose="02020603050405020304" pitchFamily="18" charset="0"/>
              <a:cs typeface="Times New Roman" panose="02020603050405020304" pitchFamily="18" charset="0"/>
            </a:rPr>
            <a:t>Consolidación siglos XIX-XX</a:t>
          </a:r>
        </a:p>
      </dsp:txBody>
      <dsp:txXfrm>
        <a:off x="2627508" y="5444797"/>
        <a:ext cx="2050491" cy="650144"/>
      </dsp:txXfrm>
    </dsp:sp>
    <dsp:sp modelId="{50A57AA6-BABC-2849-B388-B5F3686D8AA7}">
      <dsp:nvSpPr>
        <dsp:cNvPr id="0" name=""/>
        <dsp:cNvSpPr/>
      </dsp:nvSpPr>
      <dsp:spPr>
        <a:xfrm>
          <a:off x="5305685" y="5291258"/>
          <a:ext cx="3138427" cy="957220"/>
        </a:xfrm>
        <a:prstGeom prst="rect">
          <a:avLst/>
        </a:prstGeom>
        <a:solidFill>
          <a:schemeClr val="lt1">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MX" sz="1600" kern="1200">
              <a:latin typeface="Times New Roman" panose="02020603050405020304" pitchFamily="18" charset="0"/>
              <a:cs typeface="Times New Roman" panose="02020603050405020304" pitchFamily="18" charset="0"/>
            </a:rPr>
            <a:t>Escuela de la exégesis en Francia; jurisprudencia de conceptos alemana; método del caso en Norteamérica</a:t>
          </a:r>
        </a:p>
      </dsp:txBody>
      <dsp:txXfrm>
        <a:off x="5305685" y="5291258"/>
        <a:ext cx="3138427" cy="9572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D698D-2471-FC4B-B0AA-998F0E47B379}">
      <dsp:nvSpPr>
        <dsp:cNvPr id="0" name=""/>
        <dsp:cNvSpPr/>
      </dsp:nvSpPr>
      <dsp:spPr>
        <a:xfrm>
          <a:off x="4621" y="1396495"/>
          <a:ext cx="2020453" cy="121227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latin typeface="Times New Roman" panose="02020603050405020304" pitchFamily="18" charset="0"/>
              <a:cs typeface="Times New Roman" panose="02020603050405020304" pitchFamily="18" charset="0"/>
            </a:rPr>
            <a:t>Astronomía</a:t>
          </a:r>
        </a:p>
      </dsp:txBody>
      <dsp:txXfrm>
        <a:off x="40127" y="1432001"/>
        <a:ext cx="1949441" cy="1141260"/>
      </dsp:txXfrm>
    </dsp:sp>
    <dsp:sp modelId="{5953DC85-0DDE-2044-B493-5186BC5C034D}">
      <dsp:nvSpPr>
        <dsp:cNvPr id="0" name=""/>
        <dsp:cNvSpPr/>
      </dsp:nvSpPr>
      <dsp:spPr>
        <a:xfrm>
          <a:off x="2227119" y="1752095"/>
          <a:ext cx="428336" cy="50107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MX" sz="2800" kern="1200">
            <a:latin typeface="Times New Roman" panose="02020603050405020304" pitchFamily="18" charset="0"/>
            <a:cs typeface="Times New Roman" panose="02020603050405020304" pitchFamily="18" charset="0"/>
          </a:endParaRPr>
        </a:p>
      </dsp:txBody>
      <dsp:txXfrm>
        <a:off x="2227119" y="1852309"/>
        <a:ext cx="299835" cy="300644"/>
      </dsp:txXfrm>
    </dsp:sp>
    <dsp:sp modelId="{295D16AD-10FB-A242-AD38-FFEE74BD5631}">
      <dsp:nvSpPr>
        <dsp:cNvPr id="0" name=""/>
        <dsp:cNvSpPr/>
      </dsp:nvSpPr>
      <dsp:spPr>
        <a:xfrm>
          <a:off x="2833255" y="1396495"/>
          <a:ext cx="2020453" cy="1212272"/>
        </a:xfrm>
        <a:prstGeom prst="roundRect">
          <a:avLst>
            <a:gd name="adj" fmla="val 10000"/>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latin typeface="Times New Roman" panose="02020603050405020304" pitchFamily="18" charset="0"/>
              <a:cs typeface="Times New Roman" panose="02020603050405020304" pitchFamily="18" charset="0"/>
            </a:rPr>
            <a:t>La química</a:t>
          </a:r>
        </a:p>
      </dsp:txBody>
      <dsp:txXfrm>
        <a:off x="2868761" y="1432001"/>
        <a:ext cx="1949441" cy="1141260"/>
      </dsp:txXfrm>
    </dsp:sp>
    <dsp:sp modelId="{B6734DA7-A4A5-3643-B9FD-C63A40402CF4}">
      <dsp:nvSpPr>
        <dsp:cNvPr id="0" name=""/>
        <dsp:cNvSpPr/>
      </dsp:nvSpPr>
      <dsp:spPr>
        <a:xfrm>
          <a:off x="5055754" y="1752095"/>
          <a:ext cx="428336" cy="501072"/>
        </a:xfrm>
        <a:prstGeom prst="rightArrow">
          <a:avLst>
            <a:gd name="adj1" fmla="val 60000"/>
            <a:gd name="adj2" fmla="val 50000"/>
          </a:avLst>
        </a:prstGeom>
        <a:solidFill>
          <a:schemeClr val="accent2">
            <a:hueOff val="3221806"/>
            <a:satOff val="-9246"/>
            <a:lumOff val="-1480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s-MX" sz="2800" kern="1200">
            <a:latin typeface="Times New Roman" panose="02020603050405020304" pitchFamily="18" charset="0"/>
            <a:cs typeface="Times New Roman" panose="02020603050405020304" pitchFamily="18" charset="0"/>
          </a:endParaRPr>
        </a:p>
      </dsp:txBody>
      <dsp:txXfrm>
        <a:off x="5055754" y="1852309"/>
        <a:ext cx="299835" cy="300644"/>
      </dsp:txXfrm>
    </dsp:sp>
    <dsp:sp modelId="{6AA77C89-F424-4F47-BD3E-E82C30C6EB6D}">
      <dsp:nvSpPr>
        <dsp:cNvPr id="0" name=""/>
        <dsp:cNvSpPr/>
      </dsp:nvSpPr>
      <dsp:spPr>
        <a:xfrm>
          <a:off x="5661890" y="1396495"/>
          <a:ext cx="2020453" cy="1212272"/>
        </a:xfrm>
        <a:prstGeom prst="roundRect">
          <a:avLst>
            <a:gd name="adj" fmla="val 10000"/>
          </a:avLst>
        </a:prstGeom>
        <a:solidFill>
          <a:schemeClr val="accent2">
            <a:hueOff val="4295742"/>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latin typeface="Times New Roman" panose="02020603050405020304" pitchFamily="18" charset="0"/>
              <a:cs typeface="Times New Roman" panose="02020603050405020304" pitchFamily="18" charset="0"/>
            </a:rPr>
            <a:t>La fisiología</a:t>
          </a:r>
        </a:p>
      </dsp:txBody>
      <dsp:txXfrm>
        <a:off x="5697396" y="1432001"/>
        <a:ext cx="1949441" cy="1141260"/>
      </dsp:txXfrm>
    </dsp:sp>
    <dsp:sp modelId="{73152D17-982E-7949-918E-911128575EBF}">
      <dsp:nvSpPr>
        <dsp:cNvPr id="0" name=""/>
        <dsp:cNvSpPr/>
      </dsp:nvSpPr>
      <dsp:spPr>
        <a:xfrm>
          <a:off x="7884389" y="1752095"/>
          <a:ext cx="428336" cy="501072"/>
        </a:xfrm>
        <a:prstGeom prst="rightArrow">
          <a:avLst>
            <a:gd name="adj1" fmla="val 60000"/>
            <a:gd name="adj2" fmla="val 50000"/>
          </a:avLst>
        </a:prstGeom>
        <a:solidFill>
          <a:schemeClr val="accent2">
            <a:hueOff val="6443612"/>
            <a:satOff val="-18493"/>
            <a:lumOff val="-2960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s-MX" sz="2300" kern="1200">
            <a:latin typeface="Times New Roman" panose="02020603050405020304" pitchFamily="18" charset="0"/>
            <a:cs typeface="Times New Roman" panose="02020603050405020304" pitchFamily="18" charset="0"/>
          </a:endParaRPr>
        </a:p>
      </dsp:txBody>
      <dsp:txXfrm>
        <a:off x="7884389" y="1852309"/>
        <a:ext cx="299835" cy="300644"/>
      </dsp:txXfrm>
    </dsp:sp>
    <dsp:sp modelId="{78122D71-57EC-2B45-88A2-04BB18765553}">
      <dsp:nvSpPr>
        <dsp:cNvPr id="0" name=""/>
        <dsp:cNvSpPr/>
      </dsp:nvSpPr>
      <dsp:spPr>
        <a:xfrm>
          <a:off x="8490525" y="1396495"/>
          <a:ext cx="2020453" cy="1212272"/>
        </a:xfrm>
        <a:prstGeom prst="roundRect">
          <a:avLst>
            <a:gd name="adj" fmla="val 10000"/>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latin typeface="Times New Roman" panose="02020603050405020304" pitchFamily="18" charset="0"/>
              <a:cs typeface="Times New Roman" panose="02020603050405020304" pitchFamily="18" charset="0"/>
            </a:rPr>
            <a:t>La física social</a:t>
          </a:r>
        </a:p>
      </dsp:txBody>
      <dsp:txXfrm>
        <a:off x="8526031" y="1432001"/>
        <a:ext cx="1949441" cy="1141260"/>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6955CC-19D4-D1A9-3F5B-47F479FEF24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C5DB4F65-0EB3-6E9F-03F5-C41C4E5833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887F849E-FD94-3A5B-EE9E-9D064C8F39FE}"/>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5" name="Marcador de pie de página 4">
            <a:extLst>
              <a:ext uri="{FF2B5EF4-FFF2-40B4-BE49-F238E27FC236}">
                <a16:creationId xmlns:a16="http://schemas.microsoft.com/office/drawing/2014/main" id="{262F5494-6952-0046-8452-42124F5B68F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C8E5F0-40D5-A924-DF59-C8C3306E7742}"/>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7308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BAA4C-AC67-1CC6-8429-A0BF498C0DD0}"/>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DE6E0E42-0686-8132-1E13-F4246BED4DC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2377831-9560-F641-C514-1D3DC566E611}"/>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5" name="Marcador de pie de página 4">
            <a:extLst>
              <a:ext uri="{FF2B5EF4-FFF2-40B4-BE49-F238E27FC236}">
                <a16:creationId xmlns:a16="http://schemas.microsoft.com/office/drawing/2014/main" id="{17A9B6BA-5A53-010A-C25D-861DC081C6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5E4509-26DD-EB96-308D-025CD43410CA}"/>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490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B6F34E9-196E-50B3-7208-89F0744529C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05F6F590-16F4-8E2A-10E0-FE69D97A635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53069F6A-0B04-75EE-B7EF-0AFD078BE4A0}"/>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5" name="Marcador de pie de página 4">
            <a:extLst>
              <a:ext uri="{FF2B5EF4-FFF2-40B4-BE49-F238E27FC236}">
                <a16:creationId xmlns:a16="http://schemas.microsoft.com/office/drawing/2014/main" id="{289828F7-34F6-91EB-21F6-BF6AB987B81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C93F008-AE4F-23F1-E3BA-7EB6C3BD56CB}"/>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48461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75772-0C66-9ACF-0F3B-DD00138D885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7B5D994-CCE9-0418-5253-55FDCC6670C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09A2B6E-C9FC-5275-441B-81E96780A1FF}"/>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5" name="Marcador de pie de página 4">
            <a:extLst>
              <a:ext uri="{FF2B5EF4-FFF2-40B4-BE49-F238E27FC236}">
                <a16:creationId xmlns:a16="http://schemas.microsoft.com/office/drawing/2014/main" id="{2FBC0FC2-A931-EE03-FAB7-97FAFD32C0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96D40D7-85E8-71EA-573A-D52ABCECD48F}"/>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7009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77E17-BCD1-3BFE-E40D-7BA173171889}"/>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20514B58-76EE-7EE0-9D45-055B21E99D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91F2E708-37AC-110B-9C22-7E73D0009052}"/>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5" name="Marcador de pie de página 4">
            <a:extLst>
              <a:ext uri="{FF2B5EF4-FFF2-40B4-BE49-F238E27FC236}">
                <a16:creationId xmlns:a16="http://schemas.microsoft.com/office/drawing/2014/main" id="{629E7F1D-1185-9BE6-633A-EEEE219DC8E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3E9252B-4B7E-3437-0271-D236598C6BA1}"/>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5401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29C6F-9270-32B9-6952-CE57B9C3F10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A22A4394-E33D-3309-D174-7B67CB0D172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0858B89-4A4D-E91A-3FBC-125BD2A33B5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6A41D36-00C3-81DD-273F-1FC181642C21}"/>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6" name="Marcador de pie de página 5">
            <a:extLst>
              <a:ext uri="{FF2B5EF4-FFF2-40B4-BE49-F238E27FC236}">
                <a16:creationId xmlns:a16="http://schemas.microsoft.com/office/drawing/2014/main" id="{B5A55CC7-962B-D053-6B25-290D863E722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3DAABF2-EDFE-BC47-0E97-E0AA5E9AA37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01457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9EBE8-0DC3-7102-42C7-F0EB94B7282F}"/>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7A70F1F1-FD19-7E20-DB02-13B387E07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570E6C1-DB03-077C-E7AE-519782044D1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75F5DC41-EE21-8E25-D78A-4A6977C7BD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AADD01BB-C150-33F0-7721-F096A24466B8}"/>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3E0BB9AF-0E09-FEBA-79C6-83D2F77F3ED4}"/>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8" name="Marcador de pie de página 7">
            <a:extLst>
              <a:ext uri="{FF2B5EF4-FFF2-40B4-BE49-F238E27FC236}">
                <a16:creationId xmlns:a16="http://schemas.microsoft.com/office/drawing/2014/main" id="{AF6CCA03-E517-6850-DAA6-70E066862D7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200DBB2-8F78-3F66-573E-92BD86FF4A16}"/>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0087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8469F-85E0-9876-F670-150E82254A29}"/>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369F5898-0C0B-250B-F97F-A06965343FD4}"/>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4" name="Marcador de pie de página 3">
            <a:extLst>
              <a:ext uri="{FF2B5EF4-FFF2-40B4-BE49-F238E27FC236}">
                <a16:creationId xmlns:a16="http://schemas.microsoft.com/office/drawing/2014/main" id="{01F616B7-0D7F-E3F2-F633-0DE33389C9B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2265B5C-91DD-6353-317C-366408073E5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923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CD1A757-C72F-D992-A534-030B3E11DB12}"/>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3" name="Marcador de pie de página 2">
            <a:extLst>
              <a:ext uri="{FF2B5EF4-FFF2-40B4-BE49-F238E27FC236}">
                <a16:creationId xmlns:a16="http://schemas.microsoft.com/office/drawing/2014/main" id="{E6D931DE-F4D8-B31F-9609-3BD436FB399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153A180-9DD2-45E3-8C7A-4338AD166448}"/>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74020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F8BE5-FECA-46B3-65D0-CFF1596E3B3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06361E2-B7C6-7653-0735-7D847B3C7A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CF719889-3227-3B08-EF5A-FB460C536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E190CEE-5534-D587-9BDD-E94B6E63C938}"/>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6" name="Marcador de pie de página 5">
            <a:extLst>
              <a:ext uri="{FF2B5EF4-FFF2-40B4-BE49-F238E27FC236}">
                <a16:creationId xmlns:a16="http://schemas.microsoft.com/office/drawing/2014/main" id="{8EC01194-A574-B75D-6F2D-8419E1B49A9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34CFABC-837D-20EC-88CA-82C538781503}"/>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8382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995FBD-EC91-180F-D9BE-0AEFC102AD6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227838B3-2C45-AE11-A93C-F357B9E96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C2376DD-66AB-6F18-F26D-38B1526D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C52B907D-8CF2-E369-35E2-4FAEBDB2A51A}"/>
              </a:ext>
            </a:extLst>
          </p:cNvPr>
          <p:cNvSpPr>
            <a:spLocks noGrp="1"/>
          </p:cNvSpPr>
          <p:nvPr>
            <p:ph type="dt" sz="half" idx="10"/>
          </p:nvPr>
        </p:nvSpPr>
        <p:spPr/>
        <p:txBody>
          <a:bodyPr/>
          <a:lstStyle/>
          <a:p>
            <a:fld id="{C7F0868C-3B61-3643-BA63-E2BEA7C76839}" type="datetimeFigureOut">
              <a:rPr lang="es-MX" smtClean="0"/>
              <a:t>06/05/26</a:t>
            </a:fld>
            <a:endParaRPr lang="es-MX"/>
          </a:p>
        </p:txBody>
      </p:sp>
      <p:sp>
        <p:nvSpPr>
          <p:cNvPr id="6" name="Marcador de pie de página 5">
            <a:extLst>
              <a:ext uri="{FF2B5EF4-FFF2-40B4-BE49-F238E27FC236}">
                <a16:creationId xmlns:a16="http://schemas.microsoft.com/office/drawing/2014/main" id="{C35A564D-5AA6-9463-B87A-5FBCA06EA53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C16D2F-63EA-20CA-F247-F5794126FDDD}"/>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59328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60CA4C-4921-E240-7610-509B99F12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5B495FB-B33E-66AC-2893-1472EFF49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B1DEB89-230C-10AE-549E-5AFA82FB0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F0868C-3B61-3643-BA63-E2BEA7C76839}" type="datetimeFigureOut">
              <a:rPr lang="es-MX" smtClean="0"/>
              <a:t>06/05/26</a:t>
            </a:fld>
            <a:endParaRPr lang="es-MX"/>
          </a:p>
        </p:txBody>
      </p:sp>
      <p:sp>
        <p:nvSpPr>
          <p:cNvPr id="5" name="Marcador de pie de página 4">
            <a:extLst>
              <a:ext uri="{FF2B5EF4-FFF2-40B4-BE49-F238E27FC236}">
                <a16:creationId xmlns:a16="http://schemas.microsoft.com/office/drawing/2014/main" id="{4B70BE17-736A-E699-806E-CB6C4FA4B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0D1ABECE-1196-0634-8D30-066869A83E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DC5F4B-3680-5C49-BCDF-355E2C2A449C}" type="slidenum">
              <a:rPr lang="es-MX" smtClean="0"/>
              <a:t>‹Nº›</a:t>
            </a:fld>
            <a:endParaRPr lang="es-MX"/>
          </a:p>
        </p:txBody>
      </p:sp>
    </p:spTree>
    <p:extLst>
      <p:ext uri="{BB962C8B-B14F-4D97-AF65-F5344CB8AC3E}">
        <p14:creationId xmlns:p14="http://schemas.microsoft.com/office/powerpoint/2010/main" val="192191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Imagen 4" descr="Archivo:Escuela Judicial Electoral logo.svg - Wikipedia, la enciclopedia  libre">
            <a:extLst>
              <a:ext uri="{FF2B5EF4-FFF2-40B4-BE49-F238E27FC236}">
                <a16:creationId xmlns:a16="http://schemas.microsoft.com/office/drawing/2014/main" id="{3F5EB03E-7EBD-BAB9-6206-C2AB8EF5DDE4}"/>
              </a:ext>
            </a:extLst>
          </p:cNvPr>
          <p:cNvPicPr>
            <a:picLocks noChangeAspect="1"/>
          </p:cNvPicPr>
          <p:nvPr/>
        </p:nvPicPr>
        <p:blipFill>
          <a:blip r:embed="rId2"/>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A3079274-AF7F-C515-1B19-D05D9EE88C94}"/>
              </a:ext>
            </a:extLst>
          </p:cNvPr>
          <p:cNvSpPr>
            <a:spLocks noGrp="1"/>
          </p:cNvSpPr>
          <p:nvPr>
            <p:ph type="subTitle" idx="1"/>
          </p:nvPr>
        </p:nvSpPr>
        <p:spPr>
          <a:xfrm>
            <a:off x="1308295" y="1550964"/>
            <a:ext cx="9973994" cy="4600134"/>
          </a:xfrm>
          <a:solidFill>
            <a:srgbClr val="73FDD6">
              <a:alpha val="52948"/>
            </a:srgbClr>
          </a:solidFill>
          <a:ln w="60325">
            <a:noFill/>
          </a:ln>
        </p:spPr>
        <p:txBody>
          <a:bodyPr>
            <a:normAutofit/>
          </a:bodyPr>
          <a:lstStyle/>
          <a:p>
            <a:r>
              <a:rPr lang="es-MX" sz="3600" u="sng">
                <a:latin typeface="Times New Roman" panose="02020603050405020304" pitchFamily="18" charset="0"/>
                <a:cs typeface="Times New Roman" panose="02020603050405020304" pitchFamily="18" charset="0"/>
              </a:rPr>
              <a:t>Epistemología jurídica</a:t>
            </a:r>
          </a:p>
          <a:p>
            <a:br>
              <a:rPr lang="es-MX" sz="3600" u="sng">
                <a:latin typeface="Times New Roman" panose="02020603050405020304" pitchFamily="18" charset="0"/>
                <a:cs typeface="Times New Roman" panose="02020603050405020304" pitchFamily="18" charset="0"/>
              </a:rPr>
            </a:br>
            <a:r>
              <a:rPr lang="es-MX" sz="3200">
                <a:latin typeface="Times New Roman" panose="02020603050405020304" pitchFamily="18" charset="0"/>
                <a:cs typeface="Times New Roman" panose="02020603050405020304" pitchFamily="18" charset="0"/>
              </a:rPr>
              <a:t>Clase 1. Sociología del Conocimiento y Pensar el Derecho desde la Sociología </a:t>
            </a:r>
            <a:endParaRPr lang="es-MX" sz="2800" u="sng">
              <a:latin typeface="Times New Roman" panose="02020603050405020304" pitchFamily="18" charset="0"/>
              <a:cs typeface="Times New Roman" panose="02020603050405020304" pitchFamily="18" charset="0"/>
            </a:endParaRPr>
          </a:p>
          <a:p>
            <a:endParaRPr lang="es-MX" sz="2800" u="sng">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
        <p:nvSpPr>
          <p:cNvPr id="10" name="Elipse 9">
            <a:extLst>
              <a:ext uri="{FF2B5EF4-FFF2-40B4-BE49-F238E27FC236}">
                <a16:creationId xmlns:a16="http://schemas.microsoft.com/office/drawing/2014/main" id="{3022441A-39B8-E7F3-ED77-D79BB39F02B8}"/>
              </a:ext>
            </a:extLst>
          </p:cNvPr>
          <p:cNvSpPr/>
          <p:nvPr/>
        </p:nvSpPr>
        <p:spPr>
          <a:xfrm>
            <a:off x="9608235" y="4389121"/>
            <a:ext cx="2381552" cy="2468880"/>
          </a:xfrm>
          <a:prstGeom prst="ellipse">
            <a:avLst/>
          </a:prstGeom>
          <a:solidFill>
            <a:srgbClr val="FF0000">
              <a:alpha val="5025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9FB09491-7A83-D0D2-BD20-5717F980623D}"/>
              </a:ext>
            </a:extLst>
          </p:cNvPr>
          <p:cNvPicPr>
            <a:picLocks noChangeAspect="1"/>
          </p:cNvPicPr>
          <p:nvPr/>
        </p:nvPicPr>
        <p:blipFill>
          <a:blip r:embed="rId3"/>
          <a:stretch>
            <a:fillRect/>
          </a:stretch>
        </p:blipFill>
        <p:spPr>
          <a:xfrm>
            <a:off x="98474" y="75635"/>
            <a:ext cx="3571862" cy="974145"/>
          </a:xfrm>
          <a:prstGeom prst="rect">
            <a:avLst/>
          </a:prstGeom>
        </p:spPr>
      </p:pic>
    </p:spTree>
    <p:extLst>
      <p:ext uri="{BB962C8B-B14F-4D97-AF65-F5344CB8AC3E}">
        <p14:creationId xmlns:p14="http://schemas.microsoft.com/office/powerpoint/2010/main" val="15145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E7"/>
        </a:solidFill>
        <a:effectLst/>
      </p:bgPr>
    </p:bg>
    <p:spTree>
      <p:nvGrpSpPr>
        <p:cNvPr id="1" name="">
          <a:extLst>
            <a:ext uri="{FF2B5EF4-FFF2-40B4-BE49-F238E27FC236}">
              <a16:creationId xmlns:a16="http://schemas.microsoft.com/office/drawing/2014/main" id="{F3DA98E8-A2BF-6137-F85A-929A69A40AE5}"/>
            </a:ext>
          </a:extLst>
        </p:cNvPr>
        <p:cNvGrpSpPr/>
        <p:nvPr/>
      </p:nvGrpSpPr>
      <p:grpSpPr>
        <a:xfrm>
          <a:off x="0" y="0"/>
          <a:ext cx="0" cy="0"/>
          <a:chOff x="0" y="0"/>
          <a:chExt cx="0" cy="0"/>
        </a:xfrm>
      </p:grpSpPr>
      <p:sp>
        <p:nvSpPr>
          <p:cNvPr id="2" name="Text 0"/>
          <p:cNvSpPr/>
          <p:nvPr/>
        </p:nvSpPr>
        <p:spPr>
          <a:xfrm>
            <a:off x="457200" y="182880"/>
            <a:ext cx="11247120" cy="548640"/>
          </a:xfrm>
          <a:prstGeom prst="rect">
            <a:avLst/>
          </a:prstGeom>
          <a:noFill/>
          <a:ln/>
        </p:spPr>
        <p:txBody>
          <a:bodyPr wrap="square" rtlCol="0" anchor="ctr"/>
          <a:lstStyle/>
          <a:p>
            <a:pPr marL="0" indent="0" algn="l">
              <a:buNone/>
            </a:pPr>
            <a:r>
              <a:rPr lang="en-US" sz="2600" b="1">
                <a:solidFill>
                  <a:srgbClr val="8B4513"/>
                </a:solidFill>
                <a:latin typeface="Times New Roman" pitchFamily="34" charset="0"/>
                <a:ea typeface="Times New Roman" pitchFamily="34" charset="-122"/>
                <a:cs typeface="Times New Roman" pitchFamily="34" charset="-120"/>
              </a:rPr>
              <a:t>3. Planteamiento teórico de la teoría marxista</a:t>
            </a:r>
            <a:endParaRPr lang="en-US" sz="2600"/>
          </a:p>
        </p:txBody>
      </p:sp>
      <p:sp>
        <p:nvSpPr>
          <p:cNvPr id="3" name="Text 1"/>
          <p:cNvSpPr/>
          <p:nvPr/>
        </p:nvSpPr>
        <p:spPr>
          <a:xfrm>
            <a:off x="457200" y="685800"/>
            <a:ext cx="4572000" cy="320040"/>
          </a:xfrm>
          <a:prstGeom prst="rect">
            <a:avLst/>
          </a:prstGeom>
          <a:noFill/>
          <a:ln/>
        </p:spPr>
        <p:txBody>
          <a:bodyPr wrap="square" rtlCol="0" anchor="ctr"/>
          <a:lstStyle/>
          <a:p>
            <a:pPr marL="0" indent="0">
              <a:buNone/>
            </a:pPr>
            <a:r>
              <a:rPr lang="en-US" sz="1300" i="1">
                <a:solidFill>
                  <a:srgbClr val="666666"/>
                </a:solidFill>
                <a:latin typeface="Times New Roman" pitchFamily="34" charset="0"/>
                <a:ea typeface="Times New Roman" pitchFamily="34" charset="-122"/>
                <a:cs typeface="Times New Roman" pitchFamily="34" charset="-120"/>
              </a:rPr>
              <a:t>Mapa conceptual - Parte 1</a:t>
            </a:r>
            <a:endParaRPr lang="en-US" sz="1300"/>
          </a:p>
        </p:txBody>
      </p:sp>
      <p:sp>
        <p:nvSpPr>
          <p:cNvPr id="4" name="Shape 2"/>
          <p:cNvSpPr/>
          <p:nvPr/>
        </p:nvSpPr>
        <p:spPr>
          <a:xfrm>
            <a:off x="4937760" y="3383280"/>
            <a:ext cx="2377440" cy="1280160"/>
          </a:xfrm>
          <a:prstGeom prst="ellipse">
            <a:avLst/>
          </a:prstGeom>
          <a:solidFill>
            <a:srgbClr val="8B4513"/>
          </a:solidFill>
          <a:ln/>
          <a:effectLst>
            <a:outerShdw blurRad="101600" dist="38100" dir="8100000" algn="bl" rotWithShape="0">
              <a:srgbClr val="000000">
                <a:alpha val="20000"/>
              </a:srgbClr>
            </a:outerShdw>
          </a:effectLst>
        </p:spPr>
        <p:txBody>
          <a:bodyPr/>
          <a:lstStyle/>
          <a:p>
            <a:endParaRPr lang="es-MX"/>
          </a:p>
        </p:txBody>
      </p:sp>
      <p:sp>
        <p:nvSpPr>
          <p:cNvPr id="5" name="Text 3"/>
          <p:cNvSpPr/>
          <p:nvPr/>
        </p:nvSpPr>
        <p:spPr>
          <a:xfrm>
            <a:off x="4937760" y="3383280"/>
            <a:ext cx="2377440" cy="1280160"/>
          </a:xfrm>
          <a:prstGeom prst="rect">
            <a:avLst/>
          </a:prstGeom>
          <a:noFill/>
          <a:ln/>
        </p:spPr>
        <p:txBody>
          <a:bodyPr wrap="square" rtlCol="0" anchor="ctr"/>
          <a:lstStyle/>
          <a:p>
            <a:pPr marL="0" indent="0" algn="ctr">
              <a:lnSpc>
                <a:spcPct val="90000"/>
              </a:lnSpc>
              <a:buNone/>
            </a:pPr>
            <a:r>
              <a:rPr lang="en-US" sz="1300" b="1">
                <a:solidFill>
                  <a:srgbClr val="FFFFFF"/>
                </a:solidFill>
                <a:latin typeface="Times New Roman" pitchFamily="34" charset="0"/>
                <a:ea typeface="Times New Roman" pitchFamily="34" charset="-122"/>
                <a:cs typeface="Times New Roman" pitchFamily="34" charset="-120"/>
              </a:rPr>
              <a:t>TEORÍA</a:t>
            </a:r>
            <a:endParaRPr lang="en-US" sz="1300"/>
          </a:p>
          <a:p>
            <a:pPr marL="0" indent="0" algn="ctr">
              <a:lnSpc>
                <a:spcPct val="90000"/>
              </a:lnSpc>
              <a:buNone/>
            </a:pPr>
            <a:r>
              <a:rPr lang="en-US" sz="1300" b="1">
                <a:solidFill>
                  <a:srgbClr val="FFFFFF"/>
                </a:solidFill>
                <a:latin typeface="Times New Roman" pitchFamily="34" charset="0"/>
                <a:ea typeface="Times New Roman" pitchFamily="34" charset="-122"/>
                <a:cs typeface="Times New Roman" pitchFamily="34" charset="-120"/>
              </a:rPr>
              <a:t>MARXISTA</a:t>
            </a:r>
            <a:endParaRPr lang="en-US" sz="1300"/>
          </a:p>
          <a:p>
            <a:pPr marL="0" indent="0" algn="ctr">
              <a:lnSpc>
                <a:spcPct val="90000"/>
              </a:lnSpc>
              <a:buNone/>
            </a:pPr>
            <a:r>
              <a:rPr lang="en-US" sz="1300" b="1">
                <a:solidFill>
                  <a:srgbClr val="FFFFFF"/>
                </a:solidFill>
                <a:latin typeface="Times New Roman" pitchFamily="34" charset="0"/>
                <a:ea typeface="Times New Roman" pitchFamily="34" charset="-122"/>
                <a:cs typeface="Times New Roman" pitchFamily="34" charset="-120"/>
              </a:rPr>
              <a:t>DEL DERECHO</a:t>
            </a:r>
            <a:endParaRPr lang="en-US" sz="1300"/>
          </a:p>
        </p:txBody>
      </p:sp>
      <p:sp>
        <p:nvSpPr>
          <p:cNvPr id="6" name="Shape 4"/>
          <p:cNvSpPr/>
          <p:nvPr/>
        </p:nvSpPr>
        <p:spPr>
          <a:xfrm flipH="1" flipV="1">
            <a:off x="2530185" y="2182400"/>
            <a:ext cx="2696878" cy="1593044"/>
          </a:xfrm>
          <a:prstGeom prst="line">
            <a:avLst/>
          </a:prstGeom>
          <a:noFill/>
          <a:ln w="31750">
            <a:solidFill>
              <a:srgbClr val="8B4513"/>
            </a:solidFill>
            <a:prstDash val="solid"/>
          </a:ln>
        </p:spPr>
        <p:txBody>
          <a:bodyPr/>
          <a:lstStyle/>
          <a:p>
            <a:endParaRPr lang="es-MX"/>
          </a:p>
        </p:txBody>
      </p:sp>
      <p:sp>
        <p:nvSpPr>
          <p:cNvPr id="7" name="Shape 5"/>
          <p:cNvSpPr/>
          <p:nvPr/>
        </p:nvSpPr>
        <p:spPr>
          <a:xfrm flipV="1">
            <a:off x="7025896" y="2182400"/>
            <a:ext cx="2696878" cy="1593044"/>
          </a:xfrm>
          <a:prstGeom prst="line">
            <a:avLst/>
          </a:prstGeom>
          <a:noFill/>
          <a:ln w="31750">
            <a:solidFill>
              <a:srgbClr val="8B4513"/>
            </a:solidFill>
            <a:prstDash val="solid"/>
          </a:ln>
        </p:spPr>
        <p:txBody>
          <a:bodyPr/>
          <a:lstStyle/>
          <a:p>
            <a:endParaRPr lang="es-MX"/>
          </a:p>
        </p:txBody>
      </p:sp>
      <p:sp>
        <p:nvSpPr>
          <p:cNvPr id="8" name="Shape 6"/>
          <p:cNvSpPr/>
          <p:nvPr/>
        </p:nvSpPr>
        <p:spPr>
          <a:xfrm>
            <a:off x="6126480" y="4567428"/>
            <a:ext cx="0" cy="1147572"/>
          </a:xfrm>
          <a:prstGeom prst="line">
            <a:avLst/>
          </a:prstGeom>
          <a:noFill/>
          <a:ln w="31750">
            <a:solidFill>
              <a:srgbClr val="8B4513"/>
            </a:solidFill>
            <a:prstDash val="solid"/>
          </a:ln>
        </p:spPr>
        <p:txBody>
          <a:bodyPr/>
          <a:lstStyle/>
          <a:p>
            <a:endParaRPr lang="es-MX"/>
          </a:p>
        </p:txBody>
      </p:sp>
      <p:sp>
        <p:nvSpPr>
          <p:cNvPr id="9" name="Shape 7"/>
          <p:cNvSpPr/>
          <p:nvPr/>
        </p:nvSpPr>
        <p:spPr>
          <a:xfrm>
            <a:off x="365760" y="1280160"/>
            <a:ext cx="3840480" cy="1554480"/>
          </a:xfrm>
          <a:prstGeom prst="roundRect">
            <a:avLst>
              <a:gd name="adj" fmla="val 8824"/>
            </a:avLst>
          </a:prstGeom>
          <a:solidFill>
            <a:srgbClr val="FFC000"/>
          </a:solidFill>
          <a:ln/>
          <a:effectLst>
            <a:outerShdw blurRad="63500" dist="25400" dir="8100000" algn="bl" rotWithShape="0">
              <a:srgbClr val="000000">
                <a:alpha val="15000"/>
              </a:srgbClr>
            </a:outerShdw>
          </a:effectLst>
        </p:spPr>
        <p:txBody>
          <a:bodyPr/>
          <a:lstStyle/>
          <a:p>
            <a:endParaRPr lang="es-MX"/>
          </a:p>
        </p:txBody>
      </p:sp>
      <p:sp>
        <p:nvSpPr>
          <p:cNvPr id="10" name="Text 8"/>
          <p:cNvSpPr/>
          <p:nvPr/>
        </p:nvSpPr>
        <p:spPr>
          <a:xfrm>
            <a:off x="548640" y="1417320"/>
            <a:ext cx="3474720" cy="1280160"/>
          </a:xfrm>
          <a:prstGeom prst="rect">
            <a:avLst/>
          </a:prstGeom>
          <a:noFill/>
          <a:ln/>
        </p:spPr>
        <p:txBody>
          <a:bodyPr wrap="square" rtlCol="0" anchor="ctr"/>
          <a:lstStyle/>
          <a:p>
            <a:pPr marL="0" indent="0">
              <a:lnSpc>
                <a:spcPct val="110000"/>
              </a:lnSpc>
              <a:buNone/>
            </a:pPr>
            <a:r>
              <a:rPr lang="en-US" sz="1400" b="1">
                <a:solidFill>
                  <a:srgbClr val="8B4513"/>
                </a:solidFill>
                <a:latin typeface="Times New Roman" pitchFamily="34" charset="0"/>
                <a:ea typeface="Times New Roman" pitchFamily="34" charset="-122"/>
                <a:cs typeface="Times New Roman" pitchFamily="34" charset="-120"/>
              </a:rPr>
              <a:t>Naturaleza del Derecho</a:t>
            </a:r>
            <a:endParaRPr lang="en-US" sz="1400"/>
          </a:p>
          <a:p>
            <a:pPr marL="0" indent="0">
              <a:lnSpc>
                <a:spcPct val="110000"/>
              </a:lnSpc>
              <a:buNone/>
            </a:pPr>
            <a:r>
              <a:rPr lang="en-US" sz="1100">
                <a:solidFill>
                  <a:srgbClr val="000000"/>
                </a:solidFill>
                <a:latin typeface="Times New Roman" pitchFamily="34" charset="0"/>
                <a:ea typeface="Times New Roman" pitchFamily="34" charset="-122"/>
                <a:cs typeface="Times New Roman" pitchFamily="34" charset="-120"/>
              </a:rPr>
              <a:t>No es una cuestión teórica, sino un fenómeno práctico y empírico que se manifiesta en el ámbito político y económico.</a:t>
            </a:r>
            <a:endParaRPr lang="en-US" sz="1400"/>
          </a:p>
        </p:txBody>
      </p:sp>
      <p:sp>
        <p:nvSpPr>
          <p:cNvPr id="11" name="Shape 9"/>
          <p:cNvSpPr/>
          <p:nvPr/>
        </p:nvSpPr>
        <p:spPr>
          <a:xfrm>
            <a:off x="8046720" y="1280160"/>
            <a:ext cx="3840480" cy="1554480"/>
          </a:xfrm>
          <a:prstGeom prst="roundRect">
            <a:avLst>
              <a:gd name="adj" fmla="val 8824"/>
            </a:avLst>
          </a:prstGeom>
          <a:solidFill>
            <a:srgbClr val="FFC000"/>
          </a:solidFill>
          <a:ln/>
          <a:effectLst>
            <a:outerShdw blurRad="63500" dist="25400" dir="8100000" algn="bl" rotWithShape="0">
              <a:srgbClr val="000000">
                <a:alpha val="15000"/>
              </a:srgbClr>
            </a:outerShdw>
          </a:effectLst>
        </p:spPr>
        <p:txBody>
          <a:bodyPr/>
          <a:lstStyle/>
          <a:p>
            <a:endParaRPr lang="es-MX"/>
          </a:p>
        </p:txBody>
      </p:sp>
      <p:sp>
        <p:nvSpPr>
          <p:cNvPr id="12" name="Text 10"/>
          <p:cNvSpPr/>
          <p:nvPr/>
        </p:nvSpPr>
        <p:spPr>
          <a:xfrm>
            <a:off x="8229600" y="1417320"/>
            <a:ext cx="3474720" cy="1280160"/>
          </a:xfrm>
          <a:prstGeom prst="rect">
            <a:avLst/>
          </a:prstGeom>
          <a:noFill/>
          <a:ln/>
        </p:spPr>
        <p:txBody>
          <a:bodyPr wrap="square" rtlCol="0" anchor="ctr"/>
          <a:lstStyle/>
          <a:p>
            <a:pPr marL="0" indent="0">
              <a:lnSpc>
                <a:spcPct val="110000"/>
              </a:lnSpc>
              <a:buNone/>
            </a:pPr>
            <a:r>
              <a:rPr lang="en-US" sz="1400" b="1">
                <a:solidFill>
                  <a:srgbClr val="8B4513"/>
                </a:solidFill>
                <a:latin typeface="Times New Roman" pitchFamily="34" charset="0"/>
                <a:ea typeface="Times New Roman" pitchFamily="34" charset="-122"/>
                <a:cs typeface="Times New Roman" pitchFamily="34" charset="-120"/>
              </a:rPr>
              <a:t>Definición del Derecho</a:t>
            </a:r>
            <a:endParaRPr lang="en-US" sz="1400"/>
          </a:p>
          <a:p>
            <a:pPr marL="0" indent="0">
              <a:lnSpc>
                <a:spcPct val="110000"/>
              </a:lnSpc>
              <a:buNone/>
            </a:pPr>
            <a:r>
              <a:rPr lang="en-US" sz="1100">
                <a:solidFill>
                  <a:srgbClr val="000000"/>
                </a:solidFill>
                <a:latin typeface="Times New Roman" pitchFamily="34" charset="0"/>
                <a:ea typeface="Times New Roman" pitchFamily="34" charset="-122"/>
                <a:cs typeface="Times New Roman" pitchFamily="34" charset="-120"/>
              </a:rPr>
              <a:t>Se entiende como la afirmación o negación formal de hechos ya realizados.</a:t>
            </a:r>
            <a:endParaRPr lang="en-US" sz="1400"/>
          </a:p>
        </p:txBody>
      </p:sp>
      <p:sp>
        <p:nvSpPr>
          <p:cNvPr id="13" name="Shape 11"/>
          <p:cNvSpPr/>
          <p:nvPr/>
        </p:nvSpPr>
        <p:spPr>
          <a:xfrm>
            <a:off x="3931920" y="5303520"/>
            <a:ext cx="4389120" cy="1371600"/>
          </a:xfrm>
          <a:prstGeom prst="roundRect">
            <a:avLst>
              <a:gd name="adj" fmla="val 10000"/>
            </a:avLst>
          </a:prstGeom>
          <a:solidFill>
            <a:srgbClr val="FFC000"/>
          </a:solidFill>
          <a:ln/>
          <a:effectLst>
            <a:outerShdw blurRad="63500" dist="25400" dir="8100000" algn="bl" rotWithShape="0">
              <a:srgbClr val="000000">
                <a:alpha val="15000"/>
              </a:srgbClr>
            </a:outerShdw>
          </a:effectLst>
        </p:spPr>
        <p:txBody>
          <a:bodyPr/>
          <a:lstStyle/>
          <a:p>
            <a:endParaRPr lang="es-MX"/>
          </a:p>
        </p:txBody>
      </p:sp>
      <p:sp>
        <p:nvSpPr>
          <p:cNvPr id="14" name="Text 12"/>
          <p:cNvSpPr/>
          <p:nvPr/>
        </p:nvSpPr>
        <p:spPr>
          <a:xfrm>
            <a:off x="4114800" y="5440680"/>
            <a:ext cx="4023360" cy="1097280"/>
          </a:xfrm>
          <a:prstGeom prst="rect">
            <a:avLst/>
          </a:prstGeom>
          <a:noFill/>
          <a:ln/>
        </p:spPr>
        <p:txBody>
          <a:bodyPr wrap="square" rtlCol="0" anchor="ctr"/>
          <a:lstStyle/>
          <a:p>
            <a:pPr marL="0" indent="0">
              <a:lnSpc>
                <a:spcPct val="110000"/>
              </a:lnSpc>
              <a:buNone/>
            </a:pPr>
            <a:r>
              <a:rPr lang="en-US" sz="1400" b="1">
                <a:solidFill>
                  <a:srgbClr val="8B4513"/>
                </a:solidFill>
                <a:latin typeface="Times New Roman" pitchFamily="34" charset="0"/>
                <a:ea typeface="Times New Roman" pitchFamily="34" charset="-122"/>
                <a:cs typeface="Times New Roman" pitchFamily="34" charset="-120"/>
              </a:rPr>
              <a:t>Crítica a Proudhon</a:t>
            </a:r>
            <a:endParaRPr lang="en-US" sz="1400"/>
          </a:p>
          <a:p>
            <a:pPr marL="0" indent="0">
              <a:lnSpc>
                <a:spcPct val="110000"/>
              </a:lnSpc>
              <a:buNone/>
            </a:pPr>
            <a:r>
              <a:rPr lang="en-US" sz="1100">
                <a:solidFill>
                  <a:srgbClr val="000000"/>
                </a:solidFill>
                <a:latin typeface="Times New Roman" pitchFamily="34" charset="0"/>
                <a:ea typeface="Times New Roman" pitchFamily="34" charset="-122"/>
                <a:cs typeface="Times New Roman" pitchFamily="34" charset="-120"/>
              </a:rPr>
              <a:t>Defendía la pequeña propiedad no para combatir la sociedad burguesa, sino para mantener la producción mercantil y renovar el capitalismo.</a:t>
            </a:r>
            <a:endParaRPr lang="en-US" sz="1400"/>
          </a:p>
        </p:txBody>
      </p:sp>
    </p:spTree>
    <p:extLst>
      <p:ext uri="{BB962C8B-B14F-4D97-AF65-F5344CB8AC3E}">
        <p14:creationId xmlns:p14="http://schemas.microsoft.com/office/powerpoint/2010/main" val="1068432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8E7"/>
        </a:solidFill>
        <a:effectLst/>
      </p:bgPr>
    </p:bg>
    <p:spTree>
      <p:nvGrpSpPr>
        <p:cNvPr id="1" name="">
          <a:extLst>
            <a:ext uri="{FF2B5EF4-FFF2-40B4-BE49-F238E27FC236}">
              <a16:creationId xmlns:a16="http://schemas.microsoft.com/office/drawing/2014/main" id="{F3DA98E8-A2BF-6137-F85A-929A69A40AE5}"/>
            </a:ext>
          </a:extLst>
        </p:cNvPr>
        <p:cNvGrpSpPr/>
        <p:nvPr/>
      </p:nvGrpSpPr>
      <p:grpSpPr>
        <a:xfrm>
          <a:off x="0" y="0"/>
          <a:ext cx="0" cy="0"/>
          <a:chOff x="0" y="0"/>
          <a:chExt cx="0" cy="0"/>
        </a:xfrm>
      </p:grpSpPr>
      <p:sp>
        <p:nvSpPr>
          <p:cNvPr id="2" name="Text 0"/>
          <p:cNvSpPr/>
          <p:nvPr/>
        </p:nvSpPr>
        <p:spPr>
          <a:xfrm>
            <a:off x="457200" y="182880"/>
            <a:ext cx="11247120" cy="548640"/>
          </a:xfrm>
          <a:prstGeom prst="rect">
            <a:avLst/>
          </a:prstGeom>
          <a:noFill/>
          <a:ln/>
        </p:spPr>
        <p:txBody>
          <a:bodyPr wrap="square" rtlCol="0" anchor="ctr"/>
          <a:lstStyle/>
          <a:p>
            <a:pPr marL="0" indent="0" algn="l">
              <a:buNone/>
            </a:pPr>
            <a:r>
              <a:rPr lang="en-US" sz="2600" b="1">
                <a:solidFill>
                  <a:srgbClr val="8B4513"/>
                </a:solidFill>
                <a:latin typeface="Times New Roman" pitchFamily="34" charset="0"/>
                <a:ea typeface="Times New Roman" pitchFamily="34" charset="-122"/>
                <a:cs typeface="Times New Roman" pitchFamily="34" charset="-120"/>
              </a:rPr>
              <a:t>3. Planteamiento teórico de la teoría marxista</a:t>
            </a:r>
            <a:endParaRPr lang="en-US" sz="2600"/>
          </a:p>
        </p:txBody>
      </p:sp>
      <p:sp>
        <p:nvSpPr>
          <p:cNvPr id="3" name="Text 1"/>
          <p:cNvSpPr/>
          <p:nvPr/>
        </p:nvSpPr>
        <p:spPr>
          <a:xfrm>
            <a:off x="457200" y="685800"/>
            <a:ext cx="4572000" cy="320040"/>
          </a:xfrm>
          <a:prstGeom prst="rect">
            <a:avLst/>
          </a:prstGeom>
          <a:noFill/>
          <a:ln/>
        </p:spPr>
        <p:txBody>
          <a:bodyPr wrap="square" rtlCol="0" anchor="ctr"/>
          <a:lstStyle/>
          <a:p>
            <a:pPr marL="0" indent="0">
              <a:buNone/>
            </a:pPr>
            <a:r>
              <a:rPr lang="en-US" sz="1300" i="1">
                <a:solidFill>
                  <a:srgbClr val="666666"/>
                </a:solidFill>
                <a:latin typeface="Times New Roman" pitchFamily="34" charset="0"/>
                <a:ea typeface="Times New Roman" pitchFamily="34" charset="-122"/>
                <a:cs typeface="Times New Roman" pitchFamily="34" charset="-120"/>
              </a:rPr>
              <a:t>Mapa conceptual - Parte 2</a:t>
            </a:r>
            <a:endParaRPr lang="en-US" sz="1300"/>
          </a:p>
        </p:txBody>
      </p:sp>
      <p:sp>
        <p:nvSpPr>
          <p:cNvPr id="4" name="Shape 2"/>
          <p:cNvSpPr/>
          <p:nvPr/>
        </p:nvSpPr>
        <p:spPr>
          <a:xfrm>
            <a:off x="4937760" y="3383280"/>
            <a:ext cx="2377440" cy="1280160"/>
          </a:xfrm>
          <a:prstGeom prst="ellipse">
            <a:avLst/>
          </a:prstGeom>
          <a:solidFill>
            <a:srgbClr val="8B4513"/>
          </a:solidFill>
          <a:ln/>
          <a:effectLst>
            <a:outerShdw blurRad="101600" dist="38100" dir="8100000" algn="bl" rotWithShape="0">
              <a:srgbClr val="000000">
                <a:alpha val="20000"/>
              </a:srgbClr>
            </a:outerShdw>
          </a:effectLst>
        </p:spPr>
        <p:txBody>
          <a:bodyPr/>
          <a:lstStyle/>
          <a:p>
            <a:endParaRPr lang="es-MX"/>
          </a:p>
        </p:txBody>
      </p:sp>
      <p:sp>
        <p:nvSpPr>
          <p:cNvPr id="5" name="Text 3"/>
          <p:cNvSpPr/>
          <p:nvPr/>
        </p:nvSpPr>
        <p:spPr>
          <a:xfrm>
            <a:off x="4937760" y="3383280"/>
            <a:ext cx="2377440" cy="1280160"/>
          </a:xfrm>
          <a:prstGeom prst="rect">
            <a:avLst/>
          </a:prstGeom>
          <a:noFill/>
          <a:ln/>
        </p:spPr>
        <p:txBody>
          <a:bodyPr wrap="square" rtlCol="0" anchor="ctr"/>
          <a:lstStyle/>
          <a:p>
            <a:pPr marL="0" indent="0" algn="ctr">
              <a:lnSpc>
                <a:spcPct val="90000"/>
              </a:lnSpc>
              <a:buNone/>
            </a:pPr>
            <a:r>
              <a:rPr lang="en-US" sz="1300" b="1">
                <a:solidFill>
                  <a:srgbClr val="FFFFFF"/>
                </a:solidFill>
                <a:latin typeface="Times New Roman" pitchFamily="34" charset="0"/>
                <a:ea typeface="Times New Roman" pitchFamily="34" charset="-122"/>
                <a:cs typeface="Times New Roman" pitchFamily="34" charset="-120"/>
              </a:rPr>
              <a:t>TEORÍA</a:t>
            </a:r>
            <a:endParaRPr lang="en-US" sz="1300"/>
          </a:p>
          <a:p>
            <a:pPr marL="0" indent="0" algn="ctr">
              <a:lnSpc>
                <a:spcPct val="90000"/>
              </a:lnSpc>
              <a:buNone/>
            </a:pPr>
            <a:r>
              <a:rPr lang="en-US" sz="1300" b="1">
                <a:solidFill>
                  <a:srgbClr val="FFFFFF"/>
                </a:solidFill>
                <a:latin typeface="Times New Roman" pitchFamily="34" charset="0"/>
                <a:ea typeface="Times New Roman" pitchFamily="34" charset="-122"/>
                <a:cs typeface="Times New Roman" pitchFamily="34" charset="-120"/>
              </a:rPr>
              <a:t>MARXISTA</a:t>
            </a:r>
            <a:endParaRPr lang="en-US" sz="1300"/>
          </a:p>
          <a:p>
            <a:pPr marL="0" indent="0" algn="ctr">
              <a:lnSpc>
                <a:spcPct val="90000"/>
              </a:lnSpc>
              <a:buNone/>
            </a:pPr>
            <a:r>
              <a:rPr lang="en-US" sz="1300" b="1">
                <a:solidFill>
                  <a:srgbClr val="FFFFFF"/>
                </a:solidFill>
                <a:latin typeface="Times New Roman" pitchFamily="34" charset="0"/>
                <a:ea typeface="Times New Roman" pitchFamily="34" charset="-122"/>
                <a:cs typeface="Times New Roman" pitchFamily="34" charset="-120"/>
              </a:rPr>
              <a:t>DEL DERECHO</a:t>
            </a:r>
            <a:endParaRPr lang="en-US" sz="1300"/>
          </a:p>
        </p:txBody>
      </p:sp>
      <p:sp>
        <p:nvSpPr>
          <p:cNvPr id="6" name="Shape 4"/>
          <p:cNvSpPr/>
          <p:nvPr/>
        </p:nvSpPr>
        <p:spPr>
          <a:xfrm flipH="1" flipV="1">
            <a:off x="2530185" y="2182400"/>
            <a:ext cx="2696878" cy="1593044"/>
          </a:xfrm>
          <a:prstGeom prst="line">
            <a:avLst/>
          </a:prstGeom>
          <a:noFill/>
          <a:ln w="31750">
            <a:solidFill>
              <a:srgbClr val="8B4513"/>
            </a:solidFill>
            <a:prstDash val="solid"/>
          </a:ln>
        </p:spPr>
        <p:txBody>
          <a:bodyPr/>
          <a:lstStyle/>
          <a:p>
            <a:endParaRPr lang="es-MX"/>
          </a:p>
        </p:txBody>
      </p:sp>
      <p:sp>
        <p:nvSpPr>
          <p:cNvPr id="7" name="Shape 5"/>
          <p:cNvSpPr/>
          <p:nvPr/>
        </p:nvSpPr>
        <p:spPr>
          <a:xfrm flipV="1">
            <a:off x="7025896" y="2182400"/>
            <a:ext cx="2696878" cy="1593044"/>
          </a:xfrm>
          <a:prstGeom prst="line">
            <a:avLst/>
          </a:prstGeom>
          <a:noFill/>
          <a:ln w="31750">
            <a:solidFill>
              <a:srgbClr val="8B4513"/>
            </a:solidFill>
            <a:prstDash val="solid"/>
          </a:ln>
        </p:spPr>
        <p:txBody>
          <a:bodyPr/>
          <a:lstStyle/>
          <a:p>
            <a:endParaRPr lang="es-MX"/>
          </a:p>
        </p:txBody>
      </p:sp>
      <p:sp>
        <p:nvSpPr>
          <p:cNvPr id="8" name="Shape 6"/>
          <p:cNvSpPr/>
          <p:nvPr/>
        </p:nvSpPr>
        <p:spPr>
          <a:xfrm>
            <a:off x="6126480" y="4567428"/>
            <a:ext cx="0" cy="1147572"/>
          </a:xfrm>
          <a:prstGeom prst="line">
            <a:avLst/>
          </a:prstGeom>
          <a:noFill/>
          <a:ln w="31750">
            <a:solidFill>
              <a:srgbClr val="8B4513"/>
            </a:solidFill>
            <a:prstDash val="solid"/>
          </a:ln>
        </p:spPr>
        <p:txBody>
          <a:bodyPr/>
          <a:lstStyle/>
          <a:p>
            <a:endParaRPr lang="es-MX"/>
          </a:p>
        </p:txBody>
      </p:sp>
      <p:sp>
        <p:nvSpPr>
          <p:cNvPr id="9" name="Shape 7"/>
          <p:cNvSpPr/>
          <p:nvPr/>
        </p:nvSpPr>
        <p:spPr>
          <a:xfrm>
            <a:off x="365760" y="1280160"/>
            <a:ext cx="3840480" cy="1554480"/>
          </a:xfrm>
          <a:prstGeom prst="roundRect">
            <a:avLst>
              <a:gd name="adj" fmla="val 8824"/>
            </a:avLst>
          </a:prstGeom>
          <a:solidFill>
            <a:srgbClr val="FFC000"/>
          </a:solidFill>
          <a:ln/>
          <a:effectLst>
            <a:outerShdw blurRad="63500" dist="25400" dir="8100000" algn="bl" rotWithShape="0">
              <a:srgbClr val="000000">
                <a:alpha val="15000"/>
              </a:srgbClr>
            </a:outerShdw>
          </a:effectLst>
        </p:spPr>
        <p:txBody>
          <a:bodyPr/>
          <a:lstStyle/>
          <a:p>
            <a:endParaRPr lang="es-MX"/>
          </a:p>
        </p:txBody>
      </p:sp>
      <p:sp>
        <p:nvSpPr>
          <p:cNvPr id="10" name="Text 8"/>
          <p:cNvSpPr/>
          <p:nvPr/>
        </p:nvSpPr>
        <p:spPr>
          <a:xfrm>
            <a:off x="548640" y="1417320"/>
            <a:ext cx="3474720" cy="1280160"/>
          </a:xfrm>
          <a:prstGeom prst="rect">
            <a:avLst/>
          </a:prstGeom>
          <a:noFill/>
          <a:ln/>
        </p:spPr>
        <p:txBody>
          <a:bodyPr wrap="square" rtlCol="0" anchor="ctr"/>
          <a:lstStyle/>
          <a:p>
            <a:pPr marL="0" indent="0">
              <a:lnSpc>
                <a:spcPct val="110000"/>
              </a:lnSpc>
              <a:buNone/>
            </a:pPr>
            <a:r>
              <a:rPr lang="en-US" sz="1400" b="1">
                <a:solidFill>
                  <a:srgbClr val="8B4513"/>
                </a:solidFill>
                <a:latin typeface="Times New Roman" pitchFamily="34" charset="0"/>
                <a:ea typeface="Times New Roman" pitchFamily="34" charset="-122"/>
                <a:cs typeface="Times New Roman" pitchFamily="34" charset="-120"/>
              </a:rPr>
              <a:t>Error de Proudhon</a:t>
            </a:r>
            <a:endParaRPr lang="en-US" sz="1400"/>
          </a:p>
          <a:p>
            <a:pPr marL="0" indent="0">
              <a:lnSpc>
                <a:spcPct val="110000"/>
              </a:lnSpc>
              <a:buNone/>
            </a:pPr>
            <a:r>
              <a:rPr lang="en-US" sz="1100">
                <a:solidFill>
                  <a:srgbClr val="000000"/>
                </a:solidFill>
                <a:latin typeface="Times New Roman" pitchFamily="34" charset="0"/>
                <a:ea typeface="Times New Roman" pitchFamily="34" charset="-122"/>
                <a:cs typeface="Times New Roman" pitchFamily="34" charset="-120"/>
              </a:rPr>
              <a:t>Equipara erróneamente el valor de cambio con el valor real, confundiendo hechos con derecho y estableciendo una relación directa entre mercancía e intercambio.</a:t>
            </a:r>
            <a:endParaRPr lang="en-US" sz="1400"/>
          </a:p>
        </p:txBody>
      </p:sp>
      <p:sp>
        <p:nvSpPr>
          <p:cNvPr id="11" name="Shape 9"/>
          <p:cNvSpPr/>
          <p:nvPr/>
        </p:nvSpPr>
        <p:spPr>
          <a:xfrm>
            <a:off x="8046720" y="1280160"/>
            <a:ext cx="3840480" cy="1554480"/>
          </a:xfrm>
          <a:prstGeom prst="roundRect">
            <a:avLst>
              <a:gd name="adj" fmla="val 8824"/>
            </a:avLst>
          </a:prstGeom>
          <a:solidFill>
            <a:srgbClr val="FFC000"/>
          </a:solidFill>
          <a:ln/>
          <a:effectLst>
            <a:outerShdw blurRad="63500" dist="25400" dir="8100000" algn="bl" rotWithShape="0">
              <a:srgbClr val="000000">
                <a:alpha val="15000"/>
              </a:srgbClr>
            </a:outerShdw>
          </a:effectLst>
        </p:spPr>
        <p:txBody>
          <a:bodyPr/>
          <a:lstStyle/>
          <a:p>
            <a:endParaRPr lang="es-MX"/>
          </a:p>
        </p:txBody>
      </p:sp>
      <p:sp>
        <p:nvSpPr>
          <p:cNvPr id="12" name="Text 10"/>
          <p:cNvSpPr/>
          <p:nvPr/>
        </p:nvSpPr>
        <p:spPr>
          <a:xfrm>
            <a:off x="8229600" y="1417320"/>
            <a:ext cx="3474720" cy="1280160"/>
          </a:xfrm>
          <a:prstGeom prst="rect">
            <a:avLst/>
          </a:prstGeom>
          <a:noFill/>
          <a:ln/>
        </p:spPr>
        <p:txBody>
          <a:bodyPr wrap="square" rtlCol="0" anchor="ctr"/>
          <a:lstStyle/>
          <a:p>
            <a:pPr marL="0" indent="0">
              <a:lnSpc>
                <a:spcPct val="110000"/>
              </a:lnSpc>
              <a:buNone/>
            </a:pPr>
            <a:r>
              <a:rPr lang="en-US" sz="1400" b="1">
                <a:solidFill>
                  <a:srgbClr val="8B4513"/>
                </a:solidFill>
                <a:latin typeface="Times New Roman" pitchFamily="34" charset="0"/>
                <a:ea typeface="Times New Roman" pitchFamily="34" charset="-122"/>
                <a:cs typeface="Times New Roman" pitchFamily="34" charset="-120"/>
              </a:rPr>
              <a:t>Crítica de la Economía Política</a:t>
            </a:r>
            <a:endParaRPr lang="en-US" sz="1400"/>
          </a:p>
          <a:p>
            <a:pPr marL="0" indent="0">
              <a:lnSpc>
                <a:spcPct val="110000"/>
              </a:lnSpc>
              <a:buNone/>
            </a:pPr>
            <a:r>
              <a:rPr lang="en-US" sz="1100">
                <a:solidFill>
                  <a:srgbClr val="000000"/>
                </a:solidFill>
                <a:latin typeface="Times New Roman" pitchFamily="34" charset="0"/>
                <a:ea typeface="Times New Roman" pitchFamily="34" charset="-122"/>
                <a:cs typeface="Times New Roman" pitchFamily="34" charset="-120"/>
              </a:rPr>
              <a:t>Es una metodología científica que permite comprender fenómenos como el capital, la plusvalía, el salario y su aplicación al estudio del derecho.</a:t>
            </a:r>
            <a:endParaRPr lang="en-US" sz="1400"/>
          </a:p>
        </p:txBody>
      </p:sp>
      <p:sp>
        <p:nvSpPr>
          <p:cNvPr id="13" name="Shape 11"/>
          <p:cNvSpPr/>
          <p:nvPr/>
        </p:nvSpPr>
        <p:spPr>
          <a:xfrm>
            <a:off x="3931920" y="5303520"/>
            <a:ext cx="4389120" cy="1371600"/>
          </a:xfrm>
          <a:prstGeom prst="roundRect">
            <a:avLst>
              <a:gd name="adj" fmla="val 10000"/>
            </a:avLst>
          </a:prstGeom>
          <a:solidFill>
            <a:srgbClr val="FFC000"/>
          </a:solidFill>
          <a:ln/>
          <a:effectLst>
            <a:outerShdw blurRad="63500" dist="25400" dir="8100000" algn="bl" rotWithShape="0">
              <a:srgbClr val="000000">
                <a:alpha val="15000"/>
              </a:srgbClr>
            </a:outerShdw>
          </a:effectLst>
        </p:spPr>
        <p:txBody>
          <a:bodyPr/>
          <a:lstStyle/>
          <a:p>
            <a:endParaRPr lang="es-MX"/>
          </a:p>
        </p:txBody>
      </p:sp>
      <p:sp>
        <p:nvSpPr>
          <p:cNvPr id="14" name="Text 12"/>
          <p:cNvSpPr/>
          <p:nvPr/>
        </p:nvSpPr>
        <p:spPr>
          <a:xfrm>
            <a:off x="4114800" y="5440680"/>
            <a:ext cx="4023360" cy="1097280"/>
          </a:xfrm>
          <a:prstGeom prst="rect">
            <a:avLst/>
          </a:prstGeom>
          <a:noFill/>
          <a:ln/>
        </p:spPr>
        <p:txBody>
          <a:bodyPr wrap="square" rtlCol="0" anchor="ctr"/>
          <a:lstStyle/>
          <a:p>
            <a:pPr marL="0" indent="0">
              <a:lnSpc>
                <a:spcPct val="110000"/>
              </a:lnSpc>
              <a:buNone/>
            </a:pPr>
            <a:r>
              <a:rPr lang="en-US" sz="1400" b="1">
                <a:solidFill>
                  <a:srgbClr val="8B4513"/>
                </a:solidFill>
                <a:latin typeface="Times New Roman" pitchFamily="34" charset="0"/>
                <a:ea typeface="Times New Roman" pitchFamily="34" charset="-122"/>
                <a:cs typeface="Times New Roman" pitchFamily="34" charset="-120"/>
              </a:rPr>
              <a:t>Conclusión de Marx</a:t>
            </a:r>
            <a:endParaRPr lang="en-US" sz="1400"/>
          </a:p>
          <a:p>
            <a:pPr marL="0" indent="0">
              <a:lnSpc>
                <a:spcPct val="110000"/>
              </a:lnSpc>
              <a:buNone/>
            </a:pPr>
            <a:r>
              <a:rPr lang="en-US" sz="1100">
                <a:solidFill>
                  <a:srgbClr val="000000"/>
                </a:solidFill>
                <a:latin typeface="Times New Roman" pitchFamily="34" charset="0"/>
                <a:ea typeface="Times New Roman" pitchFamily="34" charset="-122"/>
                <a:cs typeface="Times New Roman" pitchFamily="34" charset="-120"/>
              </a:rPr>
              <a:t>El derecho funciona como una legitimidad formal basada en hechos concretos, y no en normas o principios abstractos.</a:t>
            </a:r>
            <a:endParaRPr lang="en-US" sz="1400"/>
          </a:p>
        </p:txBody>
      </p:sp>
    </p:spTree>
    <p:extLst>
      <p:ext uri="{BB962C8B-B14F-4D97-AF65-F5344CB8AC3E}">
        <p14:creationId xmlns:p14="http://schemas.microsoft.com/office/powerpoint/2010/main" val="1068432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083D6-1F28-2102-9751-7876E6CD34B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1897217-C162-ECEA-9540-E244599B454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37764B0-130B-68A6-2353-440EAB56606A}"/>
              </a:ext>
            </a:extLst>
          </p:cNvPr>
          <p:cNvSpPr>
            <a:spLocks noGrp="1"/>
          </p:cNvSpPr>
          <p:nvPr>
            <p:ph type="title"/>
          </p:nvPr>
        </p:nvSpPr>
        <p:spPr>
          <a:xfrm>
            <a:off x="151461" y="201462"/>
            <a:ext cx="11692196" cy="1322363"/>
          </a:xfrm>
        </p:spPr>
        <p:txBody>
          <a:bodyPr>
            <a:normAutofit/>
          </a:bodyPr>
          <a:lstStyle/>
          <a:p>
            <a:r>
              <a:rPr lang="es-MX" sz="4000" b="1">
                <a:latin typeface="Times New Roman" panose="02020603050405020304" pitchFamily="18" charset="0"/>
                <a:cs typeface="Times New Roman" panose="02020603050405020304" pitchFamily="18" charset="0"/>
              </a:rPr>
              <a:t>3.1. La noción de ideología en la teoría marxista</a:t>
            </a: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0307FCEE-08AA-619F-2271-C107855A6718}"/>
              </a:ext>
            </a:extLst>
          </p:cNvPr>
          <p:cNvSpPr txBox="1"/>
          <p:nvPr/>
        </p:nvSpPr>
        <p:spPr>
          <a:xfrm>
            <a:off x="151461" y="1523825"/>
            <a:ext cx="11889077" cy="4250266"/>
          </a:xfrm>
          <a:prstGeom prst="rect">
            <a:avLst/>
          </a:prstGeom>
          <a:solidFill>
            <a:srgbClr val="FFF3D6"/>
          </a:solidFill>
          <a:ln w="12700">
            <a:solidFill>
              <a:srgbClr val="8B4513"/>
            </a:solidFill>
          </a:ln>
        </p:spPr>
        <p:txBody>
          <a:bodyPr wrap="square" lIns="137160" tIns="91440" rIns="137160" bIns="91440" rtlCol="0">
            <a:spAutoFit/>
          </a:bodyPr>
          <a:lstStyle/>
          <a:p>
            <a:pPr algn="just">
              <a:lnSpc>
                <a:spcPct val="150000"/>
              </a:lnSpc>
              <a:spcBef>
                <a:spcPts val="0"/>
              </a:spcBef>
            </a:pPr>
            <a:r>
              <a:rPr lang="es-MX" sz="2400">
                <a:latin typeface="Times New Roman" panose="02020603050405020304" pitchFamily="18" charset="0"/>
                <a:cs typeface="Times New Roman" panose="02020603050405020304" pitchFamily="18" charset="0"/>
              </a:rPr>
              <a:t>“</a:t>
            </a:r>
            <a:r>
              <a:rPr lang="es-MX" sz="2400" b="1">
                <a:latin typeface="Times New Roman" panose="02020603050405020304" pitchFamily="18" charset="0"/>
                <a:cs typeface="Times New Roman" panose="02020603050405020304" pitchFamily="18" charset="0"/>
              </a:rPr>
              <a:t>La moral, la religión, la metafísica</a:t>
            </a:r>
            <a:r>
              <a:rPr lang="es-MX" sz="2400">
                <a:latin typeface="Times New Roman" panose="02020603050405020304" pitchFamily="18" charset="0"/>
                <a:cs typeface="Times New Roman" panose="02020603050405020304" pitchFamily="18" charset="0"/>
              </a:rPr>
              <a:t> y cualquier otra </a:t>
            </a:r>
            <a:r>
              <a:rPr lang="es-MX" sz="2400" b="1">
                <a:latin typeface="Times New Roman" panose="02020603050405020304" pitchFamily="18" charset="0"/>
                <a:cs typeface="Times New Roman" panose="02020603050405020304" pitchFamily="18" charset="0"/>
              </a:rPr>
              <a:t>ideología</a:t>
            </a:r>
            <a:r>
              <a:rPr lang="es-MX" sz="2400">
                <a:latin typeface="Times New Roman" panose="02020603050405020304" pitchFamily="18" charset="0"/>
                <a:cs typeface="Times New Roman" panose="02020603050405020304" pitchFamily="18" charset="0"/>
              </a:rPr>
              <a:t> y las </a:t>
            </a:r>
            <a:r>
              <a:rPr lang="es-MX" sz="2400" b="1">
                <a:latin typeface="Times New Roman" panose="02020603050405020304" pitchFamily="18" charset="0"/>
                <a:cs typeface="Times New Roman" panose="02020603050405020304" pitchFamily="18" charset="0"/>
              </a:rPr>
              <a:t>formas de conciencia</a:t>
            </a:r>
            <a:r>
              <a:rPr lang="es-MX" sz="2400">
                <a:latin typeface="Times New Roman" panose="02020603050405020304" pitchFamily="18" charset="0"/>
                <a:cs typeface="Times New Roman" panose="02020603050405020304" pitchFamily="18" charset="0"/>
              </a:rPr>
              <a:t> que a ellas corresponden </a:t>
            </a:r>
            <a:r>
              <a:rPr lang="es-MX" sz="2400" u="sng">
                <a:latin typeface="Times New Roman" panose="02020603050405020304" pitchFamily="18" charset="0"/>
                <a:cs typeface="Times New Roman" panose="02020603050405020304" pitchFamily="18" charset="0"/>
              </a:rPr>
              <a:t>pierden, así, la apariencia de su propia sustantividad</a:t>
            </a:r>
            <a:r>
              <a:rPr lang="es-MX" sz="2400">
                <a:latin typeface="Times New Roman" panose="02020603050405020304" pitchFamily="18" charset="0"/>
                <a:cs typeface="Times New Roman" panose="02020603050405020304" pitchFamily="18" charset="0"/>
              </a:rPr>
              <a:t>. </a:t>
            </a:r>
            <a:r>
              <a:rPr lang="es-MX" sz="2400" u="sng">
                <a:latin typeface="Times New Roman" panose="02020603050405020304" pitchFamily="18" charset="0"/>
                <a:cs typeface="Times New Roman" panose="02020603050405020304" pitchFamily="18" charset="0"/>
              </a:rPr>
              <a:t>No tienen su propia historia ni su propio desarrollo</a:t>
            </a:r>
            <a:r>
              <a:rPr lang="es-MX" sz="2400">
                <a:latin typeface="Times New Roman" panose="02020603050405020304" pitchFamily="18" charset="0"/>
                <a:cs typeface="Times New Roman" panose="02020603050405020304" pitchFamily="18" charset="0"/>
              </a:rPr>
              <a:t>, sino que los otros hombres que desarrollan su </a:t>
            </a:r>
            <a:r>
              <a:rPr lang="es-MX" sz="2400" b="1">
                <a:latin typeface="Times New Roman" panose="02020603050405020304" pitchFamily="18" charset="0"/>
                <a:cs typeface="Times New Roman" panose="02020603050405020304" pitchFamily="18" charset="0"/>
              </a:rPr>
              <a:t>producción material</a:t>
            </a:r>
            <a:r>
              <a:rPr lang="es-MX" sz="2400">
                <a:latin typeface="Times New Roman" panose="02020603050405020304" pitchFamily="18" charset="0"/>
                <a:cs typeface="Times New Roman" panose="02020603050405020304" pitchFamily="18" charset="0"/>
              </a:rPr>
              <a:t> y su </a:t>
            </a:r>
            <a:r>
              <a:rPr lang="es-MX" sz="2400" b="1">
                <a:latin typeface="Times New Roman" panose="02020603050405020304" pitchFamily="18" charset="0"/>
                <a:cs typeface="Times New Roman" panose="02020603050405020304" pitchFamily="18" charset="0"/>
              </a:rPr>
              <a:t>intercambio material</a:t>
            </a:r>
            <a:r>
              <a:rPr lang="es-MX" sz="2400">
                <a:latin typeface="Times New Roman" panose="02020603050405020304" pitchFamily="18" charset="0"/>
                <a:cs typeface="Times New Roman" panose="02020603050405020304" pitchFamily="18" charset="0"/>
              </a:rPr>
              <a:t> cambian también, al cambiar, esta realidad, su pensamiento y los productos de su pensamiento. </a:t>
            </a:r>
            <a:r>
              <a:rPr lang="es-MX" sz="2400" b="1" u="sng">
                <a:latin typeface="Times New Roman" panose="02020603050405020304" pitchFamily="18" charset="0"/>
                <a:cs typeface="Times New Roman" panose="02020603050405020304" pitchFamily="18" charset="0"/>
              </a:rPr>
              <a:t>No es la conciencia la que determina la vida, sino la vida la que determina la conciencia</a:t>
            </a:r>
            <a:r>
              <a:rPr lang="es-MX" sz="2400">
                <a:latin typeface="Times New Roman" panose="02020603050405020304" pitchFamily="18" charset="0"/>
                <a:cs typeface="Times New Roman" panose="02020603050405020304" pitchFamily="18" charset="0"/>
              </a:rPr>
              <a:t>.”</a:t>
            </a:r>
          </a:p>
          <a:p>
            <a:pPr algn="r">
              <a:lnSpc>
                <a:spcPct val="150000"/>
              </a:lnSpc>
              <a:spcBef>
                <a:spcPts val="800"/>
              </a:spcBef>
            </a:pPr>
            <a:endParaRPr lang="es-MX" sz="1600">
              <a:latin typeface="Times New Roman" panose="02020603050405020304" pitchFamily="18" charset="0"/>
              <a:cs typeface="Times New Roman" panose="02020603050405020304" pitchFamily="18" charset="0"/>
            </a:endParaRPr>
          </a:p>
          <a:p>
            <a:pPr>
              <a:lnSpc>
                <a:spcPct val="120000"/>
              </a:lnSpc>
              <a:spcBef>
                <a:spcPts val="0"/>
              </a:spcBef>
            </a:pPr>
            <a:r>
              <a:rPr lang="es-MX">
                <a:solidFill>
                  <a:srgbClr val="4A4A4A"/>
                </a:solidFill>
                <a:latin typeface="Times New Roman" panose="02020603050405020304" pitchFamily="18" charset="0"/>
                <a:cs typeface="Times New Roman" panose="02020603050405020304" pitchFamily="18" charset="0"/>
              </a:rPr>
              <a:t>Marx, Carlos, </a:t>
            </a:r>
            <a:r>
              <a:rPr lang="es-MX" i="1">
                <a:solidFill>
                  <a:srgbClr val="4A4A4A"/>
                </a:solidFill>
                <a:latin typeface="Times New Roman" panose="02020603050405020304" pitchFamily="18" charset="0"/>
                <a:cs typeface="Times New Roman" panose="02020603050405020304" pitchFamily="18" charset="0"/>
              </a:rPr>
              <a:t>La ideología alemana</a:t>
            </a:r>
            <a:r>
              <a:rPr lang="es-MX">
                <a:solidFill>
                  <a:srgbClr val="4A4A4A"/>
                </a:solidFill>
                <a:latin typeface="Times New Roman" panose="02020603050405020304" pitchFamily="18" charset="0"/>
                <a:cs typeface="Times New Roman" panose="02020603050405020304" pitchFamily="18" charset="0"/>
              </a:rPr>
              <a:t>, Barcelona, Grijalbo, 1974, p. 26.</a:t>
            </a:r>
          </a:p>
        </p:txBody>
      </p:sp>
    </p:spTree>
    <p:extLst>
      <p:ext uri="{BB962C8B-B14F-4D97-AF65-F5344CB8AC3E}">
        <p14:creationId xmlns:p14="http://schemas.microsoft.com/office/powerpoint/2010/main" val="1285130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B3225-F7A6-01F8-7450-72666245061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B7EF16B8-9BB8-E120-ECA0-E5D9300F413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6FCEE171-2FA0-6F60-E72F-38F89B973331}"/>
              </a:ext>
            </a:extLst>
          </p:cNvPr>
          <p:cNvSpPr>
            <a:spLocks noGrp="1"/>
          </p:cNvSpPr>
          <p:nvPr>
            <p:ph type="title"/>
          </p:nvPr>
        </p:nvSpPr>
        <p:spPr>
          <a:xfrm>
            <a:off x="403412" y="0"/>
            <a:ext cx="10972800" cy="805706"/>
          </a:xfrm>
        </p:spPr>
        <p:txBody>
          <a:bodyPr>
            <a:normAutofit/>
          </a:bodyPr>
          <a:lstStyle/>
          <a:p>
            <a:pPr algn="l"/>
            <a:r>
              <a:rPr lang="es-MX" sz="3200" b="1">
                <a:latin typeface="Times New Roman" panose="02020603050405020304" pitchFamily="18" charset="0"/>
                <a:cs typeface="Times New Roman" panose="02020603050405020304" pitchFamily="18" charset="0"/>
              </a:rPr>
              <a:t>3.2 Consideraciones teóricas del marxismo en el Derecho</a:t>
            </a:r>
          </a:p>
        </p:txBody>
      </p:sp>
      <p:sp>
        <p:nvSpPr>
          <p:cNvPr id="11" name="CuadroTexto 10">
            <a:extLst>
              <a:ext uri="{FF2B5EF4-FFF2-40B4-BE49-F238E27FC236}">
                <a16:creationId xmlns:a16="http://schemas.microsoft.com/office/drawing/2014/main" id="{A69264E4-58A8-F1B1-B7DA-0414796250BC}"/>
              </a:ext>
            </a:extLst>
          </p:cNvPr>
          <p:cNvSpPr txBox="1"/>
          <p:nvPr/>
        </p:nvSpPr>
        <p:spPr>
          <a:xfrm>
            <a:off x="143436" y="785860"/>
            <a:ext cx="12048564" cy="5984780"/>
          </a:xfrm>
          <a:prstGeom prst="rect">
            <a:avLst/>
          </a:prstGeom>
          <a:solidFill>
            <a:srgbClr val="FFC000"/>
          </a:solidFill>
        </p:spPr>
        <p:txBody>
          <a:bodyPr wrap="square" lIns="91440" tIns="45720" rIns="91440" bIns="45720" rtlCol="0">
            <a:spAutoFit/>
          </a:bodyPr>
          <a:lstStyle/>
          <a:p>
            <a:pPr marL="0" algn="just" rtl="0" eaLnBrk="1" latinLnBrk="0" hangingPunct="1">
              <a:lnSpc>
                <a:spcPct val="120000"/>
              </a:lnSpc>
              <a:spcBef>
                <a:spcPts val="600"/>
              </a:spcBef>
              <a:buFont typeface="+mj-lt"/>
              <a:buAutoNum type="arabicPeriod"/>
            </a:pPr>
            <a:r>
              <a:rPr lang="es-MX" sz="2000">
                <a:solidFill>
                  <a:srgbClr val="000000"/>
                </a:solidFill>
                <a:effectLst/>
                <a:latin typeface="Times New Roman" panose="02020603050405020304" pitchFamily="18" charset="0"/>
              </a:rPr>
              <a:t>El derecho no tiene una historia propia porque no ha superado la forma jurídica típica del capitalismo, siendo producto de relaciones sociales concretas y rechazando la separación entre lo jurídico y lo económico.</a:t>
            </a:r>
          </a:p>
          <a:p>
            <a:pPr marL="0" algn="just" rtl="0" eaLnBrk="1" latinLnBrk="0" hangingPunct="1">
              <a:lnSpc>
                <a:spcPct val="120000"/>
              </a:lnSpc>
              <a:spcBef>
                <a:spcPts val="600"/>
              </a:spcBef>
              <a:buFont typeface="+mj-lt"/>
              <a:buAutoNum type="arabicPeriod"/>
            </a:pPr>
            <a:r>
              <a:rPr lang="es-MX" sz="2000">
                <a:solidFill>
                  <a:srgbClr val="000000"/>
                </a:solidFill>
                <a:effectLst/>
                <a:latin typeface="Times New Roman" panose="02020603050405020304" pitchFamily="18" charset="0"/>
              </a:rPr>
              <a:t>El derecho funciona como el reconocimiento oficial de hechos económicos, orientado a legalizar mediante coerción el mundo mercantil, por lo que no puede independizarse de lo económico ni de la lucha de clases.</a:t>
            </a:r>
          </a:p>
          <a:p>
            <a:pPr marL="0" algn="just" rtl="0" eaLnBrk="1" latinLnBrk="0" hangingPunct="1">
              <a:lnSpc>
                <a:spcPct val="120000"/>
              </a:lnSpc>
              <a:spcBef>
                <a:spcPts val="600"/>
              </a:spcBef>
              <a:buFont typeface="+mj-lt"/>
              <a:buAutoNum type="arabicPeriod"/>
            </a:pPr>
            <a:r>
              <a:rPr lang="es-MX" sz="2000">
                <a:solidFill>
                  <a:srgbClr val="000000"/>
                </a:solidFill>
                <a:effectLst/>
                <a:latin typeface="Times New Roman" panose="02020603050405020304" pitchFamily="18" charset="0"/>
              </a:rPr>
              <a:t>En Inglaterra, algunos principios jurídicos romanos, especialmente en relación con la propiedad mobiliaria, se utilizaron para el desarrollo del derecho privado, que proclama las relaciones de propiedad existentes como resultado de la voluntad general.</a:t>
            </a:r>
          </a:p>
          <a:p>
            <a:pPr marL="0" algn="just" rtl="0" eaLnBrk="1" latinLnBrk="0" hangingPunct="1">
              <a:lnSpc>
                <a:spcPct val="120000"/>
              </a:lnSpc>
              <a:spcBef>
                <a:spcPts val="600"/>
              </a:spcBef>
              <a:buFont typeface="+mj-lt"/>
              <a:buAutoNum type="arabicPeriod"/>
            </a:pPr>
            <a:r>
              <a:rPr lang="es-MX" sz="2000">
                <a:solidFill>
                  <a:srgbClr val="000000"/>
                </a:solidFill>
                <a:effectLst/>
                <a:latin typeface="Times New Roman" panose="02020603050405020304" pitchFamily="18" charset="0"/>
              </a:rPr>
              <a:t>El derecho reproduce a nivel subjetivo e ideológico la realidad económica, dependiendo del capital y certificando elementos fundamentales para la oferta, demanda, producción, consumo y contratación de fuerza de trabajo, siempre alineado con el grupo dominante.</a:t>
            </a:r>
          </a:p>
          <a:p>
            <a:pPr marL="0" algn="just" rtl="0" eaLnBrk="1" latinLnBrk="0" hangingPunct="1">
              <a:lnSpc>
                <a:spcPct val="120000"/>
              </a:lnSpc>
              <a:spcBef>
                <a:spcPts val="600"/>
              </a:spcBef>
              <a:buFont typeface="+mj-lt"/>
              <a:buAutoNum type="arabicPeriod"/>
            </a:pPr>
            <a:r>
              <a:rPr lang="es-MX" sz="2000">
                <a:solidFill>
                  <a:srgbClr val="000000"/>
                </a:solidFill>
                <a:effectLst/>
                <a:latin typeface="Times New Roman" panose="02020603050405020304" pitchFamily="18" charset="0"/>
              </a:rPr>
              <a:t>Diversas corrientes jurídicas contemporáneas, como el juspositivismo, derecho natural, enfoque sistémico, teoría tridimensional, neoconstitucionalismo principialista y garantismo, responden a los intereses de la clase burguesa y emergen de vínculos sociales e intereses económicos específicos.</a:t>
            </a:r>
          </a:p>
          <a:p>
            <a:pPr marL="0" algn="just" rtl="0" eaLnBrk="1" latinLnBrk="0" hangingPunct="1">
              <a:lnSpc>
                <a:spcPct val="120000"/>
              </a:lnSpc>
              <a:spcBef>
                <a:spcPts val="600"/>
              </a:spcBef>
              <a:buFont typeface="+mj-lt"/>
              <a:buAutoNum type="arabicPeriod"/>
            </a:pPr>
            <a:r>
              <a:rPr lang="es-MX" sz="2000">
                <a:solidFill>
                  <a:srgbClr val="000000"/>
                </a:solidFill>
                <a:effectLst/>
                <a:latin typeface="Times New Roman" panose="02020603050405020304" pitchFamily="18" charset="0"/>
              </a:rPr>
              <a:t>Marx sostiene que la economía política es más amplia que solo lo económico y que su método es adecuado para estudiar el derecho, superando enfoques normativistas, funcionalistas e individualistas.</a:t>
            </a:r>
            <a:endParaRPr lang="es-MX" sz="200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8285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A4764-14E7-9FA6-2383-475D8A919E3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0F65E33D-7D93-5E8E-8512-B18F7C2A289B}"/>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F32AB364-3E74-2073-FF9C-997175A26543}"/>
              </a:ext>
            </a:extLst>
          </p:cNvPr>
          <p:cNvSpPr>
            <a:spLocks noGrp="1"/>
          </p:cNvSpPr>
          <p:nvPr>
            <p:ph type="title"/>
          </p:nvPr>
        </p:nvSpPr>
        <p:spPr>
          <a:xfrm>
            <a:off x="403412" y="0"/>
            <a:ext cx="10972800" cy="805706"/>
          </a:xfrm>
        </p:spPr>
        <p:txBody>
          <a:bodyPr>
            <a:normAutofit/>
          </a:bodyPr>
          <a:lstStyle/>
          <a:p>
            <a:pPr algn="l"/>
            <a:r>
              <a:rPr lang="es-MX" sz="3200" b="1">
                <a:latin typeface="Times New Roman" panose="02020603050405020304" pitchFamily="18" charset="0"/>
                <a:cs typeface="Times New Roman" panose="02020603050405020304" pitchFamily="18" charset="0"/>
              </a:rPr>
              <a:t>3.3 El Derecho como una “superestructura” de la sociedad</a:t>
            </a:r>
          </a:p>
        </p:txBody>
      </p:sp>
      <p:sp>
        <p:nvSpPr>
          <p:cNvPr id="11" name="CuadroTexto 10">
            <a:extLst>
              <a:ext uri="{FF2B5EF4-FFF2-40B4-BE49-F238E27FC236}">
                <a16:creationId xmlns:a16="http://schemas.microsoft.com/office/drawing/2014/main" id="{B036E6C9-5A51-0B7C-412D-D88751772643}"/>
              </a:ext>
            </a:extLst>
          </p:cNvPr>
          <p:cNvSpPr txBox="1"/>
          <p:nvPr/>
        </p:nvSpPr>
        <p:spPr>
          <a:xfrm>
            <a:off x="71718" y="962254"/>
            <a:ext cx="12048564" cy="5718168"/>
          </a:xfrm>
          <a:prstGeom prst="rect">
            <a:avLst/>
          </a:prstGeom>
          <a:solidFill>
            <a:srgbClr val="FFF3D6"/>
          </a:solidFill>
          <a:ln w="12700">
            <a:solidFill>
              <a:srgbClr val="8B4513"/>
            </a:solidFill>
          </a:ln>
        </p:spPr>
        <p:txBody>
          <a:bodyPr wrap="square" lIns="137160" tIns="91440" rIns="137160" bIns="91440" rtlCol="0">
            <a:spAutoFit/>
          </a:bodyPr>
          <a:lstStyle/>
          <a:p>
            <a:pPr algn="just">
              <a:lnSpc>
                <a:spcPct val="140000"/>
              </a:lnSpc>
              <a:spcBef>
                <a:spcPts val="0"/>
              </a:spcBef>
            </a:pPr>
            <a:r>
              <a:rPr lang="es-MX" sz="2200">
                <a:latin typeface="Times New Roman" panose="02020603050405020304" pitchFamily="18" charset="0"/>
                <a:cs typeface="Times New Roman" panose="02020603050405020304" pitchFamily="18" charset="0"/>
              </a:rPr>
              <a:t>“Aprovecho la oportunidad para responder brevemente a una objeción que, al aparecer mi obra </a:t>
            </a:r>
            <a:r>
              <a:rPr lang="es-MX" sz="2200" b="1">
                <a:latin typeface="Times New Roman" panose="02020603050405020304" pitchFamily="18" charset="0"/>
                <a:cs typeface="Times New Roman" panose="02020603050405020304" pitchFamily="18" charset="0"/>
              </a:rPr>
              <a:t>Zur Kritik der politischen Ökonomie</a:t>
            </a:r>
            <a:r>
              <a:rPr lang="es-MX" sz="2200">
                <a:latin typeface="Times New Roman" panose="02020603050405020304" pitchFamily="18" charset="0"/>
                <a:cs typeface="Times New Roman" panose="02020603050405020304" pitchFamily="18" charset="0"/>
              </a:rPr>
              <a:t> (1859) [</a:t>
            </a:r>
            <a:r>
              <a:rPr lang="es-MX" sz="2200" b="1">
                <a:latin typeface="Times New Roman" panose="02020603050405020304" pitchFamily="18" charset="0"/>
                <a:cs typeface="Times New Roman" panose="02020603050405020304" pitchFamily="18" charset="0"/>
              </a:rPr>
              <a:t>Contribución a la crítica de la economía política</a:t>
            </a:r>
            <a:r>
              <a:rPr lang="es-MX" sz="2200">
                <a:latin typeface="Times New Roman" panose="02020603050405020304" pitchFamily="18" charset="0"/>
                <a:cs typeface="Times New Roman" panose="02020603050405020304" pitchFamily="18" charset="0"/>
              </a:rPr>
              <a:t>], me formuló un periódico germano-norteamericano. Mi enfoque —sostuvo éste— según el cual </a:t>
            </a:r>
            <a:r>
              <a:rPr lang="es-MX" sz="2200" b="1">
                <a:latin typeface="Times New Roman" panose="02020603050405020304" pitchFamily="18" charset="0"/>
                <a:cs typeface="Times New Roman" panose="02020603050405020304" pitchFamily="18" charset="0"/>
              </a:rPr>
              <a:t>el modo de producción</a:t>
            </a:r>
            <a:r>
              <a:rPr lang="es-MX" sz="2200">
                <a:latin typeface="Times New Roman" panose="02020603050405020304" pitchFamily="18" charset="0"/>
                <a:cs typeface="Times New Roman" panose="02020603050405020304" pitchFamily="18" charset="0"/>
              </a:rPr>
              <a:t> dado y las </a:t>
            </a:r>
            <a:r>
              <a:rPr lang="es-MX" sz="2200" b="1">
                <a:latin typeface="Times New Roman" panose="02020603050405020304" pitchFamily="18" charset="0"/>
                <a:cs typeface="Times New Roman" panose="02020603050405020304" pitchFamily="18" charset="0"/>
              </a:rPr>
              <a:t>relaciones de producción</a:t>
            </a:r>
            <a:r>
              <a:rPr lang="es-MX" sz="2200">
                <a:latin typeface="Times New Roman" panose="02020603050405020304" pitchFamily="18" charset="0"/>
                <a:cs typeface="Times New Roman" panose="02020603050405020304" pitchFamily="18" charset="0"/>
              </a:rPr>
              <a:t> correspondientes al mismo, en suma, “</a:t>
            </a:r>
            <a:r>
              <a:rPr lang="es-MX" sz="2200" b="1" u="sng">
                <a:latin typeface="Times New Roman" panose="02020603050405020304" pitchFamily="18" charset="0"/>
                <a:cs typeface="Times New Roman" panose="02020603050405020304" pitchFamily="18" charset="0"/>
              </a:rPr>
              <a:t>la estructura económica de la sociedad es la base real sobre la que se alza una superestructura jurídica y política, y a la que corresponden determinadas formas sociales de conciencia</a:t>
            </a:r>
            <a:r>
              <a:rPr lang="es-MX" sz="2200">
                <a:latin typeface="Times New Roman" panose="02020603050405020304" pitchFamily="18" charset="0"/>
                <a:cs typeface="Times New Roman" panose="02020603050405020304" pitchFamily="18" charset="0"/>
              </a:rPr>
              <a:t>”, ese enfoque para el cual “</a:t>
            </a:r>
            <a:r>
              <a:rPr lang="es-MX" sz="2200" b="1" u="sng">
                <a:latin typeface="Times New Roman" panose="02020603050405020304" pitchFamily="18" charset="0"/>
                <a:cs typeface="Times New Roman" panose="02020603050405020304" pitchFamily="18" charset="0"/>
              </a:rPr>
              <a:t>el modo de producción de la vida material condiciona en general el proceso de la vida social, política y espiritual</a:t>
            </a:r>
            <a:r>
              <a:rPr lang="es-MX" sz="2200">
                <a:latin typeface="Times New Roman" panose="02020603050405020304" pitchFamily="18" charset="0"/>
                <a:cs typeface="Times New Roman" panose="02020603050405020304" pitchFamily="18" charset="0"/>
              </a:rPr>
              <a:t>”, sería indudablemente verdadero para el mundo actual, en que imperan los </a:t>
            </a:r>
            <a:r>
              <a:rPr lang="es-MX" sz="2200" b="1">
                <a:latin typeface="Times New Roman" panose="02020603050405020304" pitchFamily="18" charset="0"/>
                <a:cs typeface="Times New Roman" panose="02020603050405020304" pitchFamily="18" charset="0"/>
              </a:rPr>
              <a:t>intereses materiales</a:t>
            </a:r>
            <a:r>
              <a:rPr lang="es-MX" sz="2200">
                <a:latin typeface="Times New Roman" panose="02020603050405020304" pitchFamily="18" charset="0"/>
                <a:cs typeface="Times New Roman" panose="02020603050405020304" pitchFamily="18" charset="0"/>
              </a:rPr>
              <a:t>, pero no para la </a:t>
            </a:r>
            <a:r>
              <a:rPr lang="es-MX" sz="2200" b="1">
                <a:latin typeface="Times New Roman" panose="02020603050405020304" pitchFamily="18" charset="0"/>
                <a:cs typeface="Times New Roman" panose="02020603050405020304" pitchFamily="18" charset="0"/>
              </a:rPr>
              <a:t>Edad Media</a:t>
            </a:r>
            <a:r>
              <a:rPr lang="es-MX" sz="2200">
                <a:latin typeface="Times New Roman" panose="02020603050405020304" pitchFamily="18" charset="0"/>
                <a:cs typeface="Times New Roman" panose="02020603050405020304" pitchFamily="18" charset="0"/>
              </a:rPr>
              <a:t>, en la que prevalecía el </a:t>
            </a:r>
            <a:r>
              <a:rPr lang="es-MX" sz="2200" b="1">
                <a:latin typeface="Times New Roman" panose="02020603050405020304" pitchFamily="18" charset="0"/>
                <a:cs typeface="Times New Roman" panose="02020603050405020304" pitchFamily="18" charset="0"/>
              </a:rPr>
              <a:t>catolicismo</a:t>
            </a:r>
            <a:r>
              <a:rPr lang="es-MX" sz="2200">
                <a:latin typeface="Times New Roman" panose="02020603050405020304" pitchFamily="18" charset="0"/>
                <a:cs typeface="Times New Roman" panose="02020603050405020304" pitchFamily="18" charset="0"/>
              </a:rPr>
              <a:t>, ni para </a:t>
            </a:r>
            <a:r>
              <a:rPr lang="es-MX" sz="2200" b="1">
                <a:latin typeface="Times New Roman" panose="02020603050405020304" pitchFamily="18" charset="0"/>
                <a:cs typeface="Times New Roman" panose="02020603050405020304" pitchFamily="18" charset="0"/>
              </a:rPr>
              <a:t>Atenas y Roma</a:t>
            </a:r>
            <a:r>
              <a:rPr lang="es-MX" sz="2200">
                <a:latin typeface="Times New Roman" panose="02020603050405020304" pitchFamily="18" charset="0"/>
                <a:cs typeface="Times New Roman" panose="02020603050405020304" pitchFamily="18" charset="0"/>
              </a:rPr>
              <a:t>, donde era la política la que dominaba.”</a:t>
            </a:r>
          </a:p>
          <a:p>
            <a:pPr algn="r">
              <a:lnSpc>
                <a:spcPct val="140000"/>
              </a:lnSpc>
              <a:spcBef>
                <a:spcPts val="800"/>
              </a:spcBef>
            </a:pPr>
            <a:endParaRPr lang="es-MX">
              <a:latin typeface="Times New Roman" panose="02020603050405020304" pitchFamily="18" charset="0"/>
              <a:cs typeface="Times New Roman" panose="02020603050405020304" pitchFamily="18" charset="0"/>
            </a:endParaRPr>
          </a:p>
          <a:p>
            <a:pPr>
              <a:lnSpc>
                <a:spcPct val="120000"/>
              </a:lnSpc>
              <a:spcBef>
                <a:spcPts val="0"/>
              </a:spcBef>
            </a:pPr>
            <a:r>
              <a:rPr lang="es-MX">
                <a:solidFill>
                  <a:srgbClr val="4A4A4A"/>
                </a:solidFill>
                <a:latin typeface="Times New Roman" panose="02020603050405020304" pitchFamily="18" charset="0"/>
                <a:cs typeface="Times New Roman" panose="02020603050405020304" pitchFamily="18" charset="0"/>
              </a:rPr>
              <a:t>Marx, Carlos, </a:t>
            </a:r>
            <a:r>
              <a:rPr lang="es-MX" i="1">
                <a:solidFill>
                  <a:srgbClr val="4A4A4A"/>
                </a:solidFill>
                <a:latin typeface="Times New Roman" panose="02020603050405020304" pitchFamily="18" charset="0"/>
                <a:cs typeface="Times New Roman" panose="02020603050405020304" pitchFamily="18" charset="0"/>
              </a:rPr>
              <a:t>El capital</a:t>
            </a:r>
            <a:r>
              <a:rPr lang="es-MX">
                <a:solidFill>
                  <a:srgbClr val="4A4A4A"/>
                </a:solidFill>
                <a:latin typeface="Times New Roman" panose="02020603050405020304" pitchFamily="18" charset="0"/>
                <a:cs typeface="Times New Roman" panose="02020603050405020304" pitchFamily="18" charset="0"/>
              </a:rPr>
              <a:t>, México, Siglo XXI, 2008, t. 1, vol. 1, p. 100.</a:t>
            </a:r>
          </a:p>
        </p:txBody>
      </p:sp>
    </p:spTree>
    <p:extLst>
      <p:ext uri="{BB962C8B-B14F-4D97-AF65-F5344CB8AC3E}">
        <p14:creationId xmlns:p14="http://schemas.microsoft.com/office/powerpoint/2010/main" val="2062894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DD8BE-DB7D-E517-885A-B37730CF3DF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4468F77-C98D-EB03-74E4-245304569DB0}"/>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E209DBF-A834-4021-D28B-CFCEECC4ADCE}"/>
              </a:ext>
            </a:extLst>
          </p:cNvPr>
          <p:cNvSpPr>
            <a:spLocks noGrp="1"/>
          </p:cNvSpPr>
          <p:nvPr>
            <p:ph type="title"/>
          </p:nvPr>
        </p:nvSpPr>
        <p:spPr>
          <a:xfrm>
            <a:off x="0" y="297668"/>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4. La teoría de Herbert Spencer (1820-1903)</a:t>
            </a:r>
            <a:br>
              <a:rPr lang="es-MX" sz="4000">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88920C8C-328C-ACB3-6B3B-8D28645186AB}"/>
              </a:ext>
            </a:extLst>
          </p:cNvPr>
          <p:cNvSpPr txBox="1"/>
          <p:nvPr/>
        </p:nvSpPr>
        <p:spPr>
          <a:xfrm>
            <a:off x="4044403" y="837000"/>
            <a:ext cx="7668921" cy="5868000"/>
          </a:xfrm>
          <a:prstGeom prst="rect">
            <a:avLst/>
          </a:prstGeom>
          <a:solidFill>
            <a:srgbClr val="FFC000"/>
          </a:solidFill>
        </p:spPr>
        <p:txBody>
          <a:bodyPr wrap="square" rtlCol="0">
            <a:spAutoFit/>
          </a:bodyPr>
          <a:lstStyle/>
          <a:p>
            <a:pPr marL="347472" indent="-347472"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rPr>
              <a:t>Fue uno de los primeros en promover el agnosticismo, el individualismo, el libertarismo y el anarcocapitalismo.</a:t>
            </a:r>
          </a:p>
          <a:p>
            <a:pPr marL="347472" indent="-347472"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rPr>
              <a:t>Es reconocido como uno de los pioneros en la teoría del </a:t>
            </a:r>
            <a:r>
              <a:rPr lang="es-MX" sz="2400" i="1">
                <a:solidFill>
                  <a:srgbClr val="000000"/>
                </a:solidFill>
                <a:effectLst/>
                <a:latin typeface="Times New Roman" panose="02020603050405020304" pitchFamily="18" charset="0"/>
              </a:rPr>
              <a:t>darwinismo social</a:t>
            </a:r>
            <a:r>
              <a:rPr lang="es-MX" sz="2400">
                <a:solidFill>
                  <a:srgbClr val="000000"/>
                </a:solidFill>
                <a:effectLst/>
                <a:latin typeface="Times New Roman" panose="02020603050405020304" pitchFamily="18" charset="0"/>
              </a:rPr>
              <a:t>.</a:t>
            </a:r>
          </a:p>
          <a:p>
            <a:pPr marL="347472" indent="-347472"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rPr>
              <a:t>Introdujo los términos de </a:t>
            </a:r>
            <a:r>
              <a:rPr lang="es-MX" sz="2400" i="1">
                <a:solidFill>
                  <a:srgbClr val="000000"/>
                </a:solidFill>
                <a:effectLst/>
                <a:latin typeface="Times New Roman" panose="02020603050405020304" pitchFamily="18" charset="0"/>
              </a:rPr>
              <a:t>estructura y función</a:t>
            </a:r>
            <a:r>
              <a:rPr lang="es-MX" sz="2400">
                <a:solidFill>
                  <a:srgbClr val="000000"/>
                </a:solidFill>
                <a:effectLst/>
                <a:latin typeface="Times New Roman" panose="02020603050405020304" pitchFamily="18" charset="0"/>
              </a:rPr>
              <a:t> en el análisis social.</a:t>
            </a:r>
          </a:p>
          <a:p>
            <a:pPr marL="347472" indent="-347472"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rPr>
              <a:t>Su obra más importante es </a:t>
            </a:r>
            <a:r>
              <a:rPr lang="es-MX" sz="2400" i="1">
                <a:solidFill>
                  <a:srgbClr val="000000"/>
                </a:solidFill>
                <a:effectLst/>
                <a:latin typeface="Times New Roman" panose="02020603050405020304" pitchFamily="18" charset="0"/>
              </a:rPr>
              <a:t>Principios de sociología</a:t>
            </a:r>
            <a:r>
              <a:rPr lang="es-MX" sz="2400">
                <a:solidFill>
                  <a:srgbClr val="000000"/>
                </a:solidFill>
                <a:effectLst/>
                <a:latin typeface="Times New Roman" panose="02020603050405020304" pitchFamily="18" charset="0"/>
              </a:rPr>
              <a:t> (1877-1896).</a:t>
            </a:r>
          </a:p>
          <a:p>
            <a:pPr marL="347472" indent="-347472"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rPr>
              <a:t>La sociología se dedica al estudio de la evolución de las sociedades.</a:t>
            </a:r>
          </a:p>
          <a:p>
            <a:pPr marL="347472" indent="-347472"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rPr>
              <a:t>Al igual que otras ciencias sociales, la sociología intenta descubrir las leyes que gobiernan los procesos sociales.</a:t>
            </a:r>
          </a:p>
          <a:p>
            <a:pPr marL="347472" indent="-347472"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rPr>
              <a:t>Fue un defensor del positivismo desarrollado por Auguste Comte.</a:t>
            </a:r>
          </a:p>
          <a:p>
            <a:pPr marL="347472" indent="-347472" algn="just" rtl="0" eaLnBrk="1" latinLnBrk="0" hangingPunct="1">
              <a:buFont typeface="Arial" panose="020B0604020202020204" pitchFamily="34" charset="0"/>
              <a:buChar char="•"/>
            </a:pPr>
            <a:r>
              <a:rPr lang="es-MX" sz="2400">
                <a:solidFill>
                  <a:srgbClr val="000000"/>
                </a:solidFill>
                <a:effectLst/>
                <a:latin typeface="Times New Roman" panose="02020603050405020304" pitchFamily="18" charset="0"/>
              </a:rPr>
              <a:t>Su perspectiva es organicista, considerando a la sociedad como un organismo vivo con estructura y función.</a:t>
            </a:r>
            <a:endParaRPr lang="es-MX" sz="2400">
              <a:latin typeface="Times New Roman" panose="02020603050405020304" pitchFamily="18" charset="0"/>
              <a:cs typeface="Times New Roman" panose="02020603050405020304" pitchFamily="18" charset="0"/>
            </a:endParaRPr>
          </a:p>
        </p:txBody>
      </p:sp>
      <p:pic>
        <p:nvPicPr>
          <p:cNvPr id="2050" name="Picture 2" descr="Herbert Spencer — Wikipédia">
            <a:extLst>
              <a:ext uri="{FF2B5EF4-FFF2-40B4-BE49-F238E27FC236}">
                <a16:creationId xmlns:a16="http://schemas.microsoft.com/office/drawing/2014/main" id="{30551157-955F-B4D6-F992-A2FD2E66B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738" y="1263650"/>
            <a:ext cx="3460927"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817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0F525-8E7A-C28D-6AE7-CA6AFC2D5C4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004A62B6-B944-8DA6-6F40-E15D03212CC8}"/>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D906F19-40EC-A8BA-01FF-0AFC4271FA1B}"/>
              </a:ext>
            </a:extLst>
          </p:cNvPr>
          <p:cNvSpPr>
            <a:spLocks noGrp="1"/>
          </p:cNvSpPr>
          <p:nvPr>
            <p:ph type="title"/>
          </p:nvPr>
        </p:nvSpPr>
        <p:spPr>
          <a:xfrm>
            <a:off x="609600" y="365760"/>
            <a:ext cx="10972800" cy="1143000"/>
          </a:xfrm>
        </p:spPr>
        <p:txBody>
          <a:bodyPr>
            <a:normAutofit/>
          </a:bodyPr>
          <a:lstStyle/>
          <a:p>
            <a:pPr algn="l"/>
            <a:r>
              <a:rPr lang="es-MX" sz="3200" b="1">
                <a:latin typeface="Times New Roman" panose="02020603050405020304" pitchFamily="18" charset="0"/>
                <a:cs typeface="Times New Roman" panose="02020603050405020304" pitchFamily="18" charset="0"/>
              </a:rPr>
              <a:t>4. La teoría de Herbert Spencer (1820-1903)</a:t>
            </a:r>
          </a:p>
        </p:txBody>
      </p:sp>
      <p:sp>
        <p:nvSpPr>
          <p:cNvPr id="11" name="CuadroTexto 10">
            <a:extLst>
              <a:ext uri="{FF2B5EF4-FFF2-40B4-BE49-F238E27FC236}">
                <a16:creationId xmlns:a16="http://schemas.microsoft.com/office/drawing/2014/main" id="{B9B88D09-023B-162C-F8A4-54E656A13391}"/>
              </a:ext>
            </a:extLst>
          </p:cNvPr>
          <p:cNvSpPr txBox="1"/>
          <p:nvPr/>
        </p:nvSpPr>
        <p:spPr>
          <a:xfrm>
            <a:off x="609600" y="1828800"/>
            <a:ext cx="10972800" cy="4430508"/>
          </a:xfrm>
          <a:prstGeom prst="rect">
            <a:avLst/>
          </a:prstGeom>
          <a:solidFill>
            <a:srgbClr val="FFC000"/>
          </a:solidFill>
        </p:spPr>
        <p:txBody>
          <a:bodyPr wrap="square" lIns="91440" tIns="45720" rIns="91440" bIns="45720" rtlCol="0">
            <a:spAutoFit/>
          </a:bodyPr>
          <a:lstStyle/>
          <a:p>
            <a:pPr marL="228600" indent="-228600" algn="just" rtl="0" eaLnBrk="1" latinLnBrk="0" hangingPunct="1">
              <a:lnSpc>
                <a:spcPct val="120000"/>
              </a:lnSpc>
              <a:spcBef>
                <a:spcPts val="600"/>
              </a:spcBef>
              <a:buFont typeface="Arial" panose="020B0604020202020204" pitchFamily="34" charset="0"/>
              <a:buChar char="►"/>
            </a:pPr>
            <a:r>
              <a:rPr lang="es-MX" sz="2000" b="1">
                <a:solidFill>
                  <a:srgbClr val="1F3864"/>
                </a:solidFill>
                <a:latin typeface="Times New Roman" panose="02020603050405020304" pitchFamily="18" charset="0"/>
                <a:cs typeface="Times New Roman" panose="02020603050405020304" pitchFamily="18" charset="0"/>
              </a:rPr>
              <a:t>Analogía orgánica: </a:t>
            </a:r>
            <a:r>
              <a:rPr lang="es-MX" sz="2000">
                <a:solidFill>
                  <a:srgbClr val="333333"/>
                </a:solidFill>
                <a:latin typeface="Times New Roman" panose="02020603050405020304" pitchFamily="18" charset="0"/>
                <a:cs typeface="Times New Roman" panose="02020603050405020304" pitchFamily="18" charset="0"/>
              </a:rPr>
              <a:t>La sociedad se compara con un organismo vivo, donde cada estructura y función cumple un papel específico, similar a un órgano en actividad.</a:t>
            </a:r>
          </a:p>
          <a:p>
            <a:pPr marL="228600" indent="-228600" algn="just" rtl="0" eaLnBrk="1" latinLnBrk="0" hangingPunct="1">
              <a:lnSpc>
                <a:spcPct val="120000"/>
              </a:lnSpc>
              <a:spcBef>
                <a:spcPts val="600"/>
              </a:spcBef>
              <a:buFont typeface="Arial" panose="020B0604020202020204" pitchFamily="34" charset="0"/>
              <a:buChar char="►"/>
            </a:pPr>
            <a:r>
              <a:rPr lang="es-MX" sz="2000" b="1">
                <a:solidFill>
                  <a:srgbClr val="1F3864"/>
                </a:solidFill>
                <a:latin typeface="Times New Roman" panose="02020603050405020304" pitchFamily="18" charset="0"/>
                <a:cs typeface="Times New Roman" panose="02020603050405020304" pitchFamily="18" charset="0"/>
              </a:rPr>
              <a:t>Demostática y organicismo: </a:t>
            </a:r>
            <a:r>
              <a:rPr lang="es-MX" sz="2000">
                <a:solidFill>
                  <a:srgbClr val="333333"/>
                </a:solidFill>
                <a:latin typeface="Times New Roman" panose="02020603050405020304" pitchFamily="18" charset="0"/>
                <a:cs typeface="Times New Roman" panose="02020603050405020304" pitchFamily="18" charset="0"/>
              </a:rPr>
              <a:t>Spencer desarrolla estos enfoques para estudiar la sociedad desde una perspectiva biológica y sociológica, analizando la evolución social en paralelo con la vida natural.</a:t>
            </a:r>
          </a:p>
          <a:p>
            <a:pPr marL="228600" indent="-228600" algn="just" rtl="0" eaLnBrk="1" latinLnBrk="0" hangingPunct="1">
              <a:lnSpc>
                <a:spcPct val="120000"/>
              </a:lnSpc>
              <a:spcBef>
                <a:spcPts val="600"/>
              </a:spcBef>
              <a:buFont typeface="Arial" panose="020B0604020202020204" pitchFamily="34" charset="0"/>
              <a:buChar char="►"/>
            </a:pPr>
            <a:r>
              <a:rPr lang="es-MX" sz="2000" b="1">
                <a:solidFill>
                  <a:srgbClr val="1F3864"/>
                </a:solidFill>
                <a:latin typeface="Times New Roman" panose="02020603050405020304" pitchFamily="18" charset="0"/>
                <a:cs typeface="Times New Roman" panose="02020603050405020304" pitchFamily="18" charset="0"/>
              </a:rPr>
              <a:t>Enfoque macrosocial: </a:t>
            </a:r>
            <a:r>
              <a:rPr lang="es-MX" sz="2000">
                <a:solidFill>
                  <a:srgbClr val="333333"/>
                </a:solidFill>
                <a:latin typeface="Times New Roman" panose="02020603050405020304" pitchFamily="18" charset="0"/>
                <a:cs typeface="Times New Roman" panose="02020603050405020304" pitchFamily="18" charset="0"/>
              </a:rPr>
              <a:t>La sociología se enfoca en fenómenos como las sociedades, estructuras sociales e instituciones, y sus funciones dentro del cambio social.</a:t>
            </a:r>
          </a:p>
          <a:p>
            <a:pPr marL="228600" indent="-228600" algn="just" rtl="0" eaLnBrk="1" latinLnBrk="0" hangingPunct="1">
              <a:lnSpc>
                <a:spcPct val="120000"/>
              </a:lnSpc>
              <a:spcBef>
                <a:spcPts val="600"/>
              </a:spcBef>
              <a:buFont typeface="Arial" panose="020B0604020202020204" pitchFamily="34" charset="0"/>
              <a:buChar char="►"/>
            </a:pPr>
            <a:r>
              <a:rPr lang="es-MX" sz="2000" b="1">
                <a:solidFill>
                  <a:srgbClr val="1F3864"/>
                </a:solidFill>
                <a:latin typeface="Times New Roman" panose="02020603050405020304" pitchFamily="18" charset="0"/>
                <a:cs typeface="Times New Roman" panose="02020603050405020304" pitchFamily="18" charset="0"/>
              </a:rPr>
              <a:t>Evolución como ley suprema: </a:t>
            </a:r>
            <a:r>
              <a:rPr lang="es-MX" sz="2000">
                <a:solidFill>
                  <a:srgbClr val="333333"/>
                </a:solidFill>
                <a:latin typeface="Times New Roman" panose="02020603050405020304" pitchFamily="18" charset="0"/>
                <a:cs typeface="Times New Roman" panose="02020603050405020304" pitchFamily="18" charset="0"/>
              </a:rPr>
              <a:t>Spencer entiende la evolución como la ley que rige la naturaleza, la sociedad y el pensamiento, y la sociología como el estudio de la evolución superorgánica.</a:t>
            </a:r>
          </a:p>
          <a:p>
            <a:pPr marL="228600" indent="-228600" algn="just" rtl="0" eaLnBrk="1" latinLnBrk="0" hangingPunct="1">
              <a:lnSpc>
                <a:spcPct val="120000"/>
              </a:lnSpc>
              <a:spcBef>
                <a:spcPts val="600"/>
              </a:spcBef>
              <a:buFont typeface="Arial" panose="020B0604020202020204" pitchFamily="34" charset="0"/>
              <a:buChar char="►"/>
            </a:pPr>
            <a:r>
              <a:rPr lang="es-MX" sz="2000" b="1">
                <a:solidFill>
                  <a:srgbClr val="1F3864"/>
                </a:solidFill>
                <a:latin typeface="Times New Roman" panose="02020603050405020304" pitchFamily="18" charset="0"/>
                <a:cs typeface="Times New Roman" panose="02020603050405020304" pitchFamily="18" charset="0"/>
              </a:rPr>
              <a:t>Método de inspección: </a:t>
            </a:r>
            <a:r>
              <a:rPr lang="es-MX" sz="2000">
                <a:solidFill>
                  <a:srgbClr val="333333"/>
                </a:solidFill>
                <a:latin typeface="Times New Roman" panose="02020603050405020304" pitchFamily="18" charset="0"/>
                <a:cs typeface="Times New Roman" panose="02020603050405020304" pitchFamily="18" charset="0"/>
              </a:rPr>
              <a:t>Basado en la observación y comparación de procesos desde lo inorgánico, pasando por lo orgánico, hasta lo superorgánico, integrando avances en economía, ciencia política y etnología.</a:t>
            </a:r>
          </a:p>
        </p:txBody>
      </p:sp>
    </p:spTree>
    <p:extLst>
      <p:ext uri="{BB962C8B-B14F-4D97-AF65-F5344CB8AC3E}">
        <p14:creationId xmlns:p14="http://schemas.microsoft.com/office/powerpoint/2010/main" val="140848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95811-868A-9946-5F56-7FBD0048EA8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3890752D-B3E2-B656-5977-4A657D66101B}"/>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6CF5D03-A954-CC79-76DF-7FD6EC286830}"/>
              </a:ext>
            </a:extLst>
          </p:cNvPr>
          <p:cNvSpPr>
            <a:spLocks noGrp="1"/>
          </p:cNvSpPr>
          <p:nvPr>
            <p:ph type="title"/>
          </p:nvPr>
        </p:nvSpPr>
        <p:spPr>
          <a:xfrm>
            <a:off x="0" y="297668"/>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5. La teoría de Émile Durkheim (1858-1917)</a:t>
            </a:r>
            <a:br>
              <a:rPr lang="es-MX" sz="4000">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77CCD9AB-8B9C-4DC6-A863-FBC3CEABD6DE}"/>
              </a:ext>
            </a:extLst>
          </p:cNvPr>
          <p:cNvSpPr txBox="1"/>
          <p:nvPr/>
        </p:nvSpPr>
        <p:spPr>
          <a:xfrm>
            <a:off x="4313138" y="1570397"/>
            <a:ext cx="7668921" cy="3785652"/>
          </a:xfrm>
          <a:prstGeom prst="rect">
            <a:avLst/>
          </a:prstGeom>
          <a:solidFill>
            <a:srgbClr val="FFC000"/>
          </a:solidFill>
        </p:spPr>
        <p:txBody>
          <a:bodyPr wrap="square" rtlCol="0">
            <a:spAutoFit/>
          </a:bodyPr>
          <a:lstStyle/>
          <a:p>
            <a:pPr marL="514350" indent="-514350" algn="just" rtl="0" eaLnBrk="1" latinLnBrk="0" hangingPunct="1">
              <a:buFont typeface="+mj-lt"/>
              <a:buAutoNum type="romanUcPeriod"/>
            </a:pPr>
            <a:r>
              <a:rPr lang="es-MX" sz="2000">
                <a:latin typeface="Times New Roman" panose="02020603050405020304" pitchFamily="18" charset="0"/>
                <a:cs typeface="Times New Roman" panose="02020603050405020304" pitchFamily="18" charset="0"/>
              </a:rPr>
              <a:t>Nacimiento en Épinal, Francia, en 1858, y fallecimiento en 1917.</a:t>
            </a:r>
          </a:p>
          <a:p>
            <a:pPr marL="514350" indent="-514350" algn="just" rtl="0" eaLnBrk="1" latinLnBrk="0" hangingPunct="1">
              <a:buFont typeface="+mj-lt"/>
              <a:buAutoNum type="romanUcPeriod"/>
            </a:pPr>
            <a:r>
              <a:rPr lang="es-MX" sz="2000">
                <a:latin typeface="Times New Roman" panose="02020603050405020304" pitchFamily="18" charset="0"/>
                <a:cs typeface="Times New Roman" panose="02020603050405020304" pitchFamily="18" charset="0"/>
              </a:rPr>
              <a:t>Ingreso como profesor en la Universidad de la Sorbona en París en 1902, donde permaneció durante quince años.</a:t>
            </a:r>
          </a:p>
          <a:p>
            <a:pPr marL="514350" indent="-514350" algn="just" rtl="0" eaLnBrk="1" latinLnBrk="0" hangingPunct="1">
              <a:buFont typeface="+mj-lt"/>
              <a:buAutoNum type="romanUcPeriod"/>
            </a:pPr>
            <a:r>
              <a:rPr lang="es-MX" sz="2000">
                <a:latin typeface="Times New Roman" panose="02020603050405020304" pitchFamily="18" charset="0"/>
                <a:cs typeface="Times New Roman" panose="02020603050405020304" pitchFamily="18" charset="0"/>
              </a:rPr>
              <a:t>Fundación de la revista L’Année Sociologique en 1892.</a:t>
            </a:r>
          </a:p>
          <a:p>
            <a:pPr marL="514350" indent="-514350" algn="just" rtl="0" eaLnBrk="1" latinLnBrk="0" hangingPunct="1">
              <a:buFont typeface="+mj-lt"/>
              <a:buAutoNum type="romanUcPeriod"/>
            </a:pPr>
            <a:r>
              <a:rPr lang="es-MX" sz="2000">
                <a:latin typeface="Times New Roman" panose="02020603050405020304" pitchFamily="18" charset="0"/>
                <a:cs typeface="Times New Roman" panose="02020603050405020304" pitchFamily="18" charset="0"/>
              </a:rPr>
              <a:t>Publicación de su primera obra, </a:t>
            </a:r>
            <a:r>
              <a:rPr lang="es-MX" sz="2000" i="1">
                <a:latin typeface="Times New Roman" panose="02020603050405020304" pitchFamily="18" charset="0"/>
                <a:cs typeface="Times New Roman" panose="02020603050405020304" pitchFamily="18" charset="0"/>
              </a:rPr>
              <a:t>La división del trabajo social</a:t>
            </a:r>
            <a:r>
              <a:rPr lang="es-MX" sz="2000">
                <a:latin typeface="Times New Roman" panose="02020603050405020304" pitchFamily="18" charset="0"/>
                <a:cs typeface="Times New Roman" panose="02020603050405020304" pitchFamily="18" charset="0"/>
              </a:rPr>
              <a:t>, en 1893.</a:t>
            </a:r>
          </a:p>
          <a:p>
            <a:pPr marL="514350" indent="-514350" algn="just" rtl="0" eaLnBrk="1" latinLnBrk="0" hangingPunct="1">
              <a:buFont typeface="+mj-lt"/>
              <a:buAutoNum type="romanUcPeriod"/>
            </a:pPr>
            <a:r>
              <a:rPr lang="es-MX" sz="2000">
                <a:latin typeface="Times New Roman" panose="02020603050405020304" pitchFamily="18" charset="0"/>
                <a:cs typeface="Times New Roman" panose="02020603050405020304" pitchFamily="18" charset="0"/>
              </a:rPr>
              <a:t>Presentación de </a:t>
            </a:r>
            <a:r>
              <a:rPr lang="es-MX" sz="2000" i="1">
                <a:latin typeface="Times New Roman" panose="02020603050405020304" pitchFamily="18" charset="0"/>
                <a:cs typeface="Times New Roman" panose="02020603050405020304" pitchFamily="18" charset="0"/>
              </a:rPr>
              <a:t>Las reglas del método sociológico </a:t>
            </a:r>
            <a:r>
              <a:rPr lang="es-MX" sz="2000">
                <a:latin typeface="Times New Roman" panose="02020603050405020304" pitchFamily="18" charset="0"/>
                <a:cs typeface="Times New Roman" panose="02020603050405020304" pitchFamily="18" charset="0"/>
              </a:rPr>
              <a:t>en 1895 y El suicidio en 1897.</a:t>
            </a:r>
          </a:p>
          <a:p>
            <a:pPr marL="514350" indent="-514350" algn="just" rtl="0" eaLnBrk="1" latinLnBrk="0" hangingPunct="1">
              <a:buFont typeface="+mj-lt"/>
              <a:buAutoNum type="romanUcPeriod"/>
            </a:pPr>
            <a:r>
              <a:rPr lang="es-MX" sz="2000">
                <a:latin typeface="Times New Roman" panose="02020603050405020304" pitchFamily="18" charset="0"/>
                <a:cs typeface="Times New Roman" panose="02020603050405020304" pitchFamily="18" charset="0"/>
              </a:rPr>
              <a:t>Publicación de </a:t>
            </a:r>
            <a:r>
              <a:rPr lang="es-MX" sz="2000" i="1">
                <a:latin typeface="Times New Roman" panose="02020603050405020304" pitchFamily="18" charset="0"/>
                <a:cs typeface="Times New Roman" panose="02020603050405020304" pitchFamily="18" charset="0"/>
              </a:rPr>
              <a:t>Las formas elementales de la vida religiosa </a:t>
            </a:r>
            <a:r>
              <a:rPr lang="es-MX" sz="2000">
                <a:latin typeface="Times New Roman" panose="02020603050405020304" pitchFamily="18" charset="0"/>
                <a:cs typeface="Times New Roman" panose="02020603050405020304" pitchFamily="18" charset="0"/>
              </a:rPr>
              <a:t>en 1912 y </a:t>
            </a:r>
            <a:r>
              <a:rPr lang="es-MX" sz="2000" i="1">
                <a:latin typeface="Times New Roman" panose="02020603050405020304" pitchFamily="18" charset="0"/>
                <a:cs typeface="Times New Roman" panose="02020603050405020304" pitchFamily="18" charset="0"/>
              </a:rPr>
              <a:t>Educación y sociología </a:t>
            </a:r>
            <a:r>
              <a:rPr lang="es-MX" sz="2000">
                <a:latin typeface="Times New Roman" panose="02020603050405020304" pitchFamily="18" charset="0"/>
                <a:cs typeface="Times New Roman" panose="02020603050405020304" pitchFamily="18" charset="0"/>
              </a:rPr>
              <a:t>en 1922.</a:t>
            </a:r>
          </a:p>
          <a:p>
            <a:pPr marL="514350" indent="-514350" algn="just" rtl="0" eaLnBrk="1" latinLnBrk="0" hangingPunct="1">
              <a:buFont typeface="+mj-lt"/>
              <a:buAutoNum type="romanUcPeriod"/>
            </a:pPr>
            <a:r>
              <a:rPr lang="es-MX" sz="2000">
                <a:latin typeface="Times New Roman" panose="02020603050405020304" pitchFamily="18" charset="0"/>
                <a:cs typeface="Times New Roman" panose="02020603050405020304" pitchFamily="18" charset="0"/>
              </a:rPr>
              <a:t>Publicación de obras importantes posteriores, como </a:t>
            </a:r>
            <a:r>
              <a:rPr lang="es-MX" sz="2000" i="1">
                <a:latin typeface="Times New Roman" panose="02020603050405020304" pitchFamily="18" charset="0"/>
                <a:cs typeface="Times New Roman" panose="02020603050405020304" pitchFamily="18" charset="0"/>
              </a:rPr>
              <a:t>Sociología y filosofía</a:t>
            </a:r>
            <a:r>
              <a:rPr lang="es-MX" sz="2000">
                <a:latin typeface="Times New Roman" panose="02020603050405020304" pitchFamily="18" charset="0"/>
                <a:cs typeface="Times New Roman" panose="02020603050405020304" pitchFamily="18" charset="0"/>
              </a:rPr>
              <a:t> (1924), </a:t>
            </a:r>
            <a:r>
              <a:rPr lang="es-MX" sz="2000" i="1">
                <a:latin typeface="Times New Roman" panose="02020603050405020304" pitchFamily="18" charset="0"/>
                <a:cs typeface="Times New Roman" panose="02020603050405020304" pitchFamily="18" charset="0"/>
              </a:rPr>
              <a:t>La educación moral </a:t>
            </a:r>
            <a:r>
              <a:rPr lang="es-MX" sz="2000">
                <a:latin typeface="Times New Roman" panose="02020603050405020304" pitchFamily="18" charset="0"/>
                <a:cs typeface="Times New Roman" panose="02020603050405020304" pitchFamily="18" charset="0"/>
              </a:rPr>
              <a:t>(1925) y </a:t>
            </a:r>
            <a:r>
              <a:rPr lang="es-MX" sz="2000" i="1">
                <a:latin typeface="Times New Roman" panose="02020603050405020304" pitchFamily="18" charset="0"/>
                <a:cs typeface="Times New Roman" panose="02020603050405020304" pitchFamily="18" charset="0"/>
              </a:rPr>
              <a:t>El socialismo </a:t>
            </a:r>
            <a:r>
              <a:rPr lang="es-MX" sz="2000">
                <a:latin typeface="Times New Roman" panose="02020603050405020304" pitchFamily="18" charset="0"/>
                <a:cs typeface="Times New Roman" panose="02020603050405020304" pitchFamily="18" charset="0"/>
              </a:rPr>
              <a:t>(1928).</a:t>
            </a:r>
          </a:p>
        </p:txBody>
      </p:sp>
      <p:pic>
        <p:nvPicPr>
          <p:cNvPr id="5122" name="Picture 2" descr="Pour l'un des pères fondateurs de la sociologie, Émile Durkheim, la quête  de vérité se">
            <a:extLst>
              <a:ext uri="{FF2B5EF4-FFF2-40B4-BE49-F238E27FC236}">
                <a16:creationId xmlns:a16="http://schemas.microsoft.com/office/drawing/2014/main" id="{1B7075DF-41E3-E059-79BE-149A6F5163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66" y="1928753"/>
            <a:ext cx="3938137" cy="3684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382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F29E4-9BBB-6B9A-07E2-96A21356871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CF4BBC5-3914-C5FE-289B-F510D4315D08}"/>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AEF1700-1C47-A9F2-7D1B-E2930048B027}"/>
              </a:ext>
            </a:extLst>
          </p:cNvPr>
          <p:cNvSpPr>
            <a:spLocks noGrp="1"/>
          </p:cNvSpPr>
          <p:nvPr>
            <p:ph type="title"/>
          </p:nvPr>
        </p:nvSpPr>
        <p:spPr>
          <a:xfrm>
            <a:off x="403412" y="0"/>
            <a:ext cx="10972800" cy="1143000"/>
          </a:xfrm>
        </p:spPr>
        <p:txBody>
          <a:bodyPr>
            <a:normAutofit/>
          </a:bodyPr>
          <a:lstStyle/>
          <a:p>
            <a:pPr algn="l"/>
            <a:r>
              <a:rPr lang="es-MX" sz="3200" b="1">
                <a:latin typeface="Times New Roman" panose="02020603050405020304" pitchFamily="18" charset="0"/>
                <a:cs typeface="Times New Roman" panose="02020603050405020304" pitchFamily="18" charset="0"/>
              </a:rPr>
              <a:t>5. La teoría de Durkheim</a:t>
            </a:r>
          </a:p>
        </p:txBody>
      </p:sp>
      <p:sp>
        <p:nvSpPr>
          <p:cNvPr id="11" name="CuadroTexto 10">
            <a:extLst>
              <a:ext uri="{FF2B5EF4-FFF2-40B4-BE49-F238E27FC236}">
                <a16:creationId xmlns:a16="http://schemas.microsoft.com/office/drawing/2014/main" id="{CB89AF1C-96BC-2FE2-727B-726A71613421}"/>
              </a:ext>
            </a:extLst>
          </p:cNvPr>
          <p:cNvSpPr txBox="1"/>
          <p:nvPr/>
        </p:nvSpPr>
        <p:spPr>
          <a:xfrm>
            <a:off x="1" y="932329"/>
            <a:ext cx="12048564" cy="4722896"/>
          </a:xfrm>
          <a:prstGeom prst="rect">
            <a:avLst/>
          </a:prstGeom>
          <a:solidFill>
            <a:srgbClr val="FFC000"/>
          </a:solidFill>
        </p:spPr>
        <p:txBody>
          <a:bodyPr wrap="square" lIns="91440" tIns="45720" rIns="91440" bIns="45720" rtlCol="0">
            <a:spAutoFit/>
          </a:bodyPr>
          <a:lstStyle/>
          <a:p>
            <a:pPr marL="0" algn="just" rtl="0" eaLnBrk="1" latinLnBrk="0" hangingPunct="1">
              <a:lnSpc>
                <a:spcPct val="120000"/>
              </a:lnSpc>
              <a:spcBef>
                <a:spcPts val="600"/>
              </a:spcBef>
              <a:buFont typeface="+mj-lt"/>
              <a:buAutoNum type="arabicPeriod"/>
            </a:pPr>
            <a:r>
              <a:rPr lang="es-MX" sz="2000" b="1">
                <a:solidFill>
                  <a:srgbClr val="000000"/>
                </a:solidFill>
                <a:effectLst/>
                <a:latin typeface="Times New Roman" panose="02020603050405020304" pitchFamily="18" charset="0"/>
              </a:rPr>
              <a:t>Definición de hechos sociales</a:t>
            </a:r>
            <a:r>
              <a:rPr lang="es-MX" sz="2000">
                <a:solidFill>
                  <a:srgbClr val="000000"/>
                </a:solidFill>
                <a:effectLst/>
                <a:latin typeface="Times New Roman" panose="02020603050405020304" pitchFamily="18" charset="0"/>
              </a:rPr>
              <a:t>Los hechos sociales son comportamientos presentes en una colectividad que se distinguen por su carácter colectivo y no individual. Se manifiestan a través de la repetición, la costumbre y la coacción, elementos que garantizan la cohesión social.</a:t>
            </a:r>
          </a:p>
          <a:p>
            <a:pPr marL="0" algn="just" rtl="0" eaLnBrk="1" latinLnBrk="0" hangingPunct="1">
              <a:lnSpc>
                <a:spcPct val="120000"/>
              </a:lnSpc>
              <a:spcBef>
                <a:spcPts val="600"/>
              </a:spcBef>
              <a:buFont typeface="+mj-lt"/>
              <a:buAutoNum type="arabicPeriod"/>
            </a:pPr>
            <a:r>
              <a:rPr lang="es-MX" sz="2000" b="1">
                <a:solidFill>
                  <a:srgbClr val="000000"/>
                </a:solidFill>
                <a:effectLst/>
                <a:latin typeface="Times New Roman" panose="02020603050405020304" pitchFamily="18" charset="0"/>
              </a:rPr>
              <a:t>Concepto y objetivo de la sociología</a:t>
            </a:r>
            <a:r>
              <a:rPr lang="es-MX" sz="2000">
                <a:solidFill>
                  <a:srgbClr val="000000"/>
                </a:solidFill>
                <a:effectLst/>
                <a:latin typeface="Times New Roman" panose="02020603050405020304" pitchFamily="18" charset="0"/>
              </a:rPr>
              <a:t>La sociología se define como la ciencia encargada del estudio de las instituciones, su origen y funcionamiento. Su propósito es analizar, interpretar y comprender los hechos sociales, entendiendo la sociedad mediante la solidaridad social, en la cual se inserta el derecho.</a:t>
            </a:r>
          </a:p>
          <a:p>
            <a:pPr marL="0" algn="just" rtl="0" eaLnBrk="1" latinLnBrk="0" hangingPunct="1">
              <a:lnSpc>
                <a:spcPct val="120000"/>
              </a:lnSpc>
              <a:spcBef>
                <a:spcPts val="600"/>
              </a:spcBef>
              <a:buFont typeface="+mj-lt"/>
              <a:buAutoNum type="arabicPeriod"/>
            </a:pPr>
            <a:r>
              <a:rPr lang="es-MX" sz="2000" b="1">
                <a:solidFill>
                  <a:srgbClr val="000000"/>
                </a:solidFill>
                <a:effectLst/>
                <a:latin typeface="Times New Roman" panose="02020603050405020304" pitchFamily="18" charset="0"/>
              </a:rPr>
              <a:t>Tipos de derecho y formas de solidaridad</a:t>
            </a:r>
            <a:r>
              <a:rPr lang="es-MX" sz="2000">
                <a:solidFill>
                  <a:srgbClr val="000000"/>
                </a:solidFill>
                <a:effectLst/>
                <a:latin typeface="Times New Roman" panose="02020603050405020304" pitchFamily="18" charset="0"/>
              </a:rPr>
              <a:t>Se identifican dos tipos de derecho asociados a dos formas de solidaridad: la mecánica y la orgánica. La solidaridad mecánica corresponde a sociedades primitivas y preindustriales, vinculada al derecho represivo, fundamentado en el derecho penal.</a:t>
            </a:r>
          </a:p>
          <a:p>
            <a:pPr marL="0" algn="just" rtl="0" eaLnBrk="1" latinLnBrk="0" hangingPunct="1">
              <a:lnSpc>
                <a:spcPct val="120000"/>
              </a:lnSpc>
              <a:spcBef>
                <a:spcPts val="600"/>
              </a:spcBef>
              <a:buFont typeface="+mj-lt"/>
              <a:buAutoNum type="arabicPeriod"/>
            </a:pPr>
            <a:r>
              <a:rPr lang="es-MX" sz="2000" b="1">
                <a:solidFill>
                  <a:srgbClr val="000000"/>
                </a:solidFill>
                <a:effectLst/>
                <a:latin typeface="Times New Roman" panose="02020603050405020304" pitchFamily="18" charset="0"/>
              </a:rPr>
              <a:t>Características del derecho represivo</a:t>
            </a:r>
            <a:r>
              <a:rPr lang="es-MX" sz="2000">
                <a:solidFill>
                  <a:srgbClr val="000000"/>
                </a:solidFill>
                <a:effectLst/>
                <a:latin typeface="Times New Roman" panose="02020603050405020304" pitchFamily="18" charset="0"/>
              </a:rPr>
              <a:t>El derecho represivo se basa en la coacción y el uso de la fuerza, enfocándose en la sanción y el castigo. Su función es responder a actos que quebrantan la solidaridad social, definidos como crímenes.</a:t>
            </a:r>
          </a:p>
        </p:txBody>
      </p:sp>
    </p:spTree>
    <p:extLst>
      <p:ext uri="{BB962C8B-B14F-4D97-AF65-F5344CB8AC3E}">
        <p14:creationId xmlns:p14="http://schemas.microsoft.com/office/powerpoint/2010/main" val="1990362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EE76A-E7DD-A48E-BDE5-113322843B9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D78BBD8E-A296-F627-0F4A-7705D56A21B7}"/>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B3F8C28D-A8F3-989A-F28A-1322F69681C7}"/>
              </a:ext>
            </a:extLst>
          </p:cNvPr>
          <p:cNvSpPr>
            <a:spLocks noGrp="1"/>
          </p:cNvSpPr>
          <p:nvPr>
            <p:ph type="title"/>
          </p:nvPr>
        </p:nvSpPr>
        <p:spPr>
          <a:xfrm>
            <a:off x="403412" y="0"/>
            <a:ext cx="10972800" cy="1143000"/>
          </a:xfrm>
        </p:spPr>
        <p:txBody>
          <a:bodyPr>
            <a:normAutofit/>
          </a:bodyPr>
          <a:lstStyle/>
          <a:p>
            <a:pPr algn="l"/>
            <a:r>
              <a:rPr lang="es-MX" sz="3200" b="1">
                <a:latin typeface="Times New Roman" panose="02020603050405020304" pitchFamily="18" charset="0"/>
                <a:cs typeface="Times New Roman" panose="02020603050405020304" pitchFamily="18" charset="0"/>
              </a:rPr>
              <a:t>5. La teoría de Durkheim</a:t>
            </a:r>
          </a:p>
        </p:txBody>
      </p:sp>
      <p:sp>
        <p:nvSpPr>
          <p:cNvPr id="11" name="CuadroTexto 10">
            <a:extLst>
              <a:ext uri="{FF2B5EF4-FFF2-40B4-BE49-F238E27FC236}">
                <a16:creationId xmlns:a16="http://schemas.microsoft.com/office/drawing/2014/main" id="{AE43A256-42AC-15A0-512A-30957CB2A7FD}"/>
              </a:ext>
            </a:extLst>
          </p:cNvPr>
          <p:cNvSpPr txBox="1"/>
          <p:nvPr/>
        </p:nvSpPr>
        <p:spPr>
          <a:xfrm>
            <a:off x="1" y="932329"/>
            <a:ext cx="12048564" cy="4353564"/>
          </a:xfrm>
          <a:prstGeom prst="rect">
            <a:avLst/>
          </a:prstGeom>
          <a:solidFill>
            <a:srgbClr val="FFC000"/>
          </a:solidFill>
        </p:spPr>
        <p:txBody>
          <a:bodyPr wrap="square" lIns="91440" tIns="45720" rIns="91440" bIns="45720" rtlCol="0">
            <a:spAutoFit/>
          </a:bodyPr>
          <a:lstStyle/>
          <a:p>
            <a:pPr marL="0" algn="just" rtl="0" eaLnBrk="1" latinLnBrk="0" hangingPunct="1">
              <a:lnSpc>
                <a:spcPct val="120000"/>
              </a:lnSpc>
              <a:spcBef>
                <a:spcPts val="600"/>
              </a:spcBef>
              <a:buFont typeface="+mj-lt"/>
              <a:buAutoNum type="arabicPeriod" startAt="5"/>
            </a:pPr>
            <a:r>
              <a:rPr lang="es-MX" sz="2000" b="1">
                <a:solidFill>
                  <a:srgbClr val="000000"/>
                </a:solidFill>
                <a:effectLst/>
                <a:latin typeface="Times New Roman" panose="02020603050405020304" pitchFamily="18" charset="0"/>
              </a:rPr>
              <a:t>Solidaridad orgánica y derecho restitutivo:</a:t>
            </a:r>
            <a:r>
              <a:rPr lang="es-MX" sz="2000">
                <a:solidFill>
                  <a:srgbClr val="000000"/>
                </a:solidFill>
                <a:effectLst/>
                <a:latin typeface="Times New Roman" panose="02020603050405020304" pitchFamily="18" charset="0"/>
              </a:rPr>
              <a:t> En contraste, la solidaridad orgánica caracteriza a sociedades modernas e industriales, relacionándose con el derecho restitutivo, basado en el derecho civil y mercantil, que otorga prioridad a los derechos reales frente a los deberes que limitan la libertad.</a:t>
            </a:r>
          </a:p>
          <a:p>
            <a:pPr marL="0" algn="just" rtl="0" eaLnBrk="1" latinLnBrk="0" hangingPunct="1">
              <a:lnSpc>
                <a:spcPct val="120000"/>
              </a:lnSpc>
              <a:spcBef>
                <a:spcPts val="600"/>
              </a:spcBef>
              <a:buFont typeface="+mj-lt"/>
              <a:buAutoNum type="arabicPeriod" startAt="5"/>
            </a:pPr>
            <a:r>
              <a:rPr lang="es-MX" sz="2000" b="1">
                <a:solidFill>
                  <a:srgbClr val="000000"/>
                </a:solidFill>
                <a:effectLst/>
                <a:latin typeface="Times New Roman" panose="02020603050405020304" pitchFamily="18" charset="0"/>
              </a:rPr>
              <a:t>La sociedad como entidad colectiva:</a:t>
            </a:r>
            <a:r>
              <a:rPr lang="es-MX" sz="2000">
                <a:solidFill>
                  <a:srgbClr val="000000"/>
                </a:solidFill>
                <a:effectLst/>
                <a:latin typeface="Times New Roman" panose="02020603050405020304" pitchFamily="18" charset="0"/>
              </a:rPr>
              <a:t> La sociedad se concibe como un conjunto de sentimientos, ideas, creencias y valores que surgen de la organización colectiva, con una existencia que trasciende lo individual. Desempeña funciones de integración y regulación dentro del grupo social.</a:t>
            </a:r>
          </a:p>
          <a:p>
            <a:pPr marL="0" algn="just" rtl="0" eaLnBrk="1" latinLnBrk="0" hangingPunct="1">
              <a:lnSpc>
                <a:spcPct val="120000"/>
              </a:lnSpc>
              <a:spcBef>
                <a:spcPts val="600"/>
              </a:spcBef>
              <a:buFont typeface="+mj-lt"/>
              <a:buAutoNum type="arabicPeriod" startAt="5"/>
            </a:pPr>
            <a:r>
              <a:rPr lang="es-MX" sz="2000" b="1">
                <a:solidFill>
                  <a:srgbClr val="000000"/>
                </a:solidFill>
                <a:effectLst/>
                <a:latin typeface="Times New Roman" panose="02020603050405020304" pitchFamily="18" charset="0"/>
              </a:rPr>
              <a:t>Definición de anomia:</a:t>
            </a:r>
            <a:r>
              <a:rPr lang="es-MX" sz="2000">
                <a:solidFill>
                  <a:srgbClr val="000000"/>
                </a:solidFill>
                <a:effectLst/>
                <a:latin typeface="Times New Roman" panose="02020603050405020304" pitchFamily="18" charset="0"/>
              </a:rPr>
              <a:t> La anomia es un concepto esencial para comprender el pensamiento social en la modernidad. Aparece cuando las normas sociales dejan de cumplir su función, provocando en las personas sensación de inquietud, incertidumbre y desorientación.</a:t>
            </a:r>
          </a:p>
          <a:p>
            <a:pPr marL="0" algn="just" rtl="0" eaLnBrk="1" latinLnBrk="0" hangingPunct="1">
              <a:lnSpc>
                <a:spcPct val="120000"/>
              </a:lnSpc>
              <a:spcBef>
                <a:spcPts val="600"/>
              </a:spcBef>
              <a:buFont typeface="+mj-lt"/>
              <a:buAutoNum type="arabicPeriod" startAt="5"/>
            </a:pPr>
            <a:r>
              <a:rPr lang="es-MX" sz="2000" b="1">
                <a:solidFill>
                  <a:srgbClr val="000000"/>
                </a:solidFill>
                <a:effectLst/>
                <a:latin typeface="Times New Roman" panose="02020603050405020304" pitchFamily="18" charset="0"/>
              </a:rPr>
              <a:t>Modernidad y pluralidad:</a:t>
            </a:r>
            <a:r>
              <a:rPr lang="es-MX" sz="2000">
                <a:solidFill>
                  <a:srgbClr val="000000"/>
                </a:solidFill>
                <a:effectLst/>
                <a:latin typeface="Times New Roman" panose="02020603050405020304" pitchFamily="18" charset="0"/>
              </a:rPr>
              <a:t> La modernidad se caracteriza por su riqueza derivada de la diversidad, la cual puede impulsar tanto la evolución social como la anomia, cuando esta diversidad genera confusión.</a:t>
            </a:r>
            <a:endParaRPr lang="es-MX" sz="200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2163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3CB19-45C6-E9C7-3208-7EECD429AAA3}"/>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EB81CE1F-2440-B6F0-031F-3B02F57D35EA}"/>
              </a:ext>
            </a:extLst>
          </p:cNvPr>
          <p:cNvSpPr txBox="1"/>
          <p:nvPr/>
        </p:nvSpPr>
        <p:spPr>
          <a:xfrm>
            <a:off x="100000" y="-192000"/>
            <a:ext cx="11500000" cy="500000"/>
          </a:xfrm>
          <a:prstGeom prst="rect">
            <a:avLst/>
          </a:prstGeom>
          <a:noFill/>
        </p:spPr>
        <p:txBody>
          <a:bodyPr wrap="square" rtlCol="0">
            <a:spAutoFit/>
          </a:bodyPr>
          <a:lstStyle/>
          <a:p>
            <a:r>
              <a:rPr lang="es-MX" sz="3200" b="1">
                <a:latin typeface="Times New Roman" panose="02020603050405020304" pitchFamily="18" charset="0"/>
                <a:cs typeface="Times New Roman" panose="02020603050405020304" pitchFamily="18" charset="0"/>
              </a:rPr>
              <a:t>Introducción a la sociología jurídica </a:t>
            </a:r>
          </a:p>
        </p:txBody>
      </p:sp>
      <p:graphicFrame>
        <p:nvGraphicFramePr>
          <p:cNvPr id="2" name="Diagrama 1">
            <a:extLst>
              <a:ext uri="{FF2B5EF4-FFF2-40B4-BE49-F238E27FC236}">
                <a16:creationId xmlns:a16="http://schemas.microsoft.com/office/drawing/2014/main" id="{596E1A89-E6C3-E4D3-2383-0FC2DD80ED0B}"/>
              </a:ext>
            </a:extLst>
          </p:cNvPr>
          <p:cNvGraphicFramePr/>
          <p:nvPr>
            <p:extLst>
              <p:ext uri="{D42A27DB-BD31-4B8C-83A1-F6EECF244321}">
                <p14:modId xmlns:p14="http://schemas.microsoft.com/office/powerpoint/2010/main" val="2044710873"/>
              </p:ext>
            </p:extLst>
          </p:nvPr>
        </p:nvGraphicFramePr>
        <p:xfrm>
          <a:off x="100000" y="550000"/>
          <a:ext cx="12000000" cy="625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477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51D38-7AD2-E0A8-DE16-F989F55AE1A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0819E06A-FB65-BA31-7631-9F8A9EE27484}"/>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17DC4E29-FAC5-ACCF-79DE-72801B5EAC9C}"/>
              </a:ext>
            </a:extLst>
          </p:cNvPr>
          <p:cNvSpPr>
            <a:spLocks noGrp="1"/>
          </p:cNvSpPr>
          <p:nvPr>
            <p:ph type="title"/>
          </p:nvPr>
        </p:nvSpPr>
        <p:spPr>
          <a:xfrm>
            <a:off x="403412" y="0"/>
            <a:ext cx="10972800" cy="805706"/>
          </a:xfrm>
        </p:spPr>
        <p:txBody>
          <a:bodyPr>
            <a:normAutofit/>
          </a:bodyPr>
          <a:lstStyle/>
          <a:p>
            <a:pPr algn="l"/>
            <a:r>
              <a:rPr lang="es-MX" sz="3200" b="1">
                <a:latin typeface="Times New Roman" panose="02020603050405020304" pitchFamily="18" charset="0"/>
                <a:cs typeface="Times New Roman" panose="02020603050405020304" pitchFamily="18" charset="0"/>
              </a:rPr>
              <a:t>5. La teoría de Durkheim</a:t>
            </a:r>
          </a:p>
        </p:txBody>
      </p:sp>
      <p:sp>
        <p:nvSpPr>
          <p:cNvPr id="11" name="CuadroTexto 10">
            <a:extLst>
              <a:ext uri="{FF2B5EF4-FFF2-40B4-BE49-F238E27FC236}">
                <a16:creationId xmlns:a16="http://schemas.microsoft.com/office/drawing/2014/main" id="{B4716BAD-69F4-51EE-643A-31EF242177B0}"/>
              </a:ext>
            </a:extLst>
          </p:cNvPr>
          <p:cNvSpPr txBox="1"/>
          <p:nvPr/>
        </p:nvSpPr>
        <p:spPr>
          <a:xfrm>
            <a:off x="71718" y="1022784"/>
            <a:ext cx="12048564" cy="5646097"/>
          </a:xfrm>
          <a:prstGeom prst="rect">
            <a:avLst/>
          </a:prstGeom>
          <a:solidFill>
            <a:srgbClr val="FFC000"/>
          </a:solidFill>
        </p:spPr>
        <p:txBody>
          <a:bodyPr wrap="square" lIns="91440" tIns="45720" rIns="91440" bIns="45720" rtlCol="0">
            <a:spAutoFit/>
          </a:bodyPr>
          <a:lstStyle/>
          <a:p>
            <a:pPr marL="0" algn="just" rtl="0" eaLnBrk="1" latinLnBrk="0" hangingPunct="1">
              <a:lnSpc>
                <a:spcPct val="120000"/>
              </a:lnSpc>
              <a:spcBef>
                <a:spcPts val="600"/>
              </a:spcBef>
              <a:buFont typeface="+mj-lt"/>
              <a:buAutoNum type="arabicPeriod" startAt="9"/>
            </a:pPr>
            <a:r>
              <a:rPr lang="es-MX" sz="2200" b="1">
                <a:solidFill>
                  <a:srgbClr val="000000"/>
                </a:solidFill>
                <a:effectLst/>
                <a:latin typeface="Times New Roman" panose="02020603050405020304" pitchFamily="18" charset="0"/>
              </a:rPr>
              <a:t>Funciones sociales y tipos de solidaridad:</a:t>
            </a:r>
            <a:r>
              <a:rPr lang="es-MX" sz="2200">
                <a:solidFill>
                  <a:srgbClr val="000000"/>
                </a:solidFill>
                <a:effectLst/>
                <a:latin typeface="Times New Roman" panose="02020603050405020304" pitchFamily="18" charset="0"/>
              </a:rPr>
              <a:t> Las actividades sociales deben cumplir roles vinculados a la identidad colectiva, los principios grupales y la solidaridad social. Se distinguen dos formas de solidaridad:</a:t>
            </a:r>
          </a:p>
          <a:p>
            <a:pPr marL="0" algn="just" rtl="0" eaLnBrk="1" latinLnBrk="0" hangingPunct="1">
              <a:lnSpc>
                <a:spcPct val="120000"/>
              </a:lnSpc>
              <a:spcBef>
                <a:spcPts val="600"/>
              </a:spcBef>
              <a:buNone/>
            </a:pPr>
            <a:r>
              <a:rPr lang="es-MX" sz="2200">
                <a:solidFill>
                  <a:srgbClr val="000000"/>
                </a:solidFill>
                <a:effectLst/>
                <a:latin typeface="Times New Roman" panose="02020603050405020304" pitchFamily="18" charset="0"/>
              </a:rPr>
              <a:t>a) Mecánica, predominante en sociedades tradicionales, basada en creencias homogéneas que generan cohesión.</a:t>
            </a:r>
          </a:p>
          <a:p>
            <a:pPr marL="0" algn="just" rtl="0" eaLnBrk="1" latinLnBrk="0" hangingPunct="1">
              <a:lnSpc>
                <a:spcPct val="120000"/>
              </a:lnSpc>
              <a:spcBef>
                <a:spcPts val="600"/>
              </a:spcBef>
              <a:buNone/>
            </a:pPr>
            <a:r>
              <a:rPr lang="es-MX" sz="2200">
                <a:solidFill>
                  <a:srgbClr val="000000"/>
                </a:solidFill>
                <a:effectLst/>
                <a:latin typeface="Times New Roman" panose="02020603050405020304" pitchFamily="18" charset="0"/>
              </a:rPr>
              <a:t>b) Orgánica, propia de la modernidad, fundamentada en la especialización y la división del trabajo, que permite la individuación y mantiene la cohesión social.</a:t>
            </a:r>
          </a:p>
          <a:p>
            <a:pPr marL="0" algn="just" rtl="0" eaLnBrk="1" latinLnBrk="0" hangingPunct="1">
              <a:lnSpc>
                <a:spcPct val="120000"/>
              </a:lnSpc>
              <a:spcBef>
                <a:spcPts val="600"/>
              </a:spcBef>
              <a:buFont typeface="+mj-lt"/>
              <a:buAutoNum type="arabicPeriod" startAt="10"/>
            </a:pPr>
            <a:r>
              <a:rPr lang="es-MX" sz="2200" b="1">
                <a:solidFill>
                  <a:srgbClr val="000000"/>
                </a:solidFill>
                <a:effectLst/>
                <a:latin typeface="Times New Roman" panose="02020603050405020304" pitchFamily="18" charset="0"/>
              </a:rPr>
              <a:t>Transformaciones en la interpretación social:</a:t>
            </a:r>
            <a:r>
              <a:rPr lang="es-MX" sz="2200">
                <a:solidFill>
                  <a:srgbClr val="000000"/>
                </a:solidFill>
                <a:effectLst/>
                <a:latin typeface="Times New Roman" panose="02020603050405020304" pitchFamily="18" charset="0"/>
              </a:rPr>
              <a:t> La sociedad moderna, impulsada por la industrialización y la especialización laboral, presenta una variedad de intereses y creencias. Los antiguos marcos basados en la religión y la tradición han sido sustituidos por la ciencia y nuevas prioridades.</a:t>
            </a:r>
          </a:p>
          <a:p>
            <a:pPr marL="0" algn="just" rtl="0" eaLnBrk="1" latinLnBrk="0" hangingPunct="1">
              <a:lnSpc>
                <a:spcPct val="120000"/>
              </a:lnSpc>
              <a:spcBef>
                <a:spcPts val="600"/>
              </a:spcBef>
              <a:buFont typeface="+mj-lt"/>
              <a:buAutoNum type="arabicPeriod" startAt="10"/>
            </a:pPr>
            <a:r>
              <a:rPr lang="es-MX" sz="2200" b="1">
                <a:solidFill>
                  <a:srgbClr val="000000"/>
                </a:solidFill>
                <a:effectLst/>
                <a:latin typeface="Times New Roman" panose="02020603050405020304" pitchFamily="18" charset="0"/>
              </a:rPr>
              <a:t>Importancia de la regulación social:</a:t>
            </a:r>
            <a:r>
              <a:rPr lang="es-MX" sz="2200">
                <a:solidFill>
                  <a:srgbClr val="000000"/>
                </a:solidFill>
                <a:effectLst/>
                <a:latin typeface="Times New Roman" panose="02020603050405020304" pitchFamily="18" charset="0"/>
              </a:rPr>
              <a:t> Para consolidar vínculos comunes en la sociedad moderna, es indispensable una regulación que normativice las nuevas formas sociales, estableciendo principios generales que trasciendan las diferencias.</a:t>
            </a:r>
            <a:endParaRPr lang="es-MX" sz="220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4336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C16CD-D4B9-93B9-9B96-FD9C6DA99E3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F51B9BE5-6024-6388-6580-B21FEA53B2F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66E62D54-CB1B-6906-66D4-067272A2D5B1}"/>
              </a:ext>
            </a:extLst>
          </p:cNvPr>
          <p:cNvSpPr txBox="1"/>
          <p:nvPr/>
        </p:nvSpPr>
        <p:spPr>
          <a:xfrm>
            <a:off x="3967842" y="1225687"/>
            <a:ext cx="7528157" cy="4093428"/>
          </a:xfrm>
          <a:prstGeom prst="rect">
            <a:avLst/>
          </a:prstGeom>
          <a:solidFill>
            <a:srgbClr val="FFC000"/>
          </a:solidFill>
        </p:spPr>
        <p:txBody>
          <a:bodyPr wrap="square" rtlCol="0">
            <a:spAutoFit/>
          </a:bodyPr>
          <a:lstStyle/>
          <a:p>
            <a:pPr algn="just"/>
            <a:r>
              <a:rPr lang="es-MX" sz="2000" u="sng">
                <a:latin typeface="Times New Roman" panose="02020603050405020304" pitchFamily="18" charset="0"/>
                <a:cs typeface="Times New Roman" panose="02020603050405020304" pitchFamily="18" charset="0"/>
              </a:rPr>
              <a:t>1.1. Max Weber</a:t>
            </a:r>
          </a:p>
          <a:p>
            <a:pPr algn="just"/>
            <a:endParaRPr lang="es-MX" sz="2000" u="sng">
              <a:latin typeface="Times New Roman" panose="02020603050405020304" pitchFamily="18" charset="0"/>
              <a:cs typeface="Times New Roman" panose="02020603050405020304" pitchFamily="18" charset="0"/>
            </a:endParaRPr>
          </a:p>
          <a:p>
            <a:pPr marL="514350" indent="-514350" algn="just">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Crítica a la biología social de Spencer</a:t>
            </a:r>
          </a:p>
          <a:p>
            <a:pPr marL="514350" indent="-514350" algn="just">
              <a:buFont typeface="Arial" panose="020B0604020202020204" pitchFamily="34" charset="0"/>
              <a:buChar char="•"/>
            </a:pPr>
            <a:r>
              <a:rPr lang="es-MX" sz="2000" i="1">
                <a:latin typeface="Times New Roman" panose="02020603050405020304" pitchFamily="18" charset="0"/>
                <a:cs typeface="Times New Roman" panose="02020603050405020304" pitchFamily="18" charset="0"/>
              </a:rPr>
              <a:t>La ética protestante y el espíritu del capitalismo </a:t>
            </a:r>
          </a:p>
          <a:p>
            <a:pPr marL="514350" indent="-514350" algn="just">
              <a:buFont typeface="Arial" panose="020B0604020202020204" pitchFamily="34" charset="0"/>
              <a:buChar char="•"/>
            </a:pPr>
            <a:r>
              <a:rPr lang="es-MX" sz="2000" i="1">
                <a:latin typeface="Times New Roman" panose="02020603050405020304" pitchFamily="18" charset="0"/>
                <a:cs typeface="Times New Roman" panose="02020603050405020304" pitchFamily="18" charset="0"/>
              </a:rPr>
              <a:t>Economía y sociedad </a:t>
            </a:r>
            <a:r>
              <a:rPr lang="es-MX" sz="2000">
                <a:latin typeface="Times New Roman" panose="02020603050405020304" pitchFamily="18" charset="0"/>
                <a:cs typeface="Times New Roman" panose="02020603050405020304" pitchFamily="18" charset="0"/>
              </a:rPr>
              <a:t>1922</a:t>
            </a:r>
          </a:p>
          <a:p>
            <a:pPr marL="514350" indent="-514350" algn="just">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Ciencia de la realidad </a:t>
            </a:r>
          </a:p>
          <a:p>
            <a:pPr marL="514350" indent="-514350" algn="just">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Critica a Marx en su visión del </a:t>
            </a:r>
            <a:r>
              <a:rPr lang="es-MX" sz="2000" i="1">
                <a:latin typeface="Times New Roman" panose="02020603050405020304" pitchFamily="18" charset="0"/>
                <a:cs typeface="Times New Roman" panose="02020603050405020304" pitchFamily="18" charset="0"/>
              </a:rPr>
              <a:t>Homo oeconomicus : </a:t>
            </a:r>
            <a:r>
              <a:rPr lang="es-MX" sz="2000">
                <a:latin typeface="Times New Roman" panose="02020603050405020304" pitchFamily="18" charset="0"/>
                <a:cs typeface="Times New Roman" panose="02020603050405020304" pitchFamily="18" charset="0"/>
              </a:rPr>
              <a:t>la economía no basta para explicar la realidad social.</a:t>
            </a:r>
          </a:p>
          <a:p>
            <a:pPr marL="514350" indent="-514350" algn="just">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Se interesa en el efecto coercitivo de las normas en el individuo </a:t>
            </a:r>
          </a:p>
          <a:p>
            <a:pPr marL="514350" indent="-514350" algn="just">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Normas racionales e irracionales: el Derecho moderno es racional por que se encuentra jerarquizado ejecutado por funcionarios.</a:t>
            </a:r>
          </a:p>
          <a:p>
            <a:pPr marL="514350" indent="-514350" algn="just">
              <a:buFont typeface="Arial" panose="020B0604020202020204" pitchFamily="34" charset="0"/>
              <a:buChar char="•"/>
            </a:pPr>
            <a:r>
              <a:rPr lang="es-MX" sz="2000">
                <a:latin typeface="Times New Roman" panose="02020603050405020304" pitchFamily="18" charset="0"/>
                <a:cs typeface="Times New Roman" panose="02020603050405020304" pitchFamily="18" charset="0"/>
              </a:rPr>
              <a:t>Tipos de dominación: carismática, tradicional y legal.</a:t>
            </a:r>
          </a:p>
          <a:p>
            <a:pPr algn="just"/>
            <a:endParaRPr lang="es-MX" sz="2000">
              <a:latin typeface="Times New Roman" panose="02020603050405020304" pitchFamily="18" charset="0"/>
              <a:cs typeface="Times New Roman" panose="02020603050405020304" pitchFamily="18" charset="0"/>
            </a:endParaRPr>
          </a:p>
        </p:txBody>
      </p:sp>
      <p:sp>
        <p:nvSpPr>
          <p:cNvPr id="4" name="CuadroTexto 3">
            <a:extLst>
              <a:ext uri="{FF2B5EF4-FFF2-40B4-BE49-F238E27FC236}">
                <a16:creationId xmlns:a16="http://schemas.microsoft.com/office/drawing/2014/main" id="{D20AB053-1CBC-6E2F-CF2E-A9D048CBB330}"/>
              </a:ext>
            </a:extLst>
          </p:cNvPr>
          <p:cNvSpPr txBox="1"/>
          <p:nvPr/>
        </p:nvSpPr>
        <p:spPr>
          <a:xfrm>
            <a:off x="546538" y="345281"/>
            <a:ext cx="10697214" cy="1569660"/>
          </a:xfrm>
          <a:prstGeom prst="rect">
            <a:avLst/>
          </a:prstGeom>
          <a:noFill/>
        </p:spPr>
        <p:txBody>
          <a:bodyPr wrap="square" rtlCol="0">
            <a:spAutoFit/>
          </a:bodyPr>
          <a:lstStyle/>
          <a:p>
            <a:r>
              <a:rPr lang="es-MX" sz="3200">
                <a:latin typeface="Times New Roman" panose="02020603050405020304" pitchFamily="18" charset="0"/>
                <a:cs typeface="Times New Roman" panose="02020603050405020304" pitchFamily="18" charset="0"/>
              </a:rPr>
              <a:t>6.Teoría de Max Weber 1864-1920</a:t>
            </a:r>
          </a:p>
          <a:p>
            <a:endParaRPr lang="es-MX" sz="3200">
              <a:latin typeface="Times New Roman" panose="02020603050405020304" pitchFamily="18" charset="0"/>
              <a:cs typeface="Times New Roman" panose="02020603050405020304" pitchFamily="18" charset="0"/>
            </a:endParaRPr>
          </a:p>
          <a:p>
            <a:endParaRPr lang="es-MX" sz="3200">
              <a:latin typeface="Times New Roman" panose="02020603050405020304" pitchFamily="18" charset="0"/>
              <a:cs typeface="Times New Roman" panose="02020603050405020304" pitchFamily="18" charset="0"/>
            </a:endParaRPr>
          </a:p>
        </p:txBody>
      </p:sp>
      <p:pic>
        <p:nvPicPr>
          <p:cNvPr id="1026" name="Picture 2" descr="Max Weber — Wikipédia">
            <a:extLst>
              <a:ext uri="{FF2B5EF4-FFF2-40B4-BE49-F238E27FC236}">
                <a16:creationId xmlns:a16="http://schemas.microsoft.com/office/drawing/2014/main" id="{4DAB64AB-7F37-1C6A-F267-683238C03A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538" y="1241879"/>
            <a:ext cx="31750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805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67C98-C5B3-7777-E5EA-BB2A1C44E0DA}"/>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5035EBE5-A85E-FD2F-ED03-8D36FDF4FAA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C9269F8-660F-AB1F-0444-49DF2D872DD5}"/>
              </a:ext>
            </a:extLst>
          </p:cNvPr>
          <p:cNvSpPr>
            <a:spLocks noGrp="1"/>
          </p:cNvSpPr>
          <p:nvPr>
            <p:ph type="title"/>
          </p:nvPr>
        </p:nvSpPr>
        <p:spPr>
          <a:xfrm>
            <a:off x="290512" y="558018"/>
            <a:ext cx="11112537" cy="1322363"/>
          </a:xfrm>
        </p:spPr>
        <p:txBody>
          <a:bodyPr>
            <a:normAutofit fontScale="90000"/>
          </a:bodyPr>
          <a:lstStyle/>
          <a:p>
            <a:r>
              <a:rPr lang="es-MX" sz="4000">
                <a:latin typeface="Times New Roman" panose="02020603050405020304" pitchFamily="18" charset="0"/>
                <a:cs typeface="Times New Roman" panose="02020603050405020304" pitchFamily="18" charset="0"/>
              </a:rPr>
              <a:t>6.1. La teoría sociológica de Max weber</a:t>
            </a:r>
            <a:br>
              <a:rPr lang="es-MX" sz="4000">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78E7439A-D6AD-1BF2-0A7A-C6D3410C02E9}"/>
              </a:ext>
            </a:extLst>
          </p:cNvPr>
          <p:cNvSpPr txBox="1"/>
          <p:nvPr/>
        </p:nvSpPr>
        <p:spPr>
          <a:xfrm>
            <a:off x="252412" y="1219199"/>
            <a:ext cx="11687175" cy="5632311"/>
          </a:xfrm>
          <a:prstGeom prst="rect">
            <a:avLst/>
          </a:prstGeom>
          <a:solidFill>
            <a:srgbClr val="FFC000"/>
          </a:solidFill>
        </p:spPr>
        <p:txBody>
          <a:bodyPr wrap="square" rtlCol="0">
            <a:spAutoFit/>
          </a:bodyPr>
          <a:lstStyle/>
          <a:p>
            <a:pPr algn="just"/>
            <a:r>
              <a:rPr lang="es-MX" sz="2400">
                <a:latin typeface="Times New Roman" panose="02020603050405020304" pitchFamily="18" charset="0"/>
                <a:cs typeface="Times New Roman" panose="02020603050405020304" pitchFamily="18" charset="0"/>
              </a:rPr>
              <a:t>Noción fundamental </a:t>
            </a:r>
          </a:p>
          <a:p>
            <a:pPr algn="just"/>
            <a:r>
              <a:rPr lang="es-MX" sz="2400">
                <a:latin typeface="Times New Roman" panose="02020603050405020304" pitchFamily="18" charset="0"/>
                <a:cs typeface="Times New Roman" panose="02020603050405020304" pitchFamily="18" charset="0"/>
              </a:rPr>
              <a:t>“La sociología jurídica estudia </a:t>
            </a:r>
            <a:r>
              <a:rPr lang="es-MX" sz="2400" u="sng">
                <a:latin typeface="Times New Roman" panose="02020603050405020304" pitchFamily="18" charset="0"/>
                <a:cs typeface="Times New Roman" panose="02020603050405020304" pitchFamily="18" charset="0"/>
              </a:rPr>
              <a:t>la acción racional de los sujetos con relación a un ordenamiento jurídico </a:t>
            </a:r>
            <a:r>
              <a:rPr lang="es-MX" sz="2400">
                <a:latin typeface="Times New Roman" panose="02020603050405020304" pitchFamily="18" charset="0"/>
                <a:cs typeface="Times New Roman" panose="02020603050405020304" pitchFamily="18" charset="0"/>
              </a:rPr>
              <a:t>determinado, es decir, el comportamiento de los actores respecto al orden jurídico de una sociedad.”</a:t>
            </a:r>
          </a:p>
          <a:p>
            <a:pPr algn="just"/>
            <a:endParaRPr lang="es-MX" sz="2400">
              <a:latin typeface="Times New Roman" panose="02020603050405020304" pitchFamily="18" charset="0"/>
              <a:cs typeface="Times New Roman" panose="02020603050405020304" pitchFamily="18" charset="0"/>
            </a:endParaRPr>
          </a:p>
          <a:p>
            <a:pPr algn="just"/>
            <a:r>
              <a:rPr lang="es-MX" sz="2400">
                <a:latin typeface="Times New Roman" panose="02020603050405020304" pitchFamily="18" charset="0"/>
                <a:cs typeface="Times New Roman" panose="02020603050405020304" pitchFamily="18" charset="0"/>
              </a:rPr>
              <a:t>Perspectiva weberiana sobre el Derecho:</a:t>
            </a:r>
          </a:p>
          <a:p>
            <a:pPr algn="just"/>
            <a:endParaRPr lang="es-MX" sz="2400">
              <a:latin typeface="Times New Roman" panose="02020603050405020304" pitchFamily="18" charset="0"/>
              <a:cs typeface="Times New Roman" panose="02020603050405020304" pitchFamily="18" charset="0"/>
            </a:endParaRPr>
          </a:p>
          <a:p>
            <a:pPr marL="457200" indent="-457200" algn="just">
              <a:buAutoNum type="alphaLcParenR"/>
            </a:pPr>
            <a:r>
              <a:rPr lang="es-MX" sz="2400">
                <a:latin typeface="Times New Roman" panose="02020603050405020304" pitchFamily="18" charset="0"/>
                <a:cs typeface="Times New Roman" panose="02020603050405020304" pitchFamily="18" charset="0"/>
              </a:rPr>
              <a:t>Leyes y reglas constituyen la expresión del Derecho en tanto mecanismo de racionalidad</a:t>
            </a:r>
          </a:p>
          <a:p>
            <a:pPr marL="457200" indent="-457200" algn="just">
              <a:buAutoNum type="alphaLcParenR"/>
            </a:pPr>
            <a:r>
              <a:rPr lang="es-MX" sz="2400">
                <a:latin typeface="Times New Roman" panose="02020603050405020304" pitchFamily="18" charset="0"/>
                <a:cs typeface="Times New Roman" panose="02020603050405020304" pitchFamily="18" charset="0"/>
              </a:rPr>
              <a:t>La comprensión del Derecho exige analizar tanto su dimensión positiva como su vertiente sociológica.</a:t>
            </a:r>
          </a:p>
          <a:p>
            <a:pPr marL="457200" indent="-457200" algn="just">
              <a:buAutoNum type="alphaLcParenR"/>
            </a:pPr>
            <a:r>
              <a:rPr lang="es-MX" sz="2400">
                <a:latin typeface="Times New Roman" panose="02020603050405020304" pitchFamily="18" charset="0"/>
                <a:cs typeface="Times New Roman" panose="02020603050405020304" pitchFamily="18" charset="0"/>
              </a:rPr>
              <a:t>Traza una frontera conceptual entre la sociología jurídica y la dogmática jurídica </a:t>
            </a:r>
          </a:p>
          <a:p>
            <a:pPr algn="just"/>
            <a:endParaRPr lang="es-MX" sz="2400">
              <a:latin typeface="Times New Roman" panose="02020603050405020304" pitchFamily="18" charset="0"/>
              <a:cs typeface="Times New Roman" panose="02020603050405020304" pitchFamily="18" charset="0"/>
            </a:endParaRPr>
          </a:p>
          <a:p>
            <a:pPr algn="just"/>
            <a:r>
              <a:rPr lang="es-MX" sz="2400">
                <a:latin typeface="Times New Roman" panose="02020603050405020304" pitchFamily="18" charset="0"/>
                <a:cs typeface="Times New Roman" panose="02020603050405020304" pitchFamily="18" charset="0"/>
              </a:rPr>
              <a:t>Napoleón, Conde Gaxiola, « El horizonte de Max Weber y la sociología jurídica », </a:t>
            </a:r>
            <a:r>
              <a:rPr lang="es-MX" sz="2400" i="1">
                <a:latin typeface="Times New Roman" panose="02020603050405020304" pitchFamily="18" charset="0"/>
                <a:cs typeface="Times New Roman" panose="02020603050405020304" pitchFamily="18" charset="0"/>
              </a:rPr>
              <a:t>Contornos para una sociología jurídica</a:t>
            </a:r>
            <a:r>
              <a:rPr lang="es-MX" sz="2400">
                <a:latin typeface="Times New Roman" panose="02020603050405020304" pitchFamily="18" charset="0"/>
                <a:cs typeface="Times New Roman" panose="02020603050405020304" pitchFamily="18" charset="0"/>
              </a:rPr>
              <a:t>, México, UNAM, Instituto de Investigaciones Jurídicas, 2021, p. 101. Disponible en : https://archivos.juridicas.unam.mx/www/bjv/libros/13/6465/7.pdf</a:t>
            </a:r>
          </a:p>
        </p:txBody>
      </p:sp>
    </p:spTree>
    <p:extLst>
      <p:ext uri="{BB962C8B-B14F-4D97-AF65-F5344CB8AC3E}">
        <p14:creationId xmlns:p14="http://schemas.microsoft.com/office/powerpoint/2010/main" val="2742113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D68E9EFD-BE99-CCE3-4E76-FDFD248E6719}"/>
            </a:ext>
          </a:extLst>
        </p:cNvPr>
        <p:cNvGrpSpPr/>
        <p:nvPr/>
      </p:nvGrpSpPr>
      <p:grpSpPr>
        <a:xfrm>
          <a:off x="0" y="0"/>
          <a:ext cx="0" cy="0"/>
          <a:chOff x="0" y="0"/>
          <a:chExt cx="0" cy="0"/>
        </a:xfrm>
      </p:grpSpPr>
      <p:pic>
        <p:nvPicPr>
          <p:cNvPr id="4" name="Imagen 3" descr="Tribunal Electoral del Estado de Nuevo León">
            <a:extLst>
              <a:ext uri="{FF2B5EF4-FFF2-40B4-BE49-F238E27FC236}">
                <a16:creationId xmlns:a16="http://schemas.microsoft.com/office/drawing/2014/main" id="{3D31CA9A-16A8-4873-A0D4-AA923B5D2C6A}"/>
              </a:ext>
            </a:extLst>
          </p:cNvPr>
          <p:cNvPicPr>
            <a:picLocks noChangeAspect="1"/>
          </p:cNvPicPr>
          <p:nvPr/>
        </p:nvPicPr>
        <p:blipFill>
          <a:blip r:embed="rId2"/>
          <a:srcRect t="23757" b="26519"/>
          <a:stretch>
            <a:fillRect/>
          </a:stretch>
        </p:blipFill>
        <p:spPr>
          <a:xfrm>
            <a:off x="0" y="0"/>
            <a:ext cx="3677920" cy="1125416"/>
          </a:xfrm>
          <a:prstGeom prst="rect">
            <a:avLst/>
          </a:prstGeom>
          <a:solidFill>
            <a:schemeClr val="accent2">
              <a:lumMod val="40000"/>
              <a:lumOff val="60000"/>
            </a:schemeClr>
          </a:solidFill>
        </p:spPr>
      </p:pic>
      <p:pic>
        <p:nvPicPr>
          <p:cNvPr id="5" name="Imagen 4" descr="Archivo:Escuela Judicial Electoral logo.svg - Wikipedia, la enciclopedia  libre">
            <a:extLst>
              <a:ext uri="{FF2B5EF4-FFF2-40B4-BE49-F238E27FC236}">
                <a16:creationId xmlns:a16="http://schemas.microsoft.com/office/drawing/2014/main" id="{41258A9B-165F-7CE0-08B3-985E929FC84C}"/>
              </a:ext>
            </a:extLst>
          </p:cNvPr>
          <p:cNvPicPr>
            <a:picLocks noChangeAspect="1"/>
          </p:cNvPicPr>
          <p:nvPr/>
        </p:nvPicPr>
        <p:blipFill>
          <a:blip r:embed="rId3"/>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F7091A96-4565-5EE1-F415-1CB45E4F4E5F}"/>
              </a:ext>
            </a:extLst>
          </p:cNvPr>
          <p:cNvSpPr>
            <a:spLocks noGrp="1"/>
          </p:cNvSpPr>
          <p:nvPr>
            <p:ph type="subTitle" idx="1"/>
          </p:nvPr>
        </p:nvSpPr>
        <p:spPr>
          <a:xfrm>
            <a:off x="1308295" y="1550964"/>
            <a:ext cx="9973994" cy="4600134"/>
          </a:xfrm>
          <a:solidFill>
            <a:schemeClr val="accent2">
              <a:lumMod val="60000"/>
              <a:lumOff val="40000"/>
              <a:alpha val="28960"/>
            </a:schemeClr>
          </a:solidFill>
          <a:ln w="60325">
            <a:noFill/>
          </a:ln>
        </p:spPr>
        <p:txBody>
          <a:bodyPr>
            <a:normAutofit/>
          </a:bodyPr>
          <a:lstStyle/>
          <a:p>
            <a:endParaRPr lang="es-MX">
              <a:latin typeface="Times New Roman" panose="02020603050405020304" pitchFamily="18" charset="0"/>
              <a:cs typeface="Times New Roman" panose="02020603050405020304" pitchFamily="18" charset="0"/>
            </a:endParaRPr>
          </a:p>
          <a:p>
            <a:br>
              <a:rPr lang="es-MX" sz="3200" u="sng">
                <a:latin typeface="Times New Roman" panose="02020603050405020304" pitchFamily="18" charset="0"/>
                <a:cs typeface="Times New Roman" panose="02020603050405020304" pitchFamily="18" charset="0"/>
              </a:rPr>
            </a:br>
            <a:r>
              <a:rPr lang="es-MX" sz="3200" u="sng">
                <a:latin typeface="Times New Roman" panose="02020603050405020304" pitchFamily="18" charset="0"/>
                <a:cs typeface="Times New Roman" panose="02020603050405020304" pitchFamily="18" charset="0"/>
              </a:rPr>
              <a:t>Muchas gracias por su anteción </a:t>
            </a:r>
            <a:endParaRPr lang="es-MX">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Tree>
    <p:extLst>
      <p:ext uri="{BB962C8B-B14F-4D97-AF65-F5344CB8AC3E}">
        <p14:creationId xmlns:p14="http://schemas.microsoft.com/office/powerpoint/2010/main" val="184380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150B6-F545-C18D-B7B6-D75D943D736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CC22C9ED-1623-014B-ACFE-7878933207B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61772F6-D9F9-F2F1-46D8-DFA1B918FC6C}"/>
              </a:ext>
            </a:extLst>
          </p:cNvPr>
          <p:cNvSpPr>
            <a:spLocks noGrp="1"/>
          </p:cNvSpPr>
          <p:nvPr>
            <p:ph type="title"/>
          </p:nvPr>
        </p:nvSpPr>
        <p:spPr>
          <a:xfrm>
            <a:off x="311365" y="400679"/>
            <a:ext cx="11112537" cy="1570995"/>
          </a:xfrm>
        </p:spPr>
        <p:txBody>
          <a:bodyPr>
            <a:noAutofit/>
          </a:bodyPr>
          <a:lstStyle/>
          <a:p>
            <a:r>
              <a:rPr lang="es-MX" sz="3600">
                <a:latin typeface="Times New Roman" panose="02020603050405020304" pitchFamily="18" charset="0"/>
                <a:cs typeface="Times New Roman" panose="02020603050405020304" pitchFamily="18" charset="0"/>
              </a:rPr>
              <a:t>1. Aspesctos metodológicos de la sociología jurídica</a:t>
            </a:r>
            <a:br>
              <a:rPr lang="es-MX" sz="3600">
                <a:latin typeface="Times New Roman" panose="02020603050405020304" pitchFamily="18" charset="0"/>
                <a:cs typeface="Times New Roman" panose="02020603050405020304" pitchFamily="18" charset="0"/>
              </a:rPr>
            </a:br>
            <a:br>
              <a:rPr lang="es-MX" sz="3600" b="1">
                <a:latin typeface="Times New Roman" panose="02020603050405020304" pitchFamily="18" charset="0"/>
                <a:cs typeface="Times New Roman" panose="02020603050405020304" pitchFamily="18" charset="0"/>
              </a:rPr>
            </a:br>
            <a:r>
              <a:rPr lang="es-MX" sz="3600" b="1">
                <a:latin typeface="Times New Roman" panose="02020603050405020304" pitchFamily="18" charset="0"/>
                <a:cs typeface="Times New Roman" panose="02020603050405020304" pitchFamily="18" charset="0"/>
              </a:rPr>
              <a:t> </a:t>
            </a:r>
          </a:p>
        </p:txBody>
      </p:sp>
      <p:graphicFrame>
        <p:nvGraphicFramePr>
          <p:cNvPr id="2" name="Tabla 1">
            <a:extLst>
              <a:ext uri="{FF2B5EF4-FFF2-40B4-BE49-F238E27FC236}">
                <a16:creationId xmlns:a16="http://schemas.microsoft.com/office/drawing/2014/main" id="{ED2B2BA6-049E-33A5-A692-739E3FE57D22}"/>
              </a:ext>
            </a:extLst>
          </p:cNvPr>
          <p:cNvGraphicFramePr>
            <a:graphicFrameLocks noGrp="1"/>
          </p:cNvGraphicFramePr>
          <p:nvPr>
            <p:extLst>
              <p:ext uri="{D42A27DB-BD31-4B8C-83A1-F6EECF244321}">
                <p14:modId xmlns:p14="http://schemas.microsoft.com/office/powerpoint/2010/main" val="1272299169"/>
              </p:ext>
            </p:extLst>
          </p:nvPr>
        </p:nvGraphicFramePr>
        <p:xfrm>
          <a:off x="311364" y="1851652"/>
          <a:ext cx="11290084" cy="3563962"/>
        </p:xfrm>
        <a:graphic>
          <a:graphicData uri="http://schemas.openxmlformats.org/drawingml/2006/table">
            <a:tbl>
              <a:tblPr firstRow="1" bandRow="1">
                <a:tableStyleId>{16D9F66E-5EB9-4882-86FB-DCBF35E3C3E4}</a:tableStyleId>
              </a:tblPr>
              <a:tblGrid>
                <a:gridCol w="2822521">
                  <a:extLst>
                    <a:ext uri="{9D8B030D-6E8A-4147-A177-3AD203B41FA5}">
                      <a16:colId xmlns:a16="http://schemas.microsoft.com/office/drawing/2014/main" val="988754940"/>
                    </a:ext>
                  </a:extLst>
                </a:gridCol>
                <a:gridCol w="2822521">
                  <a:extLst>
                    <a:ext uri="{9D8B030D-6E8A-4147-A177-3AD203B41FA5}">
                      <a16:colId xmlns:a16="http://schemas.microsoft.com/office/drawing/2014/main" val="3845137924"/>
                    </a:ext>
                  </a:extLst>
                </a:gridCol>
                <a:gridCol w="2822521">
                  <a:extLst>
                    <a:ext uri="{9D8B030D-6E8A-4147-A177-3AD203B41FA5}">
                      <a16:colId xmlns:a16="http://schemas.microsoft.com/office/drawing/2014/main" val="337556939"/>
                    </a:ext>
                  </a:extLst>
                </a:gridCol>
                <a:gridCol w="2822521">
                  <a:extLst>
                    <a:ext uri="{9D8B030D-6E8A-4147-A177-3AD203B41FA5}">
                      <a16:colId xmlns:a16="http://schemas.microsoft.com/office/drawing/2014/main" val="237826402"/>
                    </a:ext>
                  </a:extLst>
                </a:gridCol>
              </a:tblGrid>
              <a:tr h="623310">
                <a:tc>
                  <a:txBody>
                    <a:bodyPr/>
                    <a:lstStyle/>
                    <a:p>
                      <a:pPr algn="ctr"/>
                      <a:r>
                        <a:rPr lang="es-MX" sz="2000" b="1" i="0">
                          <a:latin typeface="Times New Roman" panose="02020603050405020304" pitchFamily="18" charset="0"/>
                          <a:cs typeface="Times New Roman" panose="02020603050405020304" pitchFamily="18" charset="0"/>
                        </a:rPr>
                        <a:t>Objeto de estudio</a:t>
                      </a:r>
                    </a:p>
                  </a:txBody>
                  <a:tcPr/>
                </a:tc>
                <a:tc>
                  <a:txBody>
                    <a:bodyPr/>
                    <a:lstStyle/>
                    <a:p>
                      <a:pPr algn="ctr"/>
                      <a:r>
                        <a:rPr lang="es-MX" sz="2000" b="1" i="0">
                          <a:latin typeface="Times New Roman" panose="02020603050405020304" pitchFamily="18" charset="0"/>
                          <a:cs typeface="Times New Roman" panose="02020603050405020304" pitchFamily="18" charset="0"/>
                        </a:rPr>
                        <a:t>Su finalidad</a:t>
                      </a:r>
                    </a:p>
                  </a:txBody>
                  <a:tcPr/>
                </a:tc>
                <a:tc>
                  <a:txBody>
                    <a:bodyPr/>
                    <a:lstStyle/>
                    <a:p>
                      <a:pPr algn="ctr"/>
                      <a:r>
                        <a:rPr lang="es-MX" sz="2000" b="1" i="0">
                          <a:latin typeface="Times New Roman" panose="02020603050405020304" pitchFamily="18" charset="0"/>
                          <a:cs typeface="Times New Roman" panose="02020603050405020304" pitchFamily="18" charset="0"/>
                        </a:rPr>
                        <a:t>Metodología</a:t>
                      </a:r>
                    </a:p>
                  </a:txBody>
                  <a:tcPr/>
                </a:tc>
                <a:tc>
                  <a:txBody>
                    <a:bodyPr/>
                    <a:lstStyle/>
                    <a:p>
                      <a:pPr algn="ctr"/>
                      <a:r>
                        <a:rPr lang="es-MX" sz="2000" b="1" i="0">
                          <a:latin typeface="Times New Roman" panose="02020603050405020304" pitchFamily="18" charset="0"/>
                          <a:cs typeface="Times New Roman" panose="02020603050405020304" pitchFamily="18" charset="0"/>
                        </a:rPr>
                        <a:t>Conceptos de estudio</a:t>
                      </a:r>
                    </a:p>
                  </a:txBody>
                  <a:tcPr/>
                </a:tc>
                <a:extLst>
                  <a:ext uri="{0D108BD9-81ED-4DB2-BD59-A6C34878D82A}">
                    <a16:rowId xmlns:a16="http://schemas.microsoft.com/office/drawing/2014/main" val="2363819355"/>
                  </a:ext>
                </a:extLst>
              </a:tr>
              <a:tr h="1287446">
                <a:tc rowSpan="2">
                  <a:txBody>
                    <a:bodyPr/>
                    <a:lstStyle/>
                    <a:p>
                      <a:pPr algn="ctr"/>
                      <a:r>
                        <a:rPr lang="es-MX" b="0" i="0">
                          <a:latin typeface="Times New Roman" panose="02020603050405020304" pitchFamily="18" charset="0"/>
                          <a:cs typeface="Times New Roman" panose="02020603050405020304" pitchFamily="18" charset="0"/>
                        </a:rPr>
                        <a:t>La conducta humana</a:t>
                      </a:r>
                    </a:p>
                  </a:txBody>
                  <a:tcPr anchor="ctr"/>
                </a:tc>
                <a:tc rowSpan="3">
                  <a:txBody>
                    <a:bodyPr/>
                    <a:lstStyle/>
                    <a:p>
                      <a:pPr algn="ctr"/>
                      <a:r>
                        <a:rPr lang="es-MX" b="0" i="0">
                          <a:latin typeface="Times New Roman" panose="02020603050405020304" pitchFamily="18" charset="0"/>
                          <a:cs typeface="Times New Roman" panose="02020603050405020304" pitchFamily="18" charset="0"/>
                        </a:rPr>
                        <a:t>Entender la realidad social del Derecho</a:t>
                      </a:r>
                    </a:p>
                  </a:txBody>
                  <a:tcPr anchor="ct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b="0" i="0">
                          <a:latin typeface="Times New Roman" panose="02020603050405020304" pitchFamily="18" charset="0"/>
                          <a:cs typeface="Times New Roman" panose="02020603050405020304" pitchFamily="18" charset="0"/>
                        </a:rPr>
                        <a:t>Filosófico, jurídico, sociológico; Lógica.</a:t>
                      </a:r>
                    </a:p>
                  </a:txBody>
                  <a:tcPr anchor="ctr"/>
                </a:tc>
                <a:tc>
                  <a:txBody>
                    <a:bodyPr/>
                    <a:lstStyle/>
                    <a:p>
                      <a:pPr algn="ctr"/>
                      <a:r>
                        <a:rPr lang="es-MX" b="0" i="0">
                          <a:latin typeface="Times New Roman" panose="02020603050405020304" pitchFamily="18" charset="0"/>
                          <a:cs typeface="Times New Roman" panose="02020603050405020304" pitchFamily="18" charset="0"/>
                        </a:rPr>
                        <a:t>Coercitividad; eficacia del derecho; acción social</a:t>
                      </a:r>
                    </a:p>
                  </a:txBody>
                  <a:tcPr anchor="ctr"/>
                </a:tc>
                <a:extLst>
                  <a:ext uri="{0D108BD9-81ED-4DB2-BD59-A6C34878D82A}">
                    <a16:rowId xmlns:a16="http://schemas.microsoft.com/office/drawing/2014/main" val="1131530532"/>
                  </a:ext>
                </a:extLst>
              </a:tr>
              <a:tr h="289639">
                <a:tc vMerge="1">
                  <a:txBody>
                    <a:bodyPr/>
                    <a:lstStyle/>
                    <a:p>
                      <a:endParaRPr/>
                    </a:p>
                  </a:txBody>
                  <a:tcPr/>
                </a:tc>
                <a:tc vMerge="1">
                  <a:txBody>
                    <a:bodyPr/>
                    <a:lstStyle/>
                    <a:p>
                      <a:pPr algn="ctr"/>
                      <a:endParaRPr lang="es-MX" b="0" i="0">
                        <a:latin typeface="Times New Roman" panose="02020603050405020304" pitchFamily="18" charset="0"/>
                        <a:cs typeface="Times New Roman" panose="02020603050405020304" pitchFamily="18" charset="0"/>
                      </a:endParaRPr>
                    </a:p>
                  </a:txBody>
                  <a:tcPr/>
                </a:tc>
                <a:tc vMerge="1">
                  <a:txBody>
                    <a:bodyPr/>
                    <a:lstStyle/>
                    <a:p>
                      <a:pPr algn="ctr"/>
                      <a:endParaRPr lang="es-MX" b="0" i="0">
                        <a:latin typeface="Times New Roman" panose="02020603050405020304" pitchFamily="18" charset="0"/>
                        <a:cs typeface="Times New Roman" panose="02020603050405020304" pitchFamily="18" charset="0"/>
                      </a:endParaRPr>
                    </a:p>
                  </a:txBody>
                  <a:tcPr/>
                </a:tc>
                <a:tc>
                  <a:txBody>
                    <a:bodyPr/>
                    <a:lstStyle/>
                    <a:p>
                      <a:pPr algn="ctr"/>
                      <a:r>
                        <a:rPr lang="es-MX" b="0" i="0">
                          <a:latin typeface="Times New Roman" panose="02020603050405020304" pitchFamily="18" charset="0"/>
                          <a:cs typeface="Times New Roman" panose="02020603050405020304" pitchFamily="18" charset="0"/>
                        </a:rPr>
                        <a:t>Poder</a:t>
                      </a:r>
                    </a:p>
                  </a:txBody>
                  <a:tcPr anchor="ctr"/>
                </a:tc>
                <a:extLst>
                  <a:ext uri="{0D108BD9-81ED-4DB2-BD59-A6C34878D82A}">
                    <a16:rowId xmlns:a16="http://schemas.microsoft.com/office/drawing/2014/main" val="3333936167"/>
                  </a:ext>
                </a:extLst>
              </a:tr>
              <a:tr h="1287446">
                <a:tc>
                  <a:txBody>
                    <a:bodyPr/>
                    <a:lstStyle/>
                    <a:p>
                      <a:pPr algn="ctr"/>
                      <a:r>
                        <a:rPr lang="es-MX" b="0" i="0">
                          <a:latin typeface="Times New Roman" panose="02020603050405020304" pitchFamily="18" charset="0"/>
                          <a:cs typeface="Times New Roman" panose="02020603050405020304" pitchFamily="18" charset="0"/>
                        </a:rPr>
                        <a:t>Mutua incidencia entre lo societal y el derecho</a:t>
                      </a:r>
                    </a:p>
                  </a:txBody>
                  <a:tcPr anchor="ctr"/>
                </a:tc>
                <a:tc vMerge="1">
                  <a:txBody>
                    <a:bodyPr/>
                    <a:lstStyle/>
                    <a:p>
                      <a:pPr algn="ctr"/>
                      <a:endParaRPr lang="es-MX" b="0" i="0">
                        <a:latin typeface="Times New Roman" panose="02020603050405020304" pitchFamily="18" charset="0"/>
                        <a:cs typeface="Times New Roman" panose="02020603050405020304" pitchFamily="18" charset="0"/>
                      </a:endParaRPr>
                    </a:p>
                  </a:txBody>
                  <a:tcPr/>
                </a:tc>
                <a:tc vMerge="1">
                  <a:txBody>
                    <a:bodyPr/>
                    <a:lstStyle/>
                    <a:p>
                      <a:pPr algn="ctr"/>
                      <a:endParaRPr lang="es-MX" b="0" i="0">
                        <a:latin typeface="Times New Roman" panose="02020603050405020304" pitchFamily="18" charset="0"/>
                        <a:cs typeface="Times New Roman" panose="02020603050405020304" pitchFamily="18" charset="0"/>
                      </a:endParaRPr>
                    </a:p>
                  </a:txBody>
                  <a:tcPr/>
                </a:tc>
                <a:tc>
                  <a:txBody>
                    <a:bodyPr/>
                    <a:lstStyle/>
                    <a:p>
                      <a:pPr algn="ctr"/>
                      <a:r>
                        <a:rPr lang="es-MX" b="0" i="0">
                          <a:latin typeface="Times New Roman" panose="02020603050405020304" pitchFamily="18" charset="0"/>
                          <a:cs typeface="Times New Roman" panose="02020603050405020304" pitchFamily="18" charset="0"/>
                        </a:rPr>
                        <a:t>Dominación</a:t>
                      </a:r>
                    </a:p>
                  </a:txBody>
                  <a:tcPr anchor="ctr"/>
                </a:tc>
                <a:extLst>
                  <a:ext uri="{0D108BD9-81ED-4DB2-BD59-A6C34878D82A}">
                    <a16:rowId xmlns:a16="http://schemas.microsoft.com/office/drawing/2014/main" val="2248159376"/>
                  </a:ext>
                </a:extLst>
              </a:tr>
            </a:tbl>
          </a:graphicData>
        </a:graphic>
      </p:graphicFrame>
    </p:spTree>
    <p:extLst>
      <p:ext uri="{BB962C8B-B14F-4D97-AF65-F5344CB8AC3E}">
        <p14:creationId xmlns:p14="http://schemas.microsoft.com/office/powerpoint/2010/main" val="2690971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292FD-B8A4-6F56-6774-DE5BA71F118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B98B5B7-EAA5-981C-180A-5794F9B9D91F}"/>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46F8B79-1C19-49DD-19D6-698F3607907D}"/>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1.1 Definiciones</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AAF03E30-31E8-E881-22BD-C9D1B2F5BC4A}"/>
              </a:ext>
            </a:extLst>
          </p:cNvPr>
          <p:cNvSpPr txBox="1"/>
          <p:nvPr/>
        </p:nvSpPr>
        <p:spPr>
          <a:xfrm>
            <a:off x="70334" y="777428"/>
            <a:ext cx="11818743" cy="4154984"/>
          </a:xfrm>
          <a:prstGeom prst="rect">
            <a:avLst/>
          </a:prstGeom>
          <a:solidFill>
            <a:srgbClr val="FFC000"/>
          </a:solidFill>
        </p:spPr>
        <p:txBody>
          <a:bodyPr wrap="square" rtlCol="0">
            <a:spAutoFit/>
          </a:bodyPr>
          <a:lstStyle/>
          <a:p>
            <a:pPr algn="just"/>
            <a:endParaRPr lang="es-MX" sz="2400">
              <a:latin typeface="Times New Roman" panose="02020603050405020304" pitchFamily="18" charset="0"/>
              <a:cs typeface="Times New Roman" panose="02020603050405020304" pitchFamily="18" charset="0"/>
            </a:endParaRPr>
          </a:p>
          <a:p>
            <a:pPr algn="just"/>
            <a:r>
              <a:rPr lang="es-MX" sz="2400">
                <a:latin typeface="Times New Roman" panose="02020603050405020304" pitchFamily="18" charset="0"/>
                <a:cs typeface="Times New Roman" panose="02020603050405020304" pitchFamily="18" charset="0"/>
              </a:rPr>
              <a:t>“La sociología del Derecho es, así, la ciencia de la </a:t>
            </a:r>
            <a:r>
              <a:rPr lang="es-MX" sz="2400" b="1">
                <a:latin typeface="Times New Roman" panose="02020603050405020304" pitchFamily="18" charset="0"/>
                <a:cs typeface="Times New Roman" panose="02020603050405020304" pitchFamily="18" charset="0"/>
              </a:rPr>
              <a:t>realidad del Derecho</a:t>
            </a:r>
            <a:r>
              <a:rPr lang="es-MX" sz="2400">
                <a:latin typeface="Times New Roman" panose="02020603050405020304" pitchFamily="18" charset="0"/>
                <a:cs typeface="Times New Roman" panose="02020603050405020304" pitchFamily="18" charset="0"/>
              </a:rPr>
              <a:t>. Bajo esta expresión entendemos de forma abreviada todas las ramas de la ciencia de la realidad, aunque la designación de Sociología (Teoría de la sociedad) en el actual uso del lenguaje no abarque ya todas las ciencias sociales. (…)  La Sociología del Derecho, entendida en este amplio sentido, investiga </a:t>
            </a:r>
            <a:r>
              <a:rPr lang="es-MX" sz="2400" u="sng">
                <a:latin typeface="Times New Roman" panose="02020603050405020304" pitchFamily="18" charset="0"/>
                <a:cs typeface="Times New Roman" panose="02020603050405020304" pitchFamily="18" charset="0"/>
              </a:rPr>
              <a:t>el surgimiento del Derecho a partir de la vida social y concibiéndolo así como el resultado de procesos sociales</a:t>
            </a:r>
            <a:r>
              <a:rPr lang="es-MX" sz="2400">
                <a:latin typeface="Times New Roman" panose="02020603050405020304" pitchFamily="18" charset="0"/>
                <a:cs typeface="Times New Roman" panose="02020603050405020304" pitchFamily="18" charset="0"/>
              </a:rPr>
              <a:t> (Sociología del Derecho genética). Investiga, además el efecto del Derecho en la vida social, concibiendo así el Derecho </a:t>
            </a:r>
            <a:r>
              <a:rPr lang="es-MX" sz="2400" u="sng">
                <a:latin typeface="Times New Roman" panose="02020603050405020304" pitchFamily="18" charset="0"/>
                <a:cs typeface="Times New Roman" panose="02020603050405020304" pitchFamily="18" charset="0"/>
              </a:rPr>
              <a:t>como regulador de la acción social</a:t>
            </a:r>
            <a:r>
              <a:rPr lang="es-MX" sz="2400">
                <a:latin typeface="Times New Roman" panose="02020603050405020304" pitchFamily="18" charset="0"/>
                <a:cs typeface="Times New Roman" panose="02020603050405020304" pitchFamily="18" charset="0"/>
              </a:rPr>
              <a:t>.”</a:t>
            </a:r>
          </a:p>
          <a:p>
            <a:pPr algn="just"/>
            <a:endParaRPr lang="es-MX" sz="2400">
              <a:latin typeface="Times New Roman" panose="02020603050405020304" pitchFamily="18" charset="0"/>
              <a:cs typeface="Times New Roman" panose="02020603050405020304" pitchFamily="18" charset="0"/>
            </a:endParaRPr>
          </a:p>
          <a:p>
            <a:pPr algn="just"/>
            <a:r>
              <a:rPr lang="es-MX" sz="2400">
                <a:latin typeface="Times New Roman" panose="02020603050405020304" pitchFamily="18" charset="0"/>
                <a:cs typeface="Times New Roman" panose="02020603050405020304" pitchFamily="18" charset="0"/>
              </a:rPr>
              <a:t>Manfred Rehbinder, </a:t>
            </a:r>
            <a:r>
              <a:rPr lang="es-MX" sz="2400" i="1">
                <a:latin typeface="Times New Roman" panose="02020603050405020304" pitchFamily="18" charset="0"/>
                <a:cs typeface="Times New Roman" panose="02020603050405020304" pitchFamily="18" charset="0"/>
              </a:rPr>
              <a:t>Sociología del derecho</a:t>
            </a:r>
            <a:r>
              <a:rPr lang="es-MX" sz="2400">
                <a:latin typeface="Times New Roman" panose="02020603050405020304" pitchFamily="18" charset="0"/>
                <a:cs typeface="Times New Roman" panose="02020603050405020304" pitchFamily="18" charset="0"/>
              </a:rPr>
              <a:t>, Madrid, Pirámide, 1981, p. 21.</a:t>
            </a:r>
          </a:p>
          <a:p>
            <a:pPr marL="342900" indent="-342900" algn="just">
              <a:buFont typeface="Arial" panose="020B0604020202020204" pitchFamily="34" charset="0"/>
              <a:buChar char="•"/>
            </a:pPr>
            <a:endParaRPr lang="es-MX"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3423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974C-F3D9-5639-366A-B13404EC783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EC61304E-E91D-E3BF-12EE-36D12ECD30A2}"/>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6A186635-D239-686B-2FEA-C5CACDC360B4}"/>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1.1 Definiciones</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84C22EA4-5DB5-F0F5-EE83-B8AE2589CC06}"/>
              </a:ext>
            </a:extLst>
          </p:cNvPr>
          <p:cNvSpPr txBox="1"/>
          <p:nvPr/>
        </p:nvSpPr>
        <p:spPr>
          <a:xfrm>
            <a:off x="70334" y="1906981"/>
            <a:ext cx="11818743" cy="2677656"/>
          </a:xfrm>
          <a:prstGeom prst="rect">
            <a:avLst/>
          </a:prstGeom>
          <a:solidFill>
            <a:srgbClr val="FFC000"/>
          </a:solidFill>
        </p:spPr>
        <p:txBody>
          <a:bodyPr wrap="square" rtlCol="0">
            <a:spAutoFit/>
          </a:bodyPr>
          <a:lstStyle/>
          <a:p>
            <a:pPr algn="just"/>
            <a:endParaRPr lang="es-MX" sz="2400">
              <a:latin typeface="Times New Roman" panose="02020603050405020304" pitchFamily="18" charset="0"/>
              <a:cs typeface="Times New Roman" panose="02020603050405020304" pitchFamily="18" charset="0"/>
            </a:endParaRPr>
          </a:p>
          <a:p>
            <a:pPr algn="just"/>
            <a:r>
              <a:rPr lang="es-MX" sz="2400">
                <a:latin typeface="Times New Roman" panose="02020603050405020304" pitchFamily="18" charset="0"/>
                <a:cs typeface="Times New Roman" panose="02020603050405020304" pitchFamily="18" charset="0"/>
              </a:rPr>
              <a:t>“La sociología del derecho puede ser definida con sencillez y amplitud a través de la interconexión de los dos términos de su nomenclatura: la sociología jurídica se ocupa de la influencia de los factores sociales en el derecho y de la incidencia que éste tiene, a su vez, en la sociedad; la mutua interdependencia de lo social y lo jurídico.”</a:t>
            </a:r>
          </a:p>
          <a:p>
            <a:pPr algn="just"/>
            <a:endParaRPr lang="es-MX" sz="2400">
              <a:latin typeface="Times New Roman" panose="02020603050405020304" pitchFamily="18" charset="0"/>
              <a:cs typeface="Times New Roman" panose="02020603050405020304" pitchFamily="18" charset="0"/>
            </a:endParaRPr>
          </a:p>
          <a:p>
            <a:pPr algn="just"/>
            <a:r>
              <a:rPr lang="es-MX" sz="2400">
                <a:latin typeface="Times New Roman" panose="02020603050405020304" pitchFamily="18" charset="0"/>
                <a:cs typeface="Times New Roman" panose="02020603050405020304" pitchFamily="18" charset="0"/>
              </a:rPr>
              <a:t>Ramón Soriano, </a:t>
            </a:r>
            <a:r>
              <a:rPr lang="es-MX" sz="2400" i="1">
                <a:latin typeface="Times New Roman" panose="02020603050405020304" pitchFamily="18" charset="0"/>
                <a:cs typeface="Times New Roman" panose="02020603050405020304" pitchFamily="18" charset="0"/>
              </a:rPr>
              <a:t>Sociología del Derecho</a:t>
            </a:r>
            <a:r>
              <a:rPr lang="es-MX" sz="2400">
                <a:latin typeface="Times New Roman" panose="02020603050405020304" pitchFamily="18" charset="0"/>
                <a:cs typeface="Times New Roman" panose="02020603050405020304" pitchFamily="18" charset="0"/>
              </a:rPr>
              <a:t>, Ariel, Barcelona, 1997, p. 17.</a:t>
            </a:r>
          </a:p>
        </p:txBody>
      </p:sp>
    </p:spTree>
    <p:extLst>
      <p:ext uri="{BB962C8B-B14F-4D97-AF65-F5344CB8AC3E}">
        <p14:creationId xmlns:p14="http://schemas.microsoft.com/office/powerpoint/2010/main" val="3657703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F14575-1D97-9131-43B3-BE4490742E5F}"/>
              </a:ext>
            </a:extLst>
          </p:cNvPr>
          <p:cNvSpPr>
            <a:spLocks noGrp="1"/>
          </p:cNvSpPr>
          <p:nvPr>
            <p:ph type="title"/>
          </p:nvPr>
        </p:nvSpPr>
        <p:spPr/>
        <p:txBody>
          <a:bodyPr>
            <a:normAutofit/>
          </a:bodyPr>
          <a:lstStyle/>
          <a:p>
            <a:pPr algn="ctr"/>
            <a:r>
              <a:rPr lang="es-MX" sz="3000" b="1">
                <a:latin typeface="Times New Roman" panose="02020603050405020304" pitchFamily="18" charset="0"/>
                <a:cs typeface="Times New Roman" panose="02020603050405020304" pitchFamily="18" charset="0"/>
              </a:rPr>
              <a:t>1.2. Propuestas contemporáneas </a:t>
            </a:r>
          </a:p>
        </p:txBody>
      </p:sp>
      <p:sp>
        <p:nvSpPr>
          <p:cNvPr id="3" name="Marcador de contenido 2">
            <a:extLst>
              <a:ext uri="{FF2B5EF4-FFF2-40B4-BE49-F238E27FC236}">
                <a16:creationId xmlns:a16="http://schemas.microsoft.com/office/drawing/2014/main" id="{8B80E58F-6C80-15B7-E949-C54CC31F4993}"/>
              </a:ext>
            </a:extLst>
          </p:cNvPr>
          <p:cNvSpPr>
            <a:spLocks noGrp="1"/>
          </p:cNvSpPr>
          <p:nvPr>
            <p:ph idx="1"/>
          </p:nvPr>
        </p:nvSpPr>
        <p:spPr>
          <a:xfrm>
            <a:off x="233082" y="3429000"/>
            <a:ext cx="2384183" cy="891988"/>
          </a:xfrm>
        </p:spPr>
        <p:txBody>
          <a:bodyPr>
            <a:normAutofit fontScale="92500"/>
          </a:bodyPr>
          <a:lstStyle/>
          <a:p>
            <a:pPr marL="0" indent="0" algn="ctr">
              <a:buNone/>
            </a:pPr>
            <a:r>
              <a:rPr lang="es-MX">
                <a:latin typeface="Times New Roman" panose="02020603050405020304" pitchFamily="18" charset="0"/>
                <a:cs typeface="Times New Roman" panose="02020603050405020304" pitchFamily="18" charset="0"/>
              </a:rPr>
              <a:t>Corrientes contemporáneas</a:t>
            </a:r>
          </a:p>
        </p:txBody>
      </p:sp>
      <p:sp>
        <p:nvSpPr>
          <p:cNvPr id="8" name="CuadroTexto 7">
            <a:extLst>
              <a:ext uri="{FF2B5EF4-FFF2-40B4-BE49-F238E27FC236}">
                <a16:creationId xmlns:a16="http://schemas.microsoft.com/office/drawing/2014/main" id="{1778CD4C-508E-C1F1-89A2-558A3416853A}"/>
              </a:ext>
            </a:extLst>
          </p:cNvPr>
          <p:cNvSpPr txBox="1"/>
          <p:nvPr/>
        </p:nvSpPr>
        <p:spPr>
          <a:xfrm>
            <a:off x="3799961" y="2305333"/>
            <a:ext cx="6138944" cy="3831818"/>
          </a:xfrm>
          <a:prstGeom prst="rect">
            <a:avLst/>
          </a:prstGeom>
          <a:noFill/>
        </p:spPr>
        <p:txBody>
          <a:bodyPr wrap="square" rtlCol="0">
            <a:spAutoFit/>
          </a:bodyPr>
          <a:lstStyle/>
          <a:p>
            <a:pPr marL="285750" indent="-285750">
              <a:lnSpc>
                <a:spcPct val="250000"/>
              </a:lnSpc>
              <a:buFont typeface="Arial" panose="020B0604020202020204" pitchFamily="34" charset="0"/>
              <a:buChar char="•"/>
            </a:pPr>
            <a:r>
              <a:rPr lang="es-MX">
                <a:latin typeface="Times New Roman" panose="02020603050405020304" pitchFamily="18" charset="0"/>
                <a:cs typeface="Times New Roman" panose="02020603050405020304" pitchFamily="18" charset="0"/>
              </a:rPr>
              <a:t>Michel Foucualt: biopoder; panóptico.</a:t>
            </a:r>
          </a:p>
          <a:p>
            <a:pPr marL="285750" indent="-285750">
              <a:lnSpc>
                <a:spcPct val="250000"/>
              </a:lnSpc>
              <a:buFont typeface="Arial" panose="020B0604020202020204" pitchFamily="34" charset="0"/>
              <a:buChar char="•"/>
            </a:pPr>
            <a:r>
              <a:rPr lang="es-MX">
                <a:latin typeface="Times New Roman" panose="02020603050405020304" pitchFamily="18" charset="0"/>
                <a:cs typeface="Times New Roman" panose="02020603050405020304" pitchFamily="18" charset="0"/>
              </a:rPr>
              <a:t>José Calvo: derecho y narratividad</a:t>
            </a:r>
          </a:p>
          <a:p>
            <a:pPr marL="285750" indent="-285750">
              <a:lnSpc>
                <a:spcPct val="250000"/>
              </a:lnSpc>
              <a:buFont typeface="Arial" panose="020B0604020202020204" pitchFamily="34" charset="0"/>
              <a:buChar char="•"/>
            </a:pPr>
            <a:r>
              <a:rPr lang="es-MX">
                <a:latin typeface="Times New Roman" panose="02020603050405020304" pitchFamily="18" charset="0"/>
                <a:cs typeface="Times New Roman" panose="02020603050405020304" pitchFamily="18" charset="0"/>
              </a:rPr>
              <a:t>Robert Cover: derecho y la violencia</a:t>
            </a:r>
          </a:p>
          <a:p>
            <a:pPr marL="285750" indent="-285750">
              <a:lnSpc>
                <a:spcPct val="250000"/>
              </a:lnSpc>
              <a:buFont typeface="Arial" panose="020B0604020202020204" pitchFamily="34" charset="0"/>
              <a:buChar char="•"/>
            </a:pPr>
            <a:r>
              <a:rPr lang="es-MX">
                <a:latin typeface="Times New Roman" panose="02020603050405020304" pitchFamily="18" charset="0"/>
                <a:cs typeface="Times New Roman" panose="02020603050405020304" pitchFamily="18" charset="0"/>
              </a:rPr>
              <a:t>Martha Nussbaum: literatura y derecho</a:t>
            </a:r>
          </a:p>
          <a:p>
            <a:pPr marL="285750" indent="-285750">
              <a:lnSpc>
                <a:spcPct val="250000"/>
              </a:lnSpc>
              <a:buFont typeface="Arial" panose="020B0604020202020204" pitchFamily="34" charset="0"/>
              <a:buChar char="•"/>
            </a:pPr>
            <a:r>
              <a:rPr lang="es-MX" i="1">
                <a:latin typeface="Times New Roman" panose="02020603050405020304" pitchFamily="18" charset="0"/>
                <a:cs typeface="Times New Roman" panose="02020603050405020304" pitchFamily="18" charset="0"/>
              </a:rPr>
              <a:t>Critical Legal Sutides</a:t>
            </a:r>
          </a:p>
          <a:p>
            <a:pPr marL="285750" indent="-285750">
              <a:buFont typeface="Arial" panose="020B0604020202020204" pitchFamily="34" charset="0"/>
              <a:buChar char="•"/>
            </a:pPr>
            <a:endParaRPr lang="es-MX">
              <a:latin typeface="Times New Roman" panose="02020603050405020304" pitchFamily="18" charset="0"/>
              <a:cs typeface="Times New Roman" panose="02020603050405020304" pitchFamily="18" charset="0"/>
            </a:endParaRPr>
          </a:p>
        </p:txBody>
      </p:sp>
      <p:sp>
        <p:nvSpPr>
          <p:cNvPr id="11" name="Abrir llave 10">
            <a:extLst>
              <a:ext uri="{FF2B5EF4-FFF2-40B4-BE49-F238E27FC236}">
                <a16:creationId xmlns:a16="http://schemas.microsoft.com/office/drawing/2014/main" id="{9BF77977-85AB-E77A-A773-E4E269319EBB}"/>
              </a:ext>
            </a:extLst>
          </p:cNvPr>
          <p:cNvSpPr/>
          <p:nvPr/>
        </p:nvSpPr>
        <p:spPr>
          <a:xfrm>
            <a:off x="2743200" y="2102571"/>
            <a:ext cx="930826" cy="3635699"/>
          </a:xfrm>
          <a:prstGeom prst="leftBrace">
            <a:avLst>
              <a:gd name="adj1" fmla="val 32451"/>
              <a:gd name="adj2" fmla="val 47139"/>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806826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50F82-F32D-69E7-A7A1-17F32CB26E69}"/>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5F25BA87-D52A-94C6-91C6-7D528A02C8B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F9069CD-B9F1-2F0B-B408-6748D0064F8F}"/>
              </a:ext>
            </a:extLst>
          </p:cNvPr>
          <p:cNvSpPr>
            <a:spLocks noGrp="1"/>
          </p:cNvSpPr>
          <p:nvPr>
            <p:ph type="title"/>
          </p:nvPr>
        </p:nvSpPr>
        <p:spPr>
          <a:xfrm>
            <a:off x="302923" y="168031"/>
            <a:ext cx="11112537" cy="1322363"/>
          </a:xfrm>
        </p:spPr>
        <p:txBody>
          <a:bodyPr>
            <a:normAutofit fontScale="90000"/>
          </a:bodyPr>
          <a:lstStyle/>
          <a:p>
            <a:r>
              <a:rPr lang="es-MX" sz="4000">
                <a:latin typeface="Times New Roman" panose="02020603050405020304" pitchFamily="18" charset="0"/>
                <a:cs typeface="Times New Roman" panose="02020603050405020304" pitchFamily="18" charset="0"/>
              </a:rPr>
              <a:t>2. La propuesta teórica de Auguste Comte</a:t>
            </a:r>
            <a:br>
              <a:rPr lang="es-MX" sz="4000">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D3CE68E9-3438-F704-7078-1628A63C5BE0}"/>
              </a:ext>
            </a:extLst>
          </p:cNvPr>
          <p:cNvSpPr txBox="1"/>
          <p:nvPr/>
        </p:nvSpPr>
        <p:spPr>
          <a:xfrm>
            <a:off x="70334" y="688326"/>
            <a:ext cx="11818743" cy="6001643"/>
          </a:xfrm>
          <a:prstGeom prst="rect">
            <a:avLst/>
          </a:prstGeom>
          <a:solidFill>
            <a:srgbClr val="FFC000"/>
          </a:solidFill>
        </p:spPr>
        <p:txBody>
          <a:bodyPr wrap="square" rtlCol="0">
            <a:spAutoFit/>
          </a:bodyPr>
          <a:lstStyle/>
          <a:p>
            <a:pPr algn="just"/>
            <a:r>
              <a:rPr lang="es-MX" sz="2400" b="1" u="sng">
                <a:latin typeface="Times New Roman" panose="02020603050405020304" pitchFamily="18" charset="0"/>
                <a:cs typeface="Times New Roman" panose="02020603050405020304" pitchFamily="18" charset="0"/>
              </a:rPr>
              <a:t>Distinción entre fisiología y física social</a:t>
            </a:r>
          </a:p>
          <a:p>
            <a:pPr algn="just"/>
            <a:endParaRPr lang="es-MX" sz="2400">
              <a:latin typeface="Times New Roman" panose="02020603050405020304" pitchFamily="18" charset="0"/>
              <a:cs typeface="Times New Roman" panose="02020603050405020304" pitchFamily="18" charset="0"/>
            </a:endParaRPr>
          </a:p>
          <a:p>
            <a:pPr algn="just"/>
            <a:r>
              <a:rPr lang="es-MX" sz="2400">
                <a:latin typeface="Times New Roman" panose="02020603050405020304" pitchFamily="18" charset="0"/>
                <a:cs typeface="Times New Roman" panose="02020603050405020304" pitchFamily="18" charset="0"/>
              </a:rPr>
              <a:t>“Todos los seres vivos presentan dos órdenes de fenómenos esencialmente distintos: aquellos relativos </a:t>
            </a:r>
            <a:r>
              <a:rPr lang="es-MX" sz="2400" b="1">
                <a:latin typeface="Times New Roman" panose="02020603050405020304" pitchFamily="18" charset="0"/>
                <a:cs typeface="Times New Roman" panose="02020603050405020304" pitchFamily="18" charset="0"/>
              </a:rPr>
              <a:t>al individuo </a:t>
            </a:r>
            <a:r>
              <a:rPr lang="es-MX" sz="2400">
                <a:latin typeface="Times New Roman" panose="02020603050405020304" pitchFamily="18" charset="0"/>
                <a:cs typeface="Times New Roman" panose="02020603050405020304" pitchFamily="18" charset="0"/>
              </a:rPr>
              <a:t>y aquellos que </a:t>
            </a:r>
            <a:r>
              <a:rPr lang="es-MX" sz="2400" b="1" u="sng">
                <a:latin typeface="Times New Roman" panose="02020603050405020304" pitchFamily="18" charset="0"/>
                <a:cs typeface="Times New Roman" panose="02020603050405020304" pitchFamily="18" charset="0"/>
              </a:rPr>
              <a:t>conciernen a la especie</a:t>
            </a:r>
            <a:r>
              <a:rPr lang="es-MX" sz="2400" u="sng">
                <a:latin typeface="Times New Roman" panose="02020603050405020304" pitchFamily="18" charset="0"/>
                <a:cs typeface="Times New Roman" panose="02020603050405020304" pitchFamily="18" charset="0"/>
              </a:rPr>
              <a:t>, sobre todo cuando esta es </a:t>
            </a:r>
            <a:r>
              <a:rPr lang="es-MX" sz="2400" b="1" u="sng">
                <a:latin typeface="Times New Roman" panose="02020603050405020304" pitchFamily="18" charset="0"/>
                <a:cs typeface="Times New Roman" panose="02020603050405020304" pitchFamily="18" charset="0"/>
              </a:rPr>
              <a:t>sociable</a:t>
            </a:r>
            <a:r>
              <a:rPr lang="es-MX" sz="2400">
                <a:latin typeface="Times New Roman" panose="02020603050405020304" pitchFamily="18" charset="0"/>
                <a:cs typeface="Times New Roman" panose="02020603050405020304" pitchFamily="18" charset="0"/>
              </a:rPr>
              <a:t>. Es principalmente en relación con el hombre que esta distinción es fundamental. El último orden de fenómenos es evidentemente más complejo y más particular que el primero; depende </a:t>
            </a:r>
            <a:r>
              <a:rPr lang="es-MX" sz="2400" u="sng">
                <a:latin typeface="Times New Roman" panose="02020603050405020304" pitchFamily="18" charset="0"/>
                <a:cs typeface="Times New Roman" panose="02020603050405020304" pitchFamily="18" charset="0"/>
              </a:rPr>
              <a:t>de él sin influir sobre él</a:t>
            </a:r>
            <a:r>
              <a:rPr lang="es-MX" sz="2400">
                <a:latin typeface="Times New Roman" panose="02020603050405020304" pitchFamily="18" charset="0"/>
                <a:cs typeface="Times New Roman" panose="02020603050405020304" pitchFamily="18" charset="0"/>
              </a:rPr>
              <a:t>. De ahí se derivan dos grandes secciones en la física orgánica: </a:t>
            </a:r>
            <a:r>
              <a:rPr lang="es-MX" sz="2400" b="1" u="sng">
                <a:latin typeface="Times New Roman" panose="02020603050405020304" pitchFamily="18" charset="0"/>
                <a:cs typeface="Times New Roman" panose="02020603050405020304" pitchFamily="18" charset="0"/>
              </a:rPr>
              <a:t>la fisiología </a:t>
            </a:r>
            <a:r>
              <a:rPr lang="es-MX" sz="2400">
                <a:latin typeface="Times New Roman" panose="02020603050405020304" pitchFamily="18" charset="0"/>
                <a:cs typeface="Times New Roman" panose="02020603050405020304" pitchFamily="18" charset="0"/>
              </a:rPr>
              <a:t>propiamente dicha y </a:t>
            </a:r>
            <a:r>
              <a:rPr lang="es-MX" sz="2400" b="1" u="sng">
                <a:latin typeface="Times New Roman" panose="02020603050405020304" pitchFamily="18" charset="0"/>
                <a:cs typeface="Times New Roman" panose="02020603050405020304" pitchFamily="18" charset="0"/>
              </a:rPr>
              <a:t>la física social</a:t>
            </a:r>
            <a:r>
              <a:rPr lang="es-MX" sz="2400">
                <a:latin typeface="Times New Roman" panose="02020603050405020304" pitchFamily="18" charset="0"/>
                <a:cs typeface="Times New Roman" panose="02020603050405020304" pitchFamily="18" charset="0"/>
              </a:rPr>
              <a:t>, que está fundada sobre la primera. En todos los fenómenos sociales, se observa ante todo la influencia de las leyes fisiológicas del individuo y, además, algo particular que modifica sus efectos, y </a:t>
            </a:r>
            <a:r>
              <a:rPr lang="es-MX" sz="2400" u="sng">
                <a:latin typeface="Times New Roman" panose="02020603050405020304" pitchFamily="18" charset="0"/>
                <a:cs typeface="Times New Roman" panose="02020603050405020304" pitchFamily="18" charset="0"/>
              </a:rPr>
              <a:t>que se debe a la acción de los individuos unos sobre otros</a:t>
            </a:r>
            <a:r>
              <a:rPr lang="es-MX" sz="2400">
                <a:latin typeface="Times New Roman" panose="02020603050405020304" pitchFamily="18" charset="0"/>
                <a:cs typeface="Times New Roman" panose="02020603050405020304" pitchFamily="18" charset="0"/>
              </a:rPr>
              <a:t>, singularmente complicada, en la especie humana, </a:t>
            </a:r>
            <a:r>
              <a:rPr lang="es-MX" sz="2400" u="sng">
                <a:latin typeface="Times New Roman" panose="02020603050405020304" pitchFamily="18" charset="0"/>
                <a:cs typeface="Times New Roman" panose="02020603050405020304" pitchFamily="18" charset="0"/>
              </a:rPr>
              <a:t>por la acción de cada generación sobre la que le sigue</a:t>
            </a:r>
            <a:r>
              <a:rPr lang="es-MX" sz="2400">
                <a:latin typeface="Times New Roman" panose="02020603050405020304" pitchFamily="18" charset="0"/>
                <a:cs typeface="Times New Roman" panose="02020603050405020304" pitchFamily="18" charset="0"/>
              </a:rPr>
              <a:t>. Por otra parte, esta subordinación necesaria entre ambos estudios no prescribe en absoluto, como algunos fisiólogos de primer orden han sido llevados a creer, ver en </a:t>
            </a:r>
            <a:r>
              <a:rPr lang="es-MX" sz="2400" u="sng">
                <a:latin typeface="Times New Roman" panose="02020603050405020304" pitchFamily="18" charset="0"/>
                <a:cs typeface="Times New Roman" panose="02020603050405020304" pitchFamily="18" charset="0"/>
              </a:rPr>
              <a:t>la física social un simple apéndice de la fisiología</a:t>
            </a:r>
            <a:r>
              <a:rPr lang="es-MX" sz="2400">
                <a:latin typeface="Times New Roman" panose="02020603050405020304" pitchFamily="18" charset="0"/>
                <a:cs typeface="Times New Roman" panose="02020603050405020304" pitchFamily="18" charset="0"/>
              </a:rPr>
              <a:t>."</a:t>
            </a:r>
          </a:p>
          <a:p>
            <a:pPr algn="just"/>
            <a:r>
              <a:rPr lang="es-MX" sz="2400">
                <a:latin typeface="Times New Roman" panose="02020603050405020304" pitchFamily="18" charset="0"/>
                <a:cs typeface="Times New Roman" panose="02020603050405020304" pitchFamily="18" charset="0"/>
              </a:rPr>
              <a:t>Auguste Comte, </a:t>
            </a:r>
            <a:r>
              <a:rPr lang="es-MX" sz="2400" i="1">
                <a:latin typeface="Times New Roman" panose="02020603050405020304" pitchFamily="18" charset="0"/>
                <a:cs typeface="Times New Roman" panose="02020603050405020304" pitchFamily="18" charset="0"/>
              </a:rPr>
              <a:t>Philosophie des sciences</a:t>
            </a:r>
            <a:r>
              <a:rPr lang="es-MX" sz="2400">
                <a:latin typeface="Times New Roman" panose="02020603050405020304" pitchFamily="18" charset="0"/>
                <a:cs typeface="Times New Roman" panose="02020603050405020304" pitchFamily="18" charset="0"/>
              </a:rPr>
              <a:t>, Paris, Gallimard, 1996, p. 109.</a:t>
            </a:r>
          </a:p>
          <a:p>
            <a:pPr marL="342900" indent="-342900" algn="just">
              <a:buFont typeface="Arial" panose="020B0604020202020204" pitchFamily="34" charset="0"/>
              <a:buChar char="•"/>
            </a:pPr>
            <a:endParaRPr lang="es-MX"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721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D5D973-E4B6-F73B-49A7-84D72DA5BF3F}"/>
              </a:ext>
            </a:extLst>
          </p:cNvPr>
          <p:cNvSpPr>
            <a:spLocks noGrp="1"/>
          </p:cNvSpPr>
          <p:nvPr>
            <p:ph type="title"/>
          </p:nvPr>
        </p:nvSpPr>
        <p:spPr>
          <a:xfrm>
            <a:off x="533400" y="236536"/>
            <a:ext cx="11658600" cy="2478088"/>
          </a:xfrm>
        </p:spPr>
        <p:txBody>
          <a:bodyPr>
            <a:normAutofit/>
          </a:bodyPr>
          <a:lstStyle/>
          <a:p>
            <a:r>
              <a:rPr lang="es-MX" sz="3600" b="1">
                <a:latin typeface="Times New Roman" panose="02020603050405020304" pitchFamily="18" charset="0"/>
                <a:cs typeface="Times New Roman" panose="02020603050405020304" pitchFamily="18" charset="0"/>
              </a:rPr>
              <a:t>2.1.División de las ciencias conforme a Aguste Comte </a:t>
            </a:r>
            <a:br>
              <a:rPr lang="es-MX" sz="3600">
                <a:latin typeface="Times New Roman" panose="02020603050405020304" pitchFamily="18" charset="0"/>
                <a:cs typeface="Times New Roman" panose="02020603050405020304" pitchFamily="18" charset="0"/>
              </a:rPr>
            </a:br>
            <a:br>
              <a:rPr lang="es-MX" sz="3600">
                <a:latin typeface="Times New Roman" panose="02020603050405020304" pitchFamily="18" charset="0"/>
                <a:cs typeface="Times New Roman" panose="02020603050405020304" pitchFamily="18" charset="0"/>
              </a:rPr>
            </a:br>
            <a:br>
              <a:rPr lang="es-MX" sz="3600">
                <a:latin typeface="Times New Roman" panose="02020603050405020304" pitchFamily="18" charset="0"/>
                <a:cs typeface="Times New Roman" panose="02020603050405020304" pitchFamily="18" charset="0"/>
              </a:rPr>
            </a:br>
            <a:endParaRPr lang="es-MX" sz="3600" u="sng">
              <a:latin typeface="Times New Roman" panose="02020603050405020304" pitchFamily="18" charset="0"/>
              <a:cs typeface="Times New Roman" panose="02020603050405020304" pitchFamily="18" charset="0"/>
            </a:endParaRPr>
          </a:p>
        </p:txBody>
      </p:sp>
      <p:graphicFrame>
        <p:nvGraphicFramePr>
          <p:cNvPr id="4" name="Marcador de contenido 3">
            <a:extLst>
              <a:ext uri="{FF2B5EF4-FFF2-40B4-BE49-F238E27FC236}">
                <a16:creationId xmlns:a16="http://schemas.microsoft.com/office/drawing/2014/main" id="{47DDE1B4-A3D3-523F-19FA-8E658C7E8229}"/>
              </a:ext>
            </a:extLst>
          </p:cNvPr>
          <p:cNvGraphicFramePr>
            <a:graphicFrameLocks noGrp="1"/>
          </p:cNvGraphicFramePr>
          <p:nvPr>
            <p:ph idx="1"/>
            <p:extLst>
              <p:ext uri="{D42A27DB-BD31-4B8C-83A1-F6EECF244321}">
                <p14:modId xmlns:p14="http://schemas.microsoft.com/office/powerpoint/2010/main" val="4233434501"/>
              </p:ext>
            </p:extLst>
          </p:nvPr>
        </p:nvGraphicFramePr>
        <p:xfrm>
          <a:off x="838200" y="1979518"/>
          <a:ext cx="10515600" cy="4005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3783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8CCDB-342D-3066-88D0-E9E2670AAB22}"/>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BA66D468-624D-DAEE-0741-59F1ED6BA83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0BA83BA3-5920-0096-5DCC-6361511213B3}"/>
              </a:ext>
            </a:extLst>
          </p:cNvPr>
          <p:cNvSpPr>
            <a:spLocks noGrp="1"/>
          </p:cNvSpPr>
          <p:nvPr>
            <p:ph type="title"/>
          </p:nvPr>
        </p:nvSpPr>
        <p:spPr>
          <a:xfrm>
            <a:off x="209941" y="286320"/>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3. La teoría de Carlos Marx y el Derecho (1818-1883)</a:t>
            </a:r>
            <a:br>
              <a:rPr lang="es-MX" sz="4000">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204E0121-1DAF-3CA9-FB04-A654D2C9A162}"/>
              </a:ext>
            </a:extLst>
          </p:cNvPr>
          <p:cNvSpPr txBox="1"/>
          <p:nvPr/>
        </p:nvSpPr>
        <p:spPr>
          <a:xfrm>
            <a:off x="4313138" y="1285954"/>
            <a:ext cx="7668921" cy="5016758"/>
          </a:xfrm>
          <a:prstGeom prst="rect">
            <a:avLst/>
          </a:prstGeom>
          <a:solidFill>
            <a:srgbClr val="FFC000"/>
          </a:solidFill>
        </p:spPr>
        <p:txBody>
          <a:bodyPr wrap="square" rtlCol="0">
            <a:spAutoFit/>
          </a:bodyPr>
          <a:lstStyle/>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I. Carlos Marx (1818-1883) y Federico Engels (1820-1895) son los principales pensadores alemanes que abordan el fenómeno jurídico.</a:t>
            </a:r>
          </a:p>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II. Los textos fundamentales donde ambos tratan el tema incluyen obras como </a:t>
            </a:r>
            <a:r>
              <a:rPr lang="es-MX" sz="2000" i="1">
                <a:effectLst/>
                <a:latin typeface="Times New Roman" panose="02020603050405020304" pitchFamily="18" charset="0"/>
                <a:cs typeface="Times New Roman" panose="02020603050405020304" pitchFamily="18" charset="0"/>
              </a:rPr>
              <a:t>Introducción a la Crítica de la filosofía del derecho en Hegel</a:t>
            </a:r>
            <a:r>
              <a:rPr lang="es-MX" sz="2000">
                <a:effectLst/>
                <a:latin typeface="Times New Roman" panose="02020603050405020304" pitchFamily="18" charset="0"/>
                <a:cs typeface="Times New Roman" panose="02020603050405020304" pitchFamily="18" charset="0"/>
              </a:rPr>
              <a:t> (1843), </a:t>
            </a:r>
            <a:r>
              <a:rPr lang="es-MX" sz="2000" i="1">
                <a:effectLst/>
                <a:latin typeface="Times New Roman" panose="02020603050405020304" pitchFamily="18" charset="0"/>
                <a:cs typeface="Times New Roman" panose="02020603050405020304" pitchFamily="18" charset="0"/>
              </a:rPr>
              <a:t>Manifiesto Comunista</a:t>
            </a:r>
            <a:r>
              <a:rPr lang="es-MX" sz="2000">
                <a:effectLst/>
                <a:latin typeface="Times New Roman" panose="02020603050405020304" pitchFamily="18" charset="0"/>
                <a:cs typeface="Times New Roman" panose="02020603050405020304" pitchFamily="18" charset="0"/>
              </a:rPr>
              <a:t> (1848) y </a:t>
            </a:r>
            <a:r>
              <a:rPr lang="es-MX" sz="2000" i="1">
                <a:effectLst/>
                <a:latin typeface="Times New Roman" panose="02020603050405020304" pitchFamily="18" charset="0"/>
                <a:cs typeface="Times New Roman" panose="02020603050405020304" pitchFamily="18" charset="0"/>
              </a:rPr>
              <a:t>El capital</a:t>
            </a:r>
            <a:r>
              <a:rPr lang="es-MX" sz="2000">
                <a:effectLst/>
                <a:latin typeface="Times New Roman" panose="02020603050405020304" pitchFamily="18" charset="0"/>
                <a:cs typeface="Times New Roman" panose="02020603050405020304" pitchFamily="18" charset="0"/>
              </a:rPr>
              <a:t> (1867).</a:t>
            </a:r>
          </a:p>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III. Estos escritos ofrecen las bases para comprender su perspectiva sobre el derecho.</a:t>
            </a:r>
          </a:p>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IV. Además, Engels y Kautsky colaboran en </a:t>
            </a:r>
            <a:r>
              <a:rPr lang="es-MX" sz="2000" i="1">
                <a:effectLst/>
                <a:latin typeface="Times New Roman" panose="02020603050405020304" pitchFamily="18" charset="0"/>
                <a:cs typeface="Times New Roman" panose="02020603050405020304" pitchFamily="18" charset="0"/>
              </a:rPr>
              <a:t>El socialismo jurídico</a:t>
            </a:r>
            <a:r>
              <a:rPr lang="es-MX" sz="2000">
                <a:effectLst/>
                <a:latin typeface="Times New Roman" panose="02020603050405020304" pitchFamily="18" charset="0"/>
                <a:cs typeface="Times New Roman" panose="02020603050405020304" pitchFamily="18" charset="0"/>
              </a:rPr>
              <a:t> (1887), una obra que responde a críticas jurídicas a Marx hechas por Anton Menger en 1886.</a:t>
            </a:r>
          </a:p>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V. La reflexión sobre la cuestión jurídica sigue siendo relevante en la actualidad.</a:t>
            </a:r>
          </a:p>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VI. El materialismo histórico y la dialéctica materialista, fundados por Marx y Engels, son esenciales para entender su enfoque legal.</a:t>
            </a:r>
          </a:p>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VII. El análisis de sus obras permite una comprensión profunda del vínculo entre derecho, economía y sociedad.</a:t>
            </a:r>
          </a:p>
        </p:txBody>
      </p:sp>
      <p:pic>
        <p:nvPicPr>
          <p:cNvPr id="7170" name="Picture 2" descr="Marx, el filósofo a la espera de la revolución">
            <a:extLst>
              <a:ext uri="{FF2B5EF4-FFF2-40B4-BE49-F238E27FC236}">
                <a16:creationId xmlns:a16="http://schemas.microsoft.com/office/drawing/2014/main" id="{4A0BAB44-8856-5E3A-0716-CCE8EBD727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941" y="2232033"/>
            <a:ext cx="3898076" cy="3110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14955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2861</Words>
  <Application>Microsoft Macintosh PowerPoint</Application>
  <PresentationFormat>Panorámica</PresentationFormat>
  <Paragraphs>165</Paragraphs>
  <Slides>23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23</vt:i4>
      </vt:variant>
    </vt:vector>
  </HeadingPairs>
  <TitlesOfParts>
    <vt:vector size="28" baseType="lpstr">
      <vt:lpstr>Aptos</vt:lpstr>
      <vt:lpstr>Aptos Display</vt:lpstr>
      <vt:lpstr>Arial</vt:lpstr>
      <vt:lpstr>Times New Roman</vt:lpstr>
      <vt:lpstr>Tema de Office</vt:lpstr>
      <vt:lpstr>Presentación de PowerPoint</vt:lpstr>
      <vt:lpstr>Presentación de PowerPoint</vt:lpstr>
      <vt:lpstr>1. Aspesctos metodológicos de la sociología jurídica   </vt:lpstr>
      <vt:lpstr>1.1 Definiciones   </vt:lpstr>
      <vt:lpstr>1.1 Definiciones   </vt:lpstr>
      <vt:lpstr>1.2. Propuestas contemporáneas </vt:lpstr>
      <vt:lpstr>2. La propuesta teórica de Auguste Comte   </vt:lpstr>
      <vt:lpstr>2.1.División de las ciencias conforme a Aguste Comte    </vt:lpstr>
      <vt:lpstr>3. La teoría de Carlos Marx y el Derecho (1818-1883)   </vt:lpstr>
      <vt:lpstr>Presentación de PowerPoint</vt:lpstr>
      <vt:lpstr>Presentación de PowerPoint</vt:lpstr>
      <vt:lpstr>3.1. La noción de ideología en la teoría marxista  </vt:lpstr>
      <vt:lpstr>3.2 Consideraciones teóricas del marxismo en el Derecho</vt:lpstr>
      <vt:lpstr>3.3 El Derecho como una “superestructura” de la sociedad</vt:lpstr>
      <vt:lpstr>4. La teoría de Herbert Spencer (1820-1903)   </vt:lpstr>
      <vt:lpstr>4. La teoría de Herbert Spencer (1820-1903)</vt:lpstr>
      <vt:lpstr>5. La teoría de Émile Durkheim (1858-1917)   </vt:lpstr>
      <vt:lpstr>5. La teoría de Durkheim</vt:lpstr>
      <vt:lpstr>5. La teoría de Durkheim</vt:lpstr>
      <vt:lpstr>5. La teoría de Durkheim</vt:lpstr>
      <vt:lpstr>Presentación de PowerPoint</vt:lpstr>
      <vt:lpstr>6.1. La teoría sociológica de Max weber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Roberto Correa Alfaro</dc:creator>
  <cp:lastModifiedBy>Roberto Correa Alfaro</cp:lastModifiedBy>
  <cp:revision>1</cp:revision>
  <dcterms:created xsi:type="dcterms:W3CDTF">2026-03-14T11:06:44Z</dcterms:created>
  <dcterms:modified xsi:type="dcterms:W3CDTF">2026-05-06T17:23:57Z</dcterms:modified>
</cp:coreProperties>
</file>