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3" r:id="rId15"/>
    <p:sldId id="269" r:id="rId16"/>
    <p:sldId id="274" r:id="rId17"/>
    <p:sldId id="270" r:id="rId18"/>
    <p:sldId id="271" r:id="rId19"/>
    <p:sldId id="272" r:id="rId20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image" Target="../media/image1.svg"/><Relationship Id="rId4" Type="http://schemas.openxmlformats.org/officeDocument/2006/relationships/image" Target="../media/image4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image" Target="../media/image1.sv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43054B-C779-4A3C-9F2B-D13C93190484}" type="doc">
      <dgm:prSet loTypeId="urn:microsoft.com/office/officeart/2008/layout/LinedList" loCatId="list" qsTypeId="urn:microsoft.com/office/officeart/2005/8/quickstyle/simple4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DD56AFA9-F8B3-44E9-A32D-642818935C07}">
      <dgm:prSet/>
      <dgm:spPr/>
      <dgm:t>
        <a:bodyPr/>
        <a:lstStyle/>
        <a:p>
          <a:r>
            <a:rPr lang="es-MX"/>
            <a:t>Estado constitucional de derecho. </a:t>
          </a:r>
          <a:endParaRPr lang="en-US"/>
        </a:p>
      </dgm:t>
    </dgm:pt>
    <dgm:pt modelId="{405A6096-5BA6-4D2A-B7EE-3C83E1AC5CB8}" type="parTrans" cxnId="{EEC31C5D-30ED-4FBC-9660-528F32943A41}">
      <dgm:prSet/>
      <dgm:spPr/>
      <dgm:t>
        <a:bodyPr/>
        <a:lstStyle/>
        <a:p>
          <a:endParaRPr lang="en-US"/>
        </a:p>
      </dgm:t>
    </dgm:pt>
    <dgm:pt modelId="{81448FF5-134E-4FB0-B776-F235A368924F}" type="sibTrans" cxnId="{EEC31C5D-30ED-4FBC-9660-528F32943A41}">
      <dgm:prSet/>
      <dgm:spPr/>
      <dgm:t>
        <a:bodyPr/>
        <a:lstStyle/>
        <a:p>
          <a:endParaRPr lang="en-US"/>
        </a:p>
      </dgm:t>
    </dgm:pt>
    <dgm:pt modelId="{2F2A9B67-AA36-4610-8455-04CB2945801C}">
      <dgm:prSet/>
      <dgm:spPr/>
      <dgm:t>
        <a:bodyPr/>
        <a:lstStyle/>
        <a:p>
          <a:r>
            <a:rPr lang="es-MX"/>
            <a:t>Función interpretativa de los tribunales. </a:t>
          </a:r>
          <a:endParaRPr lang="en-US"/>
        </a:p>
      </dgm:t>
    </dgm:pt>
    <dgm:pt modelId="{31C81407-260F-4837-83E1-F71081E7228F}" type="parTrans" cxnId="{1D7585A2-870B-4A91-A77E-81AA4D43EBA8}">
      <dgm:prSet/>
      <dgm:spPr/>
      <dgm:t>
        <a:bodyPr/>
        <a:lstStyle/>
        <a:p>
          <a:endParaRPr lang="en-US"/>
        </a:p>
      </dgm:t>
    </dgm:pt>
    <dgm:pt modelId="{05B1CE91-3066-48B8-BDB9-E6674C83BC66}" type="sibTrans" cxnId="{1D7585A2-870B-4A91-A77E-81AA4D43EBA8}">
      <dgm:prSet/>
      <dgm:spPr/>
      <dgm:t>
        <a:bodyPr/>
        <a:lstStyle/>
        <a:p>
          <a:endParaRPr lang="en-US"/>
        </a:p>
      </dgm:t>
    </dgm:pt>
    <dgm:pt modelId="{F1DB36A6-0D93-435A-9C61-C9DECDFCB5F8}">
      <dgm:prSet/>
      <dgm:spPr/>
      <dgm:t>
        <a:bodyPr/>
        <a:lstStyle/>
        <a:p>
          <a:r>
            <a:rPr lang="es-MX"/>
            <a:t>Seguridad jurídica. </a:t>
          </a:r>
          <a:endParaRPr lang="en-US"/>
        </a:p>
      </dgm:t>
    </dgm:pt>
    <dgm:pt modelId="{C2DF3FE5-96A8-4184-82FA-054117180AE8}" type="parTrans" cxnId="{8136EFD0-2924-4613-995D-D32919F86B7C}">
      <dgm:prSet/>
      <dgm:spPr/>
      <dgm:t>
        <a:bodyPr/>
        <a:lstStyle/>
        <a:p>
          <a:endParaRPr lang="en-US"/>
        </a:p>
      </dgm:t>
    </dgm:pt>
    <dgm:pt modelId="{B32F3E1A-F20A-441B-8CC0-B4C330C1BE1B}" type="sibTrans" cxnId="{8136EFD0-2924-4613-995D-D32919F86B7C}">
      <dgm:prSet/>
      <dgm:spPr/>
      <dgm:t>
        <a:bodyPr/>
        <a:lstStyle/>
        <a:p>
          <a:endParaRPr lang="en-US"/>
        </a:p>
      </dgm:t>
    </dgm:pt>
    <dgm:pt modelId="{B4B6A030-08CC-4623-944D-1D6A58F87ED8}">
      <dgm:prSet/>
      <dgm:spPr/>
      <dgm:t>
        <a:bodyPr/>
        <a:lstStyle/>
        <a:p>
          <a:r>
            <a:rPr lang="es-MX"/>
            <a:t>Principio de igualdad en la aplicación del Derecho. </a:t>
          </a:r>
          <a:endParaRPr lang="en-US"/>
        </a:p>
      </dgm:t>
    </dgm:pt>
    <dgm:pt modelId="{EAD1BFB5-C0AA-41E0-B390-A46DBE3092B5}" type="parTrans" cxnId="{DA0D25F8-0735-4F28-9802-BBA766AFCE8C}">
      <dgm:prSet/>
      <dgm:spPr/>
      <dgm:t>
        <a:bodyPr/>
        <a:lstStyle/>
        <a:p>
          <a:endParaRPr lang="en-US"/>
        </a:p>
      </dgm:t>
    </dgm:pt>
    <dgm:pt modelId="{3CAC4483-8A5B-47E5-B74F-61FF45724FA7}" type="sibTrans" cxnId="{DA0D25F8-0735-4F28-9802-BBA766AFCE8C}">
      <dgm:prSet/>
      <dgm:spPr/>
      <dgm:t>
        <a:bodyPr/>
        <a:lstStyle/>
        <a:p>
          <a:endParaRPr lang="en-US"/>
        </a:p>
      </dgm:t>
    </dgm:pt>
    <dgm:pt modelId="{38712678-FA14-41EC-A39B-B55679441B3B}">
      <dgm:prSet/>
      <dgm:spPr/>
      <dgm:t>
        <a:bodyPr/>
        <a:lstStyle/>
        <a:p>
          <a:r>
            <a:rPr lang="es-MX"/>
            <a:t>Uniformidad de criterios. </a:t>
          </a:r>
          <a:endParaRPr lang="en-US"/>
        </a:p>
      </dgm:t>
    </dgm:pt>
    <dgm:pt modelId="{32185E3A-0204-47D2-B0B2-B0F5D71B81B0}" type="parTrans" cxnId="{38847BC8-14F2-4721-84B2-D70ECA5A3E04}">
      <dgm:prSet/>
      <dgm:spPr/>
      <dgm:t>
        <a:bodyPr/>
        <a:lstStyle/>
        <a:p>
          <a:endParaRPr lang="en-US"/>
        </a:p>
      </dgm:t>
    </dgm:pt>
    <dgm:pt modelId="{7F958D4B-9B51-41D9-813F-943EA7FDD54B}" type="sibTrans" cxnId="{38847BC8-14F2-4721-84B2-D70ECA5A3E04}">
      <dgm:prSet/>
      <dgm:spPr/>
      <dgm:t>
        <a:bodyPr/>
        <a:lstStyle/>
        <a:p>
          <a:endParaRPr lang="en-US"/>
        </a:p>
      </dgm:t>
    </dgm:pt>
    <dgm:pt modelId="{110BBB8B-ACD1-4D6E-B1E6-4FDE17CC6B99}">
      <dgm:prSet/>
      <dgm:spPr/>
      <dgm:t>
        <a:bodyPr/>
        <a:lstStyle/>
        <a:p>
          <a:r>
            <a:rPr lang="es-MX"/>
            <a:t>Jurisprudencia como fuente del Derecho.</a:t>
          </a:r>
          <a:endParaRPr lang="en-US"/>
        </a:p>
      </dgm:t>
    </dgm:pt>
    <dgm:pt modelId="{6EEF8E8F-2853-4E22-A8D5-3FA1E87C2EC5}" type="parTrans" cxnId="{A80BF5FC-DC49-4342-92E2-CCDD3AEB6AF5}">
      <dgm:prSet/>
      <dgm:spPr/>
      <dgm:t>
        <a:bodyPr/>
        <a:lstStyle/>
        <a:p>
          <a:endParaRPr lang="en-US"/>
        </a:p>
      </dgm:t>
    </dgm:pt>
    <dgm:pt modelId="{EDC795D1-9C79-444A-A5A4-3D4CD053EA35}" type="sibTrans" cxnId="{A80BF5FC-DC49-4342-92E2-CCDD3AEB6AF5}">
      <dgm:prSet/>
      <dgm:spPr/>
      <dgm:t>
        <a:bodyPr/>
        <a:lstStyle/>
        <a:p>
          <a:endParaRPr lang="en-US"/>
        </a:p>
      </dgm:t>
    </dgm:pt>
    <dgm:pt modelId="{6ED1A8E6-35EF-4FD6-9BD3-01137B98F1B0}" type="pres">
      <dgm:prSet presAssocID="{A543054B-C779-4A3C-9F2B-D13C93190484}" presName="vert0" presStyleCnt="0">
        <dgm:presLayoutVars>
          <dgm:dir/>
          <dgm:animOne val="branch"/>
          <dgm:animLvl val="lvl"/>
        </dgm:presLayoutVars>
      </dgm:prSet>
      <dgm:spPr/>
    </dgm:pt>
    <dgm:pt modelId="{1F6E8AC3-F25F-4AFB-8361-07002CA0B2C2}" type="pres">
      <dgm:prSet presAssocID="{DD56AFA9-F8B3-44E9-A32D-642818935C07}" presName="thickLine" presStyleLbl="alignNode1" presStyleIdx="0" presStyleCnt="6"/>
      <dgm:spPr/>
    </dgm:pt>
    <dgm:pt modelId="{3156D825-59E6-4A09-8DE8-B7CBEAC82A0D}" type="pres">
      <dgm:prSet presAssocID="{DD56AFA9-F8B3-44E9-A32D-642818935C07}" presName="horz1" presStyleCnt="0"/>
      <dgm:spPr/>
    </dgm:pt>
    <dgm:pt modelId="{EC7E9D85-659F-483C-A2C0-54373A04FE32}" type="pres">
      <dgm:prSet presAssocID="{DD56AFA9-F8B3-44E9-A32D-642818935C07}" presName="tx1" presStyleLbl="revTx" presStyleIdx="0" presStyleCnt="6"/>
      <dgm:spPr/>
    </dgm:pt>
    <dgm:pt modelId="{AAF01F25-B258-4018-862A-D8B213FBAB85}" type="pres">
      <dgm:prSet presAssocID="{DD56AFA9-F8B3-44E9-A32D-642818935C07}" presName="vert1" presStyleCnt="0"/>
      <dgm:spPr/>
    </dgm:pt>
    <dgm:pt modelId="{3DF36139-1EE2-44F0-B1CE-5A26FDAF0227}" type="pres">
      <dgm:prSet presAssocID="{2F2A9B67-AA36-4610-8455-04CB2945801C}" presName="thickLine" presStyleLbl="alignNode1" presStyleIdx="1" presStyleCnt="6"/>
      <dgm:spPr/>
    </dgm:pt>
    <dgm:pt modelId="{248AD9A4-C3E7-48C3-A9C1-AD528A881530}" type="pres">
      <dgm:prSet presAssocID="{2F2A9B67-AA36-4610-8455-04CB2945801C}" presName="horz1" presStyleCnt="0"/>
      <dgm:spPr/>
    </dgm:pt>
    <dgm:pt modelId="{D737FC66-681E-4FFC-AFBD-795E2FE15BBD}" type="pres">
      <dgm:prSet presAssocID="{2F2A9B67-AA36-4610-8455-04CB2945801C}" presName="tx1" presStyleLbl="revTx" presStyleIdx="1" presStyleCnt="6"/>
      <dgm:spPr/>
    </dgm:pt>
    <dgm:pt modelId="{D6ABEA30-B607-40F7-B776-711B0BB5F114}" type="pres">
      <dgm:prSet presAssocID="{2F2A9B67-AA36-4610-8455-04CB2945801C}" presName="vert1" presStyleCnt="0"/>
      <dgm:spPr/>
    </dgm:pt>
    <dgm:pt modelId="{A4C2C8E4-4F40-40F5-9E0E-2C7BCD25A423}" type="pres">
      <dgm:prSet presAssocID="{F1DB36A6-0D93-435A-9C61-C9DECDFCB5F8}" presName="thickLine" presStyleLbl="alignNode1" presStyleIdx="2" presStyleCnt="6"/>
      <dgm:spPr/>
    </dgm:pt>
    <dgm:pt modelId="{FE87452E-A0D2-427A-9E32-12D27DE9222C}" type="pres">
      <dgm:prSet presAssocID="{F1DB36A6-0D93-435A-9C61-C9DECDFCB5F8}" presName="horz1" presStyleCnt="0"/>
      <dgm:spPr/>
    </dgm:pt>
    <dgm:pt modelId="{A1C2A3D1-D90D-4DFE-B94C-7E55F8ED5D15}" type="pres">
      <dgm:prSet presAssocID="{F1DB36A6-0D93-435A-9C61-C9DECDFCB5F8}" presName="tx1" presStyleLbl="revTx" presStyleIdx="2" presStyleCnt="6"/>
      <dgm:spPr/>
    </dgm:pt>
    <dgm:pt modelId="{53C50232-5DFB-4CBC-A236-E3F177A2E90B}" type="pres">
      <dgm:prSet presAssocID="{F1DB36A6-0D93-435A-9C61-C9DECDFCB5F8}" presName="vert1" presStyleCnt="0"/>
      <dgm:spPr/>
    </dgm:pt>
    <dgm:pt modelId="{7C1C435B-31C4-48A7-A7D2-DD8BBF75A3FF}" type="pres">
      <dgm:prSet presAssocID="{B4B6A030-08CC-4623-944D-1D6A58F87ED8}" presName="thickLine" presStyleLbl="alignNode1" presStyleIdx="3" presStyleCnt="6"/>
      <dgm:spPr/>
    </dgm:pt>
    <dgm:pt modelId="{88069AB9-3235-4517-BF86-3A04C3DC8F3E}" type="pres">
      <dgm:prSet presAssocID="{B4B6A030-08CC-4623-944D-1D6A58F87ED8}" presName="horz1" presStyleCnt="0"/>
      <dgm:spPr/>
    </dgm:pt>
    <dgm:pt modelId="{06C0503C-5315-4453-AC30-DB4E6F19257D}" type="pres">
      <dgm:prSet presAssocID="{B4B6A030-08CC-4623-944D-1D6A58F87ED8}" presName="tx1" presStyleLbl="revTx" presStyleIdx="3" presStyleCnt="6"/>
      <dgm:spPr/>
    </dgm:pt>
    <dgm:pt modelId="{C5DFA252-BCEF-405B-B6D1-25026C001D54}" type="pres">
      <dgm:prSet presAssocID="{B4B6A030-08CC-4623-944D-1D6A58F87ED8}" presName="vert1" presStyleCnt="0"/>
      <dgm:spPr/>
    </dgm:pt>
    <dgm:pt modelId="{FF829945-ED01-41AD-8AA7-A28AEA906030}" type="pres">
      <dgm:prSet presAssocID="{38712678-FA14-41EC-A39B-B55679441B3B}" presName="thickLine" presStyleLbl="alignNode1" presStyleIdx="4" presStyleCnt="6"/>
      <dgm:spPr/>
    </dgm:pt>
    <dgm:pt modelId="{269C64C3-026F-49B0-9A55-AD81DA9A97F6}" type="pres">
      <dgm:prSet presAssocID="{38712678-FA14-41EC-A39B-B55679441B3B}" presName="horz1" presStyleCnt="0"/>
      <dgm:spPr/>
    </dgm:pt>
    <dgm:pt modelId="{E32F748E-9936-4971-839E-2F3669E0A01B}" type="pres">
      <dgm:prSet presAssocID="{38712678-FA14-41EC-A39B-B55679441B3B}" presName="tx1" presStyleLbl="revTx" presStyleIdx="4" presStyleCnt="6"/>
      <dgm:spPr/>
    </dgm:pt>
    <dgm:pt modelId="{4A9F533D-E42C-44A7-B82B-B05B5204D1D4}" type="pres">
      <dgm:prSet presAssocID="{38712678-FA14-41EC-A39B-B55679441B3B}" presName="vert1" presStyleCnt="0"/>
      <dgm:spPr/>
    </dgm:pt>
    <dgm:pt modelId="{BDCA3D85-6D56-4214-8DEB-2F76C36251B5}" type="pres">
      <dgm:prSet presAssocID="{110BBB8B-ACD1-4D6E-B1E6-4FDE17CC6B99}" presName="thickLine" presStyleLbl="alignNode1" presStyleIdx="5" presStyleCnt="6"/>
      <dgm:spPr/>
    </dgm:pt>
    <dgm:pt modelId="{B16BCBC6-6473-4100-A3AC-36FA5B078986}" type="pres">
      <dgm:prSet presAssocID="{110BBB8B-ACD1-4D6E-B1E6-4FDE17CC6B99}" presName="horz1" presStyleCnt="0"/>
      <dgm:spPr/>
    </dgm:pt>
    <dgm:pt modelId="{F636A935-E911-41B5-A8DC-7B02E686D538}" type="pres">
      <dgm:prSet presAssocID="{110BBB8B-ACD1-4D6E-B1E6-4FDE17CC6B99}" presName="tx1" presStyleLbl="revTx" presStyleIdx="5" presStyleCnt="6"/>
      <dgm:spPr/>
    </dgm:pt>
    <dgm:pt modelId="{C397DC4A-7EDB-46BD-92D9-02A1BB5C855B}" type="pres">
      <dgm:prSet presAssocID="{110BBB8B-ACD1-4D6E-B1E6-4FDE17CC6B99}" presName="vert1" presStyleCnt="0"/>
      <dgm:spPr/>
    </dgm:pt>
  </dgm:ptLst>
  <dgm:cxnLst>
    <dgm:cxn modelId="{84F23D1C-F177-46EC-A018-58B6600524CF}" type="presOf" srcId="{DD56AFA9-F8B3-44E9-A32D-642818935C07}" destId="{EC7E9D85-659F-483C-A2C0-54373A04FE32}" srcOrd="0" destOrd="0" presId="urn:microsoft.com/office/officeart/2008/layout/LinedList"/>
    <dgm:cxn modelId="{0582AE23-3B63-4FB4-BCED-2E14867901B2}" type="presOf" srcId="{110BBB8B-ACD1-4D6E-B1E6-4FDE17CC6B99}" destId="{F636A935-E911-41B5-A8DC-7B02E686D538}" srcOrd="0" destOrd="0" presId="urn:microsoft.com/office/officeart/2008/layout/LinedList"/>
    <dgm:cxn modelId="{020E9333-0D73-4785-867D-3FE564C7EA75}" type="presOf" srcId="{2F2A9B67-AA36-4610-8455-04CB2945801C}" destId="{D737FC66-681E-4FFC-AFBD-795E2FE15BBD}" srcOrd="0" destOrd="0" presId="urn:microsoft.com/office/officeart/2008/layout/LinedList"/>
    <dgm:cxn modelId="{A4A1BA34-BD79-49AF-B269-125A47327BBC}" type="presOf" srcId="{B4B6A030-08CC-4623-944D-1D6A58F87ED8}" destId="{06C0503C-5315-4453-AC30-DB4E6F19257D}" srcOrd="0" destOrd="0" presId="urn:microsoft.com/office/officeart/2008/layout/LinedList"/>
    <dgm:cxn modelId="{3836EB35-8099-4A76-B2B0-4AC50938C2C0}" type="presOf" srcId="{38712678-FA14-41EC-A39B-B55679441B3B}" destId="{E32F748E-9936-4971-839E-2F3669E0A01B}" srcOrd="0" destOrd="0" presId="urn:microsoft.com/office/officeart/2008/layout/LinedList"/>
    <dgm:cxn modelId="{EEC31C5D-30ED-4FBC-9660-528F32943A41}" srcId="{A543054B-C779-4A3C-9F2B-D13C93190484}" destId="{DD56AFA9-F8B3-44E9-A32D-642818935C07}" srcOrd="0" destOrd="0" parTransId="{405A6096-5BA6-4D2A-B7EE-3C83E1AC5CB8}" sibTransId="{81448FF5-134E-4FB0-B776-F235A368924F}"/>
    <dgm:cxn modelId="{1D7585A2-870B-4A91-A77E-81AA4D43EBA8}" srcId="{A543054B-C779-4A3C-9F2B-D13C93190484}" destId="{2F2A9B67-AA36-4610-8455-04CB2945801C}" srcOrd="1" destOrd="0" parTransId="{31C81407-260F-4837-83E1-F71081E7228F}" sibTransId="{05B1CE91-3066-48B8-BDB9-E6674C83BC66}"/>
    <dgm:cxn modelId="{EAD7EBA5-2345-4DC3-8DA0-E851F44ABCB4}" type="presOf" srcId="{A543054B-C779-4A3C-9F2B-D13C93190484}" destId="{6ED1A8E6-35EF-4FD6-9BD3-01137B98F1B0}" srcOrd="0" destOrd="0" presId="urn:microsoft.com/office/officeart/2008/layout/LinedList"/>
    <dgm:cxn modelId="{38847BC8-14F2-4721-84B2-D70ECA5A3E04}" srcId="{A543054B-C779-4A3C-9F2B-D13C93190484}" destId="{38712678-FA14-41EC-A39B-B55679441B3B}" srcOrd="4" destOrd="0" parTransId="{32185E3A-0204-47D2-B0B2-B0F5D71B81B0}" sibTransId="{7F958D4B-9B51-41D9-813F-943EA7FDD54B}"/>
    <dgm:cxn modelId="{97B88BCB-1370-41B6-9B49-2259EA7A4ED1}" type="presOf" srcId="{F1DB36A6-0D93-435A-9C61-C9DECDFCB5F8}" destId="{A1C2A3D1-D90D-4DFE-B94C-7E55F8ED5D15}" srcOrd="0" destOrd="0" presId="urn:microsoft.com/office/officeart/2008/layout/LinedList"/>
    <dgm:cxn modelId="{8136EFD0-2924-4613-995D-D32919F86B7C}" srcId="{A543054B-C779-4A3C-9F2B-D13C93190484}" destId="{F1DB36A6-0D93-435A-9C61-C9DECDFCB5F8}" srcOrd="2" destOrd="0" parTransId="{C2DF3FE5-96A8-4184-82FA-054117180AE8}" sibTransId="{B32F3E1A-F20A-441B-8CC0-B4C330C1BE1B}"/>
    <dgm:cxn modelId="{DA0D25F8-0735-4F28-9802-BBA766AFCE8C}" srcId="{A543054B-C779-4A3C-9F2B-D13C93190484}" destId="{B4B6A030-08CC-4623-944D-1D6A58F87ED8}" srcOrd="3" destOrd="0" parTransId="{EAD1BFB5-C0AA-41E0-B390-A46DBE3092B5}" sibTransId="{3CAC4483-8A5B-47E5-B74F-61FF45724FA7}"/>
    <dgm:cxn modelId="{A80BF5FC-DC49-4342-92E2-CCDD3AEB6AF5}" srcId="{A543054B-C779-4A3C-9F2B-D13C93190484}" destId="{110BBB8B-ACD1-4D6E-B1E6-4FDE17CC6B99}" srcOrd="5" destOrd="0" parTransId="{6EEF8E8F-2853-4E22-A8D5-3FA1E87C2EC5}" sibTransId="{EDC795D1-9C79-444A-A5A4-3D4CD053EA35}"/>
    <dgm:cxn modelId="{57E6F03C-CEF3-44EA-BB7F-5FC34B4A8F9B}" type="presParOf" srcId="{6ED1A8E6-35EF-4FD6-9BD3-01137B98F1B0}" destId="{1F6E8AC3-F25F-4AFB-8361-07002CA0B2C2}" srcOrd="0" destOrd="0" presId="urn:microsoft.com/office/officeart/2008/layout/LinedList"/>
    <dgm:cxn modelId="{C7DDB8F0-AC02-4016-95E6-5FB1CD975B4E}" type="presParOf" srcId="{6ED1A8E6-35EF-4FD6-9BD3-01137B98F1B0}" destId="{3156D825-59E6-4A09-8DE8-B7CBEAC82A0D}" srcOrd="1" destOrd="0" presId="urn:microsoft.com/office/officeart/2008/layout/LinedList"/>
    <dgm:cxn modelId="{2CF6EAD9-AD68-4E6C-BA88-C662992735AE}" type="presParOf" srcId="{3156D825-59E6-4A09-8DE8-B7CBEAC82A0D}" destId="{EC7E9D85-659F-483C-A2C0-54373A04FE32}" srcOrd="0" destOrd="0" presId="urn:microsoft.com/office/officeart/2008/layout/LinedList"/>
    <dgm:cxn modelId="{B52C407D-AA79-4D27-9EDF-D207CC948771}" type="presParOf" srcId="{3156D825-59E6-4A09-8DE8-B7CBEAC82A0D}" destId="{AAF01F25-B258-4018-862A-D8B213FBAB85}" srcOrd="1" destOrd="0" presId="urn:microsoft.com/office/officeart/2008/layout/LinedList"/>
    <dgm:cxn modelId="{D4C3E201-E690-4958-B823-820A5560332D}" type="presParOf" srcId="{6ED1A8E6-35EF-4FD6-9BD3-01137B98F1B0}" destId="{3DF36139-1EE2-44F0-B1CE-5A26FDAF0227}" srcOrd="2" destOrd="0" presId="urn:microsoft.com/office/officeart/2008/layout/LinedList"/>
    <dgm:cxn modelId="{F1C21C39-DBF2-4323-9F89-81ECB77BA195}" type="presParOf" srcId="{6ED1A8E6-35EF-4FD6-9BD3-01137B98F1B0}" destId="{248AD9A4-C3E7-48C3-A9C1-AD528A881530}" srcOrd="3" destOrd="0" presId="urn:microsoft.com/office/officeart/2008/layout/LinedList"/>
    <dgm:cxn modelId="{2A0F96FF-92C5-448D-BBAC-AD8F014758C5}" type="presParOf" srcId="{248AD9A4-C3E7-48C3-A9C1-AD528A881530}" destId="{D737FC66-681E-4FFC-AFBD-795E2FE15BBD}" srcOrd="0" destOrd="0" presId="urn:microsoft.com/office/officeart/2008/layout/LinedList"/>
    <dgm:cxn modelId="{BDA996E7-3401-49A9-AE65-3C36933CB7A2}" type="presParOf" srcId="{248AD9A4-C3E7-48C3-A9C1-AD528A881530}" destId="{D6ABEA30-B607-40F7-B776-711B0BB5F114}" srcOrd="1" destOrd="0" presId="urn:microsoft.com/office/officeart/2008/layout/LinedList"/>
    <dgm:cxn modelId="{6E743C48-776A-4A78-987A-ECC09635C271}" type="presParOf" srcId="{6ED1A8E6-35EF-4FD6-9BD3-01137B98F1B0}" destId="{A4C2C8E4-4F40-40F5-9E0E-2C7BCD25A423}" srcOrd="4" destOrd="0" presId="urn:microsoft.com/office/officeart/2008/layout/LinedList"/>
    <dgm:cxn modelId="{300335E5-D6BF-4428-A1A1-00B60F21C589}" type="presParOf" srcId="{6ED1A8E6-35EF-4FD6-9BD3-01137B98F1B0}" destId="{FE87452E-A0D2-427A-9E32-12D27DE9222C}" srcOrd="5" destOrd="0" presId="urn:microsoft.com/office/officeart/2008/layout/LinedList"/>
    <dgm:cxn modelId="{76FDF131-F179-427D-922F-B3A92DD3A034}" type="presParOf" srcId="{FE87452E-A0D2-427A-9E32-12D27DE9222C}" destId="{A1C2A3D1-D90D-4DFE-B94C-7E55F8ED5D15}" srcOrd="0" destOrd="0" presId="urn:microsoft.com/office/officeart/2008/layout/LinedList"/>
    <dgm:cxn modelId="{D044AEE4-57D9-477F-8276-0F1B49FF5325}" type="presParOf" srcId="{FE87452E-A0D2-427A-9E32-12D27DE9222C}" destId="{53C50232-5DFB-4CBC-A236-E3F177A2E90B}" srcOrd="1" destOrd="0" presId="urn:microsoft.com/office/officeart/2008/layout/LinedList"/>
    <dgm:cxn modelId="{B07DA6B7-05F2-4C4D-8408-98DB0AA17B2A}" type="presParOf" srcId="{6ED1A8E6-35EF-4FD6-9BD3-01137B98F1B0}" destId="{7C1C435B-31C4-48A7-A7D2-DD8BBF75A3FF}" srcOrd="6" destOrd="0" presId="urn:microsoft.com/office/officeart/2008/layout/LinedList"/>
    <dgm:cxn modelId="{26E05865-C003-44F0-A4DD-2AF6591C1AAD}" type="presParOf" srcId="{6ED1A8E6-35EF-4FD6-9BD3-01137B98F1B0}" destId="{88069AB9-3235-4517-BF86-3A04C3DC8F3E}" srcOrd="7" destOrd="0" presId="urn:microsoft.com/office/officeart/2008/layout/LinedList"/>
    <dgm:cxn modelId="{FD0C8992-225D-4546-98B5-15CD328C4712}" type="presParOf" srcId="{88069AB9-3235-4517-BF86-3A04C3DC8F3E}" destId="{06C0503C-5315-4453-AC30-DB4E6F19257D}" srcOrd="0" destOrd="0" presId="urn:microsoft.com/office/officeart/2008/layout/LinedList"/>
    <dgm:cxn modelId="{8F9B9FA7-984E-4D16-B742-053A1B396CC9}" type="presParOf" srcId="{88069AB9-3235-4517-BF86-3A04C3DC8F3E}" destId="{C5DFA252-BCEF-405B-B6D1-25026C001D54}" srcOrd="1" destOrd="0" presId="urn:microsoft.com/office/officeart/2008/layout/LinedList"/>
    <dgm:cxn modelId="{91883278-99C3-4196-9D50-18BCC81172DB}" type="presParOf" srcId="{6ED1A8E6-35EF-4FD6-9BD3-01137B98F1B0}" destId="{FF829945-ED01-41AD-8AA7-A28AEA906030}" srcOrd="8" destOrd="0" presId="urn:microsoft.com/office/officeart/2008/layout/LinedList"/>
    <dgm:cxn modelId="{CEF43FD3-94F4-4B7C-A639-0E27C1965A65}" type="presParOf" srcId="{6ED1A8E6-35EF-4FD6-9BD3-01137B98F1B0}" destId="{269C64C3-026F-49B0-9A55-AD81DA9A97F6}" srcOrd="9" destOrd="0" presId="urn:microsoft.com/office/officeart/2008/layout/LinedList"/>
    <dgm:cxn modelId="{51B1640A-2644-4E81-83C2-7DCA55E9F44E}" type="presParOf" srcId="{269C64C3-026F-49B0-9A55-AD81DA9A97F6}" destId="{E32F748E-9936-4971-839E-2F3669E0A01B}" srcOrd="0" destOrd="0" presId="urn:microsoft.com/office/officeart/2008/layout/LinedList"/>
    <dgm:cxn modelId="{80590C45-8E53-4C86-B272-A25FB270BA3C}" type="presParOf" srcId="{269C64C3-026F-49B0-9A55-AD81DA9A97F6}" destId="{4A9F533D-E42C-44A7-B82B-B05B5204D1D4}" srcOrd="1" destOrd="0" presId="urn:microsoft.com/office/officeart/2008/layout/LinedList"/>
    <dgm:cxn modelId="{C93D6941-7E25-439A-9A8F-9B39673030CD}" type="presParOf" srcId="{6ED1A8E6-35EF-4FD6-9BD3-01137B98F1B0}" destId="{BDCA3D85-6D56-4214-8DEB-2F76C36251B5}" srcOrd="10" destOrd="0" presId="urn:microsoft.com/office/officeart/2008/layout/LinedList"/>
    <dgm:cxn modelId="{AD689ABA-C315-4AEC-968E-0B818CD0CB5B}" type="presParOf" srcId="{6ED1A8E6-35EF-4FD6-9BD3-01137B98F1B0}" destId="{B16BCBC6-6473-4100-A3AC-36FA5B078986}" srcOrd="11" destOrd="0" presId="urn:microsoft.com/office/officeart/2008/layout/LinedList"/>
    <dgm:cxn modelId="{CA5B494F-321A-48CC-BE1F-1B123B9C3E29}" type="presParOf" srcId="{B16BCBC6-6473-4100-A3AC-36FA5B078986}" destId="{F636A935-E911-41B5-A8DC-7B02E686D538}" srcOrd="0" destOrd="0" presId="urn:microsoft.com/office/officeart/2008/layout/LinedList"/>
    <dgm:cxn modelId="{BA2BCAC9-5052-4F11-84D0-E550B44C4D7B}" type="presParOf" srcId="{B16BCBC6-6473-4100-A3AC-36FA5B078986}" destId="{C397DC4A-7EDB-46BD-92D9-02A1BB5C855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0942A05-62A5-4502-973A-FC7F23F8E7D9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A54D682-45C2-4A89-989D-FEA4B7FD64AB}">
      <dgm:prSet/>
      <dgm:spPr/>
      <dgm:t>
        <a:bodyPr/>
        <a:lstStyle/>
        <a:p>
          <a:r>
            <a:rPr lang="es-MX" b="1"/>
            <a:t>E. Justicia abierta</a:t>
          </a:r>
          <a:endParaRPr lang="en-US"/>
        </a:p>
      </dgm:t>
    </dgm:pt>
    <dgm:pt modelId="{1DC378FA-5ED2-4833-BE6A-36DCD632EEFA}" type="parTrans" cxnId="{38F5137F-0AA6-48AD-801F-AAAF4C28E678}">
      <dgm:prSet/>
      <dgm:spPr/>
      <dgm:t>
        <a:bodyPr/>
        <a:lstStyle/>
        <a:p>
          <a:endParaRPr lang="en-US"/>
        </a:p>
      </dgm:t>
    </dgm:pt>
    <dgm:pt modelId="{1D68E827-72A4-41E3-B7E4-FCBD860BAC92}" type="sibTrans" cxnId="{38F5137F-0AA6-48AD-801F-AAAF4C28E678}">
      <dgm:prSet/>
      <dgm:spPr/>
      <dgm:t>
        <a:bodyPr/>
        <a:lstStyle/>
        <a:p>
          <a:endParaRPr lang="en-US"/>
        </a:p>
      </dgm:t>
    </dgm:pt>
    <dgm:pt modelId="{E71EFD5C-7BFC-4715-A501-24B4BE8A7BA0}">
      <dgm:prSet/>
      <dgm:spPr/>
      <dgm:t>
        <a:bodyPr/>
        <a:lstStyle/>
        <a:p>
          <a:r>
            <a:rPr lang="es-MX"/>
            <a:t>lenguaje ciudadano</a:t>
          </a:r>
          <a:endParaRPr lang="en-US"/>
        </a:p>
      </dgm:t>
    </dgm:pt>
    <dgm:pt modelId="{D85A8D53-7D29-4975-A39E-E27DE7AE24BF}" type="parTrans" cxnId="{E2E886D1-8D03-4A92-9931-F0B06359D87F}">
      <dgm:prSet/>
      <dgm:spPr/>
      <dgm:t>
        <a:bodyPr/>
        <a:lstStyle/>
        <a:p>
          <a:endParaRPr lang="en-US"/>
        </a:p>
      </dgm:t>
    </dgm:pt>
    <dgm:pt modelId="{75BFC6B3-8670-4DB5-8B01-1DA2ABC50596}" type="sibTrans" cxnId="{E2E886D1-8D03-4A92-9931-F0B06359D87F}">
      <dgm:prSet/>
      <dgm:spPr/>
      <dgm:t>
        <a:bodyPr/>
        <a:lstStyle/>
        <a:p>
          <a:endParaRPr lang="en-US"/>
        </a:p>
      </dgm:t>
    </dgm:pt>
    <dgm:pt modelId="{9668D2F9-69B5-426C-868F-05CA54D494B0}">
      <dgm:prSet/>
      <dgm:spPr/>
      <dgm:t>
        <a:bodyPr/>
        <a:lstStyle/>
        <a:p>
          <a:r>
            <a:rPr lang="es-MX"/>
            <a:t>sentencias accesibles</a:t>
          </a:r>
          <a:endParaRPr lang="en-US"/>
        </a:p>
      </dgm:t>
    </dgm:pt>
    <dgm:pt modelId="{538E4FD7-7620-45C6-80AD-67FFB1914734}" type="parTrans" cxnId="{04EFAB41-66E4-4F88-87B2-85EBE75DC26F}">
      <dgm:prSet/>
      <dgm:spPr/>
      <dgm:t>
        <a:bodyPr/>
        <a:lstStyle/>
        <a:p>
          <a:endParaRPr lang="en-US"/>
        </a:p>
      </dgm:t>
    </dgm:pt>
    <dgm:pt modelId="{7DDC850A-4697-4D61-B315-9EE9543BDD0D}" type="sibTrans" cxnId="{04EFAB41-66E4-4F88-87B2-85EBE75DC26F}">
      <dgm:prSet/>
      <dgm:spPr/>
      <dgm:t>
        <a:bodyPr/>
        <a:lstStyle/>
        <a:p>
          <a:endParaRPr lang="en-US"/>
        </a:p>
      </dgm:t>
    </dgm:pt>
    <dgm:pt modelId="{2427E1FB-A8E2-454F-92D5-4C6D67F69B73}">
      <dgm:prSet/>
      <dgm:spPr/>
      <dgm:t>
        <a:bodyPr/>
        <a:lstStyle/>
        <a:p>
          <a:r>
            <a:rPr lang="es-MX"/>
            <a:t>perspectiva intercultural</a:t>
          </a:r>
          <a:endParaRPr lang="en-US"/>
        </a:p>
      </dgm:t>
    </dgm:pt>
    <dgm:pt modelId="{396E5F69-D8C4-4F9F-8F7C-2C648F317C9A}" type="parTrans" cxnId="{6FB4A0CB-6C0C-4D82-9ED3-7FEA7EB903C4}">
      <dgm:prSet/>
      <dgm:spPr/>
      <dgm:t>
        <a:bodyPr/>
        <a:lstStyle/>
        <a:p>
          <a:endParaRPr lang="en-US"/>
        </a:p>
      </dgm:t>
    </dgm:pt>
    <dgm:pt modelId="{F19CD487-D9A9-48BA-881D-A5AEFC39DC8F}" type="sibTrans" cxnId="{6FB4A0CB-6C0C-4D82-9ED3-7FEA7EB903C4}">
      <dgm:prSet/>
      <dgm:spPr/>
      <dgm:t>
        <a:bodyPr/>
        <a:lstStyle/>
        <a:p>
          <a:endParaRPr lang="en-US"/>
        </a:p>
      </dgm:t>
    </dgm:pt>
    <dgm:pt modelId="{E7BDBB57-894D-409B-AE07-CD65AAF1C149}" type="pres">
      <dgm:prSet presAssocID="{90942A05-62A5-4502-973A-FC7F23F8E7D9}" presName="Name0" presStyleCnt="0">
        <dgm:presLayoutVars>
          <dgm:dir/>
          <dgm:animLvl val="lvl"/>
          <dgm:resizeHandles val="exact"/>
        </dgm:presLayoutVars>
      </dgm:prSet>
      <dgm:spPr/>
    </dgm:pt>
    <dgm:pt modelId="{635BD057-7642-4436-86AA-8D8B2B8E3890}" type="pres">
      <dgm:prSet presAssocID="{7A54D682-45C2-4A89-989D-FEA4B7FD64AB}" presName="linNode" presStyleCnt="0"/>
      <dgm:spPr/>
    </dgm:pt>
    <dgm:pt modelId="{3DB24DD3-3530-4F11-AB09-EB66C2E7CE58}" type="pres">
      <dgm:prSet presAssocID="{7A54D682-45C2-4A89-989D-FEA4B7FD64AB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6DAC4DC7-24FE-432F-AAA4-78F834A779E9}" type="pres">
      <dgm:prSet presAssocID="{1D68E827-72A4-41E3-B7E4-FCBD860BAC92}" presName="sp" presStyleCnt="0"/>
      <dgm:spPr/>
    </dgm:pt>
    <dgm:pt modelId="{0C89ACFE-A513-4315-9293-BDE787A7BECB}" type="pres">
      <dgm:prSet presAssocID="{E71EFD5C-7BFC-4715-A501-24B4BE8A7BA0}" presName="linNode" presStyleCnt="0"/>
      <dgm:spPr/>
    </dgm:pt>
    <dgm:pt modelId="{4A44384E-96A8-454D-97EB-D28FAE9986E8}" type="pres">
      <dgm:prSet presAssocID="{E71EFD5C-7BFC-4715-A501-24B4BE8A7BA0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04A4D48A-F327-4560-A3D7-4B35F9E402A5}" type="pres">
      <dgm:prSet presAssocID="{75BFC6B3-8670-4DB5-8B01-1DA2ABC50596}" presName="sp" presStyleCnt="0"/>
      <dgm:spPr/>
    </dgm:pt>
    <dgm:pt modelId="{7CD820FB-41E9-4642-A1FE-25DF8CDE879F}" type="pres">
      <dgm:prSet presAssocID="{9668D2F9-69B5-426C-868F-05CA54D494B0}" presName="linNode" presStyleCnt="0"/>
      <dgm:spPr/>
    </dgm:pt>
    <dgm:pt modelId="{9E31F917-8E21-4243-9B6B-405CC0605773}" type="pres">
      <dgm:prSet presAssocID="{9668D2F9-69B5-426C-868F-05CA54D494B0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EA6B561C-31C3-47A1-858A-6F626E7FA3A1}" type="pres">
      <dgm:prSet presAssocID="{7DDC850A-4697-4D61-B315-9EE9543BDD0D}" presName="sp" presStyleCnt="0"/>
      <dgm:spPr/>
    </dgm:pt>
    <dgm:pt modelId="{F6794B67-4843-4805-B3C0-BA7CEE7B93DC}" type="pres">
      <dgm:prSet presAssocID="{2427E1FB-A8E2-454F-92D5-4C6D67F69B73}" presName="linNode" presStyleCnt="0"/>
      <dgm:spPr/>
    </dgm:pt>
    <dgm:pt modelId="{8897BB59-219C-41EE-B491-8F5D3F5ACE0F}" type="pres">
      <dgm:prSet presAssocID="{2427E1FB-A8E2-454F-92D5-4C6D67F69B73}" presName="parentText" presStyleLbl="node1" presStyleIdx="3" presStyleCnt="4">
        <dgm:presLayoutVars>
          <dgm:chMax val="1"/>
          <dgm:bulletEnabled val="1"/>
        </dgm:presLayoutVars>
      </dgm:prSet>
      <dgm:spPr/>
    </dgm:pt>
  </dgm:ptLst>
  <dgm:cxnLst>
    <dgm:cxn modelId="{120F3B03-94EE-4E6B-ADA5-037B3E7355E0}" type="presOf" srcId="{90942A05-62A5-4502-973A-FC7F23F8E7D9}" destId="{E7BDBB57-894D-409B-AE07-CD65AAF1C149}" srcOrd="0" destOrd="0" presId="urn:microsoft.com/office/officeart/2005/8/layout/vList5"/>
    <dgm:cxn modelId="{775E1537-5838-4455-A587-D260C26A25F5}" type="presOf" srcId="{2427E1FB-A8E2-454F-92D5-4C6D67F69B73}" destId="{8897BB59-219C-41EE-B491-8F5D3F5ACE0F}" srcOrd="0" destOrd="0" presId="urn:microsoft.com/office/officeart/2005/8/layout/vList5"/>
    <dgm:cxn modelId="{04EFAB41-66E4-4F88-87B2-85EBE75DC26F}" srcId="{90942A05-62A5-4502-973A-FC7F23F8E7D9}" destId="{9668D2F9-69B5-426C-868F-05CA54D494B0}" srcOrd="2" destOrd="0" parTransId="{538E4FD7-7620-45C6-80AD-67FFB1914734}" sibTransId="{7DDC850A-4697-4D61-B315-9EE9543BDD0D}"/>
    <dgm:cxn modelId="{38F5137F-0AA6-48AD-801F-AAAF4C28E678}" srcId="{90942A05-62A5-4502-973A-FC7F23F8E7D9}" destId="{7A54D682-45C2-4A89-989D-FEA4B7FD64AB}" srcOrd="0" destOrd="0" parTransId="{1DC378FA-5ED2-4833-BE6A-36DCD632EEFA}" sibTransId="{1D68E827-72A4-41E3-B7E4-FCBD860BAC92}"/>
    <dgm:cxn modelId="{4E081C88-826B-4A18-BFC7-B078551DCC10}" type="presOf" srcId="{7A54D682-45C2-4A89-989D-FEA4B7FD64AB}" destId="{3DB24DD3-3530-4F11-AB09-EB66C2E7CE58}" srcOrd="0" destOrd="0" presId="urn:microsoft.com/office/officeart/2005/8/layout/vList5"/>
    <dgm:cxn modelId="{6FB4A0CB-6C0C-4D82-9ED3-7FEA7EB903C4}" srcId="{90942A05-62A5-4502-973A-FC7F23F8E7D9}" destId="{2427E1FB-A8E2-454F-92D5-4C6D67F69B73}" srcOrd="3" destOrd="0" parTransId="{396E5F69-D8C4-4F9F-8F7C-2C648F317C9A}" sibTransId="{F19CD487-D9A9-48BA-881D-A5AEFC39DC8F}"/>
    <dgm:cxn modelId="{E2E886D1-8D03-4A92-9931-F0B06359D87F}" srcId="{90942A05-62A5-4502-973A-FC7F23F8E7D9}" destId="{E71EFD5C-7BFC-4715-A501-24B4BE8A7BA0}" srcOrd="1" destOrd="0" parTransId="{D85A8D53-7D29-4975-A39E-E27DE7AE24BF}" sibTransId="{75BFC6B3-8670-4DB5-8B01-1DA2ABC50596}"/>
    <dgm:cxn modelId="{DAF71FDD-9378-4AE5-8BFE-EDEB0B1F13CB}" type="presOf" srcId="{9668D2F9-69B5-426C-868F-05CA54D494B0}" destId="{9E31F917-8E21-4243-9B6B-405CC0605773}" srcOrd="0" destOrd="0" presId="urn:microsoft.com/office/officeart/2005/8/layout/vList5"/>
    <dgm:cxn modelId="{0078E4EC-540F-4ADB-A426-1A9966ED8779}" type="presOf" srcId="{E71EFD5C-7BFC-4715-A501-24B4BE8A7BA0}" destId="{4A44384E-96A8-454D-97EB-D28FAE9986E8}" srcOrd="0" destOrd="0" presId="urn:microsoft.com/office/officeart/2005/8/layout/vList5"/>
    <dgm:cxn modelId="{8B11CDC0-15A3-480C-BDB8-701067DAFD31}" type="presParOf" srcId="{E7BDBB57-894D-409B-AE07-CD65AAF1C149}" destId="{635BD057-7642-4436-86AA-8D8B2B8E3890}" srcOrd="0" destOrd="0" presId="urn:microsoft.com/office/officeart/2005/8/layout/vList5"/>
    <dgm:cxn modelId="{3C70E730-3DE5-46BE-810A-8FFDA0F83FFB}" type="presParOf" srcId="{635BD057-7642-4436-86AA-8D8B2B8E3890}" destId="{3DB24DD3-3530-4F11-AB09-EB66C2E7CE58}" srcOrd="0" destOrd="0" presId="urn:microsoft.com/office/officeart/2005/8/layout/vList5"/>
    <dgm:cxn modelId="{F33C7442-FF4D-43FF-AB7A-3556F012C33F}" type="presParOf" srcId="{E7BDBB57-894D-409B-AE07-CD65AAF1C149}" destId="{6DAC4DC7-24FE-432F-AAA4-78F834A779E9}" srcOrd="1" destOrd="0" presId="urn:microsoft.com/office/officeart/2005/8/layout/vList5"/>
    <dgm:cxn modelId="{F0DF2892-2BAB-4404-9D78-00AFEF36217D}" type="presParOf" srcId="{E7BDBB57-894D-409B-AE07-CD65AAF1C149}" destId="{0C89ACFE-A513-4315-9293-BDE787A7BECB}" srcOrd="2" destOrd="0" presId="urn:microsoft.com/office/officeart/2005/8/layout/vList5"/>
    <dgm:cxn modelId="{B3BDD6B5-7ED9-402C-8C42-B2422020C8A8}" type="presParOf" srcId="{0C89ACFE-A513-4315-9293-BDE787A7BECB}" destId="{4A44384E-96A8-454D-97EB-D28FAE9986E8}" srcOrd="0" destOrd="0" presId="urn:microsoft.com/office/officeart/2005/8/layout/vList5"/>
    <dgm:cxn modelId="{FEBB33EC-077A-42A4-B58E-4D6D28860A56}" type="presParOf" srcId="{E7BDBB57-894D-409B-AE07-CD65AAF1C149}" destId="{04A4D48A-F327-4560-A3D7-4B35F9E402A5}" srcOrd="3" destOrd="0" presId="urn:microsoft.com/office/officeart/2005/8/layout/vList5"/>
    <dgm:cxn modelId="{D4C84881-E348-4E9E-91F6-5272AEF6B94E}" type="presParOf" srcId="{E7BDBB57-894D-409B-AE07-CD65AAF1C149}" destId="{7CD820FB-41E9-4642-A1FE-25DF8CDE879F}" srcOrd="4" destOrd="0" presId="urn:microsoft.com/office/officeart/2005/8/layout/vList5"/>
    <dgm:cxn modelId="{D66F4732-0A22-4F11-A532-5F63C6891B3B}" type="presParOf" srcId="{7CD820FB-41E9-4642-A1FE-25DF8CDE879F}" destId="{9E31F917-8E21-4243-9B6B-405CC0605773}" srcOrd="0" destOrd="0" presId="urn:microsoft.com/office/officeart/2005/8/layout/vList5"/>
    <dgm:cxn modelId="{D7429EF4-DFE5-4509-8D0A-043363A80204}" type="presParOf" srcId="{E7BDBB57-894D-409B-AE07-CD65AAF1C149}" destId="{EA6B561C-31C3-47A1-858A-6F626E7FA3A1}" srcOrd="5" destOrd="0" presId="urn:microsoft.com/office/officeart/2005/8/layout/vList5"/>
    <dgm:cxn modelId="{9D55E2FD-E474-43E0-B748-3D8FBF50668F}" type="presParOf" srcId="{E7BDBB57-894D-409B-AE07-CD65AAF1C149}" destId="{F6794B67-4843-4805-B3C0-BA7CEE7B93DC}" srcOrd="6" destOrd="0" presId="urn:microsoft.com/office/officeart/2005/8/layout/vList5"/>
    <dgm:cxn modelId="{B6DE171F-54B3-46F2-AF1C-6D6E95284544}" type="presParOf" srcId="{F6794B67-4843-4805-B3C0-BA7CEE7B93DC}" destId="{8897BB59-219C-41EE-B491-8F5D3F5ACE0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31136AC-3723-4D6E-87B2-B648ECD952CE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A730B280-42BE-4D05-BD4D-4BF08EAFCC1D}">
      <dgm:prSet/>
      <dgm:spPr/>
      <dgm:t>
        <a:bodyPr/>
        <a:lstStyle/>
        <a:p>
          <a:r>
            <a:rPr lang="es-MX" b="1"/>
            <a:t>¿Qué es un precedente?</a:t>
          </a:r>
          <a:endParaRPr lang="en-US"/>
        </a:p>
      </dgm:t>
    </dgm:pt>
    <dgm:pt modelId="{F1B9126E-EAB9-4558-9C27-5E27B739B20D}" type="parTrans" cxnId="{907C87BE-70FC-419A-A293-4A698CA42CCC}">
      <dgm:prSet/>
      <dgm:spPr/>
      <dgm:t>
        <a:bodyPr/>
        <a:lstStyle/>
        <a:p>
          <a:endParaRPr lang="en-US"/>
        </a:p>
      </dgm:t>
    </dgm:pt>
    <dgm:pt modelId="{F4BC88E9-7265-4703-B0C8-6E8E48F4DE94}" type="sibTrans" cxnId="{907C87BE-70FC-419A-A293-4A698CA42CCC}">
      <dgm:prSet/>
      <dgm:spPr/>
      <dgm:t>
        <a:bodyPr/>
        <a:lstStyle/>
        <a:p>
          <a:endParaRPr lang="en-US"/>
        </a:p>
      </dgm:t>
    </dgm:pt>
    <dgm:pt modelId="{7087E9A9-EDBC-4B6A-8D44-B3F76FFC7A64}">
      <dgm:prSet/>
      <dgm:spPr/>
      <dgm:t>
        <a:bodyPr/>
        <a:lstStyle/>
        <a:p>
          <a:r>
            <a:rPr lang="es-MX"/>
            <a:t>Diferencia entre:</a:t>
          </a:r>
          <a:endParaRPr lang="en-US"/>
        </a:p>
      </dgm:t>
    </dgm:pt>
    <dgm:pt modelId="{F7003390-9EDB-44D8-B619-D1E1E3CC14B5}" type="parTrans" cxnId="{5A11E707-21D5-4B12-9ABE-9B066943E36F}">
      <dgm:prSet/>
      <dgm:spPr/>
      <dgm:t>
        <a:bodyPr/>
        <a:lstStyle/>
        <a:p>
          <a:endParaRPr lang="en-US"/>
        </a:p>
      </dgm:t>
    </dgm:pt>
    <dgm:pt modelId="{8BD29E7B-A361-445C-AE39-E819E1E18DF4}" type="sibTrans" cxnId="{5A11E707-21D5-4B12-9ABE-9B066943E36F}">
      <dgm:prSet/>
      <dgm:spPr/>
      <dgm:t>
        <a:bodyPr/>
        <a:lstStyle/>
        <a:p>
          <a:endParaRPr lang="en-US"/>
        </a:p>
      </dgm:t>
    </dgm:pt>
    <dgm:pt modelId="{822D8C5F-01C0-4939-952C-A4562137D1DA}">
      <dgm:prSet/>
      <dgm:spPr/>
      <dgm:t>
        <a:bodyPr/>
        <a:lstStyle/>
        <a:p>
          <a:r>
            <a:rPr lang="es-MX"/>
            <a:t>precedente</a:t>
          </a:r>
          <a:endParaRPr lang="en-US"/>
        </a:p>
      </dgm:t>
    </dgm:pt>
    <dgm:pt modelId="{21E50B9B-8016-4DE0-B7EA-05EA947E6EA6}" type="parTrans" cxnId="{004A99E5-17CE-438C-8C64-DAF3A1F9F868}">
      <dgm:prSet/>
      <dgm:spPr/>
      <dgm:t>
        <a:bodyPr/>
        <a:lstStyle/>
        <a:p>
          <a:endParaRPr lang="en-US"/>
        </a:p>
      </dgm:t>
    </dgm:pt>
    <dgm:pt modelId="{FF658123-64BA-4217-864D-B94F5E3DCD2D}" type="sibTrans" cxnId="{004A99E5-17CE-438C-8C64-DAF3A1F9F868}">
      <dgm:prSet/>
      <dgm:spPr/>
      <dgm:t>
        <a:bodyPr/>
        <a:lstStyle/>
        <a:p>
          <a:endParaRPr lang="en-US"/>
        </a:p>
      </dgm:t>
    </dgm:pt>
    <dgm:pt modelId="{FAB11D96-7B62-4266-8914-C23961389181}">
      <dgm:prSet/>
      <dgm:spPr/>
      <dgm:t>
        <a:bodyPr/>
        <a:lstStyle/>
        <a:p>
          <a:r>
            <a:rPr lang="es-MX"/>
            <a:t>tesis</a:t>
          </a:r>
          <a:endParaRPr lang="en-US"/>
        </a:p>
      </dgm:t>
    </dgm:pt>
    <dgm:pt modelId="{66107F6A-1BC2-485F-B463-1F95FE47A20E}" type="parTrans" cxnId="{0F91C52A-71F1-44B1-9875-EA6424AAFF4A}">
      <dgm:prSet/>
      <dgm:spPr/>
      <dgm:t>
        <a:bodyPr/>
        <a:lstStyle/>
        <a:p>
          <a:endParaRPr lang="en-US"/>
        </a:p>
      </dgm:t>
    </dgm:pt>
    <dgm:pt modelId="{2C10641F-DC62-4B7C-B3B3-F8E00CD3AEA9}" type="sibTrans" cxnId="{0F91C52A-71F1-44B1-9875-EA6424AAFF4A}">
      <dgm:prSet/>
      <dgm:spPr/>
      <dgm:t>
        <a:bodyPr/>
        <a:lstStyle/>
        <a:p>
          <a:endParaRPr lang="en-US"/>
        </a:p>
      </dgm:t>
    </dgm:pt>
    <dgm:pt modelId="{D5F5F6D3-DF4E-42BC-84D6-C9FD7BB1ED19}">
      <dgm:prSet/>
      <dgm:spPr/>
      <dgm:t>
        <a:bodyPr/>
        <a:lstStyle/>
        <a:p>
          <a:r>
            <a:rPr lang="es-MX"/>
            <a:t>jurisprudencia</a:t>
          </a:r>
          <a:endParaRPr lang="en-US"/>
        </a:p>
      </dgm:t>
    </dgm:pt>
    <dgm:pt modelId="{0B332C82-35E0-4543-9D84-09EA6F18052E}" type="parTrans" cxnId="{71DF2D9E-C9C4-4B39-A658-C4EBA2DDC89A}">
      <dgm:prSet/>
      <dgm:spPr/>
      <dgm:t>
        <a:bodyPr/>
        <a:lstStyle/>
        <a:p>
          <a:endParaRPr lang="en-US"/>
        </a:p>
      </dgm:t>
    </dgm:pt>
    <dgm:pt modelId="{BB96A0A2-1E41-45E8-9690-AEBB2C5696AE}" type="sibTrans" cxnId="{71DF2D9E-C9C4-4B39-A658-C4EBA2DDC89A}">
      <dgm:prSet/>
      <dgm:spPr/>
      <dgm:t>
        <a:bodyPr/>
        <a:lstStyle/>
        <a:p>
          <a:endParaRPr lang="en-US"/>
        </a:p>
      </dgm:t>
    </dgm:pt>
    <dgm:pt modelId="{014C6888-AEC9-4832-96A3-6319FE9C3B41}" type="pres">
      <dgm:prSet presAssocID="{C31136AC-3723-4D6E-87B2-B648ECD952CE}" presName="diagram" presStyleCnt="0">
        <dgm:presLayoutVars>
          <dgm:dir/>
          <dgm:resizeHandles val="exact"/>
        </dgm:presLayoutVars>
      </dgm:prSet>
      <dgm:spPr/>
    </dgm:pt>
    <dgm:pt modelId="{3A4E2ECD-DA05-4202-B0B0-6DF26628B772}" type="pres">
      <dgm:prSet presAssocID="{A730B280-42BE-4D05-BD4D-4BF08EAFCC1D}" presName="node" presStyleLbl="node1" presStyleIdx="0" presStyleCnt="5">
        <dgm:presLayoutVars>
          <dgm:bulletEnabled val="1"/>
        </dgm:presLayoutVars>
      </dgm:prSet>
      <dgm:spPr/>
    </dgm:pt>
    <dgm:pt modelId="{9CC3F6FD-097F-4B3E-B14D-51340CB65944}" type="pres">
      <dgm:prSet presAssocID="{F4BC88E9-7265-4703-B0C8-6E8E48F4DE94}" presName="sibTrans" presStyleCnt="0"/>
      <dgm:spPr/>
    </dgm:pt>
    <dgm:pt modelId="{E9DF3BAE-3BCF-4E3D-976E-21E33B7F12A7}" type="pres">
      <dgm:prSet presAssocID="{7087E9A9-EDBC-4B6A-8D44-B3F76FFC7A64}" presName="node" presStyleLbl="node1" presStyleIdx="1" presStyleCnt="5">
        <dgm:presLayoutVars>
          <dgm:bulletEnabled val="1"/>
        </dgm:presLayoutVars>
      </dgm:prSet>
      <dgm:spPr/>
    </dgm:pt>
    <dgm:pt modelId="{61892762-39B6-40F3-9FD2-FEA052DA2852}" type="pres">
      <dgm:prSet presAssocID="{8BD29E7B-A361-445C-AE39-E819E1E18DF4}" presName="sibTrans" presStyleCnt="0"/>
      <dgm:spPr/>
    </dgm:pt>
    <dgm:pt modelId="{FE3F6F46-D0EB-4D55-9D99-1B4624FF1BBD}" type="pres">
      <dgm:prSet presAssocID="{822D8C5F-01C0-4939-952C-A4562137D1DA}" presName="node" presStyleLbl="node1" presStyleIdx="2" presStyleCnt="5">
        <dgm:presLayoutVars>
          <dgm:bulletEnabled val="1"/>
        </dgm:presLayoutVars>
      </dgm:prSet>
      <dgm:spPr/>
    </dgm:pt>
    <dgm:pt modelId="{FC484EA2-5809-4F92-8F61-6DECF6301406}" type="pres">
      <dgm:prSet presAssocID="{FF658123-64BA-4217-864D-B94F5E3DCD2D}" presName="sibTrans" presStyleCnt="0"/>
      <dgm:spPr/>
    </dgm:pt>
    <dgm:pt modelId="{79BCAF17-554F-4D0D-BEC5-B7C42C96ADF0}" type="pres">
      <dgm:prSet presAssocID="{FAB11D96-7B62-4266-8914-C23961389181}" presName="node" presStyleLbl="node1" presStyleIdx="3" presStyleCnt="5">
        <dgm:presLayoutVars>
          <dgm:bulletEnabled val="1"/>
        </dgm:presLayoutVars>
      </dgm:prSet>
      <dgm:spPr/>
    </dgm:pt>
    <dgm:pt modelId="{7A220E3E-DC3E-43A1-9667-D2EAAE6E25AD}" type="pres">
      <dgm:prSet presAssocID="{2C10641F-DC62-4B7C-B3B3-F8E00CD3AEA9}" presName="sibTrans" presStyleCnt="0"/>
      <dgm:spPr/>
    </dgm:pt>
    <dgm:pt modelId="{F08AEBE7-3011-4DA3-8815-D151DE0E431C}" type="pres">
      <dgm:prSet presAssocID="{D5F5F6D3-DF4E-42BC-84D6-C9FD7BB1ED19}" presName="node" presStyleLbl="node1" presStyleIdx="4" presStyleCnt="5">
        <dgm:presLayoutVars>
          <dgm:bulletEnabled val="1"/>
        </dgm:presLayoutVars>
      </dgm:prSet>
      <dgm:spPr/>
    </dgm:pt>
  </dgm:ptLst>
  <dgm:cxnLst>
    <dgm:cxn modelId="{2F0F1306-587F-42CD-B1AF-9617034CDF66}" type="presOf" srcId="{7087E9A9-EDBC-4B6A-8D44-B3F76FFC7A64}" destId="{E9DF3BAE-3BCF-4E3D-976E-21E33B7F12A7}" srcOrd="0" destOrd="0" presId="urn:microsoft.com/office/officeart/2005/8/layout/default"/>
    <dgm:cxn modelId="{5A11E707-21D5-4B12-9ABE-9B066943E36F}" srcId="{C31136AC-3723-4D6E-87B2-B648ECD952CE}" destId="{7087E9A9-EDBC-4B6A-8D44-B3F76FFC7A64}" srcOrd="1" destOrd="0" parTransId="{F7003390-9EDB-44D8-B619-D1E1E3CC14B5}" sibTransId="{8BD29E7B-A361-445C-AE39-E819E1E18DF4}"/>
    <dgm:cxn modelId="{81367121-D71F-4A6C-9008-A7ECBE0F40A3}" type="presOf" srcId="{C31136AC-3723-4D6E-87B2-B648ECD952CE}" destId="{014C6888-AEC9-4832-96A3-6319FE9C3B41}" srcOrd="0" destOrd="0" presId="urn:microsoft.com/office/officeart/2005/8/layout/default"/>
    <dgm:cxn modelId="{0F91C52A-71F1-44B1-9875-EA6424AAFF4A}" srcId="{C31136AC-3723-4D6E-87B2-B648ECD952CE}" destId="{FAB11D96-7B62-4266-8914-C23961389181}" srcOrd="3" destOrd="0" parTransId="{66107F6A-1BC2-485F-B463-1F95FE47A20E}" sibTransId="{2C10641F-DC62-4B7C-B3B3-F8E00CD3AEA9}"/>
    <dgm:cxn modelId="{AFA20938-A504-4561-8D5C-8A6DBA6B154C}" type="presOf" srcId="{A730B280-42BE-4D05-BD4D-4BF08EAFCC1D}" destId="{3A4E2ECD-DA05-4202-B0B0-6DF26628B772}" srcOrd="0" destOrd="0" presId="urn:microsoft.com/office/officeart/2005/8/layout/default"/>
    <dgm:cxn modelId="{E9673054-DD35-430B-9485-8B3B8411A36C}" type="presOf" srcId="{D5F5F6D3-DF4E-42BC-84D6-C9FD7BB1ED19}" destId="{F08AEBE7-3011-4DA3-8815-D151DE0E431C}" srcOrd="0" destOrd="0" presId="urn:microsoft.com/office/officeart/2005/8/layout/default"/>
    <dgm:cxn modelId="{71DF2D9E-C9C4-4B39-A658-C4EBA2DDC89A}" srcId="{C31136AC-3723-4D6E-87B2-B648ECD952CE}" destId="{D5F5F6D3-DF4E-42BC-84D6-C9FD7BB1ED19}" srcOrd="4" destOrd="0" parTransId="{0B332C82-35E0-4543-9D84-09EA6F18052E}" sibTransId="{BB96A0A2-1E41-45E8-9690-AEBB2C5696AE}"/>
    <dgm:cxn modelId="{A93510A2-5C61-4DA8-8294-BC5E817C0333}" type="presOf" srcId="{FAB11D96-7B62-4266-8914-C23961389181}" destId="{79BCAF17-554F-4D0D-BEC5-B7C42C96ADF0}" srcOrd="0" destOrd="0" presId="urn:microsoft.com/office/officeart/2005/8/layout/default"/>
    <dgm:cxn modelId="{907C87BE-70FC-419A-A293-4A698CA42CCC}" srcId="{C31136AC-3723-4D6E-87B2-B648ECD952CE}" destId="{A730B280-42BE-4D05-BD4D-4BF08EAFCC1D}" srcOrd="0" destOrd="0" parTransId="{F1B9126E-EAB9-4558-9C27-5E27B739B20D}" sibTransId="{F4BC88E9-7265-4703-B0C8-6E8E48F4DE94}"/>
    <dgm:cxn modelId="{200801D1-8035-4AFE-A17A-C29A22D37822}" type="presOf" srcId="{822D8C5F-01C0-4939-952C-A4562137D1DA}" destId="{FE3F6F46-D0EB-4D55-9D99-1B4624FF1BBD}" srcOrd="0" destOrd="0" presId="urn:microsoft.com/office/officeart/2005/8/layout/default"/>
    <dgm:cxn modelId="{004A99E5-17CE-438C-8C64-DAF3A1F9F868}" srcId="{C31136AC-3723-4D6E-87B2-B648ECD952CE}" destId="{822D8C5F-01C0-4939-952C-A4562137D1DA}" srcOrd="2" destOrd="0" parTransId="{21E50B9B-8016-4DE0-B7EA-05EA947E6EA6}" sibTransId="{FF658123-64BA-4217-864D-B94F5E3DCD2D}"/>
    <dgm:cxn modelId="{83529934-3768-4628-9DA3-CBD94BAED425}" type="presParOf" srcId="{014C6888-AEC9-4832-96A3-6319FE9C3B41}" destId="{3A4E2ECD-DA05-4202-B0B0-6DF26628B772}" srcOrd="0" destOrd="0" presId="urn:microsoft.com/office/officeart/2005/8/layout/default"/>
    <dgm:cxn modelId="{E82D74CF-0E66-4BB2-BC62-DEB0169863C1}" type="presParOf" srcId="{014C6888-AEC9-4832-96A3-6319FE9C3B41}" destId="{9CC3F6FD-097F-4B3E-B14D-51340CB65944}" srcOrd="1" destOrd="0" presId="urn:microsoft.com/office/officeart/2005/8/layout/default"/>
    <dgm:cxn modelId="{7682AB39-2441-4B5B-8C26-D0522595043D}" type="presParOf" srcId="{014C6888-AEC9-4832-96A3-6319FE9C3B41}" destId="{E9DF3BAE-3BCF-4E3D-976E-21E33B7F12A7}" srcOrd="2" destOrd="0" presId="urn:microsoft.com/office/officeart/2005/8/layout/default"/>
    <dgm:cxn modelId="{E1B8C794-0239-44D3-A8BE-6F6AC4868FEB}" type="presParOf" srcId="{014C6888-AEC9-4832-96A3-6319FE9C3B41}" destId="{61892762-39B6-40F3-9FD2-FEA052DA2852}" srcOrd="3" destOrd="0" presId="urn:microsoft.com/office/officeart/2005/8/layout/default"/>
    <dgm:cxn modelId="{0E49FCD8-B52A-4A44-A632-5897D3B8FB80}" type="presParOf" srcId="{014C6888-AEC9-4832-96A3-6319FE9C3B41}" destId="{FE3F6F46-D0EB-4D55-9D99-1B4624FF1BBD}" srcOrd="4" destOrd="0" presId="urn:microsoft.com/office/officeart/2005/8/layout/default"/>
    <dgm:cxn modelId="{77D92067-874A-4D5E-AC8A-9C58DB0EAC34}" type="presParOf" srcId="{014C6888-AEC9-4832-96A3-6319FE9C3B41}" destId="{FC484EA2-5809-4F92-8F61-6DECF6301406}" srcOrd="5" destOrd="0" presId="urn:microsoft.com/office/officeart/2005/8/layout/default"/>
    <dgm:cxn modelId="{93DC8358-50B4-4E87-AE77-3E448545D87C}" type="presParOf" srcId="{014C6888-AEC9-4832-96A3-6319FE9C3B41}" destId="{79BCAF17-554F-4D0D-BEC5-B7C42C96ADF0}" srcOrd="6" destOrd="0" presId="urn:microsoft.com/office/officeart/2005/8/layout/default"/>
    <dgm:cxn modelId="{CE9379BF-2F7C-475F-9A5B-FB2824C495CF}" type="presParOf" srcId="{014C6888-AEC9-4832-96A3-6319FE9C3B41}" destId="{7A220E3E-DC3E-43A1-9667-D2EAAE6E25AD}" srcOrd="7" destOrd="0" presId="urn:microsoft.com/office/officeart/2005/8/layout/default"/>
    <dgm:cxn modelId="{678CE1D0-4D88-46C3-98EE-426FAFC8312C}" type="presParOf" srcId="{014C6888-AEC9-4832-96A3-6319FE9C3B41}" destId="{F08AEBE7-3011-4DA3-8815-D151DE0E431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6A02BB3-6399-4414-8621-76E2951AB52E}" type="doc">
      <dgm:prSet loTypeId="urn:microsoft.com/office/officeart/2008/layout/LinedList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33EA18D8-965D-4BFF-839D-0345CCE51438}">
      <dgm:prSet/>
      <dgm:spPr/>
      <dgm:t>
        <a:bodyPr/>
        <a:lstStyle/>
        <a:p>
          <a:r>
            <a:rPr lang="es-MX" b="1" dirty="0"/>
            <a:t>precedente</a:t>
          </a:r>
          <a:endParaRPr lang="en-US" dirty="0"/>
        </a:p>
      </dgm:t>
    </dgm:pt>
    <dgm:pt modelId="{03E65F01-5C3D-4037-80D2-AC686E878D48}" type="parTrans" cxnId="{24D901A3-DADA-4D38-9251-9DBE9B943444}">
      <dgm:prSet/>
      <dgm:spPr/>
      <dgm:t>
        <a:bodyPr/>
        <a:lstStyle/>
        <a:p>
          <a:endParaRPr lang="en-US"/>
        </a:p>
      </dgm:t>
    </dgm:pt>
    <dgm:pt modelId="{F55FFC4C-3394-4E2C-B11E-7E90B15B06C2}" type="sibTrans" cxnId="{24D901A3-DADA-4D38-9251-9DBE9B943444}">
      <dgm:prSet/>
      <dgm:spPr/>
      <dgm:t>
        <a:bodyPr/>
        <a:lstStyle/>
        <a:p>
          <a:endParaRPr lang="en-US"/>
        </a:p>
      </dgm:t>
    </dgm:pt>
    <dgm:pt modelId="{D9A7F7FF-046D-468E-9979-87C69C698731}">
      <dgm:prSet/>
      <dgm:spPr/>
      <dgm:t>
        <a:bodyPr/>
        <a:lstStyle/>
        <a:p>
          <a:r>
            <a:rPr lang="es-MX" b="1"/>
            <a:t>↓</a:t>
          </a:r>
          <a:endParaRPr lang="en-US"/>
        </a:p>
      </dgm:t>
    </dgm:pt>
    <dgm:pt modelId="{4D6C1694-AF24-469E-A527-24FD368E10B8}" type="parTrans" cxnId="{463EABA1-C8BD-4299-B687-90A1C4B5634D}">
      <dgm:prSet/>
      <dgm:spPr/>
      <dgm:t>
        <a:bodyPr/>
        <a:lstStyle/>
        <a:p>
          <a:endParaRPr lang="en-US"/>
        </a:p>
      </dgm:t>
    </dgm:pt>
    <dgm:pt modelId="{FBDA5A2C-506D-4E43-9EE0-3F2043CED17D}" type="sibTrans" cxnId="{463EABA1-C8BD-4299-B687-90A1C4B5634D}">
      <dgm:prSet/>
      <dgm:spPr/>
      <dgm:t>
        <a:bodyPr/>
        <a:lstStyle/>
        <a:p>
          <a:endParaRPr lang="en-US"/>
        </a:p>
      </dgm:t>
    </dgm:pt>
    <dgm:pt modelId="{3FF43AAE-BCF3-4876-B50E-17E35A5C12BA}">
      <dgm:prSet/>
      <dgm:spPr/>
      <dgm:t>
        <a:bodyPr/>
        <a:lstStyle/>
        <a:p>
          <a:r>
            <a:rPr lang="es-MX" b="1"/>
            <a:t>razón decisoria (ratio decidendi)</a:t>
          </a:r>
          <a:endParaRPr lang="en-US"/>
        </a:p>
      </dgm:t>
    </dgm:pt>
    <dgm:pt modelId="{9C8D61B1-1688-471D-A226-11FA27435813}" type="parTrans" cxnId="{52DD56CC-F2F5-4050-94D0-ACBC21F19C27}">
      <dgm:prSet/>
      <dgm:spPr/>
      <dgm:t>
        <a:bodyPr/>
        <a:lstStyle/>
        <a:p>
          <a:endParaRPr lang="en-US"/>
        </a:p>
      </dgm:t>
    </dgm:pt>
    <dgm:pt modelId="{2F31CBF9-D783-4741-A7C6-29BE7D10FCB0}" type="sibTrans" cxnId="{52DD56CC-F2F5-4050-94D0-ACBC21F19C27}">
      <dgm:prSet/>
      <dgm:spPr/>
      <dgm:t>
        <a:bodyPr/>
        <a:lstStyle/>
        <a:p>
          <a:endParaRPr lang="en-US"/>
        </a:p>
      </dgm:t>
    </dgm:pt>
    <dgm:pt modelId="{FCCDFF17-DABA-4C33-B4AE-F8DE4365C253}">
      <dgm:prSet/>
      <dgm:spPr/>
      <dgm:t>
        <a:bodyPr/>
        <a:lstStyle/>
        <a:p>
          <a:r>
            <a:rPr lang="es-MX" b="1"/>
            <a:t>↓</a:t>
          </a:r>
          <a:endParaRPr lang="en-US"/>
        </a:p>
      </dgm:t>
    </dgm:pt>
    <dgm:pt modelId="{E16A5132-B2B8-40FE-87AB-ABC7EABCEB98}" type="parTrans" cxnId="{136C6B46-87A7-43EB-8639-AFFA482EAFBB}">
      <dgm:prSet/>
      <dgm:spPr/>
      <dgm:t>
        <a:bodyPr/>
        <a:lstStyle/>
        <a:p>
          <a:endParaRPr lang="en-US"/>
        </a:p>
      </dgm:t>
    </dgm:pt>
    <dgm:pt modelId="{B39A75FA-512C-49C9-B1A7-8DC70C1EC056}" type="sibTrans" cxnId="{136C6B46-87A7-43EB-8639-AFFA482EAFBB}">
      <dgm:prSet/>
      <dgm:spPr/>
      <dgm:t>
        <a:bodyPr/>
        <a:lstStyle/>
        <a:p>
          <a:endParaRPr lang="en-US"/>
        </a:p>
      </dgm:t>
    </dgm:pt>
    <dgm:pt modelId="{5E5CBFD4-0D43-4087-BC5D-7F853DFAB037}">
      <dgm:prSet/>
      <dgm:spPr/>
      <dgm:t>
        <a:bodyPr/>
        <a:lstStyle/>
        <a:p>
          <a:r>
            <a:rPr lang="es-MX" b="1"/>
            <a:t>obligatoriedad</a:t>
          </a:r>
          <a:endParaRPr lang="en-US"/>
        </a:p>
      </dgm:t>
    </dgm:pt>
    <dgm:pt modelId="{126363BB-B594-48F0-9A67-67276DC77EDA}" type="parTrans" cxnId="{2C892B76-1FBF-4A7C-9F8A-A54AB326A264}">
      <dgm:prSet/>
      <dgm:spPr/>
      <dgm:t>
        <a:bodyPr/>
        <a:lstStyle/>
        <a:p>
          <a:endParaRPr lang="en-US"/>
        </a:p>
      </dgm:t>
    </dgm:pt>
    <dgm:pt modelId="{EAE228AD-05D6-442B-B798-AC5EFC3B7DEF}" type="sibTrans" cxnId="{2C892B76-1FBF-4A7C-9F8A-A54AB326A264}">
      <dgm:prSet/>
      <dgm:spPr/>
      <dgm:t>
        <a:bodyPr/>
        <a:lstStyle/>
        <a:p>
          <a:endParaRPr lang="en-US"/>
        </a:p>
      </dgm:t>
    </dgm:pt>
    <dgm:pt modelId="{C89CB321-6B36-43CF-B31E-B5F404806057}">
      <dgm:prSet/>
      <dgm:spPr/>
      <dgm:t>
        <a:bodyPr/>
        <a:lstStyle/>
        <a:p>
          <a:r>
            <a:rPr lang="es-MX" b="1"/>
            <a:t>↓</a:t>
          </a:r>
          <a:endParaRPr lang="en-US"/>
        </a:p>
      </dgm:t>
    </dgm:pt>
    <dgm:pt modelId="{0CE6BAF3-FACE-4A63-B0C6-C9B5DD5E8CAB}" type="parTrans" cxnId="{387CDB37-CFC4-4932-B69C-03930FBFF9FF}">
      <dgm:prSet/>
      <dgm:spPr/>
      <dgm:t>
        <a:bodyPr/>
        <a:lstStyle/>
        <a:p>
          <a:endParaRPr lang="en-US"/>
        </a:p>
      </dgm:t>
    </dgm:pt>
    <dgm:pt modelId="{489A905B-B5C9-42EF-97B9-CE9465572555}" type="sibTrans" cxnId="{387CDB37-CFC4-4932-B69C-03930FBFF9FF}">
      <dgm:prSet/>
      <dgm:spPr/>
      <dgm:t>
        <a:bodyPr/>
        <a:lstStyle/>
        <a:p>
          <a:endParaRPr lang="en-US"/>
        </a:p>
      </dgm:t>
    </dgm:pt>
    <dgm:pt modelId="{5E5A554B-DB48-486B-8E48-912B052BB949}">
      <dgm:prSet/>
      <dgm:spPr/>
      <dgm:t>
        <a:bodyPr/>
        <a:lstStyle/>
        <a:p>
          <a:r>
            <a:rPr lang="es-MX" b="1"/>
            <a:t>distinción (distinguishing)</a:t>
          </a:r>
          <a:endParaRPr lang="en-US"/>
        </a:p>
      </dgm:t>
    </dgm:pt>
    <dgm:pt modelId="{6E542929-B749-4679-AC9C-360C3D1B52CB}" type="parTrans" cxnId="{9DF72121-2F8F-47C6-8926-90C4353EDF67}">
      <dgm:prSet/>
      <dgm:spPr/>
      <dgm:t>
        <a:bodyPr/>
        <a:lstStyle/>
        <a:p>
          <a:endParaRPr lang="en-US"/>
        </a:p>
      </dgm:t>
    </dgm:pt>
    <dgm:pt modelId="{5510F3E2-561F-4CF9-BF6B-88D81844BE3A}" type="sibTrans" cxnId="{9DF72121-2F8F-47C6-8926-90C4353EDF67}">
      <dgm:prSet/>
      <dgm:spPr/>
      <dgm:t>
        <a:bodyPr/>
        <a:lstStyle/>
        <a:p>
          <a:endParaRPr lang="en-US"/>
        </a:p>
      </dgm:t>
    </dgm:pt>
    <dgm:pt modelId="{6A196634-275A-4A10-ACB5-22BA1C902AA4}">
      <dgm:prSet/>
      <dgm:spPr/>
      <dgm:t>
        <a:bodyPr/>
        <a:lstStyle/>
        <a:p>
          <a:r>
            <a:rPr lang="es-MX" b="1"/>
            <a:t>↓</a:t>
          </a:r>
          <a:endParaRPr lang="en-US"/>
        </a:p>
      </dgm:t>
    </dgm:pt>
    <dgm:pt modelId="{11BEB027-7720-4398-B2BC-610019A2916D}" type="parTrans" cxnId="{CA729BA8-B436-43AD-BE91-4C22890AEB9F}">
      <dgm:prSet/>
      <dgm:spPr/>
      <dgm:t>
        <a:bodyPr/>
        <a:lstStyle/>
        <a:p>
          <a:endParaRPr lang="en-US"/>
        </a:p>
      </dgm:t>
    </dgm:pt>
    <dgm:pt modelId="{F06C00AF-14A6-4C29-9718-341231483584}" type="sibTrans" cxnId="{CA729BA8-B436-43AD-BE91-4C22890AEB9F}">
      <dgm:prSet/>
      <dgm:spPr/>
      <dgm:t>
        <a:bodyPr/>
        <a:lstStyle/>
        <a:p>
          <a:endParaRPr lang="en-US"/>
        </a:p>
      </dgm:t>
    </dgm:pt>
    <dgm:pt modelId="{60DEBC9A-259C-4B63-92E3-58A6DB9A6D06}">
      <dgm:prSet/>
      <dgm:spPr/>
      <dgm:t>
        <a:bodyPr/>
        <a:lstStyle/>
        <a:p>
          <a:r>
            <a:rPr lang="es-MX" b="1"/>
            <a:t>cambio de criterio (overruling)</a:t>
          </a:r>
          <a:endParaRPr lang="en-US"/>
        </a:p>
      </dgm:t>
    </dgm:pt>
    <dgm:pt modelId="{1804EEB0-1B0A-42FD-88FC-73739FFB7413}" type="parTrans" cxnId="{CE20D5F3-A5C5-438B-ACB5-D13223D11950}">
      <dgm:prSet/>
      <dgm:spPr/>
      <dgm:t>
        <a:bodyPr/>
        <a:lstStyle/>
        <a:p>
          <a:endParaRPr lang="en-US"/>
        </a:p>
      </dgm:t>
    </dgm:pt>
    <dgm:pt modelId="{7DD8225B-961D-4876-ADCD-4F03FA91F1A8}" type="sibTrans" cxnId="{CE20D5F3-A5C5-438B-ACB5-D13223D11950}">
      <dgm:prSet/>
      <dgm:spPr/>
      <dgm:t>
        <a:bodyPr/>
        <a:lstStyle/>
        <a:p>
          <a:endParaRPr lang="en-US"/>
        </a:p>
      </dgm:t>
    </dgm:pt>
    <dgm:pt modelId="{8EE53E89-B0C8-48DC-BD16-ECD81D74196F}" type="pres">
      <dgm:prSet presAssocID="{E6A02BB3-6399-4414-8621-76E2951AB52E}" presName="vert0" presStyleCnt="0">
        <dgm:presLayoutVars>
          <dgm:dir/>
          <dgm:animOne val="branch"/>
          <dgm:animLvl val="lvl"/>
        </dgm:presLayoutVars>
      </dgm:prSet>
      <dgm:spPr/>
    </dgm:pt>
    <dgm:pt modelId="{B9BF2305-30A5-47CC-9224-E3557FC199ED}" type="pres">
      <dgm:prSet presAssocID="{33EA18D8-965D-4BFF-839D-0345CCE51438}" presName="thickLine" presStyleLbl="alignNode1" presStyleIdx="0" presStyleCnt="9"/>
      <dgm:spPr/>
    </dgm:pt>
    <dgm:pt modelId="{23E8B5A5-0404-46F0-B694-77A3A148EF14}" type="pres">
      <dgm:prSet presAssocID="{33EA18D8-965D-4BFF-839D-0345CCE51438}" presName="horz1" presStyleCnt="0"/>
      <dgm:spPr/>
    </dgm:pt>
    <dgm:pt modelId="{0C60A9BB-4AAA-410A-A140-FE9586D971E6}" type="pres">
      <dgm:prSet presAssocID="{33EA18D8-965D-4BFF-839D-0345CCE51438}" presName="tx1" presStyleLbl="revTx" presStyleIdx="0" presStyleCnt="9"/>
      <dgm:spPr/>
    </dgm:pt>
    <dgm:pt modelId="{6F00C8DD-E554-4406-8B81-C4E1F24B9EB8}" type="pres">
      <dgm:prSet presAssocID="{33EA18D8-965D-4BFF-839D-0345CCE51438}" presName="vert1" presStyleCnt="0"/>
      <dgm:spPr/>
    </dgm:pt>
    <dgm:pt modelId="{0982D354-F41E-41AB-A333-30C1263ACEB8}" type="pres">
      <dgm:prSet presAssocID="{D9A7F7FF-046D-468E-9979-87C69C698731}" presName="thickLine" presStyleLbl="alignNode1" presStyleIdx="1" presStyleCnt="9"/>
      <dgm:spPr/>
    </dgm:pt>
    <dgm:pt modelId="{95D36065-4D93-4E4C-83C4-8DF8BB5453F2}" type="pres">
      <dgm:prSet presAssocID="{D9A7F7FF-046D-468E-9979-87C69C698731}" presName="horz1" presStyleCnt="0"/>
      <dgm:spPr/>
    </dgm:pt>
    <dgm:pt modelId="{068D4B3B-10BE-4DCD-95C8-2FBB5AADEAC8}" type="pres">
      <dgm:prSet presAssocID="{D9A7F7FF-046D-468E-9979-87C69C698731}" presName="tx1" presStyleLbl="revTx" presStyleIdx="1" presStyleCnt="9"/>
      <dgm:spPr/>
    </dgm:pt>
    <dgm:pt modelId="{9AE57ABE-472E-4742-992D-F454028D402D}" type="pres">
      <dgm:prSet presAssocID="{D9A7F7FF-046D-468E-9979-87C69C698731}" presName="vert1" presStyleCnt="0"/>
      <dgm:spPr/>
    </dgm:pt>
    <dgm:pt modelId="{AFCD77E1-282D-4BC3-B02C-730F0CDBA16A}" type="pres">
      <dgm:prSet presAssocID="{3FF43AAE-BCF3-4876-B50E-17E35A5C12BA}" presName="thickLine" presStyleLbl="alignNode1" presStyleIdx="2" presStyleCnt="9"/>
      <dgm:spPr/>
    </dgm:pt>
    <dgm:pt modelId="{4AD2D541-FE6C-433F-AA1C-E04F7DEE1AE1}" type="pres">
      <dgm:prSet presAssocID="{3FF43AAE-BCF3-4876-B50E-17E35A5C12BA}" presName="horz1" presStyleCnt="0"/>
      <dgm:spPr/>
    </dgm:pt>
    <dgm:pt modelId="{949B15E1-74A7-4A20-963A-BD33810287DA}" type="pres">
      <dgm:prSet presAssocID="{3FF43AAE-BCF3-4876-B50E-17E35A5C12BA}" presName="tx1" presStyleLbl="revTx" presStyleIdx="2" presStyleCnt="9"/>
      <dgm:spPr/>
    </dgm:pt>
    <dgm:pt modelId="{09F2868E-6B14-42BE-85EB-5F3CE13A1187}" type="pres">
      <dgm:prSet presAssocID="{3FF43AAE-BCF3-4876-B50E-17E35A5C12BA}" presName="vert1" presStyleCnt="0"/>
      <dgm:spPr/>
    </dgm:pt>
    <dgm:pt modelId="{E1850122-546A-4B68-A934-2AA0F973EB2B}" type="pres">
      <dgm:prSet presAssocID="{FCCDFF17-DABA-4C33-B4AE-F8DE4365C253}" presName="thickLine" presStyleLbl="alignNode1" presStyleIdx="3" presStyleCnt="9"/>
      <dgm:spPr/>
    </dgm:pt>
    <dgm:pt modelId="{818B3B1C-2598-435C-B4FD-83A5B3E3327B}" type="pres">
      <dgm:prSet presAssocID="{FCCDFF17-DABA-4C33-B4AE-F8DE4365C253}" presName="horz1" presStyleCnt="0"/>
      <dgm:spPr/>
    </dgm:pt>
    <dgm:pt modelId="{B6E7A0C9-9287-418E-8F85-7D8106019F7A}" type="pres">
      <dgm:prSet presAssocID="{FCCDFF17-DABA-4C33-B4AE-F8DE4365C253}" presName="tx1" presStyleLbl="revTx" presStyleIdx="3" presStyleCnt="9"/>
      <dgm:spPr/>
    </dgm:pt>
    <dgm:pt modelId="{D7D66F80-8AC8-4A82-ACF2-1BD72B19EE1F}" type="pres">
      <dgm:prSet presAssocID="{FCCDFF17-DABA-4C33-B4AE-F8DE4365C253}" presName="vert1" presStyleCnt="0"/>
      <dgm:spPr/>
    </dgm:pt>
    <dgm:pt modelId="{CD5B7FAD-24D3-408C-B422-3BDDAA9ADCF5}" type="pres">
      <dgm:prSet presAssocID="{5E5CBFD4-0D43-4087-BC5D-7F853DFAB037}" presName="thickLine" presStyleLbl="alignNode1" presStyleIdx="4" presStyleCnt="9"/>
      <dgm:spPr/>
    </dgm:pt>
    <dgm:pt modelId="{C809F57F-4D4A-494C-AEA1-5550CE165701}" type="pres">
      <dgm:prSet presAssocID="{5E5CBFD4-0D43-4087-BC5D-7F853DFAB037}" presName="horz1" presStyleCnt="0"/>
      <dgm:spPr/>
    </dgm:pt>
    <dgm:pt modelId="{0BCB3D4A-DDE4-41DA-A5A8-5A8698E6B72A}" type="pres">
      <dgm:prSet presAssocID="{5E5CBFD4-0D43-4087-BC5D-7F853DFAB037}" presName="tx1" presStyleLbl="revTx" presStyleIdx="4" presStyleCnt="9"/>
      <dgm:spPr/>
    </dgm:pt>
    <dgm:pt modelId="{9B9BD7D7-5834-410F-9ACA-F401D85292E7}" type="pres">
      <dgm:prSet presAssocID="{5E5CBFD4-0D43-4087-BC5D-7F853DFAB037}" presName="vert1" presStyleCnt="0"/>
      <dgm:spPr/>
    </dgm:pt>
    <dgm:pt modelId="{E18FDAA8-4B27-4F67-879B-7CAC6ED2FBC0}" type="pres">
      <dgm:prSet presAssocID="{C89CB321-6B36-43CF-B31E-B5F404806057}" presName="thickLine" presStyleLbl="alignNode1" presStyleIdx="5" presStyleCnt="9"/>
      <dgm:spPr/>
    </dgm:pt>
    <dgm:pt modelId="{B42A6638-B587-494C-ACF7-ACEB29CC51AC}" type="pres">
      <dgm:prSet presAssocID="{C89CB321-6B36-43CF-B31E-B5F404806057}" presName="horz1" presStyleCnt="0"/>
      <dgm:spPr/>
    </dgm:pt>
    <dgm:pt modelId="{B648A564-F041-4865-AE3F-DDC32CFB1459}" type="pres">
      <dgm:prSet presAssocID="{C89CB321-6B36-43CF-B31E-B5F404806057}" presName="tx1" presStyleLbl="revTx" presStyleIdx="5" presStyleCnt="9"/>
      <dgm:spPr/>
    </dgm:pt>
    <dgm:pt modelId="{E18D29B5-ADF6-40E5-87F7-0DC12BFCA79D}" type="pres">
      <dgm:prSet presAssocID="{C89CB321-6B36-43CF-B31E-B5F404806057}" presName="vert1" presStyleCnt="0"/>
      <dgm:spPr/>
    </dgm:pt>
    <dgm:pt modelId="{66EBC726-23D5-4730-A872-2738810B7EBD}" type="pres">
      <dgm:prSet presAssocID="{5E5A554B-DB48-486B-8E48-912B052BB949}" presName="thickLine" presStyleLbl="alignNode1" presStyleIdx="6" presStyleCnt="9"/>
      <dgm:spPr/>
    </dgm:pt>
    <dgm:pt modelId="{763DB3ED-20E9-4262-830B-07684DFCC0F2}" type="pres">
      <dgm:prSet presAssocID="{5E5A554B-DB48-486B-8E48-912B052BB949}" presName="horz1" presStyleCnt="0"/>
      <dgm:spPr/>
    </dgm:pt>
    <dgm:pt modelId="{4C293028-F5D1-424E-B8BC-122659EBE29A}" type="pres">
      <dgm:prSet presAssocID="{5E5A554B-DB48-486B-8E48-912B052BB949}" presName="tx1" presStyleLbl="revTx" presStyleIdx="6" presStyleCnt="9"/>
      <dgm:spPr/>
    </dgm:pt>
    <dgm:pt modelId="{119F660A-D6BB-4AC3-A782-ECF758611F49}" type="pres">
      <dgm:prSet presAssocID="{5E5A554B-DB48-486B-8E48-912B052BB949}" presName="vert1" presStyleCnt="0"/>
      <dgm:spPr/>
    </dgm:pt>
    <dgm:pt modelId="{62FE0ABD-8FE8-46E7-B5C6-2A8293BA2276}" type="pres">
      <dgm:prSet presAssocID="{6A196634-275A-4A10-ACB5-22BA1C902AA4}" presName="thickLine" presStyleLbl="alignNode1" presStyleIdx="7" presStyleCnt="9"/>
      <dgm:spPr/>
    </dgm:pt>
    <dgm:pt modelId="{778D3D17-2998-42CA-94D1-B94578DFFF17}" type="pres">
      <dgm:prSet presAssocID="{6A196634-275A-4A10-ACB5-22BA1C902AA4}" presName="horz1" presStyleCnt="0"/>
      <dgm:spPr/>
    </dgm:pt>
    <dgm:pt modelId="{D4504513-B0A7-459B-94C0-942E2AC9026E}" type="pres">
      <dgm:prSet presAssocID="{6A196634-275A-4A10-ACB5-22BA1C902AA4}" presName="tx1" presStyleLbl="revTx" presStyleIdx="7" presStyleCnt="9"/>
      <dgm:spPr/>
    </dgm:pt>
    <dgm:pt modelId="{FF4DE2CF-0A2C-4E29-A3C3-B0AC4CA52DA8}" type="pres">
      <dgm:prSet presAssocID="{6A196634-275A-4A10-ACB5-22BA1C902AA4}" presName="vert1" presStyleCnt="0"/>
      <dgm:spPr/>
    </dgm:pt>
    <dgm:pt modelId="{CABBE932-D51B-41C6-AC28-A0BCD1F298D4}" type="pres">
      <dgm:prSet presAssocID="{60DEBC9A-259C-4B63-92E3-58A6DB9A6D06}" presName="thickLine" presStyleLbl="alignNode1" presStyleIdx="8" presStyleCnt="9"/>
      <dgm:spPr/>
    </dgm:pt>
    <dgm:pt modelId="{67D38834-D88F-4091-B21D-83FE2EF3D20A}" type="pres">
      <dgm:prSet presAssocID="{60DEBC9A-259C-4B63-92E3-58A6DB9A6D06}" presName="horz1" presStyleCnt="0"/>
      <dgm:spPr/>
    </dgm:pt>
    <dgm:pt modelId="{8173AF4F-18EE-4073-8266-CC5C53CE95E5}" type="pres">
      <dgm:prSet presAssocID="{60DEBC9A-259C-4B63-92E3-58A6DB9A6D06}" presName="tx1" presStyleLbl="revTx" presStyleIdx="8" presStyleCnt="9"/>
      <dgm:spPr/>
    </dgm:pt>
    <dgm:pt modelId="{D5E51CFA-A355-4CCC-A023-4168C6E67E9B}" type="pres">
      <dgm:prSet presAssocID="{60DEBC9A-259C-4B63-92E3-58A6DB9A6D06}" presName="vert1" presStyleCnt="0"/>
      <dgm:spPr/>
    </dgm:pt>
  </dgm:ptLst>
  <dgm:cxnLst>
    <dgm:cxn modelId="{0C568101-54D6-4415-B0D5-A169BB6A9078}" type="presOf" srcId="{FCCDFF17-DABA-4C33-B4AE-F8DE4365C253}" destId="{B6E7A0C9-9287-418E-8F85-7D8106019F7A}" srcOrd="0" destOrd="0" presId="urn:microsoft.com/office/officeart/2008/layout/LinedList"/>
    <dgm:cxn modelId="{A62CD811-EF51-470E-B572-7E72AACB53D8}" type="presOf" srcId="{C89CB321-6B36-43CF-B31E-B5F404806057}" destId="{B648A564-F041-4865-AE3F-DDC32CFB1459}" srcOrd="0" destOrd="0" presId="urn:microsoft.com/office/officeart/2008/layout/LinedList"/>
    <dgm:cxn modelId="{5C5AAE1E-6876-4CCB-A872-FAA7168EE05C}" type="presOf" srcId="{60DEBC9A-259C-4B63-92E3-58A6DB9A6D06}" destId="{8173AF4F-18EE-4073-8266-CC5C53CE95E5}" srcOrd="0" destOrd="0" presId="urn:microsoft.com/office/officeart/2008/layout/LinedList"/>
    <dgm:cxn modelId="{9DF72121-2F8F-47C6-8926-90C4353EDF67}" srcId="{E6A02BB3-6399-4414-8621-76E2951AB52E}" destId="{5E5A554B-DB48-486B-8E48-912B052BB949}" srcOrd="6" destOrd="0" parTransId="{6E542929-B749-4679-AC9C-360C3D1B52CB}" sibTransId="{5510F3E2-561F-4CF9-BF6B-88D81844BE3A}"/>
    <dgm:cxn modelId="{ED34C02D-C350-4FF2-B3E9-96B98C170E3E}" type="presOf" srcId="{D9A7F7FF-046D-468E-9979-87C69C698731}" destId="{068D4B3B-10BE-4DCD-95C8-2FBB5AADEAC8}" srcOrd="0" destOrd="0" presId="urn:microsoft.com/office/officeart/2008/layout/LinedList"/>
    <dgm:cxn modelId="{387CDB37-CFC4-4932-B69C-03930FBFF9FF}" srcId="{E6A02BB3-6399-4414-8621-76E2951AB52E}" destId="{C89CB321-6B36-43CF-B31E-B5F404806057}" srcOrd="5" destOrd="0" parTransId="{0CE6BAF3-FACE-4A63-B0C6-C9B5DD5E8CAB}" sibTransId="{489A905B-B5C9-42EF-97B9-CE9465572555}"/>
    <dgm:cxn modelId="{15A9F060-99BF-4C84-ABB1-1FBDE2F49A78}" type="presOf" srcId="{E6A02BB3-6399-4414-8621-76E2951AB52E}" destId="{8EE53E89-B0C8-48DC-BD16-ECD81D74196F}" srcOrd="0" destOrd="0" presId="urn:microsoft.com/office/officeart/2008/layout/LinedList"/>
    <dgm:cxn modelId="{136C6B46-87A7-43EB-8639-AFFA482EAFBB}" srcId="{E6A02BB3-6399-4414-8621-76E2951AB52E}" destId="{FCCDFF17-DABA-4C33-B4AE-F8DE4365C253}" srcOrd="3" destOrd="0" parTransId="{E16A5132-B2B8-40FE-87AB-ABC7EABCEB98}" sibTransId="{B39A75FA-512C-49C9-B1A7-8DC70C1EC056}"/>
    <dgm:cxn modelId="{6C512668-99DC-40C4-B03B-18F9382BAC1C}" type="presOf" srcId="{5E5A554B-DB48-486B-8E48-912B052BB949}" destId="{4C293028-F5D1-424E-B8BC-122659EBE29A}" srcOrd="0" destOrd="0" presId="urn:microsoft.com/office/officeart/2008/layout/LinedList"/>
    <dgm:cxn modelId="{12DFBB75-9313-4794-8547-C63BDAF2FC5D}" type="presOf" srcId="{5E5CBFD4-0D43-4087-BC5D-7F853DFAB037}" destId="{0BCB3D4A-DDE4-41DA-A5A8-5A8698E6B72A}" srcOrd="0" destOrd="0" presId="urn:microsoft.com/office/officeart/2008/layout/LinedList"/>
    <dgm:cxn modelId="{2C892B76-1FBF-4A7C-9F8A-A54AB326A264}" srcId="{E6A02BB3-6399-4414-8621-76E2951AB52E}" destId="{5E5CBFD4-0D43-4087-BC5D-7F853DFAB037}" srcOrd="4" destOrd="0" parTransId="{126363BB-B594-48F0-9A67-67276DC77EDA}" sibTransId="{EAE228AD-05D6-442B-B798-AC5EFC3B7DEF}"/>
    <dgm:cxn modelId="{52FC6C7C-719C-4DFD-B208-838D9211CF7D}" type="presOf" srcId="{6A196634-275A-4A10-ACB5-22BA1C902AA4}" destId="{D4504513-B0A7-459B-94C0-942E2AC9026E}" srcOrd="0" destOrd="0" presId="urn:microsoft.com/office/officeart/2008/layout/LinedList"/>
    <dgm:cxn modelId="{463EABA1-C8BD-4299-B687-90A1C4B5634D}" srcId="{E6A02BB3-6399-4414-8621-76E2951AB52E}" destId="{D9A7F7FF-046D-468E-9979-87C69C698731}" srcOrd="1" destOrd="0" parTransId="{4D6C1694-AF24-469E-A527-24FD368E10B8}" sibTransId="{FBDA5A2C-506D-4E43-9EE0-3F2043CED17D}"/>
    <dgm:cxn modelId="{24D901A3-DADA-4D38-9251-9DBE9B943444}" srcId="{E6A02BB3-6399-4414-8621-76E2951AB52E}" destId="{33EA18D8-965D-4BFF-839D-0345CCE51438}" srcOrd="0" destOrd="0" parTransId="{03E65F01-5C3D-4037-80D2-AC686E878D48}" sibTransId="{F55FFC4C-3394-4E2C-B11E-7E90B15B06C2}"/>
    <dgm:cxn modelId="{CA729BA8-B436-43AD-BE91-4C22890AEB9F}" srcId="{E6A02BB3-6399-4414-8621-76E2951AB52E}" destId="{6A196634-275A-4A10-ACB5-22BA1C902AA4}" srcOrd="7" destOrd="0" parTransId="{11BEB027-7720-4398-B2BC-610019A2916D}" sibTransId="{F06C00AF-14A6-4C29-9718-341231483584}"/>
    <dgm:cxn modelId="{28CF28B3-5DB4-4817-8385-2D19D606F208}" type="presOf" srcId="{33EA18D8-965D-4BFF-839D-0345CCE51438}" destId="{0C60A9BB-4AAA-410A-A140-FE9586D971E6}" srcOrd="0" destOrd="0" presId="urn:microsoft.com/office/officeart/2008/layout/LinedList"/>
    <dgm:cxn modelId="{52DD56CC-F2F5-4050-94D0-ACBC21F19C27}" srcId="{E6A02BB3-6399-4414-8621-76E2951AB52E}" destId="{3FF43AAE-BCF3-4876-B50E-17E35A5C12BA}" srcOrd="2" destOrd="0" parTransId="{9C8D61B1-1688-471D-A226-11FA27435813}" sibTransId="{2F31CBF9-D783-4741-A7C6-29BE7D10FCB0}"/>
    <dgm:cxn modelId="{1C40E4CE-D7E5-4147-A4E8-CD17DF584C43}" type="presOf" srcId="{3FF43AAE-BCF3-4876-B50E-17E35A5C12BA}" destId="{949B15E1-74A7-4A20-963A-BD33810287DA}" srcOrd="0" destOrd="0" presId="urn:microsoft.com/office/officeart/2008/layout/LinedList"/>
    <dgm:cxn modelId="{CE20D5F3-A5C5-438B-ACB5-D13223D11950}" srcId="{E6A02BB3-6399-4414-8621-76E2951AB52E}" destId="{60DEBC9A-259C-4B63-92E3-58A6DB9A6D06}" srcOrd="8" destOrd="0" parTransId="{1804EEB0-1B0A-42FD-88FC-73739FFB7413}" sibTransId="{7DD8225B-961D-4876-ADCD-4F03FA91F1A8}"/>
    <dgm:cxn modelId="{2E903145-E9D4-4E46-80B3-ECC1A2EF9CAA}" type="presParOf" srcId="{8EE53E89-B0C8-48DC-BD16-ECD81D74196F}" destId="{B9BF2305-30A5-47CC-9224-E3557FC199ED}" srcOrd="0" destOrd="0" presId="urn:microsoft.com/office/officeart/2008/layout/LinedList"/>
    <dgm:cxn modelId="{3ED9EDCA-8805-4AC8-857F-86AB28977888}" type="presParOf" srcId="{8EE53E89-B0C8-48DC-BD16-ECD81D74196F}" destId="{23E8B5A5-0404-46F0-B694-77A3A148EF14}" srcOrd="1" destOrd="0" presId="urn:microsoft.com/office/officeart/2008/layout/LinedList"/>
    <dgm:cxn modelId="{D9360F98-19B5-48A6-8FC7-E1E88AE98FAD}" type="presParOf" srcId="{23E8B5A5-0404-46F0-B694-77A3A148EF14}" destId="{0C60A9BB-4AAA-410A-A140-FE9586D971E6}" srcOrd="0" destOrd="0" presId="urn:microsoft.com/office/officeart/2008/layout/LinedList"/>
    <dgm:cxn modelId="{78A8F814-D0C9-4CFE-B920-B347245B447A}" type="presParOf" srcId="{23E8B5A5-0404-46F0-B694-77A3A148EF14}" destId="{6F00C8DD-E554-4406-8B81-C4E1F24B9EB8}" srcOrd="1" destOrd="0" presId="urn:microsoft.com/office/officeart/2008/layout/LinedList"/>
    <dgm:cxn modelId="{5AB72C89-E227-4606-9E45-07A7128C99B5}" type="presParOf" srcId="{8EE53E89-B0C8-48DC-BD16-ECD81D74196F}" destId="{0982D354-F41E-41AB-A333-30C1263ACEB8}" srcOrd="2" destOrd="0" presId="urn:microsoft.com/office/officeart/2008/layout/LinedList"/>
    <dgm:cxn modelId="{4B462406-5892-415A-9172-F47D451F4225}" type="presParOf" srcId="{8EE53E89-B0C8-48DC-BD16-ECD81D74196F}" destId="{95D36065-4D93-4E4C-83C4-8DF8BB5453F2}" srcOrd="3" destOrd="0" presId="urn:microsoft.com/office/officeart/2008/layout/LinedList"/>
    <dgm:cxn modelId="{7D7C8ED3-F170-48F4-B897-96EDE078432F}" type="presParOf" srcId="{95D36065-4D93-4E4C-83C4-8DF8BB5453F2}" destId="{068D4B3B-10BE-4DCD-95C8-2FBB5AADEAC8}" srcOrd="0" destOrd="0" presId="urn:microsoft.com/office/officeart/2008/layout/LinedList"/>
    <dgm:cxn modelId="{E3F7AF74-3A25-438B-9E7E-521E59BCD1E4}" type="presParOf" srcId="{95D36065-4D93-4E4C-83C4-8DF8BB5453F2}" destId="{9AE57ABE-472E-4742-992D-F454028D402D}" srcOrd="1" destOrd="0" presId="urn:microsoft.com/office/officeart/2008/layout/LinedList"/>
    <dgm:cxn modelId="{A97A2266-39E0-4088-8769-A009C796FEB7}" type="presParOf" srcId="{8EE53E89-B0C8-48DC-BD16-ECD81D74196F}" destId="{AFCD77E1-282D-4BC3-B02C-730F0CDBA16A}" srcOrd="4" destOrd="0" presId="urn:microsoft.com/office/officeart/2008/layout/LinedList"/>
    <dgm:cxn modelId="{C978EB7B-1D7F-4B1A-8706-01C1C0082BDC}" type="presParOf" srcId="{8EE53E89-B0C8-48DC-BD16-ECD81D74196F}" destId="{4AD2D541-FE6C-433F-AA1C-E04F7DEE1AE1}" srcOrd="5" destOrd="0" presId="urn:microsoft.com/office/officeart/2008/layout/LinedList"/>
    <dgm:cxn modelId="{7A9F33C7-7B55-42E8-B526-7ECFA37057F9}" type="presParOf" srcId="{4AD2D541-FE6C-433F-AA1C-E04F7DEE1AE1}" destId="{949B15E1-74A7-4A20-963A-BD33810287DA}" srcOrd="0" destOrd="0" presId="urn:microsoft.com/office/officeart/2008/layout/LinedList"/>
    <dgm:cxn modelId="{AD52BBA3-1E70-4CB5-8164-CA696EACEBE7}" type="presParOf" srcId="{4AD2D541-FE6C-433F-AA1C-E04F7DEE1AE1}" destId="{09F2868E-6B14-42BE-85EB-5F3CE13A1187}" srcOrd="1" destOrd="0" presId="urn:microsoft.com/office/officeart/2008/layout/LinedList"/>
    <dgm:cxn modelId="{AF0911C7-A8B1-43C5-BCDD-5A51334231A4}" type="presParOf" srcId="{8EE53E89-B0C8-48DC-BD16-ECD81D74196F}" destId="{E1850122-546A-4B68-A934-2AA0F973EB2B}" srcOrd="6" destOrd="0" presId="urn:microsoft.com/office/officeart/2008/layout/LinedList"/>
    <dgm:cxn modelId="{E3A1F142-F677-453C-8E7B-6355394324C8}" type="presParOf" srcId="{8EE53E89-B0C8-48DC-BD16-ECD81D74196F}" destId="{818B3B1C-2598-435C-B4FD-83A5B3E3327B}" srcOrd="7" destOrd="0" presId="urn:microsoft.com/office/officeart/2008/layout/LinedList"/>
    <dgm:cxn modelId="{0A9771C9-941C-4301-9BF2-C06D4C4E2D75}" type="presParOf" srcId="{818B3B1C-2598-435C-B4FD-83A5B3E3327B}" destId="{B6E7A0C9-9287-418E-8F85-7D8106019F7A}" srcOrd="0" destOrd="0" presId="urn:microsoft.com/office/officeart/2008/layout/LinedList"/>
    <dgm:cxn modelId="{683F6A38-B2CB-44F5-B041-89F4131AD629}" type="presParOf" srcId="{818B3B1C-2598-435C-B4FD-83A5B3E3327B}" destId="{D7D66F80-8AC8-4A82-ACF2-1BD72B19EE1F}" srcOrd="1" destOrd="0" presId="urn:microsoft.com/office/officeart/2008/layout/LinedList"/>
    <dgm:cxn modelId="{DA93C4BD-D075-4F8E-9984-B8FBE37EECFC}" type="presParOf" srcId="{8EE53E89-B0C8-48DC-BD16-ECD81D74196F}" destId="{CD5B7FAD-24D3-408C-B422-3BDDAA9ADCF5}" srcOrd="8" destOrd="0" presId="urn:microsoft.com/office/officeart/2008/layout/LinedList"/>
    <dgm:cxn modelId="{8CD7CC0A-6E76-4761-8093-FCF89F704F51}" type="presParOf" srcId="{8EE53E89-B0C8-48DC-BD16-ECD81D74196F}" destId="{C809F57F-4D4A-494C-AEA1-5550CE165701}" srcOrd="9" destOrd="0" presId="urn:microsoft.com/office/officeart/2008/layout/LinedList"/>
    <dgm:cxn modelId="{F058B61F-71AE-48A8-9ED9-2C9EF59B154B}" type="presParOf" srcId="{C809F57F-4D4A-494C-AEA1-5550CE165701}" destId="{0BCB3D4A-DDE4-41DA-A5A8-5A8698E6B72A}" srcOrd="0" destOrd="0" presId="urn:microsoft.com/office/officeart/2008/layout/LinedList"/>
    <dgm:cxn modelId="{09854036-F4D0-40B8-A69E-658305CF3373}" type="presParOf" srcId="{C809F57F-4D4A-494C-AEA1-5550CE165701}" destId="{9B9BD7D7-5834-410F-9ACA-F401D85292E7}" srcOrd="1" destOrd="0" presId="urn:microsoft.com/office/officeart/2008/layout/LinedList"/>
    <dgm:cxn modelId="{E13CB8C0-BC9B-4228-9982-D579989D7AFB}" type="presParOf" srcId="{8EE53E89-B0C8-48DC-BD16-ECD81D74196F}" destId="{E18FDAA8-4B27-4F67-879B-7CAC6ED2FBC0}" srcOrd="10" destOrd="0" presId="urn:microsoft.com/office/officeart/2008/layout/LinedList"/>
    <dgm:cxn modelId="{CCD950CD-1D7F-4B3A-B73D-9B42AD40B7BE}" type="presParOf" srcId="{8EE53E89-B0C8-48DC-BD16-ECD81D74196F}" destId="{B42A6638-B587-494C-ACF7-ACEB29CC51AC}" srcOrd="11" destOrd="0" presId="urn:microsoft.com/office/officeart/2008/layout/LinedList"/>
    <dgm:cxn modelId="{D00184B1-BA25-4324-BB86-BC5197BD5512}" type="presParOf" srcId="{B42A6638-B587-494C-ACF7-ACEB29CC51AC}" destId="{B648A564-F041-4865-AE3F-DDC32CFB1459}" srcOrd="0" destOrd="0" presId="urn:microsoft.com/office/officeart/2008/layout/LinedList"/>
    <dgm:cxn modelId="{E04490F2-4F7A-47A3-B4EB-11F58131849E}" type="presParOf" srcId="{B42A6638-B587-494C-ACF7-ACEB29CC51AC}" destId="{E18D29B5-ADF6-40E5-87F7-0DC12BFCA79D}" srcOrd="1" destOrd="0" presId="urn:microsoft.com/office/officeart/2008/layout/LinedList"/>
    <dgm:cxn modelId="{2EB00341-B4C7-47D7-8E22-67EC7B747B60}" type="presParOf" srcId="{8EE53E89-B0C8-48DC-BD16-ECD81D74196F}" destId="{66EBC726-23D5-4730-A872-2738810B7EBD}" srcOrd="12" destOrd="0" presId="urn:microsoft.com/office/officeart/2008/layout/LinedList"/>
    <dgm:cxn modelId="{32113F24-E2D2-4ADB-A939-3CC449C768F4}" type="presParOf" srcId="{8EE53E89-B0C8-48DC-BD16-ECD81D74196F}" destId="{763DB3ED-20E9-4262-830B-07684DFCC0F2}" srcOrd="13" destOrd="0" presId="urn:microsoft.com/office/officeart/2008/layout/LinedList"/>
    <dgm:cxn modelId="{E04EFEB5-3612-4C8E-AA23-CE3BCAC093C5}" type="presParOf" srcId="{763DB3ED-20E9-4262-830B-07684DFCC0F2}" destId="{4C293028-F5D1-424E-B8BC-122659EBE29A}" srcOrd="0" destOrd="0" presId="urn:microsoft.com/office/officeart/2008/layout/LinedList"/>
    <dgm:cxn modelId="{F836B493-BF19-4E1D-9015-62039282A00A}" type="presParOf" srcId="{763DB3ED-20E9-4262-830B-07684DFCC0F2}" destId="{119F660A-D6BB-4AC3-A782-ECF758611F49}" srcOrd="1" destOrd="0" presId="urn:microsoft.com/office/officeart/2008/layout/LinedList"/>
    <dgm:cxn modelId="{6053E4A0-EF33-44C7-80E8-526CE68B56C6}" type="presParOf" srcId="{8EE53E89-B0C8-48DC-BD16-ECD81D74196F}" destId="{62FE0ABD-8FE8-46E7-B5C6-2A8293BA2276}" srcOrd="14" destOrd="0" presId="urn:microsoft.com/office/officeart/2008/layout/LinedList"/>
    <dgm:cxn modelId="{D4CACC41-804A-4794-8625-5F008A2A3815}" type="presParOf" srcId="{8EE53E89-B0C8-48DC-BD16-ECD81D74196F}" destId="{778D3D17-2998-42CA-94D1-B94578DFFF17}" srcOrd="15" destOrd="0" presId="urn:microsoft.com/office/officeart/2008/layout/LinedList"/>
    <dgm:cxn modelId="{911F5DFC-633D-4C2C-A179-4248A0D2CC5E}" type="presParOf" srcId="{778D3D17-2998-42CA-94D1-B94578DFFF17}" destId="{D4504513-B0A7-459B-94C0-942E2AC9026E}" srcOrd="0" destOrd="0" presId="urn:microsoft.com/office/officeart/2008/layout/LinedList"/>
    <dgm:cxn modelId="{C739C72A-B874-4817-A252-0F33C6A16C29}" type="presParOf" srcId="{778D3D17-2998-42CA-94D1-B94578DFFF17}" destId="{FF4DE2CF-0A2C-4E29-A3C3-B0AC4CA52DA8}" srcOrd="1" destOrd="0" presId="urn:microsoft.com/office/officeart/2008/layout/LinedList"/>
    <dgm:cxn modelId="{4B9EF8C8-D412-4492-83AB-D9D527FC4088}" type="presParOf" srcId="{8EE53E89-B0C8-48DC-BD16-ECD81D74196F}" destId="{CABBE932-D51B-41C6-AC28-A0BCD1F298D4}" srcOrd="16" destOrd="0" presId="urn:microsoft.com/office/officeart/2008/layout/LinedList"/>
    <dgm:cxn modelId="{A6E8845A-9E33-4035-9CBA-7C49D4999D0E}" type="presParOf" srcId="{8EE53E89-B0C8-48DC-BD16-ECD81D74196F}" destId="{67D38834-D88F-4091-B21D-83FE2EF3D20A}" srcOrd="17" destOrd="0" presId="urn:microsoft.com/office/officeart/2008/layout/LinedList"/>
    <dgm:cxn modelId="{8FDD2FE1-8EAE-41E2-92DD-A61D24DD8A23}" type="presParOf" srcId="{67D38834-D88F-4091-B21D-83FE2EF3D20A}" destId="{8173AF4F-18EE-4073-8266-CC5C53CE95E5}" srcOrd="0" destOrd="0" presId="urn:microsoft.com/office/officeart/2008/layout/LinedList"/>
    <dgm:cxn modelId="{EED51C65-F42F-4FAF-BD11-9B4D32029B1A}" type="presParOf" srcId="{67D38834-D88F-4091-B21D-83FE2EF3D20A}" destId="{D5E51CFA-A355-4CCC-A023-4168C6E67E9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D7032C5-3344-4FF8-9236-F97E942CF651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2613BF43-CF55-42F4-A2F3-527C5A661296}">
      <dgm:prSet/>
      <dgm:spPr/>
      <dgm:t>
        <a:bodyPr/>
        <a:lstStyle/>
        <a:p>
          <a:r>
            <a:rPr lang="es-MX"/>
            <a:t>El precedente puede dejar de aplicarse cuando:</a:t>
          </a:r>
          <a:endParaRPr lang="en-US"/>
        </a:p>
      </dgm:t>
    </dgm:pt>
    <dgm:pt modelId="{5CF4A3AC-7059-47E0-911A-F77AB5CBE6A0}" type="parTrans" cxnId="{A3E31E8C-1705-4639-B1DE-A2B6AE1DF40B}">
      <dgm:prSet/>
      <dgm:spPr/>
      <dgm:t>
        <a:bodyPr/>
        <a:lstStyle/>
        <a:p>
          <a:endParaRPr lang="en-US"/>
        </a:p>
      </dgm:t>
    </dgm:pt>
    <dgm:pt modelId="{F8C58290-FD4C-4531-98C0-64B53F565B0D}" type="sibTrans" cxnId="{A3E31E8C-1705-4639-B1DE-A2B6AE1DF40B}">
      <dgm:prSet/>
      <dgm:spPr/>
      <dgm:t>
        <a:bodyPr/>
        <a:lstStyle/>
        <a:p>
          <a:endParaRPr lang="en-US"/>
        </a:p>
      </dgm:t>
    </dgm:pt>
    <dgm:pt modelId="{F30A4EE4-26C8-49A3-9EB4-FD766463E4F0}">
      <dgm:prSet/>
      <dgm:spPr/>
      <dgm:t>
        <a:bodyPr/>
        <a:lstStyle/>
        <a:p>
          <a:r>
            <a:rPr lang="es-MX"/>
            <a:t>cambia la Constitución;</a:t>
          </a:r>
          <a:endParaRPr lang="en-US"/>
        </a:p>
      </dgm:t>
    </dgm:pt>
    <dgm:pt modelId="{6B53FE0B-677A-4680-BF12-B10DECAA1580}" type="parTrans" cxnId="{0F751838-854D-44E8-8171-AA7C850D1140}">
      <dgm:prSet/>
      <dgm:spPr/>
      <dgm:t>
        <a:bodyPr/>
        <a:lstStyle/>
        <a:p>
          <a:endParaRPr lang="en-US"/>
        </a:p>
      </dgm:t>
    </dgm:pt>
    <dgm:pt modelId="{CBA470A7-D0AD-4BEA-908A-8CF6985079DC}" type="sibTrans" cxnId="{0F751838-854D-44E8-8171-AA7C850D1140}">
      <dgm:prSet/>
      <dgm:spPr/>
      <dgm:t>
        <a:bodyPr/>
        <a:lstStyle/>
        <a:p>
          <a:endParaRPr lang="en-US"/>
        </a:p>
      </dgm:t>
    </dgm:pt>
    <dgm:pt modelId="{12CE2BC2-7566-40D1-9C6F-88EE03C4BFBB}">
      <dgm:prSet/>
      <dgm:spPr/>
      <dgm:t>
        <a:bodyPr/>
        <a:lstStyle/>
        <a:p>
          <a:r>
            <a:rPr lang="es-MX"/>
            <a:t>existe reforma legal;</a:t>
          </a:r>
          <a:endParaRPr lang="en-US"/>
        </a:p>
      </dgm:t>
    </dgm:pt>
    <dgm:pt modelId="{4BB91604-ECEC-4BE0-9DF1-A360D710AC70}" type="parTrans" cxnId="{5218B51E-638D-4F8B-96BC-2FF1DB8F2BF1}">
      <dgm:prSet/>
      <dgm:spPr/>
      <dgm:t>
        <a:bodyPr/>
        <a:lstStyle/>
        <a:p>
          <a:endParaRPr lang="en-US"/>
        </a:p>
      </dgm:t>
    </dgm:pt>
    <dgm:pt modelId="{39E7DE4A-8E86-487F-A0D5-2F8FF34967B8}" type="sibTrans" cxnId="{5218B51E-638D-4F8B-96BC-2FF1DB8F2BF1}">
      <dgm:prSet/>
      <dgm:spPr/>
      <dgm:t>
        <a:bodyPr/>
        <a:lstStyle/>
        <a:p>
          <a:endParaRPr lang="en-US"/>
        </a:p>
      </dgm:t>
    </dgm:pt>
    <dgm:pt modelId="{7D9FA3AB-2C0C-4CAC-BD08-D65259E45D26}">
      <dgm:prSet/>
      <dgm:spPr/>
      <dgm:t>
        <a:bodyPr/>
        <a:lstStyle/>
        <a:p>
          <a:r>
            <a:rPr lang="es-MX"/>
            <a:t>cambia el criterio de la Sala Superior;</a:t>
          </a:r>
          <a:endParaRPr lang="en-US"/>
        </a:p>
      </dgm:t>
    </dgm:pt>
    <dgm:pt modelId="{724BC7AC-8850-4B4D-AD73-467829453F95}" type="parTrans" cxnId="{773C51EC-3AA0-4399-B5FE-10FA394628C7}">
      <dgm:prSet/>
      <dgm:spPr/>
      <dgm:t>
        <a:bodyPr/>
        <a:lstStyle/>
        <a:p>
          <a:endParaRPr lang="en-US"/>
        </a:p>
      </dgm:t>
    </dgm:pt>
    <dgm:pt modelId="{7577A618-D930-44ED-A995-DBB840C9D1BC}" type="sibTrans" cxnId="{773C51EC-3AA0-4399-B5FE-10FA394628C7}">
      <dgm:prSet/>
      <dgm:spPr/>
      <dgm:t>
        <a:bodyPr/>
        <a:lstStyle/>
        <a:p>
          <a:endParaRPr lang="en-US"/>
        </a:p>
      </dgm:t>
    </dgm:pt>
    <dgm:pt modelId="{1412E7DC-C240-4AC7-9BF2-CE3CB35A222F}">
      <dgm:prSet/>
      <dgm:spPr/>
      <dgm:t>
        <a:bodyPr/>
        <a:lstStyle/>
        <a:p>
          <a:r>
            <a:rPr lang="es-MX"/>
            <a:t>la Suprema Corte modifica la interpretación;</a:t>
          </a:r>
          <a:endParaRPr lang="en-US"/>
        </a:p>
      </dgm:t>
    </dgm:pt>
    <dgm:pt modelId="{830A8B21-EDE0-4B7A-8A26-B4921D0E1174}" type="parTrans" cxnId="{7E2C4ED0-6B37-4165-A644-2AB33DF13A65}">
      <dgm:prSet/>
      <dgm:spPr/>
      <dgm:t>
        <a:bodyPr/>
        <a:lstStyle/>
        <a:p>
          <a:endParaRPr lang="en-US"/>
        </a:p>
      </dgm:t>
    </dgm:pt>
    <dgm:pt modelId="{0E8EA277-5D25-4604-AE35-CCA06A7CCA1C}" type="sibTrans" cxnId="{7E2C4ED0-6B37-4165-A644-2AB33DF13A65}">
      <dgm:prSet/>
      <dgm:spPr/>
      <dgm:t>
        <a:bodyPr/>
        <a:lstStyle/>
        <a:p>
          <a:endParaRPr lang="en-US"/>
        </a:p>
      </dgm:t>
    </dgm:pt>
    <dgm:pt modelId="{CEF5D4B6-926D-4209-8BA7-FC13D3A3A1DF}">
      <dgm:prSet/>
      <dgm:spPr/>
      <dgm:t>
        <a:bodyPr/>
        <a:lstStyle/>
        <a:p>
          <a:r>
            <a:rPr lang="es-MX"/>
            <a:t>los hechos son distintos.</a:t>
          </a:r>
          <a:endParaRPr lang="en-US"/>
        </a:p>
      </dgm:t>
    </dgm:pt>
    <dgm:pt modelId="{7AA90923-7941-4E44-B788-D43794459A81}" type="parTrans" cxnId="{AF0DA4C2-C889-4283-8038-1A4F7FD3D7FC}">
      <dgm:prSet/>
      <dgm:spPr/>
      <dgm:t>
        <a:bodyPr/>
        <a:lstStyle/>
        <a:p>
          <a:endParaRPr lang="en-US"/>
        </a:p>
      </dgm:t>
    </dgm:pt>
    <dgm:pt modelId="{61BC0292-A0AD-4F14-8FBA-F158AB23BD55}" type="sibTrans" cxnId="{AF0DA4C2-C889-4283-8038-1A4F7FD3D7FC}">
      <dgm:prSet/>
      <dgm:spPr/>
      <dgm:t>
        <a:bodyPr/>
        <a:lstStyle/>
        <a:p>
          <a:endParaRPr lang="en-US"/>
        </a:p>
      </dgm:t>
    </dgm:pt>
    <dgm:pt modelId="{9F61EC30-C33D-4662-8AF4-7571C317DA55}" type="pres">
      <dgm:prSet presAssocID="{FD7032C5-3344-4FF8-9236-F97E942CF651}" presName="linear" presStyleCnt="0">
        <dgm:presLayoutVars>
          <dgm:animLvl val="lvl"/>
          <dgm:resizeHandles val="exact"/>
        </dgm:presLayoutVars>
      </dgm:prSet>
      <dgm:spPr/>
    </dgm:pt>
    <dgm:pt modelId="{D49486DD-793B-4607-B4BA-823EDA9EDC87}" type="pres">
      <dgm:prSet presAssocID="{2613BF43-CF55-42F4-A2F3-527C5A661296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202D890A-2176-4BA6-9315-D44D1D372BC7}" type="pres">
      <dgm:prSet presAssocID="{F8C58290-FD4C-4531-98C0-64B53F565B0D}" presName="spacer" presStyleCnt="0"/>
      <dgm:spPr/>
    </dgm:pt>
    <dgm:pt modelId="{4C5D5C30-0744-4B01-AF55-8C791080EE28}" type="pres">
      <dgm:prSet presAssocID="{F30A4EE4-26C8-49A3-9EB4-FD766463E4F0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75F1D569-6C22-45C5-8F70-3CBC98924427}" type="pres">
      <dgm:prSet presAssocID="{CBA470A7-D0AD-4BEA-908A-8CF6985079DC}" presName="spacer" presStyleCnt="0"/>
      <dgm:spPr/>
    </dgm:pt>
    <dgm:pt modelId="{B91223CE-6E19-4443-9F56-D0BFF6839FD5}" type="pres">
      <dgm:prSet presAssocID="{12CE2BC2-7566-40D1-9C6F-88EE03C4BFBB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87866114-DE3C-4260-B819-90FE4D1CB17E}" type="pres">
      <dgm:prSet presAssocID="{39E7DE4A-8E86-487F-A0D5-2F8FF34967B8}" presName="spacer" presStyleCnt="0"/>
      <dgm:spPr/>
    </dgm:pt>
    <dgm:pt modelId="{F49ED210-4CF3-4EEC-930A-C0D4CAC3A026}" type="pres">
      <dgm:prSet presAssocID="{7D9FA3AB-2C0C-4CAC-BD08-D65259E45D26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0597FA39-2C51-43BC-9749-BBC3C2B769CD}" type="pres">
      <dgm:prSet presAssocID="{7577A618-D930-44ED-A995-DBB840C9D1BC}" presName="spacer" presStyleCnt="0"/>
      <dgm:spPr/>
    </dgm:pt>
    <dgm:pt modelId="{E4F649ED-A5EA-4EF5-A036-4F48D06CF4B6}" type="pres">
      <dgm:prSet presAssocID="{1412E7DC-C240-4AC7-9BF2-CE3CB35A222F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47F638DD-8843-4597-84A0-0FCB7A48679D}" type="pres">
      <dgm:prSet presAssocID="{0E8EA277-5D25-4604-AE35-CCA06A7CCA1C}" presName="spacer" presStyleCnt="0"/>
      <dgm:spPr/>
    </dgm:pt>
    <dgm:pt modelId="{0E3D107E-7BF8-4C4E-A711-CCD78DF31253}" type="pres">
      <dgm:prSet presAssocID="{CEF5D4B6-926D-4209-8BA7-FC13D3A3A1DF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98C67213-4B5A-430E-B359-594A8C051144}" type="presOf" srcId="{F30A4EE4-26C8-49A3-9EB4-FD766463E4F0}" destId="{4C5D5C30-0744-4B01-AF55-8C791080EE28}" srcOrd="0" destOrd="0" presId="urn:microsoft.com/office/officeart/2005/8/layout/vList2"/>
    <dgm:cxn modelId="{5218B51E-638D-4F8B-96BC-2FF1DB8F2BF1}" srcId="{FD7032C5-3344-4FF8-9236-F97E942CF651}" destId="{12CE2BC2-7566-40D1-9C6F-88EE03C4BFBB}" srcOrd="2" destOrd="0" parTransId="{4BB91604-ECEC-4BE0-9DF1-A360D710AC70}" sibTransId="{39E7DE4A-8E86-487F-A0D5-2F8FF34967B8}"/>
    <dgm:cxn modelId="{EE4CF730-1B72-41B2-B821-792332FDB48B}" type="presOf" srcId="{12CE2BC2-7566-40D1-9C6F-88EE03C4BFBB}" destId="{B91223CE-6E19-4443-9F56-D0BFF6839FD5}" srcOrd="0" destOrd="0" presId="urn:microsoft.com/office/officeart/2005/8/layout/vList2"/>
    <dgm:cxn modelId="{0F751838-854D-44E8-8171-AA7C850D1140}" srcId="{FD7032C5-3344-4FF8-9236-F97E942CF651}" destId="{F30A4EE4-26C8-49A3-9EB4-FD766463E4F0}" srcOrd="1" destOrd="0" parTransId="{6B53FE0B-677A-4680-BF12-B10DECAA1580}" sibTransId="{CBA470A7-D0AD-4BEA-908A-8CF6985079DC}"/>
    <dgm:cxn modelId="{41D81F39-5A7A-4355-83C5-4BBDE6D21467}" type="presOf" srcId="{FD7032C5-3344-4FF8-9236-F97E942CF651}" destId="{9F61EC30-C33D-4662-8AF4-7571C317DA55}" srcOrd="0" destOrd="0" presId="urn:microsoft.com/office/officeart/2005/8/layout/vList2"/>
    <dgm:cxn modelId="{1ED2AB47-A5E1-4F5E-8717-3F6D0642BAEF}" type="presOf" srcId="{CEF5D4B6-926D-4209-8BA7-FC13D3A3A1DF}" destId="{0E3D107E-7BF8-4C4E-A711-CCD78DF31253}" srcOrd="0" destOrd="0" presId="urn:microsoft.com/office/officeart/2005/8/layout/vList2"/>
    <dgm:cxn modelId="{CFFC5A4C-5A5C-4D82-8C77-D8B5581CF7FF}" type="presOf" srcId="{2613BF43-CF55-42F4-A2F3-527C5A661296}" destId="{D49486DD-793B-4607-B4BA-823EDA9EDC87}" srcOrd="0" destOrd="0" presId="urn:microsoft.com/office/officeart/2005/8/layout/vList2"/>
    <dgm:cxn modelId="{A3E31E8C-1705-4639-B1DE-A2B6AE1DF40B}" srcId="{FD7032C5-3344-4FF8-9236-F97E942CF651}" destId="{2613BF43-CF55-42F4-A2F3-527C5A661296}" srcOrd="0" destOrd="0" parTransId="{5CF4A3AC-7059-47E0-911A-F77AB5CBE6A0}" sibTransId="{F8C58290-FD4C-4531-98C0-64B53F565B0D}"/>
    <dgm:cxn modelId="{A233D6BE-CEB4-4A88-B6B0-21B5210818AA}" type="presOf" srcId="{1412E7DC-C240-4AC7-9BF2-CE3CB35A222F}" destId="{E4F649ED-A5EA-4EF5-A036-4F48D06CF4B6}" srcOrd="0" destOrd="0" presId="urn:microsoft.com/office/officeart/2005/8/layout/vList2"/>
    <dgm:cxn modelId="{AF0DA4C2-C889-4283-8038-1A4F7FD3D7FC}" srcId="{FD7032C5-3344-4FF8-9236-F97E942CF651}" destId="{CEF5D4B6-926D-4209-8BA7-FC13D3A3A1DF}" srcOrd="5" destOrd="0" parTransId="{7AA90923-7941-4E44-B788-D43794459A81}" sibTransId="{61BC0292-A0AD-4F14-8FBA-F158AB23BD55}"/>
    <dgm:cxn modelId="{7E2C4ED0-6B37-4165-A644-2AB33DF13A65}" srcId="{FD7032C5-3344-4FF8-9236-F97E942CF651}" destId="{1412E7DC-C240-4AC7-9BF2-CE3CB35A222F}" srcOrd="4" destOrd="0" parTransId="{830A8B21-EDE0-4B7A-8A26-B4921D0E1174}" sibTransId="{0E8EA277-5D25-4604-AE35-CCA06A7CCA1C}"/>
    <dgm:cxn modelId="{1D5FF9D7-C35B-41BC-BB89-F6C74F818CA5}" type="presOf" srcId="{7D9FA3AB-2C0C-4CAC-BD08-D65259E45D26}" destId="{F49ED210-4CF3-4EEC-930A-C0D4CAC3A026}" srcOrd="0" destOrd="0" presId="urn:microsoft.com/office/officeart/2005/8/layout/vList2"/>
    <dgm:cxn modelId="{773C51EC-3AA0-4399-B5FE-10FA394628C7}" srcId="{FD7032C5-3344-4FF8-9236-F97E942CF651}" destId="{7D9FA3AB-2C0C-4CAC-BD08-D65259E45D26}" srcOrd="3" destOrd="0" parTransId="{724BC7AC-8850-4B4D-AD73-467829453F95}" sibTransId="{7577A618-D930-44ED-A995-DBB840C9D1BC}"/>
    <dgm:cxn modelId="{2A89C749-2470-4837-81E6-E45FC22A5C97}" type="presParOf" srcId="{9F61EC30-C33D-4662-8AF4-7571C317DA55}" destId="{D49486DD-793B-4607-B4BA-823EDA9EDC87}" srcOrd="0" destOrd="0" presId="urn:microsoft.com/office/officeart/2005/8/layout/vList2"/>
    <dgm:cxn modelId="{C762DCC6-FF3C-4865-90D7-803387E91868}" type="presParOf" srcId="{9F61EC30-C33D-4662-8AF4-7571C317DA55}" destId="{202D890A-2176-4BA6-9315-D44D1D372BC7}" srcOrd="1" destOrd="0" presId="urn:microsoft.com/office/officeart/2005/8/layout/vList2"/>
    <dgm:cxn modelId="{3BC36D07-EF5D-4127-BD60-B107FBCB0031}" type="presParOf" srcId="{9F61EC30-C33D-4662-8AF4-7571C317DA55}" destId="{4C5D5C30-0744-4B01-AF55-8C791080EE28}" srcOrd="2" destOrd="0" presId="urn:microsoft.com/office/officeart/2005/8/layout/vList2"/>
    <dgm:cxn modelId="{B400A0FE-8D25-4FCB-A0BE-220192AAFCCF}" type="presParOf" srcId="{9F61EC30-C33D-4662-8AF4-7571C317DA55}" destId="{75F1D569-6C22-45C5-8F70-3CBC98924427}" srcOrd="3" destOrd="0" presId="urn:microsoft.com/office/officeart/2005/8/layout/vList2"/>
    <dgm:cxn modelId="{4DCDE6E0-BDF5-4FF5-A14D-44FE5AFABD86}" type="presParOf" srcId="{9F61EC30-C33D-4662-8AF4-7571C317DA55}" destId="{B91223CE-6E19-4443-9F56-D0BFF6839FD5}" srcOrd="4" destOrd="0" presId="urn:microsoft.com/office/officeart/2005/8/layout/vList2"/>
    <dgm:cxn modelId="{56100113-1B0B-498F-8A75-006AE6182F8D}" type="presParOf" srcId="{9F61EC30-C33D-4662-8AF4-7571C317DA55}" destId="{87866114-DE3C-4260-B819-90FE4D1CB17E}" srcOrd="5" destOrd="0" presId="urn:microsoft.com/office/officeart/2005/8/layout/vList2"/>
    <dgm:cxn modelId="{49880871-D0FE-46FC-B128-5A785E36F9ED}" type="presParOf" srcId="{9F61EC30-C33D-4662-8AF4-7571C317DA55}" destId="{F49ED210-4CF3-4EEC-930A-C0D4CAC3A026}" srcOrd="6" destOrd="0" presId="urn:microsoft.com/office/officeart/2005/8/layout/vList2"/>
    <dgm:cxn modelId="{7DCF6946-1212-4963-9F02-35567BB50A00}" type="presParOf" srcId="{9F61EC30-C33D-4662-8AF4-7571C317DA55}" destId="{0597FA39-2C51-43BC-9749-BBC3C2B769CD}" srcOrd="7" destOrd="0" presId="urn:microsoft.com/office/officeart/2005/8/layout/vList2"/>
    <dgm:cxn modelId="{EA948A6F-14F7-4432-B2CB-07D5293794AE}" type="presParOf" srcId="{9F61EC30-C33D-4662-8AF4-7571C317DA55}" destId="{E4F649ED-A5EA-4EF5-A036-4F48D06CF4B6}" srcOrd="8" destOrd="0" presId="urn:microsoft.com/office/officeart/2005/8/layout/vList2"/>
    <dgm:cxn modelId="{55D53D46-332B-46D3-9374-B9B1D5B35E3B}" type="presParOf" srcId="{9F61EC30-C33D-4662-8AF4-7571C317DA55}" destId="{47F638DD-8843-4597-84A0-0FCB7A48679D}" srcOrd="9" destOrd="0" presId="urn:microsoft.com/office/officeart/2005/8/layout/vList2"/>
    <dgm:cxn modelId="{06FBFAFB-64BF-4144-9095-993F3187EF81}" type="presParOf" srcId="{9F61EC30-C33D-4662-8AF4-7571C317DA55}" destId="{0E3D107E-7BF8-4C4E-A711-CCD78DF31253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087A3D6-81B8-4FF2-B2ED-2CE66BF41681}" type="doc">
      <dgm:prSet loTypeId="urn:microsoft.com/office/officeart/2008/layout/LinedList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C664DA68-888A-41F1-A7B3-641AC39EA963}">
      <dgm:prSet/>
      <dgm:spPr/>
      <dgm:t>
        <a:bodyPr/>
        <a:lstStyle/>
        <a:p>
          <a:r>
            <a:rPr lang="es-MX" dirty="0"/>
            <a:t>Los precedentes locales deben dialogar con:</a:t>
          </a:r>
          <a:endParaRPr lang="en-US" dirty="0"/>
        </a:p>
      </dgm:t>
    </dgm:pt>
    <dgm:pt modelId="{F78FB944-3559-4DC5-878A-22E7F39BA565}" type="parTrans" cxnId="{FB194289-DB51-41D2-9947-D5C863CF04DC}">
      <dgm:prSet/>
      <dgm:spPr/>
      <dgm:t>
        <a:bodyPr/>
        <a:lstStyle/>
        <a:p>
          <a:endParaRPr lang="en-US"/>
        </a:p>
      </dgm:t>
    </dgm:pt>
    <dgm:pt modelId="{3919A1A9-8E29-4947-8AC1-758EE347C107}" type="sibTrans" cxnId="{FB194289-DB51-41D2-9947-D5C863CF04DC}">
      <dgm:prSet/>
      <dgm:spPr/>
      <dgm:t>
        <a:bodyPr/>
        <a:lstStyle/>
        <a:p>
          <a:endParaRPr lang="en-US"/>
        </a:p>
      </dgm:t>
    </dgm:pt>
    <dgm:pt modelId="{7E2C320F-2936-4105-AE55-52CB3BC4E007}">
      <dgm:prSet/>
      <dgm:spPr/>
      <dgm:t>
        <a:bodyPr/>
        <a:lstStyle/>
        <a:p>
          <a:r>
            <a:rPr lang="es-MX"/>
            <a:t>Suprema Corte</a:t>
          </a:r>
          <a:endParaRPr lang="en-US"/>
        </a:p>
      </dgm:t>
    </dgm:pt>
    <dgm:pt modelId="{5A4E835A-02E2-416D-81B0-93DFB38434DE}" type="parTrans" cxnId="{686F4D5E-C46A-4247-B5E5-E28D22E6FA7B}">
      <dgm:prSet/>
      <dgm:spPr/>
      <dgm:t>
        <a:bodyPr/>
        <a:lstStyle/>
        <a:p>
          <a:endParaRPr lang="en-US"/>
        </a:p>
      </dgm:t>
    </dgm:pt>
    <dgm:pt modelId="{A8732752-E754-46D0-A198-B9E835F74C95}" type="sibTrans" cxnId="{686F4D5E-C46A-4247-B5E5-E28D22E6FA7B}">
      <dgm:prSet/>
      <dgm:spPr/>
      <dgm:t>
        <a:bodyPr/>
        <a:lstStyle/>
        <a:p>
          <a:endParaRPr lang="en-US"/>
        </a:p>
      </dgm:t>
    </dgm:pt>
    <dgm:pt modelId="{02DFA92A-3A97-4F15-B6F7-13E15D51DC02}">
      <dgm:prSet/>
      <dgm:spPr/>
      <dgm:t>
        <a:bodyPr/>
        <a:lstStyle/>
        <a:p>
          <a:r>
            <a:rPr lang="es-MX"/>
            <a:t>Tribunal Electoral del Poder Judicial de la Federación</a:t>
          </a:r>
          <a:endParaRPr lang="en-US"/>
        </a:p>
      </dgm:t>
    </dgm:pt>
    <dgm:pt modelId="{BE355899-95AA-42AC-849F-3C7BDE95621E}" type="parTrans" cxnId="{91B66BA0-5B7B-4A5A-8279-8961B44A8AE3}">
      <dgm:prSet/>
      <dgm:spPr/>
      <dgm:t>
        <a:bodyPr/>
        <a:lstStyle/>
        <a:p>
          <a:endParaRPr lang="en-US"/>
        </a:p>
      </dgm:t>
    </dgm:pt>
    <dgm:pt modelId="{B1B374AE-60DC-4E30-B130-064A59555FE2}" type="sibTrans" cxnId="{91B66BA0-5B7B-4A5A-8279-8961B44A8AE3}">
      <dgm:prSet/>
      <dgm:spPr/>
      <dgm:t>
        <a:bodyPr/>
        <a:lstStyle/>
        <a:p>
          <a:endParaRPr lang="en-US"/>
        </a:p>
      </dgm:t>
    </dgm:pt>
    <dgm:pt modelId="{2313F03B-DCF5-4689-8414-2E910BC44AE7}">
      <dgm:prSet/>
      <dgm:spPr/>
      <dgm:t>
        <a:bodyPr/>
        <a:lstStyle/>
        <a:p>
          <a:r>
            <a:rPr lang="es-MX"/>
            <a:t>Corte Interamericana</a:t>
          </a:r>
          <a:endParaRPr lang="en-US"/>
        </a:p>
      </dgm:t>
    </dgm:pt>
    <dgm:pt modelId="{0C001FC1-A2E3-4709-8A63-7F43155CB188}" type="parTrans" cxnId="{8A4EE5A6-B1AE-4DC2-95D3-D3A10F2EFC0D}">
      <dgm:prSet/>
      <dgm:spPr/>
      <dgm:t>
        <a:bodyPr/>
        <a:lstStyle/>
        <a:p>
          <a:endParaRPr lang="en-US"/>
        </a:p>
      </dgm:t>
    </dgm:pt>
    <dgm:pt modelId="{20EB4536-DC00-44CF-A44C-1E15F167AF3F}" type="sibTrans" cxnId="{8A4EE5A6-B1AE-4DC2-95D3-D3A10F2EFC0D}">
      <dgm:prSet/>
      <dgm:spPr/>
      <dgm:t>
        <a:bodyPr/>
        <a:lstStyle/>
        <a:p>
          <a:endParaRPr lang="en-US"/>
        </a:p>
      </dgm:t>
    </dgm:pt>
    <dgm:pt modelId="{18306D59-A4AF-461B-BB4A-B23F6034A33B}" type="pres">
      <dgm:prSet presAssocID="{4087A3D6-81B8-4FF2-B2ED-2CE66BF41681}" presName="vert0" presStyleCnt="0">
        <dgm:presLayoutVars>
          <dgm:dir/>
          <dgm:animOne val="branch"/>
          <dgm:animLvl val="lvl"/>
        </dgm:presLayoutVars>
      </dgm:prSet>
      <dgm:spPr/>
    </dgm:pt>
    <dgm:pt modelId="{E53CD265-79BA-46CE-A6CE-CEFF442EF277}" type="pres">
      <dgm:prSet presAssocID="{C664DA68-888A-41F1-A7B3-641AC39EA963}" presName="thickLine" presStyleLbl="alignNode1" presStyleIdx="0" presStyleCnt="4"/>
      <dgm:spPr/>
    </dgm:pt>
    <dgm:pt modelId="{4B9ADF2E-8558-420D-81A2-9F8A05D30BF8}" type="pres">
      <dgm:prSet presAssocID="{C664DA68-888A-41F1-A7B3-641AC39EA963}" presName="horz1" presStyleCnt="0"/>
      <dgm:spPr/>
    </dgm:pt>
    <dgm:pt modelId="{DB4370FA-2D0A-4F42-AD30-14534AFD350E}" type="pres">
      <dgm:prSet presAssocID="{C664DA68-888A-41F1-A7B3-641AC39EA963}" presName="tx1" presStyleLbl="revTx" presStyleIdx="0" presStyleCnt="4"/>
      <dgm:spPr/>
    </dgm:pt>
    <dgm:pt modelId="{078D308E-4712-4050-BD3D-C61DC6A70DC7}" type="pres">
      <dgm:prSet presAssocID="{C664DA68-888A-41F1-A7B3-641AC39EA963}" presName="vert1" presStyleCnt="0"/>
      <dgm:spPr/>
    </dgm:pt>
    <dgm:pt modelId="{33645B8F-C941-4E01-8523-9D6724BED785}" type="pres">
      <dgm:prSet presAssocID="{7E2C320F-2936-4105-AE55-52CB3BC4E007}" presName="thickLine" presStyleLbl="alignNode1" presStyleIdx="1" presStyleCnt="4"/>
      <dgm:spPr/>
    </dgm:pt>
    <dgm:pt modelId="{41630030-59C4-4628-AA99-2CF248B75A81}" type="pres">
      <dgm:prSet presAssocID="{7E2C320F-2936-4105-AE55-52CB3BC4E007}" presName="horz1" presStyleCnt="0"/>
      <dgm:spPr/>
    </dgm:pt>
    <dgm:pt modelId="{9390DD69-8763-45A8-A982-54AE27136375}" type="pres">
      <dgm:prSet presAssocID="{7E2C320F-2936-4105-AE55-52CB3BC4E007}" presName="tx1" presStyleLbl="revTx" presStyleIdx="1" presStyleCnt="4"/>
      <dgm:spPr/>
    </dgm:pt>
    <dgm:pt modelId="{C2CADACE-ACD1-4EF0-8702-70B9E1AAC96E}" type="pres">
      <dgm:prSet presAssocID="{7E2C320F-2936-4105-AE55-52CB3BC4E007}" presName="vert1" presStyleCnt="0"/>
      <dgm:spPr/>
    </dgm:pt>
    <dgm:pt modelId="{0DBDEBEE-419F-443D-B878-0DADD1DAE1F4}" type="pres">
      <dgm:prSet presAssocID="{02DFA92A-3A97-4F15-B6F7-13E15D51DC02}" presName="thickLine" presStyleLbl="alignNode1" presStyleIdx="2" presStyleCnt="4"/>
      <dgm:spPr/>
    </dgm:pt>
    <dgm:pt modelId="{3E5BC29C-9E39-4337-833A-62CEE1ED9696}" type="pres">
      <dgm:prSet presAssocID="{02DFA92A-3A97-4F15-B6F7-13E15D51DC02}" presName="horz1" presStyleCnt="0"/>
      <dgm:spPr/>
    </dgm:pt>
    <dgm:pt modelId="{E514EDF4-9C22-40DB-B8F7-0CF326F87B61}" type="pres">
      <dgm:prSet presAssocID="{02DFA92A-3A97-4F15-B6F7-13E15D51DC02}" presName="tx1" presStyleLbl="revTx" presStyleIdx="2" presStyleCnt="4"/>
      <dgm:spPr/>
    </dgm:pt>
    <dgm:pt modelId="{9C9B4CDE-6E52-4D08-B984-178CAE62EF81}" type="pres">
      <dgm:prSet presAssocID="{02DFA92A-3A97-4F15-B6F7-13E15D51DC02}" presName="vert1" presStyleCnt="0"/>
      <dgm:spPr/>
    </dgm:pt>
    <dgm:pt modelId="{17A2C303-F158-4BF4-849A-DC434B7C577A}" type="pres">
      <dgm:prSet presAssocID="{2313F03B-DCF5-4689-8414-2E910BC44AE7}" presName="thickLine" presStyleLbl="alignNode1" presStyleIdx="3" presStyleCnt="4"/>
      <dgm:spPr/>
    </dgm:pt>
    <dgm:pt modelId="{7E2D811C-032C-44C3-A1F4-8864E2BD123F}" type="pres">
      <dgm:prSet presAssocID="{2313F03B-DCF5-4689-8414-2E910BC44AE7}" presName="horz1" presStyleCnt="0"/>
      <dgm:spPr/>
    </dgm:pt>
    <dgm:pt modelId="{F0182EC5-8917-4AD1-8646-1C0C1F6B50E6}" type="pres">
      <dgm:prSet presAssocID="{2313F03B-DCF5-4689-8414-2E910BC44AE7}" presName="tx1" presStyleLbl="revTx" presStyleIdx="3" presStyleCnt="4"/>
      <dgm:spPr/>
    </dgm:pt>
    <dgm:pt modelId="{A15A0157-45BB-481C-A3F5-471BAC337467}" type="pres">
      <dgm:prSet presAssocID="{2313F03B-DCF5-4689-8414-2E910BC44AE7}" presName="vert1" presStyleCnt="0"/>
      <dgm:spPr/>
    </dgm:pt>
  </dgm:ptLst>
  <dgm:cxnLst>
    <dgm:cxn modelId="{686F4D5E-C46A-4247-B5E5-E28D22E6FA7B}" srcId="{4087A3D6-81B8-4FF2-B2ED-2CE66BF41681}" destId="{7E2C320F-2936-4105-AE55-52CB3BC4E007}" srcOrd="1" destOrd="0" parTransId="{5A4E835A-02E2-416D-81B0-93DFB38434DE}" sibTransId="{A8732752-E754-46D0-A198-B9E835F74C95}"/>
    <dgm:cxn modelId="{CDFE1380-98EF-495C-B412-FB7BE5D967C7}" type="presOf" srcId="{C664DA68-888A-41F1-A7B3-641AC39EA963}" destId="{DB4370FA-2D0A-4F42-AD30-14534AFD350E}" srcOrd="0" destOrd="0" presId="urn:microsoft.com/office/officeart/2008/layout/LinedList"/>
    <dgm:cxn modelId="{FB194289-DB51-41D2-9947-D5C863CF04DC}" srcId="{4087A3D6-81B8-4FF2-B2ED-2CE66BF41681}" destId="{C664DA68-888A-41F1-A7B3-641AC39EA963}" srcOrd="0" destOrd="0" parTransId="{F78FB944-3559-4DC5-878A-22E7F39BA565}" sibTransId="{3919A1A9-8E29-4947-8AC1-758EE347C107}"/>
    <dgm:cxn modelId="{91B66BA0-5B7B-4A5A-8279-8961B44A8AE3}" srcId="{4087A3D6-81B8-4FF2-B2ED-2CE66BF41681}" destId="{02DFA92A-3A97-4F15-B6F7-13E15D51DC02}" srcOrd="2" destOrd="0" parTransId="{BE355899-95AA-42AC-849F-3C7BDE95621E}" sibTransId="{B1B374AE-60DC-4E30-B130-064A59555FE2}"/>
    <dgm:cxn modelId="{8A4EE5A6-B1AE-4DC2-95D3-D3A10F2EFC0D}" srcId="{4087A3D6-81B8-4FF2-B2ED-2CE66BF41681}" destId="{2313F03B-DCF5-4689-8414-2E910BC44AE7}" srcOrd="3" destOrd="0" parTransId="{0C001FC1-A2E3-4709-8A63-7F43155CB188}" sibTransId="{20EB4536-DC00-44CF-A44C-1E15F167AF3F}"/>
    <dgm:cxn modelId="{D16DA7A7-C10C-47CB-9B17-1D2061B448DB}" type="presOf" srcId="{2313F03B-DCF5-4689-8414-2E910BC44AE7}" destId="{F0182EC5-8917-4AD1-8646-1C0C1F6B50E6}" srcOrd="0" destOrd="0" presId="urn:microsoft.com/office/officeart/2008/layout/LinedList"/>
    <dgm:cxn modelId="{49546AB4-D737-44AC-A60A-0C43FCB6317B}" type="presOf" srcId="{02DFA92A-3A97-4F15-B6F7-13E15D51DC02}" destId="{E514EDF4-9C22-40DB-B8F7-0CF326F87B61}" srcOrd="0" destOrd="0" presId="urn:microsoft.com/office/officeart/2008/layout/LinedList"/>
    <dgm:cxn modelId="{AE5B0EF9-4018-491D-9141-4B2F1035C87A}" type="presOf" srcId="{7E2C320F-2936-4105-AE55-52CB3BC4E007}" destId="{9390DD69-8763-45A8-A982-54AE27136375}" srcOrd="0" destOrd="0" presId="urn:microsoft.com/office/officeart/2008/layout/LinedList"/>
    <dgm:cxn modelId="{7C9677FF-F143-43A3-927E-423CB238B4F0}" type="presOf" srcId="{4087A3D6-81B8-4FF2-B2ED-2CE66BF41681}" destId="{18306D59-A4AF-461B-BB4A-B23F6034A33B}" srcOrd="0" destOrd="0" presId="urn:microsoft.com/office/officeart/2008/layout/LinedList"/>
    <dgm:cxn modelId="{6B5801C5-2D17-4759-B00A-8B1D1402C45F}" type="presParOf" srcId="{18306D59-A4AF-461B-BB4A-B23F6034A33B}" destId="{E53CD265-79BA-46CE-A6CE-CEFF442EF277}" srcOrd="0" destOrd="0" presId="urn:microsoft.com/office/officeart/2008/layout/LinedList"/>
    <dgm:cxn modelId="{FFAC55B3-4665-44AB-AF3E-566A9EE343CF}" type="presParOf" srcId="{18306D59-A4AF-461B-BB4A-B23F6034A33B}" destId="{4B9ADF2E-8558-420D-81A2-9F8A05D30BF8}" srcOrd="1" destOrd="0" presId="urn:microsoft.com/office/officeart/2008/layout/LinedList"/>
    <dgm:cxn modelId="{5A965FC7-E300-49FD-A728-BD06A1FE5B8D}" type="presParOf" srcId="{4B9ADF2E-8558-420D-81A2-9F8A05D30BF8}" destId="{DB4370FA-2D0A-4F42-AD30-14534AFD350E}" srcOrd="0" destOrd="0" presId="urn:microsoft.com/office/officeart/2008/layout/LinedList"/>
    <dgm:cxn modelId="{269ADFE5-DB24-4B6A-B9D7-23161323BE41}" type="presParOf" srcId="{4B9ADF2E-8558-420D-81A2-9F8A05D30BF8}" destId="{078D308E-4712-4050-BD3D-C61DC6A70DC7}" srcOrd="1" destOrd="0" presId="urn:microsoft.com/office/officeart/2008/layout/LinedList"/>
    <dgm:cxn modelId="{6BDFFCFC-78E0-4CAC-BDE3-5DB058D5CD60}" type="presParOf" srcId="{18306D59-A4AF-461B-BB4A-B23F6034A33B}" destId="{33645B8F-C941-4E01-8523-9D6724BED785}" srcOrd="2" destOrd="0" presId="urn:microsoft.com/office/officeart/2008/layout/LinedList"/>
    <dgm:cxn modelId="{18A5D342-3006-4F9C-B010-654325AA8029}" type="presParOf" srcId="{18306D59-A4AF-461B-BB4A-B23F6034A33B}" destId="{41630030-59C4-4628-AA99-2CF248B75A81}" srcOrd="3" destOrd="0" presId="urn:microsoft.com/office/officeart/2008/layout/LinedList"/>
    <dgm:cxn modelId="{8145D973-13DB-44E3-ACD5-203D6A100D88}" type="presParOf" srcId="{41630030-59C4-4628-AA99-2CF248B75A81}" destId="{9390DD69-8763-45A8-A982-54AE27136375}" srcOrd="0" destOrd="0" presId="urn:microsoft.com/office/officeart/2008/layout/LinedList"/>
    <dgm:cxn modelId="{D39379F0-8AA0-4F2F-BDF8-CAE1EB769236}" type="presParOf" srcId="{41630030-59C4-4628-AA99-2CF248B75A81}" destId="{C2CADACE-ACD1-4EF0-8702-70B9E1AAC96E}" srcOrd="1" destOrd="0" presId="urn:microsoft.com/office/officeart/2008/layout/LinedList"/>
    <dgm:cxn modelId="{D7B1B88B-4174-48C7-B993-B1773BA7ABB6}" type="presParOf" srcId="{18306D59-A4AF-461B-BB4A-B23F6034A33B}" destId="{0DBDEBEE-419F-443D-B878-0DADD1DAE1F4}" srcOrd="4" destOrd="0" presId="urn:microsoft.com/office/officeart/2008/layout/LinedList"/>
    <dgm:cxn modelId="{0B4CF82F-92C4-4621-B7B4-B1F0FC3A6071}" type="presParOf" srcId="{18306D59-A4AF-461B-BB4A-B23F6034A33B}" destId="{3E5BC29C-9E39-4337-833A-62CEE1ED9696}" srcOrd="5" destOrd="0" presId="urn:microsoft.com/office/officeart/2008/layout/LinedList"/>
    <dgm:cxn modelId="{9447EFBB-904E-4DAA-B62E-E7A1D634D3FA}" type="presParOf" srcId="{3E5BC29C-9E39-4337-833A-62CEE1ED9696}" destId="{E514EDF4-9C22-40DB-B8F7-0CF326F87B61}" srcOrd="0" destOrd="0" presId="urn:microsoft.com/office/officeart/2008/layout/LinedList"/>
    <dgm:cxn modelId="{A2232842-076E-4B6D-A516-FC575F79B4AB}" type="presParOf" srcId="{3E5BC29C-9E39-4337-833A-62CEE1ED9696}" destId="{9C9B4CDE-6E52-4D08-B984-178CAE62EF81}" srcOrd="1" destOrd="0" presId="urn:microsoft.com/office/officeart/2008/layout/LinedList"/>
    <dgm:cxn modelId="{8C71E393-9A13-41A2-B98A-3DD26D0BB6E9}" type="presParOf" srcId="{18306D59-A4AF-461B-BB4A-B23F6034A33B}" destId="{17A2C303-F158-4BF4-849A-DC434B7C577A}" srcOrd="6" destOrd="0" presId="urn:microsoft.com/office/officeart/2008/layout/LinedList"/>
    <dgm:cxn modelId="{B489C56A-DAC5-43D4-A942-DE1D8FDE57CB}" type="presParOf" srcId="{18306D59-A4AF-461B-BB4A-B23F6034A33B}" destId="{7E2D811C-032C-44C3-A1F4-8864E2BD123F}" srcOrd="7" destOrd="0" presId="urn:microsoft.com/office/officeart/2008/layout/LinedList"/>
    <dgm:cxn modelId="{43D7843B-051F-4630-8089-CCD4B61129A0}" type="presParOf" srcId="{7E2D811C-032C-44C3-A1F4-8864E2BD123F}" destId="{F0182EC5-8917-4AD1-8646-1C0C1F6B50E6}" srcOrd="0" destOrd="0" presId="urn:microsoft.com/office/officeart/2008/layout/LinedList"/>
    <dgm:cxn modelId="{D261DC7F-BA26-43C5-8AE0-DB1717099214}" type="presParOf" srcId="{7E2D811C-032C-44C3-A1F4-8864E2BD123F}" destId="{A15A0157-45BB-481C-A3F5-471BAC33746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6D77191-EDE7-48FA-92A4-9C7E0107E79B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99994A0-71C8-46B4-856B-A2AA19C2FD74}">
      <dgm:prSet/>
      <dgm:spPr/>
      <dgm:t>
        <a:bodyPr/>
        <a:lstStyle/>
        <a:p>
          <a:r>
            <a:rPr lang="es-MX"/>
            <a:t>La jurisprudencia busca uniformar criterios y generar seguridad jurídica.</a:t>
          </a:r>
          <a:endParaRPr lang="en-US"/>
        </a:p>
      </dgm:t>
    </dgm:pt>
    <dgm:pt modelId="{3060A8DB-3877-4A58-BDCD-11C885569219}" type="parTrans" cxnId="{D59B0087-E07E-4982-AC22-A6846DE618C2}">
      <dgm:prSet/>
      <dgm:spPr/>
      <dgm:t>
        <a:bodyPr/>
        <a:lstStyle/>
        <a:p>
          <a:endParaRPr lang="en-US"/>
        </a:p>
      </dgm:t>
    </dgm:pt>
    <dgm:pt modelId="{016D5D8C-4BE8-4038-91E5-E145837BD370}" type="sibTrans" cxnId="{D59B0087-E07E-4982-AC22-A6846DE618C2}">
      <dgm:prSet/>
      <dgm:spPr/>
      <dgm:t>
        <a:bodyPr/>
        <a:lstStyle/>
        <a:p>
          <a:endParaRPr lang="en-US"/>
        </a:p>
      </dgm:t>
    </dgm:pt>
    <dgm:pt modelId="{74214022-1C64-47C8-8E74-0C1260511A74}">
      <dgm:prSet/>
      <dgm:spPr/>
      <dgm:t>
        <a:bodyPr/>
        <a:lstStyle/>
        <a:p>
          <a:r>
            <a:rPr lang="es-MX"/>
            <a:t>Los precedentes fortalecen la coherencia de las decisiones judiciales.</a:t>
          </a:r>
          <a:endParaRPr lang="en-US"/>
        </a:p>
      </dgm:t>
    </dgm:pt>
    <dgm:pt modelId="{4C863C2C-90E8-4EDC-897B-6C2A75FD2438}" type="parTrans" cxnId="{1CEF6ACE-5133-4D03-90F9-D37A2A7008EB}">
      <dgm:prSet/>
      <dgm:spPr/>
      <dgm:t>
        <a:bodyPr/>
        <a:lstStyle/>
        <a:p>
          <a:endParaRPr lang="en-US"/>
        </a:p>
      </dgm:t>
    </dgm:pt>
    <dgm:pt modelId="{F57CB094-707B-481D-B1A1-B60E1BD4B9F8}" type="sibTrans" cxnId="{1CEF6ACE-5133-4D03-90F9-D37A2A7008EB}">
      <dgm:prSet/>
      <dgm:spPr/>
      <dgm:t>
        <a:bodyPr/>
        <a:lstStyle/>
        <a:p>
          <a:endParaRPr lang="en-US"/>
        </a:p>
      </dgm:t>
    </dgm:pt>
    <dgm:pt modelId="{C9404338-1530-4DE3-908A-971B7C727D0E}">
      <dgm:prSet/>
      <dgm:spPr/>
      <dgm:t>
        <a:bodyPr/>
        <a:lstStyle/>
        <a:p>
          <a:r>
            <a:rPr lang="es-MX"/>
            <a:t>Los tribunales locales participan activamente en la construcción del derecho electoral.</a:t>
          </a:r>
          <a:endParaRPr lang="en-US"/>
        </a:p>
      </dgm:t>
    </dgm:pt>
    <dgm:pt modelId="{171E7343-A201-4D2F-BE2F-29174D078D8E}" type="parTrans" cxnId="{38F9DBCE-A6CC-4607-9EA6-497459C65D19}">
      <dgm:prSet/>
      <dgm:spPr/>
      <dgm:t>
        <a:bodyPr/>
        <a:lstStyle/>
        <a:p>
          <a:endParaRPr lang="en-US"/>
        </a:p>
      </dgm:t>
    </dgm:pt>
    <dgm:pt modelId="{D6E0EA70-F068-40E0-B9C2-3B4BD99A912E}" type="sibTrans" cxnId="{38F9DBCE-A6CC-4607-9EA6-497459C65D19}">
      <dgm:prSet/>
      <dgm:spPr/>
      <dgm:t>
        <a:bodyPr/>
        <a:lstStyle/>
        <a:p>
          <a:endParaRPr lang="en-US"/>
        </a:p>
      </dgm:t>
    </dgm:pt>
    <dgm:pt modelId="{26FEF05C-11A7-42A9-961C-F67270BE1491}" type="pres">
      <dgm:prSet presAssocID="{76D77191-EDE7-48FA-92A4-9C7E0107E79B}" presName="linear" presStyleCnt="0">
        <dgm:presLayoutVars>
          <dgm:animLvl val="lvl"/>
          <dgm:resizeHandles val="exact"/>
        </dgm:presLayoutVars>
      </dgm:prSet>
      <dgm:spPr/>
    </dgm:pt>
    <dgm:pt modelId="{7C84DBE5-D703-46AB-8B6B-A92FBB29D9C9}" type="pres">
      <dgm:prSet presAssocID="{E99994A0-71C8-46B4-856B-A2AA19C2FD7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F45116A-05AF-4611-A5AF-7BE8AE271D20}" type="pres">
      <dgm:prSet presAssocID="{016D5D8C-4BE8-4038-91E5-E145837BD370}" presName="spacer" presStyleCnt="0"/>
      <dgm:spPr/>
    </dgm:pt>
    <dgm:pt modelId="{0287F6AB-F51A-45D7-846D-BDBC243F8AC4}" type="pres">
      <dgm:prSet presAssocID="{74214022-1C64-47C8-8E74-0C1260511A7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4388B1B-8BC4-4838-B521-8E37034486B0}" type="pres">
      <dgm:prSet presAssocID="{F57CB094-707B-481D-B1A1-B60E1BD4B9F8}" presName="spacer" presStyleCnt="0"/>
      <dgm:spPr/>
    </dgm:pt>
    <dgm:pt modelId="{BD6933BC-FD14-4A04-ADAA-D37108BC06B8}" type="pres">
      <dgm:prSet presAssocID="{C9404338-1530-4DE3-908A-971B7C727D0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B7C2E71A-83B7-40CA-ACBA-347215ACB9B8}" type="presOf" srcId="{C9404338-1530-4DE3-908A-971B7C727D0E}" destId="{BD6933BC-FD14-4A04-ADAA-D37108BC06B8}" srcOrd="0" destOrd="0" presId="urn:microsoft.com/office/officeart/2005/8/layout/vList2"/>
    <dgm:cxn modelId="{B290632E-BA43-45A7-86E7-86B2F35B6C1D}" type="presOf" srcId="{74214022-1C64-47C8-8E74-0C1260511A74}" destId="{0287F6AB-F51A-45D7-846D-BDBC243F8AC4}" srcOrd="0" destOrd="0" presId="urn:microsoft.com/office/officeart/2005/8/layout/vList2"/>
    <dgm:cxn modelId="{13A1F74D-2239-42D6-9646-75E58693A5F5}" type="presOf" srcId="{76D77191-EDE7-48FA-92A4-9C7E0107E79B}" destId="{26FEF05C-11A7-42A9-961C-F67270BE1491}" srcOrd="0" destOrd="0" presId="urn:microsoft.com/office/officeart/2005/8/layout/vList2"/>
    <dgm:cxn modelId="{D59B0087-E07E-4982-AC22-A6846DE618C2}" srcId="{76D77191-EDE7-48FA-92A4-9C7E0107E79B}" destId="{E99994A0-71C8-46B4-856B-A2AA19C2FD74}" srcOrd="0" destOrd="0" parTransId="{3060A8DB-3877-4A58-BDCD-11C885569219}" sibTransId="{016D5D8C-4BE8-4038-91E5-E145837BD370}"/>
    <dgm:cxn modelId="{5789C6BC-EDA0-4218-803B-A904769301CF}" type="presOf" srcId="{E99994A0-71C8-46B4-856B-A2AA19C2FD74}" destId="{7C84DBE5-D703-46AB-8B6B-A92FBB29D9C9}" srcOrd="0" destOrd="0" presId="urn:microsoft.com/office/officeart/2005/8/layout/vList2"/>
    <dgm:cxn modelId="{1CEF6ACE-5133-4D03-90F9-D37A2A7008EB}" srcId="{76D77191-EDE7-48FA-92A4-9C7E0107E79B}" destId="{74214022-1C64-47C8-8E74-0C1260511A74}" srcOrd="1" destOrd="0" parTransId="{4C863C2C-90E8-4EDC-897B-6C2A75FD2438}" sibTransId="{F57CB094-707B-481D-B1A1-B60E1BD4B9F8}"/>
    <dgm:cxn modelId="{38F9DBCE-A6CC-4607-9EA6-497459C65D19}" srcId="{76D77191-EDE7-48FA-92A4-9C7E0107E79B}" destId="{C9404338-1530-4DE3-908A-971B7C727D0E}" srcOrd="2" destOrd="0" parTransId="{171E7343-A201-4D2F-BE2F-29174D078D8E}" sibTransId="{D6E0EA70-F068-40E0-B9C2-3B4BD99A912E}"/>
    <dgm:cxn modelId="{E820A587-F325-4A41-9CE5-35BDB71C1AF9}" type="presParOf" srcId="{26FEF05C-11A7-42A9-961C-F67270BE1491}" destId="{7C84DBE5-D703-46AB-8B6B-A92FBB29D9C9}" srcOrd="0" destOrd="0" presId="urn:microsoft.com/office/officeart/2005/8/layout/vList2"/>
    <dgm:cxn modelId="{2F82A916-B1E6-4D74-B9B4-F2F0AF3184DF}" type="presParOf" srcId="{26FEF05C-11A7-42A9-961C-F67270BE1491}" destId="{3F45116A-05AF-4611-A5AF-7BE8AE271D20}" srcOrd="1" destOrd="0" presId="urn:microsoft.com/office/officeart/2005/8/layout/vList2"/>
    <dgm:cxn modelId="{4BDA2592-F348-4A31-988B-2164F381D6A6}" type="presParOf" srcId="{26FEF05C-11A7-42A9-961C-F67270BE1491}" destId="{0287F6AB-F51A-45D7-846D-BDBC243F8AC4}" srcOrd="2" destOrd="0" presId="urn:microsoft.com/office/officeart/2005/8/layout/vList2"/>
    <dgm:cxn modelId="{D2CE8376-7160-470A-B273-A74B294A9429}" type="presParOf" srcId="{26FEF05C-11A7-42A9-961C-F67270BE1491}" destId="{B4388B1B-8BC4-4838-B521-8E37034486B0}" srcOrd="3" destOrd="0" presId="urn:microsoft.com/office/officeart/2005/8/layout/vList2"/>
    <dgm:cxn modelId="{164E275B-F0BF-4EA2-BE54-1D227446E660}" type="presParOf" srcId="{26FEF05C-11A7-42A9-961C-F67270BE1491}" destId="{BD6933BC-FD14-4A04-ADAA-D37108BC06B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E263EA-9613-43C1-A381-20C3FB0D6A4C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D5ACD9C5-CB31-4C41-820A-816E56A66BD2}">
      <dgm:prSet/>
      <dgm:spPr/>
      <dgm:t>
        <a:bodyPr/>
        <a:lstStyle/>
        <a:p>
          <a:r>
            <a:rPr lang="es-MX" b="1"/>
            <a:t>1. Fundamento constitucional</a:t>
          </a:r>
          <a:endParaRPr lang="en-US"/>
        </a:p>
      </dgm:t>
    </dgm:pt>
    <dgm:pt modelId="{D5D90FC7-8E1C-47EE-8873-7C33B58C52B2}" type="parTrans" cxnId="{9DD0D3D2-8C5B-4F97-9061-DBF3FB9F37E4}">
      <dgm:prSet/>
      <dgm:spPr/>
      <dgm:t>
        <a:bodyPr/>
        <a:lstStyle/>
        <a:p>
          <a:endParaRPr lang="en-US"/>
        </a:p>
      </dgm:t>
    </dgm:pt>
    <dgm:pt modelId="{48F96A0D-AD19-4544-826C-C1A873233623}" type="sibTrans" cxnId="{9DD0D3D2-8C5B-4F97-9061-DBF3FB9F37E4}">
      <dgm:prSet/>
      <dgm:spPr/>
      <dgm:t>
        <a:bodyPr/>
        <a:lstStyle/>
        <a:p>
          <a:endParaRPr lang="en-US"/>
        </a:p>
      </dgm:t>
    </dgm:pt>
    <dgm:pt modelId="{77443C99-9DA8-4C71-B319-6C8BC182C635}">
      <dgm:prSet/>
      <dgm:spPr/>
      <dgm:t>
        <a:bodyPr/>
        <a:lstStyle/>
        <a:p>
          <a:r>
            <a:rPr lang="es-MX"/>
            <a:t>Artículos 1, 14, 16 y 17 constitucionales.</a:t>
          </a:r>
          <a:endParaRPr lang="en-US"/>
        </a:p>
      </dgm:t>
    </dgm:pt>
    <dgm:pt modelId="{012A5160-A0CC-4E92-B0BD-17A8E4D6A055}" type="parTrans" cxnId="{A489F741-4CDE-40E8-A02F-327576173CF4}">
      <dgm:prSet/>
      <dgm:spPr/>
      <dgm:t>
        <a:bodyPr/>
        <a:lstStyle/>
        <a:p>
          <a:endParaRPr lang="en-US"/>
        </a:p>
      </dgm:t>
    </dgm:pt>
    <dgm:pt modelId="{7AC02E2F-BC20-4366-AB9A-609BDA94AC2F}" type="sibTrans" cxnId="{A489F741-4CDE-40E8-A02F-327576173CF4}">
      <dgm:prSet/>
      <dgm:spPr/>
      <dgm:t>
        <a:bodyPr/>
        <a:lstStyle/>
        <a:p>
          <a:endParaRPr lang="en-US"/>
        </a:p>
      </dgm:t>
    </dgm:pt>
    <dgm:pt modelId="{B6961DDA-6FC8-44FB-9710-3F30B46FD533}">
      <dgm:prSet/>
      <dgm:spPr/>
      <dgm:t>
        <a:bodyPr/>
        <a:lstStyle/>
        <a:p>
          <a:r>
            <a:rPr lang="es-MX"/>
            <a:t>Artículo 116 constitucional.</a:t>
          </a:r>
          <a:endParaRPr lang="en-US"/>
        </a:p>
      </dgm:t>
    </dgm:pt>
    <dgm:pt modelId="{583AFDC5-0043-4BF5-9597-A3DDBB422427}" type="parTrans" cxnId="{8DBD4718-9FDC-4ED1-A869-44D716F07EBE}">
      <dgm:prSet/>
      <dgm:spPr/>
      <dgm:t>
        <a:bodyPr/>
        <a:lstStyle/>
        <a:p>
          <a:endParaRPr lang="en-US"/>
        </a:p>
      </dgm:t>
    </dgm:pt>
    <dgm:pt modelId="{AB51B6E2-009F-4E21-9279-894086F1AA3D}" type="sibTrans" cxnId="{8DBD4718-9FDC-4ED1-A869-44D716F07EBE}">
      <dgm:prSet/>
      <dgm:spPr/>
      <dgm:t>
        <a:bodyPr/>
        <a:lstStyle/>
        <a:p>
          <a:endParaRPr lang="en-US"/>
        </a:p>
      </dgm:t>
    </dgm:pt>
    <dgm:pt modelId="{5CA61109-87CF-40AD-A746-F78764F39F1F}">
      <dgm:prSet/>
      <dgm:spPr/>
      <dgm:t>
        <a:bodyPr/>
        <a:lstStyle/>
        <a:p>
          <a:r>
            <a:rPr lang="es-MX"/>
            <a:t>Autonomía de los tribunales electorales locales.</a:t>
          </a:r>
          <a:endParaRPr lang="en-US"/>
        </a:p>
      </dgm:t>
    </dgm:pt>
    <dgm:pt modelId="{36813EC1-BFD4-47D1-B4A2-44B45D61B744}" type="parTrans" cxnId="{70763171-3E12-46F5-844A-63A61B8553C0}">
      <dgm:prSet/>
      <dgm:spPr/>
      <dgm:t>
        <a:bodyPr/>
        <a:lstStyle/>
        <a:p>
          <a:endParaRPr lang="en-US"/>
        </a:p>
      </dgm:t>
    </dgm:pt>
    <dgm:pt modelId="{B6678C2A-EA9C-47E7-A88C-6EB52AE8B410}" type="sibTrans" cxnId="{70763171-3E12-46F5-844A-63A61B8553C0}">
      <dgm:prSet/>
      <dgm:spPr/>
      <dgm:t>
        <a:bodyPr/>
        <a:lstStyle/>
        <a:p>
          <a:endParaRPr lang="en-US"/>
        </a:p>
      </dgm:t>
    </dgm:pt>
    <dgm:pt modelId="{3E00D22E-3651-4134-9E90-A2D0E8E88D53}" type="pres">
      <dgm:prSet presAssocID="{B8E263EA-9613-43C1-A381-20C3FB0D6A4C}" presName="linear" presStyleCnt="0">
        <dgm:presLayoutVars>
          <dgm:animLvl val="lvl"/>
          <dgm:resizeHandles val="exact"/>
        </dgm:presLayoutVars>
      </dgm:prSet>
      <dgm:spPr/>
    </dgm:pt>
    <dgm:pt modelId="{9389E608-ACD4-4D60-8749-BD2B6FA8F120}" type="pres">
      <dgm:prSet presAssocID="{D5ACD9C5-CB31-4C41-820A-816E56A66BD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2A76C68-8374-4F8A-B54C-E0E282500EE8}" type="pres">
      <dgm:prSet presAssocID="{48F96A0D-AD19-4544-826C-C1A873233623}" presName="spacer" presStyleCnt="0"/>
      <dgm:spPr/>
    </dgm:pt>
    <dgm:pt modelId="{CB765CEC-6869-4AEC-BBA1-FF9C05E81B2B}" type="pres">
      <dgm:prSet presAssocID="{77443C99-9DA8-4C71-B319-6C8BC182C63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4D8730B-6B17-44C9-91FE-763E613F1B63}" type="pres">
      <dgm:prSet presAssocID="{7AC02E2F-BC20-4366-AB9A-609BDA94AC2F}" presName="spacer" presStyleCnt="0"/>
      <dgm:spPr/>
    </dgm:pt>
    <dgm:pt modelId="{9F741F30-31B9-4B3D-9F2F-86F89594A999}" type="pres">
      <dgm:prSet presAssocID="{B6961DDA-6FC8-44FB-9710-3F30B46FD53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D5C891E-8E42-45AA-ADA7-33327BC8F6AB}" type="pres">
      <dgm:prSet presAssocID="{AB51B6E2-009F-4E21-9279-894086F1AA3D}" presName="spacer" presStyleCnt="0"/>
      <dgm:spPr/>
    </dgm:pt>
    <dgm:pt modelId="{CC24C39C-29EF-4F65-AC61-827909A7DB6B}" type="pres">
      <dgm:prSet presAssocID="{5CA61109-87CF-40AD-A746-F78764F39F1F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E4B710A-87A2-42AB-A8C0-BFEEA5D1C282}" type="presOf" srcId="{B8E263EA-9613-43C1-A381-20C3FB0D6A4C}" destId="{3E00D22E-3651-4134-9E90-A2D0E8E88D53}" srcOrd="0" destOrd="0" presId="urn:microsoft.com/office/officeart/2005/8/layout/vList2"/>
    <dgm:cxn modelId="{8DBD4718-9FDC-4ED1-A869-44D716F07EBE}" srcId="{B8E263EA-9613-43C1-A381-20C3FB0D6A4C}" destId="{B6961DDA-6FC8-44FB-9710-3F30B46FD533}" srcOrd="2" destOrd="0" parTransId="{583AFDC5-0043-4BF5-9597-A3DDBB422427}" sibTransId="{AB51B6E2-009F-4E21-9279-894086F1AA3D}"/>
    <dgm:cxn modelId="{A489F741-4CDE-40E8-A02F-327576173CF4}" srcId="{B8E263EA-9613-43C1-A381-20C3FB0D6A4C}" destId="{77443C99-9DA8-4C71-B319-6C8BC182C635}" srcOrd="1" destOrd="0" parTransId="{012A5160-A0CC-4E92-B0BD-17A8E4D6A055}" sibTransId="{7AC02E2F-BC20-4366-AB9A-609BDA94AC2F}"/>
    <dgm:cxn modelId="{EEBF0A69-FE46-4006-83EA-E0FDF9E0EA70}" type="presOf" srcId="{77443C99-9DA8-4C71-B319-6C8BC182C635}" destId="{CB765CEC-6869-4AEC-BBA1-FF9C05E81B2B}" srcOrd="0" destOrd="0" presId="urn:microsoft.com/office/officeart/2005/8/layout/vList2"/>
    <dgm:cxn modelId="{8364B86F-67C0-4A6D-8834-1C2FFC1C2E98}" type="presOf" srcId="{5CA61109-87CF-40AD-A746-F78764F39F1F}" destId="{CC24C39C-29EF-4F65-AC61-827909A7DB6B}" srcOrd="0" destOrd="0" presId="urn:microsoft.com/office/officeart/2005/8/layout/vList2"/>
    <dgm:cxn modelId="{70763171-3E12-46F5-844A-63A61B8553C0}" srcId="{B8E263EA-9613-43C1-A381-20C3FB0D6A4C}" destId="{5CA61109-87CF-40AD-A746-F78764F39F1F}" srcOrd="3" destOrd="0" parTransId="{36813EC1-BFD4-47D1-B4A2-44B45D61B744}" sibTransId="{B6678C2A-EA9C-47E7-A88C-6EB52AE8B410}"/>
    <dgm:cxn modelId="{DD61D47C-EFAC-4C98-8870-1CF5DE22B35F}" type="presOf" srcId="{B6961DDA-6FC8-44FB-9710-3F30B46FD533}" destId="{9F741F30-31B9-4B3D-9F2F-86F89594A999}" srcOrd="0" destOrd="0" presId="urn:microsoft.com/office/officeart/2005/8/layout/vList2"/>
    <dgm:cxn modelId="{F10403C0-81C5-44D6-90EC-C9ABEB1D7D59}" type="presOf" srcId="{D5ACD9C5-CB31-4C41-820A-816E56A66BD2}" destId="{9389E608-ACD4-4D60-8749-BD2B6FA8F120}" srcOrd="0" destOrd="0" presId="urn:microsoft.com/office/officeart/2005/8/layout/vList2"/>
    <dgm:cxn modelId="{9DD0D3D2-8C5B-4F97-9061-DBF3FB9F37E4}" srcId="{B8E263EA-9613-43C1-A381-20C3FB0D6A4C}" destId="{D5ACD9C5-CB31-4C41-820A-816E56A66BD2}" srcOrd="0" destOrd="0" parTransId="{D5D90FC7-8E1C-47EE-8873-7C33B58C52B2}" sibTransId="{48F96A0D-AD19-4544-826C-C1A873233623}"/>
    <dgm:cxn modelId="{9B51D6DA-59C2-4A67-8AB5-78784F6580C3}" type="presParOf" srcId="{3E00D22E-3651-4134-9E90-A2D0E8E88D53}" destId="{9389E608-ACD4-4D60-8749-BD2B6FA8F120}" srcOrd="0" destOrd="0" presId="urn:microsoft.com/office/officeart/2005/8/layout/vList2"/>
    <dgm:cxn modelId="{296389A2-C697-4ECF-B947-9CE659C930CF}" type="presParOf" srcId="{3E00D22E-3651-4134-9E90-A2D0E8E88D53}" destId="{52A76C68-8374-4F8A-B54C-E0E282500EE8}" srcOrd="1" destOrd="0" presId="urn:microsoft.com/office/officeart/2005/8/layout/vList2"/>
    <dgm:cxn modelId="{F99FEC21-77A5-412D-B83E-D2D1AD17B943}" type="presParOf" srcId="{3E00D22E-3651-4134-9E90-A2D0E8E88D53}" destId="{CB765CEC-6869-4AEC-BBA1-FF9C05E81B2B}" srcOrd="2" destOrd="0" presId="urn:microsoft.com/office/officeart/2005/8/layout/vList2"/>
    <dgm:cxn modelId="{C3087629-B6E3-4EA2-93C5-72B5C222E968}" type="presParOf" srcId="{3E00D22E-3651-4134-9E90-A2D0E8E88D53}" destId="{04D8730B-6B17-44C9-91FE-763E613F1B63}" srcOrd="3" destOrd="0" presId="urn:microsoft.com/office/officeart/2005/8/layout/vList2"/>
    <dgm:cxn modelId="{182D5171-7746-46FC-900E-0E1661901196}" type="presParOf" srcId="{3E00D22E-3651-4134-9E90-A2D0E8E88D53}" destId="{9F741F30-31B9-4B3D-9F2F-86F89594A999}" srcOrd="4" destOrd="0" presId="urn:microsoft.com/office/officeart/2005/8/layout/vList2"/>
    <dgm:cxn modelId="{9D87D961-4C83-432F-8B87-465102700120}" type="presParOf" srcId="{3E00D22E-3651-4134-9E90-A2D0E8E88D53}" destId="{ED5C891E-8E42-45AA-ADA7-33327BC8F6AB}" srcOrd="5" destOrd="0" presId="urn:microsoft.com/office/officeart/2005/8/layout/vList2"/>
    <dgm:cxn modelId="{DD0A39C7-57CD-4428-A438-960FBEC22870}" type="presParOf" srcId="{3E00D22E-3651-4134-9E90-A2D0E8E88D53}" destId="{CC24C39C-29EF-4F65-AC61-827909A7DB6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25988A4-4C38-4FBF-9DBD-C6B1AA553A20}" type="doc">
      <dgm:prSet loTypeId="urn:microsoft.com/office/officeart/2008/layout/LinedList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78480018-B2B9-4553-8FBA-1E5847348517}">
      <dgm:prSet/>
      <dgm:spPr/>
      <dgm:t>
        <a:bodyPr/>
        <a:lstStyle/>
        <a:p>
          <a:r>
            <a:rPr lang="es-MX" b="1"/>
            <a:t>2. Bases legales</a:t>
          </a:r>
          <a:endParaRPr lang="en-US"/>
        </a:p>
      </dgm:t>
    </dgm:pt>
    <dgm:pt modelId="{C2D9DF35-9DC8-4EB8-9DD6-BAD4EF8BE442}" type="parTrans" cxnId="{7E77D29B-7F26-495B-8A6D-77E399AE2B94}">
      <dgm:prSet/>
      <dgm:spPr/>
      <dgm:t>
        <a:bodyPr/>
        <a:lstStyle/>
        <a:p>
          <a:endParaRPr lang="en-US"/>
        </a:p>
      </dgm:t>
    </dgm:pt>
    <dgm:pt modelId="{C58ECA2D-2FAE-4DE1-9510-2AEA2694986A}" type="sibTrans" cxnId="{7E77D29B-7F26-495B-8A6D-77E399AE2B94}">
      <dgm:prSet/>
      <dgm:spPr/>
      <dgm:t>
        <a:bodyPr/>
        <a:lstStyle/>
        <a:p>
          <a:endParaRPr lang="en-US"/>
        </a:p>
      </dgm:t>
    </dgm:pt>
    <dgm:pt modelId="{D9AD2C26-1E5F-4A1B-839F-3F448EE366F3}">
      <dgm:prSet/>
      <dgm:spPr/>
      <dgm:t>
        <a:bodyPr/>
        <a:lstStyle/>
        <a:p>
          <a:r>
            <a:rPr lang="es-MX"/>
            <a:t>Dependerá de la entidad federativa.</a:t>
          </a:r>
          <a:endParaRPr lang="en-US"/>
        </a:p>
      </dgm:t>
    </dgm:pt>
    <dgm:pt modelId="{B35BC14A-53D8-401C-87D8-500D16A42B13}" type="parTrans" cxnId="{3B61936F-1037-4CA9-9081-953E9FDE8530}">
      <dgm:prSet/>
      <dgm:spPr/>
      <dgm:t>
        <a:bodyPr/>
        <a:lstStyle/>
        <a:p>
          <a:endParaRPr lang="en-US"/>
        </a:p>
      </dgm:t>
    </dgm:pt>
    <dgm:pt modelId="{A2FB8397-0632-4167-A8AB-77D20A4C8A89}" type="sibTrans" cxnId="{3B61936F-1037-4CA9-9081-953E9FDE8530}">
      <dgm:prSet/>
      <dgm:spPr/>
      <dgm:t>
        <a:bodyPr/>
        <a:lstStyle/>
        <a:p>
          <a:endParaRPr lang="en-US"/>
        </a:p>
      </dgm:t>
    </dgm:pt>
    <dgm:pt modelId="{6E786900-8540-4FD2-AC4B-C7686249CE45}">
      <dgm:prSet/>
      <dgm:spPr/>
      <dgm:t>
        <a:bodyPr/>
        <a:lstStyle/>
        <a:p>
          <a:r>
            <a:rPr lang="es-MX"/>
            <a:t>Puede hacerse una comparación entre:</a:t>
          </a:r>
          <a:endParaRPr lang="en-US"/>
        </a:p>
      </dgm:t>
    </dgm:pt>
    <dgm:pt modelId="{21450AC4-3438-4413-95B3-59C76AD37D88}" type="parTrans" cxnId="{EBC3F74F-9CFC-450D-B333-0C12D68A3BA7}">
      <dgm:prSet/>
      <dgm:spPr/>
      <dgm:t>
        <a:bodyPr/>
        <a:lstStyle/>
        <a:p>
          <a:endParaRPr lang="en-US"/>
        </a:p>
      </dgm:t>
    </dgm:pt>
    <dgm:pt modelId="{2051F3F8-9FF2-4036-8361-CD3798101682}" type="sibTrans" cxnId="{EBC3F74F-9CFC-450D-B333-0C12D68A3BA7}">
      <dgm:prSet/>
      <dgm:spPr/>
      <dgm:t>
        <a:bodyPr/>
        <a:lstStyle/>
        <a:p>
          <a:endParaRPr lang="en-US"/>
        </a:p>
      </dgm:t>
    </dgm:pt>
    <dgm:pt modelId="{34484F98-E900-443C-98D4-13EFD858BFAA}">
      <dgm:prSet/>
      <dgm:spPr/>
      <dgm:t>
        <a:bodyPr/>
        <a:lstStyle/>
        <a:p>
          <a:r>
            <a:rPr lang="es-MX"/>
            <a:t>Ley General del Sistema de Medios.</a:t>
          </a:r>
          <a:endParaRPr lang="en-US"/>
        </a:p>
      </dgm:t>
    </dgm:pt>
    <dgm:pt modelId="{B7032729-5EFD-46CA-8467-05BE14B14270}" type="parTrans" cxnId="{6C4D0CB8-170F-4363-A309-01516D744C62}">
      <dgm:prSet/>
      <dgm:spPr/>
      <dgm:t>
        <a:bodyPr/>
        <a:lstStyle/>
        <a:p>
          <a:endParaRPr lang="en-US"/>
        </a:p>
      </dgm:t>
    </dgm:pt>
    <dgm:pt modelId="{B2BE1CC3-B527-406D-A5A5-5450EDC46714}" type="sibTrans" cxnId="{6C4D0CB8-170F-4363-A309-01516D744C62}">
      <dgm:prSet/>
      <dgm:spPr/>
      <dgm:t>
        <a:bodyPr/>
        <a:lstStyle/>
        <a:p>
          <a:endParaRPr lang="en-US"/>
        </a:p>
      </dgm:t>
    </dgm:pt>
    <dgm:pt modelId="{BECE245B-2796-4A61-A9E4-D3FECEADD038}">
      <dgm:prSet/>
      <dgm:spPr/>
      <dgm:t>
        <a:bodyPr/>
        <a:lstStyle/>
        <a:p>
          <a:r>
            <a:rPr lang="es-MX"/>
            <a:t>Ley Orgánica del Poder Judicial local.</a:t>
          </a:r>
          <a:endParaRPr lang="en-US"/>
        </a:p>
      </dgm:t>
    </dgm:pt>
    <dgm:pt modelId="{69BDBAAA-243B-49B5-BE38-BEA07A245B89}" type="parTrans" cxnId="{928CEF18-625E-4F31-83DD-5D37212FAF0B}">
      <dgm:prSet/>
      <dgm:spPr/>
      <dgm:t>
        <a:bodyPr/>
        <a:lstStyle/>
        <a:p>
          <a:endParaRPr lang="en-US"/>
        </a:p>
      </dgm:t>
    </dgm:pt>
    <dgm:pt modelId="{EEEADB5F-6656-4192-A45A-08F9A4E64FC9}" type="sibTrans" cxnId="{928CEF18-625E-4F31-83DD-5D37212FAF0B}">
      <dgm:prSet/>
      <dgm:spPr/>
      <dgm:t>
        <a:bodyPr/>
        <a:lstStyle/>
        <a:p>
          <a:endParaRPr lang="en-US"/>
        </a:p>
      </dgm:t>
    </dgm:pt>
    <dgm:pt modelId="{092AE51B-4B1E-4B76-A59C-573FF490E3FA}">
      <dgm:prSet/>
      <dgm:spPr/>
      <dgm:t>
        <a:bodyPr/>
        <a:lstStyle/>
        <a:p>
          <a:r>
            <a:rPr lang="es-MX"/>
            <a:t>Ley Electoral local.</a:t>
          </a:r>
          <a:endParaRPr lang="en-US"/>
        </a:p>
      </dgm:t>
    </dgm:pt>
    <dgm:pt modelId="{12E17314-E660-492D-861B-263631E28C67}" type="parTrans" cxnId="{92774F2D-B224-459A-9468-04ED9B3DCB69}">
      <dgm:prSet/>
      <dgm:spPr/>
      <dgm:t>
        <a:bodyPr/>
        <a:lstStyle/>
        <a:p>
          <a:endParaRPr lang="en-US"/>
        </a:p>
      </dgm:t>
    </dgm:pt>
    <dgm:pt modelId="{93E552D6-EDC9-4DD7-8D83-9200691ECDC3}" type="sibTrans" cxnId="{92774F2D-B224-459A-9468-04ED9B3DCB69}">
      <dgm:prSet/>
      <dgm:spPr/>
      <dgm:t>
        <a:bodyPr/>
        <a:lstStyle/>
        <a:p>
          <a:endParaRPr lang="en-US"/>
        </a:p>
      </dgm:t>
    </dgm:pt>
    <dgm:pt modelId="{6EDD235F-3BAD-434C-872A-BC8BF288B1D1}">
      <dgm:prSet/>
      <dgm:spPr/>
      <dgm:t>
        <a:bodyPr/>
        <a:lstStyle/>
        <a:p>
          <a:r>
            <a:rPr lang="es-MX"/>
            <a:t>Reglamento interno del Tribunal.</a:t>
          </a:r>
          <a:endParaRPr lang="en-US"/>
        </a:p>
      </dgm:t>
    </dgm:pt>
    <dgm:pt modelId="{940D73BE-1513-4C8E-BF6A-73BF5AFC7BA5}" type="parTrans" cxnId="{35AC66F6-5210-4E4E-A970-C8F49E289E22}">
      <dgm:prSet/>
      <dgm:spPr/>
      <dgm:t>
        <a:bodyPr/>
        <a:lstStyle/>
        <a:p>
          <a:endParaRPr lang="en-US"/>
        </a:p>
      </dgm:t>
    </dgm:pt>
    <dgm:pt modelId="{713C7804-A0FC-4030-BD61-1213700C579C}" type="sibTrans" cxnId="{35AC66F6-5210-4E4E-A970-C8F49E289E22}">
      <dgm:prSet/>
      <dgm:spPr/>
      <dgm:t>
        <a:bodyPr/>
        <a:lstStyle/>
        <a:p>
          <a:endParaRPr lang="en-US"/>
        </a:p>
      </dgm:t>
    </dgm:pt>
    <dgm:pt modelId="{62F98FCD-EBD3-4BCD-A75C-C94EE7B070CD}" type="pres">
      <dgm:prSet presAssocID="{425988A4-4C38-4FBF-9DBD-C6B1AA553A20}" presName="vert0" presStyleCnt="0">
        <dgm:presLayoutVars>
          <dgm:dir/>
          <dgm:animOne val="branch"/>
          <dgm:animLvl val="lvl"/>
        </dgm:presLayoutVars>
      </dgm:prSet>
      <dgm:spPr/>
    </dgm:pt>
    <dgm:pt modelId="{49D2B1CA-98FD-49EA-A4C5-3328794221FE}" type="pres">
      <dgm:prSet presAssocID="{78480018-B2B9-4553-8FBA-1E5847348517}" presName="thickLine" presStyleLbl="alignNode1" presStyleIdx="0" presStyleCnt="7"/>
      <dgm:spPr/>
    </dgm:pt>
    <dgm:pt modelId="{4B22F54D-0622-4C31-B51D-0306BA8D7A48}" type="pres">
      <dgm:prSet presAssocID="{78480018-B2B9-4553-8FBA-1E5847348517}" presName="horz1" presStyleCnt="0"/>
      <dgm:spPr/>
    </dgm:pt>
    <dgm:pt modelId="{1CA7EF75-E42C-4BB1-8124-63BD2884BB3D}" type="pres">
      <dgm:prSet presAssocID="{78480018-B2B9-4553-8FBA-1E5847348517}" presName="tx1" presStyleLbl="revTx" presStyleIdx="0" presStyleCnt="7"/>
      <dgm:spPr/>
    </dgm:pt>
    <dgm:pt modelId="{5892E8C0-CDDD-400E-8EF7-905743F511E7}" type="pres">
      <dgm:prSet presAssocID="{78480018-B2B9-4553-8FBA-1E5847348517}" presName="vert1" presStyleCnt="0"/>
      <dgm:spPr/>
    </dgm:pt>
    <dgm:pt modelId="{374F6946-3C8D-4657-B610-298AEED7DB70}" type="pres">
      <dgm:prSet presAssocID="{D9AD2C26-1E5F-4A1B-839F-3F448EE366F3}" presName="thickLine" presStyleLbl="alignNode1" presStyleIdx="1" presStyleCnt="7"/>
      <dgm:spPr/>
    </dgm:pt>
    <dgm:pt modelId="{AEBB181C-C716-4EF1-A44C-389AA2E4DE7E}" type="pres">
      <dgm:prSet presAssocID="{D9AD2C26-1E5F-4A1B-839F-3F448EE366F3}" presName="horz1" presStyleCnt="0"/>
      <dgm:spPr/>
    </dgm:pt>
    <dgm:pt modelId="{2E453D22-6744-4A26-B64E-31285E8745BB}" type="pres">
      <dgm:prSet presAssocID="{D9AD2C26-1E5F-4A1B-839F-3F448EE366F3}" presName="tx1" presStyleLbl="revTx" presStyleIdx="1" presStyleCnt="7"/>
      <dgm:spPr/>
    </dgm:pt>
    <dgm:pt modelId="{4594DAF0-FB4D-44E3-AC24-B46B361BB2A9}" type="pres">
      <dgm:prSet presAssocID="{D9AD2C26-1E5F-4A1B-839F-3F448EE366F3}" presName="vert1" presStyleCnt="0"/>
      <dgm:spPr/>
    </dgm:pt>
    <dgm:pt modelId="{7377FBD1-7DAB-44A3-9CFF-4B3540339681}" type="pres">
      <dgm:prSet presAssocID="{6E786900-8540-4FD2-AC4B-C7686249CE45}" presName="thickLine" presStyleLbl="alignNode1" presStyleIdx="2" presStyleCnt="7"/>
      <dgm:spPr/>
    </dgm:pt>
    <dgm:pt modelId="{40D3234D-2394-49FE-A097-72F88A23FCF3}" type="pres">
      <dgm:prSet presAssocID="{6E786900-8540-4FD2-AC4B-C7686249CE45}" presName="horz1" presStyleCnt="0"/>
      <dgm:spPr/>
    </dgm:pt>
    <dgm:pt modelId="{78F37FBB-A54E-4DC2-BEB6-1A5A77012751}" type="pres">
      <dgm:prSet presAssocID="{6E786900-8540-4FD2-AC4B-C7686249CE45}" presName="tx1" presStyleLbl="revTx" presStyleIdx="2" presStyleCnt="7"/>
      <dgm:spPr/>
    </dgm:pt>
    <dgm:pt modelId="{B41F7927-2CC5-41D0-B4D0-DC5304E2212E}" type="pres">
      <dgm:prSet presAssocID="{6E786900-8540-4FD2-AC4B-C7686249CE45}" presName="vert1" presStyleCnt="0"/>
      <dgm:spPr/>
    </dgm:pt>
    <dgm:pt modelId="{4C629377-EE25-460B-B011-4DA3D9C8151A}" type="pres">
      <dgm:prSet presAssocID="{34484F98-E900-443C-98D4-13EFD858BFAA}" presName="thickLine" presStyleLbl="alignNode1" presStyleIdx="3" presStyleCnt="7"/>
      <dgm:spPr/>
    </dgm:pt>
    <dgm:pt modelId="{7E852293-2F3A-4798-BB15-CA0CF740DA44}" type="pres">
      <dgm:prSet presAssocID="{34484F98-E900-443C-98D4-13EFD858BFAA}" presName="horz1" presStyleCnt="0"/>
      <dgm:spPr/>
    </dgm:pt>
    <dgm:pt modelId="{EAB822C4-789C-40A8-B0BA-8CEB0958DF26}" type="pres">
      <dgm:prSet presAssocID="{34484F98-E900-443C-98D4-13EFD858BFAA}" presName="tx1" presStyleLbl="revTx" presStyleIdx="3" presStyleCnt="7"/>
      <dgm:spPr/>
    </dgm:pt>
    <dgm:pt modelId="{4306493E-E397-4C3B-BBAA-6BE2D819B0C3}" type="pres">
      <dgm:prSet presAssocID="{34484F98-E900-443C-98D4-13EFD858BFAA}" presName="vert1" presStyleCnt="0"/>
      <dgm:spPr/>
    </dgm:pt>
    <dgm:pt modelId="{03B2EF50-44EE-45B3-9551-E872E395ECA3}" type="pres">
      <dgm:prSet presAssocID="{BECE245B-2796-4A61-A9E4-D3FECEADD038}" presName="thickLine" presStyleLbl="alignNode1" presStyleIdx="4" presStyleCnt="7"/>
      <dgm:spPr/>
    </dgm:pt>
    <dgm:pt modelId="{22525BC1-BDD0-44F6-80AB-0F4ADD2A1DE1}" type="pres">
      <dgm:prSet presAssocID="{BECE245B-2796-4A61-A9E4-D3FECEADD038}" presName="horz1" presStyleCnt="0"/>
      <dgm:spPr/>
    </dgm:pt>
    <dgm:pt modelId="{225E6E20-EA6D-4498-96F9-238BAB4AA790}" type="pres">
      <dgm:prSet presAssocID="{BECE245B-2796-4A61-A9E4-D3FECEADD038}" presName="tx1" presStyleLbl="revTx" presStyleIdx="4" presStyleCnt="7"/>
      <dgm:spPr/>
    </dgm:pt>
    <dgm:pt modelId="{A2665D0E-B57E-4546-862A-96A62077D882}" type="pres">
      <dgm:prSet presAssocID="{BECE245B-2796-4A61-A9E4-D3FECEADD038}" presName="vert1" presStyleCnt="0"/>
      <dgm:spPr/>
    </dgm:pt>
    <dgm:pt modelId="{8B09DD6F-6907-4FB7-89A5-29DAAEC049C5}" type="pres">
      <dgm:prSet presAssocID="{092AE51B-4B1E-4B76-A59C-573FF490E3FA}" presName="thickLine" presStyleLbl="alignNode1" presStyleIdx="5" presStyleCnt="7"/>
      <dgm:spPr/>
    </dgm:pt>
    <dgm:pt modelId="{A3D405E4-4E10-4B17-90D3-E1673CFDEB0F}" type="pres">
      <dgm:prSet presAssocID="{092AE51B-4B1E-4B76-A59C-573FF490E3FA}" presName="horz1" presStyleCnt="0"/>
      <dgm:spPr/>
    </dgm:pt>
    <dgm:pt modelId="{6C552A34-FF95-445E-AF2C-0F0A9841D3FB}" type="pres">
      <dgm:prSet presAssocID="{092AE51B-4B1E-4B76-A59C-573FF490E3FA}" presName="tx1" presStyleLbl="revTx" presStyleIdx="5" presStyleCnt="7"/>
      <dgm:spPr/>
    </dgm:pt>
    <dgm:pt modelId="{42C58293-DB09-4103-9724-8FC471E3CCCE}" type="pres">
      <dgm:prSet presAssocID="{092AE51B-4B1E-4B76-A59C-573FF490E3FA}" presName="vert1" presStyleCnt="0"/>
      <dgm:spPr/>
    </dgm:pt>
    <dgm:pt modelId="{CAD1537D-8C3A-4FDF-A86B-D250265C8ADD}" type="pres">
      <dgm:prSet presAssocID="{6EDD235F-3BAD-434C-872A-BC8BF288B1D1}" presName="thickLine" presStyleLbl="alignNode1" presStyleIdx="6" presStyleCnt="7"/>
      <dgm:spPr/>
    </dgm:pt>
    <dgm:pt modelId="{1F190C8A-469D-4346-8E11-9EA273CD906F}" type="pres">
      <dgm:prSet presAssocID="{6EDD235F-3BAD-434C-872A-BC8BF288B1D1}" presName="horz1" presStyleCnt="0"/>
      <dgm:spPr/>
    </dgm:pt>
    <dgm:pt modelId="{1641C645-0A3E-4E07-953A-172938416D05}" type="pres">
      <dgm:prSet presAssocID="{6EDD235F-3BAD-434C-872A-BC8BF288B1D1}" presName="tx1" presStyleLbl="revTx" presStyleIdx="6" presStyleCnt="7"/>
      <dgm:spPr/>
    </dgm:pt>
    <dgm:pt modelId="{7BEAC63E-DFC2-4C63-BBD4-D915B5C30B4F}" type="pres">
      <dgm:prSet presAssocID="{6EDD235F-3BAD-434C-872A-BC8BF288B1D1}" presName="vert1" presStyleCnt="0"/>
      <dgm:spPr/>
    </dgm:pt>
  </dgm:ptLst>
  <dgm:cxnLst>
    <dgm:cxn modelId="{E888DC11-0980-4D91-BFA2-CE4A37C633D0}" type="presOf" srcId="{BECE245B-2796-4A61-A9E4-D3FECEADD038}" destId="{225E6E20-EA6D-4498-96F9-238BAB4AA790}" srcOrd="0" destOrd="0" presId="urn:microsoft.com/office/officeart/2008/layout/LinedList"/>
    <dgm:cxn modelId="{928CEF18-625E-4F31-83DD-5D37212FAF0B}" srcId="{425988A4-4C38-4FBF-9DBD-C6B1AA553A20}" destId="{BECE245B-2796-4A61-A9E4-D3FECEADD038}" srcOrd="4" destOrd="0" parTransId="{69BDBAAA-243B-49B5-BE38-BEA07A245B89}" sibTransId="{EEEADB5F-6656-4192-A45A-08F9A4E64FC9}"/>
    <dgm:cxn modelId="{92774F2D-B224-459A-9468-04ED9B3DCB69}" srcId="{425988A4-4C38-4FBF-9DBD-C6B1AA553A20}" destId="{092AE51B-4B1E-4B76-A59C-573FF490E3FA}" srcOrd="5" destOrd="0" parTransId="{12E17314-E660-492D-861B-263631E28C67}" sibTransId="{93E552D6-EDC9-4DD7-8D83-9200691ECDC3}"/>
    <dgm:cxn modelId="{E8A43D66-AC35-48A8-97DA-C7F043D084A0}" type="presOf" srcId="{D9AD2C26-1E5F-4A1B-839F-3F448EE366F3}" destId="{2E453D22-6744-4A26-B64E-31285E8745BB}" srcOrd="0" destOrd="0" presId="urn:microsoft.com/office/officeart/2008/layout/LinedList"/>
    <dgm:cxn modelId="{3B61936F-1037-4CA9-9081-953E9FDE8530}" srcId="{425988A4-4C38-4FBF-9DBD-C6B1AA553A20}" destId="{D9AD2C26-1E5F-4A1B-839F-3F448EE366F3}" srcOrd="1" destOrd="0" parTransId="{B35BC14A-53D8-401C-87D8-500D16A42B13}" sibTransId="{A2FB8397-0632-4167-A8AB-77D20A4C8A89}"/>
    <dgm:cxn modelId="{EBC3F74F-9CFC-450D-B333-0C12D68A3BA7}" srcId="{425988A4-4C38-4FBF-9DBD-C6B1AA553A20}" destId="{6E786900-8540-4FD2-AC4B-C7686249CE45}" srcOrd="2" destOrd="0" parTransId="{21450AC4-3438-4413-95B3-59C76AD37D88}" sibTransId="{2051F3F8-9FF2-4036-8361-CD3798101682}"/>
    <dgm:cxn modelId="{FB6D7C7E-80AF-4B56-AA76-9E2F938D312C}" type="presOf" srcId="{6E786900-8540-4FD2-AC4B-C7686249CE45}" destId="{78F37FBB-A54E-4DC2-BEB6-1A5A77012751}" srcOrd="0" destOrd="0" presId="urn:microsoft.com/office/officeart/2008/layout/LinedList"/>
    <dgm:cxn modelId="{FA77DF81-2AFC-4F8B-8848-187784238FF9}" type="presOf" srcId="{78480018-B2B9-4553-8FBA-1E5847348517}" destId="{1CA7EF75-E42C-4BB1-8124-63BD2884BB3D}" srcOrd="0" destOrd="0" presId="urn:microsoft.com/office/officeart/2008/layout/LinedList"/>
    <dgm:cxn modelId="{7E77D29B-7F26-495B-8A6D-77E399AE2B94}" srcId="{425988A4-4C38-4FBF-9DBD-C6B1AA553A20}" destId="{78480018-B2B9-4553-8FBA-1E5847348517}" srcOrd="0" destOrd="0" parTransId="{C2D9DF35-9DC8-4EB8-9DD6-BAD4EF8BE442}" sibTransId="{C58ECA2D-2FAE-4DE1-9510-2AEA2694986A}"/>
    <dgm:cxn modelId="{6C4D0CB8-170F-4363-A309-01516D744C62}" srcId="{425988A4-4C38-4FBF-9DBD-C6B1AA553A20}" destId="{34484F98-E900-443C-98D4-13EFD858BFAA}" srcOrd="3" destOrd="0" parTransId="{B7032729-5EFD-46CA-8467-05BE14B14270}" sibTransId="{B2BE1CC3-B527-406D-A5A5-5450EDC46714}"/>
    <dgm:cxn modelId="{B05B17BA-B86D-4288-917A-82CB685CBA7B}" type="presOf" srcId="{6EDD235F-3BAD-434C-872A-BC8BF288B1D1}" destId="{1641C645-0A3E-4E07-953A-172938416D05}" srcOrd="0" destOrd="0" presId="urn:microsoft.com/office/officeart/2008/layout/LinedList"/>
    <dgm:cxn modelId="{1D926ADE-9E89-4E3B-A886-00A6FB9BE7C5}" type="presOf" srcId="{425988A4-4C38-4FBF-9DBD-C6B1AA553A20}" destId="{62F98FCD-EBD3-4BCD-A75C-C94EE7B070CD}" srcOrd="0" destOrd="0" presId="urn:microsoft.com/office/officeart/2008/layout/LinedList"/>
    <dgm:cxn modelId="{35AC66F6-5210-4E4E-A970-C8F49E289E22}" srcId="{425988A4-4C38-4FBF-9DBD-C6B1AA553A20}" destId="{6EDD235F-3BAD-434C-872A-BC8BF288B1D1}" srcOrd="6" destOrd="0" parTransId="{940D73BE-1513-4C8E-BF6A-73BF5AFC7BA5}" sibTransId="{713C7804-A0FC-4030-BD61-1213700C579C}"/>
    <dgm:cxn modelId="{CE883AF7-6B6E-4022-B817-C90CA7269B77}" type="presOf" srcId="{092AE51B-4B1E-4B76-A59C-573FF490E3FA}" destId="{6C552A34-FF95-445E-AF2C-0F0A9841D3FB}" srcOrd="0" destOrd="0" presId="urn:microsoft.com/office/officeart/2008/layout/LinedList"/>
    <dgm:cxn modelId="{E08F0FF9-FDA8-410D-A960-D88059FDF7EF}" type="presOf" srcId="{34484F98-E900-443C-98D4-13EFD858BFAA}" destId="{EAB822C4-789C-40A8-B0BA-8CEB0958DF26}" srcOrd="0" destOrd="0" presId="urn:microsoft.com/office/officeart/2008/layout/LinedList"/>
    <dgm:cxn modelId="{39AEFA94-AC56-4398-9604-E6559C47017E}" type="presParOf" srcId="{62F98FCD-EBD3-4BCD-A75C-C94EE7B070CD}" destId="{49D2B1CA-98FD-49EA-A4C5-3328794221FE}" srcOrd="0" destOrd="0" presId="urn:microsoft.com/office/officeart/2008/layout/LinedList"/>
    <dgm:cxn modelId="{29D6E54E-5A1C-4BD9-86E5-76FA326C9727}" type="presParOf" srcId="{62F98FCD-EBD3-4BCD-A75C-C94EE7B070CD}" destId="{4B22F54D-0622-4C31-B51D-0306BA8D7A48}" srcOrd="1" destOrd="0" presId="urn:microsoft.com/office/officeart/2008/layout/LinedList"/>
    <dgm:cxn modelId="{A4FD5332-8457-495D-A0ED-F7C0EA7DEA91}" type="presParOf" srcId="{4B22F54D-0622-4C31-B51D-0306BA8D7A48}" destId="{1CA7EF75-E42C-4BB1-8124-63BD2884BB3D}" srcOrd="0" destOrd="0" presId="urn:microsoft.com/office/officeart/2008/layout/LinedList"/>
    <dgm:cxn modelId="{9541AEFC-61D2-4AE2-B4B8-21E47780A090}" type="presParOf" srcId="{4B22F54D-0622-4C31-B51D-0306BA8D7A48}" destId="{5892E8C0-CDDD-400E-8EF7-905743F511E7}" srcOrd="1" destOrd="0" presId="urn:microsoft.com/office/officeart/2008/layout/LinedList"/>
    <dgm:cxn modelId="{1A2E4710-095D-42E7-99FA-113B5D96859B}" type="presParOf" srcId="{62F98FCD-EBD3-4BCD-A75C-C94EE7B070CD}" destId="{374F6946-3C8D-4657-B610-298AEED7DB70}" srcOrd="2" destOrd="0" presId="urn:microsoft.com/office/officeart/2008/layout/LinedList"/>
    <dgm:cxn modelId="{C416AD5A-EAB7-4339-A742-40D67DE24A0A}" type="presParOf" srcId="{62F98FCD-EBD3-4BCD-A75C-C94EE7B070CD}" destId="{AEBB181C-C716-4EF1-A44C-389AA2E4DE7E}" srcOrd="3" destOrd="0" presId="urn:microsoft.com/office/officeart/2008/layout/LinedList"/>
    <dgm:cxn modelId="{F708F049-796E-4272-9130-EAB8A3B00E9D}" type="presParOf" srcId="{AEBB181C-C716-4EF1-A44C-389AA2E4DE7E}" destId="{2E453D22-6744-4A26-B64E-31285E8745BB}" srcOrd="0" destOrd="0" presId="urn:microsoft.com/office/officeart/2008/layout/LinedList"/>
    <dgm:cxn modelId="{E2E679AA-47B9-4A64-A245-C8730B19D62B}" type="presParOf" srcId="{AEBB181C-C716-4EF1-A44C-389AA2E4DE7E}" destId="{4594DAF0-FB4D-44E3-AC24-B46B361BB2A9}" srcOrd="1" destOrd="0" presId="urn:microsoft.com/office/officeart/2008/layout/LinedList"/>
    <dgm:cxn modelId="{0DA647BD-D4CC-4347-9F85-587F8C1DEC3C}" type="presParOf" srcId="{62F98FCD-EBD3-4BCD-A75C-C94EE7B070CD}" destId="{7377FBD1-7DAB-44A3-9CFF-4B3540339681}" srcOrd="4" destOrd="0" presId="urn:microsoft.com/office/officeart/2008/layout/LinedList"/>
    <dgm:cxn modelId="{157EB59D-CF14-49F5-8D4C-E65785E449BE}" type="presParOf" srcId="{62F98FCD-EBD3-4BCD-A75C-C94EE7B070CD}" destId="{40D3234D-2394-49FE-A097-72F88A23FCF3}" srcOrd="5" destOrd="0" presId="urn:microsoft.com/office/officeart/2008/layout/LinedList"/>
    <dgm:cxn modelId="{AF2D567F-6D4C-41BD-B2AA-F2ED8E50FBF8}" type="presParOf" srcId="{40D3234D-2394-49FE-A097-72F88A23FCF3}" destId="{78F37FBB-A54E-4DC2-BEB6-1A5A77012751}" srcOrd="0" destOrd="0" presId="urn:microsoft.com/office/officeart/2008/layout/LinedList"/>
    <dgm:cxn modelId="{EA4D05F3-2605-41F5-82A2-680A45F71BA7}" type="presParOf" srcId="{40D3234D-2394-49FE-A097-72F88A23FCF3}" destId="{B41F7927-2CC5-41D0-B4D0-DC5304E2212E}" srcOrd="1" destOrd="0" presId="urn:microsoft.com/office/officeart/2008/layout/LinedList"/>
    <dgm:cxn modelId="{44353812-A15D-4AD0-B650-A9CC0F741341}" type="presParOf" srcId="{62F98FCD-EBD3-4BCD-A75C-C94EE7B070CD}" destId="{4C629377-EE25-460B-B011-4DA3D9C8151A}" srcOrd="6" destOrd="0" presId="urn:microsoft.com/office/officeart/2008/layout/LinedList"/>
    <dgm:cxn modelId="{2A946AE2-1D29-4547-9E18-8E9C8F7BEDE5}" type="presParOf" srcId="{62F98FCD-EBD3-4BCD-A75C-C94EE7B070CD}" destId="{7E852293-2F3A-4798-BB15-CA0CF740DA44}" srcOrd="7" destOrd="0" presId="urn:microsoft.com/office/officeart/2008/layout/LinedList"/>
    <dgm:cxn modelId="{03D970A8-1EF1-4DE5-B8C5-B8F7465D37F1}" type="presParOf" srcId="{7E852293-2F3A-4798-BB15-CA0CF740DA44}" destId="{EAB822C4-789C-40A8-B0BA-8CEB0958DF26}" srcOrd="0" destOrd="0" presId="urn:microsoft.com/office/officeart/2008/layout/LinedList"/>
    <dgm:cxn modelId="{73D9E667-0622-4572-A039-C5665C1CC7E2}" type="presParOf" srcId="{7E852293-2F3A-4798-BB15-CA0CF740DA44}" destId="{4306493E-E397-4C3B-BBAA-6BE2D819B0C3}" srcOrd="1" destOrd="0" presId="urn:microsoft.com/office/officeart/2008/layout/LinedList"/>
    <dgm:cxn modelId="{4E612401-D7AA-40EB-A4CB-530F9461F6EF}" type="presParOf" srcId="{62F98FCD-EBD3-4BCD-A75C-C94EE7B070CD}" destId="{03B2EF50-44EE-45B3-9551-E872E395ECA3}" srcOrd="8" destOrd="0" presId="urn:microsoft.com/office/officeart/2008/layout/LinedList"/>
    <dgm:cxn modelId="{B2B95DA0-2830-47FA-981C-FB7D7C2B554B}" type="presParOf" srcId="{62F98FCD-EBD3-4BCD-A75C-C94EE7B070CD}" destId="{22525BC1-BDD0-44F6-80AB-0F4ADD2A1DE1}" srcOrd="9" destOrd="0" presId="urn:microsoft.com/office/officeart/2008/layout/LinedList"/>
    <dgm:cxn modelId="{51D5054C-B503-437B-80F0-79CEA70FDDC6}" type="presParOf" srcId="{22525BC1-BDD0-44F6-80AB-0F4ADD2A1DE1}" destId="{225E6E20-EA6D-4498-96F9-238BAB4AA790}" srcOrd="0" destOrd="0" presId="urn:microsoft.com/office/officeart/2008/layout/LinedList"/>
    <dgm:cxn modelId="{0CC69816-A5AC-49E2-A91B-FA5BE663ABF7}" type="presParOf" srcId="{22525BC1-BDD0-44F6-80AB-0F4ADD2A1DE1}" destId="{A2665D0E-B57E-4546-862A-96A62077D882}" srcOrd="1" destOrd="0" presId="urn:microsoft.com/office/officeart/2008/layout/LinedList"/>
    <dgm:cxn modelId="{C3B0AF70-D745-4772-9001-D0EE30C24706}" type="presParOf" srcId="{62F98FCD-EBD3-4BCD-A75C-C94EE7B070CD}" destId="{8B09DD6F-6907-4FB7-89A5-29DAAEC049C5}" srcOrd="10" destOrd="0" presId="urn:microsoft.com/office/officeart/2008/layout/LinedList"/>
    <dgm:cxn modelId="{E82CA7A9-0ED3-438E-839C-D81B7F4B784F}" type="presParOf" srcId="{62F98FCD-EBD3-4BCD-A75C-C94EE7B070CD}" destId="{A3D405E4-4E10-4B17-90D3-E1673CFDEB0F}" srcOrd="11" destOrd="0" presId="urn:microsoft.com/office/officeart/2008/layout/LinedList"/>
    <dgm:cxn modelId="{F08372C0-43EF-4BA5-B2E2-B2EA708ED2B1}" type="presParOf" srcId="{A3D405E4-4E10-4B17-90D3-E1673CFDEB0F}" destId="{6C552A34-FF95-445E-AF2C-0F0A9841D3FB}" srcOrd="0" destOrd="0" presId="urn:microsoft.com/office/officeart/2008/layout/LinedList"/>
    <dgm:cxn modelId="{BB23AD63-D050-412C-B83D-B40505109827}" type="presParOf" srcId="{A3D405E4-4E10-4B17-90D3-E1673CFDEB0F}" destId="{42C58293-DB09-4103-9724-8FC471E3CCCE}" srcOrd="1" destOrd="0" presId="urn:microsoft.com/office/officeart/2008/layout/LinedList"/>
    <dgm:cxn modelId="{E5EA04D0-E10B-48F2-8593-CA990B6EED39}" type="presParOf" srcId="{62F98FCD-EBD3-4BCD-A75C-C94EE7B070CD}" destId="{CAD1537D-8C3A-4FDF-A86B-D250265C8ADD}" srcOrd="12" destOrd="0" presId="urn:microsoft.com/office/officeart/2008/layout/LinedList"/>
    <dgm:cxn modelId="{8A3E59DF-3736-4411-BA84-E333D18BEBD6}" type="presParOf" srcId="{62F98FCD-EBD3-4BCD-A75C-C94EE7B070CD}" destId="{1F190C8A-469D-4346-8E11-9EA273CD906F}" srcOrd="13" destOrd="0" presId="urn:microsoft.com/office/officeart/2008/layout/LinedList"/>
    <dgm:cxn modelId="{01347EBC-755A-4246-B91B-D146AEBC9D13}" type="presParOf" srcId="{1F190C8A-469D-4346-8E11-9EA273CD906F}" destId="{1641C645-0A3E-4E07-953A-172938416D05}" srcOrd="0" destOrd="0" presId="urn:microsoft.com/office/officeart/2008/layout/LinedList"/>
    <dgm:cxn modelId="{9C02EFA1-0DBF-4EEF-8EC2-6151174DE105}" type="presParOf" srcId="{1F190C8A-469D-4346-8E11-9EA273CD906F}" destId="{7BEAC63E-DFC2-4C63-BBD4-D915B5C30B4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723E34B-ADAB-4E47-8DA2-4880919C133B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B273B81-B607-49FA-85FF-8AC8870D5D5F}">
      <dgm:prSet/>
      <dgm:spPr/>
      <dgm:t>
        <a:bodyPr/>
        <a:lstStyle/>
        <a:p>
          <a:r>
            <a:rPr lang="es-MX"/>
            <a:t>En algunos estados:</a:t>
          </a:r>
          <a:endParaRPr lang="en-US"/>
        </a:p>
      </dgm:t>
    </dgm:pt>
    <dgm:pt modelId="{F25612F4-73C2-42F7-95BD-AFB6E4444C8F}" type="parTrans" cxnId="{99EF29AC-3696-4AC1-929E-D2265DE8DA57}">
      <dgm:prSet/>
      <dgm:spPr/>
      <dgm:t>
        <a:bodyPr/>
        <a:lstStyle/>
        <a:p>
          <a:endParaRPr lang="en-US"/>
        </a:p>
      </dgm:t>
    </dgm:pt>
    <dgm:pt modelId="{600BA6F3-F82C-4DC7-A411-036C82B90434}" type="sibTrans" cxnId="{99EF29AC-3696-4AC1-929E-D2265DE8DA57}">
      <dgm:prSet/>
      <dgm:spPr/>
      <dgm:t>
        <a:bodyPr/>
        <a:lstStyle/>
        <a:p>
          <a:endParaRPr lang="en-US"/>
        </a:p>
      </dgm:t>
    </dgm:pt>
    <dgm:pt modelId="{C1CFC37E-02B7-4CA4-BC9D-A8DD69940456}">
      <dgm:prSet/>
      <dgm:spPr/>
      <dgm:t>
        <a:bodyPr/>
        <a:lstStyle/>
        <a:p>
          <a:r>
            <a:rPr lang="es-MX"/>
            <a:t>generan jurisprudencia;</a:t>
          </a:r>
          <a:endParaRPr lang="en-US"/>
        </a:p>
      </dgm:t>
    </dgm:pt>
    <dgm:pt modelId="{21E132EE-47CA-467D-AC54-1A439DD1AF79}" type="parTrans" cxnId="{CC39FEB7-EF9F-4ED3-BA02-BB739991646B}">
      <dgm:prSet/>
      <dgm:spPr/>
      <dgm:t>
        <a:bodyPr/>
        <a:lstStyle/>
        <a:p>
          <a:endParaRPr lang="en-US"/>
        </a:p>
      </dgm:t>
    </dgm:pt>
    <dgm:pt modelId="{CA68C070-746E-4008-A9FE-00A2C18A95F9}" type="sibTrans" cxnId="{CC39FEB7-EF9F-4ED3-BA02-BB739991646B}">
      <dgm:prSet/>
      <dgm:spPr/>
      <dgm:t>
        <a:bodyPr/>
        <a:lstStyle/>
        <a:p>
          <a:endParaRPr lang="en-US"/>
        </a:p>
      </dgm:t>
    </dgm:pt>
    <dgm:pt modelId="{DA6A5BB4-FC44-468D-88CB-7DF7982339E8}">
      <dgm:prSet/>
      <dgm:spPr/>
      <dgm:t>
        <a:bodyPr/>
        <a:lstStyle/>
        <a:p>
          <a:r>
            <a:rPr lang="es-MX"/>
            <a:t>generan precedentes;</a:t>
          </a:r>
          <a:endParaRPr lang="en-US"/>
        </a:p>
      </dgm:t>
    </dgm:pt>
    <dgm:pt modelId="{DFA7A384-370B-49BE-81F0-E5D67E4D33FE}" type="parTrans" cxnId="{666A9DB8-C6D9-43E2-B279-2899F18CE420}">
      <dgm:prSet/>
      <dgm:spPr/>
      <dgm:t>
        <a:bodyPr/>
        <a:lstStyle/>
        <a:p>
          <a:endParaRPr lang="en-US"/>
        </a:p>
      </dgm:t>
    </dgm:pt>
    <dgm:pt modelId="{5FF57884-1CC8-4413-B344-5AEECFD7F071}" type="sibTrans" cxnId="{666A9DB8-C6D9-43E2-B279-2899F18CE420}">
      <dgm:prSet/>
      <dgm:spPr/>
      <dgm:t>
        <a:bodyPr/>
        <a:lstStyle/>
        <a:p>
          <a:endParaRPr lang="en-US"/>
        </a:p>
      </dgm:t>
    </dgm:pt>
    <dgm:pt modelId="{6314AD31-97FA-4739-959C-3BEFDBDA9351}">
      <dgm:prSet/>
      <dgm:spPr/>
      <dgm:t>
        <a:bodyPr/>
        <a:lstStyle/>
        <a:p>
          <a:r>
            <a:rPr lang="es-MX"/>
            <a:t>generan criterios orientadores.</a:t>
          </a:r>
          <a:endParaRPr lang="en-US"/>
        </a:p>
      </dgm:t>
    </dgm:pt>
    <dgm:pt modelId="{FA7BF534-AEC7-4FA6-9790-041807F87992}" type="parTrans" cxnId="{D1BE4228-6281-4517-8478-10FDE930837B}">
      <dgm:prSet/>
      <dgm:spPr/>
      <dgm:t>
        <a:bodyPr/>
        <a:lstStyle/>
        <a:p>
          <a:endParaRPr lang="en-US"/>
        </a:p>
      </dgm:t>
    </dgm:pt>
    <dgm:pt modelId="{1325FC6E-B0A1-4FB8-A56F-74CB1DF8D480}" type="sibTrans" cxnId="{D1BE4228-6281-4517-8478-10FDE930837B}">
      <dgm:prSet/>
      <dgm:spPr/>
      <dgm:t>
        <a:bodyPr/>
        <a:lstStyle/>
        <a:p>
          <a:endParaRPr lang="en-US"/>
        </a:p>
      </dgm:t>
    </dgm:pt>
    <dgm:pt modelId="{553D6C55-AD9F-45A2-BCB7-4BBB9BAA042D}" type="pres">
      <dgm:prSet presAssocID="{4723E34B-ADAB-4E47-8DA2-4880919C133B}" presName="linear" presStyleCnt="0">
        <dgm:presLayoutVars>
          <dgm:animLvl val="lvl"/>
          <dgm:resizeHandles val="exact"/>
        </dgm:presLayoutVars>
      </dgm:prSet>
      <dgm:spPr/>
    </dgm:pt>
    <dgm:pt modelId="{0A0689B6-091B-41BC-A3CB-14FA4FF0EA2A}" type="pres">
      <dgm:prSet presAssocID="{2B273B81-B607-49FA-85FF-8AC8870D5D5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CB52DEC-5842-473E-93A1-E0C368D8233B}" type="pres">
      <dgm:prSet presAssocID="{600BA6F3-F82C-4DC7-A411-036C82B90434}" presName="spacer" presStyleCnt="0"/>
      <dgm:spPr/>
    </dgm:pt>
    <dgm:pt modelId="{D7ACD872-8A43-4D2E-AD94-507FE1248981}" type="pres">
      <dgm:prSet presAssocID="{C1CFC37E-02B7-4CA4-BC9D-A8DD6994045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2AD16342-EF81-4E31-B313-8307E823FE40}" type="pres">
      <dgm:prSet presAssocID="{CA68C070-746E-4008-A9FE-00A2C18A95F9}" presName="spacer" presStyleCnt="0"/>
      <dgm:spPr/>
    </dgm:pt>
    <dgm:pt modelId="{AD64A208-CA68-425F-9583-5A1F0CF0F6D3}" type="pres">
      <dgm:prSet presAssocID="{DA6A5BB4-FC44-468D-88CB-7DF7982339E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D6FF4D2-9FF4-4BF2-896D-79BEA8488544}" type="pres">
      <dgm:prSet presAssocID="{5FF57884-1CC8-4413-B344-5AEECFD7F071}" presName="spacer" presStyleCnt="0"/>
      <dgm:spPr/>
    </dgm:pt>
    <dgm:pt modelId="{E5BC7A8C-AD12-444F-9C90-71BC96ED0625}" type="pres">
      <dgm:prSet presAssocID="{6314AD31-97FA-4739-959C-3BEFDBDA9351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A6AC581C-4FFE-461B-9EBA-EB83265B14AC}" type="presOf" srcId="{4723E34B-ADAB-4E47-8DA2-4880919C133B}" destId="{553D6C55-AD9F-45A2-BCB7-4BBB9BAA042D}" srcOrd="0" destOrd="0" presId="urn:microsoft.com/office/officeart/2005/8/layout/vList2"/>
    <dgm:cxn modelId="{D1BE4228-6281-4517-8478-10FDE930837B}" srcId="{4723E34B-ADAB-4E47-8DA2-4880919C133B}" destId="{6314AD31-97FA-4739-959C-3BEFDBDA9351}" srcOrd="3" destOrd="0" parTransId="{FA7BF534-AEC7-4FA6-9790-041807F87992}" sibTransId="{1325FC6E-B0A1-4FB8-A56F-74CB1DF8D480}"/>
    <dgm:cxn modelId="{97A58176-7292-496B-9036-7AE6905341E0}" type="presOf" srcId="{C1CFC37E-02B7-4CA4-BC9D-A8DD69940456}" destId="{D7ACD872-8A43-4D2E-AD94-507FE1248981}" srcOrd="0" destOrd="0" presId="urn:microsoft.com/office/officeart/2005/8/layout/vList2"/>
    <dgm:cxn modelId="{99EF29AC-3696-4AC1-929E-D2265DE8DA57}" srcId="{4723E34B-ADAB-4E47-8DA2-4880919C133B}" destId="{2B273B81-B607-49FA-85FF-8AC8870D5D5F}" srcOrd="0" destOrd="0" parTransId="{F25612F4-73C2-42F7-95BD-AFB6E4444C8F}" sibTransId="{600BA6F3-F82C-4DC7-A411-036C82B90434}"/>
    <dgm:cxn modelId="{CC39FEB7-EF9F-4ED3-BA02-BB739991646B}" srcId="{4723E34B-ADAB-4E47-8DA2-4880919C133B}" destId="{C1CFC37E-02B7-4CA4-BC9D-A8DD69940456}" srcOrd="1" destOrd="0" parTransId="{21E132EE-47CA-467D-AC54-1A439DD1AF79}" sibTransId="{CA68C070-746E-4008-A9FE-00A2C18A95F9}"/>
    <dgm:cxn modelId="{666A9DB8-C6D9-43E2-B279-2899F18CE420}" srcId="{4723E34B-ADAB-4E47-8DA2-4880919C133B}" destId="{DA6A5BB4-FC44-468D-88CB-7DF7982339E8}" srcOrd="2" destOrd="0" parTransId="{DFA7A384-370B-49BE-81F0-E5D67E4D33FE}" sibTransId="{5FF57884-1CC8-4413-B344-5AEECFD7F071}"/>
    <dgm:cxn modelId="{017842C7-C535-42E9-881A-9D170DEBF4B0}" type="presOf" srcId="{6314AD31-97FA-4739-959C-3BEFDBDA9351}" destId="{E5BC7A8C-AD12-444F-9C90-71BC96ED0625}" srcOrd="0" destOrd="0" presId="urn:microsoft.com/office/officeart/2005/8/layout/vList2"/>
    <dgm:cxn modelId="{841A1CD0-04C5-4F41-8C11-6B32848A4049}" type="presOf" srcId="{2B273B81-B607-49FA-85FF-8AC8870D5D5F}" destId="{0A0689B6-091B-41BC-A3CB-14FA4FF0EA2A}" srcOrd="0" destOrd="0" presId="urn:microsoft.com/office/officeart/2005/8/layout/vList2"/>
    <dgm:cxn modelId="{3ABD87ED-8FDA-473C-B128-7B6C1C95F260}" type="presOf" srcId="{DA6A5BB4-FC44-468D-88CB-7DF7982339E8}" destId="{AD64A208-CA68-425F-9583-5A1F0CF0F6D3}" srcOrd="0" destOrd="0" presId="urn:microsoft.com/office/officeart/2005/8/layout/vList2"/>
    <dgm:cxn modelId="{2F45C12B-6C46-482B-B86B-50F34410AFD0}" type="presParOf" srcId="{553D6C55-AD9F-45A2-BCB7-4BBB9BAA042D}" destId="{0A0689B6-091B-41BC-A3CB-14FA4FF0EA2A}" srcOrd="0" destOrd="0" presId="urn:microsoft.com/office/officeart/2005/8/layout/vList2"/>
    <dgm:cxn modelId="{DB39C681-2A2D-46E5-B61A-51DFDD099FA3}" type="presParOf" srcId="{553D6C55-AD9F-45A2-BCB7-4BBB9BAA042D}" destId="{2CB52DEC-5842-473E-93A1-E0C368D8233B}" srcOrd="1" destOrd="0" presId="urn:microsoft.com/office/officeart/2005/8/layout/vList2"/>
    <dgm:cxn modelId="{259F4367-A142-4F3A-B28A-53B1237799A4}" type="presParOf" srcId="{553D6C55-AD9F-45A2-BCB7-4BBB9BAA042D}" destId="{D7ACD872-8A43-4D2E-AD94-507FE1248981}" srcOrd="2" destOrd="0" presId="urn:microsoft.com/office/officeart/2005/8/layout/vList2"/>
    <dgm:cxn modelId="{886D799D-CF04-41D4-B779-CFA6EB240457}" type="presParOf" srcId="{553D6C55-AD9F-45A2-BCB7-4BBB9BAA042D}" destId="{2AD16342-EF81-4E31-B313-8307E823FE40}" srcOrd="3" destOrd="0" presId="urn:microsoft.com/office/officeart/2005/8/layout/vList2"/>
    <dgm:cxn modelId="{5D243D17-3D2E-4F58-A25A-9CD17DE61A88}" type="presParOf" srcId="{553D6C55-AD9F-45A2-BCB7-4BBB9BAA042D}" destId="{AD64A208-CA68-425F-9583-5A1F0CF0F6D3}" srcOrd="4" destOrd="0" presId="urn:microsoft.com/office/officeart/2005/8/layout/vList2"/>
    <dgm:cxn modelId="{0750231D-DCEA-40B1-834E-55E45C070495}" type="presParOf" srcId="{553D6C55-AD9F-45A2-BCB7-4BBB9BAA042D}" destId="{2D6FF4D2-9FF4-4BF2-896D-79BEA8488544}" srcOrd="5" destOrd="0" presId="urn:microsoft.com/office/officeart/2005/8/layout/vList2"/>
    <dgm:cxn modelId="{C7DB71A0-84B7-45D2-BC0A-FE75F7D26D44}" type="presParOf" srcId="{553D6C55-AD9F-45A2-BCB7-4BBB9BAA042D}" destId="{E5BC7A8C-AD12-444F-9C90-71BC96ED062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D1BFF10-165E-4423-BC1E-463AE7E87D65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A49721E9-7E16-42AE-9F85-A47D6F327E66}">
      <dgm:prSet/>
      <dgm:spPr/>
      <dgm:t>
        <a:bodyPr/>
        <a:lstStyle/>
        <a:p>
          <a:pPr>
            <a:defRPr cap="all"/>
          </a:pPr>
          <a:r>
            <a:rPr lang="es-MX"/>
            <a:t>reiteración </a:t>
          </a:r>
          <a:endParaRPr lang="en-US"/>
        </a:p>
      </dgm:t>
    </dgm:pt>
    <dgm:pt modelId="{C9BF3CE3-65B1-4A1C-8A23-5DB581E846B2}" type="parTrans" cxnId="{09CDEC2A-3915-42C4-91BB-606C223F2935}">
      <dgm:prSet/>
      <dgm:spPr/>
      <dgm:t>
        <a:bodyPr/>
        <a:lstStyle/>
        <a:p>
          <a:endParaRPr lang="en-US"/>
        </a:p>
      </dgm:t>
    </dgm:pt>
    <dgm:pt modelId="{227D24B7-5C8E-489B-8C13-F845B903E9CD}" type="sibTrans" cxnId="{09CDEC2A-3915-42C4-91BB-606C223F2935}">
      <dgm:prSet/>
      <dgm:spPr/>
      <dgm:t>
        <a:bodyPr/>
        <a:lstStyle/>
        <a:p>
          <a:endParaRPr lang="en-US"/>
        </a:p>
      </dgm:t>
    </dgm:pt>
    <dgm:pt modelId="{37462FFA-B01F-4A05-B29B-5F7B25B7DEDE}">
      <dgm:prSet/>
      <dgm:spPr/>
      <dgm:t>
        <a:bodyPr/>
        <a:lstStyle/>
        <a:p>
          <a:pPr>
            <a:defRPr cap="all"/>
          </a:pPr>
          <a:r>
            <a:rPr lang="es-MX"/>
            <a:t>contradicción </a:t>
          </a:r>
          <a:endParaRPr lang="en-US"/>
        </a:p>
      </dgm:t>
    </dgm:pt>
    <dgm:pt modelId="{F603248B-F179-411C-A6B3-2C7E86FEC541}" type="parTrans" cxnId="{D9996BC1-0C65-469B-9C26-1861992E4080}">
      <dgm:prSet/>
      <dgm:spPr/>
      <dgm:t>
        <a:bodyPr/>
        <a:lstStyle/>
        <a:p>
          <a:endParaRPr lang="en-US"/>
        </a:p>
      </dgm:t>
    </dgm:pt>
    <dgm:pt modelId="{F0EA3A7C-CA11-467A-B5BA-0B5D984BEC5A}" type="sibTrans" cxnId="{D9996BC1-0C65-469B-9C26-1861992E4080}">
      <dgm:prSet/>
      <dgm:spPr/>
      <dgm:t>
        <a:bodyPr/>
        <a:lstStyle/>
        <a:p>
          <a:endParaRPr lang="en-US"/>
        </a:p>
      </dgm:t>
    </dgm:pt>
    <dgm:pt modelId="{0A2A822A-EF03-457C-BF1C-3602E7B71FFD}">
      <dgm:prSet/>
      <dgm:spPr/>
      <dgm:t>
        <a:bodyPr/>
        <a:lstStyle/>
        <a:p>
          <a:pPr>
            <a:defRPr cap="all"/>
          </a:pPr>
          <a:r>
            <a:rPr lang="es-MX"/>
            <a:t>precedentes obligatorios (si la legislación local lo contempla) </a:t>
          </a:r>
          <a:endParaRPr lang="en-US"/>
        </a:p>
      </dgm:t>
    </dgm:pt>
    <dgm:pt modelId="{F5FFC65B-EB21-4ED4-A5E5-0C46F44FC121}" type="parTrans" cxnId="{6A232AC0-A18B-4DF3-987A-35EDF8A93CC2}">
      <dgm:prSet/>
      <dgm:spPr/>
      <dgm:t>
        <a:bodyPr/>
        <a:lstStyle/>
        <a:p>
          <a:endParaRPr lang="en-US"/>
        </a:p>
      </dgm:t>
    </dgm:pt>
    <dgm:pt modelId="{1CE669AD-B46D-4D5E-AAFF-9FC4FDFD73A1}" type="sibTrans" cxnId="{6A232AC0-A18B-4DF3-987A-35EDF8A93CC2}">
      <dgm:prSet/>
      <dgm:spPr/>
      <dgm:t>
        <a:bodyPr/>
        <a:lstStyle/>
        <a:p>
          <a:endParaRPr lang="en-US"/>
        </a:p>
      </dgm:t>
    </dgm:pt>
    <dgm:pt modelId="{5BE9F351-539E-4171-99FA-FD70BFFA8528}">
      <dgm:prSet/>
      <dgm:spPr/>
      <dgm:t>
        <a:bodyPr/>
        <a:lstStyle/>
        <a:p>
          <a:pPr>
            <a:defRPr cap="all"/>
          </a:pPr>
          <a:r>
            <a:rPr lang="es-MX"/>
            <a:t>Reforma judicial de 2021</a:t>
          </a:r>
          <a:endParaRPr lang="en-US"/>
        </a:p>
      </dgm:t>
    </dgm:pt>
    <dgm:pt modelId="{9F7EABCE-7F43-4356-A4CF-E54E070037C1}" type="parTrans" cxnId="{6AF885E2-AEAB-443C-9890-D29C5BFA6418}">
      <dgm:prSet/>
      <dgm:spPr/>
      <dgm:t>
        <a:bodyPr/>
        <a:lstStyle/>
        <a:p>
          <a:endParaRPr lang="en-US"/>
        </a:p>
      </dgm:t>
    </dgm:pt>
    <dgm:pt modelId="{D447B8DE-9185-4718-8F9F-D93B73A1F439}" type="sibTrans" cxnId="{6AF885E2-AEAB-443C-9890-D29C5BFA6418}">
      <dgm:prSet/>
      <dgm:spPr/>
      <dgm:t>
        <a:bodyPr/>
        <a:lstStyle/>
        <a:p>
          <a:endParaRPr lang="en-US"/>
        </a:p>
      </dgm:t>
    </dgm:pt>
    <dgm:pt modelId="{D8A305F5-CAFE-4991-9F56-1ED7D290CE2B}" type="pres">
      <dgm:prSet presAssocID="{3D1BFF10-165E-4423-BC1E-463AE7E87D65}" presName="root" presStyleCnt="0">
        <dgm:presLayoutVars>
          <dgm:dir/>
          <dgm:resizeHandles val="exact"/>
        </dgm:presLayoutVars>
      </dgm:prSet>
      <dgm:spPr/>
    </dgm:pt>
    <dgm:pt modelId="{E3DAB3F4-E56B-45A0-B5B1-6147611E7CC2}" type="pres">
      <dgm:prSet presAssocID="{A49721E9-7E16-42AE-9F85-A47D6F327E66}" presName="compNode" presStyleCnt="0"/>
      <dgm:spPr/>
    </dgm:pt>
    <dgm:pt modelId="{19A4858E-6446-4F66-8912-8336F782EB73}" type="pres">
      <dgm:prSet presAssocID="{A49721E9-7E16-42AE-9F85-A47D6F327E66}" presName="iconBgRect" presStyleLbl="bgShp" presStyleIdx="0" presStyleCnt="4"/>
      <dgm:spPr/>
    </dgm:pt>
    <dgm:pt modelId="{08BB28B2-E48D-443A-BB32-4B1BB325A400}" type="pres">
      <dgm:prSet presAssocID="{A49721E9-7E16-42AE-9F85-A47D6F327E66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A3A803A8-42A6-4ECA-8BA2-DEBF107C6C15}" type="pres">
      <dgm:prSet presAssocID="{A49721E9-7E16-42AE-9F85-A47D6F327E66}" presName="spaceRect" presStyleCnt="0"/>
      <dgm:spPr/>
    </dgm:pt>
    <dgm:pt modelId="{FCF4D75C-66C9-4472-847D-E08DBDCE9B4E}" type="pres">
      <dgm:prSet presAssocID="{A49721E9-7E16-42AE-9F85-A47D6F327E66}" presName="textRect" presStyleLbl="revTx" presStyleIdx="0" presStyleCnt="4">
        <dgm:presLayoutVars>
          <dgm:chMax val="1"/>
          <dgm:chPref val="1"/>
        </dgm:presLayoutVars>
      </dgm:prSet>
      <dgm:spPr/>
    </dgm:pt>
    <dgm:pt modelId="{25F51958-BAF5-4BBB-A598-8DC83CE051AF}" type="pres">
      <dgm:prSet presAssocID="{227D24B7-5C8E-489B-8C13-F845B903E9CD}" presName="sibTrans" presStyleCnt="0"/>
      <dgm:spPr/>
    </dgm:pt>
    <dgm:pt modelId="{CB4AA21C-6A7A-4B0A-82AF-BDB4A8427AAB}" type="pres">
      <dgm:prSet presAssocID="{37462FFA-B01F-4A05-B29B-5F7B25B7DEDE}" presName="compNode" presStyleCnt="0"/>
      <dgm:spPr/>
    </dgm:pt>
    <dgm:pt modelId="{D4DC65B7-B64C-4BF2-8E1F-C9F07C120A30}" type="pres">
      <dgm:prSet presAssocID="{37462FFA-B01F-4A05-B29B-5F7B25B7DEDE}" presName="iconBgRect" presStyleLbl="bgShp" presStyleIdx="1" presStyleCnt="4"/>
      <dgm:spPr/>
    </dgm:pt>
    <dgm:pt modelId="{3C507F56-C5A5-400D-9C6A-2BA8B35B78C1}" type="pres">
      <dgm:prSet presAssocID="{37462FFA-B01F-4A05-B29B-5F7B25B7DEDE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o"/>
        </a:ext>
      </dgm:extLst>
    </dgm:pt>
    <dgm:pt modelId="{4DF14587-3D0E-43CD-8F5A-3F0800BE4E0B}" type="pres">
      <dgm:prSet presAssocID="{37462FFA-B01F-4A05-B29B-5F7B25B7DEDE}" presName="spaceRect" presStyleCnt="0"/>
      <dgm:spPr/>
    </dgm:pt>
    <dgm:pt modelId="{FF9E6948-400C-4C3C-B643-DB48F93A3B2F}" type="pres">
      <dgm:prSet presAssocID="{37462FFA-B01F-4A05-B29B-5F7B25B7DEDE}" presName="textRect" presStyleLbl="revTx" presStyleIdx="1" presStyleCnt="4">
        <dgm:presLayoutVars>
          <dgm:chMax val="1"/>
          <dgm:chPref val="1"/>
        </dgm:presLayoutVars>
      </dgm:prSet>
      <dgm:spPr/>
    </dgm:pt>
    <dgm:pt modelId="{8FD5DD8D-CAF5-464F-9185-CB6EE13E8FC9}" type="pres">
      <dgm:prSet presAssocID="{F0EA3A7C-CA11-467A-B5BA-0B5D984BEC5A}" presName="sibTrans" presStyleCnt="0"/>
      <dgm:spPr/>
    </dgm:pt>
    <dgm:pt modelId="{D91B615E-18E8-47D3-BFBF-F20723307F08}" type="pres">
      <dgm:prSet presAssocID="{0A2A822A-EF03-457C-BF1C-3602E7B71FFD}" presName="compNode" presStyleCnt="0"/>
      <dgm:spPr/>
    </dgm:pt>
    <dgm:pt modelId="{FAB29164-9722-4A15-8CAA-2AEFD5E45AE2}" type="pres">
      <dgm:prSet presAssocID="{0A2A822A-EF03-457C-BF1C-3602E7B71FFD}" presName="iconBgRect" presStyleLbl="bgShp" presStyleIdx="2" presStyleCnt="4"/>
      <dgm:spPr/>
    </dgm:pt>
    <dgm:pt modelId="{E3143A06-6035-451E-A0DD-F18BD3E7592E}" type="pres">
      <dgm:prSet presAssocID="{0A2A822A-EF03-457C-BF1C-3602E7B71FFD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ca de verificación"/>
        </a:ext>
      </dgm:extLst>
    </dgm:pt>
    <dgm:pt modelId="{A9455917-ADAF-4808-AEBC-55DD71645C7F}" type="pres">
      <dgm:prSet presAssocID="{0A2A822A-EF03-457C-BF1C-3602E7B71FFD}" presName="spaceRect" presStyleCnt="0"/>
      <dgm:spPr/>
    </dgm:pt>
    <dgm:pt modelId="{2E9819B0-1734-44FF-AB36-4A39BE89ED8E}" type="pres">
      <dgm:prSet presAssocID="{0A2A822A-EF03-457C-BF1C-3602E7B71FFD}" presName="textRect" presStyleLbl="revTx" presStyleIdx="2" presStyleCnt="4">
        <dgm:presLayoutVars>
          <dgm:chMax val="1"/>
          <dgm:chPref val="1"/>
        </dgm:presLayoutVars>
      </dgm:prSet>
      <dgm:spPr/>
    </dgm:pt>
    <dgm:pt modelId="{050EBA34-6493-41C9-80B0-50BD550AFE21}" type="pres">
      <dgm:prSet presAssocID="{1CE669AD-B46D-4D5E-AAFF-9FC4FDFD73A1}" presName="sibTrans" presStyleCnt="0"/>
      <dgm:spPr/>
    </dgm:pt>
    <dgm:pt modelId="{CF26A632-9D29-4B72-9456-A1DE7BFA19BE}" type="pres">
      <dgm:prSet presAssocID="{5BE9F351-539E-4171-99FA-FD70BFFA8528}" presName="compNode" presStyleCnt="0"/>
      <dgm:spPr/>
    </dgm:pt>
    <dgm:pt modelId="{FCD96B6B-2999-456B-B4E2-666AC3AE27E1}" type="pres">
      <dgm:prSet presAssocID="{5BE9F351-539E-4171-99FA-FD70BFFA8528}" presName="iconBgRect" presStyleLbl="bgShp" presStyleIdx="3" presStyleCnt="4"/>
      <dgm:spPr/>
    </dgm:pt>
    <dgm:pt modelId="{4C4F4989-BE5C-4E94-8846-5D46A39CA6C7}" type="pres">
      <dgm:prSet presAssocID="{5BE9F351-539E-4171-99FA-FD70BFFA8528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tillo de juez"/>
        </a:ext>
      </dgm:extLst>
    </dgm:pt>
    <dgm:pt modelId="{591F093D-DA78-4F99-B173-C11192FE4040}" type="pres">
      <dgm:prSet presAssocID="{5BE9F351-539E-4171-99FA-FD70BFFA8528}" presName="spaceRect" presStyleCnt="0"/>
      <dgm:spPr/>
    </dgm:pt>
    <dgm:pt modelId="{8CFCEB22-C529-46B7-9F5E-DEE5935BC04F}" type="pres">
      <dgm:prSet presAssocID="{5BE9F351-539E-4171-99FA-FD70BFFA8528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09CDEC2A-3915-42C4-91BB-606C223F2935}" srcId="{3D1BFF10-165E-4423-BC1E-463AE7E87D65}" destId="{A49721E9-7E16-42AE-9F85-A47D6F327E66}" srcOrd="0" destOrd="0" parTransId="{C9BF3CE3-65B1-4A1C-8A23-5DB581E846B2}" sibTransId="{227D24B7-5C8E-489B-8C13-F845B903E9CD}"/>
    <dgm:cxn modelId="{FECC8E3D-5297-40D1-A5FE-03BF8ACB47D4}" type="presOf" srcId="{3D1BFF10-165E-4423-BC1E-463AE7E87D65}" destId="{D8A305F5-CAFE-4991-9F56-1ED7D290CE2B}" srcOrd="0" destOrd="0" presId="urn:microsoft.com/office/officeart/2018/5/layout/IconCircleLabelList"/>
    <dgm:cxn modelId="{6A232AC0-A18B-4DF3-987A-35EDF8A93CC2}" srcId="{3D1BFF10-165E-4423-BC1E-463AE7E87D65}" destId="{0A2A822A-EF03-457C-BF1C-3602E7B71FFD}" srcOrd="2" destOrd="0" parTransId="{F5FFC65B-EB21-4ED4-A5E5-0C46F44FC121}" sibTransId="{1CE669AD-B46D-4D5E-AAFF-9FC4FDFD73A1}"/>
    <dgm:cxn modelId="{D9996BC1-0C65-469B-9C26-1861992E4080}" srcId="{3D1BFF10-165E-4423-BC1E-463AE7E87D65}" destId="{37462FFA-B01F-4A05-B29B-5F7B25B7DEDE}" srcOrd="1" destOrd="0" parTransId="{F603248B-F179-411C-A6B3-2C7E86FEC541}" sibTransId="{F0EA3A7C-CA11-467A-B5BA-0B5D984BEC5A}"/>
    <dgm:cxn modelId="{B530CCC3-2F78-446A-9582-0C4231D934AF}" type="presOf" srcId="{A49721E9-7E16-42AE-9F85-A47D6F327E66}" destId="{FCF4D75C-66C9-4472-847D-E08DBDCE9B4E}" srcOrd="0" destOrd="0" presId="urn:microsoft.com/office/officeart/2018/5/layout/IconCircleLabelList"/>
    <dgm:cxn modelId="{60F6F1D5-806C-438C-857E-DBC73C2A7A78}" type="presOf" srcId="{5BE9F351-539E-4171-99FA-FD70BFFA8528}" destId="{8CFCEB22-C529-46B7-9F5E-DEE5935BC04F}" srcOrd="0" destOrd="0" presId="urn:microsoft.com/office/officeart/2018/5/layout/IconCircleLabelList"/>
    <dgm:cxn modelId="{6AF885E2-AEAB-443C-9890-D29C5BFA6418}" srcId="{3D1BFF10-165E-4423-BC1E-463AE7E87D65}" destId="{5BE9F351-539E-4171-99FA-FD70BFFA8528}" srcOrd="3" destOrd="0" parTransId="{9F7EABCE-7F43-4356-A4CF-E54E070037C1}" sibTransId="{D447B8DE-9185-4718-8F9F-D93B73A1F439}"/>
    <dgm:cxn modelId="{AF81B7E7-3C6C-4FA6-9694-C250AE37976B}" type="presOf" srcId="{0A2A822A-EF03-457C-BF1C-3602E7B71FFD}" destId="{2E9819B0-1734-44FF-AB36-4A39BE89ED8E}" srcOrd="0" destOrd="0" presId="urn:microsoft.com/office/officeart/2018/5/layout/IconCircleLabelList"/>
    <dgm:cxn modelId="{254C33F6-8428-42B0-94D8-DE052B6C9439}" type="presOf" srcId="{37462FFA-B01F-4A05-B29B-5F7B25B7DEDE}" destId="{FF9E6948-400C-4C3C-B643-DB48F93A3B2F}" srcOrd="0" destOrd="0" presId="urn:microsoft.com/office/officeart/2018/5/layout/IconCircleLabelList"/>
    <dgm:cxn modelId="{A717BD49-82B9-4440-BB17-E69EE2EB0187}" type="presParOf" srcId="{D8A305F5-CAFE-4991-9F56-1ED7D290CE2B}" destId="{E3DAB3F4-E56B-45A0-B5B1-6147611E7CC2}" srcOrd="0" destOrd="0" presId="urn:microsoft.com/office/officeart/2018/5/layout/IconCircleLabelList"/>
    <dgm:cxn modelId="{5663C088-246C-4ED5-BA95-EF339A389C52}" type="presParOf" srcId="{E3DAB3F4-E56B-45A0-B5B1-6147611E7CC2}" destId="{19A4858E-6446-4F66-8912-8336F782EB73}" srcOrd="0" destOrd="0" presId="urn:microsoft.com/office/officeart/2018/5/layout/IconCircleLabelList"/>
    <dgm:cxn modelId="{9F23702D-EF42-4A49-B5D4-6AF114A818C2}" type="presParOf" srcId="{E3DAB3F4-E56B-45A0-B5B1-6147611E7CC2}" destId="{08BB28B2-E48D-443A-BB32-4B1BB325A400}" srcOrd="1" destOrd="0" presId="urn:microsoft.com/office/officeart/2018/5/layout/IconCircleLabelList"/>
    <dgm:cxn modelId="{C15402A7-591B-48C8-A65B-9BD064FF5173}" type="presParOf" srcId="{E3DAB3F4-E56B-45A0-B5B1-6147611E7CC2}" destId="{A3A803A8-42A6-4ECA-8BA2-DEBF107C6C15}" srcOrd="2" destOrd="0" presId="urn:microsoft.com/office/officeart/2018/5/layout/IconCircleLabelList"/>
    <dgm:cxn modelId="{ACE1CA1D-8E39-487A-897D-D9ABDC35E057}" type="presParOf" srcId="{E3DAB3F4-E56B-45A0-B5B1-6147611E7CC2}" destId="{FCF4D75C-66C9-4472-847D-E08DBDCE9B4E}" srcOrd="3" destOrd="0" presId="urn:microsoft.com/office/officeart/2018/5/layout/IconCircleLabelList"/>
    <dgm:cxn modelId="{334DA108-8A21-422F-A426-5B5B21BADF8D}" type="presParOf" srcId="{D8A305F5-CAFE-4991-9F56-1ED7D290CE2B}" destId="{25F51958-BAF5-4BBB-A598-8DC83CE051AF}" srcOrd="1" destOrd="0" presId="urn:microsoft.com/office/officeart/2018/5/layout/IconCircleLabelList"/>
    <dgm:cxn modelId="{93C5E1A3-8C70-4174-A69F-F3829E6419C5}" type="presParOf" srcId="{D8A305F5-CAFE-4991-9F56-1ED7D290CE2B}" destId="{CB4AA21C-6A7A-4B0A-82AF-BDB4A8427AAB}" srcOrd="2" destOrd="0" presId="urn:microsoft.com/office/officeart/2018/5/layout/IconCircleLabelList"/>
    <dgm:cxn modelId="{EBE920F3-1E85-47AB-A0BE-312D85340085}" type="presParOf" srcId="{CB4AA21C-6A7A-4B0A-82AF-BDB4A8427AAB}" destId="{D4DC65B7-B64C-4BF2-8E1F-C9F07C120A30}" srcOrd="0" destOrd="0" presId="urn:microsoft.com/office/officeart/2018/5/layout/IconCircleLabelList"/>
    <dgm:cxn modelId="{9A39123E-F0A0-42FF-9CAE-58CC153A48F7}" type="presParOf" srcId="{CB4AA21C-6A7A-4B0A-82AF-BDB4A8427AAB}" destId="{3C507F56-C5A5-400D-9C6A-2BA8B35B78C1}" srcOrd="1" destOrd="0" presId="urn:microsoft.com/office/officeart/2018/5/layout/IconCircleLabelList"/>
    <dgm:cxn modelId="{AF63D630-3BDE-480B-9B22-4703F4E8944F}" type="presParOf" srcId="{CB4AA21C-6A7A-4B0A-82AF-BDB4A8427AAB}" destId="{4DF14587-3D0E-43CD-8F5A-3F0800BE4E0B}" srcOrd="2" destOrd="0" presId="urn:microsoft.com/office/officeart/2018/5/layout/IconCircleLabelList"/>
    <dgm:cxn modelId="{B080419E-301F-45AA-A6E4-06D95EF45A4D}" type="presParOf" srcId="{CB4AA21C-6A7A-4B0A-82AF-BDB4A8427AAB}" destId="{FF9E6948-400C-4C3C-B643-DB48F93A3B2F}" srcOrd="3" destOrd="0" presId="urn:microsoft.com/office/officeart/2018/5/layout/IconCircleLabelList"/>
    <dgm:cxn modelId="{B2DA4F77-8929-41D8-AE48-14FF830DFF87}" type="presParOf" srcId="{D8A305F5-CAFE-4991-9F56-1ED7D290CE2B}" destId="{8FD5DD8D-CAF5-464F-9185-CB6EE13E8FC9}" srcOrd="3" destOrd="0" presId="urn:microsoft.com/office/officeart/2018/5/layout/IconCircleLabelList"/>
    <dgm:cxn modelId="{4964CB03-1263-420F-A751-A782749593D4}" type="presParOf" srcId="{D8A305F5-CAFE-4991-9F56-1ED7D290CE2B}" destId="{D91B615E-18E8-47D3-BFBF-F20723307F08}" srcOrd="4" destOrd="0" presId="urn:microsoft.com/office/officeart/2018/5/layout/IconCircleLabelList"/>
    <dgm:cxn modelId="{48DED428-1AC9-475F-8284-EFAD0856DEDF}" type="presParOf" srcId="{D91B615E-18E8-47D3-BFBF-F20723307F08}" destId="{FAB29164-9722-4A15-8CAA-2AEFD5E45AE2}" srcOrd="0" destOrd="0" presId="urn:microsoft.com/office/officeart/2018/5/layout/IconCircleLabelList"/>
    <dgm:cxn modelId="{03039015-A63C-4EAC-B93D-CA6000E9B82E}" type="presParOf" srcId="{D91B615E-18E8-47D3-BFBF-F20723307F08}" destId="{E3143A06-6035-451E-A0DD-F18BD3E7592E}" srcOrd="1" destOrd="0" presId="urn:microsoft.com/office/officeart/2018/5/layout/IconCircleLabelList"/>
    <dgm:cxn modelId="{1855CA6C-4F64-4FE8-9794-A2D30679C08D}" type="presParOf" srcId="{D91B615E-18E8-47D3-BFBF-F20723307F08}" destId="{A9455917-ADAF-4808-AEBC-55DD71645C7F}" srcOrd="2" destOrd="0" presId="urn:microsoft.com/office/officeart/2018/5/layout/IconCircleLabelList"/>
    <dgm:cxn modelId="{56C80F98-F831-4109-ADEB-2AD1F824A386}" type="presParOf" srcId="{D91B615E-18E8-47D3-BFBF-F20723307F08}" destId="{2E9819B0-1734-44FF-AB36-4A39BE89ED8E}" srcOrd="3" destOrd="0" presId="urn:microsoft.com/office/officeart/2018/5/layout/IconCircleLabelList"/>
    <dgm:cxn modelId="{67AE5B36-9504-4639-93C6-500B253CE3A7}" type="presParOf" srcId="{D8A305F5-CAFE-4991-9F56-1ED7D290CE2B}" destId="{050EBA34-6493-41C9-80B0-50BD550AFE21}" srcOrd="5" destOrd="0" presId="urn:microsoft.com/office/officeart/2018/5/layout/IconCircleLabelList"/>
    <dgm:cxn modelId="{CC815D89-0447-4D57-84D0-6CF9A868C3BC}" type="presParOf" srcId="{D8A305F5-CAFE-4991-9F56-1ED7D290CE2B}" destId="{CF26A632-9D29-4B72-9456-A1DE7BFA19BE}" srcOrd="6" destOrd="0" presId="urn:microsoft.com/office/officeart/2018/5/layout/IconCircleLabelList"/>
    <dgm:cxn modelId="{DC7BA62C-DBCB-447D-BF72-85CDE6218FB8}" type="presParOf" srcId="{CF26A632-9D29-4B72-9456-A1DE7BFA19BE}" destId="{FCD96B6B-2999-456B-B4E2-666AC3AE27E1}" srcOrd="0" destOrd="0" presId="urn:microsoft.com/office/officeart/2018/5/layout/IconCircleLabelList"/>
    <dgm:cxn modelId="{238A5C74-7232-48B5-A80A-FB6880BEA73A}" type="presParOf" srcId="{CF26A632-9D29-4B72-9456-A1DE7BFA19BE}" destId="{4C4F4989-BE5C-4E94-8846-5D46A39CA6C7}" srcOrd="1" destOrd="0" presId="urn:microsoft.com/office/officeart/2018/5/layout/IconCircleLabelList"/>
    <dgm:cxn modelId="{DD8C96AF-C194-4728-B1B1-AB74630A4F1A}" type="presParOf" srcId="{CF26A632-9D29-4B72-9456-A1DE7BFA19BE}" destId="{591F093D-DA78-4F99-B173-C11192FE4040}" srcOrd="2" destOrd="0" presId="urn:microsoft.com/office/officeart/2018/5/layout/IconCircleLabelList"/>
    <dgm:cxn modelId="{CB740D07-3B9B-4CC2-8F1D-0ACDAC629C0C}" type="presParOf" srcId="{CF26A632-9D29-4B72-9456-A1DE7BFA19BE}" destId="{8CFCEB22-C529-46B7-9F5E-DEE5935BC04F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932DE5D-DC0E-4177-9FFB-B62C21AFC4BF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10C848D-04F7-45E0-BD90-C369B9E75ED8}">
      <dgm:prSet/>
      <dgm:spPr/>
      <dgm:t>
        <a:bodyPr/>
        <a:lstStyle/>
        <a:p>
          <a:r>
            <a:rPr lang="es-MX" b="1"/>
            <a:t>A. Paridad de género</a:t>
          </a:r>
          <a:endParaRPr lang="en-US"/>
        </a:p>
      </dgm:t>
    </dgm:pt>
    <dgm:pt modelId="{08EB5228-D182-47B5-ABB8-9C9A73198510}" type="parTrans" cxnId="{5426C92D-165A-430B-A04E-FF00757A51E1}">
      <dgm:prSet/>
      <dgm:spPr/>
      <dgm:t>
        <a:bodyPr/>
        <a:lstStyle/>
        <a:p>
          <a:endParaRPr lang="en-US"/>
        </a:p>
      </dgm:t>
    </dgm:pt>
    <dgm:pt modelId="{059D70F8-3FD1-4250-B89A-6B1F3974958A}" type="sibTrans" cxnId="{5426C92D-165A-430B-A04E-FF00757A51E1}">
      <dgm:prSet/>
      <dgm:spPr/>
      <dgm:t>
        <a:bodyPr/>
        <a:lstStyle/>
        <a:p>
          <a:endParaRPr lang="en-US"/>
        </a:p>
      </dgm:t>
    </dgm:pt>
    <dgm:pt modelId="{94D175EA-CA19-49BA-9F25-4E983470543A}">
      <dgm:prSet/>
      <dgm:spPr/>
      <dgm:t>
        <a:bodyPr/>
        <a:lstStyle/>
        <a:p>
          <a:r>
            <a:rPr lang="es-MX"/>
            <a:t>Casos sobre:</a:t>
          </a:r>
          <a:endParaRPr lang="en-US"/>
        </a:p>
      </dgm:t>
    </dgm:pt>
    <dgm:pt modelId="{E310C0B9-D978-49C7-AFFF-ED257C79EBA8}" type="parTrans" cxnId="{2A6AA845-2425-427B-AFB1-714968485F79}">
      <dgm:prSet/>
      <dgm:spPr/>
      <dgm:t>
        <a:bodyPr/>
        <a:lstStyle/>
        <a:p>
          <a:endParaRPr lang="en-US"/>
        </a:p>
      </dgm:t>
    </dgm:pt>
    <dgm:pt modelId="{09AC120C-6179-44CE-85C9-C47AEED21347}" type="sibTrans" cxnId="{2A6AA845-2425-427B-AFB1-714968485F79}">
      <dgm:prSet/>
      <dgm:spPr/>
      <dgm:t>
        <a:bodyPr/>
        <a:lstStyle/>
        <a:p>
          <a:endParaRPr lang="en-US"/>
        </a:p>
      </dgm:t>
    </dgm:pt>
    <dgm:pt modelId="{D720D991-70C8-4F1E-873E-E1DABB1D9210}">
      <dgm:prSet/>
      <dgm:spPr/>
      <dgm:t>
        <a:bodyPr/>
        <a:lstStyle/>
        <a:p>
          <a:r>
            <a:rPr lang="es-MX"/>
            <a:t>integración de ayuntamientos</a:t>
          </a:r>
          <a:endParaRPr lang="en-US"/>
        </a:p>
      </dgm:t>
    </dgm:pt>
    <dgm:pt modelId="{F568B330-FBB5-4982-96A6-485E7C09705F}" type="parTrans" cxnId="{7B3E5651-C14E-4AE9-8420-5B0DD4F7A6EC}">
      <dgm:prSet/>
      <dgm:spPr/>
      <dgm:t>
        <a:bodyPr/>
        <a:lstStyle/>
        <a:p>
          <a:endParaRPr lang="en-US"/>
        </a:p>
      </dgm:t>
    </dgm:pt>
    <dgm:pt modelId="{112FBEB7-2FE1-4CA1-9262-4E52A631CA36}" type="sibTrans" cxnId="{7B3E5651-C14E-4AE9-8420-5B0DD4F7A6EC}">
      <dgm:prSet/>
      <dgm:spPr/>
      <dgm:t>
        <a:bodyPr/>
        <a:lstStyle/>
        <a:p>
          <a:endParaRPr lang="en-US"/>
        </a:p>
      </dgm:t>
    </dgm:pt>
    <dgm:pt modelId="{3A35DEC5-8FAD-45AD-B7C7-7D79F8EEFB7B}">
      <dgm:prSet/>
      <dgm:spPr/>
      <dgm:t>
        <a:bodyPr/>
        <a:lstStyle/>
        <a:p>
          <a:r>
            <a:rPr lang="es-MX"/>
            <a:t>acciones afirmativas</a:t>
          </a:r>
          <a:endParaRPr lang="en-US"/>
        </a:p>
      </dgm:t>
    </dgm:pt>
    <dgm:pt modelId="{25D42046-EB4D-4A91-A91A-50F9555271CA}" type="parTrans" cxnId="{0EA94577-32CA-49C1-9A38-E184C5B62D58}">
      <dgm:prSet/>
      <dgm:spPr/>
      <dgm:t>
        <a:bodyPr/>
        <a:lstStyle/>
        <a:p>
          <a:endParaRPr lang="en-US"/>
        </a:p>
      </dgm:t>
    </dgm:pt>
    <dgm:pt modelId="{5F5B01A8-F093-4CD6-8D25-DD08BE86E3E3}" type="sibTrans" cxnId="{0EA94577-32CA-49C1-9A38-E184C5B62D58}">
      <dgm:prSet/>
      <dgm:spPr/>
      <dgm:t>
        <a:bodyPr/>
        <a:lstStyle/>
        <a:p>
          <a:endParaRPr lang="en-US"/>
        </a:p>
      </dgm:t>
    </dgm:pt>
    <dgm:pt modelId="{1270A77A-2768-4FB0-AEC9-5326120F6232}">
      <dgm:prSet/>
      <dgm:spPr/>
      <dgm:t>
        <a:bodyPr/>
        <a:lstStyle/>
        <a:p>
          <a:r>
            <a:rPr lang="es-MX"/>
            <a:t>alternancia</a:t>
          </a:r>
          <a:endParaRPr lang="en-US"/>
        </a:p>
      </dgm:t>
    </dgm:pt>
    <dgm:pt modelId="{7717736D-2539-4F4E-B184-71EE22A5ECD7}" type="parTrans" cxnId="{1C1ADEAA-BC38-4EB3-BF64-7FAA84FC9180}">
      <dgm:prSet/>
      <dgm:spPr/>
      <dgm:t>
        <a:bodyPr/>
        <a:lstStyle/>
        <a:p>
          <a:endParaRPr lang="en-US"/>
        </a:p>
      </dgm:t>
    </dgm:pt>
    <dgm:pt modelId="{20108635-108A-4CF2-85AE-95308FC8179E}" type="sibTrans" cxnId="{1C1ADEAA-BC38-4EB3-BF64-7FAA84FC9180}">
      <dgm:prSet/>
      <dgm:spPr/>
      <dgm:t>
        <a:bodyPr/>
        <a:lstStyle/>
        <a:p>
          <a:endParaRPr lang="en-US"/>
        </a:p>
      </dgm:t>
    </dgm:pt>
    <dgm:pt modelId="{6EF25EFF-6CF1-402C-BCA0-E449395F02F6}" type="pres">
      <dgm:prSet presAssocID="{D932DE5D-DC0E-4177-9FFB-B62C21AFC4BF}" presName="diagram" presStyleCnt="0">
        <dgm:presLayoutVars>
          <dgm:dir/>
          <dgm:resizeHandles val="exact"/>
        </dgm:presLayoutVars>
      </dgm:prSet>
      <dgm:spPr/>
    </dgm:pt>
    <dgm:pt modelId="{1B646D49-FCAB-4E97-AAFD-B3F15BBAFF4C}" type="pres">
      <dgm:prSet presAssocID="{610C848D-04F7-45E0-BD90-C369B9E75ED8}" presName="node" presStyleLbl="node1" presStyleIdx="0" presStyleCnt="5">
        <dgm:presLayoutVars>
          <dgm:bulletEnabled val="1"/>
        </dgm:presLayoutVars>
      </dgm:prSet>
      <dgm:spPr/>
    </dgm:pt>
    <dgm:pt modelId="{4A7552F1-5D1F-49E8-8778-A2F8DE90C269}" type="pres">
      <dgm:prSet presAssocID="{059D70F8-3FD1-4250-B89A-6B1F3974958A}" presName="sibTrans" presStyleCnt="0"/>
      <dgm:spPr/>
    </dgm:pt>
    <dgm:pt modelId="{28D51A57-37EF-46F8-B592-A654CBBA6692}" type="pres">
      <dgm:prSet presAssocID="{94D175EA-CA19-49BA-9F25-4E983470543A}" presName="node" presStyleLbl="node1" presStyleIdx="1" presStyleCnt="5">
        <dgm:presLayoutVars>
          <dgm:bulletEnabled val="1"/>
        </dgm:presLayoutVars>
      </dgm:prSet>
      <dgm:spPr/>
    </dgm:pt>
    <dgm:pt modelId="{17451DAD-4EC4-4B22-B5D0-57F8B77BC23A}" type="pres">
      <dgm:prSet presAssocID="{09AC120C-6179-44CE-85C9-C47AEED21347}" presName="sibTrans" presStyleCnt="0"/>
      <dgm:spPr/>
    </dgm:pt>
    <dgm:pt modelId="{7D8AB8F8-8AE7-46AF-A50F-1603529BAB55}" type="pres">
      <dgm:prSet presAssocID="{D720D991-70C8-4F1E-873E-E1DABB1D9210}" presName="node" presStyleLbl="node1" presStyleIdx="2" presStyleCnt="5">
        <dgm:presLayoutVars>
          <dgm:bulletEnabled val="1"/>
        </dgm:presLayoutVars>
      </dgm:prSet>
      <dgm:spPr/>
    </dgm:pt>
    <dgm:pt modelId="{6B79EE58-C474-40DC-B325-9BD83423E894}" type="pres">
      <dgm:prSet presAssocID="{112FBEB7-2FE1-4CA1-9262-4E52A631CA36}" presName="sibTrans" presStyleCnt="0"/>
      <dgm:spPr/>
    </dgm:pt>
    <dgm:pt modelId="{14FBA4DB-B1F0-4EF8-9CF5-3B6DB7B36BC6}" type="pres">
      <dgm:prSet presAssocID="{3A35DEC5-8FAD-45AD-B7C7-7D79F8EEFB7B}" presName="node" presStyleLbl="node1" presStyleIdx="3" presStyleCnt="5">
        <dgm:presLayoutVars>
          <dgm:bulletEnabled val="1"/>
        </dgm:presLayoutVars>
      </dgm:prSet>
      <dgm:spPr/>
    </dgm:pt>
    <dgm:pt modelId="{131E04F5-6CB2-4985-AECE-4490862D07FC}" type="pres">
      <dgm:prSet presAssocID="{5F5B01A8-F093-4CD6-8D25-DD08BE86E3E3}" presName="sibTrans" presStyleCnt="0"/>
      <dgm:spPr/>
    </dgm:pt>
    <dgm:pt modelId="{E521F396-D1AA-4259-871C-961AFEA55356}" type="pres">
      <dgm:prSet presAssocID="{1270A77A-2768-4FB0-AEC9-5326120F6232}" presName="node" presStyleLbl="node1" presStyleIdx="4" presStyleCnt="5">
        <dgm:presLayoutVars>
          <dgm:bulletEnabled val="1"/>
        </dgm:presLayoutVars>
      </dgm:prSet>
      <dgm:spPr/>
    </dgm:pt>
  </dgm:ptLst>
  <dgm:cxnLst>
    <dgm:cxn modelId="{0530691E-7773-4696-A6E7-C5A2C757120F}" type="presOf" srcId="{D932DE5D-DC0E-4177-9FFB-B62C21AFC4BF}" destId="{6EF25EFF-6CF1-402C-BCA0-E449395F02F6}" srcOrd="0" destOrd="0" presId="urn:microsoft.com/office/officeart/2005/8/layout/default"/>
    <dgm:cxn modelId="{1C710528-735A-4090-8372-7D9D1C2172A8}" type="presOf" srcId="{3A35DEC5-8FAD-45AD-B7C7-7D79F8EEFB7B}" destId="{14FBA4DB-B1F0-4EF8-9CF5-3B6DB7B36BC6}" srcOrd="0" destOrd="0" presId="urn:microsoft.com/office/officeart/2005/8/layout/default"/>
    <dgm:cxn modelId="{5426C92D-165A-430B-A04E-FF00757A51E1}" srcId="{D932DE5D-DC0E-4177-9FFB-B62C21AFC4BF}" destId="{610C848D-04F7-45E0-BD90-C369B9E75ED8}" srcOrd="0" destOrd="0" parTransId="{08EB5228-D182-47B5-ABB8-9C9A73198510}" sibTransId="{059D70F8-3FD1-4250-B89A-6B1F3974958A}"/>
    <dgm:cxn modelId="{DE34A53F-DEE8-4FED-8A04-7C062308DDF6}" type="presOf" srcId="{D720D991-70C8-4F1E-873E-E1DABB1D9210}" destId="{7D8AB8F8-8AE7-46AF-A50F-1603529BAB55}" srcOrd="0" destOrd="0" presId="urn:microsoft.com/office/officeart/2005/8/layout/default"/>
    <dgm:cxn modelId="{2A6AA845-2425-427B-AFB1-714968485F79}" srcId="{D932DE5D-DC0E-4177-9FFB-B62C21AFC4BF}" destId="{94D175EA-CA19-49BA-9F25-4E983470543A}" srcOrd="1" destOrd="0" parTransId="{E310C0B9-D978-49C7-AFFF-ED257C79EBA8}" sibTransId="{09AC120C-6179-44CE-85C9-C47AEED21347}"/>
    <dgm:cxn modelId="{7B3E5651-C14E-4AE9-8420-5B0DD4F7A6EC}" srcId="{D932DE5D-DC0E-4177-9FFB-B62C21AFC4BF}" destId="{D720D991-70C8-4F1E-873E-E1DABB1D9210}" srcOrd="2" destOrd="0" parTransId="{F568B330-FBB5-4982-96A6-485E7C09705F}" sibTransId="{112FBEB7-2FE1-4CA1-9262-4E52A631CA36}"/>
    <dgm:cxn modelId="{0EA94577-32CA-49C1-9A38-E184C5B62D58}" srcId="{D932DE5D-DC0E-4177-9FFB-B62C21AFC4BF}" destId="{3A35DEC5-8FAD-45AD-B7C7-7D79F8EEFB7B}" srcOrd="3" destOrd="0" parTransId="{25D42046-EB4D-4A91-A91A-50F9555271CA}" sibTransId="{5F5B01A8-F093-4CD6-8D25-DD08BE86E3E3}"/>
    <dgm:cxn modelId="{B521BE57-A6D7-4178-9408-B971221C8E83}" type="presOf" srcId="{94D175EA-CA19-49BA-9F25-4E983470543A}" destId="{28D51A57-37EF-46F8-B592-A654CBBA6692}" srcOrd="0" destOrd="0" presId="urn:microsoft.com/office/officeart/2005/8/layout/default"/>
    <dgm:cxn modelId="{ED616290-9394-450B-880C-885EE87AF744}" type="presOf" srcId="{1270A77A-2768-4FB0-AEC9-5326120F6232}" destId="{E521F396-D1AA-4259-871C-961AFEA55356}" srcOrd="0" destOrd="0" presId="urn:microsoft.com/office/officeart/2005/8/layout/default"/>
    <dgm:cxn modelId="{1C1ADEAA-BC38-4EB3-BF64-7FAA84FC9180}" srcId="{D932DE5D-DC0E-4177-9FFB-B62C21AFC4BF}" destId="{1270A77A-2768-4FB0-AEC9-5326120F6232}" srcOrd="4" destOrd="0" parTransId="{7717736D-2539-4F4E-B184-71EE22A5ECD7}" sibTransId="{20108635-108A-4CF2-85AE-95308FC8179E}"/>
    <dgm:cxn modelId="{CAF4BAC1-72E7-42DC-9166-69E192043A87}" type="presOf" srcId="{610C848D-04F7-45E0-BD90-C369B9E75ED8}" destId="{1B646D49-FCAB-4E97-AAFD-B3F15BBAFF4C}" srcOrd="0" destOrd="0" presId="urn:microsoft.com/office/officeart/2005/8/layout/default"/>
    <dgm:cxn modelId="{9655A7FB-08A1-44C4-876B-D4226566A759}" type="presParOf" srcId="{6EF25EFF-6CF1-402C-BCA0-E449395F02F6}" destId="{1B646D49-FCAB-4E97-AAFD-B3F15BBAFF4C}" srcOrd="0" destOrd="0" presId="urn:microsoft.com/office/officeart/2005/8/layout/default"/>
    <dgm:cxn modelId="{EA624CD7-B6A8-43D3-9F09-68E141BC38AC}" type="presParOf" srcId="{6EF25EFF-6CF1-402C-BCA0-E449395F02F6}" destId="{4A7552F1-5D1F-49E8-8778-A2F8DE90C269}" srcOrd="1" destOrd="0" presId="urn:microsoft.com/office/officeart/2005/8/layout/default"/>
    <dgm:cxn modelId="{F75A211D-97A7-468D-9167-0AF4063DE407}" type="presParOf" srcId="{6EF25EFF-6CF1-402C-BCA0-E449395F02F6}" destId="{28D51A57-37EF-46F8-B592-A654CBBA6692}" srcOrd="2" destOrd="0" presId="urn:microsoft.com/office/officeart/2005/8/layout/default"/>
    <dgm:cxn modelId="{38DFB5C0-5A78-4518-8008-4F98C073DB41}" type="presParOf" srcId="{6EF25EFF-6CF1-402C-BCA0-E449395F02F6}" destId="{17451DAD-4EC4-4B22-B5D0-57F8B77BC23A}" srcOrd="3" destOrd="0" presId="urn:microsoft.com/office/officeart/2005/8/layout/default"/>
    <dgm:cxn modelId="{D708088D-8890-4678-9DDB-B08B339F276D}" type="presParOf" srcId="{6EF25EFF-6CF1-402C-BCA0-E449395F02F6}" destId="{7D8AB8F8-8AE7-46AF-A50F-1603529BAB55}" srcOrd="4" destOrd="0" presId="urn:microsoft.com/office/officeart/2005/8/layout/default"/>
    <dgm:cxn modelId="{212B2D2F-208F-424C-B91C-12FDB50DD9BC}" type="presParOf" srcId="{6EF25EFF-6CF1-402C-BCA0-E449395F02F6}" destId="{6B79EE58-C474-40DC-B325-9BD83423E894}" srcOrd="5" destOrd="0" presId="urn:microsoft.com/office/officeart/2005/8/layout/default"/>
    <dgm:cxn modelId="{5EC22266-78A8-43B7-B7CC-EDD51ACB14CA}" type="presParOf" srcId="{6EF25EFF-6CF1-402C-BCA0-E449395F02F6}" destId="{14FBA4DB-B1F0-4EF8-9CF5-3B6DB7B36BC6}" srcOrd="6" destOrd="0" presId="urn:microsoft.com/office/officeart/2005/8/layout/default"/>
    <dgm:cxn modelId="{799FB093-39CB-471F-8A84-328ED7A05BA8}" type="presParOf" srcId="{6EF25EFF-6CF1-402C-BCA0-E449395F02F6}" destId="{131E04F5-6CB2-4985-AECE-4490862D07FC}" srcOrd="7" destOrd="0" presId="urn:microsoft.com/office/officeart/2005/8/layout/default"/>
    <dgm:cxn modelId="{16CAB990-5A9C-4630-B47C-3B85E66C4085}" type="presParOf" srcId="{6EF25EFF-6CF1-402C-BCA0-E449395F02F6}" destId="{E521F396-D1AA-4259-871C-961AFEA55356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8BF8EE4-B6B0-415B-A50F-A982B7D9285B}" type="doc">
      <dgm:prSet loTypeId="urn:microsoft.com/office/officeart/2008/layout/LinedList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F758ADAE-F2EA-409F-83BB-40833453ED4A}">
      <dgm:prSet/>
      <dgm:spPr/>
      <dgm:t>
        <a:bodyPr/>
        <a:lstStyle/>
        <a:p>
          <a:r>
            <a:rPr lang="es-MX" b="1"/>
            <a:t>B. Violencia política contra las mujeres</a:t>
          </a:r>
          <a:endParaRPr lang="en-US"/>
        </a:p>
      </dgm:t>
    </dgm:pt>
    <dgm:pt modelId="{87CB19AB-C44A-4CBA-BD50-6BCCF9C3EBAF}" type="parTrans" cxnId="{2A971F4D-70A1-44DF-853B-7A3B0825FB2E}">
      <dgm:prSet/>
      <dgm:spPr/>
      <dgm:t>
        <a:bodyPr/>
        <a:lstStyle/>
        <a:p>
          <a:endParaRPr lang="en-US"/>
        </a:p>
      </dgm:t>
    </dgm:pt>
    <dgm:pt modelId="{C905D29B-1747-42E9-A61E-A21499D69C38}" type="sibTrans" cxnId="{2A971F4D-70A1-44DF-853B-7A3B0825FB2E}">
      <dgm:prSet/>
      <dgm:spPr/>
      <dgm:t>
        <a:bodyPr/>
        <a:lstStyle/>
        <a:p>
          <a:endParaRPr lang="en-US"/>
        </a:p>
      </dgm:t>
    </dgm:pt>
    <dgm:pt modelId="{99093867-9F6C-44B5-BD6F-8312628BD2EC}">
      <dgm:prSet/>
      <dgm:spPr/>
      <dgm:t>
        <a:bodyPr/>
        <a:lstStyle/>
        <a:p>
          <a:r>
            <a:rPr lang="es-MX"/>
            <a:t>Criterios sobre:</a:t>
          </a:r>
          <a:endParaRPr lang="en-US"/>
        </a:p>
      </dgm:t>
    </dgm:pt>
    <dgm:pt modelId="{41E67037-CFFC-4E6B-82CA-DE5BBD325460}" type="parTrans" cxnId="{C51AE7D2-21EA-4E2D-BDBB-2D600A129DC5}">
      <dgm:prSet/>
      <dgm:spPr/>
      <dgm:t>
        <a:bodyPr/>
        <a:lstStyle/>
        <a:p>
          <a:endParaRPr lang="en-US"/>
        </a:p>
      </dgm:t>
    </dgm:pt>
    <dgm:pt modelId="{B18BFC7F-A8BD-4F62-BCA9-C0D245395655}" type="sibTrans" cxnId="{C51AE7D2-21EA-4E2D-BDBB-2D600A129DC5}">
      <dgm:prSet/>
      <dgm:spPr/>
      <dgm:t>
        <a:bodyPr/>
        <a:lstStyle/>
        <a:p>
          <a:endParaRPr lang="en-US"/>
        </a:p>
      </dgm:t>
    </dgm:pt>
    <dgm:pt modelId="{EC7F9765-4B40-4796-8CB6-B95514281C4F}">
      <dgm:prSet/>
      <dgm:spPr/>
      <dgm:t>
        <a:bodyPr/>
        <a:lstStyle/>
        <a:p>
          <a:r>
            <a:rPr lang="es-MX"/>
            <a:t>acreditación</a:t>
          </a:r>
          <a:endParaRPr lang="en-US"/>
        </a:p>
      </dgm:t>
    </dgm:pt>
    <dgm:pt modelId="{7047E556-7CA3-455D-9F5B-09609F13AAE9}" type="parTrans" cxnId="{54BE69D0-52C5-447F-8B35-B487FD6E6B72}">
      <dgm:prSet/>
      <dgm:spPr/>
      <dgm:t>
        <a:bodyPr/>
        <a:lstStyle/>
        <a:p>
          <a:endParaRPr lang="en-US"/>
        </a:p>
      </dgm:t>
    </dgm:pt>
    <dgm:pt modelId="{77A84CBB-FADA-43EC-86B0-68D9F34FBF20}" type="sibTrans" cxnId="{54BE69D0-52C5-447F-8B35-B487FD6E6B72}">
      <dgm:prSet/>
      <dgm:spPr/>
      <dgm:t>
        <a:bodyPr/>
        <a:lstStyle/>
        <a:p>
          <a:endParaRPr lang="en-US"/>
        </a:p>
      </dgm:t>
    </dgm:pt>
    <dgm:pt modelId="{0B10DD9C-CA27-432A-A56F-E65FBBD0492D}">
      <dgm:prSet/>
      <dgm:spPr/>
      <dgm:t>
        <a:bodyPr/>
        <a:lstStyle/>
        <a:p>
          <a:r>
            <a:rPr lang="es-MX"/>
            <a:t>reparación integral</a:t>
          </a:r>
          <a:endParaRPr lang="en-US"/>
        </a:p>
      </dgm:t>
    </dgm:pt>
    <dgm:pt modelId="{98D570F4-D58C-45D7-8B7F-82DE525949BF}" type="parTrans" cxnId="{7D0467F9-6DDD-4890-AE9F-7B573D6C5FC3}">
      <dgm:prSet/>
      <dgm:spPr/>
      <dgm:t>
        <a:bodyPr/>
        <a:lstStyle/>
        <a:p>
          <a:endParaRPr lang="en-US"/>
        </a:p>
      </dgm:t>
    </dgm:pt>
    <dgm:pt modelId="{FEFF6D27-FC94-4B61-AD8C-42B09D890C9A}" type="sibTrans" cxnId="{7D0467F9-6DDD-4890-AE9F-7B573D6C5FC3}">
      <dgm:prSet/>
      <dgm:spPr/>
      <dgm:t>
        <a:bodyPr/>
        <a:lstStyle/>
        <a:p>
          <a:endParaRPr lang="en-US"/>
        </a:p>
      </dgm:t>
    </dgm:pt>
    <dgm:pt modelId="{C5D64D4E-2ADC-4A9F-94FE-D3CB3DCBEC85}">
      <dgm:prSet/>
      <dgm:spPr/>
      <dgm:t>
        <a:bodyPr/>
        <a:lstStyle/>
        <a:p>
          <a:r>
            <a:rPr lang="es-MX"/>
            <a:t>medidas cautelares</a:t>
          </a:r>
          <a:endParaRPr lang="en-US"/>
        </a:p>
      </dgm:t>
    </dgm:pt>
    <dgm:pt modelId="{716CDE86-96B2-4B37-8765-98F968F97993}" type="parTrans" cxnId="{F234450B-67BB-4C2D-A2EA-6430AEE5FD99}">
      <dgm:prSet/>
      <dgm:spPr/>
      <dgm:t>
        <a:bodyPr/>
        <a:lstStyle/>
        <a:p>
          <a:endParaRPr lang="en-US"/>
        </a:p>
      </dgm:t>
    </dgm:pt>
    <dgm:pt modelId="{7D2DF603-CC18-4684-BA7E-6D9916AC2D79}" type="sibTrans" cxnId="{F234450B-67BB-4C2D-A2EA-6430AEE5FD99}">
      <dgm:prSet/>
      <dgm:spPr/>
      <dgm:t>
        <a:bodyPr/>
        <a:lstStyle/>
        <a:p>
          <a:endParaRPr lang="en-US"/>
        </a:p>
      </dgm:t>
    </dgm:pt>
    <dgm:pt modelId="{A991B474-EE8F-4E6E-BCD4-4916D2B249BC}" type="pres">
      <dgm:prSet presAssocID="{D8BF8EE4-B6B0-415B-A50F-A982B7D9285B}" presName="vert0" presStyleCnt="0">
        <dgm:presLayoutVars>
          <dgm:dir/>
          <dgm:animOne val="branch"/>
          <dgm:animLvl val="lvl"/>
        </dgm:presLayoutVars>
      </dgm:prSet>
      <dgm:spPr/>
    </dgm:pt>
    <dgm:pt modelId="{BDDF3DF5-25C4-4A17-BADB-24E6D425A427}" type="pres">
      <dgm:prSet presAssocID="{F758ADAE-F2EA-409F-83BB-40833453ED4A}" presName="thickLine" presStyleLbl="alignNode1" presStyleIdx="0" presStyleCnt="5"/>
      <dgm:spPr/>
    </dgm:pt>
    <dgm:pt modelId="{4B5DC476-6963-47B2-89DB-F3FAC43FB54D}" type="pres">
      <dgm:prSet presAssocID="{F758ADAE-F2EA-409F-83BB-40833453ED4A}" presName="horz1" presStyleCnt="0"/>
      <dgm:spPr/>
    </dgm:pt>
    <dgm:pt modelId="{A1241D9B-A7B6-402E-B291-7E00E8F4C68E}" type="pres">
      <dgm:prSet presAssocID="{F758ADAE-F2EA-409F-83BB-40833453ED4A}" presName="tx1" presStyleLbl="revTx" presStyleIdx="0" presStyleCnt="5"/>
      <dgm:spPr/>
    </dgm:pt>
    <dgm:pt modelId="{5A84137B-727D-4159-9933-7CB52EFE1D31}" type="pres">
      <dgm:prSet presAssocID="{F758ADAE-F2EA-409F-83BB-40833453ED4A}" presName="vert1" presStyleCnt="0"/>
      <dgm:spPr/>
    </dgm:pt>
    <dgm:pt modelId="{A0D59F54-EECD-4157-9EC7-541A1CC30999}" type="pres">
      <dgm:prSet presAssocID="{99093867-9F6C-44B5-BD6F-8312628BD2EC}" presName="thickLine" presStyleLbl="alignNode1" presStyleIdx="1" presStyleCnt="5"/>
      <dgm:spPr/>
    </dgm:pt>
    <dgm:pt modelId="{CC644DD7-FE4F-4074-A779-B835E44A8C43}" type="pres">
      <dgm:prSet presAssocID="{99093867-9F6C-44B5-BD6F-8312628BD2EC}" presName="horz1" presStyleCnt="0"/>
      <dgm:spPr/>
    </dgm:pt>
    <dgm:pt modelId="{1F081054-DD20-44DA-A1D2-7F42C6F8B71C}" type="pres">
      <dgm:prSet presAssocID="{99093867-9F6C-44B5-BD6F-8312628BD2EC}" presName="tx1" presStyleLbl="revTx" presStyleIdx="1" presStyleCnt="5"/>
      <dgm:spPr/>
    </dgm:pt>
    <dgm:pt modelId="{1FFD9BA1-690E-4D44-83BA-42063A17379E}" type="pres">
      <dgm:prSet presAssocID="{99093867-9F6C-44B5-BD6F-8312628BD2EC}" presName="vert1" presStyleCnt="0"/>
      <dgm:spPr/>
    </dgm:pt>
    <dgm:pt modelId="{3471850A-B4CF-4789-8CB2-CBD0698E33D0}" type="pres">
      <dgm:prSet presAssocID="{EC7F9765-4B40-4796-8CB6-B95514281C4F}" presName="thickLine" presStyleLbl="alignNode1" presStyleIdx="2" presStyleCnt="5"/>
      <dgm:spPr/>
    </dgm:pt>
    <dgm:pt modelId="{20D8D122-2148-458B-8446-156BA3B33289}" type="pres">
      <dgm:prSet presAssocID="{EC7F9765-4B40-4796-8CB6-B95514281C4F}" presName="horz1" presStyleCnt="0"/>
      <dgm:spPr/>
    </dgm:pt>
    <dgm:pt modelId="{3FFDF1FD-3C6B-49AD-9913-888E1E3AC182}" type="pres">
      <dgm:prSet presAssocID="{EC7F9765-4B40-4796-8CB6-B95514281C4F}" presName="tx1" presStyleLbl="revTx" presStyleIdx="2" presStyleCnt="5"/>
      <dgm:spPr/>
    </dgm:pt>
    <dgm:pt modelId="{76CC6236-D2FB-4376-830B-0EE6BE2A55C8}" type="pres">
      <dgm:prSet presAssocID="{EC7F9765-4B40-4796-8CB6-B95514281C4F}" presName="vert1" presStyleCnt="0"/>
      <dgm:spPr/>
    </dgm:pt>
    <dgm:pt modelId="{B68DC460-6240-49CD-9151-52D429153BF3}" type="pres">
      <dgm:prSet presAssocID="{0B10DD9C-CA27-432A-A56F-E65FBBD0492D}" presName="thickLine" presStyleLbl="alignNode1" presStyleIdx="3" presStyleCnt="5"/>
      <dgm:spPr/>
    </dgm:pt>
    <dgm:pt modelId="{DD5BCFED-07D5-4AEC-BD49-34090D3EB6B0}" type="pres">
      <dgm:prSet presAssocID="{0B10DD9C-CA27-432A-A56F-E65FBBD0492D}" presName="horz1" presStyleCnt="0"/>
      <dgm:spPr/>
    </dgm:pt>
    <dgm:pt modelId="{CF497410-2B34-4C3D-B1B2-59F2501C366D}" type="pres">
      <dgm:prSet presAssocID="{0B10DD9C-CA27-432A-A56F-E65FBBD0492D}" presName="tx1" presStyleLbl="revTx" presStyleIdx="3" presStyleCnt="5"/>
      <dgm:spPr/>
    </dgm:pt>
    <dgm:pt modelId="{8301BAFC-0364-46AC-A85E-9663D8E64DB5}" type="pres">
      <dgm:prSet presAssocID="{0B10DD9C-CA27-432A-A56F-E65FBBD0492D}" presName="vert1" presStyleCnt="0"/>
      <dgm:spPr/>
    </dgm:pt>
    <dgm:pt modelId="{7DF61678-35F6-4C55-AB5D-CC847AC88F63}" type="pres">
      <dgm:prSet presAssocID="{C5D64D4E-2ADC-4A9F-94FE-D3CB3DCBEC85}" presName="thickLine" presStyleLbl="alignNode1" presStyleIdx="4" presStyleCnt="5"/>
      <dgm:spPr/>
    </dgm:pt>
    <dgm:pt modelId="{9D68EFF4-99FE-4713-AA08-18F071FABBA4}" type="pres">
      <dgm:prSet presAssocID="{C5D64D4E-2ADC-4A9F-94FE-D3CB3DCBEC85}" presName="horz1" presStyleCnt="0"/>
      <dgm:spPr/>
    </dgm:pt>
    <dgm:pt modelId="{6A0C075B-ECE7-4A10-B90B-59D419BBA9EB}" type="pres">
      <dgm:prSet presAssocID="{C5D64D4E-2ADC-4A9F-94FE-D3CB3DCBEC85}" presName="tx1" presStyleLbl="revTx" presStyleIdx="4" presStyleCnt="5"/>
      <dgm:spPr/>
    </dgm:pt>
    <dgm:pt modelId="{230F1228-C1FC-4305-B417-028E5BD1C66C}" type="pres">
      <dgm:prSet presAssocID="{C5D64D4E-2ADC-4A9F-94FE-D3CB3DCBEC85}" presName="vert1" presStyleCnt="0"/>
      <dgm:spPr/>
    </dgm:pt>
  </dgm:ptLst>
  <dgm:cxnLst>
    <dgm:cxn modelId="{188A8600-E8C7-4AA3-AD81-6045D0AFEA55}" type="presOf" srcId="{F758ADAE-F2EA-409F-83BB-40833453ED4A}" destId="{A1241D9B-A7B6-402E-B291-7E00E8F4C68E}" srcOrd="0" destOrd="0" presId="urn:microsoft.com/office/officeart/2008/layout/LinedList"/>
    <dgm:cxn modelId="{F234450B-67BB-4C2D-A2EA-6430AEE5FD99}" srcId="{D8BF8EE4-B6B0-415B-A50F-A982B7D9285B}" destId="{C5D64D4E-2ADC-4A9F-94FE-D3CB3DCBEC85}" srcOrd="4" destOrd="0" parTransId="{716CDE86-96B2-4B37-8765-98F968F97993}" sibTransId="{7D2DF603-CC18-4684-BA7E-6D9916AC2D79}"/>
    <dgm:cxn modelId="{7148EA25-AB0A-471A-9C5B-B1398DE2FFD5}" type="presOf" srcId="{D8BF8EE4-B6B0-415B-A50F-A982B7D9285B}" destId="{A991B474-EE8F-4E6E-BCD4-4916D2B249BC}" srcOrd="0" destOrd="0" presId="urn:microsoft.com/office/officeart/2008/layout/LinedList"/>
    <dgm:cxn modelId="{8F00C12F-7AC1-442C-BB70-6183D21B56E4}" type="presOf" srcId="{0B10DD9C-CA27-432A-A56F-E65FBBD0492D}" destId="{CF497410-2B34-4C3D-B1B2-59F2501C366D}" srcOrd="0" destOrd="0" presId="urn:microsoft.com/office/officeart/2008/layout/LinedList"/>
    <dgm:cxn modelId="{78AFBB3B-F6A6-4053-B3CE-CF3B340B394C}" type="presOf" srcId="{EC7F9765-4B40-4796-8CB6-B95514281C4F}" destId="{3FFDF1FD-3C6B-49AD-9913-888E1E3AC182}" srcOrd="0" destOrd="0" presId="urn:microsoft.com/office/officeart/2008/layout/LinedList"/>
    <dgm:cxn modelId="{2A971F4D-70A1-44DF-853B-7A3B0825FB2E}" srcId="{D8BF8EE4-B6B0-415B-A50F-A982B7D9285B}" destId="{F758ADAE-F2EA-409F-83BB-40833453ED4A}" srcOrd="0" destOrd="0" parTransId="{87CB19AB-C44A-4CBA-BD50-6BCCF9C3EBAF}" sibTransId="{C905D29B-1747-42E9-A61E-A21499D69C38}"/>
    <dgm:cxn modelId="{A21E4680-3395-49E9-AFDC-DA567EFFA5A7}" type="presOf" srcId="{C5D64D4E-2ADC-4A9F-94FE-D3CB3DCBEC85}" destId="{6A0C075B-ECE7-4A10-B90B-59D419BBA9EB}" srcOrd="0" destOrd="0" presId="urn:microsoft.com/office/officeart/2008/layout/LinedList"/>
    <dgm:cxn modelId="{A831F8A8-216C-40F2-B878-95A1DF89F220}" type="presOf" srcId="{99093867-9F6C-44B5-BD6F-8312628BD2EC}" destId="{1F081054-DD20-44DA-A1D2-7F42C6F8B71C}" srcOrd="0" destOrd="0" presId="urn:microsoft.com/office/officeart/2008/layout/LinedList"/>
    <dgm:cxn modelId="{54BE69D0-52C5-447F-8B35-B487FD6E6B72}" srcId="{D8BF8EE4-B6B0-415B-A50F-A982B7D9285B}" destId="{EC7F9765-4B40-4796-8CB6-B95514281C4F}" srcOrd="2" destOrd="0" parTransId="{7047E556-7CA3-455D-9F5B-09609F13AAE9}" sibTransId="{77A84CBB-FADA-43EC-86B0-68D9F34FBF20}"/>
    <dgm:cxn modelId="{C51AE7D2-21EA-4E2D-BDBB-2D600A129DC5}" srcId="{D8BF8EE4-B6B0-415B-A50F-A982B7D9285B}" destId="{99093867-9F6C-44B5-BD6F-8312628BD2EC}" srcOrd="1" destOrd="0" parTransId="{41E67037-CFFC-4E6B-82CA-DE5BBD325460}" sibTransId="{B18BFC7F-A8BD-4F62-BCA9-C0D245395655}"/>
    <dgm:cxn modelId="{7D0467F9-6DDD-4890-AE9F-7B573D6C5FC3}" srcId="{D8BF8EE4-B6B0-415B-A50F-A982B7D9285B}" destId="{0B10DD9C-CA27-432A-A56F-E65FBBD0492D}" srcOrd="3" destOrd="0" parTransId="{98D570F4-D58C-45D7-8B7F-82DE525949BF}" sibTransId="{FEFF6D27-FC94-4B61-AD8C-42B09D890C9A}"/>
    <dgm:cxn modelId="{DA2EF214-8342-41CD-8EF6-F53226F3067B}" type="presParOf" srcId="{A991B474-EE8F-4E6E-BCD4-4916D2B249BC}" destId="{BDDF3DF5-25C4-4A17-BADB-24E6D425A427}" srcOrd="0" destOrd="0" presId="urn:microsoft.com/office/officeart/2008/layout/LinedList"/>
    <dgm:cxn modelId="{36972EF6-F7DB-45A3-A136-B1DA09DD8DA0}" type="presParOf" srcId="{A991B474-EE8F-4E6E-BCD4-4916D2B249BC}" destId="{4B5DC476-6963-47B2-89DB-F3FAC43FB54D}" srcOrd="1" destOrd="0" presId="urn:microsoft.com/office/officeart/2008/layout/LinedList"/>
    <dgm:cxn modelId="{30076A29-FEB0-4BCD-8485-D12338ADA3B9}" type="presParOf" srcId="{4B5DC476-6963-47B2-89DB-F3FAC43FB54D}" destId="{A1241D9B-A7B6-402E-B291-7E00E8F4C68E}" srcOrd="0" destOrd="0" presId="urn:microsoft.com/office/officeart/2008/layout/LinedList"/>
    <dgm:cxn modelId="{C4FDB839-D201-4A17-A731-465CADE1C37F}" type="presParOf" srcId="{4B5DC476-6963-47B2-89DB-F3FAC43FB54D}" destId="{5A84137B-727D-4159-9933-7CB52EFE1D31}" srcOrd="1" destOrd="0" presId="urn:microsoft.com/office/officeart/2008/layout/LinedList"/>
    <dgm:cxn modelId="{0037E7FD-34F2-4B49-B8C3-E956C632B7C4}" type="presParOf" srcId="{A991B474-EE8F-4E6E-BCD4-4916D2B249BC}" destId="{A0D59F54-EECD-4157-9EC7-541A1CC30999}" srcOrd="2" destOrd="0" presId="urn:microsoft.com/office/officeart/2008/layout/LinedList"/>
    <dgm:cxn modelId="{B25C40E4-8259-4A4B-B9DC-4AD175811EBC}" type="presParOf" srcId="{A991B474-EE8F-4E6E-BCD4-4916D2B249BC}" destId="{CC644DD7-FE4F-4074-A779-B835E44A8C43}" srcOrd="3" destOrd="0" presId="urn:microsoft.com/office/officeart/2008/layout/LinedList"/>
    <dgm:cxn modelId="{8C25F2D5-B5CE-4B9B-B62E-70799A5E7781}" type="presParOf" srcId="{CC644DD7-FE4F-4074-A779-B835E44A8C43}" destId="{1F081054-DD20-44DA-A1D2-7F42C6F8B71C}" srcOrd="0" destOrd="0" presId="urn:microsoft.com/office/officeart/2008/layout/LinedList"/>
    <dgm:cxn modelId="{4C3F7E55-7B4D-4706-B1E8-E5EB2E89545C}" type="presParOf" srcId="{CC644DD7-FE4F-4074-A779-B835E44A8C43}" destId="{1FFD9BA1-690E-4D44-83BA-42063A17379E}" srcOrd="1" destOrd="0" presId="urn:microsoft.com/office/officeart/2008/layout/LinedList"/>
    <dgm:cxn modelId="{73FF2EFB-C6B7-462B-ACCA-60F3AB639B03}" type="presParOf" srcId="{A991B474-EE8F-4E6E-BCD4-4916D2B249BC}" destId="{3471850A-B4CF-4789-8CB2-CBD0698E33D0}" srcOrd="4" destOrd="0" presId="urn:microsoft.com/office/officeart/2008/layout/LinedList"/>
    <dgm:cxn modelId="{760E9A5B-8914-4D7A-9430-16C25BE41DB8}" type="presParOf" srcId="{A991B474-EE8F-4E6E-BCD4-4916D2B249BC}" destId="{20D8D122-2148-458B-8446-156BA3B33289}" srcOrd="5" destOrd="0" presId="urn:microsoft.com/office/officeart/2008/layout/LinedList"/>
    <dgm:cxn modelId="{29805E19-4642-403D-8FE4-048971C522FF}" type="presParOf" srcId="{20D8D122-2148-458B-8446-156BA3B33289}" destId="{3FFDF1FD-3C6B-49AD-9913-888E1E3AC182}" srcOrd="0" destOrd="0" presId="urn:microsoft.com/office/officeart/2008/layout/LinedList"/>
    <dgm:cxn modelId="{DA8D15E2-71CC-4FB1-8441-D7663272108A}" type="presParOf" srcId="{20D8D122-2148-458B-8446-156BA3B33289}" destId="{76CC6236-D2FB-4376-830B-0EE6BE2A55C8}" srcOrd="1" destOrd="0" presId="urn:microsoft.com/office/officeart/2008/layout/LinedList"/>
    <dgm:cxn modelId="{DB3BCA93-7782-4D4E-8DB4-9C977215EDCF}" type="presParOf" srcId="{A991B474-EE8F-4E6E-BCD4-4916D2B249BC}" destId="{B68DC460-6240-49CD-9151-52D429153BF3}" srcOrd="6" destOrd="0" presId="urn:microsoft.com/office/officeart/2008/layout/LinedList"/>
    <dgm:cxn modelId="{1BB26504-6345-45BF-AF2D-3A0ABA86DB39}" type="presParOf" srcId="{A991B474-EE8F-4E6E-BCD4-4916D2B249BC}" destId="{DD5BCFED-07D5-4AEC-BD49-34090D3EB6B0}" srcOrd="7" destOrd="0" presId="urn:microsoft.com/office/officeart/2008/layout/LinedList"/>
    <dgm:cxn modelId="{A9F7F52D-AF61-4513-96A4-F27207FA0DC7}" type="presParOf" srcId="{DD5BCFED-07D5-4AEC-BD49-34090D3EB6B0}" destId="{CF497410-2B34-4C3D-B1B2-59F2501C366D}" srcOrd="0" destOrd="0" presId="urn:microsoft.com/office/officeart/2008/layout/LinedList"/>
    <dgm:cxn modelId="{62211586-18C9-418A-8D37-9ABE3DA8E4BF}" type="presParOf" srcId="{DD5BCFED-07D5-4AEC-BD49-34090D3EB6B0}" destId="{8301BAFC-0364-46AC-A85E-9663D8E64DB5}" srcOrd="1" destOrd="0" presId="urn:microsoft.com/office/officeart/2008/layout/LinedList"/>
    <dgm:cxn modelId="{6ACAE94A-6BC6-4A9C-8977-CF616B1DA61A}" type="presParOf" srcId="{A991B474-EE8F-4E6E-BCD4-4916D2B249BC}" destId="{7DF61678-35F6-4C55-AB5D-CC847AC88F63}" srcOrd="8" destOrd="0" presId="urn:microsoft.com/office/officeart/2008/layout/LinedList"/>
    <dgm:cxn modelId="{0800E559-45DB-463C-A7FE-23DEBBE66DDF}" type="presParOf" srcId="{A991B474-EE8F-4E6E-BCD4-4916D2B249BC}" destId="{9D68EFF4-99FE-4713-AA08-18F071FABBA4}" srcOrd="9" destOrd="0" presId="urn:microsoft.com/office/officeart/2008/layout/LinedList"/>
    <dgm:cxn modelId="{4EC64A92-0B1F-4125-9254-45C1B7A90356}" type="presParOf" srcId="{9D68EFF4-99FE-4713-AA08-18F071FABBA4}" destId="{6A0C075B-ECE7-4A10-B90B-59D419BBA9EB}" srcOrd="0" destOrd="0" presId="urn:microsoft.com/office/officeart/2008/layout/LinedList"/>
    <dgm:cxn modelId="{931D886D-EBDB-44DB-867B-54FF79154387}" type="presParOf" srcId="{9D68EFF4-99FE-4713-AA08-18F071FABBA4}" destId="{230F1228-C1FC-4305-B417-028E5BD1C66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8986808-AFAC-449F-90DD-A5E989FA496E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476DB34-A859-4238-949F-2DC2988F2B02}">
      <dgm:prSet/>
      <dgm:spPr/>
      <dgm:t>
        <a:bodyPr/>
        <a:lstStyle/>
        <a:p>
          <a:r>
            <a:rPr lang="es-MX" b="1"/>
            <a:t>C. Comunidades indígenas</a:t>
          </a:r>
          <a:endParaRPr lang="en-US"/>
        </a:p>
      </dgm:t>
    </dgm:pt>
    <dgm:pt modelId="{C61F8A4E-5ADB-4920-9B3D-A0FB488C5437}" type="parTrans" cxnId="{97D170F9-F9C0-49FA-BE37-5137A966C302}">
      <dgm:prSet/>
      <dgm:spPr/>
      <dgm:t>
        <a:bodyPr/>
        <a:lstStyle/>
        <a:p>
          <a:endParaRPr lang="en-US"/>
        </a:p>
      </dgm:t>
    </dgm:pt>
    <dgm:pt modelId="{16D4B216-C9A0-431B-AEB8-04DE40983518}" type="sibTrans" cxnId="{97D170F9-F9C0-49FA-BE37-5137A966C302}">
      <dgm:prSet/>
      <dgm:spPr/>
      <dgm:t>
        <a:bodyPr/>
        <a:lstStyle/>
        <a:p>
          <a:endParaRPr lang="en-US"/>
        </a:p>
      </dgm:t>
    </dgm:pt>
    <dgm:pt modelId="{3CA9B441-9AC9-4C58-9509-3D7110ACD954}">
      <dgm:prSet/>
      <dgm:spPr/>
      <dgm:t>
        <a:bodyPr/>
        <a:lstStyle/>
        <a:p>
          <a:r>
            <a:rPr lang="es-MX"/>
            <a:t>autodeterminación</a:t>
          </a:r>
          <a:endParaRPr lang="en-US"/>
        </a:p>
      </dgm:t>
    </dgm:pt>
    <dgm:pt modelId="{FB457B7C-3C02-4494-9F28-ADC4FE451082}" type="parTrans" cxnId="{C6EAE3D5-F664-4D75-B82B-E2E9864877EF}">
      <dgm:prSet/>
      <dgm:spPr/>
      <dgm:t>
        <a:bodyPr/>
        <a:lstStyle/>
        <a:p>
          <a:endParaRPr lang="en-US"/>
        </a:p>
      </dgm:t>
    </dgm:pt>
    <dgm:pt modelId="{1AA38214-1003-489C-A175-6EEC34C0A714}" type="sibTrans" cxnId="{C6EAE3D5-F664-4D75-B82B-E2E9864877EF}">
      <dgm:prSet/>
      <dgm:spPr/>
      <dgm:t>
        <a:bodyPr/>
        <a:lstStyle/>
        <a:p>
          <a:endParaRPr lang="en-US"/>
        </a:p>
      </dgm:t>
    </dgm:pt>
    <dgm:pt modelId="{353ACBC9-8FAD-4149-B684-60CF8DA65DE7}">
      <dgm:prSet/>
      <dgm:spPr/>
      <dgm:t>
        <a:bodyPr/>
        <a:lstStyle/>
        <a:p>
          <a:r>
            <a:rPr lang="es-MX"/>
            <a:t>consulta</a:t>
          </a:r>
          <a:endParaRPr lang="en-US"/>
        </a:p>
      </dgm:t>
    </dgm:pt>
    <dgm:pt modelId="{DB42C4E1-8F12-4A3A-993E-2CF255A2D4F3}" type="parTrans" cxnId="{F362A2E1-B8D2-4A57-8B1A-8CFC079746D1}">
      <dgm:prSet/>
      <dgm:spPr/>
      <dgm:t>
        <a:bodyPr/>
        <a:lstStyle/>
        <a:p>
          <a:endParaRPr lang="en-US"/>
        </a:p>
      </dgm:t>
    </dgm:pt>
    <dgm:pt modelId="{A7E060EA-6B62-4FCF-BD15-11EA65E68B7B}" type="sibTrans" cxnId="{F362A2E1-B8D2-4A57-8B1A-8CFC079746D1}">
      <dgm:prSet/>
      <dgm:spPr/>
      <dgm:t>
        <a:bodyPr/>
        <a:lstStyle/>
        <a:p>
          <a:endParaRPr lang="en-US"/>
        </a:p>
      </dgm:t>
    </dgm:pt>
    <dgm:pt modelId="{D8B4C40E-009F-4917-AAC8-77A165F66070}">
      <dgm:prSet/>
      <dgm:spPr/>
      <dgm:t>
        <a:bodyPr/>
        <a:lstStyle/>
        <a:p>
          <a:r>
            <a:rPr lang="es-MX"/>
            <a:t>sistemas normativos internos</a:t>
          </a:r>
          <a:endParaRPr lang="en-US"/>
        </a:p>
      </dgm:t>
    </dgm:pt>
    <dgm:pt modelId="{C3635C75-748C-4D53-B311-2A9B33922470}" type="parTrans" cxnId="{1FC37398-87A9-4314-A500-D140E695FEB2}">
      <dgm:prSet/>
      <dgm:spPr/>
      <dgm:t>
        <a:bodyPr/>
        <a:lstStyle/>
        <a:p>
          <a:endParaRPr lang="en-US"/>
        </a:p>
      </dgm:t>
    </dgm:pt>
    <dgm:pt modelId="{409B48C2-2073-4107-AA0F-EEBB5CB237F0}" type="sibTrans" cxnId="{1FC37398-87A9-4314-A500-D140E695FEB2}">
      <dgm:prSet/>
      <dgm:spPr/>
      <dgm:t>
        <a:bodyPr/>
        <a:lstStyle/>
        <a:p>
          <a:endParaRPr lang="en-US"/>
        </a:p>
      </dgm:t>
    </dgm:pt>
    <dgm:pt modelId="{F1576648-9DFE-4161-8832-5C864010DD4A}" type="pres">
      <dgm:prSet presAssocID="{F8986808-AFAC-449F-90DD-A5E989FA496E}" presName="linear" presStyleCnt="0">
        <dgm:presLayoutVars>
          <dgm:animLvl val="lvl"/>
          <dgm:resizeHandles val="exact"/>
        </dgm:presLayoutVars>
      </dgm:prSet>
      <dgm:spPr/>
    </dgm:pt>
    <dgm:pt modelId="{1FD29E58-A45F-4D32-910F-5A10A2EFC0F1}" type="pres">
      <dgm:prSet presAssocID="{A476DB34-A859-4238-949F-2DC2988F2B0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D204C2D-5623-4E7A-AE0B-07B3982F1037}" type="pres">
      <dgm:prSet presAssocID="{16D4B216-C9A0-431B-AEB8-04DE40983518}" presName="spacer" presStyleCnt="0"/>
      <dgm:spPr/>
    </dgm:pt>
    <dgm:pt modelId="{ADFC3BFD-E8D7-4A80-9AD1-4470E59DC8B5}" type="pres">
      <dgm:prSet presAssocID="{3CA9B441-9AC9-4C58-9509-3D7110ACD95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78255D3-2F9C-4B35-9570-B7855B7F6708}" type="pres">
      <dgm:prSet presAssocID="{1AA38214-1003-489C-A175-6EEC34C0A714}" presName="spacer" presStyleCnt="0"/>
      <dgm:spPr/>
    </dgm:pt>
    <dgm:pt modelId="{A0E57D69-EC07-43E0-A476-F7B117E673DB}" type="pres">
      <dgm:prSet presAssocID="{353ACBC9-8FAD-4149-B684-60CF8DA65DE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C6DEC688-674E-466D-B32E-E9FC7115BF6D}" type="pres">
      <dgm:prSet presAssocID="{A7E060EA-6B62-4FCF-BD15-11EA65E68B7B}" presName="spacer" presStyleCnt="0"/>
      <dgm:spPr/>
    </dgm:pt>
    <dgm:pt modelId="{02A28943-6F53-4888-8474-B16869BACEFE}" type="pres">
      <dgm:prSet presAssocID="{D8B4C40E-009F-4917-AAC8-77A165F6607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8E0B9E5F-5F61-4E20-A403-0EA22A5ACCA3}" type="presOf" srcId="{D8B4C40E-009F-4917-AAC8-77A165F66070}" destId="{02A28943-6F53-4888-8474-B16869BACEFE}" srcOrd="0" destOrd="0" presId="urn:microsoft.com/office/officeart/2005/8/layout/vList2"/>
    <dgm:cxn modelId="{1FC37398-87A9-4314-A500-D140E695FEB2}" srcId="{F8986808-AFAC-449F-90DD-A5E989FA496E}" destId="{D8B4C40E-009F-4917-AAC8-77A165F66070}" srcOrd="3" destOrd="0" parTransId="{C3635C75-748C-4D53-B311-2A9B33922470}" sibTransId="{409B48C2-2073-4107-AA0F-EEBB5CB237F0}"/>
    <dgm:cxn modelId="{873B4CA8-31B7-418C-8B4A-16D420350405}" type="presOf" srcId="{A476DB34-A859-4238-949F-2DC2988F2B02}" destId="{1FD29E58-A45F-4D32-910F-5A10A2EFC0F1}" srcOrd="0" destOrd="0" presId="urn:microsoft.com/office/officeart/2005/8/layout/vList2"/>
    <dgm:cxn modelId="{0FF45BAA-02B2-4BE5-86A8-9C3C593AFB0D}" type="presOf" srcId="{353ACBC9-8FAD-4149-B684-60CF8DA65DE7}" destId="{A0E57D69-EC07-43E0-A476-F7B117E673DB}" srcOrd="0" destOrd="0" presId="urn:microsoft.com/office/officeart/2005/8/layout/vList2"/>
    <dgm:cxn modelId="{C6EAE3D5-F664-4D75-B82B-E2E9864877EF}" srcId="{F8986808-AFAC-449F-90DD-A5E989FA496E}" destId="{3CA9B441-9AC9-4C58-9509-3D7110ACD954}" srcOrd="1" destOrd="0" parTransId="{FB457B7C-3C02-4494-9F28-ADC4FE451082}" sibTransId="{1AA38214-1003-489C-A175-6EEC34C0A714}"/>
    <dgm:cxn modelId="{9C7792D6-FC90-484D-8623-165B81F64142}" type="presOf" srcId="{3CA9B441-9AC9-4C58-9509-3D7110ACD954}" destId="{ADFC3BFD-E8D7-4A80-9AD1-4470E59DC8B5}" srcOrd="0" destOrd="0" presId="urn:microsoft.com/office/officeart/2005/8/layout/vList2"/>
    <dgm:cxn modelId="{F362A2E1-B8D2-4A57-8B1A-8CFC079746D1}" srcId="{F8986808-AFAC-449F-90DD-A5E989FA496E}" destId="{353ACBC9-8FAD-4149-B684-60CF8DA65DE7}" srcOrd="2" destOrd="0" parTransId="{DB42C4E1-8F12-4A3A-993E-2CF255A2D4F3}" sibTransId="{A7E060EA-6B62-4FCF-BD15-11EA65E68B7B}"/>
    <dgm:cxn modelId="{C37D1AE2-0656-4D4A-8657-E92F9F49AA1E}" type="presOf" srcId="{F8986808-AFAC-449F-90DD-A5E989FA496E}" destId="{F1576648-9DFE-4161-8832-5C864010DD4A}" srcOrd="0" destOrd="0" presId="urn:microsoft.com/office/officeart/2005/8/layout/vList2"/>
    <dgm:cxn modelId="{97D170F9-F9C0-49FA-BE37-5137A966C302}" srcId="{F8986808-AFAC-449F-90DD-A5E989FA496E}" destId="{A476DB34-A859-4238-949F-2DC2988F2B02}" srcOrd="0" destOrd="0" parTransId="{C61F8A4E-5ADB-4920-9B3D-A0FB488C5437}" sibTransId="{16D4B216-C9A0-431B-AEB8-04DE40983518}"/>
    <dgm:cxn modelId="{4B2AAA84-6913-4788-B91C-7C2DBEA1E458}" type="presParOf" srcId="{F1576648-9DFE-4161-8832-5C864010DD4A}" destId="{1FD29E58-A45F-4D32-910F-5A10A2EFC0F1}" srcOrd="0" destOrd="0" presId="urn:microsoft.com/office/officeart/2005/8/layout/vList2"/>
    <dgm:cxn modelId="{1DEC1464-8D2A-4954-9F9E-A448B9E0E875}" type="presParOf" srcId="{F1576648-9DFE-4161-8832-5C864010DD4A}" destId="{0D204C2D-5623-4E7A-AE0B-07B3982F1037}" srcOrd="1" destOrd="0" presId="urn:microsoft.com/office/officeart/2005/8/layout/vList2"/>
    <dgm:cxn modelId="{C42FF905-6AD9-40C4-A8D7-64D62D5E4830}" type="presParOf" srcId="{F1576648-9DFE-4161-8832-5C864010DD4A}" destId="{ADFC3BFD-E8D7-4A80-9AD1-4470E59DC8B5}" srcOrd="2" destOrd="0" presId="urn:microsoft.com/office/officeart/2005/8/layout/vList2"/>
    <dgm:cxn modelId="{7A425EC0-C7C4-4080-89B9-C4662E82BA54}" type="presParOf" srcId="{F1576648-9DFE-4161-8832-5C864010DD4A}" destId="{478255D3-2F9C-4B35-9570-B7855B7F6708}" srcOrd="3" destOrd="0" presId="urn:microsoft.com/office/officeart/2005/8/layout/vList2"/>
    <dgm:cxn modelId="{7D7535CE-5F0D-42C1-AE87-25246D2210C5}" type="presParOf" srcId="{F1576648-9DFE-4161-8832-5C864010DD4A}" destId="{A0E57D69-EC07-43E0-A476-F7B117E673DB}" srcOrd="4" destOrd="0" presId="urn:microsoft.com/office/officeart/2005/8/layout/vList2"/>
    <dgm:cxn modelId="{B932D928-F742-419F-8E70-A0652C5440FE}" type="presParOf" srcId="{F1576648-9DFE-4161-8832-5C864010DD4A}" destId="{C6DEC688-674E-466D-B32E-E9FC7115BF6D}" srcOrd="5" destOrd="0" presId="urn:microsoft.com/office/officeart/2005/8/layout/vList2"/>
    <dgm:cxn modelId="{926DCD0A-4CA8-4DCF-84AE-5225FE3E518F}" type="presParOf" srcId="{F1576648-9DFE-4161-8832-5C864010DD4A}" destId="{02A28943-6F53-4888-8474-B16869BACEF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AD656E4-49B5-46B2-B03A-127CC352070F}" type="doc">
      <dgm:prSet loTypeId="urn:microsoft.com/office/officeart/2008/layout/LinedList" loCatId="list" qsTypeId="urn:microsoft.com/office/officeart/2005/8/quickstyle/simple4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65739095-187C-48EB-B594-815B4E5A2306}">
      <dgm:prSet/>
      <dgm:spPr/>
      <dgm:t>
        <a:bodyPr/>
        <a:lstStyle/>
        <a:p>
          <a:r>
            <a:rPr lang="es-MX" b="1"/>
            <a:t>D. Derechos político-electorales</a:t>
          </a:r>
          <a:endParaRPr lang="en-US"/>
        </a:p>
      </dgm:t>
    </dgm:pt>
    <dgm:pt modelId="{2F3B16AD-0B3E-43EE-91B7-9BB3DA0DB4BE}" type="parTrans" cxnId="{BD005202-FCAA-426D-BDE1-7E8496D3AAC5}">
      <dgm:prSet/>
      <dgm:spPr/>
      <dgm:t>
        <a:bodyPr/>
        <a:lstStyle/>
        <a:p>
          <a:endParaRPr lang="en-US"/>
        </a:p>
      </dgm:t>
    </dgm:pt>
    <dgm:pt modelId="{3079EA51-C101-43AF-8B91-FAE228318694}" type="sibTrans" cxnId="{BD005202-FCAA-426D-BDE1-7E8496D3AAC5}">
      <dgm:prSet/>
      <dgm:spPr/>
      <dgm:t>
        <a:bodyPr/>
        <a:lstStyle/>
        <a:p>
          <a:endParaRPr lang="en-US"/>
        </a:p>
      </dgm:t>
    </dgm:pt>
    <dgm:pt modelId="{999C147A-DE12-49A4-817B-9D4B39172D5C}">
      <dgm:prSet/>
      <dgm:spPr/>
      <dgm:t>
        <a:bodyPr/>
        <a:lstStyle/>
        <a:p>
          <a:r>
            <a:rPr lang="es-MX"/>
            <a:t>elegibilidad</a:t>
          </a:r>
          <a:endParaRPr lang="en-US"/>
        </a:p>
      </dgm:t>
    </dgm:pt>
    <dgm:pt modelId="{CEE6689B-C759-4B0B-A45F-433BC612E6F1}" type="parTrans" cxnId="{C3CE9D65-77F1-468E-9D3C-A7D7F1BBF826}">
      <dgm:prSet/>
      <dgm:spPr/>
      <dgm:t>
        <a:bodyPr/>
        <a:lstStyle/>
        <a:p>
          <a:endParaRPr lang="en-US"/>
        </a:p>
      </dgm:t>
    </dgm:pt>
    <dgm:pt modelId="{E5DDE68D-B19A-43C2-AFF3-1FC0921D226F}" type="sibTrans" cxnId="{C3CE9D65-77F1-468E-9D3C-A7D7F1BBF826}">
      <dgm:prSet/>
      <dgm:spPr/>
      <dgm:t>
        <a:bodyPr/>
        <a:lstStyle/>
        <a:p>
          <a:endParaRPr lang="en-US"/>
        </a:p>
      </dgm:t>
    </dgm:pt>
    <dgm:pt modelId="{1C02807B-A5C8-4E8B-BB21-0FA8F972F1DD}">
      <dgm:prSet/>
      <dgm:spPr/>
      <dgm:t>
        <a:bodyPr/>
        <a:lstStyle/>
        <a:p>
          <a:r>
            <a:rPr lang="es-MX"/>
            <a:t>reelección</a:t>
          </a:r>
          <a:endParaRPr lang="en-US"/>
        </a:p>
      </dgm:t>
    </dgm:pt>
    <dgm:pt modelId="{3CA26DAB-435A-4966-B191-9ABD1F500B1C}" type="parTrans" cxnId="{FEBFBFAD-87A3-412B-9D83-92337ED62630}">
      <dgm:prSet/>
      <dgm:spPr/>
      <dgm:t>
        <a:bodyPr/>
        <a:lstStyle/>
        <a:p>
          <a:endParaRPr lang="en-US"/>
        </a:p>
      </dgm:t>
    </dgm:pt>
    <dgm:pt modelId="{6340E128-148B-473E-B1DB-6D781157C3CD}" type="sibTrans" cxnId="{FEBFBFAD-87A3-412B-9D83-92337ED62630}">
      <dgm:prSet/>
      <dgm:spPr/>
      <dgm:t>
        <a:bodyPr/>
        <a:lstStyle/>
        <a:p>
          <a:endParaRPr lang="en-US"/>
        </a:p>
      </dgm:t>
    </dgm:pt>
    <dgm:pt modelId="{1D85E873-3EE7-435E-8D03-F1672211EAED}">
      <dgm:prSet/>
      <dgm:spPr/>
      <dgm:t>
        <a:bodyPr/>
        <a:lstStyle/>
        <a:p>
          <a:r>
            <a:rPr lang="es-MX"/>
            <a:t>candidaturas independientes</a:t>
          </a:r>
          <a:endParaRPr lang="en-US"/>
        </a:p>
      </dgm:t>
    </dgm:pt>
    <dgm:pt modelId="{5C9578B7-B8C0-4A56-8AAC-2C2F9312D88B}" type="parTrans" cxnId="{637F3900-328F-473B-B03D-CF1D5C0F7963}">
      <dgm:prSet/>
      <dgm:spPr/>
      <dgm:t>
        <a:bodyPr/>
        <a:lstStyle/>
        <a:p>
          <a:endParaRPr lang="en-US"/>
        </a:p>
      </dgm:t>
    </dgm:pt>
    <dgm:pt modelId="{50283CC3-BD73-4DEA-BDA2-B039DB3E019D}" type="sibTrans" cxnId="{637F3900-328F-473B-B03D-CF1D5C0F7963}">
      <dgm:prSet/>
      <dgm:spPr/>
      <dgm:t>
        <a:bodyPr/>
        <a:lstStyle/>
        <a:p>
          <a:endParaRPr lang="en-US"/>
        </a:p>
      </dgm:t>
    </dgm:pt>
    <dgm:pt modelId="{3D7349F3-A922-4AFF-AD3A-F7E5AA304F57}">
      <dgm:prSet/>
      <dgm:spPr/>
      <dgm:t>
        <a:bodyPr/>
        <a:lstStyle/>
        <a:p>
          <a:r>
            <a:rPr lang="es-MX"/>
            <a:t>representación proporcional</a:t>
          </a:r>
          <a:endParaRPr lang="en-US"/>
        </a:p>
      </dgm:t>
    </dgm:pt>
    <dgm:pt modelId="{48BA62A8-E227-41F3-A79F-DC296B22753B}" type="parTrans" cxnId="{3D40DFA8-C060-49D2-8F14-B2818922BFCD}">
      <dgm:prSet/>
      <dgm:spPr/>
      <dgm:t>
        <a:bodyPr/>
        <a:lstStyle/>
        <a:p>
          <a:endParaRPr lang="en-US"/>
        </a:p>
      </dgm:t>
    </dgm:pt>
    <dgm:pt modelId="{A70FAEC0-FB2C-4B25-9C7E-EBCBBC1FBAE9}" type="sibTrans" cxnId="{3D40DFA8-C060-49D2-8F14-B2818922BFCD}">
      <dgm:prSet/>
      <dgm:spPr/>
      <dgm:t>
        <a:bodyPr/>
        <a:lstStyle/>
        <a:p>
          <a:endParaRPr lang="en-US"/>
        </a:p>
      </dgm:t>
    </dgm:pt>
    <dgm:pt modelId="{5431736A-5800-4F30-A456-ED19A8BAFC6E}" type="pres">
      <dgm:prSet presAssocID="{2AD656E4-49B5-46B2-B03A-127CC352070F}" presName="vert0" presStyleCnt="0">
        <dgm:presLayoutVars>
          <dgm:dir/>
          <dgm:animOne val="branch"/>
          <dgm:animLvl val="lvl"/>
        </dgm:presLayoutVars>
      </dgm:prSet>
      <dgm:spPr/>
    </dgm:pt>
    <dgm:pt modelId="{B4C99C98-B6A0-4F22-B248-704B410B2520}" type="pres">
      <dgm:prSet presAssocID="{65739095-187C-48EB-B594-815B4E5A2306}" presName="thickLine" presStyleLbl="alignNode1" presStyleIdx="0" presStyleCnt="5"/>
      <dgm:spPr/>
    </dgm:pt>
    <dgm:pt modelId="{A0166197-8922-41E0-AB71-1877DA58CC1C}" type="pres">
      <dgm:prSet presAssocID="{65739095-187C-48EB-B594-815B4E5A2306}" presName="horz1" presStyleCnt="0"/>
      <dgm:spPr/>
    </dgm:pt>
    <dgm:pt modelId="{D6EA2A09-A19D-4434-9E64-2528AFDEC30C}" type="pres">
      <dgm:prSet presAssocID="{65739095-187C-48EB-B594-815B4E5A2306}" presName="tx1" presStyleLbl="revTx" presStyleIdx="0" presStyleCnt="5"/>
      <dgm:spPr/>
    </dgm:pt>
    <dgm:pt modelId="{BD74E65E-5CA0-48E6-9EA1-F5AE6F635668}" type="pres">
      <dgm:prSet presAssocID="{65739095-187C-48EB-B594-815B4E5A2306}" presName="vert1" presStyleCnt="0"/>
      <dgm:spPr/>
    </dgm:pt>
    <dgm:pt modelId="{5F787F3A-AAA4-407A-B268-09C966196668}" type="pres">
      <dgm:prSet presAssocID="{999C147A-DE12-49A4-817B-9D4B39172D5C}" presName="thickLine" presStyleLbl="alignNode1" presStyleIdx="1" presStyleCnt="5"/>
      <dgm:spPr/>
    </dgm:pt>
    <dgm:pt modelId="{88C26A0E-B05C-40DA-AF62-620BB6DAED39}" type="pres">
      <dgm:prSet presAssocID="{999C147A-DE12-49A4-817B-9D4B39172D5C}" presName="horz1" presStyleCnt="0"/>
      <dgm:spPr/>
    </dgm:pt>
    <dgm:pt modelId="{2D87FAF8-BEBB-427D-98DC-91BF4BC4A24F}" type="pres">
      <dgm:prSet presAssocID="{999C147A-DE12-49A4-817B-9D4B39172D5C}" presName="tx1" presStyleLbl="revTx" presStyleIdx="1" presStyleCnt="5"/>
      <dgm:spPr/>
    </dgm:pt>
    <dgm:pt modelId="{533B85C2-1625-4032-BC39-F9F33D6C3F21}" type="pres">
      <dgm:prSet presAssocID="{999C147A-DE12-49A4-817B-9D4B39172D5C}" presName="vert1" presStyleCnt="0"/>
      <dgm:spPr/>
    </dgm:pt>
    <dgm:pt modelId="{8CEFD2BA-2130-4591-9B1F-62617D3EB039}" type="pres">
      <dgm:prSet presAssocID="{1C02807B-A5C8-4E8B-BB21-0FA8F972F1DD}" presName="thickLine" presStyleLbl="alignNode1" presStyleIdx="2" presStyleCnt="5"/>
      <dgm:spPr/>
    </dgm:pt>
    <dgm:pt modelId="{B60B86D5-A6BF-43C5-85D1-50CCFF4C717D}" type="pres">
      <dgm:prSet presAssocID="{1C02807B-A5C8-4E8B-BB21-0FA8F972F1DD}" presName="horz1" presStyleCnt="0"/>
      <dgm:spPr/>
    </dgm:pt>
    <dgm:pt modelId="{B4FB8B6C-6080-40E6-997E-38B6BB23BFC3}" type="pres">
      <dgm:prSet presAssocID="{1C02807B-A5C8-4E8B-BB21-0FA8F972F1DD}" presName="tx1" presStyleLbl="revTx" presStyleIdx="2" presStyleCnt="5"/>
      <dgm:spPr/>
    </dgm:pt>
    <dgm:pt modelId="{59C2D463-15C7-4CEF-AAC1-0829EB53456A}" type="pres">
      <dgm:prSet presAssocID="{1C02807B-A5C8-4E8B-BB21-0FA8F972F1DD}" presName="vert1" presStyleCnt="0"/>
      <dgm:spPr/>
    </dgm:pt>
    <dgm:pt modelId="{37A733FC-64DE-4C5E-968F-DF26FCB6024D}" type="pres">
      <dgm:prSet presAssocID="{1D85E873-3EE7-435E-8D03-F1672211EAED}" presName="thickLine" presStyleLbl="alignNode1" presStyleIdx="3" presStyleCnt="5"/>
      <dgm:spPr/>
    </dgm:pt>
    <dgm:pt modelId="{6525BDF6-DFEF-4440-8FC9-A3158474A966}" type="pres">
      <dgm:prSet presAssocID="{1D85E873-3EE7-435E-8D03-F1672211EAED}" presName="horz1" presStyleCnt="0"/>
      <dgm:spPr/>
    </dgm:pt>
    <dgm:pt modelId="{867CDA41-A00B-472B-B5C7-CBE640513A4A}" type="pres">
      <dgm:prSet presAssocID="{1D85E873-3EE7-435E-8D03-F1672211EAED}" presName="tx1" presStyleLbl="revTx" presStyleIdx="3" presStyleCnt="5"/>
      <dgm:spPr/>
    </dgm:pt>
    <dgm:pt modelId="{FB14958B-ABEB-48F2-9199-8191A0AD4318}" type="pres">
      <dgm:prSet presAssocID="{1D85E873-3EE7-435E-8D03-F1672211EAED}" presName="vert1" presStyleCnt="0"/>
      <dgm:spPr/>
    </dgm:pt>
    <dgm:pt modelId="{924E715E-1212-44C4-BEC0-FC18E9AC4CDC}" type="pres">
      <dgm:prSet presAssocID="{3D7349F3-A922-4AFF-AD3A-F7E5AA304F57}" presName="thickLine" presStyleLbl="alignNode1" presStyleIdx="4" presStyleCnt="5"/>
      <dgm:spPr/>
    </dgm:pt>
    <dgm:pt modelId="{4A2121CC-38E0-43FA-9412-6FB3B22099CF}" type="pres">
      <dgm:prSet presAssocID="{3D7349F3-A922-4AFF-AD3A-F7E5AA304F57}" presName="horz1" presStyleCnt="0"/>
      <dgm:spPr/>
    </dgm:pt>
    <dgm:pt modelId="{56B3ABBA-6B0E-437F-AF81-5921C0107939}" type="pres">
      <dgm:prSet presAssocID="{3D7349F3-A922-4AFF-AD3A-F7E5AA304F57}" presName="tx1" presStyleLbl="revTx" presStyleIdx="4" presStyleCnt="5"/>
      <dgm:spPr/>
    </dgm:pt>
    <dgm:pt modelId="{336A8320-5D9D-4BE8-83D8-A6129DBA84CE}" type="pres">
      <dgm:prSet presAssocID="{3D7349F3-A922-4AFF-AD3A-F7E5AA304F57}" presName="vert1" presStyleCnt="0"/>
      <dgm:spPr/>
    </dgm:pt>
  </dgm:ptLst>
  <dgm:cxnLst>
    <dgm:cxn modelId="{637F3900-328F-473B-B03D-CF1D5C0F7963}" srcId="{2AD656E4-49B5-46B2-B03A-127CC352070F}" destId="{1D85E873-3EE7-435E-8D03-F1672211EAED}" srcOrd="3" destOrd="0" parTransId="{5C9578B7-B8C0-4A56-8AAC-2C2F9312D88B}" sibTransId="{50283CC3-BD73-4DEA-BDA2-B039DB3E019D}"/>
    <dgm:cxn modelId="{BD005202-FCAA-426D-BDE1-7E8496D3AAC5}" srcId="{2AD656E4-49B5-46B2-B03A-127CC352070F}" destId="{65739095-187C-48EB-B594-815B4E5A2306}" srcOrd="0" destOrd="0" parTransId="{2F3B16AD-0B3E-43EE-91B7-9BB3DA0DB4BE}" sibTransId="{3079EA51-C101-43AF-8B91-FAE228318694}"/>
    <dgm:cxn modelId="{8650EC11-741F-4EC1-B8D5-77D488188E32}" type="presOf" srcId="{1C02807B-A5C8-4E8B-BB21-0FA8F972F1DD}" destId="{B4FB8B6C-6080-40E6-997E-38B6BB23BFC3}" srcOrd="0" destOrd="0" presId="urn:microsoft.com/office/officeart/2008/layout/LinedList"/>
    <dgm:cxn modelId="{65F1F53E-2D04-4809-BA81-F96CAA5BFDE3}" type="presOf" srcId="{2AD656E4-49B5-46B2-B03A-127CC352070F}" destId="{5431736A-5800-4F30-A456-ED19A8BAFC6E}" srcOrd="0" destOrd="0" presId="urn:microsoft.com/office/officeart/2008/layout/LinedList"/>
    <dgm:cxn modelId="{5AF93F45-27C8-4284-AB77-66D9822EBE85}" type="presOf" srcId="{999C147A-DE12-49A4-817B-9D4B39172D5C}" destId="{2D87FAF8-BEBB-427D-98DC-91BF4BC4A24F}" srcOrd="0" destOrd="0" presId="urn:microsoft.com/office/officeart/2008/layout/LinedList"/>
    <dgm:cxn modelId="{C3CE9D65-77F1-468E-9D3C-A7D7F1BBF826}" srcId="{2AD656E4-49B5-46B2-B03A-127CC352070F}" destId="{999C147A-DE12-49A4-817B-9D4B39172D5C}" srcOrd="1" destOrd="0" parTransId="{CEE6689B-C759-4B0B-A45F-433BC612E6F1}" sibTransId="{E5DDE68D-B19A-43C2-AFF3-1FC0921D226F}"/>
    <dgm:cxn modelId="{A624BC7D-126F-4CA3-9B54-A062B5CCD344}" type="presOf" srcId="{1D85E873-3EE7-435E-8D03-F1672211EAED}" destId="{867CDA41-A00B-472B-B5C7-CBE640513A4A}" srcOrd="0" destOrd="0" presId="urn:microsoft.com/office/officeart/2008/layout/LinedList"/>
    <dgm:cxn modelId="{3D40DFA8-C060-49D2-8F14-B2818922BFCD}" srcId="{2AD656E4-49B5-46B2-B03A-127CC352070F}" destId="{3D7349F3-A922-4AFF-AD3A-F7E5AA304F57}" srcOrd="4" destOrd="0" parTransId="{48BA62A8-E227-41F3-A79F-DC296B22753B}" sibTransId="{A70FAEC0-FB2C-4B25-9C7E-EBCBBC1FBAE9}"/>
    <dgm:cxn modelId="{FEBFBFAD-87A3-412B-9D83-92337ED62630}" srcId="{2AD656E4-49B5-46B2-B03A-127CC352070F}" destId="{1C02807B-A5C8-4E8B-BB21-0FA8F972F1DD}" srcOrd="2" destOrd="0" parTransId="{3CA26DAB-435A-4966-B191-9ABD1F500B1C}" sibTransId="{6340E128-148B-473E-B1DB-6D781157C3CD}"/>
    <dgm:cxn modelId="{F904B9DD-AADD-4F03-855B-A38EB82C138D}" type="presOf" srcId="{65739095-187C-48EB-B594-815B4E5A2306}" destId="{D6EA2A09-A19D-4434-9E64-2528AFDEC30C}" srcOrd="0" destOrd="0" presId="urn:microsoft.com/office/officeart/2008/layout/LinedList"/>
    <dgm:cxn modelId="{18176FFF-AAC1-4F78-938A-56402A04F7BD}" type="presOf" srcId="{3D7349F3-A922-4AFF-AD3A-F7E5AA304F57}" destId="{56B3ABBA-6B0E-437F-AF81-5921C0107939}" srcOrd="0" destOrd="0" presId="urn:microsoft.com/office/officeart/2008/layout/LinedList"/>
    <dgm:cxn modelId="{D786FE9F-E676-4933-AA4B-CA1A5AFEB864}" type="presParOf" srcId="{5431736A-5800-4F30-A456-ED19A8BAFC6E}" destId="{B4C99C98-B6A0-4F22-B248-704B410B2520}" srcOrd="0" destOrd="0" presId="urn:microsoft.com/office/officeart/2008/layout/LinedList"/>
    <dgm:cxn modelId="{31E61C37-F241-44CB-9FFC-1F3D5023C2D2}" type="presParOf" srcId="{5431736A-5800-4F30-A456-ED19A8BAFC6E}" destId="{A0166197-8922-41E0-AB71-1877DA58CC1C}" srcOrd="1" destOrd="0" presId="urn:microsoft.com/office/officeart/2008/layout/LinedList"/>
    <dgm:cxn modelId="{AE2E17BB-BF32-42D2-8693-82EB24B107F5}" type="presParOf" srcId="{A0166197-8922-41E0-AB71-1877DA58CC1C}" destId="{D6EA2A09-A19D-4434-9E64-2528AFDEC30C}" srcOrd="0" destOrd="0" presId="urn:microsoft.com/office/officeart/2008/layout/LinedList"/>
    <dgm:cxn modelId="{0AF5E8F6-FC15-43B3-A799-A9A5D10880E8}" type="presParOf" srcId="{A0166197-8922-41E0-AB71-1877DA58CC1C}" destId="{BD74E65E-5CA0-48E6-9EA1-F5AE6F635668}" srcOrd="1" destOrd="0" presId="urn:microsoft.com/office/officeart/2008/layout/LinedList"/>
    <dgm:cxn modelId="{575C6443-B45D-4C05-81E9-7CDE57D10FE9}" type="presParOf" srcId="{5431736A-5800-4F30-A456-ED19A8BAFC6E}" destId="{5F787F3A-AAA4-407A-B268-09C966196668}" srcOrd="2" destOrd="0" presId="urn:microsoft.com/office/officeart/2008/layout/LinedList"/>
    <dgm:cxn modelId="{DD9A3571-951B-49D6-8840-0A63DF3994A4}" type="presParOf" srcId="{5431736A-5800-4F30-A456-ED19A8BAFC6E}" destId="{88C26A0E-B05C-40DA-AF62-620BB6DAED39}" srcOrd="3" destOrd="0" presId="urn:microsoft.com/office/officeart/2008/layout/LinedList"/>
    <dgm:cxn modelId="{B9114017-D598-44F9-9341-2ED917C65674}" type="presParOf" srcId="{88C26A0E-B05C-40DA-AF62-620BB6DAED39}" destId="{2D87FAF8-BEBB-427D-98DC-91BF4BC4A24F}" srcOrd="0" destOrd="0" presId="urn:microsoft.com/office/officeart/2008/layout/LinedList"/>
    <dgm:cxn modelId="{14A1678C-CE9D-4612-9BF7-BC5218B233B8}" type="presParOf" srcId="{88C26A0E-B05C-40DA-AF62-620BB6DAED39}" destId="{533B85C2-1625-4032-BC39-F9F33D6C3F21}" srcOrd="1" destOrd="0" presId="urn:microsoft.com/office/officeart/2008/layout/LinedList"/>
    <dgm:cxn modelId="{4C4AE092-BDB3-4224-AE98-23806F773890}" type="presParOf" srcId="{5431736A-5800-4F30-A456-ED19A8BAFC6E}" destId="{8CEFD2BA-2130-4591-9B1F-62617D3EB039}" srcOrd="4" destOrd="0" presId="urn:microsoft.com/office/officeart/2008/layout/LinedList"/>
    <dgm:cxn modelId="{B2FF3F2A-C0A3-46B7-956E-15ED1A470796}" type="presParOf" srcId="{5431736A-5800-4F30-A456-ED19A8BAFC6E}" destId="{B60B86D5-A6BF-43C5-85D1-50CCFF4C717D}" srcOrd="5" destOrd="0" presId="urn:microsoft.com/office/officeart/2008/layout/LinedList"/>
    <dgm:cxn modelId="{DE361D80-F4C3-4571-80BB-2FAF6A62D0F7}" type="presParOf" srcId="{B60B86D5-A6BF-43C5-85D1-50CCFF4C717D}" destId="{B4FB8B6C-6080-40E6-997E-38B6BB23BFC3}" srcOrd="0" destOrd="0" presId="urn:microsoft.com/office/officeart/2008/layout/LinedList"/>
    <dgm:cxn modelId="{1EBE865E-DC10-4460-9B41-E98787C2E9B1}" type="presParOf" srcId="{B60B86D5-A6BF-43C5-85D1-50CCFF4C717D}" destId="{59C2D463-15C7-4CEF-AAC1-0829EB53456A}" srcOrd="1" destOrd="0" presId="urn:microsoft.com/office/officeart/2008/layout/LinedList"/>
    <dgm:cxn modelId="{3177EC59-4006-4BAF-AB94-CEEAF8D394E1}" type="presParOf" srcId="{5431736A-5800-4F30-A456-ED19A8BAFC6E}" destId="{37A733FC-64DE-4C5E-968F-DF26FCB6024D}" srcOrd="6" destOrd="0" presId="urn:microsoft.com/office/officeart/2008/layout/LinedList"/>
    <dgm:cxn modelId="{FCAA3ADC-D374-4D80-BE6A-B2F1D3925DC1}" type="presParOf" srcId="{5431736A-5800-4F30-A456-ED19A8BAFC6E}" destId="{6525BDF6-DFEF-4440-8FC9-A3158474A966}" srcOrd="7" destOrd="0" presId="urn:microsoft.com/office/officeart/2008/layout/LinedList"/>
    <dgm:cxn modelId="{A48526DE-1207-4BA3-ACA5-4FFB8BB4278E}" type="presParOf" srcId="{6525BDF6-DFEF-4440-8FC9-A3158474A966}" destId="{867CDA41-A00B-472B-B5C7-CBE640513A4A}" srcOrd="0" destOrd="0" presId="urn:microsoft.com/office/officeart/2008/layout/LinedList"/>
    <dgm:cxn modelId="{63850079-F450-4071-BE92-C1069AE6E21B}" type="presParOf" srcId="{6525BDF6-DFEF-4440-8FC9-A3158474A966}" destId="{FB14958B-ABEB-48F2-9199-8191A0AD4318}" srcOrd="1" destOrd="0" presId="urn:microsoft.com/office/officeart/2008/layout/LinedList"/>
    <dgm:cxn modelId="{E3B73C5B-872B-4C88-BBBC-C30254A6878B}" type="presParOf" srcId="{5431736A-5800-4F30-A456-ED19A8BAFC6E}" destId="{924E715E-1212-44C4-BEC0-FC18E9AC4CDC}" srcOrd="8" destOrd="0" presId="urn:microsoft.com/office/officeart/2008/layout/LinedList"/>
    <dgm:cxn modelId="{D740D58B-951F-4E1E-9638-9B91CCF8E3AD}" type="presParOf" srcId="{5431736A-5800-4F30-A456-ED19A8BAFC6E}" destId="{4A2121CC-38E0-43FA-9412-6FB3B22099CF}" srcOrd="9" destOrd="0" presId="urn:microsoft.com/office/officeart/2008/layout/LinedList"/>
    <dgm:cxn modelId="{E0FA1EB1-BEC4-491B-9EBE-7FB630F05EB7}" type="presParOf" srcId="{4A2121CC-38E0-43FA-9412-6FB3B22099CF}" destId="{56B3ABBA-6B0E-437F-AF81-5921C0107939}" srcOrd="0" destOrd="0" presId="urn:microsoft.com/office/officeart/2008/layout/LinedList"/>
    <dgm:cxn modelId="{42FDEA17-8CDA-4621-AFD4-448F7C1DA9C9}" type="presParOf" srcId="{4A2121CC-38E0-43FA-9412-6FB3B22099CF}" destId="{336A8320-5D9D-4BE8-83D8-A6129DBA84C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6E8AC3-F25F-4AFB-8361-07002CA0B2C2}">
      <dsp:nvSpPr>
        <dsp:cNvPr id="0" name=""/>
        <dsp:cNvSpPr/>
      </dsp:nvSpPr>
      <dsp:spPr>
        <a:xfrm>
          <a:off x="0" y="2663"/>
          <a:ext cx="6666833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C7E9D85-659F-483C-A2C0-54373A04FE32}">
      <dsp:nvSpPr>
        <dsp:cNvPr id="0" name=""/>
        <dsp:cNvSpPr/>
      </dsp:nvSpPr>
      <dsp:spPr>
        <a:xfrm>
          <a:off x="0" y="2663"/>
          <a:ext cx="6666833" cy="908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kern="1200"/>
            <a:t>Estado constitucional de derecho. </a:t>
          </a:r>
          <a:endParaRPr lang="en-US" sz="2500" kern="1200"/>
        </a:p>
      </dsp:txBody>
      <dsp:txXfrm>
        <a:off x="0" y="2663"/>
        <a:ext cx="6666833" cy="908098"/>
      </dsp:txXfrm>
    </dsp:sp>
    <dsp:sp modelId="{3DF36139-1EE2-44F0-B1CE-5A26FDAF0227}">
      <dsp:nvSpPr>
        <dsp:cNvPr id="0" name=""/>
        <dsp:cNvSpPr/>
      </dsp:nvSpPr>
      <dsp:spPr>
        <a:xfrm>
          <a:off x="0" y="910762"/>
          <a:ext cx="6666833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737FC66-681E-4FFC-AFBD-795E2FE15BBD}">
      <dsp:nvSpPr>
        <dsp:cNvPr id="0" name=""/>
        <dsp:cNvSpPr/>
      </dsp:nvSpPr>
      <dsp:spPr>
        <a:xfrm>
          <a:off x="0" y="910762"/>
          <a:ext cx="6666833" cy="908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kern="1200"/>
            <a:t>Función interpretativa de los tribunales. </a:t>
          </a:r>
          <a:endParaRPr lang="en-US" sz="2500" kern="1200"/>
        </a:p>
      </dsp:txBody>
      <dsp:txXfrm>
        <a:off x="0" y="910762"/>
        <a:ext cx="6666833" cy="908098"/>
      </dsp:txXfrm>
    </dsp:sp>
    <dsp:sp modelId="{A4C2C8E4-4F40-40F5-9E0E-2C7BCD25A423}">
      <dsp:nvSpPr>
        <dsp:cNvPr id="0" name=""/>
        <dsp:cNvSpPr/>
      </dsp:nvSpPr>
      <dsp:spPr>
        <a:xfrm>
          <a:off x="0" y="1818861"/>
          <a:ext cx="6666833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1C2A3D1-D90D-4DFE-B94C-7E55F8ED5D15}">
      <dsp:nvSpPr>
        <dsp:cNvPr id="0" name=""/>
        <dsp:cNvSpPr/>
      </dsp:nvSpPr>
      <dsp:spPr>
        <a:xfrm>
          <a:off x="0" y="1818861"/>
          <a:ext cx="6666833" cy="908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kern="1200"/>
            <a:t>Seguridad jurídica. </a:t>
          </a:r>
          <a:endParaRPr lang="en-US" sz="2500" kern="1200"/>
        </a:p>
      </dsp:txBody>
      <dsp:txXfrm>
        <a:off x="0" y="1818861"/>
        <a:ext cx="6666833" cy="908098"/>
      </dsp:txXfrm>
    </dsp:sp>
    <dsp:sp modelId="{7C1C435B-31C4-48A7-A7D2-DD8BBF75A3FF}">
      <dsp:nvSpPr>
        <dsp:cNvPr id="0" name=""/>
        <dsp:cNvSpPr/>
      </dsp:nvSpPr>
      <dsp:spPr>
        <a:xfrm>
          <a:off x="0" y="2726960"/>
          <a:ext cx="6666833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6C0503C-5315-4453-AC30-DB4E6F19257D}">
      <dsp:nvSpPr>
        <dsp:cNvPr id="0" name=""/>
        <dsp:cNvSpPr/>
      </dsp:nvSpPr>
      <dsp:spPr>
        <a:xfrm>
          <a:off x="0" y="2726960"/>
          <a:ext cx="6666833" cy="908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kern="1200"/>
            <a:t>Principio de igualdad en la aplicación del Derecho. </a:t>
          </a:r>
          <a:endParaRPr lang="en-US" sz="2500" kern="1200"/>
        </a:p>
      </dsp:txBody>
      <dsp:txXfrm>
        <a:off x="0" y="2726960"/>
        <a:ext cx="6666833" cy="908098"/>
      </dsp:txXfrm>
    </dsp:sp>
    <dsp:sp modelId="{FF829945-ED01-41AD-8AA7-A28AEA906030}">
      <dsp:nvSpPr>
        <dsp:cNvPr id="0" name=""/>
        <dsp:cNvSpPr/>
      </dsp:nvSpPr>
      <dsp:spPr>
        <a:xfrm>
          <a:off x="0" y="3635058"/>
          <a:ext cx="6666833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32F748E-9936-4971-839E-2F3669E0A01B}">
      <dsp:nvSpPr>
        <dsp:cNvPr id="0" name=""/>
        <dsp:cNvSpPr/>
      </dsp:nvSpPr>
      <dsp:spPr>
        <a:xfrm>
          <a:off x="0" y="3635058"/>
          <a:ext cx="6666833" cy="908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kern="1200"/>
            <a:t>Uniformidad de criterios. </a:t>
          </a:r>
          <a:endParaRPr lang="en-US" sz="2500" kern="1200"/>
        </a:p>
      </dsp:txBody>
      <dsp:txXfrm>
        <a:off x="0" y="3635058"/>
        <a:ext cx="6666833" cy="908098"/>
      </dsp:txXfrm>
    </dsp:sp>
    <dsp:sp modelId="{BDCA3D85-6D56-4214-8DEB-2F76C36251B5}">
      <dsp:nvSpPr>
        <dsp:cNvPr id="0" name=""/>
        <dsp:cNvSpPr/>
      </dsp:nvSpPr>
      <dsp:spPr>
        <a:xfrm>
          <a:off x="0" y="4543157"/>
          <a:ext cx="6666833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636A935-E911-41B5-A8DC-7B02E686D538}">
      <dsp:nvSpPr>
        <dsp:cNvPr id="0" name=""/>
        <dsp:cNvSpPr/>
      </dsp:nvSpPr>
      <dsp:spPr>
        <a:xfrm>
          <a:off x="0" y="4543157"/>
          <a:ext cx="6666833" cy="908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kern="1200"/>
            <a:t>Jurisprudencia como fuente del Derecho.</a:t>
          </a:r>
          <a:endParaRPr lang="en-US" sz="2500" kern="1200"/>
        </a:p>
      </dsp:txBody>
      <dsp:txXfrm>
        <a:off x="0" y="4543157"/>
        <a:ext cx="6666833" cy="90809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B24DD3-3530-4F11-AB09-EB66C2E7CE58}">
      <dsp:nvSpPr>
        <dsp:cNvPr id="0" name=""/>
        <dsp:cNvSpPr/>
      </dsp:nvSpPr>
      <dsp:spPr>
        <a:xfrm>
          <a:off x="3496905" y="1846"/>
          <a:ext cx="3934018" cy="88812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b="1" kern="1200"/>
            <a:t>E. Justicia abierta</a:t>
          </a:r>
          <a:endParaRPr lang="en-US" sz="2700" kern="1200"/>
        </a:p>
      </dsp:txBody>
      <dsp:txXfrm>
        <a:off x="3540260" y="45201"/>
        <a:ext cx="3847308" cy="801413"/>
      </dsp:txXfrm>
    </dsp:sp>
    <dsp:sp modelId="{4A44384E-96A8-454D-97EB-D28FAE9986E8}">
      <dsp:nvSpPr>
        <dsp:cNvPr id="0" name=""/>
        <dsp:cNvSpPr/>
      </dsp:nvSpPr>
      <dsp:spPr>
        <a:xfrm>
          <a:off x="3496905" y="934376"/>
          <a:ext cx="3934018" cy="888123"/>
        </a:xfrm>
        <a:prstGeom prst="roundRect">
          <a:avLst/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kern="1200"/>
            <a:t>lenguaje ciudadano</a:t>
          </a:r>
          <a:endParaRPr lang="en-US" sz="2700" kern="1200"/>
        </a:p>
      </dsp:txBody>
      <dsp:txXfrm>
        <a:off x="3540260" y="977731"/>
        <a:ext cx="3847308" cy="801413"/>
      </dsp:txXfrm>
    </dsp:sp>
    <dsp:sp modelId="{9E31F917-8E21-4243-9B6B-405CC0605773}">
      <dsp:nvSpPr>
        <dsp:cNvPr id="0" name=""/>
        <dsp:cNvSpPr/>
      </dsp:nvSpPr>
      <dsp:spPr>
        <a:xfrm>
          <a:off x="3496905" y="1866905"/>
          <a:ext cx="3934018" cy="888123"/>
        </a:xfrm>
        <a:prstGeom prst="roundRect">
          <a:avLst/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kern="1200"/>
            <a:t>sentencias accesibles</a:t>
          </a:r>
          <a:endParaRPr lang="en-US" sz="2700" kern="1200"/>
        </a:p>
      </dsp:txBody>
      <dsp:txXfrm>
        <a:off x="3540260" y="1910260"/>
        <a:ext cx="3847308" cy="801413"/>
      </dsp:txXfrm>
    </dsp:sp>
    <dsp:sp modelId="{8897BB59-219C-41EE-B491-8F5D3F5ACE0F}">
      <dsp:nvSpPr>
        <dsp:cNvPr id="0" name=""/>
        <dsp:cNvSpPr/>
      </dsp:nvSpPr>
      <dsp:spPr>
        <a:xfrm>
          <a:off x="3496905" y="2799435"/>
          <a:ext cx="3934018" cy="888123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kern="1200"/>
            <a:t>perspectiva intercultural</a:t>
          </a:r>
          <a:endParaRPr lang="en-US" sz="2700" kern="1200"/>
        </a:p>
      </dsp:txBody>
      <dsp:txXfrm>
        <a:off x="3540260" y="2842790"/>
        <a:ext cx="3847308" cy="80141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4E2ECD-DA05-4202-B0B0-6DF26628B772}">
      <dsp:nvSpPr>
        <dsp:cNvPr id="0" name=""/>
        <dsp:cNvSpPr/>
      </dsp:nvSpPr>
      <dsp:spPr>
        <a:xfrm>
          <a:off x="930572" y="3032"/>
          <a:ext cx="2833338" cy="170000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b="1" kern="1200"/>
            <a:t>¿Qué es un precedente?</a:t>
          </a:r>
          <a:endParaRPr lang="en-US" sz="3200" kern="1200"/>
        </a:p>
      </dsp:txBody>
      <dsp:txXfrm>
        <a:off x="930572" y="3032"/>
        <a:ext cx="2833338" cy="1700003"/>
      </dsp:txXfrm>
    </dsp:sp>
    <dsp:sp modelId="{E9DF3BAE-3BCF-4E3D-976E-21E33B7F12A7}">
      <dsp:nvSpPr>
        <dsp:cNvPr id="0" name=""/>
        <dsp:cNvSpPr/>
      </dsp:nvSpPr>
      <dsp:spPr>
        <a:xfrm>
          <a:off x="4047245" y="3032"/>
          <a:ext cx="2833338" cy="1700003"/>
        </a:xfrm>
        <a:prstGeom prst="rect">
          <a:avLst/>
        </a:prstGeom>
        <a:solidFill>
          <a:schemeClr val="accent5">
            <a:hueOff val="-3038037"/>
            <a:satOff val="-207"/>
            <a:lumOff val="49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/>
            <a:t>Diferencia entre:</a:t>
          </a:r>
          <a:endParaRPr lang="en-US" sz="3200" kern="1200"/>
        </a:p>
      </dsp:txBody>
      <dsp:txXfrm>
        <a:off x="4047245" y="3032"/>
        <a:ext cx="2833338" cy="1700003"/>
      </dsp:txXfrm>
    </dsp:sp>
    <dsp:sp modelId="{FE3F6F46-D0EB-4D55-9D99-1B4624FF1BBD}">
      <dsp:nvSpPr>
        <dsp:cNvPr id="0" name=""/>
        <dsp:cNvSpPr/>
      </dsp:nvSpPr>
      <dsp:spPr>
        <a:xfrm>
          <a:off x="7163917" y="3032"/>
          <a:ext cx="2833338" cy="1700003"/>
        </a:xfrm>
        <a:prstGeom prst="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/>
            <a:t>precedente</a:t>
          </a:r>
          <a:endParaRPr lang="en-US" sz="3200" kern="1200"/>
        </a:p>
      </dsp:txBody>
      <dsp:txXfrm>
        <a:off x="7163917" y="3032"/>
        <a:ext cx="2833338" cy="1700003"/>
      </dsp:txXfrm>
    </dsp:sp>
    <dsp:sp modelId="{79BCAF17-554F-4D0D-BEC5-B7C42C96ADF0}">
      <dsp:nvSpPr>
        <dsp:cNvPr id="0" name=""/>
        <dsp:cNvSpPr/>
      </dsp:nvSpPr>
      <dsp:spPr>
        <a:xfrm>
          <a:off x="2488909" y="1986369"/>
          <a:ext cx="2833338" cy="1700003"/>
        </a:xfrm>
        <a:prstGeom prst="rect">
          <a:avLst/>
        </a:prstGeom>
        <a:solidFill>
          <a:schemeClr val="accent5">
            <a:hueOff val="-9114112"/>
            <a:satOff val="-620"/>
            <a:lumOff val="147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/>
            <a:t>tesis</a:t>
          </a:r>
          <a:endParaRPr lang="en-US" sz="3200" kern="1200"/>
        </a:p>
      </dsp:txBody>
      <dsp:txXfrm>
        <a:off x="2488909" y="1986369"/>
        <a:ext cx="2833338" cy="1700003"/>
      </dsp:txXfrm>
    </dsp:sp>
    <dsp:sp modelId="{F08AEBE7-3011-4DA3-8815-D151DE0E431C}">
      <dsp:nvSpPr>
        <dsp:cNvPr id="0" name=""/>
        <dsp:cNvSpPr/>
      </dsp:nvSpPr>
      <dsp:spPr>
        <a:xfrm>
          <a:off x="5605581" y="1986369"/>
          <a:ext cx="2833338" cy="1700003"/>
        </a:xfrm>
        <a:prstGeom prst="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/>
            <a:t>jurisprudencia</a:t>
          </a:r>
          <a:endParaRPr lang="en-US" sz="3200" kern="1200"/>
        </a:p>
      </dsp:txBody>
      <dsp:txXfrm>
        <a:off x="5605581" y="1986369"/>
        <a:ext cx="2833338" cy="170000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BF2305-30A5-47CC-9224-E3557FC199ED}">
      <dsp:nvSpPr>
        <dsp:cNvPr id="0" name=""/>
        <dsp:cNvSpPr/>
      </dsp:nvSpPr>
      <dsp:spPr>
        <a:xfrm>
          <a:off x="0" y="665"/>
          <a:ext cx="6666833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C60A9BB-4AAA-410A-A140-FE9586D971E6}">
      <dsp:nvSpPr>
        <dsp:cNvPr id="0" name=""/>
        <dsp:cNvSpPr/>
      </dsp:nvSpPr>
      <dsp:spPr>
        <a:xfrm>
          <a:off x="0" y="665"/>
          <a:ext cx="6666833" cy="605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b="1" kern="1200" dirty="0"/>
            <a:t>precedente</a:t>
          </a:r>
          <a:endParaRPr lang="en-US" sz="2700" kern="1200" dirty="0"/>
        </a:p>
      </dsp:txBody>
      <dsp:txXfrm>
        <a:off x="0" y="665"/>
        <a:ext cx="6666833" cy="605843"/>
      </dsp:txXfrm>
    </dsp:sp>
    <dsp:sp modelId="{0982D354-F41E-41AB-A333-30C1263ACEB8}">
      <dsp:nvSpPr>
        <dsp:cNvPr id="0" name=""/>
        <dsp:cNvSpPr/>
      </dsp:nvSpPr>
      <dsp:spPr>
        <a:xfrm>
          <a:off x="0" y="606508"/>
          <a:ext cx="6666833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68D4B3B-10BE-4DCD-95C8-2FBB5AADEAC8}">
      <dsp:nvSpPr>
        <dsp:cNvPr id="0" name=""/>
        <dsp:cNvSpPr/>
      </dsp:nvSpPr>
      <dsp:spPr>
        <a:xfrm>
          <a:off x="0" y="606508"/>
          <a:ext cx="6666833" cy="605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b="1" kern="1200"/>
            <a:t>↓</a:t>
          </a:r>
          <a:endParaRPr lang="en-US" sz="2700" kern="1200"/>
        </a:p>
      </dsp:txBody>
      <dsp:txXfrm>
        <a:off x="0" y="606508"/>
        <a:ext cx="6666833" cy="605843"/>
      </dsp:txXfrm>
    </dsp:sp>
    <dsp:sp modelId="{AFCD77E1-282D-4BC3-B02C-730F0CDBA16A}">
      <dsp:nvSpPr>
        <dsp:cNvPr id="0" name=""/>
        <dsp:cNvSpPr/>
      </dsp:nvSpPr>
      <dsp:spPr>
        <a:xfrm>
          <a:off x="0" y="1212352"/>
          <a:ext cx="6666833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49B15E1-74A7-4A20-963A-BD33810287DA}">
      <dsp:nvSpPr>
        <dsp:cNvPr id="0" name=""/>
        <dsp:cNvSpPr/>
      </dsp:nvSpPr>
      <dsp:spPr>
        <a:xfrm>
          <a:off x="0" y="1212352"/>
          <a:ext cx="6666833" cy="605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b="1" kern="1200"/>
            <a:t>razón decisoria (ratio decidendi)</a:t>
          </a:r>
          <a:endParaRPr lang="en-US" sz="2700" kern="1200"/>
        </a:p>
      </dsp:txBody>
      <dsp:txXfrm>
        <a:off x="0" y="1212352"/>
        <a:ext cx="6666833" cy="605843"/>
      </dsp:txXfrm>
    </dsp:sp>
    <dsp:sp modelId="{E1850122-546A-4B68-A934-2AA0F973EB2B}">
      <dsp:nvSpPr>
        <dsp:cNvPr id="0" name=""/>
        <dsp:cNvSpPr/>
      </dsp:nvSpPr>
      <dsp:spPr>
        <a:xfrm>
          <a:off x="0" y="1818195"/>
          <a:ext cx="6666833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6E7A0C9-9287-418E-8F85-7D8106019F7A}">
      <dsp:nvSpPr>
        <dsp:cNvPr id="0" name=""/>
        <dsp:cNvSpPr/>
      </dsp:nvSpPr>
      <dsp:spPr>
        <a:xfrm>
          <a:off x="0" y="1818195"/>
          <a:ext cx="6666833" cy="605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b="1" kern="1200"/>
            <a:t>↓</a:t>
          </a:r>
          <a:endParaRPr lang="en-US" sz="2700" kern="1200"/>
        </a:p>
      </dsp:txBody>
      <dsp:txXfrm>
        <a:off x="0" y="1818195"/>
        <a:ext cx="6666833" cy="605843"/>
      </dsp:txXfrm>
    </dsp:sp>
    <dsp:sp modelId="{CD5B7FAD-24D3-408C-B422-3BDDAA9ADCF5}">
      <dsp:nvSpPr>
        <dsp:cNvPr id="0" name=""/>
        <dsp:cNvSpPr/>
      </dsp:nvSpPr>
      <dsp:spPr>
        <a:xfrm>
          <a:off x="0" y="2424038"/>
          <a:ext cx="6666833" cy="0"/>
        </a:xfrm>
        <a:prstGeom prst="lin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CB3D4A-DDE4-41DA-A5A8-5A8698E6B72A}">
      <dsp:nvSpPr>
        <dsp:cNvPr id="0" name=""/>
        <dsp:cNvSpPr/>
      </dsp:nvSpPr>
      <dsp:spPr>
        <a:xfrm>
          <a:off x="0" y="2424038"/>
          <a:ext cx="6666833" cy="605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b="1" kern="1200"/>
            <a:t>obligatoriedad</a:t>
          </a:r>
          <a:endParaRPr lang="en-US" sz="2700" kern="1200"/>
        </a:p>
      </dsp:txBody>
      <dsp:txXfrm>
        <a:off x="0" y="2424038"/>
        <a:ext cx="6666833" cy="605843"/>
      </dsp:txXfrm>
    </dsp:sp>
    <dsp:sp modelId="{E18FDAA8-4B27-4F67-879B-7CAC6ED2FBC0}">
      <dsp:nvSpPr>
        <dsp:cNvPr id="0" name=""/>
        <dsp:cNvSpPr/>
      </dsp:nvSpPr>
      <dsp:spPr>
        <a:xfrm>
          <a:off x="0" y="3029881"/>
          <a:ext cx="6666833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648A564-F041-4865-AE3F-DDC32CFB1459}">
      <dsp:nvSpPr>
        <dsp:cNvPr id="0" name=""/>
        <dsp:cNvSpPr/>
      </dsp:nvSpPr>
      <dsp:spPr>
        <a:xfrm>
          <a:off x="0" y="3029881"/>
          <a:ext cx="6666833" cy="605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b="1" kern="1200"/>
            <a:t>↓</a:t>
          </a:r>
          <a:endParaRPr lang="en-US" sz="2700" kern="1200"/>
        </a:p>
      </dsp:txBody>
      <dsp:txXfrm>
        <a:off x="0" y="3029881"/>
        <a:ext cx="6666833" cy="605843"/>
      </dsp:txXfrm>
    </dsp:sp>
    <dsp:sp modelId="{66EBC726-23D5-4730-A872-2738810B7EBD}">
      <dsp:nvSpPr>
        <dsp:cNvPr id="0" name=""/>
        <dsp:cNvSpPr/>
      </dsp:nvSpPr>
      <dsp:spPr>
        <a:xfrm>
          <a:off x="0" y="3635724"/>
          <a:ext cx="6666833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C293028-F5D1-424E-B8BC-122659EBE29A}">
      <dsp:nvSpPr>
        <dsp:cNvPr id="0" name=""/>
        <dsp:cNvSpPr/>
      </dsp:nvSpPr>
      <dsp:spPr>
        <a:xfrm>
          <a:off x="0" y="3635724"/>
          <a:ext cx="6666833" cy="605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b="1" kern="1200"/>
            <a:t>distinción (distinguishing)</a:t>
          </a:r>
          <a:endParaRPr lang="en-US" sz="2700" kern="1200"/>
        </a:p>
      </dsp:txBody>
      <dsp:txXfrm>
        <a:off x="0" y="3635724"/>
        <a:ext cx="6666833" cy="605843"/>
      </dsp:txXfrm>
    </dsp:sp>
    <dsp:sp modelId="{62FE0ABD-8FE8-46E7-B5C6-2A8293BA2276}">
      <dsp:nvSpPr>
        <dsp:cNvPr id="0" name=""/>
        <dsp:cNvSpPr/>
      </dsp:nvSpPr>
      <dsp:spPr>
        <a:xfrm>
          <a:off x="0" y="4241567"/>
          <a:ext cx="6666833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504513-B0A7-459B-94C0-942E2AC9026E}">
      <dsp:nvSpPr>
        <dsp:cNvPr id="0" name=""/>
        <dsp:cNvSpPr/>
      </dsp:nvSpPr>
      <dsp:spPr>
        <a:xfrm>
          <a:off x="0" y="4241567"/>
          <a:ext cx="6666833" cy="605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b="1" kern="1200"/>
            <a:t>↓</a:t>
          </a:r>
          <a:endParaRPr lang="en-US" sz="2700" kern="1200"/>
        </a:p>
      </dsp:txBody>
      <dsp:txXfrm>
        <a:off x="0" y="4241567"/>
        <a:ext cx="6666833" cy="605843"/>
      </dsp:txXfrm>
    </dsp:sp>
    <dsp:sp modelId="{CABBE932-D51B-41C6-AC28-A0BCD1F298D4}">
      <dsp:nvSpPr>
        <dsp:cNvPr id="0" name=""/>
        <dsp:cNvSpPr/>
      </dsp:nvSpPr>
      <dsp:spPr>
        <a:xfrm>
          <a:off x="0" y="4847411"/>
          <a:ext cx="6666833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173AF4F-18EE-4073-8266-CC5C53CE95E5}">
      <dsp:nvSpPr>
        <dsp:cNvPr id="0" name=""/>
        <dsp:cNvSpPr/>
      </dsp:nvSpPr>
      <dsp:spPr>
        <a:xfrm>
          <a:off x="0" y="4847411"/>
          <a:ext cx="6666833" cy="605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b="1" kern="1200"/>
            <a:t>cambio de criterio (overruling)</a:t>
          </a:r>
          <a:endParaRPr lang="en-US" sz="2700" kern="1200"/>
        </a:p>
      </dsp:txBody>
      <dsp:txXfrm>
        <a:off x="0" y="4847411"/>
        <a:ext cx="6666833" cy="60584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9486DD-793B-4607-B4BA-823EDA9EDC87}">
      <dsp:nvSpPr>
        <dsp:cNvPr id="0" name=""/>
        <dsp:cNvSpPr/>
      </dsp:nvSpPr>
      <dsp:spPr>
        <a:xfrm>
          <a:off x="0" y="785120"/>
          <a:ext cx="6666833" cy="58967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/>
            <a:t>El precedente puede dejar de aplicarse cuando:</a:t>
          </a:r>
          <a:endParaRPr lang="en-US" sz="2400" kern="1200"/>
        </a:p>
      </dsp:txBody>
      <dsp:txXfrm>
        <a:off x="28786" y="813906"/>
        <a:ext cx="6609261" cy="532107"/>
      </dsp:txXfrm>
    </dsp:sp>
    <dsp:sp modelId="{4C5D5C30-0744-4B01-AF55-8C791080EE28}">
      <dsp:nvSpPr>
        <dsp:cNvPr id="0" name=""/>
        <dsp:cNvSpPr/>
      </dsp:nvSpPr>
      <dsp:spPr>
        <a:xfrm>
          <a:off x="0" y="1443920"/>
          <a:ext cx="6666833" cy="589679"/>
        </a:xfrm>
        <a:prstGeom prst="roundRect">
          <a:avLst/>
        </a:prstGeom>
        <a:gradFill rotWithShape="0">
          <a:gsLst>
            <a:gs pos="0">
              <a:schemeClr val="accent5">
                <a:hueOff val="-2430430"/>
                <a:satOff val="-165"/>
                <a:lumOff val="3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30430"/>
                <a:satOff val="-165"/>
                <a:lumOff val="3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30430"/>
                <a:satOff val="-165"/>
                <a:lumOff val="3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/>
            <a:t>cambia la Constitución;</a:t>
          </a:r>
          <a:endParaRPr lang="en-US" sz="2400" kern="1200"/>
        </a:p>
      </dsp:txBody>
      <dsp:txXfrm>
        <a:off x="28786" y="1472706"/>
        <a:ext cx="6609261" cy="532107"/>
      </dsp:txXfrm>
    </dsp:sp>
    <dsp:sp modelId="{B91223CE-6E19-4443-9F56-D0BFF6839FD5}">
      <dsp:nvSpPr>
        <dsp:cNvPr id="0" name=""/>
        <dsp:cNvSpPr/>
      </dsp:nvSpPr>
      <dsp:spPr>
        <a:xfrm>
          <a:off x="0" y="2102720"/>
          <a:ext cx="6666833" cy="589679"/>
        </a:xfrm>
        <a:prstGeom prst="roundRect">
          <a:avLst/>
        </a:prstGeom>
        <a:gradFill rotWithShape="0">
          <a:gsLst>
            <a:gs pos="0">
              <a:schemeClr val="accent5">
                <a:hueOff val="-4860860"/>
                <a:satOff val="-330"/>
                <a:lumOff val="78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860860"/>
                <a:satOff val="-330"/>
                <a:lumOff val="78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860860"/>
                <a:satOff val="-330"/>
                <a:lumOff val="78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/>
            <a:t>existe reforma legal;</a:t>
          </a:r>
          <a:endParaRPr lang="en-US" sz="2400" kern="1200"/>
        </a:p>
      </dsp:txBody>
      <dsp:txXfrm>
        <a:off x="28786" y="2131506"/>
        <a:ext cx="6609261" cy="532107"/>
      </dsp:txXfrm>
    </dsp:sp>
    <dsp:sp modelId="{F49ED210-4CF3-4EEC-930A-C0D4CAC3A026}">
      <dsp:nvSpPr>
        <dsp:cNvPr id="0" name=""/>
        <dsp:cNvSpPr/>
      </dsp:nvSpPr>
      <dsp:spPr>
        <a:xfrm>
          <a:off x="0" y="2761519"/>
          <a:ext cx="6666833" cy="589679"/>
        </a:xfrm>
        <a:prstGeom prst="roundRect">
          <a:avLst/>
        </a:prstGeom>
        <a:gradFill rotWithShape="0">
          <a:gsLst>
            <a:gs pos="0">
              <a:schemeClr val="accent5">
                <a:hueOff val="-7291290"/>
                <a:satOff val="-496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291290"/>
                <a:satOff val="-496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291290"/>
                <a:satOff val="-496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/>
            <a:t>cambia el criterio de la Sala Superior;</a:t>
          </a:r>
          <a:endParaRPr lang="en-US" sz="2400" kern="1200"/>
        </a:p>
      </dsp:txBody>
      <dsp:txXfrm>
        <a:off x="28786" y="2790305"/>
        <a:ext cx="6609261" cy="532107"/>
      </dsp:txXfrm>
    </dsp:sp>
    <dsp:sp modelId="{E4F649ED-A5EA-4EF5-A036-4F48D06CF4B6}">
      <dsp:nvSpPr>
        <dsp:cNvPr id="0" name=""/>
        <dsp:cNvSpPr/>
      </dsp:nvSpPr>
      <dsp:spPr>
        <a:xfrm>
          <a:off x="0" y="3420320"/>
          <a:ext cx="6666833" cy="589679"/>
        </a:xfrm>
        <a:prstGeom prst="roundRect">
          <a:avLst/>
        </a:prstGeom>
        <a:gradFill rotWithShape="0">
          <a:gsLst>
            <a:gs pos="0">
              <a:schemeClr val="accent5">
                <a:hueOff val="-9721720"/>
                <a:satOff val="-661"/>
                <a:lumOff val="156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9721720"/>
                <a:satOff val="-661"/>
                <a:lumOff val="156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9721720"/>
                <a:satOff val="-661"/>
                <a:lumOff val="156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/>
            <a:t>la Suprema Corte modifica la interpretación;</a:t>
          </a:r>
          <a:endParaRPr lang="en-US" sz="2400" kern="1200"/>
        </a:p>
      </dsp:txBody>
      <dsp:txXfrm>
        <a:off x="28786" y="3449106"/>
        <a:ext cx="6609261" cy="532107"/>
      </dsp:txXfrm>
    </dsp:sp>
    <dsp:sp modelId="{0E3D107E-7BF8-4C4E-A711-CCD78DF31253}">
      <dsp:nvSpPr>
        <dsp:cNvPr id="0" name=""/>
        <dsp:cNvSpPr/>
      </dsp:nvSpPr>
      <dsp:spPr>
        <a:xfrm>
          <a:off x="0" y="4079119"/>
          <a:ext cx="6666833" cy="589679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/>
            <a:t>los hechos son distintos.</a:t>
          </a:r>
          <a:endParaRPr lang="en-US" sz="2400" kern="1200"/>
        </a:p>
      </dsp:txBody>
      <dsp:txXfrm>
        <a:off x="28786" y="4107905"/>
        <a:ext cx="6609261" cy="53210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3CD265-79BA-46CE-A6CE-CEFF442EF277}">
      <dsp:nvSpPr>
        <dsp:cNvPr id="0" name=""/>
        <dsp:cNvSpPr/>
      </dsp:nvSpPr>
      <dsp:spPr>
        <a:xfrm>
          <a:off x="0" y="0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B4370FA-2D0A-4F42-AD30-14534AFD350E}">
      <dsp:nvSpPr>
        <dsp:cNvPr id="0" name=""/>
        <dsp:cNvSpPr/>
      </dsp:nvSpPr>
      <dsp:spPr>
        <a:xfrm>
          <a:off x="0" y="0"/>
          <a:ext cx="6666833" cy="1363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800" kern="1200" dirty="0"/>
            <a:t>Los precedentes locales deben dialogar con:</a:t>
          </a:r>
          <a:endParaRPr lang="en-US" sz="3800" kern="1200" dirty="0"/>
        </a:p>
      </dsp:txBody>
      <dsp:txXfrm>
        <a:off x="0" y="0"/>
        <a:ext cx="6666833" cy="1363480"/>
      </dsp:txXfrm>
    </dsp:sp>
    <dsp:sp modelId="{33645B8F-C941-4E01-8523-9D6724BED785}">
      <dsp:nvSpPr>
        <dsp:cNvPr id="0" name=""/>
        <dsp:cNvSpPr/>
      </dsp:nvSpPr>
      <dsp:spPr>
        <a:xfrm>
          <a:off x="0" y="1363480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390DD69-8763-45A8-A982-54AE27136375}">
      <dsp:nvSpPr>
        <dsp:cNvPr id="0" name=""/>
        <dsp:cNvSpPr/>
      </dsp:nvSpPr>
      <dsp:spPr>
        <a:xfrm>
          <a:off x="0" y="1363480"/>
          <a:ext cx="6666833" cy="1363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800" kern="1200"/>
            <a:t>Suprema Corte</a:t>
          </a:r>
          <a:endParaRPr lang="en-US" sz="3800" kern="1200"/>
        </a:p>
      </dsp:txBody>
      <dsp:txXfrm>
        <a:off x="0" y="1363480"/>
        <a:ext cx="6666833" cy="1363480"/>
      </dsp:txXfrm>
    </dsp:sp>
    <dsp:sp modelId="{0DBDEBEE-419F-443D-B878-0DADD1DAE1F4}">
      <dsp:nvSpPr>
        <dsp:cNvPr id="0" name=""/>
        <dsp:cNvSpPr/>
      </dsp:nvSpPr>
      <dsp:spPr>
        <a:xfrm>
          <a:off x="0" y="2726960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514EDF4-9C22-40DB-B8F7-0CF326F87B61}">
      <dsp:nvSpPr>
        <dsp:cNvPr id="0" name=""/>
        <dsp:cNvSpPr/>
      </dsp:nvSpPr>
      <dsp:spPr>
        <a:xfrm>
          <a:off x="0" y="2726960"/>
          <a:ext cx="6666833" cy="1363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800" kern="1200"/>
            <a:t>Tribunal Electoral del Poder Judicial de la Federación</a:t>
          </a:r>
          <a:endParaRPr lang="en-US" sz="3800" kern="1200"/>
        </a:p>
      </dsp:txBody>
      <dsp:txXfrm>
        <a:off x="0" y="2726960"/>
        <a:ext cx="6666833" cy="1363480"/>
      </dsp:txXfrm>
    </dsp:sp>
    <dsp:sp modelId="{17A2C303-F158-4BF4-849A-DC434B7C577A}">
      <dsp:nvSpPr>
        <dsp:cNvPr id="0" name=""/>
        <dsp:cNvSpPr/>
      </dsp:nvSpPr>
      <dsp:spPr>
        <a:xfrm>
          <a:off x="0" y="4090440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0182EC5-8917-4AD1-8646-1C0C1F6B50E6}">
      <dsp:nvSpPr>
        <dsp:cNvPr id="0" name=""/>
        <dsp:cNvSpPr/>
      </dsp:nvSpPr>
      <dsp:spPr>
        <a:xfrm>
          <a:off x="0" y="4090440"/>
          <a:ext cx="6666833" cy="1363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800" kern="1200"/>
            <a:t>Corte Interamericana</a:t>
          </a:r>
          <a:endParaRPr lang="en-US" sz="3800" kern="1200"/>
        </a:p>
      </dsp:txBody>
      <dsp:txXfrm>
        <a:off x="0" y="4090440"/>
        <a:ext cx="6666833" cy="136348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84DBE5-D703-46AB-8B6B-A92FBB29D9C9}">
      <dsp:nvSpPr>
        <dsp:cNvPr id="0" name=""/>
        <dsp:cNvSpPr/>
      </dsp:nvSpPr>
      <dsp:spPr>
        <a:xfrm>
          <a:off x="0" y="36440"/>
          <a:ext cx="6666833" cy="173415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100" kern="1200"/>
            <a:t>La jurisprudencia busca uniformar criterios y generar seguridad jurídica.</a:t>
          </a:r>
          <a:endParaRPr lang="en-US" sz="3100" kern="1200"/>
        </a:p>
      </dsp:txBody>
      <dsp:txXfrm>
        <a:off x="84655" y="121095"/>
        <a:ext cx="6497523" cy="1564849"/>
      </dsp:txXfrm>
    </dsp:sp>
    <dsp:sp modelId="{0287F6AB-F51A-45D7-846D-BDBC243F8AC4}">
      <dsp:nvSpPr>
        <dsp:cNvPr id="0" name=""/>
        <dsp:cNvSpPr/>
      </dsp:nvSpPr>
      <dsp:spPr>
        <a:xfrm>
          <a:off x="0" y="1859880"/>
          <a:ext cx="6666833" cy="1734159"/>
        </a:xfrm>
        <a:prstGeom prst="roundRect">
          <a:avLst/>
        </a:prstGeom>
        <a:gradFill rotWithShape="0">
          <a:gsLst>
            <a:gs pos="0">
              <a:schemeClr val="accent2">
                <a:hueOff val="3221807"/>
                <a:satOff val="-9246"/>
                <a:lumOff val="-14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21807"/>
                <a:satOff val="-9246"/>
                <a:lumOff val="-14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21807"/>
                <a:satOff val="-9246"/>
                <a:lumOff val="-14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100" kern="1200"/>
            <a:t>Los precedentes fortalecen la coherencia de las decisiones judiciales.</a:t>
          </a:r>
          <a:endParaRPr lang="en-US" sz="3100" kern="1200"/>
        </a:p>
      </dsp:txBody>
      <dsp:txXfrm>
        <a:off x="84655" y="1944535"/>
        <a:ext cx="6497523" cy="1564849"/>
      </dsp:txXfrm>
    </dsp:sp>
    <dsp:sp modelId="{BD6933BC-FD14-4A04-ADAA-D37108BC06B8}">
      <dsp:nvSpPr>
        <dsp:cNvPr id="0" name=""/>
        <dsp:cNvSpPr/>
      </dsp:nvSpPr>
      <dsp:spPr>
        <a:xfrm>
          <a:off x="0" y="3683319"/>
          <a:ext cx="6666833" cy="1734159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100" kern="1200"/>
            <a:t>Los tribunales locales participan activamente en la construcción del derecho electoral.</a:t>
          </a:r>
          <a:endParaRPr lang="en-US" sz="3100" kern="1200"/>
        </a:p>
      </dsp:txBody>
      <dsp:txXfrm>
        <a:off x="84655" y="3767974"/>
        <a:ext cx="6497523" cy="15648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89E608-ACD4-4D60-8749-BD2B6FA8F120}">
      <dsp:nvSpPr>
        <dsp:cNvPr id="0" name=""/>
        <dsp:cNvSpPr/>
      </dsp:nvSpPr>
      <dsp:spPr>
        <a:xfrm>
          <a:off x="0" y="33439"/>
          <a:ext cx="6666833" cy="12776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b="1" kern="1200"/>
            <a:t>1. Fundamento constitucional</a:t>
          </a:r>
          <a:endParaRPr lang="en-US" sz="3200" kern="1200"/>
        </a:p>
      </dsp:txBody>
      <dsp:txXfrm>
        <a:off x="62369" y="95808"/>
        <a:ext cx="6542095" cy="1152902"/>
      </dsp:txXfrm>
    </dsp:sp>
    <dsp:sp modelId="{CB765CEC-6869-4AEC-BBA1-FF9C05E81B2B}">
      <dsp:nvSpPr>
        <dsp:cNvPr id="0" name=""/>
        <dsp:cNvSpPr/>
      </dsp:nvSpPr>
      <dsp:spPr>
        <a:xfrm>
          <a:off x="0" y="1403239"/>
          <a:ext cx="6666833" cy="1277640"/>
        </a:xfrm>
        <a:prstGeom prst="roundRect">
          <a:avLst/>
        </a:prstGeom>
        <a:gradFill rotWithShape="0">
          <a:gsLst>
            <a:gs pos="0">
              <a:schemeClr val="accent5">
                <a:hueOff val="-4050717"/>
                <a:satOff val="-275"/>
                <a:lumOff val="65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050717"/>
                <a:satOff val="-275"/>
                <a:lumOff val="65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050717"/>
                <a:satOff val="-275"/>
                <a:lumOff val="65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/>
            <a:t>Artículos 1, 14, 16 y 17 constitucionales.</a:t>
          </a:r>
          <a:endParaRPr lang="en-US" sz="3200" kern="1200"/>
        </a:p>
      </dsp:txBody>
      <dsp:txXfrm>
        <a:off x="62369" y="1465608"/>
        <a:ext cx="6542095" cy="1152902"/>
      </dsp:txXfrm>
    </dsp:sp>
    <dsp:sp modelId="{9F741F30-31B9-4B3D-9F2F-86F89594A999}">
      <dsp:nvSpPr>
        <dsp:cNvPr id="0" name=""/>
        <dsp:cNvSpPr/>
      </dsp:nvSpPr>
      <dsp:spPr>
        <a:xfrm>
          <a:off x="0" y="2773040"/>
          <a:ext cx="6666833" cy="1277640"/>
        </a:xfrm>
        <a:prstGeom prst="roundRect">
          <a:avLst/>
        </a:prstGeom>
        <a:gradFill rotWithShape="0">
          <a:gsLst>
            <a:gs pos="0">
              <a:schemeClr val="accent5">
                <a:hueOff val="-8101434"/>
                <a:satOff val="-551"/>
                <a:lumOff val="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8101434"/>
                <a:satOff val="-551"/>
                <a:lumOff val="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8101434"/>
                <a:satOff val="-551"/>
                <a:lumOff val="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/>
            <a:t>Artículo 116 constitucional.</a:t>
          </a:r>
          <a:endParaRPr lang="en-US" sz="3200" kern="1200"/>
        </a:p>
      </dsp:txBody>
      <dsp:txXfrm>
        <a:off x="62369" y="2835409"/>
        <a:ext cx="6542095" cy="1152902"/>
      </dsp:txXfrm>
    </dsp:sp>
    <dsp:sp modelId="{CC24C39C-29EF-4F65-AC61-827909A7DB6B}">
      <dsp:nvSpPr>
        <dsp:cNvPr id="0" name=""/>
        <dsp:cNvSpPr/>
      </dsp:nvSpPr>
      <dsp:spPr>
        <a:xfrm>
          <a:off x="0" y="4142840"/>
          <a:ext cx="6666833" cy="1277640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/>
            <a:t>Autonomía de los tribunales electorales locales.</a:t>
          </a:r>
          <a:endParaRPr lang="en-US" sz="3200" kern="1200"/>
        </a:p>
      </dsp:txBody>
      <dsp:txXfrm>
        <a:off x="62369" y="4205209"/>
        <a:ext cx="6542095" cy="11529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D2B1CA-98FD-49EA-A4C5-3328794221FE}">
      <dsp:nvSpPr>
        <dsp:cNvPr id="0" name=""/>
        <dsp:cNvSpPr/>
      </dsp:nvSpPr>
      <dsp:spPr>
        <a:xfrm>
          <a:off x="0" y="665"/>
          <a:ext cx="6666833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CA7EF75-E42C-4BB1-8124-63BD2884BB3D}">
      <dsp:nvSpPr>
        <dsp:cNvPr id="0" name=""/>
        <dsp:cNvSpPr/>
      </dsp:nvSpPr>
      <dsp:spPr>
        <a:xfrm>
          <a:off x="0" y="665"/>
          <a:ext cx="6666833" cy="778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900" b="1" kern="1200"/>
            <a:t>2. Bases legales</a:t>
          </a:r>
          <a:endParaRPr lang="en-US" sz="2900" kern="1200"/>
        </a:p>
      </dsp:txBody>
      <dsp:txXfrm>
        <a:off x="0" y="665"/>
        <a:ext cx="6666833" cy="778941"/>
      </dsp:txXfrm>
    </dsp:sp>
    <dsp:sp modelId="{374F6946-3C8D-4657-B610-298AEED7DB70}">
      <dsp:nvSpPr>
        <dsp:cNvPr id="0" name=""/>
        <dsp:cNvSpPr/>
      </dsp:nvSpPr>
      <dsp:spPr>
        <a:xfrm>
          <a:off x="0" y="779606"/>
          <a:ext cx="6666833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E453D22-6744-4A26-B64E-31285E8745BB}">
      <dsp:nvSpPr>
        <dsp:cNvPr id="0" name=""/>
        <dsp:cNvSpPr/>
      </dsp:nvSpPr>
      <dsp:spPr>
        <a:xfrm>
          <a:off x="0" y="779606"/>
          <a:ext cx="6666833" cy="778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900" kern="1200"/>
            <a:t>Dependerá de la entidad federativa.</a:t>
          </a:r>
          <a:endParaRPr lang="en-US" sz="2900" kern="1200"/>
        </a:p>
      </dsp:txBody>
      <dsp:txXfrm>
        <a:off x="0" y="779606"/>
        <a:ext cx="6666833" cy="778941"/>
      </dsp:txXfrm>
    </dsp:sp>
    <dsp:sp modelId="{7377FBD1-7DAB-44A3-9CFF-4B3540339681}">
      <dsp:nvSpPr>
        <dsp:cNvPr id="0" name=""/>
        <dsp:cNvSpPr/>
      </dsp:nvSpPr>
      <dsp:spPr>
        <a:xfrm>
          <a:off x="0" y="1558548"/>
          <a:ext cx="6666833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8F37FBB-A54E-4DC2-BEB6-1A5A77012751}">
      <dsp:nvSpPr>
        <dsp:cNvPr id="0" name=""/>
        <dsp:cNvSpPr/>
      </dsp:nvSpPr>
      <dsp:spPr>
        <a:xfrm>
          <a:off x="0" y="1558548"/>
          <a:ext cx="6666833" cy="778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900" kern="1200"/>
            <a:t>Puede hacerse una comparación entre:</a:t>
          </a:r>
          <a:endParaRPr lang="en-US" sz="2900" kern="1200"/>
        </a:p>
      </dsp:txBody>
      <dsp:txXfrm>
        <a:off x="0" y="1558548"/>
        <a:ext cx="6666833" cy="778941"/>
      </dsp:txXfrm>
    </dsp:sp>
    <dsp:sp modelId="{4C629377-EE25-460B-B011-4DA3D9C8151A}">
      <dsp:nvSpPr>
        <dsp:cNvPr id="0" name=""/>
        <dsp:cNvSpPr/>
      </dsp:nvSpPr>
      <dsp:spPr>
        <a:xfrm>
          <a:off x="0" y="2337489"/>
          <a:ext cx="6666833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AB822C4-789C-40A8-B0BA-8CEB0958DF26}">
      <dsp:nvSpPr>
        <dsp:cNvPr id="0" name=""/>
        <dsp:cNvSpPr/>
      </dsp:nvSpPr>
      <dsp:spPr>
        <a:xfrm>
          <a:off x="0" y="2337489"/>
          <a:ext cx="6666833" cy="778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900" kern="1200"/>
            <a:t>Ley General del Sistema de Medios.</a:t>
          </a:r>
          <a:endParaRPr lang="en-US" sz="2900" kern="1200"/>
        </a:p>
      </dsp:txBody>
      <dsp:txXfrm>
        <a:off x="0" y="2337489"/>
        <a:ext cx="6666833" cy="778941"/>
      </dsp:txXfrm>
    </dsp:sp>
    <dsp:sp modelId="{03B2EF50-44EE-45B3-9551-E872E395ECA3}">
      <dsp:nvSpPr>
        <dsp:cNvPr id="0" name=""/>
        <dsp:cNvSpPr/>
      </dsp:nvSpPr>
      <dsp:spPr>
        <a:xfrm>
          <a:off x="0" y="3116430"/>
          <a:ext cx="6666833" cy="0"/>
        </a:xfrm>
        <a:prstGeom prst="lin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25E6E20-EA6D-4498-96F9-238BAB4AA790}">
      <dsp:nvSpPr>
        <dsp:cNvPr id="0" name=""/>
        <dsp:cNvSpPr/>
      </dsp:nvSpPr>
      <dsp:spPr>
        <a:xfrm>
          <a:off x="0" y="3116430"/>
          <a:ext cx="6666833" cy="778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900" kern="1200"/>
            <a:t>Ley Orgánica del Poder Judicial local.</a:t>
          </a:r>
          <a:endParaRPr lang="en-US" sz="2900" kern="1200"/>
        </a:p>
      </dsp:txBody>
      <dsp:txXfrm>
        <a:off x="0" y="3116430"/>
        <a:ext cx="6666833" cy="778941"/>
      </dsp:txXfrm>
    </dsp:sp>
    <dsp:sp modelId="{8B09DD6F-6907-4FB7-89A5-29DAAEC049C5}">
      <dsp:nvSpPr>
        <dsp:cNvPr id="0" name=""/>
        <dsp:cNvSpPr/>
      </dsp:nvSpPr>
      <dsp:spPr>
        <a:xfrm>
          <a:off x="0" y="3895371"/>
          <a:ext cx="6666833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C552A34-FF95-445E-AF2C-0F0A9841D3FB}">
      <dsp:nvSpPr>
        <dsp:cNvPr id="0" name=""/>
        <dsp:cNvSpPr/>
      </dsp:nvSpPr>
      <dsp:spPr>
        <a:xfrm>
          <a:off x="0" y="3895371"/>
          <a:ext cx="6666833" cy="778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900" kern="1200"/>
            <a:t>Ley Electoral local.</a:t>
          </a:r>
          <a:endParaRPr lang="en-US" sz="2900" kern="1200"/>
        </a:p>
      </dsp:txBody>
      <dsp:txXfrm>
        <a:off x="0" y="3895371"/>
        <a:ext cx="6666833" cy="778941"/>
      </dsp:txXfrm>
    </dsp:sp>
    <dsp:sp modelId="{CAD1537D-8C3A-4FDF-A86B-D250265C8ADD}">
      <dsp:nvSpPr>
        <dsp:cNvPr id="0" name=""/>
        <dsp:cNvSpPr/>
      </dsp:nvSpPr>
      <dsp:spPr>
        <a:xfrm>
          <a:off x="0" y="4674313"/>
          <a:ext cx="6666833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41C645-0A3E-4E07-953A-172938416D05}">
      <dsp:nvSpPr>
        <dsp:cNvPr id="0" name=""/>
        <dsp:cNvSpPr/>
      </dsp:nvSpPr>
      <dsp:spPr>
        <a:xfrm>
          <a:off x="0" y="4674313"/>
          <a:ext cx="6666833" cy="778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900" kern="1200"/>
            <a:t>Reglamento interno del Tribunal.</a:t>
          </a:r>
          <a:endParaRPr lang="en-US" sz="2900" kern="1200"/>
        </a:p>
      </dsp:txBody>
      <dsp:txXfrm>
        <a:off x="0" y="4674313"/>
        <a:ext cx="6666833" cy="7789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0689B6-091B-41BC-A3CB-14FA4FF0EA2A}">
      <dsp:nvSpPr>
        <dsp:cNvPr id="0" name=""/>
        <dsp:cNvSpPr/>
      </dsp:nvSpPr>
      <dsp:spPr>
        <a:xfrm>
          <a:off x="0" y="748939"/>
          <a:ext cx="6666833" cy="90909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700" kern="1200"/>
            <a:t>En algunos estados:</a:t>
          </a:r>
          <a:endParaRPr lang="en-US" sz="3700" kern="1200"/>
        </a:p>
      </dsp:txBody>
      <dsp:txXfrm>
        <a:off x="44378" y="793317"/>
        <a:ext cx="6578077" cy="820334"/>
      </dsp:txXfrm>
    </dsp:sp>
    <dsp:sp modelId="{D7ACD872-8A43-4D2E-AD94-507FE1248981}">
      <dsp:nvSpPr>
        <dsp:cNvPr id="0" name=""/>
        <dsp:cNvSpPr/>
      </dsp:nvSpPr>
      <dsp:spPr>
        <a:xfrm>
          <a:off x="0" y="1764589"/>
          <a:ext cx="6666833" cy="909090"/>
        </a:xfrm>
        <a:prstGeom prst="roundRect">
          <a:avLst/>
        </a:prstGeom>
        <a:gradFill rotWithShape="0">
          <a:gsLst>
            <a:gs pos="0">
              <a:schemeClr val="accent2">
                <a:hueOff val="2147871"/>
                <a:satOff val="-6164"/>
                <a:lumOff val="-98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147871"/>
                <a:satOff val="-6164"/>
                <a:lumOff val="-98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147871"/>
                <a:satOff val="-6164"/>
                <a:lumOff val="-98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700" kern="1200"/>
            <a:t>generan jurisprudencia;</a:t>
          </a:r>
          <a:endParaRPr lang="en-US" sz="3700" kern="1200"/>
        </a:p>
      </dsp:txBody>
      <dsp:txXfrm>
        <a:off x="44378" y="1808967"/>
        <a:ext cx="6578077" cy="820334"/>
      </dsp:txXfrm>
    </dsp:sp>
    <dsp:sp modelId="{AD64A208-CA68-425F-9583-5A1F0CF0F6D3}">
      <dsp:nvSpPr>
        <dsp:cNvPr id="0" name=""/>
        <dsp:cNvSpPr/>
      </dsp:nvSpPr>
      <dsp:spPr>
        <a:xfrm>
          <a:off x="0" y="2780240"/>
          <a:ext cx="6666833" cy="909090"/>
        </a:xfrm>
        <a:prstGeom prst="roundRect">
          <a:avLst/>
        </a:prstGeom>
        <a:gradFill rotWithShape="0">
          <a:gsLst>
            <a:gs pos="0">
              <a:schemeClr val="accent2">
                <a:hueOff val="4295743"/>
                <a:satOff val="-12329"/>
                <a:lumOff val="-197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95743"/>
                <a:satOff val="-12329"/>
                <a:lumOff val="-197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95743"/>
                <a:satOff val="-12329"/>
                <a:lumOff val="-197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700" kern="1200"/>
            <a:t>generan precedentes;</a:t>
          </a:r>
          <a:endParaRPr lang="en-US" sz="3700" kern="1200"/>
        </a:p>
      </dsp:txBody>
      <dsp:txXfrm>
        <a:off x="44378" y="2824618"/>
        <a:ext cx="6578077" cy="820334"/>
      </dsp:txXfrm>
    </dsp:sp>
    <dsp:sp modelId="{E5BC7A8C-AD12-444F-9C90-71BC96ED0625}">
      <dsp:nvSpPr>
        <dsp:cNvPr id="0" name=""/>
        <dsp:cNvSpPr/>
      </dsp:nvSpPr>
      <dsp:spPr>
        <a:xfrm>
          <a:off x="0" y="3795890"/>
          <a:ext cx="6666833" cy="90909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700" kern="1200"/>
            <a:t>generan criterios orientadores.</a:t>
          </a:r>
          <a:endParaRPr lang="en-US" sz="3700" kern="1200"/>
        </a:p>
      </dsp:txBody>
      <dsp:txXfrm>
        <a:off x="44378" y="3840268"/>
        <a:ext cx="6578077" cy="8203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A4858E-6446-4F66-8912-8336F782EB73}">
      <dsp:nvSpPr>
        <dsp:cNvPr id="0" name=""/>
        <dsp:cNvSpPr/>
      </dsp:nvSpPr>
      <dsp:spPr>
        <a:xfrm>
          <a:off x="562927" y="788206"/>
          <a:ext cx="1445998" cy="144599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BB28B2-E48D-443A-BB32-4B1BB325A400}">
      <dsp:nvSpPr>
        <dsp:cNvPr id="0" name=""/>
        <dsp:cNvSpPr/>
      </dsp:nvSpPr>
      <dsp:spPr>
        <a:xfrm>
          <a:off x="871091" y="1096370"/>
          <a:ext cx="829671" cy="8296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F4D75C-66C9-4472-847D-E08DBDCE9B4E}">
      <dsp:nvSpPr>
        <dsp:cNvPr id="0" name=""/>
        <dsp:cNvSpPr/>
      </dsp:nvSpPr>
      <dsp:spPr>
        <a:xfrm>
          <a:off x="100682" y="2684598"/>
          <a:ext cx="237048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MX" sz="1300" kern="1200"/>
            <a:t>reiteración </a:t>
          </a:r>
          <a:endParaRPr lang="en-US" sz="1300" kern="1200"/>
        </a:p>
      </dsp:txBody>
      <dsp:txXfrm>
        <a:off x="100682" y="2684598"/>
        <a:ext cx="2370489" cy="720000"/>
      </dsp:txXfrm>
    </dsp:sp>
    <dsp:sp modelId="{D4DC65B7-B64C-4BF2-8E1F-C9F07C120A30}">
      <dsp:nvSpPr>
        <dsp:cNvPr id="0" name=""/>
        <dsp:cNvSpPr/>
      </dsp:nvSpPr>
      <dsp:spPr>
        <a:xfrm>
          <a:off x="3348252" y="788206"/>
          <a:ext cx="1445998" cy="144599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507F56-C5A5-400D-9C6A-2BA8B35B78C1}">
      <dsp:nvSpPr>
        <dsp:cNvPr id="0" name=""/>
        <dsp:cNvSpPr/>
      </dsp:nvSpPr>
      <dsp:spPr>
        <a:xfrm>
          <a:off x="3656416" y="1096370"/>
          <a:ext cx="829671" cy="8296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9E6948-400C-4C3C-B643-DB48F93A3B2F}">
      <dsp:nvSpPr>
        <dsp:cNvPr id="0" name=""/>
        <dsp:cNvSpPr/>
      </dsp:nvSpPr>
      <dsp:spPr>
        <a:xfrm>
          <a:off x="2886007" y="2684598"/>
          <a:ext cx="237048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MX" sz="1300" kern="1200"/>
            <a:t>contradicción </a:t>
          </a:r>
          <a:endParaRPr lang="en-US" sz="1300" kern="1200"/>
        </a:p>
      </dsp:txBody>
      <dsp:txXfrm>
        <a:off x="2886007" y="2684598"/>
        <a:ext cx="2370489" cy="720000"/>
      </dsp:txXfrm>
    </dsp:sp>
    <dsp:sp modelId="{FAB29164-9722-4A15-8CAA-2AEFD5E45AE2}">
      <dsp:nvSpPr>
        <dsp:cNvPr id="0" name=""/>
        <dsp:cNvSpPr/>
      </dsp:nvSpPr>
      <dsp:spPr>
        <a:xfrm>
          <a:off x="6133577" y="788206"/>
          <a:ext cx="1445998" cy="144599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143A06-6035-451E-A0DD-F18BD3E7592E}">
      <dsp:nvSpPr>
        <dsp:cNvPr id="0" name=""/>
        <dsp:cNvSpPr/>
      </dsp:nvSpPr>
      <dsp:spPr>
        <a:xfrm>
          <a:off x="6441741" y="1096370"/>
          <a:ext cx="829671" cy="8296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9819B0-1734-44FF-AB36-4A39BE89ED8E}">
      <dsp:nvSpPr>
        <dsp:cNvPr id="0" name=""/>
        <dsp:cNvSpPr/>
      </dsp:nvSpPr>
      <dsp:spPr>
        <a:xfrm>
          <a:off x="5671332" y="2684598"/>
          <a:ext cx="237048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MX" sz="1300" kern="1200"/>
            <a:t>precedentes obligatorios (si la legislación local lo contempla) </a:t>
          </a:r>
          <a:endParaRPr lang="en-US" sz="1300" kern="1200"/>
        </a:p>
      </dsp:txBody>
      <dsp:txXfrm>
        <a:off x="5671332" y="2684598"/>
        <a:ext cx="2370489" cy="720000"/>
      </dsp:txXfrm>
    </dsp:sp>
    <dsp:sp modelId="{FCD96B6B-2999-456B-B4E2-666AC3AE27E1}">
      <dsp:nvSpPr>
        <dsp:cNvPr id="0" name=""/>
        <dsp:cNvSpPr/>
      </dsp:nvSpPr>
      <dsp:spPr>
        <a:xfrm>
          <a:off x="8918902" y="788206"/>
          <a:ext cx="1445998" cy="144599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4F4989-BE5C-4E94-8846-5D46A39CA6C7}">
      <dsp:nvSpPr>
        <dsp:cNvPr id="0" name=""/>
        <dsp:cNvSpPr/>
      </dsp:nvSpPr>
      <dsp:spPr>
        <a:xfrm>
          <a:off x="9227066" y="1096370"/>
          <a:ext cx="829671" cy="8296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FCEB22-C529-46B7-9F5E-DEE5935BC04F}">
      <dsp:nvSpPr>
        <dsp:cNvPr id="0" name=""/>
        <dsp:cNvSpPr/>
      </dsp:nvSpPr>
      <dsp:spPr>
        <a:xfrm>
          <a:off x="8456657" y="2684598"/>
          <a:ext cx="237048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MX" sz="1300" kern="1200"/>
            <a:t>Reforma judicial de 2021</a:t>
          </a:r>
          <a:endParaRPr lang="en-US" sz="1300" kern="1200"/>
        </a:p>
      </dsp:txBody>
      <dsp:txXfrm>
        <a:off x="8456657" y="2684598"/>
        <a:ext cx="2370489" cy="7200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646D49-FCAB-4E97-AAFD-B3F15BBAFF4C}">
      <dsp:nvSpPr>
        <dsp:cNvPr id="0" name=""/>
        <dsp:cNvSpPr/>
      </dsp:nvSpPr>
      <dsp:spPr>
        <a:xfrm>
          <a:off x="307345" y="1546"/>
          <a:ext cx="3222855" cy="193371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500" b="1" kern="1200"/>
            <a:t>A. Paridad de género</a:t>
          </a:r>
          <a:endParaRPr lang="en-US" sz="3500" kern="1200"/>
        </a:p>
      </dsp:txBody>
      <dsp:txXfrm>
        <a:off x="307345" y="1546"/>
        <a:ext cx="3222855" cy="1933713"/>
      </dsp:txXfrm>
    </dsp:sp>
    <dsp:sp modelId="{28D51A57-37EF-46F8-B592-A654CBBA6692}">
      <dsp:nvSpPr>
        <dsp:cNvPr id="0" name=""/>
        <dsp:cNvSpPr/>
      </dsp:nvSpPr>
      <dsp:spPr>
        <a:xfrm>
          <a:off x="3852486" y="1546"/>
          <a:ext cx="3222855" cy="1933713"/>
        </a:xfrm>
        <a:prstGeom prst="rect">
          <a:avLst/>
        </a:prstGeom>
        <a:solidFill>
          <a:schemeClr val="accent2">
            <a:hueOff val="1610903"/>
            <a:satOff val="-4623"/>
            <a:lumOff val="-740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500" kern="1200"/>
            <a:t>Casos sobre:</a:t>
          </a:r>
          <a:endParaRPr lang="en-US" sz="3500" kern="1200"/>
        </a:p>
      </dsp:txBody>
      <dsp:txXfrm>
        <a:off x="3852486" y="1546"/>
        <a:ext cx="3222855" cy="1933713"/>
      </dsp:txXfrm>
    </dsp:sp>
    <dsp:sp modelId="{7D8AB8F8-8AE7-46AF-A50F-1603529BAB55}">
      <dsp:nvSpPr>
        <dsp:cNvPr id="0" name=""/>
        <dsp:cNvSpPr/>
      </dsp:nvSpPr>
      <dsp:spPr>
        <a:xfrm>
          <a:off x="7397627" y="1546"/>
          <a:ext cx="3222855" cy="1933713"/>
        </a:xfrm>
        <a:prstGeom prst="rect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500" kern="1200"/>
            <a:t>integración de ayuntamientos</a:t>
          </a:r>
          <a:endParaRPr lang="en-US" sz="3500" kern="1200"/>
        </a:p>
      </dsp:txBody>
      <dsp:txXfrm>
        <a:off x="7397627" y="1546"/>
        <a:ext cx="3222855" cy="1933713"/>
      </dsp:txXfrm>
    </dsp:sp>
    <dsp:sp modelId="{14FBA4DB-B1F0-4EF8-9CF5-3B6DB7B36BC6}">
      <dsp:nvSpPr>
        <dsp:cNvPr id="0" name=""/>
        <dsp:cNvSpPr/>
      </dsp:nvSpPr>
      <dsp:spPr>
        <a:xfrm>
          <a:off x="2079915" y="2257545"/>
          <a:ext cx="3222855" cy="1933713"/>
        </a:xfrm>
        <a:prstGeom prst="rect">
          <a:avLst/>
        </a:prstGeom>
        <a:solidFill>
          <a:schemeClr val="accent2">
            <a:hueOff val="4832710"/>
            <a:satOff val="-13870"/>
            <a:lumOff val="-222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500" kern="1200"/>
            <a:t>acciones afirmativas</a:t>
          </a:r>
          <a:endParaRPr lang="en-US" sz="3500" kern="1200"/>
        </a:p>
      </dsp:txBody>
      <dsp:txXfrm>
        <a:off x="2079915" y="2257545"/>
        <a:ext cx="3222855" cy="1933713"/>
      </dsp:txXfrm>
    </dsp:sp>
    <dsp:sp modelId="{E521F396-D1AA-4259-871C-961AFEA55356}">
      <dsp:nvSpPr>
        <dsp:cNvPr id="0" name=""/>
        <dsp:cNvSpPr/>
      </dsp:nvSpPr>
      <dsp:spPr>
        <a:xfrm>
          <a:off x="5625057" y="2257545"/>
          <a:ext cx="3222855" cy="1933713"/>
        </a:xfrm>
        <a:prstGeom prst="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500" kern="1200"/>
            <a:t>alternancia</a:t>
          </a:r>
          <a:endParaRPr lang="en-US" sz="3500" kern="1200"/>
        </a:p>
      </dsp:txBody>
      <dsp:txXfrm>
        <a:off x="5625057" y="2257545"/>
        <a:ext cx="3222855" cy="193371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DF3DF5-25C4-4A17-BADB-24E6D425A427}">
      <dsp:nvSpPr>
        <dsp:cNvPr id="0" name=""/>
        <dsp:cNvSpPr/>
      </dsp:nvSpPr>
      <dsp:spPr>
        <a:xfrm>
          <a:off x="0" y="665"/>
          <a:ext cx="6666833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1241D9B-A7B6-402E-B291-7E00E8F4C68E}">
      <dsp:nvSpPr>
        <dsp:cNvPr id="0" name=""/>
        <dsp:cNvSpPr/>
      </dsp:nvSpPr>
      <dsp:spPr>
        <a:xfrm>
          <a:off x="0" y="665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000" b="1" kern="1200"/>
            <a:t>B. Violencia política contra las mujeres</a:t>
          </a:r>
          <a:endParaRPr lang="en-US" sz="3000" kern="1200"/>
        </a:p>
      </dsp:txBody>
      <dsp:txXfrm>
        <a:off x="0" y="665"/>
        <a:ext cx="6666833" cy="1090517"/>
      </dsp:txXfrm>
    </dsp:sp>
    <dsp:sp modelId="{A0D59F54-EECD-4157-9EC7-541A1CC30999}">
      <dsp:nvSpPr>
        <dsp:cNvPr id="0" name=""/>
        <dsp:cNvSpPr/>
      </dsp:nvSpPr>
      <dsp:spPr>
        <a:xfrm>
          <a:off x="0" y="1091183"/>
          <a:ext cx="6666833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F081054-DD20-44DA-A1D2-7F42C6F8B71C}">
      <dsp:nvSpPr>
        <dsp:cNvPr id="0" name=""/>
        <dsp:cNvSpPr/>
      </dsp:nvSpPr>
      <dsp:spPr>
        <a:xfrm>
          <a:off x="0" y="1091183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000" kern="1200"/>
            <a:t>Criterios sobre:</a:t>
          </a:r>
          <a:endParaRPr lang="en-US" sz="3000" kern="1200"/>
        </a:p>
      </dsp:txBody>
      <dsp:txXfrm>
        <a:off x="0" y="1091183"/>
        <a:ext cx="6666833" cy="1090517"/>
      </dsp:txXfrm>
    </dsp:sp>
    <dsp:sp modelId="{3471850A-B4CF-4789-8CB2-CBD0698E33D0}">
      <dsp:nvSpPr>
        <dsp:cNvPr id="0" name=""/>
        <dsp:cNvSpPr/>
      </dsp:nvSpPr>
      <dsp:spPr>
        <a:xfrm>
          <a:off x="0" y="2181701"/>
          <a:ext cx="6666833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FFDF1FD-3C6B-49AD-9913-888E1E3AC182}">
      <dsp:nvSpPr>
        <dsp:cNvPr id="0" name=""/>
        <dsp:cNvSpPr/>
      </dsp:nvSpPr>
      <dsp:spPr>
        <a:xfrm>
          <a:off x="0" y="2181701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000" kern="1200"/>
            <a:t>acreditación</a:t>
          </a:r>
          <a:endParaRPr lang="en-US" sz="3000" kern="1200"/>
        </a:p>
      </dsp:txBody>
      <dsp:txXfrm>
        <a:off x="0" y="2181701"/>
        <a:ext cx="6666833" cy="1090517"/>
      </dsp:txXfrm>
    </dsp:sp>
    <dsp:sp modelId="{B68DC460-6240-49CD-9151-52D429153BF3}">
      <dsp:nvSpPr>
        <dsp:cNvPr id="0" name=""/>
        <dsp:cNvSpPr/>
      </dsp:nvSpPr>
      <dsp:spPr>
        <a:xfrm>
          <a:off x="0" y="3272218"/>
          <a:ext cx="6666833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497410-2B34-4C3D-B1B2-59F2501C366D}">
      <dsp:nvSpPr>
        <dsp:cNvPr id="0" name=""/>
        <dsp:cNvSpPr/>
      </dsp:nvSpPr>
      <dsp:spPr>
        <a:xfrm>
          <a:off x="0" y="3272218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000" kern="1200"/>
            <a:t>reparación integral</a:t>
          </a:r>
          <a:endParaRPr lang="en-US" sz="3000" kern="1200"/>
        </a:p>
      </dsp:txBody>
      <dsp:txXfrm>
        <a:off x="0" y="3272218"/>
        <a:ext cx="6666833" cy="1090517"/>
      </dsp:txXfrm>
    </dsp:sp>
    <dsp:sp modelId="{7DF61678-35F6-4C55-AB5D-CC847AC88F63}">
      <dsp:nvSpPr>
        <dsp:cNvPr id="0" name=""/>
        <dsp:cNvSpPr/>
      </dsp:nvSpPr>
      <dsp:spPr>
        <a:xfrm>
          <a:off x="0" y="4362736"/>
          <a:ext cx="6666833" cy="0"/>
        </a:xfrm>
        <a:prstGeom prst="lin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A0C075B-ECE7-4A10-B90B-59D419BBA9EB}">
      <dsp:nvSpPr>
        <dsp:cNvPr id="0" name=""/>
        <dsp:cNvSpPr/>
      </dsp:nvSpPr>
      <dsp:spPr>
        <a:xfrm>
          <a:off x="0" y="4362736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000" kern="1200"/>
            <a:t>medidas cautelares</a:t>
          </a:r>
          <a:endParaRPr lang="en-US" sz="3000" kern="1200"/>
        </a:p>
      </dsp:txBody>
      <dsp:txXfrm>
        <a:off x="0" y="4362736"/>
        <a:ext cx="6666833" cy="109051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D29E58-A45F-4D32-910F-5A10A2EFC0F1}">
      <dsp:nvSpPr>
        <dsp:cNvPr id="0" name=""/>
        <dsp:cNvSpPr/>
      </dsp:nvSpPr>
      <dsp:spPr>
        <a:xfrm>
          <a:off x="0" y="695479"/>
          <a:ext cx="6666833" cy="9336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800" b="1" kern="1200"/>
            <a:t>C. Comunidades indígenas</a:t>
          </a:r>
          <a:endParaRPr lang="en-US" sz="3800" kern="1200"/>
        </a:p>
      </dsp:txBody>
      <dsp:txXfrm>
        <a:off x="45578" y="741057"/>
        <a:ext cx="6575677" cy="842504"/>
      </dsp:txXfrm>
    </dsp:sp>
    <dsp:sp modelId="{ADFC3BFD-E8D7-4A80-9AD1-4470E59DC8B5}">
      <dsp:nvSpPr>
        <dsp:cNvPr id="0" name=""/>
        <dsp:cNvSpPr/>
      </dsp:nvSpPr>
      <dsp:spPr>
        <a:xfrm>
          <a:off x="0" y="1738580"/>
          <a:ext cx="6666833" cy="933660"/>
        </a:xfrm>
        <a:prstGeom prst="roundRect">
          <a:avLst/>
        </a:prstGeom>
        <a:gradFill rotWithShape="0">
          <a:gsLst>
            <a:gs pos="0">
              <a:schemeClr val="accent2">
                <a:hueOff val="2147871"/>
                <a:satOff val="-6164"/>
                <a:lumOff val="-98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147871"/>
                <a:satOff val="-6164"/>
                <a:lumOff val="-98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147871"/>
                <a:satOff val="-6164"/>
                <a:lumOff val="-98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800" kern="1200"/>
            <a:t>autodeterminación</a:t>
          </a:r>
          <a:endParaRPr lang="en-US" sz="3800" kern="1200"/>
        </a:p>
      </dsp:txBody>
      <dsp:txXfrm>
        <a:off x="45578" y="1784158"/>
        <a:ext cx="6575677" cy="842504"/>
      </dsp:txXfrm>
    </dsp:sp>
    <dsp:sp modelId="{A0E57D69-EC07-43E0-A476-F7B117E673DB}">
      <dsp:nvSpPr>
        <dsp:cNvPr id="0" name=""/>
        <dsp:cNvSpPr/>
      </dsp:nvSpPr>
      <dsp:spPr>
        <a:xfrm>
          <a:off x="0" y="2781679"/>
          <a:ext cx="6666833" cy="933660"/>
        </a:xfrm>
        <a:prstGeom prst="roundRect">
          <a:avLst/>
        </a:prstGeom>
        <a:gradFill rotWithShape="0">
          <a:gsLst>
            <a:gs pos="0">
              <a:schemeClr val="accent2">
                <a:hueOff val="4295743"/>
                <a:satOff val="-12329"/>
                <a:lumOff val="-197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95743"/>
                <a:satOff val="-12329"/>
                <a:lumOff val="-197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95743"/>
                <a:satOff val="-12329"/>
                <a:lumOff val="-197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800" kern="1200"/>
            <a:t>consulta</a:t>
          </a:r>
          <a:endParaRPr lang="en-US" sz="3800" kern="1200"/>
        </a:p>
      </dsp:txBody>
      <dsp:txXfrm>
        <a:off x="45578" y="2827257"/>
        <a:ext cx="6575677" cy="842504"/>
      </dsp:txXfrm>
    </dsp:sp>
    <dsp:sp modelId="{02A28943-6F53-4888-8474-B16869BACEFE}">
      <dsp:nvSpPr>
        <dsp:cNvPr id="0" name=""/>
        <dsp:cNvSpPr/>
      </dsp:nvSpPr>
      <dsp:spPr>
        <a:xfrm>
          <a:off x="0" y="3824779"/>
          <a:ext cx="6666833" cy="93366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800" kern="1200"/>
            <a:t>sistemas normativos internos</a:t>
          </a:r>
          <a:endParaRPr lang="en-US" sz="3800" kern="1200"/>
        </a:p>
      </dsp:txBody>
      <dsp:txXfrm>
        <a:off x="45578" y="3870357"/>
        <a:ext cx="6575677" cy="84250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C99C98-B6A0-4F22-B248-704B410B2520}">
      <dsp:nvSpPr>
        <dsp:cNvPr id="0" name=""/>
        <dsp:cNvSpPr/>
      </dsp:nvSpPr>
      <dsp:spPr>
        <a:xfrm>
          <a:off x="0" y="665"/>
          <a:ext cx="6666833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6EA2A09-A19D-4434-9E64-2528AFDEC30C}">
      <dsp:nvSpPr>
        <dsp:cNvPr id="0" name=""/>
        <dsp:cNvSpPr/>
      </dsp:nvSpPr>
      <dsp:spPr>
        <a:xfrm>
          <a:off x="0" y="665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400" b="1" kern="1200"/>
            <a:t>D. Derechos político-electorales</a:t>
          </a:r>
          <a:endParaRPr lang="en-US" sz="3400" kern="1200"/>
        </a:p>
      </dsp:txBody>
      <dsp:txXfrm>
        <a:off x="0" y="665"/>
        <a:ext cx="6666833" cy="1090517"/>
      </dsp:txXfrm>
    </dsp:sp>
    <dsp:sp modelId="{5F787F3A-AAA4-407A-B268-09C966196668}">
      <dsp:nvSpPr>
        <dsp:cNvPr id="0" name=""/>
        <dsp:cNvSpPr/>
      </dsp:nvSpPr>
      <dsp:spPr>
        <a:xfrm>
          <a:off x="0" y="1091183"/>
          <a:ext cx="6666833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D87FAF8-BEBB-427D-98DC-91BF4BC4A24F}">
      <dsp:nvSpPr>
        <dsp:cNvPr id="0" name=""/>
        <dsp:cNvSpPr/>
      </dsp:nvSpPr>
      <dsp:spPr>
        <a:xfrm>
          <a:off x="0" y="1091183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400" kern="1200"/>
            <a:t>elegibilidad</a:t>
          </a:r>
          <a:endParaRPr lang="en-US" sz="3400" kern="1200"/>
        </a:p>
      </dsp:txBody>
      <dsp:txXfrm>
        <a:off x="0" y="1091183"/>
        <a:ext cx="6666833" cy="1090517"/>
      </dsp:txXfrm>
    </dsp:sp>
    <dsp:sp modelId="{8CEFD2BA-2130-4591-9B1F-62617D3EB039}">
      <dsp:nvSpPr>
        <dsp:cNvPr id="0" name=""/>
        <dsp:cNvSpPr/>
      </dsp:nvSpPr>
      <dsp:spPr>
        <a:xfrm>
          <a:off x="0" y="2181701"/>
          <a:ext cx="6666833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4FB8B6C-6080-40E6-997E-38B6BB23BFC3}">
      <dsp:nvSpPr>
        <dsp:cNvPr id="0" name=""/>
        <dsp:cNvSpPr/>
      </dsp:nvSpPr>
      <dsp:spPr>
        <a:xfrm>
          <a:off x="0" y="2181701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400" kern="1200"/>
            <a:t>reelección</a:t>
          </a:r>
          <a:endParaRPr lang="en-US" sz="3400" kern="1200"/>
        </a:p>
      </dsp:txBody>
      <dsp:txXfrm>
        <a:off x="0" y="2181701"/>
        <a:ext cx="6666833" cy="1090517"/>
      </dsp:txXfrm>
    </dsp:sp>
    <dsp:sp modelId="{37A733FC-64DE-4C5E-968F-DF26FCB6024D}">
      <dsp:nvSpPr>
        <dsp:cNvPr id="0" name=""/>
        <dsp:cNvSpPr/>
      </dsp:nvSpPr>
      <dsp:spPr>
        <a:xfrm>
          <a:off x="0" y="3272218"/>
          <a:ext cx="6666833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67CDA41-A00B-472B-B5C7-CBE640513A4A}">
      <dsp:nvSpPr>
        <dsp:cNvPr id="0" name=""/>
        <dsp:cNvSpPr/>
      </dsp:nvSpPr>
      <dsp:spPr>
        <a:xfrm>
          <a:off x="0" y="3272218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400" kern="1200"/>
            <a:t>candidaturas independientes</a:t>
          </a:r>
          <a:endParaRPr lang="en-US" sz="3400" kern="1200"/>
        </a:p>
      </dsp:txBody>
      <dsp:txXfrm>
        <a:off x="0" y="3272218"/>
        <a:ext cx="6666833" cy="1090517"/>
      </dsp:txXfrm>
    </dsp:sp>
    <dsp:sp modelId="{924E715E-1212-44C4-BEC0-FC18E9AC4CDC}">
      <dsp:nvSpPr>
        <dsp:cNvPr id="0" name=""/>
        <dsp:cNvSpPr/>
      </dsp:nvSpPr>
      <dsp:spPr>
        <a:xfrm>
          <a:off x="0" y="4362736"/>
          <a:ext cx="6666833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6B3ABBA-6B0E-437F-AF81-5921C0107939}">
      <dsp:nvSpPr>
        <dsp:cNvPr id="0" name=""/>
        <dsp:cNvSpPr/>
      </dsp:nvSpPr>
      <dsp:spPr>
        <a:xfrm>
          <a:off x="0" y="4362736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400" kern="1200"/>
            <a:t>representación proporcional</a:t>
          </a:r>
          <a:endParaRPr lang="en-US" sz="3400" kern="1200"/>
        </a:p>
      </dsp:txBody>
      <dsp:txXfrm>
        <a:off x="0" y="4362736"/>
        <a:ext cx="6666833" cy="10905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B19482-EF51-C05C-DF51-FC9D4C7000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A350254-0E20-96FA-4262-2028574B1B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EFCB801-EB7A-B862-0D62-1B39B38B2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C290E-AB1C-4F95-B94A-373168C54199}" type="datetimeFigureOut">
              <a:rPr lang="es-MX" smtClean="0"/>
              <a:t>02/07/2026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6491DE-EDE2-5FA6-66C2-69FDF31E7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5260416-425B-739E-5B4A-09C2B68FE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4A636-6748-4159-8FDD-D561E04AE4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9171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6E9900-8E5E-9081-C939-12B35737F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1F5C4E7-855D-9C16-1A59-9E27B8F27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8F1556A-1F21-7DA0-EF7E-F7D421C75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C290E-AB1C-4F95-B94A-373168C54199}" type="datetimeFigureOut">
              <a:rPr lang="es-MX" smtClean="0"/>
              <a:t>02/07/2026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E26A3B5-B252-4AE1-3AB5-7E4C8168B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1FD4252-5C76-2330-97DA-2960C3DEA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4A636-6748-4159-8FDD-D561E04AE4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57331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C4E64DA-0DED-A14F-1309-211AEACF1E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3DAEBD5-3188-46DF-921D-2A80D7A9DF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EF9D1C-858E-508E-0921-6090149E3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C290E-AB1C-4F95-B94A-373168C54199}" type="datetimeFigureOut">
              <a:rPr lang="es-MX" smtClean="0"/>
              <a:t>02/07/2026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91091EC-105F-0A77-D36C-911A45B42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1FED83-DD6A-62C2-AE66-23C56DD90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4A636-6748-4159-8FDD-D561E04AE4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4909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98E249-FA84-A19F-58E0-0E2D68CB5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B48688-CE66-88B7-6199-E075F97E40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2FABC1F-DB7B-0DCA-71A8-D4C352633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C290E-AB1C-4F95-B94A-373168C54199}" type="datetimeFigureOut">
              <a:rPr lang="es-MX" smtClean="0"/>
              <a:t>02/07/2026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5316483-636D-33E7-D381-9BE2E9592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DF0D5A-8A21-B6D4-0BA0-56470E628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4A636-6748-4159-8FDD-D561E04AE4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81189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543002-5B17-9B15-21C4-9B2468E0E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0FE3E03-8E7E-3E49-D7D1-3BCAD323C6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3AB735-0AE0-0C55-67AE-C596DC7FF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C290E-AB1C-4F95-B94A-373168C54199}" type="datetimeFigureOut">
              <a:rPr lang="es-MX" smtClean="0"/>
              <a:t>02/07/2026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AE33CB-5BF3-C71A-FA95-81AE88411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76AD63-3D14-5AF5-B845-3992E8C63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4A636-6748-4159-8FDD-D561E04AE4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7722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AD8490-E5DB-C3BF-072A-B042D0EC3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FA9F3E-B506-1AB6-4688-B7C8300AED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6FCE9C9-08AC-399B-0D0B-1C30D30A61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D783FDA-7FE2-6A4C-DC14-F6905744F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C290E-AB1C-4F95-B94A-373168C54199}" type="datetimeFigureOut">
              <a:rPr lang="es-MX" smtClean="0"/>
              <a:t>02/07/2026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6F76A3F-371F-369B-1460-08EEB2732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FDC2C4-9FDB-3B2C-0CB2-4820B6F2E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4A636-6748-4159-8FDD-D561E04AE4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27719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C047D1-596B-600B-C0BE-C435659FA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F81ADB-DA2E-4BE0-9819-F125148103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BFE61FA-14D4-3D43-3252-507EB4C86E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8C6EADC-FE0D-9F13-667E-5ADD15FD3B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1DA800A-69E8-2327-3FF0-306BD99B4F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A193961-F674-3B76-AE3F-E1222FD61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C290E-AB1C-4F95-B94A-373168C54199}" type="datetimeFigureOut">
              <a:rPr lang="es-MX" smtClean="0"/>
              <a:t>02/07/2026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706D9E9-FF8B-74DE-4CF0-450EC94C8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1CEF8BD-E75B-52F2-C450-267B85D73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4A636-6748-4159-8FDD-D561E04AE4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83890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DE0B60-5214-3C79-0618-6DA7C79AA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9C5F009-0657-0C7E-A81F-1C3E5268A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C290E-AB1C-4F95-B94A-373168C54199}" type="datetimeFigureOut">
              <a:rPr lang="es-MX" smtClean="0"/>
              <a:t>02/07/2026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36346FA-D69F-EE89-45B5-E162BEF54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F97BCDE-5F95-B738-6D49-302F4D916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4A636-6748-4159-8FDD-D561E04AE4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71110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1C7698F-5306-C4C5-27F3-F7F6CFAC2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C290E-AB1C-4F95-B94A-373168C54199}" type="datetimeFigureOut">
              <a:rPr lang="es-MX" smtClean="0"/>
              <a:t>02/07/2026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C9245E1-CD0F-7116-753D-12E8E1AD5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029D911-8DBA-DFC2-EBF1-D0492DE10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4A636-6748-4159-8FDD-D561E04AE4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82512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ACC622-A6C0-B381-0AC7-DA3E0E8B1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96A056A-4768-C439-2575-B6BF903FF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6BBCEEE-5536-41B6-6878-381F7FAEF7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791954E-EBF4-0039-03C9-8947FE0C5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C290E-AB1C-4F95-B94A-373168C54199}" type="datetimeFigureOut">
              <a:rPr lang="es-MX" smtClean="0"/>
              <a:t>02/07/2026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5B53E80-72D5-0BF1-17DD-AB4A19585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42C0FFC-F9E2-6B3C-AC50-17802551D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4A636-6748-4159-8FDD-D561E04AE4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46944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B3CFBC-5803-C093-DA8E-C83CE848E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D74C41E-B323-F16C-0DE2-752BA297AD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A3B088-8963-ABA8-62BF-DC15309EDD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C7B763D-6597-E8CC-6110-4B9F474CA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C290E-AB1C-4F95-B94A-373168C54199}" type="datetimeFigureOut">
              <a:rPr lang="es-MX" smtClean="0"/>
              <a:t>02/07/2026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1C68E38-A28E-AB9B-FD63-8BD815751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39529F9-456F-A5C6-3E2D-D2A321FDC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4A636-6748-4159-8FDD-D561E04AE4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54630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85F7840-5DAB-FD60-14C0-F2EADC428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BE2814C-2BCF-7D2B-283E-D8F8E937D1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1366B2E-4E64-6CC1-6132-62AF35E6E5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2C290E-AB1C-4F95-B94A-373168C54199}" type="datetimeFigureOut">
              <a:rPr lang="es-MX" smtClean="0"/>
              <a:t>02/07/2026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69B0D5-D885-1A48-7F3B-17B7889A9D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562ACF1-6960-14DA-0FBA-46A10B8570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04A636-6748-4159-8FDD-D561E04AE4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73070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C790BE2-4E4F-4AAF-81A2-4A6F4885E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8B54C3-B57B-472A-B96E-1FCB67093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B3C429-F8DA-49B9-AF84-21996FCF7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2088DD-B1AD-40E0-8B86-1D87A2CCD9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4C9F2B0-1044-46EB-8AEB-C3BFFDE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C395952-4E26-45A2-8756-2ADFD6E53C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-3"/>
            <a:ext cx="12182871" cy="6871922"/>
          </a:xfrm>
          <a:prstGeom prst="rect">
            <a:avLst/>
          </a:prstGeom>
          <a:gradFill>
            <a:gsLst>
              <a:gs pos="13000">
                <a:srgbClr val="000000">
                  <a:alpha val="35000"/>
                </a:srgbClr>
              </a:gs>
              <a:gs pos="99000">
                <a:schemeClr val="accent1">
                  <a:lumMod val="75000"/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734BADF-9461-4621-B112-2D7BABEA7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31A8434-0064-257D-1A72-3849A9C311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26693" y="1030406"/>
            <a:ext cx="8147713" cy="3081242"/>
          </a:xfrm>
        </p:spPr>
        <p:txBody>
          <a:bodyPr anchor="ctr">
            <a:normAutofit/>
          </a:bodyPr>
          <a:lstStyle/>
          <a:p>
            <a:r>
              <a:rPr lang="es-MX" sz="4800" b="1" dirty="0">
                <a:solidFill>
                  <a:srgbClr val="FFFFFF"/>
                </a:solidFill>
                <a:latin typeface="-apple-system-body"/>
              </a:rPr>
              <a:t>La función de la jurisprudencia en la justicia electoral local</a:t>
            </a:r>
            <a:br>
              <a:rPr lang="es-MX" sz="4800" b="1" dirty="0">
                <a:solidFill>
                  <a:srgbClr val="FFFFFF"/>
                </a:solidFill>
                <a:latin typeface="-apple-system-body"/>
              </a:rPr>
            </a:br>
            <a:endParaRPr lang="es-MX" sz="4800" dirty="0">
              <a:solidFill>
                <a:srgbClr val="FFFFFF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37956D0-2CD5-3BD6-8276-A3DA88658E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59943" y="5171093"/>
            <a:ext cx="9078628" cy="860620"/>
          </a:xfrm>
        </p:spPr>
        <p:txBody>
          <a:bodyPr anchor="ctr">
            <a:normAutofit/>
          </a:bodyPr>
          <a:lstStyle/>
          <a:p>
            <a:r>
              <a:rPr lang="es-MX">
                <a:solidFill>
                  <a:srgbClr val="FFFFFF"/>
                </a:solidFill>
              </a:rPr>
              <a:t>Diplomado en justicia electoral local</a:t>
            </a:r>
          </a:p>
        </p:txBody>
      </p:sp>
    </p:spTree>
    <p:extLst>
      <p:ext uri="{BB962C8B-B14F-4D97-AF65-F5344CB8AC3E}">
        <p14:creationId xmlns:p14="http://schemas.microsoft.com/office/powerpoint/2010/main" val="4540761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9ACD24-34AA-552E-EFFC-4AF19D2B7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404EACC-F1CA-9EF6-5D09-1DF6CFE2F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s-MX" sz="3700" b="1">
                <a:solidFill>
                  <a:srgbClr val="FFFFFF"/>
                </a:solidFill>
                <a:latin typeface="-apple-system-body"/>
              </a:rPr>
              <a:t>Jurisprudencia relevante en materia electoral</a:t>
            </a:r>
            <a:endParaRPr lang="es-MX" sz="3700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96BF7A80-BFDE-9C2B-F714-01117A200F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6741234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95035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6AD006-FC49-FDB1-EDB4-B98B73C21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977895C-6E17-3C40-992E-DD3B2CC9D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s-MX" sz="3700" b="1">
                <a:solidFill>
                  <a:srgbClr val="FFFFFF"/>
                </a:solidFill>
                <a:latin typeface="-apple-system-body"/>
              </a:rPr>
              <a:t>Jurisprudencia relevante en materia electoral</a:t>
            </a:r>
            <a:endParaRPr lang="es-MX" sz="3700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C2180B57-141E-2DCC-0386-F495082011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895495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7730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A7D1ED-A711-F357-5FDD-83DE56BDE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4301894-AF1F-4D2C-2FBE-02209CD7E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s-MX" sz="4000" b="1">
                <a:solidFill>
                  <a:srgbClr val="FFFFFF"/>
                </a:solidFill>
                <a:latin typeface="-apple-system-body"/>
              </a:rPr>
              <a:t>Jurisprudencia relevante en materia electoral</a:t>
            </a:r>
            <a:endParaRPr lang="es-MX" sz="4000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FB912427-1BF1-9854-7761-FE3182CE14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5367050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439283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1436C47-5526-A8D8-13E4-153A4B5F6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s-MX" sz="4000" b="1">
                <a:solidFill>
                  <a:srgbClr val="FFFFFF"/>
                </a:solidFill>
                <a:latin typeface="-apple-system-body"/>
              </a:rPr>
              <a:t>Alcances de los precedentes locales</a:t>
            </a:r>
            <a:endParaRPr lang="es-MX" sz="4000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7F0693DD-B646-CF57-F71A-57E5B8E261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9007205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97768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D12FB2F4-AE77-D758-CB91-EFCC10AB45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2876"/>
            <a:ext cx="12388238" cy="593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6836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1C16E17-D62D-00FD-3D04-CB3058493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Valor jurídico</a:t>
            </a:r>
            <a:br>
              <a:rPr lang="en-US" sz="4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40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6E0ADF6E-D136-0C45-90EE-1772D2BF89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1828891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51935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C4199159-9B8A-4961-0723-5E43DFB9A4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3925" y="409575"/>
            <a:ext cx="10410825" cy="576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206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B5E9B70-4873-A890-7068-7F5DEACBB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s-MX" sz="4000" b="1">
                <a:solidFill>
                  <a:srgbClr val="FFFFFF"/>
                </a:solidFill>
                <a:latin typeface="-apple-system-body"/>
              </a:rPr>
              <a:t>Límites</a:t>
            </a:r>
            <a:endParaRPr lang="es-MX" sz="4000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D4F937AB-2845-02E1-9A9F-9F0CDBE7E5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4464582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961665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DDEFCBD-B0FF-4DC7-ABA7-52F0082AA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s-MX" sz="3100" b="1">
                <a:solidFill>
                  <a:srgbClr val="FFFFFF"/>
                </a:solidFill>
                <a:latin typeface="-apple-system-body"/>
              </a:rPr>
              <a:t>Control de convencionalidad</a:t>
            </a:r>
            <a:br>
              <a:rPr lang="es-MX" sz="3100" b="1">
                <a:solidFill>
                  <a:srgbClr val="FFFFFF"/>
                </a:solidFill>
                <a:latin typeface="-apple-system-body"/>
              </a:rPr>
            </a:br>
            <a:endParaRPr lang="es-MX" sz="3100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6211EA8E-C903-D2AB-CBC9-8CEF3F6265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6213142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3315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70F03EF-5012-BD3F-1917-EB4DFBA5D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s-MX" sz="4000" b="1">
                <a:solidFill>
                  <a:srgbClr val="FFFFFF"/>
                </a:solidFill>
                <a:latin typeface="-apple-system-body"/>
              </a:rPr>
              <a:t>Conclusiones</a:t>
            </a:r>
            <a:endParaRPr lang="es-MX" sz="4000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4A933935-E9DC-D8AF-6002-AA90E290C5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7967702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5367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80BF9FE-4894-56D7-9BB4-7E4B22068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s-MX" sz="3400" b="1">
                <a:solidFill>
                  <a:srgbClr val="FFFFFF"/>
                </a:solidFill>
              </a:rPr>
              <a:t>La función de la jurisprudencia en la justicia electoral local </a:t>
            </a:r>
            <a:endParaRPr lang="es-MX" sz="3400">
              <a:solidFill>
                <a:srgbClr val="FFFFFF"/>
              </a:solidFill>
            </a:endParaRPr>
          </a:p>
        </p:txBody>
      </p:sp>
      <p:graphicFrame>
        <p:nvGraphicFramePr>
          <p:cNvPr id="23" name="Marcador de contenido 2">
            <a:extLst>
              <a:ext uri="{FF2B5EF4-FFF2-40B4-BE49-F238E27FC236}">
                <a16:creationId xmlns:a16="http://schemas.microsoft.com/office/drawing/2014/main" id="{4F2CEAAA-BC0C-7ED5-7E82-6DE9D79BC0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5729259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9526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3C48B49-6135-48B6-AC0F-97E5D8D1F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B11C4CA-94DB-8C87-48B1-C3737743E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9766" y="1146412"/>
            <a:ext cx="9014348" cy="24020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¿Debe un tribunal resolver </a:t>
            </a:r>
            <a:r>
              <a:rPr lang="en-US" sz="4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igual</a:t>
            </a:r>
            <a:r>
              <a: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dos </a:t>
            </a:r>
            <a:r>
              <a:rPr lang="en-US" sz="4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casos</a:t>
            </a:r>
            <a:r>
              <a: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iguales</a:t>
            </a:r>
            <a:r>
              <a: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8" y="4374554"/>
            <a:ext cx="12192007" cy="248344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40655" y="4374554"/>
            <a:ext cx="4051344" cy="2483446"/>
          </a:xfrm>
          <a:prstGeom prst="rect">
            <a:avLst/>
          </a:prstGeom>
          <a:gradFill>
            <a:gsLst>
              <a:gs pos="4000">
                <a:schemeClr val="accent1">
                  <a:alpha val="21000"/>
                </a:schemeClr>
              </a:gs>
              <a:gs pos="83000">
                <a:schemeClr val="accent1">
                  <a:lumMod val="50000"/>
                  <a:alpha val="61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56AC18-FB41-4977-8B0C-F5082335A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4379429"/>
            <a:ext cx="12191984" cy="1953928"/>
          </a:xfrm>
          <a:prstGeom prst="rect">
            <a:avLst/>
          </a:prstGeom>
          <a:gradFill>
            <a:gsLst>
              <a:gs pos="32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alpha val="5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8" y="4380927"/>
            <a:ext cx="12192000" cy="2019443"/>
          </a:xfrm>
          <a:prstGeom prst="rect">
            <a:avLst/>
          </a:prstGeom>
          <a:gradFill>
            <a:gsLst>
              <a:gs pos="32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45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255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CB42B78-9099-BFD7-8AF0-AC83A373B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s-MX" sz="3400" b="1">
                <a:solidFill>
                  <a:srgbClr val="FFFFFF"/>
                </a:solidFill>
                <a:latin typeface="-apple-system-body"/>
              </a:rPr>
              <a:t>¿Cómo se construye la jurisprudencia electoral local? </a:t>
            </a:r>
            <a:endParaRPr lang="es-MX" sz="3400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43A4B3E7-4DF4-F1B6-8ABD-7C114C9B3F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3533878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7227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D05100-E538-C126-62D1-A2E362139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3DD5278-E5EF-E1CE-FFFD-5E64E09BF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s-MX" sz="3400" b="1">
                <a:solidFill>
                  <a:srgbClr val="FFFFFF"/>
                </a:solidFill>
                <a:latin typeface="-apple-system-body"/>
              </a:rPr>
              <a:t>¿Cómo se construye la jurisprudencia electoral local? </a:t>
            </a:r>
            <a:endParaRPr lang="es-MX" sz="3400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E296E74A-8B91-E204-171F-405B6FDF49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6894274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0264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8C40127-8D69-562A-A346-A8D14C897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s-MX" sz="3100" b="1">
                <a:solidFill>
                  <a:srgbClr val="FFFFFF"/>
                </a:solidFill>
                <a:latin typeface="-apple-system-body"/>
              </a:rPr>
              <a:t>No todos los tribunales locales generan jurisprudencia obligatoria</a:t>
            </a:r>
            <a:endParaRPr lang="es-MX" sz="3100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78F6439F-012E-8A56-9247-5EBEB1652B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4571745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6397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F03FBE0-857D-36FB-FEE1-72C8623A4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s-MX" sz="4000" b="1">
                <a:solidFill>
                  <a:srgbClr val="FFFFFF"/>
                </a:solidFill>
              </a:rPr>
              <a:t>Sistemas para formar jurisprudencia</a:t>
            </a:r>
            <a:endParaRPr lang="es-MX" sz="4000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3CB3CE78-0DF6-72E2-6A83-60DD54FB24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7833859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14389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9ACD720-C9E4-F27A-B533-628ACBE81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s-MX" sz="4000" b="1">
                <a:solidFill>
                  <a:srgbClr val="FFFFFF"/>
                </a:solidFill>
                <a:latin typeface="-apple-system-body"/>
              </a:rPr>
              <a:t>Jurisprudencia relevante en materia electoral</a:t>
            </a:r>
            <a:endParaRPr lang="es-MX" sz="4000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39542812-1A2D-2902-42A8-14F974F799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8744067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5838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94EE49-B8E2-5D15-3A18-FEC411324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3B6FD5F-1E98-D054-358A-1C6D61007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s-MX" sz="3700" b="1">
                <a:solidFill>
                  <a:srgbClr val="FFFFFF"/>
                </a:solidFill>
                <a:latin typeface="-apple-system-body"/>
              </a:rPr>
              <a:t>Jurisprudencia relevante en materia electoral</a:t>
            </a:r>
            <a:endParaRPr lang="es-MX" sz="3700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3B146807-77CC-96D7-3DB9-F0A199B98B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9272600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648139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411</Words>
  <Application>Microsoft Office PowerPoint</Application>
  <PresentationFormat>Panorámica</PresentationFormat>
  <Paragraphs>93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4" baseType="lpstr">
      <vt:lpstr>-apple-system-body</vt:lpstr>
      <vt:lpstr>Aptos</vt:lpstr>
      <vt:lpstr>Aptos Display</vt:lpstr>
      <vt:lpstr>Arial</vt:lpstr>
      <vt:lpstr>Tema de Office</vt:lpstr>
      <vt:lpstr>La función de la jurisprudencia en la justicia electoral local </vt:lpstr>
      <vt:lpstr>La función de la jurisprudencia en la justicia electoral local </vt:lpstr>
      <vt:lpstr>¿Debe un tribunal resolver igual dos casos iguales?</vt:lpstr>
      <vt:lpstr>¿Cómo se construye la jurisprudencia electoral local? </vt:lpstr>
      <vt:lpstr>¿Cómo se construye la jurisprudencia electoral local? </vt:lpstr>
      <vt:lpstr>No todos los tribunales locales generan jurisprudencia obligatoria</vt:lpstr>
      <vt:lpstr>Sistemas para formar jurisprudencia</vt:lpstr>
      <vt:lpstr>Jurisprudencia relevante en materia electoral</vt:lpstr>
      <vt:lpstr>Jurisprudencia relevante en materia electoral</vt:lpstr>
      <vt:lpstr>Jurisprudencia relevante en materia electoral</vt:lpstr>
      <vt:lpstr>Jurisprudencia relevante en materia electoral</vt:lpstr>
      <vt:lpstr>Jurisprudencia relevante en materia electoral</vt:lpstr>
      <vt:lpstr>Alcances de los precedentes locales</vt:lpstr>
      <vt:lpstr>Presentación de PowerPoint</vt:lpstr>
      <vt:lpstr>Valor jurídico </vt:lpstr>
      <vt:lpstr>Presentación de PowerPoint</vt:lpstr>
      <vt:lpstr>Límites</vt:lpstr>
      <vt:lpstr>Control de convencionalidad </vt:lpstr>
      <vt:lpstr>Conclusiones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Martha Leticia Mercado Ramírez</dc:creator>
  <cp:lastModifiedBy>Martha Leticia Mercado Ramírez</cp:lastModifiedBy>
  <cp:revision>1</cp:revision>
  <dcterms:created xsi:type="dcterms:W3CDTF">2026-07-02T18:35:06Z</dcterms:created>
  <dcterms:modified xsi:type="dcterms:W3CDTF">2026-07-02T19:33:38Z</dcterms:modified>
</cp:coreProperties>
</file>