
<file path=[Content_Types].xml><?xml version="1.0" encoding="utf-8"?>
<Types xmlns="http://schemas.openxmlformats.org/package/2006/content-types"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7"/>
  </p:notesMasterIdLst>
  <p:handoutMasterIdLst>
    <p:handoutMasterId r:id="rId38"/>
  </p:handoutMasterIdLst>
  <p:sldIdLst>
    <p:sldId id="256" r:id="rId2"/>
    <p:sldId id="271" r:id="rId3"/>
    <p:sldId id="283" r:id="rId4"/>
    <p:sldId id="284" r:id="rId5"/>
    <p:sldId id="285" r:id="rId6"/>
    <p:sldId id="279" r:id="rId7"/>
    <p:sldId id="281" r:id="rId8"/>
    <p:sldId id="308" r:id="rId9"/>
    <p:sldId id="280" r:id="rId10"/>
    <p:sldId id="286" r:id="rId11"/>
    <p:sldId id="287" r:id="rId12"/>
    <p:sldId id="289" r:id="rId13"/>
    <p:sldId id="291" r:id="rId14"/>
    <p:sldId id="309" r:id="rId15"/>
    <p:sldId id="288" r:id="rId16"/>
    <p:sldId id="290" r:id="rId17"/>
    <p:sldId id="292" r:id="rId18"/>
    <p:sldId id="293" r:id="rId19"/>
    <p:sldId id="294" r:id="rId20"/>
    <p:sldId id="295" r:id="rId21"/>
    <p:sldId id="296" r:id="rId22"/>
    <p:sldId id="297" r:id="rId23"/>
    <p:sldId id="298" r:id="rId24"/>
    <p:sldId id="300" r:id="rId25"/>
    <p:sldId id="301" r:id="rId26"/>
    <p:sldId id="302" r:id="rId27"/>
    <p:sldId id="310" r:id="rId28"/>
    <p:sldId id="311" r:id="rId29"/>
    <p:sldId id="304" r:id="rId30"/>
    <p:sldId id="305" r:id="rId31"/>
    <p:sldId id="306" r:id="rId32"/>
    <p:sldId id="312" r:id="rId33"/>
    <p:sldId id="307" r:id="rId34"/>
    <p:sldId id="299" r:id="rId35"/>
    <p:sldId id="303" r:id="rId36"/>
  </p:sldIdLst>
  <p:sldSz cx="12192000" cy="6858000"/>
  <p:notesSz cx="6858000" cy="9144000"/>
  <p:defaultTextStyle>
    <a:defPPr rtl="0"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Le damos la bienvenida" id="{E75E278A-FF0E-49A4-B170-79828D63BBAD}">
          <p14:sldIdLst>
            <p14:sldId id="256"/>
          </p14:sldIdLst>
        </p14:section>
        <p14:section name="Diseñar, Transformación, Anotar, Trabajar en colaboración, Información" id="{B9B51309-D148-4332-87C2-07BE32FBCA3B}">
          <p14:sldIdLst>
            <p14:sldId id="271"/>
            <p14:sldId id="283"/>
            <p14:sldId id="284"/>
            <p14:sldId id="285"/>
            <p14:sldId id="279"/>
            <p14:sldId id="281"/>
            <p14:sldId id="308"/>
            <p14:sldId id="280"/>
            <p14:sldId id="286"/>
            <p14:sldId id="287"/>
            <p14:sldId id="289"/>
            <p14:sldId id="291"/>
            <p14:sldId id="309"/>
            <p14:sldId id="288"/>
            <p14:sldId id="290"/>
            <p14:sldId id="292"/>
            <p14:sldId id="293"/>
            <p14:sldId id="294"/>
            <p14:sldId id="295"/>
            <p14:sldId id="296"/>
            <p14:sldId id="297"/>
            <p14:sldId id="298"/>
            <p14:sldId id="300"/>
            <p14:sldId id="301"/>
            <p14:sldId id="302"/>
            <p14:sldId id="310"/>
            <p14:sldId id="311"/>
            <p14:sldId id="304"/>
            <p14:sldId id="305"/>
            <p14:sldId id="306"/>
            <p14:sldId id="312"/>
            <p14:sldId id="307"/>
            <p14:sldId id="299"/>
            <p14:sldId id="303"/>
          </p14:sldIdLst>
        </p14:section>
        <p14:section name="Más información" id="{2CC34DB2-6590-42C0-AD4B-A04C6060184E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o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4726"/>
    <a:srgbClr val="404040"/>
    <a:srgbClr val="FF9B45"/>
    <a:srgbClr val="DD462F"/>
    <a:srgbClr val="F8CFB6"/>
    <a:srgbClr val="F8CAB6"/>
    <a:srgbClr val="923922"/>
    <a:srgbClr val="F5F5F5"/>
    <a:srgbClr val="F2F2F2"/>
    <a:srgbClr val="D2B4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00B6090-0C14-4F35-A640-40A4F297956B}" v="73" dt="2026-07-06T21:36:10.74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241" autoAdjust="0"/>
  </p:normalViewPr>
  <p:slideViewPr>
    <p:cSldViewPr snapToGrid="0">
      <p:cViewPr varScale="1">
        <p:scale>
          <a:sx n="93" d="100"/>
          <a:sy n="93" d="100"/>
        </p:scale>
        <p:origin x="1188" y="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64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ommentAuthors" Target="commentAuthor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presProps" Target="presProps.xml"/><Relationship Id="rId45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tha Leticia Mercado Ramírez" userId="18159a8c-b454-4f72-9e2b-385641e73dff" providerId="ADAL" clId="{581AF98D-CCC0-4987-B9A5-E30D64487D45}"/>
    <pc:docChg chg="undo custSel addSld delSld modSld sldOrd modSection">
      <pc:chgData name="Martha Leticia Mercado Ramírez" userId="18159a8c-b454-4f72-9e2b-385641e73dff" providerId="ADAL" clId="{581AF98D-CCC0-4987-B9A5-E30D64487D45}" dt="2026-07-06T21:42:14.609" v="1094"/>
      <pc:docMkLst>
        <pc:docMk/>
      </pc:docMkLst>
      <pc:sldChg chg="delSp mod">
        <pc:chgData name="Martha Leticia Mercado Ramírez" userId="18159a8c-b454-4f72-9e2b-385641e73dff" providerId="ADAL" clId="{581AF98D-CCC0-4987-B9A5-E30D64487D45}" dt="2026-07-06T19:57:21.264" v="71" actId="478"/>
        <pc:sldMkLst>
          <pc:docMk/>
          <pc:sldMk cId="2471807738" sldId="256"/>
        </pc:sldMkLst>
        <pc:picChg chg="del">
          <ac:chgData name="Martha Leticia Mercado Ramírez" userId="18159a8c-b454-4f72-9e2b-385641e73dff" providerId="ADAL" clId="{581AF98D-CCC0-4987-B9A5-E30D64487D45}" dt="2026-07-06T19:57:21.264" v="71" actId="478"/>
          <ac:picMkLst>
            <pc:docMk/>
            <pc:sldMk cId="2471807738" sldId="256"/>
            <ac:picMk id="4" creationId="{00000000-0000-0000-0000-000000000000}"/>
          </ac:picMkLst>
        </pc:picChg>
      </pc:sldChg>
      <pc:sldChg chg="del">
        <pc:chgData name="Martha Leticia Mercado Ramírez" userId="18159a8c-b454-4f72-9e2b-385641e73dff" providerId="ADAL" clId="{581AF98D-CCC0-4987-B9A5-E30D64487D45}" dt="2026-07-06T20:08:26.650" v="356" actId="47"/>
        <pc:sldMkLst>
          <pc:docMk/>
          <pc:sldMk cId="1328676004" sldId="257"/>
        </pc:sldMkLst>
      </pc:sldChg>
      <pc:sldChg chg="addSp delSp modSp mod modClrScheme chgLayout">
        <pc:chgData name="Martha Leticia Mercado Ramírez" userId="18159a8c-b454-4f72-9e2b-385641e73dff" providerId="ADAL" clId="{581AF98D-CCC0-4987-B9A5-E30D64487D45}" dt="2026-07-06T19:57:07.891" v="69" actId="14100"/>
        <pc:sldMkLst>
          <pc:docMk/>
          <pc:sldMk cId="3457616166" sldId="271"/>
        </pc:sldMkLst>
        <pc:spChg chg="mod">
          <ac:chgData name="Martha Leticia Mercado Ramírez" userId="18159a8c-b454-4f72-9e2b-385641e73dff" providerId="ADAL" clId="{581AF98D-CCC0-4987-B9A5-E30D64487D45}" dt="2026-07-06T19:57:07.891" v="69" actId="14100"/>
          <ac:spMkLst>
            <pc:docMk/>
            <pc:sldMk cId="3457616166" sldId="271"/>
            <ac:spMk id="8" creationId="{00000000-0000-0000-0000-000000000000}"/>
          </ac:spMkLst>
        </pc:spChg>
        <pc:spChg chg="add del mod">
          <ac:chgData name="Martha Leticia Mercado Ramírez" userId="18159a8c-b454-4f72-9e2b-385641e73dff" providerId="ADAL" clId="{581AF98D-CCC0-4987-B9A5-E30D64487D45}" dt="2026-07-06T19:56:52.810" v="58" actId="26606"/>
          <ac:spMkLst>
            <pc:docMk/>
            <pc:sldMk cId="3457616166" sldId="271"/>
            <ac:spMk id="38" creationId="{00000000-0000-0000-0000-000000000000}"/>
          </ac:spMkLst>
        </pc:spChg>
        <pc:graphicFrameChg chg="add del">
          <ac:chgData name="Martha Leticia Mercado Ramírez" userId="18159a8c-b454-4f72-9e2b-385641e73dff" providerId="ADAL" clId="{581AF98D-CCC0-4987-B9A5-E30D64487D45}" dt="2026-07-06T19:56:52.787" v="57" actId="26606"/>
          <ac:graphicFrameMkLst>
            <pc:docMk/>
            <pc:sldMk cId="3457616166" sldId="271"/>
            <ac:graphicFrameMk id="40" creationId="{AC9B0FF1-4E98-CF4C-9FFC-E54C52B9D960}"/>
          </ac:graphicFrameMkLst>
        </pc:graphicFrameChg>
        <pc:graphicFrameChg chg="add">
          <ac:chgData name="Martha Leticia Mercado Ramírez" userId="18159a8c-b454-4f72-9e2b-385641e73dff" providerId="ADAL" clId="{581AF98D-CCC0-4987-B9A5-E30D64487D45}" dt="2026-07-06T19:56:52.810" v="58" actId="26606"/>
          <ac:graphicFrameMkLst>
            <pc:docMk/>
            <pc:sldMk cId="3457616166" sldId="271"/>
            <ac:graphicFrameMk id="42" creationId="{FFAFC631-F807-32BA-2094-A1A097078187}"/>
          </ac:graphicFrameMkLst>
        </pc:graphicFrameChg>
        <pc:picChg chg="del">
          <ac:chgData name="Martha Leticia Mercado Ramírez" userId="18159a8c-b454-4f72-9e2b-385641e73dff" providerId="ADAL" clId="{581AF98D-CCC0-4987-B9A5-E30D64487D45}" dt="2026-07-06T19:55:23.959" v="0" actId="478"/>
          <ac:picMkLst>
            <pc:docMk/>
            <pc:sldMk cId="3457616166" sldId="271"/>
            <ac:picMk id="5" creationId="{00000000-0000-0000-0000-000000000000}"/>
          </ac:picMkLst>
        </pc:picChg>
      </pc:sldChg>
      <pc:sldChg chg="del">
        <pc:chgData name="Martha Leticia Mercado Ramírez" userId="18159a8c-b454-4f72-9e2b-385641e73dff" providerId="ADAL" clId="{581AF98D-CCC0-4987-B9A5-E30D64487D45}" dt="2026-07-06T20:08:26.650" v="356" actId="47"/>
        <pc:sldMkLst>
          <pc:docMk/>
          <pc:sldMk cId="727668169" sldId="275"/>
        </pc:sldMkLst>
      </pc:sldChg>
      <pc:sldChg chg="del">
        <pc:chgData name="Martha Leticia Mercado Ramírez" userId="18159a8c-b454-4f72-9e2b-385641e73dff" providerId="ADAL" clId="{581AF98D-CCC0-4987-B9A5-E30D64487D45}" dt="2026-07-06T20:08:26.650" v="356" actId="47"/>
        <pc:sldMkLst>
          <pc:docMk/>
          <pc:sldMk cId="1769326051" sldId="276"/>
        </pc:sldMkLst>
      </pc:sldChg>
      <pc:sldChg chg="addSp delSp modSp mod">
        <pc:chgData name="Martha Leticia Mercado Ramírez" userId="18159a8c-b454-4f72-9e2b-385641e73dff" providerId="ADAL" clId="{581AF98D-CCC0-4987-B9A5-E30D64487D45}" dt="2026-07-06T20:31:58.880" v="983" actId="113"/>
        <pc:sldMkLst>
          <pc:docMk/>
          <pc:sldMk cId="1107001750" sldId="279"/>
        </pc:sldMkLst>
        <pc:spChg chg="add del mod">
          <ac:chgData name="Martha Leticia Mercado Ramírez" userId="18159a8c-b454-4f72-9e2b-385641e73dff" providerId="ADAL" clId="{581AF98D-CCC0-4987-B9A5-E30D64487D45}" dt="2026-07-06T20:01:16.889" v="151"/>
          <ac:spMkLst>
            <pc:docMk/>
            <pc:sldMk cId="1107001750" sldId="279"/>
            <ac:spMk id="3" creationId="{6F179485-2640-7540-3C3A-44E208BB02CF}"/>
          </ac:spMkLst>
        </pc:spChg>
        <pc:spChg chg="mod">
          <ac:chgData name="Martha Leticia Mercado Ramírez" userId="18159a8c-b454-4f72-9e2b-385641e73dff" providerId="ADAL" clId="{581AF98D-CCC0-4987-B9A5-E30D64487D45}" dt="2026-07-06T20:31:58.880" v="983" actId="113"/>
          <ac:spMkLst>
            <pc:docMk/>
            <pc:sldMk cId="1107001750" sldId="279"/>
            <ac:spMk id="4" creationId="{00000000-0000-0000-0000-000000000000}"/>
          </ac:spMkLst>
        </pc:spChg>
        <pc:spChg chg="add mod">
          <ac:chgData name="Martha Leticia Mercado Ramírez" userId="18159a8c-b454-4f72-9e2b-385641e73dff" providerId="ADAL" clId="{581AF98D-CCC0-4987-B9A5-E30D64487D45}" dt="2026-07-06T20:01:15.957" v="149" actId="123"/>
          <ac:spMkLst>
            <pc:docMk/>
            <pc:sldMk cId="1107001750" sldId="279"/>
            <ac:spMk id="6" creationId="{828F4DF4-9A9F-2BE5-A324-CEDFB8BFA48B}"/>
          </ac:spMkLst>
        </pc:spChg>
        <pc:spChg chg="del">
          <ac:chgData name="Martha Leticia Mercado Ramírez" userId="18159a8c-b454-4f72-9e2b-385641e73dff" providerId="ADAL" clId="{581AF98D-CCC0-4987-B9A5-E30D64487D45}" dt="2026-07-06T19:57:32.499" v="74" actId="478"/>
          <ac:spMkLst>
            <pc:docMk/>
            <pc:sldMk cId="1107001750" sldId="279"/>
            <ac:spMk id="21" creationId="{00000000-0000-0000-0000-000000000000}"/>
          </ac:spMkLst>
        </pc:spChg>
        <pc:spChg chg="del mod">
          <ac:chgData name="Martha Leticia Mercado Ramírez" userId="18159a8c-b454-4f72-9e2b-385641e73dff" providerId="ADAL" clId="{581AF98D-CCC0-4987-B9A5-E30D64487D45}" dt="2026-07-06T19:57:37.354" v="75" actId="478"/>
          <ac:spMkLst>
            <pc:docMk/>
            <pc:sldMk cId="1107001750" sldId="279"/>
            <ac:spMk id="25" creationId="{00000000-0000-0000-0000-000000000000}"/>
          </ac:spMkLst>
        </pc:spChg>
        <pc:spChg chg="del mod">
          <ac:chgData name="Martha Leticia Mercado Ramírez" userId="18159a8c-b454-4f72-9e2b-385641e73dff" providerId="ADAL" clId="{581AF98D-CCC0-4987-B9A5-E30D64487D45}" dt="2026-07-06T19:58:11.664" v="84" actId="478"/>
          <ac:spMkLst>
            <pc:docMk/>
            <pc:sldMk cId="1107001750" sldId="279"/>
            <ac:spMk id="32" creationId="{00000000-0000-0000-0000-000000000000}"/>
          </ac:spMkLst>
        </pc:spChg>
        <pc:spChg chg="del topLvl">
          <ac:chgData name="Martha Leticia Mercado Ramírez" userId="18159a8c-b454-4f72-9e2b-385641e73dff" providerId="ADAL" clId="{581AF98D-CCC0-4987-B9A5-E30D64487D45}" dt="2026-07-06T19:57:59.467" v="80" actId="478"/>
          <ac:spMkLst>
            <pc:docMk/>
            <pc:sldMk cId="1107001750" sldId="279"/>
            <ac:spMk id="34" creationId="{00000000-0000-0000-0000-000000000000}"/>
          </ac:spMkLst>
        </pc:spChg>
        <pc:spChg chg="del mod topLvl">
          <ac:chgData name="Martha Leticia Mercado Ramírez" userId="18159a8c-b454-4f72-9e2b-385641e73dff" providerId="ADAL" clId="{581AF98D-CCC0-4987-B9A5-E30D64487D45}" dt="2026-07-06T19:57:56.410" v="79" actId="478"/>
          <ac:spMkLst>
            <pc:docMk/>
            <pc:sldMk cId="1107001750" sldId="279"/>
            <ac:spMk id="35" creationId="{00000000-0000-0000-0000-000000000000}"/>
          </ac:spMkLst>
        </pc:spChg>
        <pc:spChg chg="del">
          <ac:chgData name="Martha Leticia Mercado Ramírez" userId="18159a8c-b454-4f72-9e2b-385641e73dff" providerId="ADAL" clId="{581AF98D-CCC0-4987-B9A5-E30D64487D45}" dt="2026-07-06T19:57:44.536" v="77" actId="478"/>
          <ac:spMkLst>
            <pc:docMk/>
            <pc:sldMk cId="1107001750" sldId="279"/>
            <ac:spMk id="36" creationId="{00000000-0000-0000-0000-000000000000}"/>
          </ac:spMkLst>
        </pc:spChg>
        <pc:spChg chg="del">
          <ac:chgData name="Martha Leticia Mercado Ramírez" userId="18159a8c-b454-4f72-9e2b-385641e73dff" providerId="ADAL" clId="{581AF98D-CCC0-4987-B9A5-E30D64487D45}" dt="2026-07-06T19:58:16.563" v="86" actId="478"/>
          <ac:spMkLst>
            <pc:docMk/>
            <pc:sldMk cId="1107001750" sldId="279"/>
            <ac:spMk id="40" creationId="{00000000-0000-0000-0000-000000000000}"/>
          </ac:spMkLst>
        </pc:spChg>
        <pc:grpChg chg="del">
          <ac:chgData name="Martha Leticia Mercado Ramírez" userId="18159a8c-b454-4f72-9e2b-385641e73dff" providerId="ADAL" clId="{581AF98D-CCC0-4987-B9A5-E30D64487D45}" dt="2026-07-06T19:57:26.311" v="72" actId="478"/>
          <ac:grpSpMkLst>
            <pc:docMk/>
            <pc:sldMk cId="1107001750" sldId="279"/>
            <ac:grpSpMk id="18" creationId="{00000000-0000-0000-0000-000000000000}"/>
          </ac:grpSpMkLst>
        </pc:grpChg>
        <pc:grpChg chg="del">
          <ac:chgData name="Martha Leticia Mercado Ramírez" userId="18159a8c-b454-4f72-9e2b-385641e73dff" providerId="ADAL" clId="{581AF98D-CCC0-4987-B9A5-E30D64487D45}" dt="2026-07-06T19:58:08.367" v="82" actId="478"/>
          <ac:grpSpMkLst>
            <pc:docMk/>
            <pc:sldMk cId="1107001750" sldId="279"/>
            <ac:grpSpMk id="22" creationId="{00000000-0000-0000-0000-000000000000}"/>
          </ac:grpSpMkLst>
        </pc:grpChg>
        <pc:grpChg chg="del">
          <ac:chgData name="Martha Leticia Mercado Ramírez" userId="18159a8c-b454-4f72-9e2b-385641e73dff" providerId="ADAL" clId="{581AF98D-CCC0-4987-B9A5-E30D64487D45}" dt="2026-07-06T19:57:56.410" v="79" actId="478"/>
          <ac:grpSpMkLst>
            <pc:docMk/>
            <pc:sldMk cId="1107001750" sldId="279"/>
            <ac:grpSpMk id="33" creationId="{00000000-0000-0000-0000-000000000000}"/>
          </ac:grpSpMkLst>
        </pc:grpChg>
        <pc:grpChg chg="del">
          <ac:chgData name="Martha Leticia Mercado Ramírez" userId="18159a8c-b454-4f72-9e2b-385641e73dff" providerId="ADAL" clId="{581AF98D-CCC0-4987-B9A5-E30D64487D45}" dt="2026-07-06T19:58:14.064" v="85" actId="478"/>
          <ac:grpSpMkLst>
            <pc:docMk/>
            <pc:sldMk cId="1107001750" sldId="279"/>
            <ac:grpSpMk id="37" creationId="{00000000-0000-0000-0000-000000000000}"/>
          </ac:grpSpMkLst>
        </pc:grpChg>
        <pc:picChg chg="del">
          <ac:chgData name="Martha Leticia Mercado Ramírez" userId="18159a8c-b454-4f72-9e2b-385641e73dff" providerId="ADAL" clId="{581AF98D-CCC0-4987-B9A5-E30D64487D45}" dt="2026-07-06T19:59:47.184" v="113" actId="478"/>
          <ac:picMkLst>
            <pc:docMk/>
            <pc:sldMk cId="1107001750" sldId="279"/>
            <ac:picMk id="23" creationId="{00000000-0000-0000-0000-000000000000}"/>
          </ac:picMkLst>
        </pc:picChg>
        <pc:picChg chg="del">
          <ac:chgData name="Martha Leticia Mercado Ramírez" userId="18159a8c-b454-4f72-9e2b-385641e73dff" providerId="ADAL" clId="{581AF98D-CCC0-4987-B9A5-E30D64487D45}" dt="2026-07-06T19:57:17.984" v="70" actId="478"/>
          <ac:picMkLst>
            <pc:docMk/>
            <pc:sldMk cId="1107001750" sldId="279"/>
            <ac:picMk id="29" creationId="{00000000-0000-0000-0000-000000000000}"/>
          </ac:picMkLst>
        </pc:picChg>
      </pc:sldChg>
      <pc:sldChg chg="addSp delSp modSp mod">
        <pc:chgData name="Martha Leticia Mercado Ramírez" userId="18159a8c-b454-4f72-9e2b-385641e73dff" providerId="ADAL" clId="{581AF98D-CCC0-4987-B9A5-E30D64487D45}" dt="2026-07-06T20:24:52.019" v="847" actId="1076"/>
        <pc:sldMkLst>
          <pc:docMk/>
          <pc:sldMk cId="2596833607" sldId="280"/>
        </pc:sldMkLst>
        <pc:spChg chg="mod">
          <ac:chgData name="Martha Leticia Mercado Ramírez" userId="18159a8c-b454-4f72-9e2b-385641e73dff" providerId="ADAL" clId="{581AF98D-CCC0-4987-B9A5-E30D64487D45}" dt="2026-07-06T20:05:32.603" v="227" actId="27636"/>
          <ac:spMkLst>
            <pc:docMk/>
            <pc:sldMk cId="2596833607" sldId="280"/>
            <ac:spMk id="3" creationId="{00000000-0000-0000-0000-000000000000}"/>
          </ac:spMkLst>
        </pc:spChg>
        <pc:spChg chg="add mod">
          <ac:chgData name="Martha Leticia Mercado Ramírez" userId="18159a8c-b454-4f72-9e2b-385641e73dff" providerId="ADAL" clId="{581AF98D-CCC0-4987-B9A5-E30D64487D45}" dt="2026-07-06T20:05:08.695" v="209" actId="20578"/>
          <ac:spMkLst>
            <pc:docMk/>
            <pc:sldMk cId="2596833607" sldId="280"/>
            <ac:spMk id="7" creationId="{FF3B8879-0E88-CFB5-E013-4C7BD10B5366}"/>
          </ac:spMkLst>
        </pc:spChg>
        <pc:spChg chg="del">
          <ac:chgData name="Martha Leticia Mercado Ramírez" userId="18159a8c-b454-4f72-9e2b-385641e73dff" providerId="ADAL" clId="{581AF98D-CCC0-4987-B9A5-E30D64487D45}" dt="2026-07-06T20:04:13.532" v="196" actId="478"/>
          <ac:spMkLst>
            <pc:docMk/>
            <pc:sldMk cId="2596833607" sldId="280"/>
            <ac:spMk id="10" creationId="{00000000-0000-0000-0000-000000000000}"/>
          </ac:spMkLst>
        </pc:spChg>
        <pc:spChg chg="del">
          <ac:chgData name="Martha Leticia Mercado Ramírez" userId="18159a8c-b454-4f72-9e2b-385641e73dff" providerId="ADAL" clId="{581AF98D-CCC0-4987-B9A5-E30D64487D45}" dt="2026-07-06T20:05:16.158" v="211" actId="478"/>
          <ac:spMkLst>
            <pc:docMk/>
            <pc:sldMk cId="2596833607" sldId="280"/>
            <ac:spMk id="11" creationId="{00000000-0000-0000-0000-000000000000}"/>
          </ac:spMkLst>
        </pc:spChg>
        <pc:spChg chg="mod">
          <ac:chgData name="Martha Leticia Mercado Ramírez" userId="18159a8c-b454-4f72-9e2b-385641e73dff" providerId="ADAL" clId="{581AF98D-CCC0-4987-B9A5-E30D64487D45}" dt="2026-07-06T20:04:29.979" v="200" actId="6549"/>
          <ac:spMkLst>
            <pc:docMk/>
            <pc:sldMk cId="2596833607" sldId="280"/>
            <ac:spMk id="16" creationId="{00000000-0000-0000-0000-000000000000}"/>
          </ac:spMkLst>
        </pc:spChg>
        <pc:spChg chg="mod">
          <ac:chgData name="Martha Leticia Mercado Ramírez" userId="18159a8c-b454-4f72-9e2b-385641e73dff" providerId="ADAL" clId="{581AF98D-CCC0-4987-B9A5-E30D64487D45}" dt="2026-07-06T20:04:42.682" v="203" actId="6549"/>
          <ac:spMkLst>
            <pc:docMk/>
            <pc:sldMk cId="2596833607" sldId="280"/>
            <ac:spMk id="17" creationId="{00000000-0000-0000-0000-000000000000}"/>
          </ac:spMkLst>
        </pc:spChg>
        <pc:spChg chg="del">
          <ac:chgData name="Martha Leticia Mercado Ramírez" userId="18159a8c-b454-4f72-9e2b-385641e73dff" providerId="ADAL" clId="{581AF98D-CCC0-4987-B9A5-E30D64487D45}" dt="2026-07-06T20:04:19.528" v="197" actId="478"/>
          <ac:spMkLst>
            <pc:docMk/>
            <pc:sldMk cId="2596833607" sldId="280"/>
            <ac:spMk id="25" creationId="{00000000-0000-0000-0000-000000000000}"/>
          </ac:spMkLst>
        </pc:spChg>
        <pc:spChg chg="del">
          <ac:chgData name="Martha Leticia Mercado Ramírez" userId="18159a8c-b454-4f72-9e2b-385641e73dff" providerId="ADAL" clId="{581AF98D-CCC0-4987-B9A5-E30D64487D45}" dt="2026-07-06T20:04:22.459" v="198" actId="478"/>
          <ac:spMkLst>
            <pc:docMk/>
            <pc:sldMk cId="2596833607" sldId="280"/>
            <ac:spMk id="29" creationId="{00000000-0000-0000-0000-000000000000}"/>
          </ac:spMkLst>
        </pc:spChg>
        <pc:spChg chg="add del mod">
          <ac:chgData name="Martha Leticia Mercado Ramírez" userId="18159a8c-b454-4f72-9e2b-385641e73dff" providerId="ADAL" clId="{581AF98D-CCC0-4987-B9A5-E30D64487D45}" dt="2026-07-06T20:24:52.019" v="847" actId="1076"/>
          <ac:spMkLst>
            <pc:docMk/>
            <pc:sldMk cId="2596833607" sldId="280"/>
            <ac:spMk id="30" creationId="{00000000-0000-0000-0000-000000000000}"/>
          </ac:spMkLst>
        </pc:spChg>
        <pc:grpChg chg="del">
          <ac:chgData name="Martha Leticia Mercado Ramírez" userId="18159a8c-b454-4f72-9e2b-385641e73dff" providerId="ADAL" clId="{581AF98D-CCC0-4987-B9A5-E30D64487D45}" dt="2026-07-06T20:04:26.931" v="199" actId="478"/>
          <ac:grpSpMkLst>
            <pc:docMk/>
            <pc:sldMk cId="2596833607" sldId="280"/>
            <ac:grpSpMk id="13" creationId="{00000000-0000-0000-0000-000000000000}"/>
          </ac:grpSpMkLst>
        </pc:grpChg>
        <pc:grpChg chg="del">
          <ac:chgData name="Martha Leticia Mercado Ramírez" userId="18159a8c-b454-4f72-9e2b-385641e73dff" providerId="ADAL" clId="{581AF98D-CCC0-4987-B9A5-E30D64487D45}" dt="2026-07-06T20:04:34.006" v="201" actId="478"/>
          <ac:grpSpMkLst>
            <pc:docMk/>
            <pc:sldMk cId="2596833607" sldId="280"/>
            <ac:grpSpMk id="18" creationId="{00000000-0000-0000-0000-000000000000}"/>
          </ac:grpSpMkLst>
        </pc:grpChg>
        <pc:grpChg chg="del">
          <ac:chgData name="Martha Leticia Mercado Ramírez" userId="18159a8c-b454-4f72-9e2b-385641e73dff" providerId="ADAL" clId="{581AF98D-CCC0-4987-B9A5-E30D64487D45}" dt="2026-07-06T20:04:38.063" v="202" actId="478"/>
          <ac:grpSpMkLst>
            <pc:docMk/>
            <pc:sldMk cId="2596833607" sldId="280"/>
            <ac:grpSpMk id="26" creationId="{00000000-0000-0000-0000-000000000000}"/>
          </ac:grpSpMkLst>
        </pc:grpChg>
        <pc:picChg chg="del">
          <ac:chgData name="Martha Leticia Mercado Ramírez" userId="18159a8c-b454-4f72-9e2b-385641e73dff" providerId="ADAL" clId="{581AF98D-CCC0-4987-B9A5-E30D64487D45}" dt="2026-07-06T20:04:44.898" v="204" actId="478"/>
          <ac:picMkLst>
            <pc:docMk/>
            <pc:sldMk cId="2596833607" sldId="280"/>
            <ac:picMk id="2" creationId="{00000000-0000-0000-0000-000000000000}"/>
          </ac:picMkLst>
        </pc:picChg>
        <pc:picChg chg="del">
          <ac:chgData name="Martha Leticia Mercado Ramírez" userId="18159a8c-b454-4f72-9e2b-385641e73dff" providerId="ADAL" clId="{581AF98D-CCC0-4987-B9A5-E30D64487D45}" dt="2026-07-06T20:04:49.457" v="206" actId="478"/>
          <ac:picMkLst>
            <pc:docMk/>
            <pc:sldMk cId="2596833607" sldId="280"/>
            <ac:picMk id="5" creationId="{00000000-0000-0000-0000-000000000000}"/>
          </ac:picMkLst>
        </pc:picChg>
        <pc:picChg chg="del">
          <ac:chgData name="Martha Leticia Mercado Ramírez" userId="18159a8c-b454-4f72-9e2b-385641e73dff" providerId="ADAL" clId="{581AF98D-CCC0-4987-B9A5-E30D64487D45}" dt="2026-07-06T20:04:47.204" v="205" actId="478"/>
          <ac:picMkLst>
            <pc:docMk/>
            <pc:sldMk cId="2596833607" sldId="280"/>
            <ac:picMk id="6" creationId="{00000000-0000-0000-0000-000000000000}"/>
          </ac:picMkLst>
        </pc:picChg>
      </pc:sldChg>
      <pc:sldChg chg="addSp delSp modSp mod modClrScheme delAnim chgLayout">
        <pc:chgData name="Martha Leticia Mercado Ramírez" userId="18159a8c-b454-4f72-9e2b-385641e73dff" providerId="ADAL" clId="{581AF98D-CCC0-4987-B9A5-E30D64487D45}" dt="2026-07-06T20:25:03.587" v="852" actId="26606"/>
        <pc:sldMkLst>
          <pc:docMk/>
          <pc:sldMk cId="958036878" sldId="281"/>
        </pc:sldMkLst>
        <pc:spChg chg="add del mod">
          <ac:chgData name="Martha Leticia Mercado Ramírez" userId="18159a8c-b454-4f72-9e2b-385641e73dff" providerId="ADAL" clId="{581AF98D-CCC0-4987-B9A5-E30D64487D45}" dt="2026-07-06T20:25:03.587" v="852" actId="26606"/>
          <ac:spMkLst>
            <pc:docMk/>
            <pc:sldMk cId="958036878" sldId="281"/>
            <ac:spMk id="3" creationId="{00000000-0000-0000-0000-000000000000}"/>
          </ac:spMkLst>
        </pc:spChg>
        <pc:spChg chg="add del mod">
          <ac:chgData name="Martha Leticia Mercado Ramírez" userId="18159a8c-b454-4f72-9e2b-385641e73dff" providerId="ADAL" clId="{581AF98D-CCC0-4987-B9A5-E30D64487D45}" dt="2026-07-06T20:02:01.844" v="156" actId="478"/>
          <ac:spMkLst>
            <pc:docMk/>
            <pc:sldMk cId="958036878" sldId="281"/>
            <ac:spMk id="4" creationId="{9C09B608-C45C-E736-0CF1-284D400BF3CF}"/>
          </ac:spMkLst>
        </pc:spChg>
        <pc:spChg chg="add del mod">
          <ac:chgData name="Martha Leticia Mercado Ramírez" userId="18159a8c-b454-4f72-9e2b-385641e73dff" providerId="ADAL" clId="{581AF98D-CCC0-4987-B9A5-E30D64487D45}" dt="2026-07-06T20:25:03.587" v="852" actId="26606"/>
          <ac:spMkLst>
            <pc:docMk/>
            <pc:sldMk cId="958036878" sldId="281"/>
            <ac:spMk id="5" creationId="{00000000-0000-0000-0000-000000000000}"/>
          </ac:spMkLst>
        </pc:spChg>
        <pc:spChg chg="add del">
          <ac:chgData name="Martha Leticia Mercado Ramírez" userId="18159a8c-b454-4f72-9e2b-385641e73dff" providerId="ADAL" clId="{581AF98D-CCC0-4987-B9A5-E30D64487D45}" dt="2026-07-06T20:03:52.173" v="184" actId="22"/>
          <ac:spMkLst>
            <pc:docMk/>
            <pc:sldMk cId="958036878" sldId="281"/>
            <ac:spMk id="10" creationId="{B8912B4A-211B-FB43-C47E-B0FFF530F75E}"/>
          </ac:spMkLst>
        </pc:spChg>
        <pc:graphicFrameChg chg="add del mod">
          <ac:chgData name="Martha Leticia Mercado Ramírez" userId="18159a8c-b454-4f72-9e2b-385641e73dff" providerId="ADAL" clId="{581AF98D-CCC0-4987-B9A5-E30D64487D45}" dt="2026-07-06T20:25:02.592" v="849" actId="26606"/>
          <ac:graphicFrameMkLst>
            <pc:docMk/>
            <pc:sldMk cId="958036878" sldId="281"/>
            <ac:graphicFrameMk id="8" creationId="{7D07AB24-7514-8E19-BF32-7E9F127C5226}"/>
          </ac:graphicFrameMkLst>
        </pc:graphicFrameChg>
        <pc:graphicFrameChg chg="add del mod">
          <ac:chgData name="Martha Leticia Mercado Ramírez" userId="18159a8c-b454-4f72-9e2b-385641e73dff" providerId="ADAL" clId="{581AF98D-CCC0-4987-B9A5-E30D64487D45}" dt="2026-07-06T20:25:03.559" v="851" actId="26606"/>
          <ac:graphicFrameMkLst>
            <pc:docMk/>
            <pc:sldMk cId="958036878" sldId="281"/>
            <ac:graphicFrameMk id="11" creationId="{A42BB545-B2E4-7E61-B1FF-D378203501B0}"/>
          </ac:graphicFrameMkLst>
        </pc:graphicFrameChg>
        <pc:graphicFrameChg chg="add mod">
          <ac:chgData name="Martha Leticia Mercado Ramírez" userId="18159a8c-b454-4f72-9e2b-385641e73dff" providerId="ADAL" clId="{581AF98D-CCC0-4987-B9A5-E30D64487D45}" dt="2026-07-06T20:25:03.587" v="852" actId="26606"/>
          <ac:graphicFrameMkLst>
            <pc:docMk/>
            <pc:sldMk cId="958036878" sldId="281"/>
            <ac:graphicFrameMk id="13" creationId="{7D07AB24-7514-8E19-BF32-7E9F127C5226}"/>
          </ac:graphicFrameMkLst>
        </pc:graphicFrameChg>
        <pc:picChg chg="del">
          <ac:chgData name="Martha Leticia Mercado Ramírez" userId="18159a8c-b454-4f72-9e2b-385641e73dff" providerId="ADAL" clId="{581AF98D-CCC0-4987-B9A5-E30D64487D45}" dt="2026-07-06T20:01:24.764" v="152" actId="478"/>
          <ac:picMkLst>
            <pc:docMk/>
            <pc:sldMk cId="958036878" sldId="281"/>
            <ac:picMk id="7" creationId="{9F029C1A-F15A-44BF-996A-1F59B3110D78}"/>
          </ac:picMkLst>
        </pc:picChg>
      </pc:sldChg>
      <pc:sldChg chg="del">
        <pc:chgData name="Martha Leticia Mercado Ramírez" userId="18159a8c-b454-4f72-9e2b-385641e73dff" providerId="ADAL" clId="{581AF98D-CCC0-4987-B9A5-E30D64487D45}" dt="2026-07-06T20:08:26.650" v="356" actId="47"/>
        <pc:sldMkLst>
          <pc:docMk/>
          <pc:sldMk cId="893025881" sldId="282"/>
        </pc:sldMkLst>
      </pc:sldChg>
      <pc:sldChg chg="modSp new mod ord">
        <pc:chgData name="Martha Leticia Mercado Ramírez" userId="18159a8c-b454-4f72-9e2b-385641e73dff" providerId="ADAL" clId="{581AF98D-CCC0-4987-B9A5-E30D64487D45}" dt="2026-07-06T20:25:26.438" v="854" actId="14100"/>
        <pc:sldMkLst>
          <pc:docMk/>
          <pc:sldMk cId="3834755945" sldId="283"/>
        </pc:sldMkLst>
        <pc:spChg chg="mod">
          <ac:chgData name="Martha Leticia Mercado Ramírez" userId="18159a8c-b454-4f72-9e2b-385641e73dff" providerId="ADAL" clId="{581AF98D-CCC0-4987-B9A5-E30D64487D45}" dt="2026-07-06T19:58:50.069" v="92" actId="27636"/>
          <ac:spMkLst>
            <pc:docMk/>
            <pc:sldMk cId="3834755945" sldId="283"/>
            <ac:spMk id="2" creationId="{A2574AAD-339A-432E-9A76-7983FD2D3CE6}"/>
          </ac:spMkLst>
        </pc:spChg>
        <pc:spChg chg="mod">
          <ac:chgData name="Martha Leticia Mercado Ramírez" userId="18159a8c-b454-4f72-9e2b-385641e73dff" providerId="ADAL" clId="{581AF98D-CCC0-4987-B9A5-E30D64487D45}" dt="2026-07-06T20:25:26.438" v="854" actId="14100"/>
          <ac:spMkLst>
            <pc:docMk/>
            <pc:sldMk cId="3834755945" sldId="283"/>
            <ac:spMk id="3" creationId="{8F552C03-01B3-B1F5-055D-ADE9BE8F4193}"/>
          </ac:spMkLst>
        </pc:spChg>
      </pc:sldChg>
      <pc:sldChg chg="modSp add mod">
        <pc:chgData name="Martha Leticia Mercado Ramírez" userId="18159a8c-b454-4f72-9e2b-385641e73dff" providerId="ADAL" clId="{581AF98D-CCC0-4987-B9A5-E30D64487D45}" dt="2026-07-06T20:00:04.508" v="118" actId="6549"/>
        <pc:sldMkLst>
          <pc:docMk/>
          <pc:sldMk cId="3008847413" sldId="284"/>
        </pc:sldMkLst>
        <pc:spChg chg="mod">
          <ac:chgData name="Martha Leticia Mercado Ramírez" userId="18159a8c-b454-4f72-9e2b-385641e73dff" providerId="ADAL" clId="{581AF98D-CCC0-4987-B9A5-E30D64487D45}" dt="2026-07-06T19:59:30.008" v="105" actId="27636"/>
          <ac:spMkLst>
            <pc:docMk/>
            <pc:sldMk cId="3008847413" sldId="284"/>
            <ac:spMk id="2" creationId="{C50BA0EB-D23F-D171-BBD5-F8DC799AE85D}"/>
          </ac:spMkLst>
        </pc:spChg>
        <pc:spChg chg="mod">
          <ac:chgData name="Martha Leticia Mercado Ramírez" userId="18159a8c-b454-4f72-9e2b-385641e73dff" providerId="ADAL" clId="{581AF98D-CCC0-4987-B9A5-E30D64487D45}" dt="2026-07-06T20:00:04.508" v="118" actId="6549"/>
          <ac:spMkLst>
            <pc:docMk/>
            <pc:sldMk cId="3008847413" sldId="284"/>
            <ac:spMk id="3" creationId="{5E9471C3-9B63-89BE-C74E-CA629C6358D7}"/>
          </ac:spMkLst>
        </pc:spChg>
      </pc:sldChg>
      <pc:sldChg chg="modSp new mod">
        <pc:chgData name="Martha Leticia Mercado Ramírez" userId="18159a8c-b454-4f72-9e2b-385641e73dff" providerId="ADAL" clId="{581AF98D-CCC0-4987-B9A5-E30D64487D45}" dt="2026-07-06T20:00:31.882" v="135" actId="207"/>
        <pc:sldMkLst>
          <pc:docMk/>
          <pc:sldMk cId="1899279230" sldId="285"/>
        </pc:sldMkLst>
        <pc:spChg chg="mod">
          <ac:chgData name="Martha Leticia Mercado Ramírez" userId="18159a8c-b454-4f72-9e2b-385641e73dff" providerId="ADAL" clId="{581AF98D-CCC0-4987-B9A5-E30D64487D45}" dt="2026-07-06T20:00:31.882" v="135" actId="207"/>
          <ac:spMkLst>
            <pc:docMk/>
            <pc:sldMk cId="1899279230" sldId="285"/>
            <ac:spMk id="2" creationId="{136A241D-9A4C-1D17-5B4A-A6DE41E42E81}"/>
          </ac:spMkLst>
        </pc:spChg>
      </pc:sldChg>
      <pc:sldChg chg="addSp delSp modSp new mod ord modClrScheme chgLayout">
        <pc:chgData name="Martha Leticia Mercado Ramírez" userId="18159a8c-b454-4f72-9e2b-385641e73dff" providerId="ADAL" clId="{581AF98D-CCC0-4987-B9A5-E30D64487D45}" dt="2026-07-06T20:24:24.794" v="842" actId="26606"/>
        <pc:sldMkLst>
          <pc:docMk/>
          <pc:sldMk cId="2414159610" sldId="286"/>
        </pc:sldMkLst>
        <pc:spChg chg="mod">
          <ac:chgData name="Martha Leticia Mercado Ramírez" userId="18159a8c-b454-4f72-9e2b-385641e73dff" providerId="ADAL" clId="{581AF98D-CCC0-4987-B9A5-E30D64487D45}" dt="2026-07-06T20:24:24.794" v="842" actId="26606"/>
          <ac:spMkLst>
            <pc:docMk/>
            <pc:sldMk cId="2414159610" sldId="286"/>
            <ac:spMk id="2" creationId="{27755451-D299-3A0F-395F-F1B239201717}"/>
          </ac:spMkLst>
        </pc:spChg>
        <pc:spChg chg="del mod">
          <ac:chgData name="Martha Leticia Mercado Ramírez" userId="18159a8c-b454-4f72-9e2b-385641e73dff" providerId="ADAL" clId="{581AF98D-CCC0-4987-B9A5-E30D64487D45}" dt="2026-07-06T20:24:24.794" v="842" actId="26606"/>
          <ac:spMkLst>
            <pc:docMk/>
            <pc:sldMk cId="2414159610" sldId="286"/>
            <ac:spMk id="3" creationId="{80BCB893-DFE2-DE0F-7E6D-0FBC0BAB2254}"/>
          </ac:spMkLst>
        </pc:spChg>
        <pc:graphicFrameChg chg="add mod">
          <ac:chgData name="Martha Leticia Mercado Ramírez" userId="18159a8c-b454-4f72-9e2b-385641e73dff" providerId="ADAL" clId="{581AF98D-CCC0-4987-B9A5-E30D64487D45}" dt="2026-07-06T20:24:24.794" v="842" actId="26606"/>
          <ac:graphicFrameMkLst>
            <pc:docMk/>
            <pc:sldMk cId="2414159610" sldId="286"/>
            <ac:graphicFrameMk id="5" creationId="{BE83C0C6-AB61-EE7B-AA1E-A4EEA26FAD56}"/>
          </ac:graphicFrameMkLst>
        </pc:graphicFrameChg>
      </pc:sldChg>
      <pc:sldChg chg="addSp delSp modSp add mod modClrScheme chgLayout">
        <pc:chgData name="Martha Leticia Mercado Ramírez" userId="18159a8c-b454-4f72-9e2b-385641e73dff" providerId="ADAL" clId="{581AF98D-CCC0-4987-B9A5-E30D64487D45}" dt="2026-07-06T20:24:20.353" v="841" actId="26606"/>
        <pc:sldMkLst>
          <pc:docMk/>
          <pc:sldMk cId="1427413105" sldId="287"/>
        </pc:sldMkLst>
        <pc:spChg chg="mod">
          <ac:chgData name="Martha Leticia Mercado Ramírez" userId="18159a8c-b454-4f72-9e2b-385641e73dff" providerId="ADAL" clId="{581AF98D-CCC0-4987-B9A5-E30D64487D45}" dt="2026-07-06T20:24:20.353" v="841" actId="26606"/>
          <ac:spMkLst>
            <pc:docMk/>
            <pc:sldMk cId="1427413105" sldId="287"/>
            <ac:spMk id="2" creationId="{F394CDC1-2B7C-6F77-E2B7-8E2B159A9BFE}"/>
          </ac:spMkLst>
        </pc:spChg>
        <pc:spChg chg="del mod">
          <ac:chgData name="Martha Leticia Mercado Ramírez" userId="18159a8c-b454-4f72-9e2b-385641e73dff" providerId="ADAL" clId="{581AF98D-CCC0-4987-B9A5-E30D64487D45}" dt="2026-07-06T20:24:20.353" v="841" actId="26606"/>
          <ac:spMkLst>
            <pc:docMk/>
            <pc:sldMk cId="1427413105" sldId="287"/>
            <ac:spMk id="3" creationId="{7A646805-B59E-D14F-9D1A-C86623D2CAE8}"/>
          </ac:spMkLst>
        </pc:spChg>
        <pc:graphicFrameChg chg="add mod">
          <ac:chgData name="Martha Leticia Mercado Ramírez" userId="18159a8c-b454-4f72-9e2b-385641e73dff" providerId="ADAL" clId="{581AF98D-CCC0-4987-B9A5-E30D64487D45}" dt="2026-07-06T20:24:20.353" v="841" actId="26606"/>
          <ac:graphicFrameMkLst>
            <pc:docMk/>
            <pc:sldMk cId="1427413105" sldId="287"/>
            <ac:graphicFrameMk id="5" creationId="{609D052A-2E4A-9214-3844-4D08119AC332}"/>
          </ac:graphicFrameMkLst>
        </pc:graphicFrameChg>
      </pc:sldChg>
      <pc:sldChg chg="addSp delSp modSp new mod modClrScheme chgLayout">
        <pc:chgData name="Martha Leticia Mercado Ramírez" userId="18159a8c-b454-4f72-9e2b-385641e73dff" providerId="ADAL" clId="{581AF98D-CCC0-4987-B9A5-E30D64487D45}" dt="2026-07-06T20:24:04.183" v="838" actId="14100"/>
        <pc:sldMkLst>
          <pc:docMk/>
          <pc:sldMk cId="2437596897" sldId="288"/>
        </pc:sldMkLst>
        <pc:spChg chg="mod">
          <ac:chgData name="Martha Leticia Mercado Ramírez" userId="18159a8c-b454-4f72-9e2b-385641e73dff" providerId="ADAL" clId="{581AF98D-CCC0-4987-B9A5-E30D64487D45}" dt="2026-07-06T20:23:53.941" v="837" actId="26606"/>
          <ac:spMkLst>
            <pc:docMk/>
            <pc:sldMk cId="2437596897" sldId="288"/>
            <ac:spMk id="2" creationId="{34DC30C4-A342-7DF4-655F-BDFF5EA6B037}"/>
          </ac:spMkLst>
        </pc:spChg>
        <pc:spChg chg="add del mod">
          <ac:chgData name="Martha Leticia Mercado Ramírez" userId="18159a8c-b454-4f72-9e2b-385641e73dff" providerId="ADAL" clId="{581AF98D-CCC0-4987-B9A5-E30D64487D45}" dt="2026-07-06T20:23:53.941" v="837" actId="26606"/>
          <ac:spMkLst>
            <pc:docMk/>
            <pc:sldMk cId="2437596897" sldId="288"/>
            <ac:spMk id="3" creationId="{C37A0349-285C-D37A-D64A-2F76AE4C8895}"/>
          </ac:spMkLst>
        </pc:spChg>
        <pc:graphicFrameChg chg="add del mod">
          <ac:chgData name="Martha Leticia Mercado Ramírez" userId="18159a8c-b454-4f72-9e2b-385641e73dff" providerId="ADAL" clId="{581AF98D-CCC0-4987-B9A5-E30D64487D45}" dt="2026-07-06T20:23:53.906" v="836" actId="26606"/>
          <ac:graphicFrameMkLst>
            <pc:docMk/>
            <pc:sldMk cId="2437596897" sldId="288"/>
            <ac:graphicFrameMk id="5" creationId="{EC6DEF01-43ED-76D6-BB32-4B98A816E131}"/>
          </ac:graphicFrameMkLst>
        </pc:graphicFrameChg>
        <pc:graphicFrameChg chg="add mod">
          <ac:chgData name="Martha Leticia Mercado Ramírez" userId="18159a8c-b454-4f72-9e2b-385641e73dff" providerId="ADAL" clId="{581AF98D-CCC0-4987-B9A5-E30D64487D45}" dt="2026-07-06T20:24:04.183" v="838" actId="14100"/>
          <ac:graphicFrameMkLst>
            <pc:docMk/>
            <pc:sldMk cId="2437596897" sldId="288"/>
            <ac:graphicFrameMk id="7" creationId="{DB2E8011-5E40-F4CD-E6FA-B0AF4706FAF6}"/>
          </ac:graphicFrameMkLst>
        </pc:graphicFrameChg>
      </pc:sldChg>
      <pc:sldChg chg="addSp delSp modSp new mod ord">
        <pc:chgData name="Martha Leticia Mercado Ramírez" userId="18159a8c-b454-4f72-9e2b-385641e73dff" providerId="ADAL" clId="{581AF98D-CCC0-4987-B9A5-E30D64487D45}" dt="2026-07-06T20:24:16.403" v="840" actId="26606"/>
        <pc:sldMkLst>
          <pc:docMk/>
          <pc:sldMk cId="3961426502" sldId="289"/>
        </pc:sldMkLst>
        <pc:spChg chg="mod">
          <ac:chgData name="Martha Leticia Mercado Ramírez" userId="18159a8c-b454-4f72-9e2b-385641e73dff" providerId="ADAL" clId="{581AF98D-CCC0-4987-B9A5-E30D64487D45}" dt="2026-07-06T20:24:16.403" v="840" actId="26606"/>
          <ac:spMkLst>
            <pc:docMk/>
            <pc:sldMk cId="3961426502" sldId="289"/>
            <ac:spMk id="2" creationId="{771D2F63-61A5-D8FB-6627-6DECF0F3518A}"/>
          </ac:spMkLst>
        </pc:spChg>
        <pc:spChg chg="del mod">
          <ac:chgData name="Martha Leticia Mercado Ramírez" userId="18159a8c-b454-4f72-9e2b-385641e73dff" providerId="ADAL" clId="{581AF98D-CCC0-4987-B9A5-E30D64487D45}" dt="2026-07-06T20:24:16.403" v="840" actId="26606"/>
          <ac:spMkLst>
            <pc:docMk/>
            <pc:sldMk cId="3961426502" sldId="289"/>
            <ac:spMk id="3" creationId="{AC94D99D-3310-524D-9AC0-2E571860B461}"/>
          </ac:spMkLst>
        </pc:spChg>
        <pc:graphicFrameChg chg="add">
          <ac:chgData name="Martha Leticia Mercado Ramírez" userId="18159a8c-b454-4f72-9e2b-385641e73dff" providerId="ADAL" clId="{581AF98D-CCC0-4987-B9A5-E30D64487D45}" dt="2026-07-06T20:24:16.403" v="840" actId="26606"/>
          <ac:graphicFrameMkLst>
            <pc:docMk/>
            <pc:sldMk cId="3961426502" sldId="289"/>
            <ac:graphicFrameMk id="5" creationId="{E5BD17FA-6F26-5A29-072C-A389F218876A}"/>
          </ac:graphicFrameMkLst>
        </pc:graphicFrameChg>
      </pc:sldChg>
      <pc:sldChg chg="addSp delSp modSp add mod modClrScheme chgLayout">
        <pc:chgData name="Martha Leticia Mercado Ramírez" userId="18159a8c-b454-4f72-9e2b-385641e73dff" providerId="ADAL" clId="{581AF98D-CCC0-4987-B9A5-E30D64487D45}" dt="2026-07-06T20:23:48.354" v="834" actId="6549"/>
        <pc:sldMkLst>
          <pc:docMk/>
          <pc:sldMk cId="4157202418" sldId="290"/>
        </pc:sldMkLst>
        <pc:spChg chg="mod">
          <ac:chgData name="Martha Leticia Mercado Ramírez" userId="18159a8c-b454-4f72-9e2b-385641e73dff" providerId="ADAL" clId="{581AF98D-CCC0-4987-B9A5-E30D64487D45}" dt="2026-07-06T20:23:48.354" v="834" actId="6549"/>
          <ac:spMkLst>
            <pc:docMk/>
            <pc:sldMk cId="4157202418" sldId="290"/>
            <ac:spMk id="2" creationId="{D9517832-710B-41E5-BC67-473499321A31}"/>
          </ac:spMkLst>
        </pc:spChg>
        <pc:spChg chg="del mod">
          <ac:chgData name="Martha Leticia Mercado Ramírez" userId="18159a8c-b454-4f72-9e2b-385641e73dff" providerId="ADAL" clId="{581AF98D-CCC0-4987-B9A5-E30D64487D45}" dt="2026-07-06T20:23:44.846" v="833" actId="26606"/>
          <ac:spMkLst>
            <pc:docMk/>
            <pc:sldMk cId="4157202418" sldId="290"/>
            <ac:spMk id="3" creationId="{6201EAD4-578C-C8B8-6ED6-2F1324F6793F}"/>
          </ac:spMkLst>
        </pc:spChg>
        <pc:graphicFrameChg chg="add mod">
          <ac:chgData name="Martha Leticia Mercado Ramírez" userId="18159a8c-b454-4f72-9e2b-385641e73dff" providerId="ADAL" clId="{581AF98D-CCC0-4987-B9A5-E30D64487D45}" dt="2026-07-06T20:23:44.846" v="833" actId="26606"/>
          <ac:graphicFrameMkLst>
            <pc:docMk/>
            <pc:sldMk cId="4157202418" sldId="290"/>
            <ac:graphicFrameMk id="5" creationId="{D9E57313-8803-DAA0-C73F-5A6F255DD170}"/>
          </ac:graphicFrameMkLst>
        </pc:graphicFrameChg>
      </pc:sldChg>
      <pc:sldChg chg="modSp add mod">
        <pc:chgData name="Martha Leticia Mercado Ramírez" userId="18159a8c-b454-4f72-9e2b-385641e73dff" providerId="ADAL" clId="{581AF98D-CCC0-4987-B9A5-E30D64487D45}" dt="2026-07-06T20:09:31.330" v="374" actId="6549"/>
        <pc:sldMkLst>
          <pc:docMk/>
          <pc:sldMk cId="1318003301" sldId="291"/>
        </pc:sldMkLst>
        <pc:spChg chg="mod">
          <ac:chgData name="Martha Leticia Mercado Ramírez" userId="18159a8c-b454-4f72-9e2b-385641e73dff" providerId="ADAL" clId="{581AF98D-CCC0-4987-B9A5-E30D64487D45}" dt="2026-07-06T20:09:31.330" v="374" actId="6549"/>
          <ac:spMkLst>
            <pc:docMk/>
            <pc:sldMk cId="1318003301" sldId="291"/>
            <ac:spMk id="3" creationId="{44977D96-5A88-BC31-E52D-7E285E3CD3B7}"/>
          </ac:spMkLst>
        </pc:spChg>
      </pc:sldChg>
      <pc:sldChg chg="modSp new mod">
        <pc:chgData name="Martha Leticia Mercado Ramírez" userId="18159a8c-b454-4f72-9e2b-385641e73dff" providerId="ADAL" clId="{581AF98D-CCC0-4987-B9A5-E30D64487D45}" dt="2026-07-06T20:12:27.124" v="495" actId="113"/>
        <pc:sldMkLst>
          <pc:docMk/>
          <pc:sldMk cId="4099822949" sldId="292"/>
        </pc:sldMkLst>
        <pc:spChg chg="mod">
          <ac:chgData name="Martha Leticia Mercado Ramírez" userId="18159a8c-b454-4f72-9e2b-385641e73dff" providerId="ADAL" clId="{581AF98D-CCC0-4987-B9A5-E30D64487D45}" dt="2026-07-06T20:11:54.668" v="475" actId="27636"/>
          <ac:spMkLst>
            <pc:docMk/>
            <pc:sldMk cId="4099822949" sldId="292"/>
            <ac:spMk id="2" creationId="{AE62C51C-8678-1DB9-31C0-6E939953B9F6}"/>
          </ac:spMkLst>
        </pc:spChg>
        <pc:spChg chg="mod">
          <ac:chgData name="Martha Leticia Mercado Ramírez" userId="18159a8c-b454-4f72-9e2b-385641e73dff" providerId="ADAL" clId="{581AF98D-CCC0-4987-B9A5-E30D64487D45}" dt="2026-07-06T20:12:27.124" v="495" actId="113"/>
          <ac:spMkLst>
            <pc:docMk/>
            <pc:sldMk cId="4099822949" sldId="292"/>
            <ac:spMk id="3" creationId="{A8A6C1A0-1AFA-A23B-9D9B-DB030D99F7E5}"/>
          </ac:spMkLst>
        </pc:spChg>
      </pc:sldChg>
      <pc:sldChg chg="addSp delSp modSp new mod modClrScheme chgLayout">
        <pc:chgData name="Martha Leticia Mercado Ramírez" userId="18159a8c-b454-4f72-9e2b-385641e73dff" providerId="ADAL" clId="{581AF98D-CCC0-4987-B9A5-E30D64487D45}" dt="2026-07-06T21:10:21.085" v="1040" actId="26606"/>
        <pc:sldMkLst>
          <pc:docMk/>
          <pc:sldMk cId="327280611" sldId="293"/>
        </pc:sldMkLst>
        <pc:spChg chg="mod">
          <ac:chgData name="Martha Leticia Mercado Ramírez" userId="18159a8c-b454-4f72-9e2b-385641e73dff" providerId="ADAL" clId="{581AF98D-CCC0-4987-B9A5-E30D64487D45}" dt="2026-07-06T20:23:15.824" v="827" actId="26606"/>
          <ac:spMkLst>
            <pc:docMk/>
            <pc:sldMk cId="327280611" sldId="293"/>
            <ac:spMk id="2" creationId="{15E8C02C-5F93-F261-5A4F-33D50C7B36BD}"/>
          </ac:spMkLst>
        </pc:spChg>
        <pc:spChg chg="del mod">
          <ac:chgData name="Martha Leticia Mercado Ramírez" userId="18159a8c-b454-4f72-9e2b-385641e73dff" providerId="ADAL" clId="{581AF98D-CCC0-4987-B9A5-E30D64487D45}" dt="2026-07-06T20:23:15.824" v="827" actId="26606"/>
          <ac:spMkLst>
            <pc:docMk/>
            <pc:sldMk cId="327280611" sldId="293"/>
            <ac:spMk id="3" creationId="{D91AEB9E-CCC5-58FD-0A0B-FD93EDB0D012}"/>
          </ac:spMkLst>
        </pc:spChg>
        <pc:graphicFrameChg chg="add mod modGraphic">
          <ac:chgData name="Martha Leticia Mercado Ramírez" userId="18159a8c-b454-4f72-9e2b-385641e73dff" providerId="ADAL" clId="{581AF98D-CCC0-4987-B9A5-E30D64487D45}" dt="2026-07-06T21:10:21.085" v="1040" actId="26606"/>
          <ac:graphicFrameMkLst>
            <pc:docMk/>
            <pc:sldMk cId="327280611" sldId="293"/>
            <ac:graphicFrameMk id="5" creationId="{23172300-89C5-1586-A3A4-74D6D16F1E71}"/>
          </ac:graphicFrameMkLst>
        </pc:graphicFrameChg>
      </pc:sldChg>
      <pc:sldChg chg="addSp delSp modSp new mod modClrScheme chgLayout">
        <pc:chgData name="Martha Leticia Mercado Ramírez" userId="18159a8c-b454-4f72-9e2b-385641e73dff" providerId="ADAL" clId="{581AF98D-CCC0-4987-B9A5-E30D64487D45}" dt="2026-07-06T20:23:23.002" v="828" actId="26606"/>
        <pc:sldMkLst>
          <pc:docMk/>
          <pc:sldMk cId="3516880476" sldId="294"/>
        </pc:sldMkLst>
        <pc:spChg chg="mod">
          <ac:chgData name="Martha Leticia Mercado Ramírez" userId="18159a8c-b454-4f72-9e2b-385641e73dff" providerId="ADAL" clId="{581AF98D-CCC0-4987-B9A5-E30D64487D45}" dt="2026-07-06T20:23:23.002" v="828" actId="26606"/>
          <ac:spMkLst>
            <pc:docMk/>
            <pc:sldMk cId="3516880476" sldId="294"/>
            <ac:spMk id="2" creationId="{6E26B07C-5E95-5719-E224-7D86E4D3FB24}"/>
          </ac:spMkLst>
        </pc:spChg>
        <pc:spChg chg="del mod">
          <ac:chgData name="Martha Leticia Mercado Ramírez" userId="18159a8c-b454-4f72-9e2b-385641e73dff" providerId="ADAL" clId="{581AF98D-CCC0-4987-B9A5-E30D64487D45}" dt="2026-07-06T20:23:23.002" v="828" actId="26606"/>
          <ac:spMkLst>
            <pc:docMk/>
            <pc:sldMk cId="3516880476" sldId="294"/>
            <ac:spMk id="3" creationId="{5D4C81F5-7076-D611-B0CB-32BDC11EE0B6}"/>
          </ac:spMkLst>
        </pc:spChg>
        <pc:graphicFrameChg chg="add mod">
          <ac:chgData name="Martha Leticia Mercado Ramírez" userId="18159a8c-b454-4f72-9e2b-385641e73dff" providerId="ADAL" clId="{581AF98D-CCC0-4987-B9A5-E30D64487D45}" dt="2026-07-06T20:23:23.002" v="828" actId="26606"/>
          <ac:graphicFrameMkLst>
            <pc:docMk/>
            <pc:sldMk cId="3516880476" sldId="294"/>
            <ac:graphicFrameMk id="5" creationId="{33EAB705-047D-E7B0-95E7-05BDFC11DBBE}"/>
          </ac:graphicFrameMkLst>
        </pc:graphicFrameChg>
      </pc:sldChg>
      <pc:sldChg chg="addSp delSp modSp new mod modClrScheme chgLayout">
        <pc:chgData name="Martha Leticia Mercado Ramírez" userId="18159a8c-b454-4f72-9e2b-385641e73dff" providerId="ADAL" clId="{581AF98D-CCC0-4987-B9A5-E30D64487D45}" dt="2026-07-06T20:23:40.451" v="832" actId="26606"/>
        <pc:sldMkLst>
          <pc:docMk/>
          <pc:sldMk cId="3284100255" sldId="295"/>
        </pc:sldMkLst>
        <pc:spChg chg="mod">
          <ac:chgData name="Martha Leticia Mercado Ramírez" userId="18159a8c-b454-4f72-9e2b-385641e73dff" providerId="ADAL" clId="{581AF98D-CCC0-4987-B9A5-E30D64487D45}" dt="2026-07-06T20:23:40.451" v="832" actId="26606"/>
          <ac:spMkLst>
            <pc:docMk/>
            <pc:sldMk cId="3284100255" sldId="295"/>
            <ac:spMk id="2" creationId="{C5A9F8D6-3CAA-C55B-0BF9-0798A87A10D2}"/>
          </ac:spMkLst>
        </pc:spChg>
        <pc:spChg chg="del mod">
          <ac:chgData name="Martha Leticia Mercado Ramírez" userId="18159a8c-b454-4f72-9e2b-385641e73dff" providerId="ADAL" clId="{581AF98D-CCC0-4987-B9A5-E30D64487D45}" dt="2026-07-06T20:23:40.451" v="832" actId="26606"/>
          <ac:spMkLst>
            <pc:docMk/>
            <pc:sldMk cId="3284100255" sldId="295"/>
            <ac:spMk id="3" creationId="{7B4EE873-56A8-170D-BDD5-AB6A129503F8}"/>
          </ac:spMkLst>
        </pc:spChg>
        <pc:graphicFrameChg chg="add mod">
          <ac:chgData name="Martha Leticia Mercado Ramírez" userId="18159a8c-b454-4f72-9e2b-385641e73dff" providerId="ADAL" clId="{581AF98D-CCC0-4987-B9A5-E30D64487D45}" dt="2026-07-06T20:23:40.451" v="832" actId="26606"/>
          <ac:graphicFrameMkLst>
            <pc:docMk/>
            <pc:sldMk cId="3284100255" sldId="295"/>
            <ac:graphicFrameMk id="5" creationId="{6D705B9D-F2E7-2A3D-503E-7FE1E4A91158}"/>
          </ac:graphicFrameMkLst>
        </pc:graphicFrameChg>
      </pc:sldChg>
      <pc:sldChg chg="modSp new mod">
        <pc:chgData name="Martha Leticia Mercado Ramírez" userId="18159a8c-b454-4f72-9e2b-385641e73dff" providerId="ADAL" clId="{581AF98D-CCC0-4987-B9A5-E30D64487D45}" dt="2026-07-06T20:16:01.287" v="638" actId="123"/>
        <pc:sldMkLst>
          <pc:docMk/>
          <pc:sldMk cId="569208050" sldId="296"/>
        </pc:sldMkLst>
        <pc:spChg chg="mod">
          <ac:chgData name="Martha Leticia Mercado Ramírez" userId="18159a8c-b454-4f72-9e2b-385641e73dff" providerId="ADAL" clId="{581AF98D-CCC0-4987-B9A5-E30D64487D45}" dt="2026-07-06T20:15:44.497" v="624" actId="27636"/>
          <ac:spMkLst>
            <pc:docMk/>
            <pc:sldMk cId="569208050" sldId="296"/>
            <ac:spMk id="2" creationId="{5337684D-7A13-B342-530F-147FEEDFC2BE}"/>
          </ac:spMkLst>
        </pc:spChg>
        <pc:spChg chg="mod">
          <ac:chgData name="Martha Leticia Mercado Ramírez" userId="18159a8c-b454-4f72-9e2b-385641e73dff" providerId="ADAL" clId="{581AF98D-CCC0-4987-B9A5-E30D64487D45}" dt="2026-07-06T20:16:01.287" v="638" actId="123"/>
          <ac:spMkLst>
            <pc:docMk/>
            <pc:sldMk cId="569208050" sldId="296"/>
            <ac:spMk id="3" creationId="{FAC3369D-A86F-AB7F-E83D-0011824BE3DD}"/>
          </ac:spMkLst>
        </pc:spChg>
      </pc:sldChg>
      <pc:sldChg chg="modSp new mod">
        <pc:chgData name="Martha Leticia Mercado Ramírez" userId="18159a8c-b454-4f72-9e2b-385641e73dff" providerId="ADAL" clId="{581AF98D-CCC0-4987-B9A5-E30D64487D45}" dt="2026-07-06T20:16:53.089" v="663" actId="27636"/>
        <pc:sldMkLst>
          <pc:docMk/>
          <pc:sldMk cId="2406025912" sldId="297"/>
        </pc:sldMkLst>
        <pc:spChg chg="mod">
          <ac:chgData name="Martha Leticia Mercado Ramírez" userId="18159a8c-b454-4f72-9e2b-385641e73dff" providerId="ADAL" clId="{581AF98D-CCC0-4987-B9A5-E30D64487D45}" dt="2026-07-06T20:16:32.442" v="648" actId="20577"/>
          <ac:spMkLst>
            <pc:docMk/>
            <pc:sldMk cId="2406025912" sldId="297"/>
            <ac:spMk id="2" creationId="{94DE6EF9-B514-AC2F-E12A-2BFD68EE6E79}"/>
          </ac:spMkLst>
        </pc:spChg>
        <pc:spChg chg="mod">
          <ac:chgData name="Martha Leticia Mercado Ramírez" userId="18159a8c-b454-4f72-9e2b-385641e73dff" providerId="ADAL" clId="{581AF98D-CCC0-4987-B9A5-E30D64487D45}" dt="2026-07-06T20:16:53.089" v="663" actId="27636"/>
          <ac:spMkLst>
            <pc:docMk/>
            <pc:sldMk cId="2406025912" sldId="297"/>
            <ac:spMk id="3" creationId="{789B5C4A-D89D-1DD6-F7C6-8FB1081DC5DA}"/>
          </ac:spMkLst>
        </pc:spChg>
      </pc:sldChg>
      <pc:sldChg chg="addSp delSp modSp new mod">
        <pc:chgData name="Martha Leticia Mercado Ramírez" userId="18159a8c-b454-4f72-9e2b-385641e73dff" providerId="ADAL" clId="{581AF98D-CCC0-4987-B9A5-E30D64487D45}" dt="2026-07-06T20:22:04.917" v="824" actId="26606"/>
        <pc:sldMkLst>
          <pc:docMk/>
          <pc:sldMk cId="1257870484" sldId="298"/>
        </pc:sldMkLst>
        <pc:spChg chg="mod">
          <ac:chgData name="Martha Leticia Mercado Ramírez" userId="18159a8c-b454-4f72-9e2b-385641e73dff" providerId="ADAL" clId="{581AF98D-CCC0-4987-B9A5-E30D64487D45}" dt="2026-07-06T20:22:04.917" v="824" actId="26606"/>
          <ac:spMkLst>
            <pc:docMk/>
            <pc:sldMk cId="1257870484" sldId="298"/>
            <ac:spMk id="2" creationId="{2F65A663-F364-574D-5BBA-8FB1EA9614FF}"/>
          </ac:spMkLst>
        </pc:spChg>
        <pc:spChg chg="add del mod">
          <ac:chgData name="Martha Leticia Mercado Ramírez" userId="18159a8c-b454-4f72-9e2b-385641e73dff" providerId="ADAL" clId="{581AF98D-CCC0-4987-B9A5-E30D64487D45}" dt="2026-07-06T20:22:04.917" v="824" actId="26606"/>
          <ac:spMkLst>
            <pc:docMk/>
            <pc:sldMk cId="1257870484" sldId="298"/>
            <ac:spMk id="3" creationId="{8FC86D15-237D-69EC-003D-85194611CA2E}"/>
          </ac:spMkLst>
        </pc:spChg>
        <pc:graphicFrameChg chg="add del">
          <ac:chgData name="Martha Leticia Mercado Ramírez" userId="18159a8c-b454-4f72-9e2b-385641e73dff" providerId="ADAL" clId="{581AF98D-CCC0-4987-B9A5-E30D64487D45}" dt="2026-07-06T20:22:04.917" v="824" actId="26606"/>
          <ac:graphicFrameMkLst>
            <pc:docMk/>
            <pc:sldMk cId="1257870484" sldId="298"/>
            <ac:graphicFrameMk id="5" creationId="{9BA946DA-0A86-E7CF-7CA8-6B0828CA4D36}"/>
          </ac:graphicFrameMkLst>
        </pc:graphicFrameChg>
      </pc:sldChg>
      <pc:sldChg chg="addSp delSp modSp new mod modClrScheme chgLayout">
        <pc:chgData name="Martha Leticia Mercado Ramírez" userId="18159a8c-b454-4f72-9e2b-385641e73dff" providerId="ADAL" clId="{581AF98D-CCC0-4987-B9A5-E30D64487D45}" dt="2026-07-06T20:25:55.824" v="861" actId="27636"/>
        <pc:sldMkLst>
          <pc:docMk/>
          <pc:sldMk cId="89805954" sldId="299"/>
        </pc:sldMkLst>
        <pc:spChg chg="mod">
          <ac:chgData name="Martha Leticia Mercado Ramírez" userId="18159a8c-b454-4f72-9e2b-385641e73dff" providerId="ADAL" clId="{581AF98D-CCC0-4987-B9A5-E30D64487D45}" dt="2026-07-06T20:25:49.645" v="857" actId="26606"/>
          <ac:spMkLst>
            <pc:docMk/>
            <pc:sldMk cId="89805954" sldId="299"/>
            <ac:spMk id="2" creationId="{9C16CC5A-6049-CE07-2D7B-E28D78636DDA}"/>
          </ac:spMkLst>
        </pc:spChg>
        <pc:spChg chg="add del mod">
          <ac:chgData name="Martha Leticia Mercado Ramírez" userId="18159a8c-b454-4f72-9e2b-385641e73dff" providerId="ADAL" clId="{581AF98D-CCC0-4987-B9A5-E30D64487D45}" dt="2026-07-06T20:25:55.824" v="861" actId="27636"/>
          <ac:spMkLst>
            <pc:docMk/>
            <pc:sldMk cId="89805954" sldId="299"/>
            <ac:spMk id="3" creationId="{D5537A02-C554-282F-B037-60B363268675}"/>
          </ac:spMkLst>
        </pc:spChg>
        <pc:graphicFrameChg chg="add del mod">
          <ac:chgData name="Martha Leticia Mercado Ramírez" userId="18159a8c-b454-4f72-9e2b-385641e73dff" providerId="ADAL" clId="{581AF98D-CCC0-4987-B9A5-E30D64487D45}" dt="2026-07-06T20:25:49.645" v="857" actId="26606"/>
          <ac:graphicFrameMkLst>
            <pc:docMk/>
            <pc:sldMk cId="89805954" sldId="299"/>
            <ac:graphicFrameMk id="5" creationId="{9AFA32FF-9898-2521-AE04-24645868647C}"/>
          </ac:graphicFrameMkLst>
        </pc:graphicFrameChg>
      </pc:sldChg>
      <pc:sldChg chg="modSp new mod">
        <pc:chgData name="Martha Leticia Mercado Ramírez" userId="18159a8c-b454-4f72-9e2b-385641e73dff" providerId="ADAL" clId="{581AF98D-CCC0-4987-B9A5-E30D64487D45}" dt="2026-07-06T20:18:07.432" v="688" actId="123"/>
        <pc:sldMkLst>
          <pc:docMk/>
          <pc:sldMk cId="437156132" sldId="300"/>
        </pc:sldMkLst>
        <pc:spChg chg="mod">
          <ac:chgData name="Martha Leticia Mercado Ramírez" userId="18159a8c-b454-4f72-9e2b-385641e73dff" providerId="ADAL" clId="{581AF98D-CCC0-4987-B9A5-E30D64487D45}" dt="2026-07-06T20:18:07.432" v="688" actId="123"/>
          <ac:spMkLst>
            <pc:docMk/>
            <pc:sldMk cId="437156132" sldId="300"/>
            <ac:spMk id="2" creationId="{6FC67C18-61C6-043C-E5A4-2FED187F7C4E}"/>
          </ac:spMkLst>
        </pc:spChg>
      </pc:sldChg>
      <pc:sldChg chg="modSp new mod">
        <pc:chgData name="Martha Leticia Mercado Ramírez" userId="18159a8c-b454-4f72-9e2b-385641e73dff" providerId="ADAL" clId="{581AF98D-CCC0-4987-B9A5-E30D64487D45}" dt="2026-07-06T20:19:03.661" v="702" actId="113"/>
        <pc:sldMkLst>
          <pc:docMk/>
          <pc:sldMk cId="2400052159" sldId="301"/>
        </pc:sldMkLst>
        <pc:spChg chg="mod">
          <ac:chgData name="Martha Leticia Mercado Ramírez" userId="18159a8c-b454-4f72-9e2b-385641e73dff" providerId="ADAL" clId="{581AF98D-CCC0-4987-B9A5-E30D64487D45}" dt="2026-07-06T20:18:30" v="695" actId="27636"/>
          <ac:spMkLst>
            <pc:docMk/>
            <pc:sldMk cId="2400052159" sldId="301"/>
            <ac:spMk id="2" creationId="{2B1AF9D9-2BA7-CB26-A5B7-A69F9B0F10BB}"/>
          </ac:spMkLst>
        </pc:spChg>
        <pc:spChg chg="mod">
          <ac:chgData name="Martha Leticia Mercado Ramírez" userId="18159a8c-b454-4f72-9e2b-385641e73dff" providerId="ADAL" clId="{581AF98D-CCC0-4987-B9A5-E30D64487D45}" dt="2026-07-06T20:19:03.661" v="702" actId="113"/>
          <ac:spMkLst>
            <pc:docMk/>
            <pc:sldMk cId="2400052159" sldId="301"/>
            <ac:spMk id="3" creationId="{F84B61BF-5AC6-5CD8-46C6-D14DA211B573}"/>
          </ac:spMkLst>
        </pc:spChg>
      </pc:sldChg>
      <pc:sldChg chg="modSp new mod">
        <pc:chgData name="Martha Leticia Mercado Ramírez" userId="18159a8c-b454-4f72-9e2b-385641e73dff" providerId="ADAL" clId="{581AF98D-CCC0-4987-B9A5-E30D64487D45}" dt="2026-07-06T20:19:59.092" v="717" actId="114"/>
        <pc:sldMkLst>
          <pc:docMk/>
          <pc:sldMk cId="735720524" sldId="302"/>
        </pc:sldMkLst>
        <pc:spChg chg="mod">
          <ac:chgData name="Martha Leticia Mercado Ramírez" userId="18159a8c-b454-4f72-9e2b-385641e73dff" providerId="ADAL" clId="{581AF98D-CCC0-4987-B9A5-E30D64487D45}" dt="2026-07-06T20:19:59.092" v="717" actId="114"/>
          <ac:spMkLst>
            <pc:docMk/>
            <pc:sldMk cId="735720524" sldId="302"/>
            <ac:spMk id="2" creationId="{547565C9-7F9F-9084-025D-6E1EB1169085}"/>
          </ac:spMkLst>
        </pc:spChg>
      </pc:sldChg>
      <pc:sldChg chg="addSp delSp modSp new mod modClrScheme chgLayout">
        <pc:chgData name="Martha Leticia Mercado Ramírez" userId="18159a8c-b454-4f72-9e2b-385641e73dff" providerId="ADAL" clId="{581AF98D-CCC0-4987-B9A5-E30D64487D45}" dt="2026-07-06T20:21:46.802" v="822" actId="26606"/>
        <pc:sldMkLst>
          <pc:docMk/>
          <pc:sldMk cId="3867702898" sldId="303"/>
        </pc:sldMkLst>
        <pc:spChg chg="mod">
          <ac:chgData name="Martha Leticia Mercado Ramírez" userId="18159a8c-b454-4f72-9e2b-385641e73dff" providerId="ADAL" clId="{581AF98D-CCC0-4987-B9A5-E30D64487D45}" dt="2026-07-06T20:21:46.802" v="822" actId="26606"/>
          <ac:spMkLst>
            <pc:docMk/>
            <pc:sldMk cId="3867702898" sldId="303"/>
            <ac:spMk id="2" creationId="{70BE4982-344C-7BC8-D195-B320850BBCA0}"/>
          </ac:spMkLst>
        </pc:spChg>
        <pc:spChg chg="del mod">
          <ac:chgData name="Martha Leticia Mercado Ramírez" userId="18159a8c-b454-4f72-9e2b-385641e73dff" providerId="ADAL" clId="{581AF98D-CCC0-4987-B9A5-E30D64487D45}" dt="2026-07-06T20:21:46.802" v="822" actId="26606"/>
          <ac:spMkLst>
            <pc:docMk/>
            <pc:sldMk cId="3867702898" sldId="303"/>
            <ac:spMk id="3" creationId="{F6DFC7C0-5376-4A56-8D2F-C407571A09D6}"/>
          </ac:spMkLst>
        </pc:spChg>
        <pc:graphicFrameChg chg="add mod">
          <ac:chgData name="Martha Leticia Mercado Ramírez" userId="18159a8c-b454-4f72-9e2b-385641e73dff" providerId="ADAL" clId="{581AF98D-CCC0-4987-B9A5-E30D64487D45}" dt="2026-07-06T20:21:46.802" v="822" actId="26606"/>
          <ac:graphicFrameMkLst>
            <pc:docMk/>
            <pc:sldMk cId="3867702898" sldId="303"/>
            <ac:graphicFrameMk id="5" creationId="{568543F6-800B-616F-1797-D6005575F06E}"/>
          </ac:graphicFrameMkLst>
        </pc:graphicFrameChg>
      </pc:sldChg>
      <pc:sldChg chg="addSp delSp modSp new mod ord">
        <pc:chgData name="Martha Leticia Mercado Ramírez" userId="18159a8c-b454-4f72-9e2b-385641e73dff" providerId="ADAL" clId="{581AF98D-CCC0-4987-B9A5-E30D64487D45}" dt="2026-07-06T20:27:06.660" v="876" actId="14100"/>
        <pc:sldMkLst>
          <pc:docMk/>
          <pc:sldMk cId="2238718558" sldId="304"/>
        </pc:sldMkLst>
        <pc:spChg chg="mod">
          <ac:chgData name="Martha Leticia Mercado Ramírez" userId="18159a8c-b454-4f72-9e2b-385641e73dff" providerId="ADAL" clId="{581AF98D-CCC0-4987-B9A5-E30D64487D45}" dt="2026-07-06T20:26:45.109" v="868" actId="26606"/>
          <ac:spMkLst>
            <pc:docMk/>
            <pc:sldMk cId="2238718558" sldId="304"/>
            <ac:spMk id="2" creationId="{B4C1B905-801F-CD0A-ED92-64204F58A6D7}"/>
          </ac:spMkLst>
        </pc:spChg>
        <pc:spChg chg="del mod">
          <ac:chgData name="Martha Leticia Mercado Ramírez" userId="18159a8c-b454-4f72-9e2b-385641e73dff" providerId="ADAL" clId="{581AF98D-CCC0-4987-B9A5-E30D64487D45}" dt="2026-07-06T20:26:45.109" v="868" actId="26606"/>
          <ac:spMkLst>
            <pc:docMk/>
            <pc:sldMk cId="2238718558" sldId="304"/>
            <ac:spMk id="3" creationId="{305DE6E8-A8E7-DB5C-5206-3202A6882765}"/>
          </ac:spMkLst>
        </pc:spChg>
        <pc:graphicFrameChg chg="add mod modGraphic">
          <ac:chgData name="Martha Leticia Mercado Ramírez" userId="18159a8c-b454-4f72-9e2b-385641e73dff" providerId="ADAL" clId="{581AF98D-CCC0-4987-B9A5-E30D64487D45}" dt="2026-07-06T20:27:06.660" v="876" actId="14100"/>
          <ac:graphicFrameMkLst>
            <pc:docMk/>
            <pc:sldMk cId="2238718558" sldId="304"/>
            <ac:graphicFrameMk id="5" creationId="{D846623E-AAAB-E437-41B9-B7F901045D78}"/>
          </ac:graphicFrameMkLst>
        </pc:graphicFrameChg>
      </pc:sldChg>
      <pc:sldChg chg="addSp delSp modSp new mod">
        <pc:chgData name="Martha Leticia Mercado Ramírez" userId="18159a8c-b454-4f72-9e2b-385641e73dff" providerId="ADAL" clId="{581AF98D-CCC0-4987-B9A5-E30D64487D45}" dt="2026-07-06T20:28:05.832" v="911" actId="123"/>
        <pc:sldMkLst>
          <pc:docMk/>
          <pc:sldMk cId="3639079415" sldId="305"/>
        </pc:sldMkLst>
        <pc:spChg chg="mod">
          <ac:chgData name="Martha Leticia Mercado Ramírez" userId="18159a8c-b454-4f72-9e2b-385641e73dff" providerId="ADAL" clId="{581AF98D-CCC0-4987-B9A5-E30D64487D45}" dt="2026-07-06T20:27:47.273" v="905" actId="26606"/>
          <ac:spMkLst>
            <pc:docMk/>
            <pc:sldMk cId="3639079415" sldId="305"/>
            <ac:spMk id="2" creationId="{4E34E76C-F615-D6DF-D081-9DB7FDEF4DE8}"/>
          </ac:spMkLst>
        </pc:spChg>
        <pc:spChg chg="del mod">
          <ac:chgData name="Martha Leticia Mercado Ramírez" userId="18159a8c-b454-4f72-9e2b-385641e73dff" providerId="ADAL" clId="{581AF98D-CCC0-4987-B9A5-E30D64487D45}" dt="2026-07-06T20:27:47.273" v="905" actId="26606"/>
          <ac:spMkLst>
            <pc:docMk/>
            <pc:sldMk cId="3639079415" sldId="305"/>
            <ac:spMk id="3" creationId="{781B461E-0075-D5F4-2476-108919E68B35}"/>
          </ac:spMkLst>
        </pc:spChg>
        <pc:graphicFrameChg chg="add mod modGraphic">
          <ac:chgData name="Martha Leticia Mercado Ramírez" userId="18159a8c-b454-4f72-9e2b-385641e73dff" providerId="ADAL" clId="{581AF98D-CCC0-4987-B9A5-E30D64487D45}" dt="2026-07-06T20:28:05.832" v="911" actId="123"/>
          <ac:graphicFrameMkLst>
            <pc:docMk/>
            <pc:sldMk cId="3639079415" sldId="305"/>
            <ac:graphicFrameMk id="5" creationId="{4716291D-302F-DF13-9AAA-D77584762531}"/>
          </ac:graphicFrameMkLst>
        </pc:graphicFrameChg>
      </pc:sldChg>
      <pc:sldChg chg="addSp delSp modSp new mod modClrScheme chgLayout">
        <pc:chgData name="Martha Leticia Mercado Ramírez" userId="18159a8c-b454-4f72-9e2b-385641e73dff" providerId="ADAL" clId="{581AF98D-CCC0-4987-B9A5-E30D64487D45}" dt="2026-07-06T20:28:53.259" v="924" actId="123"/>
        <pc:sldMkLst>
          <pc:docMk/>
          <pc:sldMk cId="2377311436" sldId="306"/>
        </pc:sldMkLst>
        <pc:spChg chg="mod">
          <ac:chgData name="Martha Leticia Mercado Ramírez" userId="18159a8c-b454-4f72-9e2b-385641e73dff" providerId="ADAL" clId="{581AF98D-CCC0-4987-B9A5-E30D64487D45}" dt="2026-07-06T20:28:36.293" v="920" actId="26606"/>
          <ac:spMkLst>
            <pc:docMk/>
            <pc:sldMk cId="2377311436" sldId="306"/>
            <ac:spMk id="2" creationId="{103E0D21-B06B-A4B6-962C-691E5FFC4C2F}"/>
          </ac:spMkLst>
        </pc:spChg>
        <pc:spChg chg="add del mod">
          <ac:chgData name="Martha Leticia Mercado Ramírez" userId="18159a8c-b454-4f72-9e2b-385641e73dff" providerId="ADAL" clId="{581AF98D-CCC0-4987-B9A5-E30D64487D45}" dt="2026-07-06T20:28:36.293" v="920" actId="26606"/>
          <ac:spMkLst>
            <pc:docMk/>
            <pc:sldMk cId="2377311436" sldId="306"/>
            <ac:spMk id="3" creationId="{061D57B1-E526-564E-45BF-ACFE3A91B1EE}"/>
          </ac:spMkLst>
        </pc:spChg>
        <pc:graphicFrameChg chg="add del mod">
          <ac:chgData name="Martha Leticia Mercado Ramírez" userId="18159a8c-b454-4f72-9e2b-385641e73dff" providerId="ADAL" clId="{581AF98D-CCC0-4987-B9A5-E30D64487D45}" dt="2026-07-06T20:28:36.261" v="919" actId="26606"/>
          <ac:graphicFrameMkLst>
            <pc:docMk/>
            <pc:sldMk cId="2377311436" sldId="306"/>
            <ac:graphicFrameMk id="5" creationId="{4DA72BDA-7D43-8138-53A1-B83732429BDD}"/>
          </ac:graphicFrameMkLst>
        </pc:graphicFrameChg>
        <pc:graphicFrameChg chg="add mod">
          <ac:chgData name="Martha Leticia Mercado Ramírez" userId="18159a8c-b454-4f72-9e2b-385641e73dff" providerId="ADAL" clId="{581AF98D-CCC0-4987-B9A5-E30D64487D45}" dt="2026-07-06T20:28:53.259" v="924" actId="123"/>
          <ac:graphicFrameMkLst>
            <pc:docMk/>
            <pc:sldMk cId="2377311436" sldId="306"/>
            <ac:graphicFrameMk id="7" creationId="{3812941B-7A6C-9BD3-C47F-2137B2452CFA}"/>
          </ac:graphicFrameMkLst>
        </pc:graphicFrameChg>
      </pc:sldChg>
      <pc:sldChg chg="addSp delSp modSp new mod ord">
        <pc:chgData name="Martha Leticia Mercado Ramírez" userId="18159a8c-b454-4f72-9e2b-385641e73dff" providerId="ADAL" clId="{581AF98D-CCC0-4987-B9A5-E30D64487D45}" dt="2026-07-06T21:42:14.609" v="1094"/>
        <pc:sldMkLst>
          <pc:docMk/>
          <pc:sldMk cId="554960964" sldId="307"/>
        </pc:sldMkLst>
        <pc:spChg chg="mod">
          <ac:chgData name="Martha Leticia Mercado Ramírez" userId="18159a8c-b454-4f72-9e2b-385641e73dff" providerId="ADAL" clId="{581AF98D-CCC0-4987-B9A5-E30D64487D45}" dt="2026-07-06T20:29:44.897" v="970" actId="26606"/>
          <ac:spMkLst>
            <pc:docMk/>
            <pc:sldMk cId="554960964" sldId="307"/>
            <ac:spMk id="2" creationId="{3F767106-D360-8870-FBF2-A03A530C9C1E}"/>
          </ac:spMkLst>
        </pc:spChg>
        <pc:spChg chg="del mod">
          <ac:chgData name="Martha Leticia Mercado Ramírez" userId="18159a8c-b454-4f72-9e2b-385641e73dff" providerId="ADAL" clId="{581AF98D-CCC0-4987-B9A5-E30D64487D45}" dt="2026-07-06T20:29:44.897" v="970" actId="26606"/>
          <ac:spMkLst>
            <pc:docMk/>
            <pc:sldMk cId="554960964" sldId="307"/>
            <ac:spMk id="3" creationId="{559FE6A1-3A21-AD39-FA98-651BBF0691F8}"/>
          </ac:spMkLst>
        </pc:spChg>
        <pc:graphicFrameChg chg="add mod">
          <ac:chgData name="Martha Leticia Mercado Ramírez" userId="18159a8c-b454-4f72-9e2b-385641e73dff" providerId="ADAL" clId="{581AF98D-CCC0-4987-B9A5-E30D64487D45}" dt="2026-07-06T20:30:01.375" v="973" actId="207"/>
          <ac:graphicFrameMkLst>
            <pc:docMk/>
            <pc:sldMk cId="554960964" sldId="307"/>
            <ac:graphicFrameMk id="5" creationId="{7AE745BC-08C7-5EC2-6E01-FBF641A491EC}"/>
          </ac:graphicFrameMkLst>
        </pc:graphicFrameChg>
      </pc:sldChg>
      <pc:sldChg chg="addSp delSp modSp new mod modClrScheme chgLayout">
        <pc:chgData name="Martha Leticia Mercado Ramírez" userId="18159a8c-b454-4f72-9e2b-385641e73dff" providerId="ADAL" clId="{581AF98D-CCC0-4987-B9A5-E30D64487D45}" dt="2026-07-06T20:45:28.580" v="997" actId="14100"/>
        <pc:sldMkLst>
          <pc:docMk/>
          <pc:sldMk cId="671732244" sldId="308"/>
        </pc:sldMkLst>
        <pc:spChg chg="mod">
          <ac:chgData name="Martha Leticia Mercado Ramírez" userId="18159a8c-b454-4f72-9e2b-385641e73dff" providerId="ADAL" clId="{581AF98D-CCC0-4987-B9A5-E30D64487D45}" dt="2026-07-06T20:45:20.864" v="993" actId="26606"/>
          <ac:spMkLst>
            <pc:docMk/>
            <pc:sldMk cId="671732244" sldId="308"/>
            <ac:spMk id="2" creationId="{A5413E92-8DAC-D451-DA00-DC766C62EEAF}"/>
          </ac:spMkLst>
        </pc:spChg>
        <pc:spChg chg="add del mod">
          <ac:chgData name="Martha Leticia Mercado Ramírez" userId="18159a8c-b454-4f72-9e2b-385641e73dff" providerId="ADAL" clId="{581AF98D-CCC0-4987-B9A5-E30D64487D45}" dt="2026-07-06T20:45:20.864" v="993" actId="26606"/>
          <ac:spMkLst>
            <pc:docMk/>
            <pc:sldMk cId="671732244" sldId="308"/>
            <ac:spMk id="3" creationId="{DD33A1B2-6953-E73C-B79A-0F735A6361FA}"/>
          </ac:spMkLst>
        </pc:spChg>
        <pc:spChg chg="add mod">
          <ac:chgData name="Martha Leticia Mercado Ramírez" userId="18159a8c-b454-4f72-9e2b-385641e73dff" providerId="ADAL" clId="{581AF98D-CCC0-4987-B9A5-E30D64487D45}" dt="2026-07-06T20:45:28.580" v="997" actId="14100"/>
          <ac:spMkLst>
            <pc:docMk/>
            <pc:sldMk cId="671732244" sldId="308"/>
            <ac:spMk id="7" creationId="{DD33A1B2-6953-E73C-B79A-0F735A6361FA}"/>
          </ac:spMkLst>
        </pc:spChg>
        <pc:graphicFrameChg chg="add del mod">
          <ac:chgData name="Martha Leticia Mercado Ramírez" userId="18159a8c-b454-4f72-9e2b-385641e73dff" providerId="ADAL" clId="{581AF98D-CCC0-4987-B9A5-E30D64487D45}" dt="2026-07-06T20:45:20.858" v="992" actId="26606"/>
          <ac:graphicFrameMkLst>
            <pc:docMk/>
            <pc:sldMk cId="671732244" sldId="308"/>
            <ac:graphicFrameMk id="5" creationId="{90442130-8617-E291-1E8B-7CE6CCB5D7FF}"/>
          </ac:graphicFrameMkLst>
        </pc:graphicFrameChg>
      </pc:sldChg>
      <pc:sldChg chg="addSp delSp modSp new mod modClrScheme chgLayout">
        <pc:chgData name="Martha Leticia Mercado Ramírez" userId="18159a8c-b454-4f72-9e2b-385641e73dff" providerId="ADAL" clId="{581AF98D-CCC0-4987-B9A5-E30D64487D45}" dt="2026-07-06T20:50:38.697" v="1039" actId="26606"/>
        <pc:sldMkLst>
          <pc:docMk/>
          <pc:sldMk cId="639862304" sldId="309"/>
        </pc:sldMkLst>
        <pc:spChg chg="mod">
          <ac:chgData name="Martha Leticia Mercado Ramírez" userId="18159a8c-b454-4f72-9e2b-385641e73dff" providerId="ADAL" clId="{581AF98D-CCC0-4987-B9A5-E30D64487D45}" dt="2026-07-06T20:50:38.697" v="1039" actId="26606"/>
          <ac:spMkLst>
            <pc:docMk/>
            <pc:sldMk cId="639862304" sldId="309"/>
            <ac:spMk id="2" creationId="{CF5D68B1-1460-D471-F156-69E8835749A4}"/>
          </ac:spMkLst>
        </pc:spChg>
        <pc:spChg chg="del mod">
          <ac:chgData name="Martha Leticia Mercado Ramírez" userId="18159a8c-b454-4f72-9e2b-385641e73dff" providerId="ADAL" clId="{581AF98D-CCC0-4987-B9A5-E30D64487D45}" dt="2026-07-06T20:49:18.953" v="1027" actId="26606"/>
          <ac:spMkLst>
            <pc:docMk/>
            <pc:sldMk cId="639862304" sldId="309"/>
            <ac:spMk id="3" creationId="{4C3ACD77-2A2C-8598-CF38-C19BFA0B6FFC}"/>
          </ac:spMkLst>
        </pc:spChg>
        <pc:graphicFrameChg chg="add mod modGraphic">
          <ac:chgData name="Martha Leticia Mercado Ramírez" userId="18159a8c-b454-4f72-9e2b-385641e73dff" providerId="ADAL" clId="{581AF98D-CCC0-4987-B9A5-E30D64487D45}" dt="2026-07-06T20:50:38.697" v="1039" actId="26606"/>
          <ac:graphicFrameMkLst>
            <pc:docMk/>
            <pc:sldMk cId="639862304" sldId="309"/>
            <ac:graphicFrameMk id="5" creationId="{6CD4F792-CAB1-1797-7691-EC37DFB263C2}"/>
          </ac:graphicFrameMkLst>
        </pc:graphicFrameChg>
      </pc:sldChg>
      <pc:sldChg chg="addSp delSp modSp new mod modClrScheme chgLayout">
        <pc:chgData name="Martha Leticia Mercado Ramírez" userId="18159a8c-b454-4f72-9e2b-385641e73dff" providerId="ADAL" clId="{581AF98D-CCC0-4987-B9A5-E30D64487D45}" dt="2026-07-06T21:31:05.344" v="1081"/>
        <pc:sldMkLst>
          <pc:docMk/>
          <pc:sldMk cId="576349166" sldId="310"/>
        </pc:sldMkLst>
        <pc:spChg chg="mod">
          <ac:chgData name="Martha Leticia Mercado Ramírez" userId="18159a8c-b454-4f72-9e2b-385641e73dff" providerId="ADAL" clId="{581AF98D-CCC0-4987-B9A5-E30D64487D45}" dt="2026-07-06T21:23:53.836" v="1047" actId="27636"/>
          <ac:spMkLst>
            <pc:docMk/>
            <pc:sldMk cId="576349166" sldId="310"/>
            <ac:spMk id="2" creationId="{433C4AF8-DB61-42C4-0C4D-E0B6DD938947}"/>
          </ac:spMkLst>
        </pc:spChg>
        <pc:spChg chg="del mod">
          <ac:chgData name="Martha Leticia Mercado Ramírez" userId="18159a8c-b454-4f72-9e2b-385641e73dff" providerId="ADAL" clId="{581AF98D-CCC0-4987-B9A5-E30D64487D45}" dt="2026-07-06T21:23:19.397" v="1045" actId="26606"/>
          <ac:spMkLst>
            <pc:docMk/>
            <pc:sldMk cId="576349166" sldId="310"/>
            <ac:spMk id="3" creationId="{A7AF866F-871E-8185-F689-99ECE3BE2B1E}"/>
          </ac:spMkLst>
        </pc:spChg>
        <pc:graphicFrameChg chg="add mod modGraphic">
          <ac:chgData name="Martha Leticia Mercado Ramírez" userId="18159a8c-b454-4f72-9e2b-385641e73dff" providerId="ADAL" clId="{581AF98D-CCC0-4987-B9A5-E30D64487D45}" dt="2026-07-06T21:31:05.344" v="1081"/>
          <ac:graphicFrameMkLst>
            <pc:docMk/>
            <pc:sldMk cId="576349166" sldId="310"/>
            <ac:graphicFrameMk id="5" creationId="{9D472B8B-824A-974E-A73D-BD4310E01D3F}"/>
          </ac:graphicFrameMkLst>
        </pc:graphicFrameChg>
      </pc:sldChg>
      <pc:sldChg chg="addSp delSp modSp new mod modClrScheme chgLayout">
        <pc:chgData name="Martha Leticia Mercado Ramírez" userId="18159a8c-b454-4f72-9e2b-385641e73dff" providerId="ADAL" clId="{581AF98D-CCC0-4987-B9A5-E30D64487D45}" dt="2026-07-06T21:31:15.617" v="1084" actId="26606"/>
        <pc:sldMkLst>
          <pc:docMk/>
          <pc:sldMk cId="212652857" sldId="311"/>
        </pc:sldMkLst>
        <pc:spChg chg="mod">
          <ac:chgData name="Martha Leticia Mercado Ramírez" userId="18159a8c-b454-4f72-9e2b-385641e73dff" providerId="ADAL" clId="{581AF98D-CCC0-4987-B9A5-E30D64487D45}" dt="2026-07-06T21:31:15.617" v="1084" actId="26606"/>
          <ac:spMkLst>
            <pc:docMk/>
            <pc:sldMk cId="212652857" sldId="311"/>
            <ac:spMk id="2" creationId="{488910F5-3416-4D19-3C8E-BDC00CB6A146}"/>
          </ac:spMkLst>
        </pc:spChg>
        <pc:spChg chg="add del mod">
          <ac:chgData name="Martha Leticia Mercado Ramírez" userId="18159a8c-b454-4f72-9e2b-385641e73dff" providerId="ADAL" clId="{581AF98D-CCC0-4987-B9A5-E30D64487D45}" dt="2026-07-06T21:31:15.617" v="1084" actId="26606"/>
          <ac:spMkLst>
            <pc:docMk/>
            <pc:sldMk cId="212652857" sldId="311"/>
            <ac:spMk id="3" creationId="{8FDC8C3A-E2D3-42AD-CC4D-1DFD8DD40A6E}"/>
          </ac:spMkLst>
        </pc:spChg>
        <pc:graphicFrameChg chg="add del mod">
          <ac:chgData name="Martha Leticia Mercado Ramírez" userId="18159a8c-b454-4f72-9e2b-385641e73dff" providerId="ADAL" clId="{581AF98D-CCC0-4987-B9A5-E30D64487D45}" dt="2026-07-06T21:25:06.159" v="1059" actId="26606"/>
          <ac:graphicFrameMkLst>
            <pc:docMk/>
            <pc:sldMk cId="212652857" sldId="311"/>
            <ac:graphicFrameMk id="5" creationId="{C85ED0F5-C6CB-E96D-A700-DBBC02F17793}"/>
          </ac:graphicFrameMkLst>
        </pc:graphicFrameChg>
        <pc:graphicFrameChg chg="add mod">
          <ac:chgData name="Martha Leticia Mercado Ramírez" userId="18159a8c-b454-4f72-9e2b-385641e73dff" providerId="ADAL" clId="{581AF98D-CCC0-4987-B9A5-E30D64487D45}" dt="2026-07-06T21:31:15.617" v="1084" actId="26606"/>
          <ac:graphicFrameMkLst>
            <pc:docMk/>
            <pc:sldMk cId="212652857" sldId="311"/>
            <ac:graphicFrameMk id="6" creationId="{D29C9981-5103-156C-170F-AFC0967F730D}"/>
          </ac:graphicFrameMkLst>
        </pc:graphicFrameChg>
        <pc:graphicFrameChg chg="add del mod">
          <ac:chgData name="Martha Leticia Mercado Ramírez" userId="18159a8c-b454-4f72-9e2b-385641e73dff" providerId="ADAL" clId="{581AF98D-CCC0-4987-B9A5-E30D64487D45}" dt="2026-07-06T21:29:31.156" v="1065" actId="26606"/>
          <ac:graphicFrameMkLst>
            <pc:docMk/>
            <pc:sldMk cId="212652857" sldId="311"/>
            <ac:graphicFrameMk id="7" creationId="{1DCA930B-73A0-712E-CD99-2B1B8009DF1F}"/>
          </ac:graphicFrameMkLst>
        </pc:graphicFrameChg>
      </pc:sldChg>
      <pc:sldChg chg="addSp delSp modSp new mod modClrScheme chgLayout">
        <pc:chgData name="Martha Leticia Mercado Ramírez" userId="18159a8c-b454-4f72-9e2b-385641e73dff" providerId="ADAL" clId="{581AF98D-CCC0-4987-B9A5-E30D64487D45}" dt="2026-07-06T21:36:26.286" v="1092" actId="26606"/>
        <pc:sldMkLst>
          <pc:docMk/>
          <pc:sldMk cId="1542741978" sldId="312"/>
        </pc:sldMkLst>
        <pc:spChg chg="mod">
          <ac:chgData name="Martha Leticia Mercado Ramírez" userId="18159a8c-b454-4f72-9e2b-385641e73dff" providerId="ADAL" clId="{581AF98D-CCC0-4987-B9A5-E30D64487D45}" dt="2026-07-06T21:36:26.286" v="1092" actId="26606"/>
          <ac:spMkLst>
            <pc:docMk/>
            <pc:sldMk cId="1542741978" sldId="312"/>
            <ac:spMk id="2" creationId="{5E026439-7346-F2DC-B63E-F6CBA814E1D8}"/>
          </ac:spMkLst>
        </pc:spChg>
        <pc:spChg chg="del mod">
          <ac:chgData name="Martha Leticia Mercado Ramírez" userId="18159a8c-b454-4f72-9e2b-385641e73dff" providerId="ADAL" clId="{581AF98D-CCC0-4987-B9A5-E30D64487D45}" dt="2026-07-06T21:36:26.286" v="1092" actId="26606"/>
          <ac:spMkLst>
            <pc:docMk/>
            <pc:sldMk cId="1542741978" sldId="312"/>
            <ac:spMk id="3" creationId="{381AB277-D268-9D2D-4365-FA1CD05900E2}"/>
          </ac:spMkLst>
        </pc:spChg>
        <pc:graphicFrameChg chg="add mod">
          <ac:chgData name="Martha Leticia Mercado Ramírez" userId="18159a8c-b454-4f72-9e2b-385641e73dff" providerId="ADAL" clId="{581AF98D-CCC0-4987-B9A5-E30D64487D45}" dt="2026-07-06T21:36:26.286" v="1092" actId="26606"/>
          <ac:graphicFrameMkLst>
            <pc:docMk/>
            <pc:sldMk cId="1542741978" sldId="312"/>
            <ac:graphicFrameMk id="5" creationId="{F5CE97E7-8676-A6B6-21A4-1931A1704B8A}"/>
          </ac:graphicFrameMkLst>
        </pc:graphicFrameChg>
      </pc:sldChg>
    </pc:docChg>
  </pc:docChgLst>
</pc:chgInfo>
</file>

<file path=ppt/diagrams/_rels/data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svg"/><Relationship Id="rId1" Type="http://schemas.openxmlformats.org/officeDocument/2006/relationships/image" Target="../media/image10.svg"/><Relationship Id="rId4" Type="http://schemas.openxmlformats.org/officeDocument/2006/relationships/image" Target="../media/image13.svg"/></Relationships>
</file>

<file path=ppt/diagrams/_rels/data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15.svg"/><Relationship Id="rId1" Type="http://schemas.openxmlformats.org/officeDocument/2006/relationships/image" Target="../media/image14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image" Target="../media/image1.svg"/></Relationships>
</file>

<file path=ppt/diagrams/_rels/data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image" Target="../media/image1.sv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image" Target="../media/image4.svg"/><Relationship Id="rId5" Type="http://schemas.openxmlformats.org/officeDocument/2006/relationships/image" Target="../media/image8.svg"/><Relationship Id="rId4" Type="http://schemas.openxmlformats.org/officeDocument/2006/relationships/image" Target="../media/image7.svg"/></Relationships>
</file>

<file path=ppt/diagrams/_rels/data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image" Target="../media/image3.svg"/></Relationships>
</file>

<file path=ppt/diagrams/_rels/drawing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svg"/><Relationship Id="rId1" Type="http://schemas.openxmlformats.org/officeDocument/2006/relationships/image" Target="../media/image10.svg"/><Relationship Id="rId4" Type="http://schemas.openxmlformats.org/officeDocument/2006/relationships/image" Target="../media/image13.svg"/></Relationships>
</file>

<file path=ppt/diagrams/_rels/drawing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15.svg"/><Relationship Id="rId1" Type="http://schemas.openxmlformats.org/officeDocument/2006/relationships/image" Target="../media/image14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image" Target="../media/image1.svg"/></Relationships>
</file>

<file path=ppt/diagrams/_rels/drawing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image" Target="../media/image1.sv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image" Target="../media/image4.svg"/><Relationship Id="rId5" Type="http://schemas.openxmlformats.org/officeDocument/2006/relationships/image" Target="../media/image8.svg"/><Relationship Id="rId4" Type="http://schemas.openxmlformats.org/officeDocument/2006/relationships/image" Target="../media/image7.svg"/></Relationships>
</file>

<file path=ppt/diagrams/_rels/drawing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image" Target="../media/image3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FF6F2F7-AA59-428F-88EB-CAA2271DB084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8F12116E-4259-49AA-A094-E2C3F79A7259}">
      <dgm:prSet/>
      <dgm:spPr/>
      <dgm:t>
        <a:bodyPr/>
        <a:lstStyle/>
        <a:p>
          <a:r>
            <a:rPr lang="es-MX"/>
            <a:t>qué son las acciones afirmativas; </a:t>
          </a:r>
          <a:endParaRPr lang="en-US"/>
        </a:p>
      </dgm:t>
    </dgm:pt>
    <dgm:pt modelId="{854A234D-D48F-43C8-98C8-B8C6EBE4F64A}" type="parTrans" cxnId="{223BFFC5-0454-45C3-A6B9-2D025E99C49D}">
      <dgm:prSet/>
      <dgm:spPr/>
      <dgm:t>
        <a:bodyPr/>
        <a:lstStyle/>
        <a:p>
          <a:endParaRPr lang="en-US"/>
        </a:p>
      </dgm:t>
    </dgm:pt>
    <dgm:pt modelId="{4075504F-EE4A-497C-9BED-428E4635C55D}" type="sibTrans" cxnId="{223BFFC5-0454-45C3-A6B9-2D025E99C49D}">
      <dgm:prSet/>
      <dgm:spPr/>
      <dgm:t>
        <a:bodyPr/>
        <a:lstStyle/>
        <a:p>
          <a:endParaRPr lang="en-US"/>
        </a:p>
      </dgm:t>
    </dgm:pt>
    <dgm:pt modelId="{EE625ACE-91FC-45EA-8A18-4EA1F1DE90AB}">
      <dgm:prSet/>
      <dgm:spPr/>
      <dgm:t>
        <a:bodyPr/>
        <a:lstStyle/>
        <a:p>
          <a:r>
            <a:rPr lang="es-MX"/>
            <a:t>cuáles existen; </a:t>
          </a:r>
          <a:endParaRPr lang="en-US"/>
        </a:p>
      </dgm:t>
    </dgm:pt>
    <dgm:pt modelId="{EC903A6C-7754-4E07-A1BC-F44CFD27DD6A}" type="parTrans" cxnId="{D138CA2F-951E-4688-86F3-276214071D91}">
      <dgm:prSet/>
      <dgm:spPr/>
      <dgm:t>
        <a:bodyPr/>
        <a:lstStyle/>
        <a:p>
          <a:endParaRPr lang="en-US"/>
        </a:p>
      </dgm:t>
    </dgm:pt>
    <dgm:pt modelId="{AA211D65-31B6-451B-9512-9479B30D090F}" type="sibTrans" cxnId="{D138CA2F-951E-4688-86F3-276214071D91}">
      <dgm:prSet/>
      <dgm:spPr/>
      <dgm:t>
        <a:bodyPr/>
        <a:lstStyle/>
        <a:p>
          <a:endParaRPr lang="en-US"/>
        </a:p>
      </dgm:t>
    </dgm:pt>
    <dgm:pt modelId="{663C364D-D469-4E37-BFE3-07B2DFC7E539}">
      <dgm:prSet/>
      <dgm:spPr/>
      <dgm:t>
        <a:bodyPr/>
        <a:lstStyle/>
        <a:p>
          <a:r>
            <a:rPr lang="es-MX"/>
            <a:t>quiénes son sus destinatarios; </a:t>
          </a:r>
          <a:endParaRPr lang="en-US"/>
        </a:p>
      </dgm:t>
    </dgm:pt>
    <dgm:pt modelId="{32A0568E-14B5-4BEB-BB76-1940648DB2D1}" type="parTrans" cxnId="{CCC517C5-ABFF-4F30-AABE-EB853BE49432}">
      <dgm:prSet/>
      <dgm:spPr/>
      <dgm:t>
        <a:bodyPr/>
        <a:lstStyle/>
        <a:p>
          <a:endParaRPr lang="en-US"/>
        </a:p>
      </dgm:t>
    </dgm:pt>
    <dgm:pt modelId="{361C552B-4F93-4D15-8D2B-C1B9421FA2E6}" type="sibTrans" cxnId="{CCC517C5-ABFF-4F30-AABE-EB853BE49432}">
      <dgm:prSet/>
      <dgm:spPr/>
      <dgm:t>
        <a:bodyPr/>
        <a:lstStyle/>
        <a:p>
          <a:endParaRPr lang="en-US"/>
        </a:p>
      </dgm:t>
    </dgm:pt>
    <dgm:pt modelId="{325CFC72-A59D-4346-8867-643D95677506}">
      <dgm:prSet/>
      <dgm:spPr/>
      <dgm:t>
        <a:bodyPr/>
        <a:lstStyle/>
        <a:p>
          <a:r>
            <a:rPr lang="es-MX"/>
            <a:t>cuál es su fundamento constitucional.</a:t>
          </a:r>
          <a:endParaRPr lang="en-US"/>
        </a:p>
      </dgm:t>
    </dgm:pt>
    <dgm:pt modelId="{F153F8D8-6EF5-4A27-BF81-5962F97B332D}" type="parTrans" cxnId="{86376E18-2FC2-490E-A592-DDAA8DFE397D}">
      <dgm:prSet/>
      <dgm:spPr/>
      <dgm:t>
        <a:bodyPr/>
        <a:lstStyle/>
        <a:p>
          <a:endParaRPr lang="en-US"/>
        </a:p>
      </dgm:t>
    </dgm:pt>
    <dgm:pt modelId="{36D9E945-3DFE-4182-997D-3F2C980F8E42}" type="sibTrans" cxnId="{86376E18-2FC2-490E-A592-DDAA8DFE397D}">
      <dgm:prSet/>
      <dgm:spPr/>
      <dgm:t>
        <a:bodyPr/>
        <a:lstStyle/>
        <a:p>
          <a:endParaRPr lang="en-US"/>
        </a:p>
      </dgm:t>
    </dgm:pt>
    <dgm:pt modelId="{E703DD3E-ECF8-4E79-A9E8-8D96831735D0}" type="pres">
      <dgm:prSet presAssocID="{2FF6F2F7-AA59-428F-88EB-CAA2271DB084}" presName="vert0" presStyleCnt="0">
        <dgm:presLayoutVars>
          <dgm:dir/>
          <dgm:animOne val="branch"/>
          <dgm:animLvl val="lvl"/>
        </dgm:presLayoutVars>
      </dgm:prSet>
      <dgm:spPr/>
    </dgm:pt>
    <dgm:pt modelId="{A73E77EE-F395-4B2D-BE28-9D7713A67D63}" type="pres">
      <dgm:prSet presAssocID="{8F12116E-4259-49AA-A094-E2C3F79A7259}" presName="thickLine" presStyleLbl="alignNode1" presStyleIdx="0" presStyleCnt="4"/>
      <dgm:spPr/>
    </dgm:pt>
    <dgm:pt modelId="{014EEB76-DBD8-4AA8-9B28-6EA3481CB2D0}" type="pres">
      <dgm:prSet presAssocID="{8F12116E-4259-49AA-A094-E2C3F79A7259}" presName="horz1" presStyleCnt="0"/>
      <dgm:spPr/>
    </dgm:pt>
    <dgm:pt modelId="{850ECE28-7257-4BE2-9CC6-CF55305DE0AD}" type="pres">
      <dgm:prSet presAssocID="{8F12116E-4259-49AA-A094-E2C3F79A7259}" presName="tx1" presStyleLbl="revTx" presStyleIdx="0" presStyleCnt="4"/>
      <dgm:spPr/>
    </dgm:pt>
    <dgm:pt modelId="{8D4CD803-2284-416D-95AE-F068A2D45CFF}" type="pres">
      <dgm:prSet presAssocID="{8F12116E-4259-49AA-A094-E2C3F79A7259}" presName="vert1" presStyleCnt="0"/>
      <dgm:spPr/>
    </dgm:pt>
    <dgm:pt modelId="{C9F8422F-2855-402B-BA60-3144B4D41D25}" type="pres">
      <dgm:prSet presAssocID="{EE625ACE-91FC-45EA-8A18-4EA1F1DE90AB}" presName="thickLine" presStyleLbl="alignNode1" presStyleIdx="1" presStyleCnt="4"/>
      <dgm:spPr/>
    </dgm:pt>
    <dgm:pt modelId="{959514F8-3AB0-4B13-A253-6B909B7EC9D5}" type="pres">
      <dgm:prSet presAssocID="{EE625ACE-91FC-45EA-8A18-4EA1F1DE90AB}" presName="horz1" presStyleCnt="0"/>
      <dgm:spPr/>
    </dgm:pt>
    <dgm:pt modelId="{22D66106-8D7B-4AFA-A9D9-362323A3895C}" type="pres">
      <dgm:prSet presAssocID="{EE625ACE-91FC-45EA-8A18-4EA1F1DE90AB}" presName="tx1" presStyleLbl="revTx" presStyleIdx="1" presStyleCnt="4"/>
      <dgm:spPr/>
    </dgm:pt>
    <dgm:pt modelId="{CB620A00-C17D-49A4-8012-17EA688F1FB0}" type="pres">
      <dgm:prSet presAssocID="{EE625ACE-91FC-45EA-8A18-4EA1F1DE90AB}" presName="vert1" presStyleCnt="0"/>
      <dgm:spPr/>
    </dgm:pt>
    <dgm:pt modelId="{A8E8B012-09D7-4D84-90B9-F57A7D218EE7}" type="pres">
      <dgm:prSet presAssocID="{663C364D-D469-4E37-BFE3-07B2DFC7E539}" presName="thickLine" presStyleLbl="alignNode1" presStyleIdx="2" presStyleCnt="4"/>
      <dgm:spPr/>
    </dgm:pt>
    <dgm:pt modelId="{41C2DABF-371C-42D7-8813-DC24E0186AFA}" type="pres">
      <dgm:prSet presAssocID="{663C364D-D469-4E37-BFE3-07B2DFC7E539}" presName="horz1" presStyleCnt="0"/>
      <dgm:spPr/>
    </dgm:pt>
    <dgm:pt modelId="{55736C72-0590-49B0-86BE-01D0B490E023}" type="pres">
      <dgm:prSet presAssocID="{663C364D-D469-4E37-BFE3-07B2DFC7E539}" presName="tx1" presStyleLbl="revTx" presStyleIdx="2" presStyleCnt="4"/>
      <dgm:spPr/>
    </dgm:pt>
    <dgm:pt modelId="{1E67D1F9-2DCB-4DC1-9D39-DEA98EFEBE52}" type="pres">
      <dgm:prSet presAssocID="{663C364D-D469-4E37-BFE3-07B2DFC7E539}" presName="vert1" presStyleCnt="0"/>
      <dgm:spPr/>
    </dgm:pt>
    <dgm:pt modelId="{5C83D507-E02D-4A3A-9180-CC9F1D01335E}" type="pres">
      <dgm:prSet presAssocID="{325CFC72-A59D-4346-8867-643D95677506}" presName="thickLine" presStyleLbl="alignNode1" presStyleIdx="3" presStyleCnt="4"/>
      <dgm:spPr/>
    </dgm:pt>
    <dgm:pt modelId="{B297C23C-B6B9-405A-A1AD-2A3EA76D65FB}" type="pres">
      <dgm:prSet presAssocID="{325CFC72-A59D-4346-8867-643D95677506}" presName="horz1" presStyleCnt="0"/>
      <dgm:spPr/>
    </dgm:pt>
    <dgm:pt modelId="{D9351243-8DAB-409C-B071-D58F830B46E0}" type="pres">
      <dgm:prSet presAssocID="{325CFC72-A59D-4346-8867-643D95677506}" presName="tx1" presStyleLbl="revTx" presStyleIdx="3" presStyleCnt="4"/>
      <dgm:spPr/>
    </dgm:pt>
    <dgm:pt modelId="{2D581E4B-8A1B-436D-B4EB-03F8AE707944}" type="pres">
      <dgm:prSet presAssocID="{325CFC72-A59D-4346-8867-643D95677506}" presName="vert1" presStyleCnt="0"/>
      <dgm:spPr/>
    </dgm:pt>
  </dgm:ptLst>
  <dgm:cxnLst>
    <dgm:cxn modelId="{86376E18-2FC2-490E-A592-DDAA8DFE397D}" srcId="{2FF6F2F7-AA59-428F-88EB-CAA2271DB084}" destId="{325CFC72-A59D-4346-8867-643D95677506}" srcOrd="3" destOrd="0" parTransId="{F153F8D8-6EF5-4A27-BF81-5962F97B332D}" sibTransId="{36D9E945-3DFE-4182-997D-3F2C980F8E42}"/>
    <dgm:cxn modelId="{D138CA2F-951E-4688-86F3-276214071D91}" srcId="{2FF6F2F7-AA59-428F-88EB-CAA2271DB084}" destId="{EE625ACE-91FC-45EA-8A18-4EA1F1DE90AB}" srcOrd="1" destOrd="0" parTransId="{EC903A6C-7754-4E07-A1BC-F44CFD27DD6A}" sibTransId="{AA211D65-31B6-451B-9512-9479B30D090F}"/>
    <dgm:cxn modelId="{ADCB7741-B272-4DC3-8215-9765DEDA0190}" type="presOf" srcId="{8F12116E-4259-49AA-A094-E2C3F79A7259}" destId="{850ECE28-7257-4BE2-9CC6-CF55305DE0AD}" srcOrd="0" destOrd="0" presId="urn:microsoft.com/office/officeart/2008/layout/LinedList"/>
    <dgm:cxn modelId="{2EEE6EA3-DC1F-4598-BE97-674965CF6653}" type="presOf" srcId="{EE625ACE-91FC-45EA-8A18-4EA1F1DE90AB}" destId="{22D66106-8D7B-4AFA-A9D9-362323A3895C}" srcOrd="0" destOrd="0" presId="urn:microsoft.com/office/officeart/2008/layout/LinedList"/>
    <dgm:cxn modelId="{B4617CAB-01E7-4C48-B88F-F1EDBCD84202}" type="presOf" srcId="{2FF6F2F7-AA59-428F-88EB-CAA2271DB084}" destId="{E703DD3E-ECF8-4E79-A9E8-8D96831735D0}" srcOrd="0" destOrd="0" presId="urn:microsoft.com/office/officeart/2008/layout/LinedList"/>
    <dgm:cxn modelId="{D373E9AE-3BFB-41E9-A843-26F696AE4AD0}" type="presOf" srcId="{663C364D-D469-4E37-BFE3-07B2DFC7E539}" destId="{55736C72-0590-49B0-86BE-01D0B490E023}" srcOrd="0" destOrd="0" presId="urn:microsoft.com/office/officeart/2008/layout/LinedList"/>
    <dgm:cxn modelId="{CCC517C5-ABFF-4F30-AABE-EB853BE49432}" srcId="{2FF6F2F7-AA59-428F-88EB-CAA2271DB084}" destId="{663C364D-D469-4E37-BFE3-07B2DFC7E539}" srcOrd="2" destOrd="0" parTransId="{32A0568E-14B5-4BEB-BB76-1940648DB2D1}" sibTransId="{361C552B-4F93-4D15-8D2B-C1B9421FA2E6}"/>
    <dgm:cxn modelId="{223BFFC5-0454-45C3-A6B9-2D025E99C49D}" srcId="{2FF6F2F7-AA59-428F-88EB-CAA2271DB084}" destId="{8F12116E-4259-49AA-A094-E2C3F79A7259}" srcOrd="0" destOrd="0" parTransId="{854A234D-D48F-43C8-98C8-B8C6EBE4F64A}" sibTransId="{4075504F-EE4A-497C-9BED-428E4635C55D}"/>
    <dgm:cxn modelId="{478D3FF6-78A1-4BA8-932F-49C1E85111F5}" type="presOf" srcId="{325CFC72-A59D-4346-8867-643D95677506}" destId="{D9351243-8DAB-409C-B071-D58F830B46E0}" srcOrd="0" destOrd="0" presId="urn:microsoft.com/office/officeart/2008/layout/LinedList"/>
    <dgm:cxn modelId="{3A2C0AEE-54DF-4188-A03C-359E59DCCA87}" type="presParOf" srcId="{E703DD3E-ECF8-4E79-A9E8-8D96831735D0}" destId="{A73E77EE-F395-4B2D-BE28-9D7713A67D63}" srcOrd="0" destOrd="0" presId="urn:microsoft.com/office/officeart/2008/layout/LinedList"/>
    <dgm:cxn modelId="{3A95B5AF-B95F-403F-9589-E96AE765DD21}" type="presParOf" srcId="{E703DD3E-ECF8-4E79-A9E8-8D96831735D0}" destId="{014EEB76-DBD8-4AA8-9B28-6EA3481CB2D0}" srcOrd="1" destOrd="0" presId="urn:microsoft.com/office/officeart/2008/layout/LinedList"/>
    <dgm:cxn modelId="{B27D9124-B73E-44A7-98C2-8A98E16B18DB}" type="presParOf" srcId="{014EEB76-DBD8-4AA8-9B28-6EA3481CB2D0}" destId="{850ECE28-7257-4BE2-9CC6-CF55305DE0AD}" srcOrd="0" destOrd="0" presId="urn:microsoft.com/office/officeart/2008/layout/LinedList"/>
    <dgm:cxn modelId="{2EE94D48-0701-4B8B-AFB7-503246F662B6}" type="presParOf" srcId="{014EEB76-DBD8-4AA8-9B28-6EA3481CB2D0}" destId="{8D4CD803-2284-416D-95AE-F068A2D45CFF}" srcOrd="1" destOrd="0" presId="urn:microsoft.com/office/officeart/2008/layout/LinedList"/>
    <dgm:cxn modelId="{E6EF9716-246C-4523-92F4-FA86BD23DEC1}" type="presParOf" srcId="{E703DD3E-ECF8-4E79-A9E8-8D96831735D0}" destId="{C9F8422F-2855-402B-BA60-3144B4D41D25}" srcOrd="2" destOrd="0" presId="urn:microsoft.com/office/officeart/2008/layout/LinedList"/>
    <dgm:cxn modelId="{4BC12D7D-86BF-445D-957D-053C7892743F}" type="presParOf" srcId="{E703DD3E-ECF8-4E79-A9E8-8D96831735D0}" destId="{959514F8-3AB0-4B13-A253-6B909B7EC9D5}" srcOrd="3" destOrd="0" presId="urn:microsoft.com/office/officeart/2008/layout/LinedList"/>
    <dgm:cxn modelId="{1C6BB7C4-8E7F-4BA4-82A7-FB35377EB2D0}" type="presParOf" srcId="{959514F8-3AB0-4B13-A253-6B909B7EC9D5}" destId="{22D66106-8D7B-4AFA-A9D9-362323A3895C}" srcOrd="0" destOrd="0" presId="urn:microsoft.com/office/officeart/2008/layout/LinedList"/>
    <dgm:cxn modelId="{E36511AF-430F-43BD-A1D9-D149B129312D}" type="presParOf" srcId="{959514F8-3AB0-4B13-A253-6B909B7EC9D5}" destId="{CB620A00-C17D-49A4-8012-17EA688F1FB0}" srcOrd="1" destOrd="0" presId="urn:microsoft.com/office/officeart/2008/layout/LinedList"/>
    <dgm:cxn modelId="{ECDC728B-9908-4421-9CA8-498044CADF7E}" type="presParOf" srcId="{E703DD3E-ECF8-4E79-A9E8-8D96831735D0}" destId="{A8E8B012-09D7-4D84-90B9-F57A7D218EE7}" srcOrd="4" destOrd="0" presId="urn:microsoft.com/office/officeart/2008/layout/LinedList"/>
    <dgm:cxn modelId="{FACFD8DE-B3FD-4335-BA63-28BD33EC0EAA}" type="presParOf" srcId="{E703DD3E-ECF8-4E79-A9E8-8D96831735D0}" destId="{41C2DABF-371C-42D7-8813-DC24E0186AFA}" srcOrd="5" destOrd="0" presId="urn:microsoft.com/office/officeart/2008/layout/LinedList"/>
    <dgm:cxn modelId="{5092D8B2-A305-424B-ADE3-2FEE59DEFBD8}" type="presParOf" srcId="{41C2DABF-371C-42D7-8813-DC24E0186AFA}" destId="{55736C72-0590-49B0-86BE-01D0B490E023}" srcOrd="0" destOrd="0" presId="urn:microsoft.com/office/officeart/2008/layout/LinedList"/>
    <dgm:cxn modelId="{CAA316A9-91B0-47B5-9EDA-9332D32C5C74}" type="presParOf" srcId="{41C2DABF-371C-42D7-8813-DC24E0186AFA}" destId="{1E67D1F9-2DCB-4DC1-9D39-DEA98EFEBE52}" srcOrd="1" destOrd="0" presId="urn:microsoft.com/office/officeart/2008/layout/LinedList"/>
    <dgm:cxn modelId="{81473621-888D-4E0F-ADCB-7B8AD8A38DAB}" type="presParOf" srcId="{E703DD3E-ECF8-4E79-A9E8-8D96831735D0}" destId="{5C83D507-E02D-4A3A-9180-CC9F1D01335E}" srcOrd="6" destOrd="0" presId="urn:microsoft.com/office/officeart/2008/layout/LinedList"/>
    <dgm:cxn modelId="{49F283FB-CFFD-40C8-85D8-AB1758596C7B}" type="presParOf" srcId="{E703DD3E-ECF8-4E79-A9E8-8D96831735D0}" destId="{B297C23C-B6B9-405A-A1AD-2A3EA76D65FB}" srcOrd="7" destOrd="0" presId="urn:microsoft.com/office/officeart/2008/layout/LinedList"/>
    <dgm:cxn modelId="{2EB32620-4CAD-4E66-8424-F5B587162168}" type="presParOf" srcId="{B297C23C-B6B9-405A-A1AD-2A3EA76D65FB}" destId="{D9351243-8DAB-409C-B071-D58F830B46E0}" srcOrd="0" destOrd="0" presId="urn:microsoft.com/office/officeart/2008/layout/LinedList"/>
    <dgm:cxn modelId="{02566AC4-5F72-4F7E-A14B-8AF48FC49EA4}" type="presParOf" srcId="{B297C23C-B6B9-405A-A1AD-2A3EA76D65FB}" destId="{2D581E4B-8A1B-436D-B4EB-03F8AE707944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9859AFCF-A409-457C-850A-2C5837BA4E68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31D0921D-E84D-4959-9122-74EE2339DFCF}">
      <dgm:prSet/>
      <dgm:spPr/>
      <dgm:t>
        <a:bodyPr/>
        <a:lstStyle/>
        <a:p>
          <a:r>
            <a:rPr lang="es-MX" b="1"/>
            <a:t>Ejemplo</a:t>
          </a:r>
          <a:endParaRPr lang="en-US"/>
        </a:p>
      </dgm:t>
    </dgm:pt>
    <dgm:pt modelId="{7E8667A9-8B9F-42E2-B915-F601C73BFFCE}" type="parTrans" cxnId="{BEC8821B-4182-4050-BD16-6AA8CA557314}">
      <dgm:prSet/>
      <dgm:spPr/>
      <dgm:t>
        <a:bodyPr/>
        <a:lstStyle/>
        <a:p>
          <a:endParaRPr lang="en-US"/>
        </a:p>
      </dgm:t>
    </dgm:pt>
    <dgm:pt modelId="{501301C8-257F-4B68-9AEF-0D8DEEF36EFA}" type="sibTrans" cxnId="{BEC8821B-4182-4050-BD16-6AA8CA557314}">
      <dgm:prSet/>
      <dgm:spPr/>
      <dgm:t>
        <a:bodyPr/>
        <a:lstStyle/>
        <a:p>
          <a:endParaRPr lang="en-US"/>
        </a:p>
      </dgm:t>
    </dgm:pt>
    <dgm:pt modelId="{98E7D0ED-1C38-4A47-B781-B5D187EE002B}">
      <dgm:prSet/>
      <dgm:spPr/>
      <dgm:t>
        <a:bodyPr/>
        <a:lstStyle/>
        <a:p>
          <a:r>
            <a:rPr lang="es-MX"/>
            <a:t>Una candidata</a:t>
          </a:r>
          <a:endParaRPr lang="en-US"/>
        </a:p>
      </dgm:t>
    </dgm:pt>
    <dgm:pt modelId="{1F432A96-F1D1-4457-9C67-8D2E2FD3FA42}" type="parTrans" cxnId="{E96E9E0E-C86F-4DF9-AD42-B8A88C6B8002}">
      <dgm:prSet/>
      <dgm:spPr/>
      <dgm:t>
        <a:bodyPr/>
        <a:lstStyle/>
        <a:p>
          <a:endParaRPr lang="en-US"/>
        </a:p>
      </dgm:t>
    </dgm:pt>
    <dgm:pt modelId="{EBD703A7-5DCA-4187-9D70-8B2146DC3C25}" type="sibTrans" cxnId="{E96E9E0E-C86F-4DF9-AD42-B8A88C6B8002}">
      <dgm:prSet/>
      <dgm:spPr/>
      <dgm:t>
        <a:bodyPr/>
        <a:lstStyle/>
        <a:p>
          <a:endParaRPr lang="en-US"/>
        </a:p>
      </dgm:t>
    </dgm:pt>
    <dgm:pt modelId="{0AC5A2C0-EDD8-4746-9588-5098F7A85FB1}">
      <dgm:prSet/>
      <dgm:spPr/>
      <dgm:t>
        <a:bodyPr/>
        <a:lstStyle/>
        <a:p>
          <a:r>
            <a:rPr lang="es-MX"/>
            <a:t>indígena </a:t>
          </a:r>
          <a:endParaRPr lang="en-US"/>
        </a:p>
      </dgm:t>
    </dgm:pt>
    <dgm:pt modelId="{C5BE8644-B489-4FC7-A580-497917B6D6DE}" type="parTrans" cxnId="{99DF10EF-83BE-45FE-9B8A-3D44B61606DF}">
      <dgm:prSet/>
      <dgm:spPr/>
      <dgm:t>
        <a:bodyPr/>
        <a:lstStyle/>
        <a:p>
          <a:endParaRPr lang="en-US"/>
        </a:p>
      </dgm:t>
    </dgm:pt>
    <dgm:pt modelId="{EE0742F7-4834-4576-B395-0B6962148903}" type="sibTrans" cxnId="{99DF10EF-83BE-45FE-9B8A-3D44B61606DF}">
      <dgm:prSet/>
      <dgm:spPr/>
      <dgm:t>
        <a:bodyPr/>
        <a:lstStyle/>
        <a:p>
          <a:endParaRPr lang="en-US"/>
        </a:p>
      </dgm:t>
    </dgm:pt>
    <dgm:pt modelId="{B955EB04-5093-4FAD-8EED-D84196970962}">
      <dgm:prSet/>
      <dgm:spPr/>
      <dgm:t>
        <a:bodyPr/>
        <a:lstStyle/>
        <a:p>
          <a:r>
            <a:rPr lang="es-MX"/>
            <a:t>mujer</a:t>
          </a:r>
          <a:endParaRPr lang="en-US"/>
        </a:p>
      </dgm:t>
    </dgm:pt>
    <dgm:pt modelId="{6E507BBD-B1DA-4B9E-9AC0-9DB33F76AA5A}" type="parTrans" cxnId="{B45CA0DB-5DE2-4FE2-BB6A-E6087453338C}">
      <dgm:prSet/>
      <dgm:spPr/>
      <dgm:t>
        <a:bodyPr/>
        <a:lstStyle/>
        <a:p>
          <a:endParaRPr lang="en-US"/>
        </a:p>
      </dgm:t>
    </dgm:pt>
    <dgm:pt modelId="{CB7F5295-4721-4520-86A0-462658D003A4}" type="sibTrans" cxnId="{B45CA0DB-5DE2-4FE2-BB6A-E6087453338C}">
      <dgm:prSet/>
      <dgm:spPr/>
      <dgm:t>
        <a:bodyPr/>
        <a:lstStyle/>
        <a:p>
          <a:endParaRPr lang="en-US"/>
        </a:p>
      </dgm:t>
    </dgm:pt>
    <dgm:pt modelId="{3D885304-DA28-4608-B864-2A62A96D9707}">
      <dgm:prSet/>
      <dgm:spPr/>
      <dgm:t>
        <a:bodyPr/>
        <a:lstStyle/>
        <a:p>
          <a:r>
            <a:rPr lang="es-MX"/>
            <a:t>con discapacidad </a:t>
          </a:r>
          <a:endParaRPr lang="en-US"/>
        </a:p>
      </dgm:t>
    </dgm:pt>
    <dgm:pt modelId="{D058F6AD-7F4F-48C8-827C-7AC47C7CFC45}" type="parTrans" cxnId="{E2C4D47B-5C43-41EE-BDC5-7BB174541AB7}">
      <dgm:prSet/>
      <dgm:spPr/>
      <dgm:t>
        <a:bodyPr/>
        <a:lstStyle/>
        <a:p>
          <a:endParaRPr lang="en-US"/>
        </a:p>
      </dgm:t>
    </dgm:pt>
    <dgm:pt modelId="{3E382126-C7B5-483E-832C-2EE174EFBA58}" type="sibTrans" cxnId="{E2C4D47B-5C43-41EE-BDC5-7BB174541AB7}">
      <dgm:prSet/>
      <dgm:spPr/>
      <dgm:t>
        <a:bodyPr/>
        <a:lstStyle/>
        <a:p>
          <a:endParaRPr lang="en-US"/>
        </a:p>
      </dgm:t>
    </dgm:pt>
    <dgm:pt modelId="{6C708874-85AB-4697-9395-E6B2DBA922A8}" type="pres">
      <dgm:prSet presAssocID="{9859AFCF-A409-457C-850A-2C5837BA4E68}" presName="vert0" presStyleCnt="0">
        <dgm:presLayoutVars>
          <dgm:dir/>
          <dgm:animOne val="branch"/>
          <dgm:animLvl val="lvl"/>
        </dgm:presLayoutVars>
      </dgm:prSet>
      <dgm:spPr/>
    </dgm:pt>
    <dgm:pt modelId="{A6FC3819-FD4A-4455-813C-3C32394C74D8}" type="pres">
      <dgm:prSet presAssocID="{31D0921D-E84D-4959-9122-74EE2339DFCF}" presName="thickLine" presStyleLbl="alignNode1" presStyleIdx="0" presStyleCnt="2"/>
      <dgm:spPr/>
    </dgm:pt>
    <dgm:pt modelId="{B3975AA8-F638-4429-BFEB-FAE48131C911}" type="pres">
      <dgm:prSet presAssocID="{31D0921D-E84D-4959-9122-74EE2339DFCF}" presName="horz1" presStyleCnt="0"/>
      <dgm:spPr/>
    </dgm:pt>
    <dgm:pt modelId="{8F9A0003-4791-4945-A793-198BEC0DC0B8}" type="pres">
      <dgm:prSet presAssocID="{31D0921D-E84D-4959-9122-74EE2339DFCF}" presName="tx1" presStyleLbl="revTx" presStyleIdx="0" presStyleCnt="5"/>
      <dgm:spPr/>
    </dgm:pt>
    <dgm:pt modelId="{227FEC96-E10F-4BE8-9941-2F58EECAA786}" type="pres">
      <dgm:prSet presAssocID="{31D0921D-E84D-4959-9122-74EE2339DFCF}" presName="vert1" presStyleCnt="0"/>
      <dgm:spPr/>
    </dgm:pt>
    <dgm:pt modelId="{C69A139F-6EBD-4F81-8FB0-1B41ED485381}" type="pres">
      <dgm:prSet presAssocID="{98E7D0ED-1C38-4A47-B781-B5D187EE002B}" presName="thickLine" presStyleLbl="alignNode1" presStyleIdx="1" presStyleCnt="2"/>
      <dgm:spPr/>
    </dgm:pt>
    <dgm:pt modelId="{50F77C19-DEFE-4CED-8F48-3C21A287400D}" type="pres">
      <dgm:prSet presAssocID="{98E7D0ED-1C38-4A47-B781-B5D187EE002B}" presName="horz1" presStyleCnt="0"/>
      <dgm:spPr/>
    </dgm:pt>
    <dgm:pt modelId="{C00091FB-A603-4865-8E4E-95C93E1FB831}" type="pres">
      <dgm:prSet presAssocID="{98E7D0ED-1C38-4A47-B781-B5D187EE002B}" presName="tx1" presStyleLbl="revTx" presStyleIdx="1" presStyleCnt="5"/>
      <dgm:spPr/>
    </dgm:pt>
    <dgm:pt modelId="{62FF61BC-8C82-407A-8A71-C61B1903BB91}" type="pres">
      <dgm:prSet presAssocID="{98E7D0ED-1C38-4A47-B781-B5D187EE002B}" presName="vert1" presStyleCnt="0"/>
      <dgm:spPr/>
    </dgm:pt>
    <dgm:pt modelId="{F0C02452-A47A-4DFB-959C-56B3A288669C}" type="pres">
      <dgm:prSet presAssocID="{0AC5A2C0-EDD8-4746-9588-5098F7A85FB1}" presName="vertSpace2a" presStyleCnt="0"/>
      <dgm:spPr/>
    </dgm:pt>
    <dgm:pt modelId="{902CE436-0D95-4725-A25E-C769ECE6135E}" type="pres">
      <dgm:prSet presAssocID="{0AC5A2C0-EDD8-4746-9588-5098F7A85FB1}" presName="horz2" presStyleCnt="0"/>
      <dgm:spPr/>
    </dgm:pt>
    <dgm:pt modelId="{6B0678CB-EBB0-40FB-B2C8-1DBA3097D6CD}" type="pres">
      <dgm:prSet presAssocID="{0AC5A2C0-EDD8-4746-9588-5098F7A85FB1}" presName="horzSpace2" presStyleCnt="0"/>
      <dgm:spPr/>
    </dgm:pt>
    <dgm:pt modelId="{0E73D774-5B7D-4334-BD47-6514836C22F1}" type="pres">
      <dgm:prSet presAssocID="{0AC5A2C0-EDD8-4746-9588-5098F7A85FB1}" presName="tx2" presStyleLbl="revTx" presStyleIdx="2" presStyleCnt="5"/>
      <dgm:spPr/>
    </dgm:pt>
    <dgm:pt modelId="{9F0D55E0-5538-47FC-8EAA-6DB422B0F081}" type="pres">
      <dgm:prSet presAssocID="{0AC5A2C0-EDD8-4746-9588-5098F7A85FB1}" presName="vert2" presStyleCnt="0"/>
      <dgm:spPr/>
    </dgm:pt>
    <dgm:pt modelId="{C2B06857-81E9-4F7A-84C8-BC949168E059}" type="pres">
      <dgm:prSet presAssocID="{0AC5A2C0-EDD8-4746-9588-5098F7A85FB1}" presName="thinLine2b" presStyleLbl="callout" presStyleIdx="0" presStyleCnt="3"/>
      <dgm:spPr/>
    </dgm:pt>
    <dgm:pt modelId="{7BB641FF-6178-4998-81CB-269C457EA4EA}" type="pres">
      <dgm:prSet presAssocID="{0AC5A2C0-EDD8-4746-9588-5098F7A85FB1}" presName="vertSpace2b" presStyleCnt="0"/>
      <dgm:spPr/>
    </dgm:pt>
    <dgm:pt modelId="{1580BC3B-8750-4D99-849E-9F523CA51C59}" type="pres">
      <dgm:prSet presAssocID="{B955EB04-5093-4FAD-8EED-D84196970962}" presName="horz2" presStyleCnt="0"/>
      <dgm:spPr/>
    </dgm:pt>
    <dgm:pt modelId="{6D324918-8D9C-4FD7-9BB2-A20D101240C9}" type="pres">
      <dgm:prSet presAssocID="{B955EB04-5093-4FAD-8EED-D84196970962}" presName="horzSpace2" presStyleCnt="0"/>
      <dgm:spPr/>
    </dgm:pt>
    <dgm:pt modelId="{A5C231A3-9289-4488-B3AD-C0B82464A4F1}" type="pres">
      <dgm:prSet presAssocID="{B955EB04-5093-4FAD-8EED-D84196970962}" presName="tx2" presStyleLbl="revTx" presStyleIdx="3" presStyleCnt="5"/>
      <dgm:spPr/>
    </dgm:pt>
    <dgm:pt modelId="{68969A6B-81E9-4F7E-BBCF-91B0D54B58AC}" type="pres">
      <dgm:prSet presAssocID="{B955EB04-5093-4FAD-8EED-D84196970962}" presName="vert2" presStyleCnt="0"/>
      <dgm:spPr/>
    </dgm:pt>
    <dgm:pt modelId="{F0F9422D-CFC4-4D51-A0C6-CC28904BC025}" type="pres">
      <dgm:prSet presAssocID="{B955EB04-5093-4FAD-8EED-D84196970962}" presName="thinLine2b" presStyleLbl="callout" presStyleIdx="1" presStyleCnt="3"/>
      <dgm:spPr/>
    </dgm:pt>
    <dgm:pt modelId="{870F2DF5-279B-4C69-911E-173821DD55CB}" type="pres">
      <dgm:prSet presAssocID="{B955EB04-5093-4FAD-8EED-D84196970962}" presName="vertSpace2b" presStyleCnt="0"/>
      <dgm:spPr/>
    </dgm:pt>
    <dgm:pt modelId="{E02AD4C5-E6F3-48B1-8B0E-6CDE4F40005B}" type="pres">
      <dgm:prSet presAssocID="{3D885304-DA28-4608-B864-2A62A96D9707}" presName="horz2" presStyleCnt="0"/>
      <dgm:spPr/>
    </dgm:pt>
    <dgm:pt modelId="{734E73E8-17A0-4E2D-834C-764BF8986BFD}" type="pres">
      <dgm:prSet presAssocID="{3D885304-DA28-4608-B864-2A62A96D9707}" presName="horzSpace2" presStyleCnt="0"/>
      <dgm:spPr/>
    </dgm:pt>
    <dgm:pt modelId="{666F28EA-BEEC-4676-812A-F0D1F1D28C7A}" type="pres">
      <dgm:prSet presAssocID="{3D885304-DA28-4608-B864-2A62A96D9707}" presName="tx2" presStyleLbl="revTx" presStyleIdx="4" presStyleCnt="5"/>
      <dgm:spPr/>
    </dgm:pt>
    <dgm:pt modelId="{B46BB435-5183-4B9A-B86B-503B8586CE11}" type="pres">
      <dgm:prSet presAssocID="{3D885304-DA28-4608-B864-2A62A96D9707}" presName="vert2" presStyleCnt="0"/>
      <dgm:spPr/>
    </dgm:pt>
    <dgm:pt modelId="{F67EC29D-A16A-4530-9104-883695793A62}" type="pres">
      <dgm:prSet presAssocID="{3D885304-DA28-4608-B864-2A62A96D9707}" presName="thinLine2b" presStyleLbl="callout" presStyleIdx="2" presStyleCnt="3"/>
      <dgm:spPr/>
    </dgm:pt>
    <dgm:pt modelId="{5141C9D3-B8FF-4A29-AFE2-66599EC41D2A}" type="pres">
      <dgm:prSet presAssocID="{3D885304-DA28-4608-B864-2A62A96D9707}" presName="vertSpace2b" presStyleCnt="0"/>
      <dgm:spPr/>
    </dgm:pt>
  </dgm:ptLst>
  <dgm:cxnLst>
    <dgm:cxn modelId="{E96E9E0E-C86F-4DF9-AD42-B8A88C6B8002}" srcId="{9859AFCF-A409-457C-850A-2C5837BA4E68}" destId="{98E7D0ED-1C38-4A47-B781-B5D187EE002B}" srcOrd="1" destOrd="0" parTransId="{1F432A96-F1D1-4457-9C67-8D2E2FD3FA42}" sibTransId="{EBD703A7-5DCA-4187-9D70-8B2146DC3C25}"/>
    <dgm:cxn modelId="{BEC8821B-4182-4050-BD16-6AA8CA557314}" srcId="{9859AFCF-A409-457C-850A-2C5837BA4E68}" destId="{31D0921D-E84D-4959-9122-74EE2339DFCF}" srcOrd="0" destOrd="0" parTransId="{7E8667A9-8B9F-42E2-B915-F601C73BFFCE}" sibTransId="{501301C8-257F-4B68-9AEF-0D8DEEF36EFA}"/>
    <dgm:cxn modelId="{D6C75A63-D266-4F74-8F25-9FFBB407E680}" type="presOf" srcId="{9859AFCF-A409-457C-850A-2C5837BA4E68}" destId="{6C708874-85AB-4697-9395-E6B2DBA922A8}" srcOrd="0" destOrd="0" presId="urn:microsoft.com/office/officeart/2008/layout/LinedList"/>
    <dgm:cxn modelId="{A0DDB063-37D4-4C48-9E85-835F865350E4}" type="presOf" srcId="{98E7D0ED-1C38-4A47-B781-B5D187EE002B}" destId="{C00091FB-A603-4865-8E4E-95C93E1FB831}" srcOrd="0" destOrd="0" presId="urn:microsoft.com/office/officeart/2008/layout/LinedList"/>
    <dgm:cxn modelId="{48D94570-164A-468A-A6DC-AF12DB49310A}" type="presOf" srcId="{B955EB04-5093-4FAD-8EED-D84196970962}" destId="{A5C231A3-9289-4488-B3AD-C0B82464A4F1}" srcOrd="0" destOrd="0" presId="urn:microsoft.com/office/officeart/2008/layout/LinedList"/>
    <dgm:cxn modelId="{7852DF78-8E76-4620-8057-E788874DF41A}" type="presOf" srcId="{0AC5A2C0-EDD8-4746-9588-5098F7A85FB1}" destId="{0E73D774-5B7D-4334-BD47-6514836C22F1}" srcOrd="0" destOrd="0" presId="urn:microsoft.com/office/officeart/2008/layout/LinedList"/>
    <dgm:cxn modelId="{E2C4D47B-5C43-41EE-BDC5-7BB174541AB7}" srcId="{98E7D0ED-1C38-4A47-B781-B5D187EE002B}" destId="{3D885304-DA28-4608-B864-2A62A96D9707}" srcOrd="2" destOrd="0" parTransId="{D058F6AD-7F4F-48C8-827C-7AC47C7CFC45}" sibTransId="{3E382126-C7B5-483E-832C-2EE174EFBA58}"/>
    <dgm:cxn modelId="{DCDC84B7-E84A-47E1-9435-5B193202AB49}" type="presOf" srcId="{31D0921D-E84D-4959-9122-74EE2339DFCF}" destId="{8F9A0003-4791-4945-A793-198BEC0DC0B8}" srcOrd="0" destOrd="0" presId="urn:microsoft.com/office/officeart/2008/layout/LinedList"/>
    <dgm:cxn modelId="{B45CA0DB-5DE2-4FE2-BB6A-E6087453338C}" srcId="{98E7D0ED-1C38-4A47-B781-B5D187EE002B}" destId="{B955EB04-5093-4FAD-8EED-D84196970962}" srcOrd="1" destOrd="0" parTransId="{6E507BBD-B1DA-4B9E-9AC0-9DB33F76AA5A}" sibTransId="{CB7F5295-4721-4520-86A0-462658D003A4}"/>
    <dgm:cxn modelId="{69DAF3E8-AA1B-426B-B4A7-70559F47F5AF}" type="presOf" srcId="{3D885304-DA28-4608-B864-2A62A96D9707}" destId="{666F28EA-BEEC-4676-812A-F0D1F1D28C7A}" srcOrd="0" destOrd="0" presId="urn:microsoft.com/office/officeart/2008/layout/LinedList"/>
    <dgm:cxn modelId="{99DF10EF-83BE-45FE-9B8A-3D44B61606DF}" srcId="{98E7D0ED-1C38-4A47-B781-B5D187EE002B}" destId="{0AC5A2C0-EDD8-4746-9588-5098F7A85FB1}" srcOrd="0" destOrd="0" parTransId="{C5BE8644-B489-4FC7-A580-497917B6D6DE}" sibTransId="{EE0742F7-4834-4576-B395-0B6962148903}"/>
    <dgm:cxn modelId="{A8B5C586-5213-460E-8ACA-37CF00B366C8}" type="presParOf" srcId="{6C708874-85AB-4697-9395-E6B2DBA922A8}" destId="{A6FC3819-FD4A-4455-813C-3C32394C74D8}" srcOrd="0" destOrd="0" presId="urn:microsoft.com/office/officeart/2008/layout/LinedList"/>
    <dgm:cxn modelId="{D71A382C-5236-428D-854E-CA9F41785B39}" type="presParOf" srcId="{6C708874-85AB-4697-9395-E6B2DBA922A8}" destId="{B3975AA8-F638-4429-BFEB-FAE48131C911}" srcOrd="1" destOrd="0" presId="urn:microsoft.com/office/officeart/2008/layout/LinedList"/>
    <dgm:cxn modelId="{45EC2A9F-4AC8-4842-A460-426B561B2D64}" type="presParOf" srcId="{B3975AA8-F638-4429-BFEB-FAE48131C911}" destId="{8F9A0003-4791-4945-A793-198BEC0DC0B8}" srcOrd="0" destOrd="0" presId="urn:microsoft.com/office/officeart/2008/layout/LinedList"/>
    <dgm:cxn modelId="{F452C8C1-B00D-4A20-B21A-EE56B880DD9C}" type="presParOf" srcId="{B3975AA8-F638-4429-BFEB-FAE48131C911}" destId="{227FEC96-E10F-4BE8-9941-2F58EECAA786}" srcOrd="1" destOrd="0" presId="urn:microsoft.com/office/officeart/2008/layout/LinedList"/>
    <dgm:cxn modelId="{0DECE412-FD31-42E9-B2DF-C469BC21E204}" type="presParOf" srcId="{6C708874-85AB-4697-9395-E6B2DBA922A8}" destId="{C69A139F-6EBD-4F81-8FB0-1B41ED485381}" srcOrd="2" destOrd="0" presId="urn:microsoft.com/office/officeart/2008/layout/LinedList"/>
    <dgm:cxn modelId="{6A40871F-6B2B-4EC4-AD0C-3C3EF85D71E3}" type="presParOf" srcId="{6C708874-85AB-4697-9395-E6B2DBA922A8}" destId="{50F77C19-DEFE-4CED-8F48-3C21A287400D}" srcOrd="3" destOrd="0" presId="urn:microsoft.com/office/officeart/2008/layout/LinedList"/>
    <dgm:cxn modelId="{C5786163-A542-4B2E-ABD4-ECFE705A1F8B}" type="presParOf" srcId="{50F77C19-DEFE-4CED-8F48-3C21A287400D}" destId="{C00091FB-A603-4865-8E4E-95C93E1FB831}" srcOrd="0" destOrd="0" presId="urn:microsoft.com/office/officeart/2008/layout/LinedList"/>
    <dgm:cxn modelId="{1F51791C-672E-42CC-AB46-C48C153A6164}" type="presParOf" srcId="{50F77C19-DEFE-4CED-8F48-3C21A287400D}" destId="{62FF61BC-8C82-407A-8A71-C61B1903BB91}" srcOrd="1" destOrd="0" presId="urn:microsoft.com/office/officeart/2008/layout/LinedList"/>
    <dgm:cxn modelId="{98DE5ABC-0A7B-4CF1-A58B-02144D76D7C6}" type="presParOf" srcId="{62FF61BC-8C82-407A-8A71-C61B1903BB91}" destId="{F0C02452-A47A-4DFB-959C-56B3A288669C}" srcOrd="0" destOrd="0" presId="urn:microsoft.com/office/officeart/2008/layout/LinedList"/>
    <dgm:cxn modelId="{E6995A90-CA89-48F9-8D08-454CC8924367}" type="presParOf" srcId="{62FF61BC-8C82-407A-8A71-C61B1903BB91}" destId="{902CE436-0D95-4725-A25E-C769ECE6135E}" srcOrd="1" destOrd="0" presId="urn:microsoft.com/office/officeart/2008/layout/LinedList"/>
    <dgm:cxn modelId="{455F33FD-7B30-4279-8A89-319E3A3F35E8}" type="presParOf" srcId="{902CE436-0D95-4725-A25E-C769ECE6135E}" destId="{6B0678CB-EBB0-40FB-B2C8-1DBA3097D6CD}" srcOrd="0" destOrd="0" presId="urn:microsoft.com/office/officeart/2008/layout/LinedList"/>
    <dgm:cxn modelId="{3D4AC73A-FEFD-41CB-BA5E-2B1171E345F9}" type="presParOf" srcId="{902CE436-0D95-4725-A25E-C769ECE6135E}" destId="{0E73D774-5B7D-4334-BD47-6514836C22F1}" srcOrd="1" destOrd="0" presId="urn:microsoft.com/office/officeart/2008/layout/LinedList"/>
    <dgm:cxn modelId="{7AA2F64E-9541-43AC-AE27-255DEC9C0511}" type="presParOf" srcId="{902CE436-0D95-4725-A25E-C769ECE6135E}" destId="{9F0D55E0-5538-47FC-8EAA-6DB422B0F081}" srcOrd="2" destOrd="0" presId="urn:microsoft.com/office/officeart/2008/layout/LinedList"/>
    <dgm:cxn modelId="{A7EFB97D-B82D-4A7E-97B2-B0F7D33F4E65}" type="presParOf" srcId="{62FF61BC-8C82-407A-8A71-C61B1903BB91}" destId="{C2B06857-81E9-4F7A-84C8-BC949168E059}" srcOrd="2" destOrd="0" presId="urn:microsoft.com/office/officeart/2008/layout/LinedList"/>
    <dgm:cxn modelId="{432E90AF-2FD0-4289-BC3E-FBF4A1E172DB}" type="presParOf" srcId="{62FF61BC-8C82-407A-8A71-C61B1903BB91}" destId="{7BB641FF-6178-4998-81CB-269C457EA4EA}" srcOrd="3" destOrd="0" presId="urn:microsoft.com/office/officeart/2008/layout/LinedList"/>
    <dgm:cxn modelId="{2D044F51-198D-4661-AE2E-C147BA496D69}" type="presParOf" srcId="{62FF61BC-8C82-407A-8A71-C61B1903BB91}" destId="{1580BC3B-8750-4D99-849E-9F523CA51C59}" srcOrd="4" destOrd="0" presId="urn:microsoft.com/office/officeart/2008/layout/LinedList"/>
    <dgm:cxn modelId="{ED6C6C07-7BE8-4C2F-9D04-96037FB622DB}" type="presParOf" srcId="{1580BC3B-8750-4D99-849E-9F523CA51C59}" destId="{6D324918-8D9C-4FD7-9BB2-A20D101240C9}" srcOrd="0" destOrd="0" presId="urn:microsoft.com/office/officeart/2008/layout/LinedList"/>
    <dgm:cxn modelId="{D0C4B80A-CD58-4255-B231-0716195F1AB5}" type="presParOf" srcId="{1580BC3B-8750-4D99-849E-9F523CA51C59}" destId="{A5C231A3-9289-4488-B3AD-C0B82464A4F1}" srcOrd="1" destOrd="0" presId="urn:microsoft.com/office/officeart/2008/layout/LinedList"/>
    <dgm:cxn modelId="{71DE4CCD-4FB3-469C-AE17-ED8CFED70953}" type="presParOf" srcId="{1580BC3B-8750-4D99-849E-9F523CA51C59}" destId="{68969A6B-81E9-4F7E-BBCF-91B0D54B58AC}" srcOrd="2" destOrd="0" presId="urn:microsoft.com/office/officeart/2008/layout/LinedList"/>
    <dgm:cxn modelId="{8EA88A50-7433-4217-BD26-91093E6FFB04}" type="presParOf" srcId="{62FF61BC-8C82-407A-8A71-C61B1903BB91}" destId="{F0F9422D-CFC4-4D51-A0C6-CC28904BC025}" srcOrd="5" destOrd="0" presId="urn:microsoft.com/office/officeart/2008/layout/LinedList"/>
    <dgm:cxn modelId="{41F87895-04C8-484F-A5CA-784F57FEAAED}" type="presParOf" srcId="{62FF61BC-8C82-407A-8A71-C61B1903BB91}" destId="{870F2DF5-279B-4C69-911E-173821DD55CB}" srcOrd="6" destOrd="0" presId="urn:microsoft.com/office/officeart/2008/layout/LinedList"/>
    <dgm:cxn modelId="{DBB476F5-BEF1-40E3-A35C-F9A004A8DA17}" type="presParOf" srcId="{62FF61BC-8C82-407A-8A71-C61B1903BB91}" destId="{E02AD4C5-E6F3-48B1-8B0E-6CDE4F40005B}" srcOrd="7" destOrd="0" presId="urn:microsoft.com/office/officeart/2008/layout/LinedList"/>
    <dgm:cxn modelId="{2CC3B9F8-A472-43C7-AECE-3F56780D873D}" type="presParOf" srcId="{E02AD4C5-E6F3-48B1-8B0E-6CDE4F40005B}" destId="{734E73E8-17A0-4E2D-834C-764BF8986BFD}" srcOrd="0" destOrd="0" presId="urn:microsoft.com/office/officeart/2008/layout/LinedList"/>
    <dgm:cxn modelId="{74D69092-CFD9-42F9-85D8-87D09CA7CFE0}" type="presParOf" srcId="{E02AD4C5-E6F3-48B1-8B0E-6CDE4F40005B}" destId="{666F28EA-BEEC-4676-812A-F0D1F1D28C7A}" srcOrd="1" destOrd="0" presId="urn:microsoft.com/office/officeart/2008/layout/LinedList"/>
    <dgm:cxn modelId="{948EF8C2-9FBD-42D4-A4D0-F0F6C24F9482}" type="presParOf" srcId="{E02AD4C5-E6F3-48B1-8B0E-6CDE4F40005B}" destId="{B46BB435-5183-4B9A-B86B-503B8586CE11}" srcOrd="2" destOrd="0" presId="urn:microsoft.com/office/officeart/2008/layout/LinedList"/>
    <dgm:cxn modelId="{F05C90B7-3148-494C-B34F-8D6B29C097D6}" type="presParOf" srcId="{62FF61BC-8C82-407A-8A71-C61B1903BB91}" destId="{F67EC29D-A16A-4530-9104-883695793A62}" srcOrd="8" destOrd="0" presId="urn:microsoft.com/office/officeart/2008/layout/LinedList"/>
    <dgm:cxn modelId="{264D220C-FECC-431F-B4B2-D3963BADFD35}" type="presParOf" srcId="{62FF61BC-8C82-407A-8A71-C61B1903BB91}" destId="{5141C9D3-B8FF-4A29-AFE2-66599EC41D2A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9236333-D5E8-4F44-9CA2-B1D014DDE20C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A5C57DBE-6CD9-4BF7-A019-140D7152A192}">
      <dgm:prSet/>
      <dgm:spPr/>
      <dgm:t>
        <a:bodyPr/>
        <a:lstStyle/>
        <a:p>
          <a:r>
            <a:rPr lang="es-MX"/>
            <a:t>¿Cuántas acciones afirmativas satisface?</a:t>
          </a:r>
          <a:endParaRPr lang="en-US"/>
        </a:p>
      </dgm:t>
    </dgm:pt>
    <dgm:pt modelId="{00A55A5D-B7F8-4324-B3EE-14096AD77B7B}" type="parTrans" cxnId="{6F890EBA-2DE6-497C-938F-C2A5CB7B4619}">
      <dgm:prSet/>
      <dgm:spPr/>
      <dgm:t>
        <a:bodyPr/>
        <a:lstStyle/>
        <a:p>
          <a:endParaRPr lang="en-US"/>
        </a:p>
      </dgm:t>
    </dgm:pt>
    <dgm:pt modelId="{A2E7AAAB-DBB2-4FCA-99E8-902D2DC11113}" type="sibTrans" cxnId="{6F890EBA-2DE6-497C-938F-C2A5CB7B4619}">
      <dgm:prSet/>
      <dgm:spPr/>
      <dgm:t>
        <a:bodyPr/>
        <a:lstStyle/>
        <a:p>
          <a:endParaRPr lang="en-US"/>
        </a:p>
      </dgm:t>
    </dgm:pt>
    <dgm:pt modelId="{71E963F1-ABDB-42CD-96EF-78C29B46CA8C}">
      <dgm:prSet/>
      <dgm:spPr/>
      <dgm:t>
        <a:bodyPr/>
        <a:lstStyle/>
        <a:p>
          <a:r>
            <a:rPr lang="es-MX"/>
            <a:t>¿Una?</a:t>
          </a:r>
          <a:endParaRPr lang="en-US"/>
        </a:p>
      </dgm:t>
    </dgm:pt>
    <dgm:pt modelId="{BF9BAEF3-F2D1-4052-94A2-C7488EE0584D}" type="parTrans" cxnId="{310D2006-AD90-4F5A-867F-332523D81911}">
      <dgm:prSet/>
      <dgm:spPr/>
      <dgm:t>
        <a:bodyPr/>
        <a:lstStyle/>
        <a:p>
          <a:endParaRPr lang="en-US"/>
        </a:p>
      </dgm:t>
    </dgm:pt>
    <dgm:pt modelId="{BDB5D452-B26C-464E-91A1-3E00E39F74A9}" type="sibTrans" cxnId="{310D2006-AD90-4F5A-867F-332523D81911}">
      <dgm:prSet/>
      <dgm:spPr/>
      <dgm:t>
        <a:bodyPr/>
        <a:lstStyle/>
        <a:p>
          <a:endParaRPr lang="en-US"/>
        </a:p>
      </dgm:t>
    </dgm:pt>
    <dgm:pt modelId="{B60C6808-6829-482C-93A2-1955339B1762}">
      <dgm:prSet/>
      <dgm:spPr/>
      <dgm:t>
        <a:bodyPr/>
        <a:lstStyle/>
        <a:p>
          <a:r>
            <a:rPr lang="es-MX"/>
            <a:t>¿Dos?</a:t>
          </a:r>
          <a:endParaRPr lang="en-US"/>
        </a:p>
      </dgm:t>
    </dgm:pt>
    <dgm:pt modelId="{0A5EA6AF-B6E9-4590-B706-0696B9298554}" type="parTrans" cxnId="{08FCE98D-BD53-4D5C-8A62-F1782E9B8F52}">
      <dgm:prSet/>
      <dgm:spPr/>
      <dgm:t>
        <a:bodyPr/>
        <a:lstStyle/>
        <a:p>
          <a:endParaRPr lang="en-US"/>
        </a:p>
      </dgm:t>
    </dgm:pt>
    <dgm:pt modelId="{A3C61DAA-3E1C-4316-9CCB-83D665DC0874}" type="sibTrans" cxnId="{08FCE98D-BD53-4D5C-8A62-F1782E9B8F52}">
      <dgm:prSet/>
      <dgm:spPr/>
      <dgm:t>
        <a:bodyPr/>
        <a:lstStyle/>
        <a:p>
          <a:endParaRPr lang="en-US"/>
        </a:p>
      </dgm:t>
    </dgm:pt>
    <dgm:pt modelId="{1C8743A7-C4CC-4750-8A71-025D0824DDE0}">
      <dgm:prSet/>
      <dgm:spPr/>
      <dgm:t>
        <a:bodyPr/>
        <a:lstStyle/>
        <a:p>
          <a:r>
            <a:rPr lang="es-MX"/>
            <a:t>¿Tres?</a:t>
          </a:r>
          <a:endParaRPr lang="en-US"/>
        </a:p>
      </dgm:t>
    </dgm:pt>
    <dgm:pt modelId="{6BFE90CD-FB9F-4238-99FE-E5348F2CE1E6}" type="parTrans" cxnId="{5D2A8215-78B4-4FD9-8F23-2A8D76E67B25}">
      <dgm:prSet/>
      <dgm:spPr/>
      <dgm:t>
        <a:bodyPr/>
        <a:lstStyle/>
        <a:p>
          <a:endParaRPr lang="en-US"/>
        </a:p>
      </dgm:t>
    </dgm:pt>
    <dgm:pt modelId="{824A00E9-2C49-4D1A-B816-2790F617BB76}" type="sibTrans" cxnId="{5D2A8215-78B4-4FD9-8F23-2A8D76E67B25}">
      <dgm:prSet/>
      <dgm:spPr/>
      <dgm:t>
        <a:bodyPr/>
        <a:lstStyle/>
        <a:p>
          <a:endParaRPr lang="en-US"/>
        </a:p>
      </dgm:t>
    </dgm:pt>
    <dgm:pt modelId="{0CD65BE0-7D4E-4532-8156-F9386DE12030}" type="pres">
      <dgm:prSet presAssocID="{79236333-D5E8-4F44-9CA2-B1D014DDE20C}" presName="vert0" presStyleCnt="0">
        <dgm:presLayoutVars>
          <dgm:dir/>
          <dgm:animOne val="branch"/>
          <dgm:animLvl val="lvl"/>
        </dgm:presLayoutVars>
      </dgm:prSet>
      <dgm:spPr/>
    </dgm:pt>
    <dgm:pt modelId="{AAABF92A-D3AA-460E-A80C-68FD29213DB7}" type="pres">
      <dgm:prSet presAssocID="{A5C57DBE-6CD9-4BF7-A019-140D7152A192}" presName="thickLine" presStyleLbl="alignNode1" presStyleIdx="0" presStyleCnt="4"/>
      <dgm:spPr/>
    </dgm:pt>
    <dgm:pt modelId="{2FC623BA-0786-4684-950B-76FBD5D064DD}" type="pres">
      <dgm:prSet presAssocID="{A5C57DBE-6CD9-4BF7-A019-140D7152A192}" presName="horz1" presStyleCnt="0"/>
      <dgm:spPr/>
    </dgm:pt>
    <dgm:pt modelId="{32D55349-A5FC-4386-9109-A67618EC2641}" type="pres">
      <dgm:prSet presAssocID="{A5C57DBE-6CD9-4BF7-A019-140D7152A192}" presName="tx1" presStyleLbl="revTx" presStyleIdx="0" presStyleCnt="4"/>
      <dgm:spPr/>
    </dgm:pt>
    <dgm:pt modelId="{D36F2AF4-052A-4256-91D0-A496FC0EAC09}" type="pres">
      <dgm:prSet presAssocID="{A5C57DBE-6CD9-4BF7-A019-140D7152A192}" presName="vert1" presStyleCnt="0"/>
      <dgm:spPr/>
    </dgm:pt>
    <dgm:pt modelId="{6510A38C-383F-48A7-A8AF-6F648501D37F}" type="pres">
      <dgm:prSet presAssocID="{71E963F1-ABDB-42CD-96EF-78C29B46CA8C}" presName="thickLine" presStyleLbl="alignNode1" presStyleIdx="1" presStyleCnt="4"/>
      <dgm:spPr/>
    </dgm:pt>
    <dgm:pt modelId="{487A3B86-823A-4454-83DE-B2A5F1A205F8}" type="pres">
      <dgm:prSet presAssocID="{71E963F1-ABDB-42CD-96EF-78C29B46CA8C}" presName="horz1" presStyleCnt="0"/>
      <dgm:spPr/>
    </dgm:pt>
    <dgm:pt modelId="{357308E7-14F3-41BE-8995-510E1BF978F4}" type="pres">
      <dgm:prSet presAssocID="{71E963F1-ABDB-42CD-96EF-78C29B46CA8C}" presName="tx1" presStyleLbl="revTx" presStyleIdx="1" presStyleCnt="4"/>
      <dgm:spPr/>
    </dgm:pt>
    <dgm:pt modelId="{15FA624C-945C-4E45-A83C-0EA6C8148BAA}" type="pres">
      <dgm:prSet presAssocID="{71E963F1-ABDB-42CD-96EF-78C29B46CA8C}" presName="vert1" presStyleCnt="0"/>
      <dgm:spPr/>
    </dgm:pt>
    <dgm:pt modelId="{F2642A29-A4DE-484D-8654-F2080A6AFCC4}" type="pres">
      <dgm:prSet presAssocID="{B60C6808-6829-482C-93A2-1955339B1762}" presName="thickLine" presStyleLbl="alignNode1" presStyleIdx="2" presStyleCnt="4"/>
      <dgm:spPr/>
    </dgm:pt>
    <dgm:pt modelId="{6BCE4CCD-E0A8-48E1-8B0E-048EEDDF54CE}" type="pres">
      <dgm:prSet presAssocID="{B60C6808-6829-482C-93A2-1955339B1762}" presName="horz1" presStyleCnt="0"/>
      <dgm:spPr/>
    </dgm:pt>
    <dgm:pt modelId="{7BD3BC23-14A8-43FF-AF89-799818AECECC}" type="pres">
      <dgm:prSet presAssocID="{B60C6808-6829-482C-93A2-1955339B1762}" presName="tx1" presStyleLbl="revTx" presStyleIdx="2" presStyleCnt="4"/>
      <dgm:spPr/>
    </dgm:pt>
    <dgm:pt modelId="{11B41B18-26A9-4C74-97D5-ECF68A579045}" type="pres">
      <dgm:prSet presAssocID="{B60C6808-6829-482C-93A2-1955339B1762}" presName="vert1" presStyleCnt="0"/>
      <dgm:spPr/>
    </dgm:pt>
    <dgm:pt modelId="{439C6964-3867-47D8-AC1D-1A617795B2B7}" type="pres">
      <dgm:prSet presAssocID="{1C8743A7-C4CC-4750-8A71-025D0824DDE0}" presName="thickLine" presStyleLbl="alignNode1" presStyleIdx="3" presStyleCnt="4"/>
      <dgm:spPr/>
    </dgm:pt>
    <dgm:pt modelId="{2F4B3F01-B7D0-4BC9-B394-935C91F31D3A}" type="pres">
      <dgm:prSet presAssocID="{1C8743A7-C4CC-4750-8A71-025D0824DDE0}" presName="horz1" presStyleCnt="0"/>
      <dgm:spPr/>
    </dgm:pt>
    <dgm:pt modelId="{58AB5565-4292-4929-8314-D8313C2C3A22}" type="pres">
      <dgm:prSet presAssocID="{1C8743A7-C4CC-4750-8A71-025D0824DDE0}" presName="tx1" presStyleLbl="revTx" presStyleIdx="3" presStyleCnt="4"/>
      <dgm:spPr/>
    </dgm:pt>
    <dgm:pt modelId="{92462A5F-5518-4B8D-8581-F90F0C832C3C}" type="pres">
      <dgm:prSet presAssocID="{1C8743A7-C4CC-4750-8A71-025D0824DDE0}" presName="vert1" presStyleCnt="0"/>
      <dgm:spPr/>
    </dgm:pt>
  </dgm:ptLst>
  <dgm:cxnLst>
    <dgm:cxn modelId="{310D2006-AD90-4F5A-867F-332523D81911}" srcId="{79236333-D5E8-4F44-9CA2-B1D014DDE20C}" destId="{71E963F1-ABDB-42CD-96EF-78C29B46CA8C}" srcOrd="1" destOrd="0" parTransId="{BF9BAEF3-F2D1-4052-94A2-C7488EE0584D}" sibTransId="{BDB5D452-B26C-464E-91A1-3E00E39F74A9}"/>
    <dgm:cxn modelId="{06658C0F-A195-49B8-8D9B-982B73307505}" type="presOf" srcId="{79236333-D5E8-4F44-9CA2-B1D014DDE20C}" destId="{0CD65BE0-7D4E-4532-8156-F9386DE12030}" srcOrd="0" destOrd="0" presId="urn:microsoft.com/office/officeart/2008/layout/LinedList"/>
    <dgm:cxn modelId="{5D2A8215-78B4-4FD9-8F23-2A8D76E67B25}" srcId="{79236333-D5E8-4F44-9CA2-B1D014DDE20C}" destId="{1C8743A7-C4CC-4750-8A71-025D0824DDE0}" srcOrd="3" destOrd="0" parTransId="{6BFE90CD-FB9F-4238-99FE-E5348F2CE1E6}" sibTransId="{824A00E9-2C49-4D1A-B816-2790F617BB76}"/>
    <dgm:cxn modelId="{F9C80465-8438-4900-BB9F-A71B03122F5B}" type="presOf" srcId="{1C8743A7-C4CC-4750-8A71-025D0824DDE0}" destId="{58AB5565-4292-4929-8314-D8313C2C3A22}" srcOrd="0" destOrd="0" presId="urn:microsoft.com/office/officeart/2008/layout/LinedList"/>
    <dgm:cxn modelId="{FE7DE045-DB80-459F-80E6-9EFE75136B7D}" type="presOf" srcId="{B60C6808-6829-482C-93A2-1955339B1762}" destId="{7BD3BC23-14A8-43FF-AF89-799818AECECC}" srcOrd="0" destOrd="0" presId="urn:microsoft.com/office/officeart/2008/layout/LinedList"/>
    <dgm:cxn modelId="{08FCE98D-BD53-4D5C-8A62-F1782E9B8F52}" srcId="{79236333-D5E8-4F44-9CA2-B1D014DDE20C}" destId="{B60C6808-6829-482C-93A2-1955339B1762}" srcOrd="2" destOrd="0" parTransId="{0A5EA6AF-B6E9-4590-B706-0696B9298554}" sibTransId="{A3C61DAA-3E1C-4316-9CCB-83D665DC0874}"/>
    <dgm:cxn modelId="{6F890EBA-2DE6-497C-938F-C2A5CB7B4619}" srcId="{79236333-D5E8-4F44-9CA2-B1D014DDE20C}" destId="{A5C57DBE-6CD9-4BF7-A019-140D7152A192}" srcOrd="0" destOrd="0" parTransId="{00A55A5D-B7F8-4324-B3EE-14096AD77B7B}" sibTransId="{A2E7AAAB-DBB2-4FCA-99E8-902D2DC11113}"/>
    <dgm:cxn modelId="{573790C6-B0D2-4482-9770-E8FD9155E75D}" type="presOf" srcId="{71E963F1-ABDB-42CD-96EF-78C29B46CA8C}" destId="{357308E7-14F3-41BE-8995-510E1BF978F4}" srcOrd="0" destOrd="0" presId="urn:microsoft.com/office/officeart/2008/layout/LinedList"/>
    <dgm:cxn modelId="{4D5B75F6-06E9-4B37-8CA4-C8BBC02AEC6D}" type="presOf" srcId="{A5C57DBE-6CD9-4BF7-A019-140D7152A192}" destId="{32D55349-A5FC-4386-9109-A67618EC2641}" srcOrd="0" destOrd="0" presId="urn:microsoft.com/office/officeart/2008/layout/LinedList"/>
    <dgm:cxn modelId="{1818EE6F-1E17-4FE4-8E42-C24E93E7CC56}" type="presParOf" srcId="{0CD65BE0-7D4E-4532-8156-F9386DE12030}" destId="{AAABF92A-D3AA-460E-A80C-68FD29213DB7}" srcOrd="0" destOrd="0" presId="urn:microsoft.com/office/officeart/2008/layout/LinedList"/>
    <dgm:cxn modelId="{5EDE1344-81AA-4C3D-9211-90FE11FB6462}" type="presParOf" srcId="{0CD65BE0-7D4E-4532-8156-F9386DE12030}" destId="{2FC623BA-0786-4684-950B-76FBD5D064DD}" srcOrd="1" destOrd="0" presId="urn:microsoft.com/office/officeart/2008/layout/LinedList"/>
    <dgm:cxn modelId="{5E30DF33-F4FF-4DB9-A037-D864CA872330}" type="presParOf" srcId="{2FC623BA-0786-4684-950B-76FBD5D064DD}" destId="{32D55349-A5FC-4386-9109-A67618EC2641}" srcOrd="0" destOrd="0" presId="urn:microsoft.com/office/officeart/2008/layout/LinedList"/>
    <dgm:cxn modelId="{FCFBC088-E589-4826-85F6-8D0FAD237C62}" type="presParOf" srcId="{2FC623BA-0786-4684-950B-76FBD5D064DD}" destId="{D36F2AF4-052A-4256-91D0-A496FC0EAC09}" srcOrd="1" destOrd="0" presId="urn:microsoft.com/office/officeart/2008/layout/LinedList"/>
    <dgm:cxn modelId="{2875CD82-1203-4266-AAE6-73B639711C0A}" type="presParOf" srcId="{0CD65BE0-7D4E-4532-8156-F9386DE12030}" destId="{6510A38C-383F-48A7-A8AF-6F648501D37F}" srcOrd="2" destOrd="0" presId="urn:microsoft.com/office/officeart/2008/layout/LinedList"/>
    <dgm:cxn modelId="{076E5FB5-90FA-4106-A067-EE737B89F543}" type="presParOf" srcId="{0CD65BE0-7D4E-4532-8156-F9386DE12030}" destId="{487A3B86-823A-4454-83DE-B2A5F1A205F8}" srcOrd="3" destOrd="0" presId="urn:microsoft.com/office/officeart/2008/layout/LinedList"/>
    <dgm:cxn modelId="{184EC466-5CBE-4655-86AF-A1F9B641C356}" type="presParOf" srcId="{487A3B86-823A-4454-83DE-B2A5F1A205F8}" destId="{357308E7-14F3-41BE-8995-510E1BF978F4}" srcOrd="0" destOrd="0" presId="urn:microsoft.com/office/officeart/2008/layout/LinedList"/>
    <dgm:cxn modelId="{FEEC907C-44E2-43AC-9F12-0375D2743E90}" type="presParOf" srcId="{487A3B86-823A-4454-83DE-B2A5F1A205F8}" destId="{15FA624C-945C-4E45-A83C-0EA6C8148BAA}" srcOrd="1" destOrd="0" presId="urn:microsoft.com/office/officeart/2008/layout/LinedList"/>
    <dgm:cxn modelId="{FFFE082D-3198-4702-A638-C0D883B998BB}" type="presParOf" srcId="{0CD65BE0-7D4E-4532-8156-F9386DE12030}" destId="{F2642A29-A4DE-484D-8654-F2080A6AFCC4}" srcOrd="4" destOrd="0" presId="urn:microsoft.com/office/officeart/2008/layout/LinedList"/>
    <dgm:cxn modelId="{D4D9987A-849F-46B6-85A3-58591756325F}" type="presParOf" srcId="{0CD65BE0-7D4E-4532-8156-F9386DE12030}" destId="{6BCE4CCD-E0A8-48E1-8B0E-048EEDDF54CE}" srcOrd="5" destOrd="0" presId="urn:microsoft.com/office/officeart/2008/layout/LinedList"/>
    <dgm:cxn modelId="{D787164D-FB50-4BFE-9AEF-A007E081B389}" type="presParOf" srcId="{6BCE4CCD-E0A8-48E1-8B0E-048EEDDF54CE}" destId="{7BD3BC23-14A8-43FF-AF89-799818AECECC}" srcOrd="0" destOrd="0" presId="urn:microsoft.com/office/officeart/2008/layout/LinedList"/>
    <dgm:cxn modelId="{A352C5E1-785A-4139-86C7-35FACA4C3E74}" type="presParOf" srcId="{6BCE4CCD-E0A8-48E1-8B0E-048EEDDF54CE}" destId="{11B41B18-26A9-4C74-97D5-ECF68A579045}" srcOrd="1" destOrd="0" presId="urn:microsoft.com/office/officeart/2008/layout/LinedList"/>
    <dgm:cxn modelId="{3BA85A6C-FDBB-4822-91CA-0F7F5414571D}" type="presParOf" srcId="{0CD65BE0-7D4E-4532-8156-F9386DE12030}" destId="{439C6964-3867-47D8-AC1D-1A617795B2B7}" srcOrd="6" destOrd="0" presId="urn:microsoft.com/office/officeart/2008/layout/LinedList"/>
    <dgm:cxn modelId="{0AA1578F-1A44-4486-A2F5-E6F21005D0BB}" type="presParOf" srcId="{0CD65BE0-7D4E-4532-8156-F9386DE12030}" destId="{2F4B3F01-B7D0-4BC9-B394-935C91F31D3A}" srcOrd="7" destOrd="0" presId="urn:microsoft.com/office/officeart/2008/layout/LinedList"/>
    <dgm:cxn modelId="{66F3D432-1542-4AAD-B584-58685F40D803}" type="presParOf" srcId="{2F4B3F01-B7D0-4BC9-B394-935C91F31D3A}" destId="{58AB5565-4292-4929-8314-D8313C2C3A22}" srcOrd="0" destOrd="0" presId="urn:microsoft.com/office/officeart/2008/layout/LinedList"/>
    <dgm:cxn modelId="{26E2AB40-E625-4A3B-A9E8-971122C05DBD}" type="presParOf" srcId="{2F4B3F01-B7D0-4BC9-B394-935C91F31D3A}" destId="{92462A5F-5518-4B8D-8581-F90F0C832C3C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C1D46629-3247-4FC8-9A4E-C11AD631309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4AF36FB-3483-486E-B756-2491D348142B}">
      <dgm:prSet/>
      <dgm:spPr/>
      <dgm:t>
        <a:bodyPr/>
        <a:lstStyle/>
        <a:p>
          <a:r>
            <a:rPr lang="es-MX" b="1" dirty="0"/>
            <a:t>Gonzales </a:t>
          </a:r>
          <a:r>
            <a:rPr lang="es-MX" b="1" dirty="0" err="1"/>
            <a:t>Lluy</a:t>
          </a:r>
          <a:r>
            <a:rPr lang="es-MX" b="1" dirty="0"/>
            <a:t> y otros vs. Ecuador (2015)</a:t>
          </a:r>
          <a:endParaRPr lang="en-US" dirty="0"/>
        </a:p>
      </dgm:t>
    </dgm:pt>
    <dgm:pt modelId="{BB8AFDEB-22E6-434B-96F3-3DD03FBFE4D1}" type="parTrans" cxnId="{2C21E368-0C88-4462-AE7E-523361E40923}">
      <dgm:prSet/>
      <dgm:spPr/>
      <dgm:t>
        <a:bodyPr/>
        <a:lstStyle/>
        <a:p>
          <a:endParaRPr lang="en-US"/>
        </a:p>
      </dgm:t>
    </dgm:pt>
    <dgm:pt modelId="{2995AB9B-44E1-4F55-98FA-77C71089FB95}" type="sibTrans" cxnId="{2C21E368-0C88-4462-AE7E-523361E40923}">
      <dgm:prSet/>
      <dgm:spPr/>
      <dgm:t>
        <a:bodyPr/>
        <a:lstStyle/>
        <a:p>
          <a:endParaRPr lang="en-US"/>
        </a:p>
      </dgm:t>
    </dgm:pt>
    <dgm:pt modelId="{9C15C1E9-BFF7-4306-B2FA-EEBA7041FDD5}">
      <dgm:prSet/>
      <dgm:spPr/>
      <dgm:t>
        <a:bodyPr/>
        <a:lstStyle/>
        <a:p>
          <a:r>
            <a:rPr lang="es-MX" b="1"/>
            <a:t>Los hechos</a:t>
          </a:r>
          <a:endParaRPr lang="en-US"/>
        </a:p>
      </dgm:t>
    </dgm:pt>
    <dgm:pt modelId="{36161780-5C60-48A4-AF12-15BDB7CA0243}" type="parTrans" cxnId="{48ADF70A-84A4-4EF6-9329-803A90162D0C}">
      <dgm:prSet/>
      <dgm:spPr/>
      <dgm:t>
        <a:bodyPr/>
        <a:lstStyle/>
        <a:p>
          <a:endParaRPr lang="en-US"/>
        </a:p>
      </dgm:t>
    </dgm:pt>
    <dgm:pt modelId="{F5420D15-EDC8-49D8-9D98-2839708ED336}" type="sibTrans" cxnId="{48ADF70A-84A4-4EF6-9329-803A90162D0C}">
      <dgm:prSet/>
      <dgm:spPr/>
      <dgm:t>
        <a:bodyPr/>
        <a:lstStyle/>
        <a:p>
          <a:endParaRPr lang="en-US"/>
        </a:p>
      </dgm:t>
    </dgm:pt>
    <dgm:pt modelId="{0F2F2925-FC8D-445C-A061-7E4D003DA712}">
      <dgm:prSet/>
      <dgm:spPr/>
      <dgm:t>
        <a:bodyPr/>
        <a:lstStyle/>
        <a:p>
          <a:r>
            <a:rPr lang="es-MX"/>
            <a:t>Talía Gonzales Lluy era una niña ecuatoriana que, cuando tenía tres años de edad, recibió una transfusión sanguínea en un hospital público.</a:t>
          </a:r>
          <a:endParaRPr lang="en-US"/>
        </a:p>
      </dgm:t>
    </dgm:pt>
    <dgm:pt modelId="{5E66A2A6-2B57-47FD-BD60-46FA0595A6B9}" type="parTrans" cxnId="{B9666E3E-357F-4EB2-A68B-4F3891C28A2B}">
      <dgm:prSet/>
      <dgm:spPr/>
      <dgm:t>
        <a:bodyPr/>
        <a:lstStyle/>
        <a:p>
          <a:endParaRPr lang="en-US"/>
        </a:p>
      </dgm:t>
    </dgm:pt>
    <dgm:pt modelId="{24B4DCB1-2FBC-43BD-BACE-4A1C1264F07D}" type="sibTrans" cxnId="{B9666E3E-357F-4EB2-A68B-4F3891C28A2B}">
      <dgm:prSet/>
      <dgm:spPr/>
      <dgm:t>
        <a:bodyPr/>
        <a:lstStyle/>
        <a:p>
          <a:endParaRPr lang="en-US"/>
        </a:p>
      </dgm:t>
    </dgm:pt>
    <dgm:pt modelId="{104688D9-95F7-4DA4-A37A-BA3826160391}">
      <dgm:prSet/>
      <dgm:spPr/>
      <dgm:t>
        <a:bodyPr/>
        <a:lstStyle/>
        <a:p>
          <a:r>
            <a:rPr lang="es-MX"/>
            <a:t>La sangre estaba contaminada con VIH.</a:t>
          </a:r>
          <a:endParaRPr lang="en-US"/>
        </a:p>
      </dgm:t>
    </dgm:pt>
    <dgm:pt modelId="{BAD23B98-92D8-4B95-B4DC-D6AE455FDB12}" type="parTrans" cxnId="{1D7250B3-394E-4180-95ED-F4FDA6F497C4}">
      <dgm:prSet/>
      <dgm:spPr/>
      <dgm:t>
        <a:bodyPr/>
        <a:lstStyle/>
        <a:p>
          <a:endParaRPr lang="en-US"/>
        </a:p>
      </dgm:t>
    </dgm:pt>
    <dgm:pt modelId="{F8C894BA-FEB5-44A4-9EC8-5A198785C405}" type="sibTrans" cxnId="{1D7250B3-394E-4180-95ED-F4FDA6F497C4}">
      <dgm:prSet/>
      <dgm:spPr/>
      <dgm:t>
        <a:bodyPr/>
        <a:lstStyle/>
        <a:p>
          <a:endParaRPr lang="en-US"/>
        </a:p>
      </dgm:t>
    </dgm:pt>
    <dgm:pt modelId="{9D0C8F42-38BD-4D08-8D5F-ED7ED14349D1}">
      <dgm:prSet/>
      <dgm:spPr/>
      <dgm:t>
        <a:bodyPr/>
        <a:lstStyle/>
        <a:p>
          <a:r>
            <a:rPr lang="es-MX"/>
            <a:t>Como consecuencia, adquirió el virus.</a:t>
          </a:r>
          <a:endParaRPr lang="en-US"/>
        </a:p>
      </dgm:t>
    </dgm:pt>
    <dgm:pt modelId="{E4FF015C-5FBF-4EF4-B214-0C90192B0C8F}" type="parTrans" cxnId="{A16CEFF1-4385-42C2-A30D-2D3FE771A6EB}">
      <dgm:prSet/>
      <dgm:spPr/>
      <dgm:t>
        <a:bodyPr/>
        <a:lstStyle/>
        <a:p>
          <a:endParaRPr lang="en-US"/>
        </a:p>
      </dgm:t>
    </dgm:pt>
    <dgm:pt modelId="{E7FB5DFF-BC6F-485F-8995-D81D150BC3C8}" type="sibTrans" cxnId="{A16CEFF1-4385-42C2-A30D-2D3FE771A6EB}">
      <dgm:prSet/>
      <dgm:spPr/>
      <dgm:t>
        <a:bodyPr/>
        <a:lstStyle/>
        <a:p>
          <a:endParaRPr lang="en-US"/>
        </a:p>
      </dgm:t>
    </dgm:pt>
    <dgm:pt modelId="{C23BFC0D-2C15-49F8-AC7D-8D2192A2593C}">
      <dgm:prSet/>
      <dgm:spPr/>
      <dgm:t>
        <a:bodyPr/>
        <a:lstStyle/>
        <a:p>
          <a:r>
            <a:rPr lang="es-MX"/>
            <a:t>Después de conocerse su condición comenzaron diversos actos de discriminación.</a:t>
          </a:r>
          <a:endParaRPr lang="en-US"/>
        </a:p>
      </dgm:t>
    </dgm:pt>
    <dgm:pt modelId="{92A7E2DA-4E59-47D8-B221-A20778EED8BC}" type="parTrans" cxnId="{DCB3296E-871B-4D2A-8EF9-4EF41DA1CE3F}">
      <dgm:prSet/>
      <dgm:spPr/>
      <dgm:t>
        <a:bodyPr/>
        <a:lstStyle/>
        <a:p>
          <a:endParaRPr lang="en-US"/>
        </a:p>
      </dgm:t>
    </dgm:pt>
    <dgm:pt modelId="{29F567C6-85B1-4744-BEC6-ACF66BCD51DA}" type="sibTrans" cxnId="{DCB3296E-871B-4D2A-8EF9-4EF41DA1CE3F}">
      <dgm:prSet/>
      <dgm:spPr/>
      <dgm:t>
        <a:bodyPr/>
        <a:lstStyle/>
        <a:p>
          <a:endParaRPr lang="en-US"/>
        </a:p>
      </dgm:t>
    </dgm:pt>
    <dgm:pt modelId="{1044B844-2AE3-4E04-8075-449E4A8662F9}" type="pres">
      <dgm:prSet presAssocID="{C1D46629-3247-4FC8-9A4E-C11AD6313095}" presName="linear" presStyleCnt="0">
        <dgm:presLayoutVars>
          <dgm:animLvl val="lvl"/>
          <dgm:resizeHandles val="exact"/>
        </dgm:presLayoutVars>
      </dgm:prSet>
      <dgm:spPr/>
    </dgm:pt>
    <dgm:pt modelId="{718BDE87-EA74-435C-A30E-B360A9E22F1D}" type="pres">
      <dgm:prSet presAssocID="{F4AF36FB-3483-486E-B756-2491D348142B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8CB0C730-35B6-4636-9ECB-43B6AFEA5DD7}" type="pres">
      <dgm:prSet presAssocID="{2995AB9B-44E1-4F55-98FA-77C71089FB95}" presName="spacer" presStyleCnt="0"/>
      <dgm:spPr/>
    </dgm:pt>
    <dgm:pt modelId="{D190B57D-760B-4C20-86BA-62D9CAF8282B}" type="pres">
      <dgm:prSet presAssocID="{9C15C1E9-BFF7-4306-B2FA-EEBA7041FDD5}" presName="parentText" presStyleLbl="node1" presStyleIdx="1" presStyleCnt="6" custLinFactNeighborX="-194" custLinFactNeighborY="25481">
        <dgm:presLayoutVars>
          <dgm:chMax val="0"/>
          <dgm:bulletEnabled val="1"/>
        </dgm:presLayoutVars>
      </dgm:prSet>
      <dgm:spPr/>
    </dgm:pt>
    <dgm:pt modelId="{AC9D6A47-4E34-4495-BA50-6BAE65F23223}" type="pres">
      <dgm:prSet presAssocID="{F5420D15-EDC8-49D8-9D98-2839708ED336}" presName="spacer" presStyleCnt="0"/>
      <dgm:spPr/>
    </dgm:pt>
    <dgm:pt modelId="{B0C04631-7068-4306-81FA-8409B97AC365}" type="pres">
      <dgm:prSet presAssocID="{0F2F2925-FC8D-445C-A061-7E4D003DA712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6EE07786-5475-437A-B413-A8A674C103D9}" type="pres">
      <dgm:prSet presAssocID="{24B4DCB1-2FBC-43BD-BACE-4A1C1264F07D}" presName="spacer" presStyleCnt="0"/>
      <dgm:spPr/>
    </dgm:pt>
    <dgm:pt modelId="{BE109783-B011-4E83-B3AF-4AB3D70C3686}" type="pres">
      <dgm:prSet presAssocID="{104688D9-95F7-4DA4-A37A-BA3826160391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959D53FF-A454-414F-B595-5F5992B4D3A9}" type="pres">
      <dgm:prSet presAssocID="{F8C894BA-FEB5-44A4-9EC8-5A198785C405}" presName="spacer" presStyleCnt="0"/>
      <dgm:spPr/>
    </dgm:pt>
    <dgm:pt modelId="{B92BD3DB-FD8C-4813-BA51-D068DFA820CA}" type="pres">
      <dgm:prSet presAssocID="{9D0C8F42-38BD-4D08-8D5F-ED7ED14349D1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AD9EFA1F-552D-4433-B686-3A4E4F03034C}" type="pres">
      <dgm:prSet presAssocID="{E7FB5DFF-BC6F-485F-8995-D81D150BC3C8}" presName="spacer" presStyleCnt="0"/>
      <dgm:spPr/>
    </dgm:pt>
    <dgm:pt modelId="{367A135A-6FE0-430B-84D2-6BA3A962856C}" type="pres">
      <dgm:prSet presAssocID="{C23BFC0D-2C15-49F8-AC7D-8D2192A2593C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1F815508-1DFF-4DC0-B532-EEBBDD416FF4}" type="presOf" srcId="{0F2F2925-FC8D-445C-A061-7E4D003DA712}" destId="{B0C04631-7068-4306-81FA-8409B97AC365}" srcOrd="0" destOrd="0" presId="urn:microsoft.com/office/officeart/2005/8/layout/vList2"/>
    <dgm:cxn modelId="{48ADF70A-84A4-4EF6-9329-803A90162D0C}" srcId="{C1D46629-3247-4FC8-9A4E-C11AD6313095}" destId="{9C15C1E9-BFF7-4306-B2FA-EEBA7041FDD5}" srcOrd="1" destOrd="0" parTransId="{36161780-5C60-48A4-AF12-15BDB7CA0243}" sibTransId="{F5420D15-EDC8-49D8-9D98-2839708ED336}"/>
    <dgm:cxn modelId="{D699C236-F12D-49C3-B9B9-3F85A17B1D7A}" type="presOf" srcId="{C1D46629-3247-4FC8-9A4E-C11AD6313095}" destId="{1044B844-2AE3-4E04-8075-449E4A8662F9}" srcOrd="0" destOrd="0" presId="urn:microsoft.com/office/officeart/2005/8/layout/vList2"/>
    <dgm:cxn modelId="{B9666E3E-357F-4EB2-A68B-4F3891C28A2B}" srcId="{C1D46629-3247-4FC8-9A4E-C11AD6313095}" destId="{0F2F2925-FC8D-445C-A061-7E4D003DA712}" srcOrd="2" destOrd="0" parTransId="{5E66A2A6-2B57-47FD-BD60-46FA0595A6B9}" sibTransId="{24B4DCB1-2FBC-43BD-BACE-4A1C1264F07D}"/>
    <dgm:cxn modelId="{A0A4D167-AA50-4218-B020-3AC5030B9291}" type="presOf" srcId="{9D0C8F42-38BD-4D08-8D5F-ED7ED14349D1}" destId="{B92BD3DB-FD8C-4813-BA51-D068DFA820CA}" srcOrd="0" destOrd="0" presId="urn:microsoft.com/office/officeart/2005/8/layout/vList2"/>
    <dgm:cxn modelId="{2C21E368-0C88-4462-AE7E-523361E40923}" srcId="{C1D46629-3247-4FC8-9A4E-C11AD6313095}" destId="{F4AF36FB-3483-486E-B756-2491D348142B}" srcOrd="0" destOrd="0" parTransId="{BB8AFDEB-22E6-434B-96F3-3DD03FBFE4D1}" sibTransId="{2995AB9B-44E1-4F55-98FA-77C71089FB95}"/>
    <dgm:cxn modelId="{DCB3296E-871B-4D2A-8EF9-4EF41DA1CE3F}" srcId="{C1D46629-3247-4FC8-9A4E-C11AD6313095}" destId="{C23BFC0D-2C15-49F8-AC7D-8D2192A2593C}" srcOrd="5" destOrd="0" parTransId="{92A7E2DA-4E59-47D8-B221-A20778EED8BC}" sibTransId="{29F567C6-85B1-4744-BEC6-ACF66BCD51DA}"/>
    <dgm:cxn modelId="{E4E9C180-E89B-4D01-9C51-A475923B5126}" type="presOf" srcId="{104688D9-95F7-4DA4-A37A-BA3826160391}" destId="{BE109783-B011-4E83-B3AF-4AB3D70C3686}" srcOrd="0" destOrd="0" presId="urn:microsoft.com/office/officeart/2005/8/layout/vList2"/>
    <dgm:cxn modelId="{4114429A-827E-4DD1-8319-E773B5387E9D}" type="presOf" srcId="{F4AF36FB-3483-486E-B756-2491D348142B}" destId="{718BDE87-EA74-435C-A30E-B360A9E22F1D}" srcOrd="0" destOrd="0" presId="urn:microsoft.com/office/officeart/2005/8/layout/vList2"/>
    <dgm:cxn modelId="{1EF60AB2-B366-4126-B1D7-3C7955AB6A36}" type="presOf" srcId="{C23BFC0D-2C15-49F8-AC7D-8D2192A2593C}" destId="{367A135A-6FE0-430B-84D2-6BA3A962856C}" srcOrd="0" destOrd="0" presId="urn:microsoft.com/office/officeart/2005/8/layout/vList2"/>
    <dgm:cxn modelId="{1D7250B3-394E-4180-95ED-F4FDA6F497C4}" srcId="{C1D46629-3247-4FC8-9A4E-C11AD6313095}" destId="{104688D9-95F7-4DA4-A37A-BA3826160391}" srcOrd="3" destOrd="0" parTransId="{BAD23B98-92D8-4B95-B4DC-D6AE455FDB12}" sibTransId="{F8C894BA-FEB5-44A4-9EC8-5A198785C405}"/>
    <dgm:cxn modelId="{6968FEE4-869C-410C-A9F7-6E72403B1FF8}" type="presOf" srcId="{9C15C1E9-BFF7-4306-B2FA-EEBA7041FDD5}" destId="{D190B57D-760B-4C20-86BA-62D9CAF8282B}" srcOrd="0" destOrd="0" presId="urn:microsoft.com/office/officeart/2005/8/layout/vList2"/>
    <dgm:cxn modelId="{A16CEFF1-4385-42C2-A30D-2D3FE771A6EB}" srcId="{C1D46629-3247-4FC8-9A4E-C11AD6313095}" destId="{9D0C8F42-38BD-4D08-8D5F-ED7ED14349D1}" srcOrd="4" destOrd="0" parTransId="{E4FF015C-5FBF-4EF4-B214-0C90192B0C8F}" sibTransId="{E7FB5DFF-BC6F-485F-8995-D81D150BC3C8}"/>
    <dgm:cxn modelId="{5019A364-9FBF-4897-B5BB-E258B5B592F5}" type="presParOf" srcId="{1044B844-2AE3-4E04-8075-449E4A8662F9}" destId="{718BDE87-EA74-435C-A30E-B360A9E22F1D}" srcOrd="0" destOrd="0" presId="urn:microsoft.com/office/officeart/2005/8/layout/vList2"/>
    <dgm:cxn modelId="{6630DA89-6E85-4B33-9EB1-9DD3A6A1778E}" type="presParOf" srcId="{1044B844-2AE3-4E04-8075-449E4A8662F9}" destId="{8CB0C730-35B6-4636-9ECB-43B6AFEA5DD7}" srcOrd="1" destOrd="0" presId="urn:microsoft.com/office/officeart/2005/8/layout/vList2"/>
    <dgm:cxn modelId="{8F2D50C7-D968-4F20-9220-9BD683274BCF}" type="presParOf" srcId="{1044B844-2AE3-4E04-8075-449E4A8662F9}" destId="{D190B57D-760B-4C20-86BA-62D9CAF8282B}" srcOrd="2" destOrd="0" presId="urn:microsoft.com/office/officeart/2005/8/layout/vList2"/>
    <dgm:cxn modelId="{1BF1B42A-329F-43BA-8395-6CC026FE3D76}" type="presParOf" srcId="{1044B844-2AE3-4E04-8075-449E4A8662F9}" destId="{AC9D6A47-4E34-4495-BA50-6BAE65F23223}" srcOrd="3" destOrd="0" presId="urn:microsoft.com/office/officeart/2005/8/layout/vList2"/>
    <dgm:cxn modelId="{C1E063E3-5481-4FA4-AF40-FAD23692662C}" type="presParOf" srcId="{1044B844-2AE3-4E04-8075-449E4A8662F9}" destId="{B0C04631-7068-4306-81FA-8409B97AC365}" srcOrd="4" destOrd="0" presId="urn:microsoft.com/office/officeart/2005/8/layout/vList2"/>
    <dgm:cxn modelId="{A6AB5EC5-D6B2-468D-8C03-0268C80D63C3}" type="presParOf" srcId="{1044B844-2AE3-4E04-8075-449E4A8662F9}" destId="{6EE07786-5475-437A-B413-A8A674C103D9}" srcOrd="5" destOrd="0" presId="urn:microsoft.com/office/officeart/2005/8/layout/vList2"/>
    <dgm:cxn modelId="{EC5AB414-0612-43DC-8293-49CC4DF15347}" type="presParOf" srcId="{1044B844-2AE3-4E04-8075-449E4A8662F9}" destId="{BE109783-B011-4E83-B3AF-4AB3D70C3686}" srcOrd="6" destOrd="0" presId="urn:microsoft.com/office/officeart/2005/8/layout/vList2"/>
    <dgm:cxn modelId="{FFF64404-4609-4C74-85A9-E809D6BA0D7C}" type="presParOf" srcId="{1044B844-2AE3-4E04-8075-449E4A8662F9}" destId="{959D53FF-A454-414F-B595-5F5992B4D3A9}" srcOrd="7" destOrd="0" presId="urn:microsoft.com/office/officeart/2005/8/layout/vList2"/>
    <dgm:cxn modelId="{83127471-36FE-48E0-99EF-1911E0155DB6}" type="presParOf" srcId="{1044B844-2AE3-4E04-8075-449E4A8662F9}" destId="{B92BD3DB-FD8C-4813-BA51-D068DFA820CA}" srcOrd="8" destOrd="0" presId="urn:microsoft.com/office/officeart/2005/8/layout/vList2"/>
    <dgm:cxn modelId="{B31DC33A-20A1-4E73-83D5-96870C6FEB5B}" type="presParOf" srcId="{1044B844-2AE3-4E04-8075-449E4A8662F9}" destId="{AD9EFA1F-552D-4433-B686-3A4E4F03034C}" srcOrd="9" destOrd="0" presId="urn:microsoft.com/office/officeart/2005/8/layout/vList2"/>
    <dgm:cxn modelId="{DD23C038-1768-402C-9A78-5D1BF96C1C93}" type="presParOf" srcId="{1044B844-2AE3-4E04-8075-449E4A8662F9}" destId="{367A135A-6FE0-430B-84D2-6BA3A962856C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A32D459E-2410-4B9D-A737-600DCCD0C5DA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C1FB8635-FB8C-4174-A23E-B8503C023627}">
      <dgm:prSet/>
      <dgm:spPr/>
      <dgm:t>
        <a:bodyPr/>
        <a:lstStyle/>
        <a:p>
          <a:r>
            <a:rPr lang="es-MX" b="1"/>
            <a:t>I.V. vs. Bolivia (2016)</a:t>
          </a:r>
          <a:br>
            <a:rPr lang="es-MX"/>
          </a:br>
          <a:r>
            <a:rPr lang="es-MX" b="1"/>
            <a:t>Los hechos</a:t>
          </a:r>
          <a:endParaRPr lang="en-US"/>
        </a:p>
      </dgm:t>
    </dgm:pt>
    <dgm:pt modelId="{253B8D15-35FE-4FEF-8994-3C749B55BD0B}" type="parTrans" cxnId="{2EF1D466-2B66-45A9-8CF9-63CA8400BC4E}">
      <dgm:prSet/>
      <dgm:spPr/>
      <dgm:t>
        <a:bodyPr/>
        <a:lstStyle/>
        <a:p>
          <a:endParaRPr lang="en-US"/>
        </a:p>
      </dgm:t>
    </dgm:pt>
    <dgm:pt modelId="{3F6AFA01-FDD8-4B02-A8FE-195ABE734CEF}" type="sibTrans" cxnId="{2EF1D466-2B66-45A9-8CF9-63CA8400BC4E}">
      <dgm:prSet/>
      <dgm:spPr/>
      <dgm:t>
        <a:bodyPr/>
        <a:lstStyle/>
        <a:p>
          <a:endParaRPr lang="en-US"/>
        </a:p>
      </dgm:t>
    </dgm:pt>
    <dgm:pt modelId="{D7A88EF0-83DC-40AE-A3AA-09491D823B7C}">
      <dgm:prSet/>
      <dgm:spPr/>
      <dgm:t>
        <a:bodyPr/>
        <a:lstStyle/>
        <a:p>
          <a:r>
            <a:rPr lang="es-MX"/>
            <a:t>I.V. era una mujer peruana residente en Bolivia.</a:t>
          </a:r>
          <a:endParaRPr lang="en-US"/>
        </a:p>
      </dgm:t>
    </dgm:pt>
    <dgm:pt modelId="{4E08CBBB-FD39-4E9E-8841-9BF70BAD9E6D}" type="parTrans" cxnId="{C1F1DEED-C62E-4298-BFAF-9ABA5F4729BC}">
      <dgm:prSet/>
      <dgm:spPr/>
      <dgm:t>
        <a:bodyPr/>
        <a:lstStyle/>
        <a:p>
          <a:endParaRPr lang="en-US"/>
        </a:p>
      </dgm:t>
    </dgm:pt>
    <dgm:pt modelId="{CAC0EABD-B9B4-4CF0-84A7-2F7ECBD7C66C}" type="sibTrans" cxnId="{C1F1DEED-C62E-4298-BFAF-9ABA5F4729BC}">
      <dgm:prSet/>
      <dgm:spPr/>
      <dgm:t>
        <a:bodyPr/>
        <a:lstStyle/>
        <a:p>
          <a:endParaRPr lang="en-US"/>
        </a:p>
      </dgm:t>
    </dgm:pt>
    <dgm:pt modelId="{5FC60678-25BF-4282-BCBA-FFE1251B74F1}">
      <dgm:prSet/>
      <dgm:spPr/>
      <dgm:t>
        <a:bodyPr/>
        <a:lstStyle/>
        <a:p>
          <a:r>
            <a:rPr lang="es-MX"/>
            <a:t>Acudió a un hospital público para recibir atención médica.</a:t>
          </a:r>
          <a:endParaRPr lang="en-US"/>
        </a:p>
      </dgm:t>
    </dgm:pt>
    <dgm:pt modelId="{44F042D3-C189-4AC8-90C8-1A45DDD7F4FA}" type="parTrans" cxnId="{3C8230CE-DC7B-4B85-BC8A-D5B07E812068}">
      <dgm:prSet/>
      <dgm:spPr/>
      <dgm:t>
        <a:bodyPr/>
        <a:lstStyle/>
        <a:p>
          <a:endParaRPr lang="en-US"/>
        </a:p>
      </dgm:t>
    </dgm:pt>
    <dgm:pt modelId="{9194D3A5-CB9B-4491-9A41-0294EDB2D95D}" type="sibTrans" cxnId="{3C8230CE-DC7B-4B85-BC8A-D5B07E812068}">
      <dgm:prSet/>
      <dgm:spPr/>
      <dgm:t>
        <a:bodyPr/>
        <a:lstStyle/>
        <a:p>
          <a:endParaRPr lang="en-US"/>
        </a:p>
      </dgm:t>
    </dgm:pt>
    <dgm:pt modelId="{5BC2EFBB-4728-4A36-AE24-BC5436D74C68}">
      <dgm:prSet/>
      <dgm:spPr/>
      <dgm:t>
        <a:bodyPr/>
        <a:lstStyle/>
        <a:p>
          <a:r>
            <a:rPr lang="es-MX"/>
            <a:t>Durante una intervención quirúrgica, los médicos decidieron practicarle una ligadura de trompas.</a:t>
          </a:r>
          <a:endParaRPr lang="en-US"/>
        </a:p>
      </dgm:t>
    </dgm:pt>
    <dgm:pt modelId="{761E2250-EA55-46D5-9BB4-07496C173E33}" type="parTrans" cxnId="{D52EC976-5C4D-495C-A328-C4525D5BEE19}">
      <dgm:prSet/>
      <dgm:spPr/>
      <dgm:t>
        <a:bodyPr/>
        <a:lstStyle/>
        <a:p>
          <a:endParaRPr lang="en-US"/>
        </a:p>
      </dgm:t>
    </dgm:pt>
    <dgm:pt modelId="{14DE61C1-71C1-4ECB-A64E-0DDE0925875D}" type="sibTrans" cxnId="{D52EC976-5C4D-495C-A328-C4525D5BEE19}">
      <dgm:prSet/>
      <dgm:spPr/>
      <dgm:t>
        <a:bodyPr/>
        <a:lstStyle/>
        <a:p>
          <a:endParaRPr lang="en-US"/>
        </a:p>
      </dgm:t>
    </dgm:pt>
    <dgm:pt modelId="{691DFC28-F094-4828-96F9-D4197CFE75F4}">
      <dgm:prSet/>
      <dgm:spPr/>
      <dgm:t>
        <a:bodyPr/>
        <a:lstStyle/>
        <a:p>
          <a:r>
            <a:rPr lang="es-MX"/>
            <a:t>La esterilización fue realizada </a:t>
          </a:r>
          <a:r>
            <a:rPr lang="es-MX" b="1"/>
            <a:t>sin su consentimiento libre e informado</a:t>
          </a:r>
          <a:r>
            <a:rPr lang="es-MX"/>
            <a:t>.</a:t>
          </a:r>
          <a:endParaRPr lang="en-US"/>
        </a:p>
      </dgm:t>
    </dgm:pt>
    <dgm:pt modelId="{74907E12-3CD6-4ED1-BA15-E8DCD7B2AF16}" type="parTrans" cxnId="{045C3F03-AB3E-4259-B910-290E70C90AE3}">
      <dgm:prSet/>
      <dgm:spPr/>
      <dgm:t>
        <a:bodyPr/>
        <a:lstStyle/>
        <a:p>
          <a:endParaRPr lang="en-US"/>
        </a:p>
      </dgm:t>
    </dgm:pt>
    <dgm:pt modelId="{741D49C2-9AFF-41DF-80FF-ABBE166E6863}" type="sibTrans" cxnId="{045C3F03-AB3E-4259-B910-290E70C90AE3}">
      <dgm:prSet/>
      <dgm:spPr/>
      <dgm:t>
        <a:bodyPr/>
        <a:lstStyle/>
        <a:p>
          <a:endParaRPr lang="en-US"/>
        </a:p>
      </dgm:t>
    </dgm:pt>
    <dgm:pt modelId="{40E9EF5E-E3A4-45C1-B436-62594C4B150E}">
      <dgm:prSet/>
      <dgm:spPr/>
      <dgm:t>
        <a:bodyPr/>
        <a:lstStyle/>
        <a:p>
          <a:r>
            <a:rPr lang="es-MX"/>
            <a:t>Posteriormente ella descubrió que ya no podía tener hijos.</a:t>
          </a:r>
          <a:endParaRPr lang="en-US"/>
        </a:p>
      </dgm:t>
    </dgm:pt>
    <dgm:pt modelId="{003DA170-D87C-4A64-AB9F-F5A6E183175B}" type="parTrans" cxnId="{EB5F285B-A457-4749-B987-D1BFEE4D0B04}">
      <dgm:prSet/>
      <dgm:spPr/>
      <dgm:t>
        <a:bodyPr/>
        <a:lstStyle/>
        <a:p>
          <a:endParaRPr lang="en-US"/>
        </a:p>
      </dgm:t>
    </dgm:pt>
    <dgm:pt modelId="{255230D7-4461-4E7C-8ED3-9B53E2CFA107}" type="sibTrans" cxnId="{EB5F285B-A457-4749-B987-D1BFEE4D0B04}">
      <dgm:prSet/>
      <dgm:spPr/>
      <dgm:t>
        <a:bodyPr/>
        <a:lstStyle/>
        <a:p>
          <a:endParaRPr lang="en-US"/>
        </a:p>
      </dgm:t>
    </dgm:pt>
    <dgm:pt modelId="{D23E1621-7240-440E-9C5D-A406E6A3E512}" type="pres">
      <dgm:prSet presAssocID="{A32D459E-2410-4B9D-A737-600DCCD0C5DA}" presName="diagram" presStyleCnt="0">
        <dgm:presLayoutVars>
          <dgm:dir/>
          <dgm:resizeHandles val="exact"/>
        </dgm:presLayoutVars>
      </dgm:prSet>
      <dgm:spPr/>
    </dgm:pt>
    <dgm:pt modelId="{A9E4C52B-69B3-4283-A430-54428497D658}" type="pres">
      <dgm:prSet presAssocID="{C1FB8635-FB8C-4174-A23E-B8503C023627}" presName="node" presStyleLbl="node1" presStyleIdx="0" presStyleCnt="6">
        <dgm:presLayoutVars>
          <dgm:bulletEnabled val="1"/>
        </dgm:presLayoutVars>
      </dgm:prSet>
      <dgm:spPr/>
    </dgm:pt>
    <dgm:pt modelId="{C4FEE4B6-E9A7-448C-A59D-E21498895991}" type="pres">
      <dgm:prSet presAssocID="{3F6AFA01-FDD8-4B02-A8FE-195ABE734CEF}" presName="sibTrans" presStyleCnt="0"/>
      <dgm:spPr/>
    </dgm:pt>
    <dgm:pt modelId="{12E38F0E-68B2-495D-A285-0C1085FB26DC}" type="pres">
      <dgm:prSet presAssocID="{D7A88EF0-83DC-40AE-A3AA-09491D823B7C}" presName="node" presStyleLbl="node1" presStyleIdx="1" presStyleCnt="6">
        <dgm:presLayoutVars>
          <dgm:bulletEnabled val="1"/>
        </dgm:presLayoutVars>
      </dgm:prSet>
      <dgm:spPr/>
    </dgm:pt>
    <dgm:pt modelId="{19491E9E-CF53-4610-8EB9-628726D42B4E}" type="pres">
      <dgm:prSet presAssocID="{CAC0EABD-B9B4-4CF0-84A7-2F7ECBD7C66C}" presName="sibTrans" presStyleCnt="0"/>
      <dgm:spPr/>
    </dgm:pt>
    <dgm:pt modelId="{295D0CE4-9774-41B6-AAFB-E5D7D8709579}" type="pres">
      <dgm:prSet presAssocID="{5FC60678-25BF-4282-BCBA-FFE1251B74F1}" presName="node" presStyleLbl="node1" presStyleIdx="2" presStyleCnt="6">
        <dgm:presLayoutVars>
          <dgm:bulletEnabled val="1"/>
        </dgm:presLayoutVars>
      </dgm:prSet>
      <dgm:spPr/>
    </dgm:pt>
    <dgm:pt modelId="{49774A5F-DC04-4E85-AF8E-2ED64C21115E}" type="pres">
      <dgm:prSet presAssocID="{9194D3A5-CB9B-4491-9A41-0294EDB2D95D}" presName="sibTrans" presStyleCnt="0"/>
      <dgm:spPr/>
    </dgm:pt>
    <dgm:pt modelId="{824538E5-06A8-440B-9CA0-ECA7271B81D3}" type="pres">
      <dgm:prSet presAssocID="{5BC2EFBB-4728-4A36-AE24-BC5436D74C68}" presName="node" presStyleLbl="node1" presStyleIdx="3" presStyleCnt="6">
        <dgm:presLayoutVars>
          <dgm:bulletEnabled val="1"/>
        </dgm:presLayoutVars>
      </dgm:prSet>
      <dgm:spPr/>
    </dgm:pt>
    <dgm:pt modelId="{04622A22-9D8A-4EE0-AD2D-B39FD104586C}" type="pres">
      <dgm:prSet presAssocID="{14DE61C1-71C1-4ECB-A64E-0DDE0925875D}" presName="sibTrans" presStyleCnt="0"/>
      <dgm:spPr/>
    </dgm:pt>
    <dgm:pt modelId="{1C64ECC4-7187-42B6-B19C-D194F09D2655}" type="pres">
      <dgm:prSet presAssocID="{691DFC28-F094-4828-96F9-D4197CFE75F4}" presName="node" presStyleLbl="node1" presStyleIdx="4" presStyleCnt="6">
        <dgm:presLayoutVars>
          <dgm:bulletEnabled val="1"/>
        </dgm:presLayoutVars>
      </dgm:prSet>
      <dgm:spPr/>
    </dgm:pt>
    <dgm:pt modelId="{FA0DEE7F-E36C-4184-BC5A-3C5AB02D9AF8}" type="pres">
      <dgm:prSet presAssocID="{741D49C2-9AFF-41DF-80FF-ABBE166E6863}" presName="sibTrans" presStyleCnt="0"/>
      <dgm:spPr/>
    </dgm:pt>
    <dgm:pt modelId="{F317D19F-ACDC-49EB-9087-65B202A490D2}" type="pres">
      <dgm:prSet presAssocID="{40E9EF5E-E3A4-45C1-B436-62594C4B150E}" presName="node" presStyleLbl="node1" presStyleIdx="5" presStyleCnt="6">
        <dgm:presLayoutVars>
          <dgm:bulletEnabled val="1"/>
        </dgm:presLayoutVars>
      </dgm:prSet>
      <dgm:spPr/>
    </dgm:pt>
  </dgm:ptLst>
  <dgm:cxnLst>
    <dgm:cxn modelId="{045C3F03-AB3E-4259-B910-290E70C90AE3}" srcId="{A32D459E-2410-4B9D-A737-600DCCD0C5DA}" destId="{691DFC28-F094-4828-96F9-D4197CFE75F4}" srcOrd="4" destOrd="0" parTransId="{74907E12-3CD6-4ED1-BA15-E8DCD7B2AF16}" sibTransId="{741D49C2-9AFF-41DF-80FF-ABBE166E6863}"/>
    <dgm:cxn modelId="{6756A904-DBB9-4B94-A71B-8E128053AB9A}" type="presOf" srcId="{691DFC28-F094-4828-96F9-D4197CFE75F4}" destId="{1C64ECC4-7187-42B6-B19C-D194F09D2655}" srcOrd="0" destOrd="0" presId="urn:microsoft.com/office/officeart/2005/8/layout/default"/>
    <dgm:cxn modelId="{913E9108-0D56-42A1-81AE-1F9D929B25F5}" type="presOf" srcId="{5BC2EFBB-4728-4A36-AE24-BC5436D74C68}" destId="{824538E5-06A8-440B-9CA0-ECA7271B81D3}" srcOrd="0" destOrd="0" presId="urn:microsoft.com/office/officeart/2005/8/layout/default"/>
    <dgm:cxn modelId="{EB5F285B-A457-4749-B987-D1BFEE4D0B04}" srcId="{A32D459E-2410-4B9D-A737-600DCCD0C5DA}" destId="{40E9EF5E-E3A4-45C1-B436-62594C4B150E}" srcOrd="5" destOrd="0" parTransId="{003DA170-D87C-4A64-AB9F-F5A6E183175B}" sibTransId="{255230D7-4461-4E7C-8ED3-9B53E2CFA107}"/>
    <dgm:cxn modelId="{2EF1D466-2B66-45A9-8CF9-63CA8400BC4E}" srcId="{A32D459E-2410-4B9D-A737-600DCCD0C5DA}" destId="{C1FB8635-FB8C-4174-A23E-B8503C023627}" srcOrd="0" destOrd="0" parTransId="{253B8D15-35FE-4FEF-8994-3C749B55BD0B}" sibTransId="{3F6AFA01-FDD8-4B02-A8FE-195ABE734CEF}"/>
    <dgm:cxn modelId="{CA341B49-883B-42B8-BAA8-E308E9B6D22E}" type="presOf" srcId="{40E9EF5E-E3A4-45C1-B436-62594C4B150E}" destId="{F317D19F-ACDC-49EB-9087-65B202A490D2}" srcOrd="0" destOrd="0" presId="urn:microsoft.com/office/officeart/2005/8/layout/default"/>
    <dgm:cxn modelId="{D52EC976-5C4D-495C-A328-C4525D5BEE19}" srcId="{A32D459E-2410-4B9D-A737-600DCCD0C5DA}" destId="{5BC2EFBB-4728-4A36-AE24-BC5436D74C68}" srcOrd="3" destOrd="0" parTransId="{761E2250-EA55-46D5-9BB4-07496C173E33}" sibTransId="{14DE61C1-71C1-4ECB-A64E-0DDE0925875D}"/>
    <dgm:cxn modelId="{18F9B1A3-5525-4F78-AFA4-ACF557F72715}" type="presOf" srcId="{5FC60678-25BF-4282-BCBA-FFE1251B74F1}" destId="{295D0CE4-9774-41B6-AAFB-E5D7D8709579}" srcOrd="0" destOrd="0" presId="urn:microsoft.com/office/officeart/2005/8/layout/default"/>
    <dgm:cxn modelId="{A21699AE-F7CE-4FAA-AF32-CC3026A0E30A}" type="presOf" srcId="{A32D459E-2410-4B9D-A737-600DCCD0C5DA}" destId="{D23E1621-7240-440E-9C5D-A406E6A3E512}" srcOrd="0" destOrd="0" presId="urn:microsoft.com/office/officeart/2005/8/layout/default"/>
    <dgm:cxn modelId="{87CD92BD-0301-4196-B4AC-9E86DCACE47C}" type="presOf" srcId="{C1FB8635-FB8C-4174-A23E-B8503C023627}" destId="{A9E4C52B-69B3-4283-A430-54428497D658}" srcOrd="0" destOrd="0" presId="urn:microsoft.com/office/officeart/2005/8/layout/default"/>
    <dgm:cxn modelId="{3C8230CE-DC7B-4B85-BC8A-D5B07E812068}" srcId="{A32D459E-2410-4B9D-A737-600DCCD0C5DA}" destId="{5FC60678-25BF-4282-BCBA-FFE1251B74F1}" srcOrd="2" destOrd="0" parTransId="{44F042D3-C189-4AC8-90C8-1A45DDD7F4FA}" sibTransId="{9194D3A5-CB9B-4491-9A41-0294EDB2D95D}"/>
    <dgm:cxn modelId="{C1F1DEED-C62E-4298-BFAF-9ABA5F4729BC}" srcId="{A32D459E-2410-4B9D-A737-600DCCD0C5DA}" destId="{D7A88EF0-83DC-40AE-A3AA-09491D823B7C}" srcOrd="1" destOrd="0" parTransId="{4E08CBBB-FD39-4E9E-8841-9BF70BAD9E6D}" sibTransId="{CAC0EABD-B9B4-4CF0-84A7-2F7ECBD7C66C}"/>
    <dgm:cxn modelId="{B076D9F5-61C6-4894-A076-4C15AE241024}" type="presOf" srcId="{D7A88EF0-83DC-40AE-A3AA-09491D823B7C}" destId="{12E38F0E-68B2-495D-A285-0C1085FB26DC}" srcOrd="0" destOrd="0" presId="urn:microsoft.com/office/officeart/2005/8/layout/default"/>
    <dgm:cxn modelId="{CAC9B6C9-95E9-4C70-A8CA-34B4F69028B2}" type="presParOf" srcId="{D23E1621-7240-440E-9C5D-A406E6A3E512}" destId="{A9E4C52B-69B3-4283-A430-54428497D658}" srcOrd="0" destOrd="0" presId="urn:microsoft.com/office/officeart/2005/8/layout/default"/>
    <dgm:cxn modelId="{ADEB006D-C74E-427D-A690-58B4CE369B20}" type="presParOf" srcId="{D23E1621-7240-440E-9C5D-A406E6A3E512}" destId="{C4FEE4B6-E9A7-448C-A59D-E21498895991}" srcOrd="1" destOrd="0" presId="urn:microsoft.com/office/officeart/2005/8/layout/default"/>
    <dgm:cxn modelId="{18F8506C-C45B-4240-8606-81AD4EB7D146}" type="presParOf" srcId="{D23E1621-7240-440E-9C5D-A406E6A3E512}" destId="{12E38F0E-68B2-495D-A285-0C1085FB26DC}" srcOrd="2" destOrd="0" presId="urn:microsoft.com/office/officeart/2005/8/layout/default"/>
    <dgm:cxn modelId="{EA894233-4D3E-4872-97CD-44FB35A05872}" type="presParOf" srcId="{D23E1621-7240-440E-9C5D-A406E6A3E512}" destId="{19491E9E-CF53-4610-8EB9-628726D42B4E}" srcOrd="3" destOrd="0" presId="urn:microsoft.com/office/officeart/2005/8/layout/default"/>
    <dgm:cxn modelId="{302A57AD-BD81-4797-BADB-440A15380C85}" type="presParOf" srcId="{D23E1621-7240-440E-9C5D-A406E6A3E512}" destId="{295D0CE4-9774-41B6-AAFB-E5D7D8709579}" srcOrd="4" destOrd="0" presId="urn:microsoft.com/office/officeart/2005/8/layout/default"/>
    <dgm:cxn modelId="{395AF3AD-D8D2-45EA-8E96-5EBC5F64D9F6}" type="presParOf" srcId="{D23E1621-7240-440E-9C5D-A406E6A3E512}" destId="{49774A5F-DC04-4E85-AF8E-2ED64C21115E}" srcOrd="5" destOrd="0" presId="urn:microsoft.com/office/officeart/2005/8/layout/default"/>
    <dgm:cxn modelId="{174D59B2-607A-4127-BDFF-76115CFE1495}" type="presParOf" srcId="{D23E1621-7240-440E-9C5D-A406E6A3E512}" destId="{824538E5-06A8-440B-9CA0-ECA7271B81D3}" srcOrd="6" destOrd="0" presId="urn:microsoft.com/office/officeart/2005/8/layout/default"/>
    <dgm:cxn modelId="{1564FD9C-9587-4E56-A9E2-FFE75CCAEA4B}" type="presParOf" srcId="{D23E1621-7240-440E-9C5D-A406E6A3E512}" destId="{04622A22-9D8A-4EE0-AD2D-B39FD104586C}" srcOrd="7" destOrd="0" presId="urn:microsoft.com/office/officeart/2005/8/layout/default"/>
    <dgm:cxn modelId="{38F661C0-76CD-4579-963C-B030F9C1801A}" type="presParOf" srcId="{D23E1621-7240-440E-9C5D-A406E6A3E512}" destId="{1C64ECC4-7187-42B6-B19C-D194F09D2655}" srcOrd="8" destOrd="0" presId="urn:microsoft.com/office/officeart/2005/8/layout/default"/>
    <dgm:cxn modelId="{D3E878FB-4BB6-4894-969F-4D5029A91DEC}" type="presParOf" srcId="{D23E1621-7240-440E-9C5D-A406E6A3E512}" destId="{FA0DEE7F-E36C-4184-BC5A-3C5AB02D9AF8}" srcOrd="9" destOrd="0" presId="urn:microsoft.com/office/officeart/2005/8/layout/default"/>
    <dgm:cxn modelId="{0B53AE0D-DD50-4353-AF50-C38973EB229B}" type="presParOf" srcId="{D23E1621-7240-440E-9C5D-A406E6A3E512}" destId="{F317D19F-ACDC-49EB-9087-65B202A490D2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5F342FA3-0C15-4DD6-8317-B9A8FC97FB3F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E032F6F5-6A82-4092-AB2F-6464D2F3E865}">
      <dgm:prSet/>
      <dgm:spPr/>
      <dgm:t>
        <a:bodyPr/>
        <a:lstStyle/>
        <a:p>
          <a:pPr>
            <a:lnSpc>
              <a:spcPct val="100000"/>
            </a:lnSpc>
          </a:pPr>
          <a:r>
            <a:rPr lang="es-MX" b="1"/>
            <a:t>¿Qué ocurrió en el caso?</a:t>
          </a:r>
          <a:endParaRPr lang="en-US"/>
        </a:p>
      </dgm:t>
    </dgm:pt>
    <dgm:pt modelId="{088ED528-F8FA-4DA6-8D6C-E8BEE5C159C4}" type="parTrans" cxnId="{0DF89DCE-B356-44E0-B6DA-928A4125EF24}">
      <dgm:prSet/>
      <dgm:spPr/>
      <dgm:t>
        <a:bodyPr/>
        <a:lstStyle/>
        <a:p>
          <a:endParaRPr lang="en-US"/>
        </a:p>
      </dgm:t>
    </dgm:pt>
    <dgm:pt modelId="{61D7B4B5-10CF-47FB-BD95-4A3F5278DF75}" type="sibTrans" cxnId="{0DF89DCE-B356-44E0-B6DA-928A4125EF24}">
      <dgm:prSet/>
      <dgm:spPr/>
      <dgm:t>
        <a:bodyPr/>
        <a:lstStyle/>
        <a:p>
          <a:endParaRPr lang="en-US"/>
        </a:p>
      </dgm:t>
    </dgm:pt>
    <dgm:pt modelId="{2D6ADE38-EECC-46D5-BF31-FEA28CE9B533}">
      <dgm:prSet/>
      <dgm:spPr/>
      <dgm:t>
        <a:bodyPr/>
        <a:lstStyle/>
        <a:p>
          <a:pPr>
            <a:lnSpc>
              <a:spcPct val="100000"/>
            </a:lnSpc>
          </a:pPr>
          <a:r>
            <a:rPr lang="es-MX" dirty="0"/>
            <a:t>Después de la asignación de diputaciones de representación proporcional, el Congreso quedaba integrado por </a:t>
          </a:r>
          <a:r>
            <a:rPr lang="es-MX" b="1" dirty="0"/>
            <a:t>18 hombres y 12 mujeres</a:t>
          </a:r>
          <a:r>
            <a:rPr lang="es-MX" dirty="0"/>
            <a:t>.</a:t>
          </a:r>
          <a:endParaRPr lang="en-US" dirty="0"/>
        </a:p>
      </dgm:t>
    </dgm:pt>
    <dgm:pt modelId="{C5D182DB-B015-43F6-9931-BABD59BDB979}" type="parTrans" cxnId="{4DE2F5DF-E219-411F-8350-CD43805A9724}">
      <dgm:prSet/>
      <dgm:spPr/>
      <dgm:t>
        <a:bodyPr/>
        <a:lstStyle/>
        <a:p>
          <a:endParaRPr lang="en-US"/>
        </a:p>
      </dgm:t>
    </dgm:pt>
    <dgm:pt modelId="{DBCF4CE9-5538-4621-8084-8D4B29632992}" type="sibTrans" cxnId="{4DE2F5DF-E219-411F-8350-CD43805A9724}">
      <dgm:prSet/>
      <dgm:spPr/>
      <dgm:t>
        <a:bodyPr/>
        <a:lstStyle/>
        <a:p>
          <a:endParaRPr lang="en-US"/>
        </a:p>
      </dgm:t>
    </dgm:pt>
    <dgm:pt modelId="{936989C5-FD58-4927-9967-E48B8969E7D9}">
      <dgm:prSet/>
      <dgm:spPr/>
      <dgm:t>
        <a:bodyPr/>
        <a:lstStyle/>
        <a:p>
          <a:pPr>
            <a:lnSpc>
              <a:spcPct val="100000"/>
            </a:lnSpc>
          </a:pPr>
          <a:r>
            <a:rPr lang="es-MX"/>
            <a:t>La  realizó ajustes para alcanzar una integración </a:t>
          </a:r>
          <a:r>
            <a:rPr lang="es-MX" b="1"/>
            <a:t>15-15</a:t>
          </a:r>
          <a:r>
            <a:rPr lang="es-MX"/>
            <a:t>, sustituyendo una fórmula encabezada por un hombre por una fórmula de mujeres.</a:t>
          </a:r>
          <a:endParaRPr lang="en-US"/>
        </a:p>
      </dgm:t>
    </dgm:pt>
    <dgm:pt modelId="{EF18F137-A01E-4F2A-958A-E2B89C9D3E92}" type="parTrans" cxnId="{5E0E405B-A48C-450A-AC42-231281998893}">
      <dgm:prSet/>
      <dgm:spPr/>
      <dgm:t>
        <a:bodyPr/>
        <a:lstStyle/>
        <a:p>
          <a:endParaRPr lang="en-US"/>
        </a:p>
      </dgm:t>
    </dgm:pt>
    <dgm:pt modelId="{00859ADB-44DB-4334-BAD3-E8B37B8552F2}" type="sibTrans" cxnId="{5E0E405B-A48C-450A-AC42-231281998893}">
      <dgm:prSet/>
      <dgm:spPr/>
      <dgm:t>
        <a:bodyPr/>
        <a:lstStyle/>
        <a:p>
          <a:endParaRPr lang="en-US"/>
        </a:p>
      </dgm:t>
    </dgm:pt>
    <dgm:pt modelId="{2CC7DDDF-2673-4EE7-91E7-49331116505B}">
      <dgm:prSet/>
      <dgm:spPr/>
      <dgm:t>
        <a:bodyPr/>
        <a:lstStyle/>
        <a:p>
          <a:pPr>
            <a:lnSpc>
              <a:spcPct val="100000"/>
            </a:lnSpc>
          </a:pPr>
          <a:r>
            <a:rPr lang="es-MX"/>
            <a:t>Sin embargo, el candidato desplazado, </a:t>
          </a:r>
          <a:r>
            <a:rPr lang="es-MX" b="1"/>
            <a:t>Pedro Martínez Flores</a:t>
          </a:r>
          <a:r>
            <a:rPr lang="es-MX"/>
            <a:t>, alegó que era </a:t>
          </a:r>
          <a:r>
            <a:rPr lang="es-MX" b="1"/>
            <a:t>persona con discapacidad</a:t>
          </a:r>
          <a:r>
            <a:rPr lang="es-MX"/>
            <a:t> y que la autoridad no había ponderado su derecho de acceso al cargo como integrante de un grupo históricamente discriminado. </a:t>
          </a:r>
          <a:endParaRPr lang="en-US"/>
        </a:p>
      </dgm:t>
    </dgm:pt>
    <dgm:pt modelId="{215295CA-6A6B-4925-B142-FC91B271B41E}" type="parTrans" cxnId="{E7563BF4-E308-463F-A02C-694676F6C473}">
      <dgm:prSet/>
      <dgm:spPr/>
      <dgm:t>
        <a:bodyPr/>
        <a:lstStyle/>
        <a:p>
          <a:endParaRPr lang="en-US"/>
        </a:p>
      </dgm:t>
    </dgm:pt>
    <dgm:pt modelId="{96CC1B54-D4EA-4D05-B446-2A9C6DE4B62D}" type="sibTrans" cxnId="{E7563BF4-E308-463F-A02C-694676F6C473}">
      <dgm:prSet/>
      <dgm:spPr/>
      <dgm:t>
        <a:bodyPr/>
        <a:lstStyle/>
        <a:p>
          <a:endParaRPr lang="en-US"/>
        </a:p>
      </dgm:t>
    </dgm:pt>
    <dgm:pt modelId="{C581C5A9-731D-43A5-BBF3-97D539459970}" type="pres">
      <dgm:prSet presAssocID="{5F342FA3-0C15-4DD6-8317-B9A8FC97FB3F}" presName="root" presStyleCnt="0">
        <dgm:presLayoutVars>
          <dgm:dir/>
          <dgm:resizeHandles val="exact"/>
        </dgm:presLayoutVars>
      </dgm:prSet>
      <dgm:spPr/>
    </dgm:pt>
    <dgm:pt modelId="{ADE607C7-9594-4F03-866B-DD7076710134}" type="pres">
      <dgm:prSet presAssocID="{E032F6F5-6A82-4092-AB2F-6464D2F3E865}" presName="compNode" presStyleCnt="0"/>
      <dgm:spPr/>
    </dgm:pt>
    <dgm:pt modelId="{939B55C2-96E4-4707-A47E-A5B3642FFCD5}" type="pres">
      <dgm:prSet presAssocID="{E032F6F5-6A82-4092-AB2F-6464D2F3E865}" presName="bgRect" presStyleLbl="bgShp" presStyleIdx="0" presStyleCnt="4"/>
      <dgm:spPr/>
    </dgm:pt>
    <dgm:pt modelId="{4C75F6EA-C451-482A-8A58-50D0FF73C256}" type="pres">
      <dgm:prSet presAssocID="{E032F6F5-6A82-4092-AB2F-6464D2F3E865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eguntas"/>
        </a:ext>
      </dgm:extLst>
    </dgm:pt>
    <dgm:pt modelId="{4ABF29A7-4374-4940-BF3A-69C23666137F}" type="pres">
      <dgm:prSet presAssocID="{E032F6F5-6A82-4092-AB2F-6464D2F3E865}" presName="spaceRect" presStyleCnt="0"/>
      <dgm:spPr/>
    </dgm:pt>
    <dgm:pt modelId="{6D024B1B-0FF3-4F85-AB4B-BEF600D98699}" type="pres">
      <dgm:prSet presAssocID="{E032F6F5-6A82-4092-AB2F-6464D2F3E865}" presName="parTx" presStyleLbl="revTx" presStyleIdx="0" presStyleCnt="4">
        <dgm:presLayoutVars>
          <dgm:chMax val="0"/>
          <dgm:chPref val="0"/>
        </dgm:presLayoutVars>
      </dgm:prSet>
      <dgm:spPr/>
    </dgm:pt>
    <dgm:pt modelId="{2064129E-6027-4800-84F9-C803CB0D727E}" type="pres">
      <dgm:prSet presAssocID="{61D7B4B5-10CF-47FB-BD95-4A3F5278DF75}" presName="sibTrans" presStyleCnt="0"/>
      <dgm:spPr/>
    </dgm:pt>
    <dgm:pt modelId="{1E02D236-507A-42AF-8CBA-0223BA2FA40C}" type="pres">
      <dgm:prSet presAssocID="{2D6ADE38-EECC-46D5-BF31-FEA28CE9B533}" presName="compNode" presStyleCnt="0"/>
      <dgm:spPr/>
    </dgm:pt>
    <dgm:pt modelId="{B918ADA4-3EFF-42D8-BB6E-78633CA95DC8}" type="pres">
      <dgm:prSet presAssocID="{2D6ADE38-EECC-46D5-BF31-FEA28CE9B533}" presName="bgRect" presStyleLbl="bgShp" presStyleIdx="1" presStyleCnt="4"/>
      <dgm:spPr/>
    </dgm:pt>
    <dgm:pt modelId="{0E0FE51D-D9EC-4F54-A62A-C7ED492BCFA4}" type="pres">
      <dgm:prSet presAssocID="{2D6ADE38-EECC-46D5-BF31-FEA28CE9B533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Juez"/>
        </a:ext>
      </dgm:extLst>
    </dgm:pt>
    <dgm:pt modelId="{B5E6EDBB-1B75-4C23-B120-D33D7A08E8D3}" type="pres">
      <dgm:prSet presAssocID="{2D6ADE38-EECC-46D5-BF31-FEA28CE9B533}" presName="spaceRect" presStyleCnt="0"/>
      <dgm:spPr/>
    </dgm:pt>
    <dgm:pt modelId="{9B0C49D2-DFC5-45E3-B8E4-C2D2B773A23F}" type="pres">
      <dgm:prSet presAssocID="{2D6ADE38-EECC-46D5-BF31-FEA28CE9B533}" presName="parTx" presStyleLbl="revTx" presStyleIdx="1" presStyleCnt="4">
        <dgm:presLayoutVars>
          <dgm:chMax val="0"/>
          <dgm:chPref val="0"/>
        </dgm:presLayoutVars>
      </dgm:prSet>
      <dgm:spPr/>
    </dgm:pt>
    <dgm:pt modelId="{FEB14C24-931B-42E5-B98A-6F44464AEEE3}" type="pres">
      <dgm:prSet presAssocID="{DBCF4CE9-5538-4621-8084-8D4B29632992}" presName="sibTrans" presStyleCnt="0"/>
      <dgm:spPr/>
    </dgm:pt>
    <dgm:pt modelId="{6C1693DF-F569-4EBA-81F7-7E2F54C81CEF}" type="pres">
      <dgm:prSet presAssocID="{936989C5-FD58-4927-9967-E48B8969E7D9}" presName="compNode" presStyleCnt="0"/>
      <dgm:spPr/>
    </dgm:pt>
    <dgm:pt modelId="{5C139217-3312-4849-B01C-D26B9650C9EF}" type="pres">
      <dgm:prSet presAssocID="{936989C5-FD58-4927-9967-E48B8969E7D9}" presName="bgRect" presStyleLbl="bgShp" presStyleIdx="2" presStyleCnt="4"/>
      <dgm:spPr/>
    </dgm:pt>
    <dgm:pt modelId="{52003A34-0381-4F91-93FA-B99EC59910B2}" type="pres">
      <dgm:prSet presAssocID="{936989C5-FD58-4927-9967-E48B8969E7D9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iagrama de flujo"/>
        </a:ext>
      </dgm:extLst>
    </dgm:pt>
    <dgm:pt modelId="{4683909E-3C2D-480A-B545-24A306BC897A}" type="pres">
      <dgm:prSet presAssocID="{936989C5-FD58-4927-9967-E48B8969E7D9}" presName="spaceRect" presStyleCnt="0"/>
      <dgm:spPr/>
    </dgm:pt>
    <dgm:pt modelId="{8B93F9F3-0DBE-4EE2-9688-A37B6F785538}" type="pres">
      <dgm:prSet presAssocID="{936989C5-FD58-4927-9967-E48B8969E7D9}" presName="parTx" presStyleLbl="revTx" presStyleIdx="2" presStyleCnt="4">
        <dgm:presLayoutVars>
          <dgm:chMax val="0"/>
          <dgm:chPref val="0"/>
        </dgm:presLayoutVars>
      </dgm:prSet>
      <dgm:spPr/>
    </dgm:pt>
    <dgm:pt modelId="{A1D9BAA9-3F74-4809-92FE-EBD7D41582B9}" type="pres">
      <dgm:prSet presAssocID="{00859ADB-44DB-4334-BAD3-E8B37B8552F2}" presName="sibTrans" presStyleCnt="0"/>
      <dgm:spPr/>
    </dgm:pt>
    <dgm:pt modelId="{956B1705-1D6B-4EA0-9A09-537ACB53FDA5}" type="pres">
      <dgm:prSet presAssocID="{2CC7DDDF-2673-4EE7-91E7-49331116505B}" presName="compNode" presStyleCnt="0"/>
      <dgm:spPr/>
    </dgm:pt>
    <dgm:pt modelId="{33243200-BF32-4A63-A018-A03BF8C290E5}" type="pres">
      <dgm:prSet presAssocID="{2CC7DDDF-2673-4EE7-91E7-49331116505B}" presName="bgRect" presStyleLbl="bgShp" presStyleIdx="3" presStyleCnt="4"/>
      <dgm:spPr/>
    </dgm:pt>
    <dgm:pt modelId="{DA2CF263-294E-4E30-8E44-EC4C8A3AED33}" type="pres">
      <dgm:prSet presAssocID="{2CC7DDDF-2673-4EE7-91E7-49331116505B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raille"/>
        </a:ext>
      </dgm:extLst>
    </dgm:pt>
    <dgm:pt modelId="{B06A390C-8418-47D8-9449-7CC4D415F3F8}" type="pres">
      <dgm:prSet presAssocID="{2CC7DDDF-2673-4EE7-91E7-49331116505B}" presName="spaceRect" presStyleCnt="0"/>
      <dgm:spPr/>
    </dgm:pt>
    <dgm:pt modelId="{DB0205B4-C541-42EB-A5F7-A77F48DFD2CD}" type="pres">
      <dgm:prSet presAssocID="{2CC7DDDF-2673-4EE7-91E7-49331116505B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3F11BF21-7686-43F8-90E4-BF0722915847}" type="presOf" srcId="{2D6ADE38-EECC-46D5-BF31-FEA28CE9B533}" destId="{9B0C49D2-DFC5-45E3-B8E4-C2D2B773A23F}" srcOrd="0" destOrd="0" presId="urn:microsoft.com/office/officeart/2018/2/layout/IconVerticalSolidList"/>
    <dgm:cxn modelId="{0F0B4138-10A6-4C73-87CA-154B04062FE4}" type="presOf" srcId="{E032F6F5-6A82-4092-AB2F-6464D2F3E865}" destId="{6D024B1B-0FF3-4F85-AB4B-BEF600D98699}" srcOrd="0" destOrd="0" presId="urn:microsoft.com/office/officeart/2018/2/layout/IconVerticalSolidList"/>
    <dgm:cxn modelId="{5E0E405B-A48C-450A-AC42-231281998893}" srcId="{5F342FA3-0C15-4DD6-8317-B9A8FC97FB3F}" destId="{936989C5-FD58-4927-9967-E48B8969E7D9}" srcOrd="2" destOrd="0" parTransId="{EF18F137-A01E-4F2A-958A-E2B89C9D3E92}" sibTransId="{00859ADB-44DB-4334-BAD3-E8B37B8552F2}"/>
    <dgm:cxn modelId="{73FFC563-172D-4847-81DC-B044D4CA9EF9}" type="presOf" srcId="{5F342FA3-0C15-4DD6-8317-B9A8FC97FB3F}" destId="{C581C5A9-731D-43A5-BBF3-97D539459970}" srcOrd="0" destOrd="0" presId="urn:microsoft.com/office/officeart/2018/2/layout/IconVerticalSolidList"/>
    <dgm:cxn modelId="{D4434B97-BF04-40B9-9A81-78F5044A0819}" type="presOf" srcId="{2CC7DDDF-2673-4EE7-91E7-49331116505B}" destId="{DB0205B4-C541-42EB-A5F7-A77F48DFD2CD}" srcOrd="0" destOrd="0" presId="urn:microsoft.com/office/officeart/2018/2/layout/IconVerticalSolidList"/>
    <dgm:cxn modelId="{2095A5C2-868D-43BB-8B3B-9EAFA5D13322}" type="presOf" srcId="{936989C5-FD58-4927-9967-E48B8969E7D9}" destId="{8B93F9F3-0DBE-4EE2-9688-A37B6F785538}" srcOrd="0" destOrd="0" presId="urn:microsoft.com/office/officeart/2018/2/layout/IconVerticalSolidList"/>
    <dgm:cxn modelId="{0DF89DCE-B356-44E0-B6DA-928A4125EF24}" srcId="{5F342FA3-0C15-4DD6-8317-B9A8FC97FB3F}" destId="{E032F6F5-6A82-4092-AB2F-6464D2F3E865}" srcOrd="0" destOrd="0" parTransId="{088ED528-F8FA-4DA6-8D6C-E8BEE5C159C4}" sibTransId="{61D7B4B5-10CF-47FB-BD95-4A3F5278DF75}"/>
    <dgm:cxn modelId="{4DE2F5DF-E219-411F-8350-CD43805A9724}" srcId="{5F342FA3-0C15-4DD6-8317-B9A8FC97FB3F}" destId="{2D6ADE38-EECC-46D5-BF31-FEA28CE9B533}" srcOrd="1" destOrd="0" parTransId="{C5D182DB-B015-43F6-9931-BABD59BDB979}" sibTransId="{DBCF4CE9-5538-4621-8084-8D4B29632992}"/>
    <dgm:cxn modelId="{E7563BF4-E308-463F-A02C-694676F6C473}" srcId="{5F342FA3-0C15-4DD6-8317-B9A8FC97FB3F}" destId="{2CC7DDDF-2673-4EE7-91E7-49331116505B}" srcOrd="3" destOrd="0" parTransId="{215295CA-6A6B-4925-B142-FC91B271B41E}" sibTransId="{96CC1B54-D4EA-4D05-B446-2A9C6DE4B62D}"/>
    <dgm:cxn modelId="{09AEFC67-8020-481B-90EB-D21DCDAE09F9}" type="presParOf" srcId="{C581C5A9-731D-43A5-BBF3-97D539459970}" destId="{ADE607C7-9594-4F03-866B-DD7076710134}" srcOrd="0" destOrd="0" presId="urn:microsoft.com/office/officeart/2018/2/layout/IconVerticalSolidList"/>
    <dgm:cxn modelId="{40B0BFF8-7C02-4A4B-98FE-4E09D5A7DCAC}" type="presParOf" srcId="{ADE607C7-9594-4F03-866B-DD7076710134}" destId="{939B55C2-96E4-4707-A47E-A5B3642FFCD5}" srcOrd="0" destOrd="0" presId="urn:microsoft.com/office/officeart/2018/2/layout/IconVerticalSolidList"/>
    <dgm:cxn modelId="{AC5752BF-0C75-467C-8AD1-2E0382D038C4}" type="presParOf" srcId="{ADE607C7-9594-4F03-866B-DD7076710134}" destId="{4C75F6EA-C451-482A-8A58-50D0FF73C256}" srcOrd="1" destOrd="0" presId="urn:microsoft.com/office/officeart/2018/2/layout/IconVerticalSolidList"/>
    <dgm:cxn modelId="{E372288A-431F-4F4E-BAB8-5039BAB5366D}" type="presParOf" srcId="{ADE607C7-9594-4F03-866B-DD7076710134}" destId="{4ABF29A7-4374-4940-BF3A-69C23666137F}" srcOrd="2" destOrd="0" presId="urn:microsoft.com/office/officeart/2018/2/layout/IconVerticalSolidList"/>
    <dgm:cxn modelId="{33954B23-07BF-445F-9B20-FDE305CB8C9D}" type="presParOf" srcId="{ADE607C7-9594-4F03-866B-DD7076710134}" destId="{6D024B1B-0FF3-4F85-AB4B-BEF600D98699}" srcOrd="3" destOrd="0" presId="urn:microsoft.com/office/officeart/2018/2/layout/IconVerticalSolidList"/>
    <dgm:cxn modelId="{F2198732-A29B-4868-BD8D-79EFBD3C45F1}" type="presParOf" srcId="{C581C5A9-731D-43A5-BBF3-97D539459970}" destId="{2064129E-6027-4800-84F9-C803CB0D727E}" srcOrd="1" destOrd="0" presId="urn:microsoft.com/office/officeart/2018/2/layout/IconVerticalSolidList"/>
    <dgm:cxn modelId="{C8BD039B-24C1-428E-BD3E-223D140EB965}" type="presParOf" srcId="{C581C5A9-731D-43A5-BBF3-97D539459970}" destId="{1E02D236-507A-42AF-8CBA-0223BA2FA40C}" srcOrd="2" destOrd="0" presId="urn:microsoft.com/office/officeart/2018/2/layout/IconVerticalSolidList"/>
    <dgm:cxn modelId="{3EA9095F-5B1F-401B-8A94-3D9A47ABF5E6}" type="presParOf" srcId="{1E02D236-507A-42AF-8CBA-0223BA2FA40C}" destId="{B918ADA4-3EFF-42D8-BB6E-78633CA95DC8}" srcOrd="0" destOrd="0" presId="urn:microsoft.com/office/officeart/2018/2/layout/IconVerticalSolidList"/>
    <dgm:cxn modelId="{51972B9C-9F7D-4C0F-8C4A-E94DB203B136}" type="presParOf" srcId="{1E02D236-507A-42AF-8CBA-0223BA2FA40C}" destId="{0E0FE51D-D9EC-4F54-A62A-C7ED492BCFA4}" srcOrd="1" destOrd="0" presId="urn:microsoft.com/office/officeart/2018/2/layout/IconVerticalSolidList"/>
    <dgm:cxn modelId="{969A1739-0A21-4CE8-9619-EBEDAB4F6682}" type="presParOf" srcId="{1E02D236-507A-42AF-8CBA-0223BA2FA40C}" destId="{B5E6EDBB-1B75-4C23-B120-D33D7A08E8D3}" srcOrd="2" destOrd="0" presId="urn:microsoft.com/office/officeart/2018/2/layout/IconVerticalSolidList"/>
    <dgm:cxn modelId="{71527583-C459-4340-823C-508F75375A10}" type="presParOf" srcId="{1E02D236-507A-42AF-8CBA-0223BA2FA40C}" destId="{9B0C49D2-DFC5-45E3-B8E4-C2D2B773A23F}" srcOrd="3" destOrd="0" presId="urn:microsoft.com/office/officeart/2018/2/layout/IconVerticalSolidList"/>
    <dgm:cxn modelId="{4B3B9E0A-F2B3-4AA1-98E2-605938B6E3D0}" type="presParOf" srcId="{C581C5A9-731D-43A5-BBF3-97D539459970}" destId="{FEB14C24-931B-42E5-B98A-6F44464AEEE3}" srcOrd="3" destOrd="0" presId="urn:microsoft.com/office/officeart/2018/2/layout/IconVerticalSolidList"/>
    <dgm:cxn modelId="{8B325E0C-69B8-489C-B57A-4680890F4E11}" type="presParOf" srcId="{C581C5A9-731D-43A5-BBF3-97D539459970}" destId="{6C1693DF-F569-4EBA-81F7-7E2F54C81CEF}" srcOrd="4" destOrd="0" presId="urn:microsoft.com/office/officeart/2018/2/layout/IconVerticalSolidList"/>
    <dgm:cxn modelId="{D92F3A02-8CFB-4DBC-8A76-5468A8E6F660}" type="presParOf" srcId="{6C1693DF-F569-4EBA-81F7-7E2F54C81CEF}" destId="{5C139217-3312-4849-B01C-D26B9650C9EF}" srcOrd="0" destOrd="0" presId="urn:microsoft.com/office/officeart/2018/2/layout/IconVerticalSolidList"/>
    <dgm:cxn modelId="{E7AD0A00-315D-42A8-803E-D9A9342EE1BA}" type="presParOf" srcId="{6C1693DF-F569-4EBA-81F7-7E2F54C81CEF}" destId="{52003A34-0381-4F91-93FA-B99EC59910B2}" srcOrd="1" destOrd="0" presId="urn:microsoft.com/office/officeart/2018/2/layout/IconVerticalSolidList"/>
    <dgm:cxn modelId="{43601065-379D-41D3-AA40-5A9A557364B8}" type="presParOf" srcId="{6C1693DF-F569-4EBA-81F7-7E2F54C81CEF}" destId="{4683909E-3C2D-480A-B545-24A306BC897A}" srcOrd="2" destOrd="0" presId="urn:microsoft.com/office/officeart/2018/2/layout/IconVerticalSolidList"/>
    <dgm:cxn modelId="{AC92AD3F-EFAA-46B4-A04F-B4B46182CBC9}" type="presParOf" srcId="{6C1693DF-F569-4EBA-81F7-7E2F54C81CEF}" destId="{8B93F9F3-0DBE-4EE2-9688-A37B6F785538}" srcOrd="3" destOrd="0" presId="urn:microsoft.com/office/officeart/2018/2/layout/IconVerticalSolidList"/>
    <dgm:cxn modelId="{B655CF35-1BE1-4B66-8103-4014562ADB1E}" type="presParOf" srcId="{C581C5A9-731D-43A5-BBF3-97D539459970}" destId="{A1D9BAA9-3F74-4809-92FE-EBD7D41582B9}" srcOrd="5" destOrd="0" presId="urn:microsoft.com/office/officeart/2018/2/layout/IconVerticalSolidList"/>
    <dgm:cxn modelId="{4CC20BC7-DA65-4C46-9D29-BA17A120E1C9}" type="presParOf" srcId="{C581C5A9-731D-43A5-BBF3-97D539459970}" destId="{956B1705-1D6B-4EA0-9A09-537ACB53FDA5}" srcOrd="6" destOrd="0" presId="urn:microsoft.com/office/officeart/2018/2/layout/IconVerticalSolidList"/>
    <dgm:cxn modelId="{7688C6A7-4010-4C72-8FB9-7D896A5B82BF}" type="presParOf" srcId="{956B1705-1D6B-4EA0-9A09-537ACB53FDA5}" destId="{33243200-BF32-4A63-A018-A03BF8C290E5}" srcOrd="0" destOrd="0" presId="urn:microsoft.com/office/officeart/2018/2/layout/IconVerticalSolidList"/>
    <dgm:cxn modelId="{E9C8A6B4-5D41-425E-8703-44871050EBD6}" type="presParOf" srcId="{956B1705-1D6B-4EA0-9A09-537ACB53FDA5}" destId="{DA2CF263-294E-4E30-8E44-EC4C8A3AED33}" srcOrd="1" destOrd="0" presId="urn:microsoft.com/office/officeart/2018/2/layout/IconVerticalSolidList"/>
    <dgm:cxn modelId="{3EE3744D-B552-4EC7-B4EB-4CDAC21E4254}" type="presParOf" srcId="{956B1705-1D6B-4EA0-9A09-537ACB53FDA5}" destId="{B06A390C-8418-47D8-9449-7CC4D415F3F8}" srcOrd="2" destOrd="0" presId="urn:microsoft.com/office/officeart/2018/2/layout/IconVerticalSolidList"/>
    <dgm:cxn modelId="{0E685B54-7707-44F1-9A49-B7750B820C57}" type="presParOf" srcId="{956B1705-1D6B-4EA0-9A09-537ACB53FDA5}" destId="{DB0205B4-C541-42EB-A5F7-A77F48DFD2CD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A21E8374-EAA4-4D32-9BA0-486952305C5A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48BA30F-6EEC-4BE4-9C2D-08D1AD9D70F7}">
      <dgm:prSet/>
      <dgm:spPr/>
      <dgm:t>
        <a:bodyPr/>
        <a:lstStyle/>
        <a:p>
          <a:r>
            <a:rPr lang="es-MX" dirty="0"/>
            <a:t>La Sala Superior revocó el ajuste efectuado por la Sala Monterrey y sostuvo que:</a:t>
          </a:r>
          <a:endParaRPr lang="en-US" dirty="0"/>
        </a:p>
      </dgm:t>
    </dgm:pt>
    <dgm:pt modelId="{3D5BAEE6-CAC9-457F-9535-CCC4635A403C}" type="parTrans" cxnId="{649A7DB5-219E-4104-941D-1570D1C042EF}">
      <dgm:prSet/>
      <dgm:spPr/>
      <dgm:t>
        <a:bodyPr/>
        <a:lstStyle/>
        <a:p>
          <a:endParaRPr lang="en-US"/>
        </a:p>
      </dgm:t>
    </dgm:pt>
    <dgm:pt modelId="{2EEF8C9A-EC20-412F-8AF6-0C3FD8479D38}" type="sibTrans" cxnId="{649A7DB5-219E-4104-941D-1570D1C042EF}">
      <dgm:prSet/>
      <dgm:spPr/>
      <dgm:t>
        <a:bodyPr/>
        <a:lstStyle/>
        <a:p>
          <a:endParaRPr lang="en-US"/>
        </a:p>
      </dgm:t>
    </dgm:pt>
    <dgm:pt modelId="{9A6ACC3A-91D2-459D-82BB-002F22ECA786}">
      <dgm:prSet/>
      <dgm:spPr/>
      <dgm:t>
        <a:bodyPr/>
        <a:lstStyle/>
        <a:p>
          <a:pPr algn="just"/>
          <a:r>
            <a:rPr lang="es-MX" b="1" dirty="0"/>
            <a:t>El principio de paridad de género no puede aplicarse de manera automática o rígida cuando entra en tensión con otros principios constitucionales y con acciones afirmativas dirigidas a grupos vulnerables.</a:t>
          </a:r>
          <a:endParaRPr lang="en-US" dirty="0"/>
        </a:p>
      </dgm:t>
    </dgm:pt>
    <dgm:pt modelId="{8941C276-338D-4B79-9DBF-9AFDEAA0CC7C}" type="parTrans" cxnId="{0C02C2D7-7EF0-4983-A51E-CE5F59ED1CFC}">
      <dgm:prSet/>
      <dgm:spPr/>
      <dgm:t>
        <a:bodyPr/>
        <a:lstStyle/>
        <a:p>
          <a:endParaRPr lang="en-US"/>
        </a:p>
      </dgm:t>
    </dgm:pt>
    <dgm:pt modelId="{9A85E96D-F64D-4C6F-A9D4-BBE21B2E3DD5}" type="sibTrans" cxnId="{0C02C2D7-7EF0-4983-A51E-CE5F59ED1CFC}">
      <dgm:prSet/>
      <dgm:spPr/>
      <dgm:t>
        <a:bodyPr/>
        <a:lstStyle/>
        <a:p>
          <a:endParaRPr lang="en-US"/>
        </a:p>
      </dgm:t>
    </dgm:pt>
    <dgm:pt modelId="{DDA0D5EA-E6ED-483B-8E8A-9933D97FB494}">
      <dgm:prSet/>
      <dgm:spPr/>
      <dgm:t>
        <a:bodyPr/>
        <a:lstStyle/>
        <a:p>
          <a:pPr algn="just"/>
          <a:r>
            <a:rPr lang="es-MX" dirty="0"/>
            <a:t>En consecuencia, ordenó considerar la condición de discapacidad del actor y buscar los ajustes en otras listas encabezadas por hombres, en vez de excluir directamente a la fórmula integrada por la persona con discapacidad. </a:t>
          </a:r>
          <a:endParaRPr lang="en-US" dirty="0"/>
        </a:p>
      </dgm:t>
    </dgm:pt>
    <dgm:pt modelId="{7B6204AC-E7E5-4B25-9A06-2B6177264159}" type="parTrans" cxnId="{712B6115-0E17-4BF4-90C9-37E0C0F0BF5C}">
      <dgm:prSet/>
      <dgm:spPr/>
      <dgm:t>
        <a:bodyPr/>
        <a:lstStyle/>
        <a:p>
          <a:endParaRPr lang="en-US"/>
        </a:p>
      </dgm:t>
    </dgm:pt>
    <dgm:pt modelId="{9F3392FA-55E3-4D13-B447-4D1F29B405C1}" type="sibTrans" cxnId="{712B6115-0E17-4BF4-90C9-37E0C0F0BF5C}">
      <dgm:prSet/>
      <dgm:spPr/>
      <dgm:t>
        <a:bodyPr/>
        <a:lstStyle/>
        <a:p>
          <a:endParaRPr lang="en-US"/>
        </a:p>
      </dgm:t>
    </dgm:pt>
    <dgm:pt modelId="{87F5DE25-DF27-4A32-A3CC-28C58A9562DC}" type="pres">
      <dgm:prSet presAssocID="{A21E8374-EAA4-4D32-9BA0-486952305C5A}" presName="vert0" presStyleCnt="0">
        <dgm:presLayoutVars>
          <dgm:dir/>
          <dgm:animOne val="branch"/>
          <dgm:animLvl val="lvl"/>
        </dgm:presLayoutVars>
      </dgm:prSet>
      <dgm:spPr/>
    </dgm:pt>
    <dgm:pt modelId="{A166C2B2-4127-4969-AAFF-9AFB8523E841}" type="pres">
      <dgm:prSet presAssocID="{E48BA30F-6EEC-4BE4-9C2D-08D1AD9D70F7}" presName="thickLine" presStyleLbl="alignNode1" presStyleIdx="0" presStyleCnt="3"/>
      <dgm:spPr/>
    </dgm:pt>
    <dgm:pt modelId="{869BCE87-9825-46E1-A0E8-3D5C24DAC5F3}" type="pres">
      <dgm:prSet presAssocID="{E48BA30F-6EEC-4BE4-9C2D-08D1AD9D70F7}" presName="horz1" presStyleCnt="0"/>
      <dgm:spPr/>
    </dgm:pt>
    <dgm:pt modelId="{FAE5F67E-E96A-49D5-910D-BC20048355C6}" type="pres">
      <dgm:prSet presAssocID="{E48BA30F-6EEC-4BE4-9C2D-08D1AD9D70F7}" presName="tx1" presStyleLbl="revTx" presStyleIdx="0" presStyleCnt="3"/>
      <dgm:spPr/>
    </dgm:pt>
    <dgm:pt modelId="{266250DC-42AC-44EC-8DFA-BB0F63A833D6}" type="pres">
      <dgm:prSet presAssocID="{E48BA30F-6EEC-4BE4-9C2D-08D1AD9D70F7}" presName="vert1" presStyleCnt="0"/>
      <dgm:spPr/>
    </dgm:pt>
    <dgm:pt modelId="{659BDBB3-5BA4-42D2-8D0A-E6AB5AF52F47}" type="pres">
      <dgm:prSet presAssocID="{9A6ACC3A-91D2-459D-82BB-002F22ECA786}" presName="thickLine" presStyleLbl="alignNode1" presStyleIdx="1" presStyleCnt="3"/>
      <dgm:spPr/>
    </dgm:pt>
    <dgm:pt modelId="{13794D52-542F-4D99-823C-F1B763DF9C54}" type="pres">
      <dgm:prSet presAssocID="{9A6ACC3A-91D2-459D-82BB-002F22ECA786}" presName="horz1" presStyleCnt="0"/>
      <dgm:spPr/>
    </dgm:pt>
    <dgm:pt modelId="{80484EB5-C0BB-4CB4-9A0B-145DA3F2926A}" type="pres">
      <dgm:prSet presAssocID="{9A6ACC3A-91D2-459D-82BB-002F22ECA786}" presName="tx1" presStyleLbl="revTx" presStyleIdx="1" presStyleCnt="3"/>
      <dgm:spPr/>
    </dgm:pt>
    <dgm:pt modelId="{30E795EB-3CE1-4EE8-9AB0-9B2E4604D13B}" type="pres">
      <dgm:prSet presAssocID="{9A6ACC3A-91D2-459D-82BB-002F22ECA786}" presName="vert1" presStyleCnt="0"/>
      <dgm:spPr/>
    </dgm:pt>
    <dgm:pt modelId="{1A9D8644-A3B1-4CC0-9D72-E95CFF86EDE8}" type="pres">
      <dgm:prSet presAssocID="{DDA0D5EA-E6ED-483B-8E8A-9933D97FB494}" presName="thickLine" presStyleLbl="alignNode1" presStyleIdx="2" presStyleCnt="3"/>
      <dgm:spPr/>
    </dgm:pt>
    <dgm:pt modelId="{47B46DFC-4169-4BC7-AC96-1D2FB8DC46E8}" type="pres">
      <dgm:prSet presAssocID="{DDA0D5EA-E6ED-483B-8E8A-9933D97FB494}" presName="horz1" presStyleCnt="0"/>
      <dgm:spPr/>
    </dgm:pt>
    <dgm:pt modelId="{077E400A-FCB2-40F5-9C2B-99E57B55EEAB}" type="pres">
      <dgm:prSet presAssocID="{DDA0D5EA-E6ED-483B-8E8A-9933D97FB494}" presName="tx1" presStyleLbl="revTx" presStyleIdx="2" presStyleCnt="3"/>
      <dgm:spPr/>
    </dgm:pt>
    <dgm:pt modelId="{B377DA54-EEE9-4017-AF6B-480B6062403E}" type="pres">
      <dgm:prSet presAssocID="{DDA0D5EA-E6ED-483B-8E8A-9933D97FB494}" presName="vert1" presStyleCnt="0"/>
      <dgm:spPr/>
    </dgm:pt>
  </dgm:ptLst>
  <dgm:cxnLst>
    <dgm:cxn modelId="{712B6115-0E17-4BF4-90C9-37E0C0F0BF5C}" srcId="{A21E8374-EAA4-4D32-9BA0-486952305C5A}" destId="{DDA0D5EA-E6ED-483B-8E8A-9933D97FB494}" srcOrd="2" destOrd="0" parTransId="{7B6204AC-E7E5-4B25-9A06-2B6177264159}" sibTransId="{9F3392FA-55E3-4D13-B447-4D1F29B405C1}"/>
    <dgm:cxn modelId="{92404F1C-8461-442F-B805-3E3EB1678723}" type="presOf" srcId="{E48BA30F-6EEC-4BE4-9C2D-08D1AD9D70F7}" destId="{FAE5F67E-E96A-49D5-910D-BC20048355C6}" srcOrd="0" destOrd="0" presId="urn:microsoft.com/office/officeart/2008/layout/LinedList"/>
    <dgm:cxn modelId="{6B68F525-2288-4B91-AB19-43452366B912}" type="presOf" srcId="{DDA0D5EA-E6ED-483B-8E8A-9933D97FB494}" destId="{077E400A-FCB2-40F5-9C2B-99E57B55EEAB}" srcOrd="0" destOrd="0" presId="urn:microsoft.com/office/officeart/2008/layout/LinedList"/>
    <dgm:cxn modelId="{1DB87484-47B4-4946-BAED-B3963C259F17}" type="presOf" srcId="{9A6ACC3A-91D2-459D-82BB-002F22ECA786}" destId="{80484EB5-C0BB-4CB4-9A0B-145DA3F2926A}" srcOrd="0" destOrd="0" presId="urn:microsoft.com/office/officeart/2008/layout/LinedList"/>
    <dgm:cxn modelId="{E7F03097-01D3-48C2-853C-950C73291B9D}" type="presOf" srcId="{A21E8374-EAA4-4D32-9BA0-486952305C5A}" destId="{87F5DE25-DF27-4A32-A3CC-28C58A9562DC}" srcOrd="0" destOrd="0" presId="urn:microsoft.com/office/officeart/2008/layout/LinedList"/>
    <dgm:cxn modelId="{649A7DB5-219E-4104-941D-1570D1C042EF}" srcId="{A21E8374-EAA4-4D32-9BA0-486952305C5A}" destId="{E48BA30F-6EEC-4BE4-9C2D-08D1AD9D70F7}" srcOrd="0" destOrd="0" parTransId="{3D5BAEE6-CAC9-457F-9535-CCC4635A403C}" sibTransId="{2EEF8C9A-EC20-412F-8AF6-0C3FD8479D38}"/>
    <dgm:cxn modelId="{0C02C2D7-7EF0-4983-A51E-CE5F59ED1CFC}" srcId="{A21E8374-EAA4-4D32-9BA0-486952305C5A}" destId="{9A6ACC3A-91D2-459D-82BB-002F22ECA786}" srcOrd="1" destOrd="0" parTransId="{8941C276-338D-4B79-9DBF-9AFDEAA0CC7C}" sibTransId="{9A85E96D-F64D-4C6F-A9D4-BBE21B2E3DD5}"/>
    <dgm:cxn modelId="{6C02D56F-C68E-418D-A6EB-58AE5AC02CEB}" type="presParOf" srcId="{87F5DE25-DF27-4A32-A3CC-28C58A9562DC}" destId="{A166C2B2-4127-4969-AAFF-9AFB8523E841}" srcOrd="0" destOrd="0" presId="urn:microsoft.com/office/officeart/2008/layout/LinedList"/>
    <dgm:cxn modelId="{55AD1279-B14D-40E6-86EA-1D4F2A6D4425}" type="presParOf" srcId="{87F5DE25-DF27-4A32-A3CC-28C58A9562DC}" destId="{869BCE87-9825-46E1-A0E8-3D5C24DAC5F3}" srcOrd="1" destOrd="0" presId="urn:microsoft.com/office/officeart/2008/layout/LinedList"/>
    <dgm:cxn modelId="{4814F904-D9FB-4742-8494-F14891117859}" type="presParOf" srcId="{869BCE87-9825-46E1-A0E8-3D5C24DAC5F3}" destId="{FAE5F67E-E96A-49D5-910D-BC20048355C6}" srcOrd="0" destOrd="0" presId="urn:microsoft.com/office/officeart/2008/layout/LinedList"/>
    <dgm:cxn modelId="{2332C19C-CF7B-41C0-8C26-2FD9150DC62D}" type="presParOf" srcId="{869BCE87-9825-46E1-A0E8-3D5C24DAC5F3}" destId="{266250DC-42AC-44EC-8DFA-BB0F63A833D6}" srcOrd="1" destOrd="0" presId="urn:microsoft.com/office/officeart/2008/layout/LinedList"/>
    <dgm:cxn modelId="{D5D07DA4-7687-407D-B827-64C5FAF132FE}" type="presParOf" srcId="{87F5DE25-DF27-4A32-A3CC-28C58A9562DC}" destId="{659BDBB3-5BA4-42D2-8D0A-E6AB5AF52F47}" srcOrd="2" destOrd="0" presId="urn:microsoft.com/office/officeart/2008/layout/LinedList"/>
    <dgm:cxn modelId="{B3CB2604-5F4B-4308-A0BA-585326F63CD9}" type="presParOf" srcId="{87F5DE25-DF27-4A32-A3CC-28C58A9562DC}" destId="{13794D52-542F-4D99-823C-F1B763DF9C54}" srcOrd="3" destOrd="0" presId="urn:microsoft.com/office/officeart/2008/layout/LinedList"/>
    <dgm:cxn modelId="{9D960E43-F3BA-48FF-AA11-D10E5FA6A703}" type="presParOf" srcId="{13794D52-542F-4D99-823C-F1B763DF9C54}" destId="{80484EB5-C0BB-4CB4-9A0B-145DA3F2926A}" srcOrd="0" destOrd="0" presId="urn:microsoft.com/office/officeart/2008/layout/LinedList"/>
    <dgm:cxn modelId="{030ACA92-4B90-4D20-8C8E-DE871E3E3A13}" type="presParOf" srcId="{13794D52-542F-4D99-823C-F1B763DF9C54}" destId="{30E795EB-3CE1-4EE8-9AB0-9B2E4604D13B}" srcOrd="1" destOrd="0" presId="urn:microsoft.com/office/officeart/2008/layout/LinedList"/>
    <dgm:cxn modelId="{D058BE88-3560-4A83-A8F6-CEF2BED974FD}" type="presParOf" srcId="{87F5DE25-DF27-4A32-A3CC-28C58A9562DC}" destId="{1A9D8644-A3B1-4CC0-9D72-E95CFF86EDE8}" srcOrd="4" destOrd="0" presId="urn:microsoft.com/office/officeart/2008/layout/LinedList"/>
    <dgm:cxn modelId="{1488D1E3-9287-4600-BED4-183097AB59F3}" type="presParOf" srcId="{87F5DE25-DF27-4A32-A3CC-28C58A9562DC}" destId="{47B46DFC-4169-4BC7-AC96-1D2FB8DC46E8}" srcOrd="5" destOrd="0" presId="urn:microsoft.com/office/officeart/2008/layout/LinedList"/>
    <dgm:cxn modelId="{9F4A424A-90AE-40E2-9F63-DF20F18E7F5E}" type="presParOf" srcId="{47B46DFC-4169-4BC7-AC96-1D2FB8DC46E8}" destId="{077E400A-FCB2-40F5-9C2B-99E57B55EEAB}" srcOrd="0" destOrd="0" presId="urn:microsoft.com/office/officeart/2008/layout/LinedList"/>
    <dgm:cxn modelId="{85B82B92-2B91-4DCE-A85E-D6C98498F999}" type="presParOf" srcId="{47B46DFC-4169-4BC7-AC96-1D2FB8DC46E8}" destId="{B377DA54-EEE9-4017-AF6B-480B6062403E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5B67C162-E600-4CC2-8C12-D13C5B97811C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C0985F8C-34A1-4E9C-8E37-DAA072FEF11E}">
      <dgm:prSet/>
      <dgm:spPr/>
      <dgm:t>
        <a:bodyPr/>
        <a:lstStyle/>
        <a:p>
          <a:pPr algn="just"/>
          <a:r>
            <a:rPr lang="es-MX" dirty="0"/>
            <a:t>El término </a:t>
          </a:r>
          <a:r>
            <a:rPr lang="es-MX" b="1" dirty="0"/>
            <a:t>“paridad flexible”</a:t>
          </a:r>
          <a:r>
            <a:rPr lang="es-MX" dirty="0"/>
            <a:t> no aparece como rubro de jurisprudencia formal, pero doctrinalmente se utiliza para describir el criterio que emerge de este caso:</a:t>
          </a:r>
          <a:endParaRPr lang="en-US" dirty="0"/>
        </a:p>
      </dgm:t>
    </dgm:pt>
    <dgm:pt modelId="{30958BC5-3CD5-4143-A6EF-516EE31A1A5E}" type="parTrans" cxnId="{8910D97D-F949-40B6-BA2C-9BDC0FCEA897}">
      <dgm:prSet/>
      <dgm:spPr/>
      <dgm:t>
        <a:bodyPr/>
        <a:lstStyle/>
        <a:p>
          <a:endParaRPr lang="en-US"/>
        </a:p>
      </dgm:t>
    </dgm:pt>
    <dgm:pt modelId="{E6A977AA-0C31-44A3-AAAF-1BA7BB35A06A}" type="sibTrans" cxnId="{8910D97D-F949-40B6-BA2C-9BDC0FCEA897}">
      <dgm:prSet/>
      <dgm:spPr/>
      <dgm:t>
        <a:bodyPr/>
        <a:lstStyle/>
        <a:p>
          <a:endParaRPr lang="en-US"/>
        </a:p>
      </dgm:t>
    </dgm:pt>
    <dgm:pt modelId="{ED4A58BF-807A-4462-BAA9-0669F875DC0A}">
      <dgm:prSet/>
      <dgm:spPr/>
      <dgm:t>
        <a:bodyPr/>
        <a:lstStyle/>
        <a:p>
          <a:pPr algn="just"/>
          <a:r>
            <a:rPr lang="es-MX" b="1" dirty="0"/>
            <a:t>La paridad puede armonizarse con otras acciones afirmativas y bienes constitucionales, de modo que no siempre exige una integración exactamente 50/50 si ello implica sacrificar injustificadamente la representación de otro grupo vulnerable.</a:t>
          </a:r>
          <a:endParaRPr lang="en-US" dirty="0"/>
        </a:p>
      </dgm:t>
    </dgm:pt>
    <dgm:pt modelId="{126610A6-AD98-4E55-8D12-2D2ED107BC51}" type="parTrans" cxnId="{CB059DF2-2BCE-472C-A254-B647EAED5313}">
      <dgm:prSet/>
      <dgm:spPr/>
      <dgm:t>
        <a:bodyPr/>
        <a:lstStyle/>
        <a:p>
          <a:endParaRPr lang="en-US"/>
        </a:p>
      </dgm:t>
    </dgm:pt>
    <dgm:pt modelId="{6918B8CE-5A02-40ED-AE2E-BDF8E613C80E}" type="sibTrans" cxnId="{CB059DF2-2BCE-472C-A254-B647EAED5313}">
      <dgm:prSet/>
      <dgm:spPr/>
      <dgm:t>
        <a:bodyPr/>
        <a:lstStyle/>
        <a:p>
          <a:endParaRPr lang="en-US"/>
        </a:p>
      </dgm:t>
    </dgm:pt>
    <dgm:pt modelId="{8E7EC521-872F-421E-97C3-9219AA05EDAD}">
      <dgm:prSet/>
      <dgm:spPr/>
      <dgm:t>
        <a:bodyPr/>
        <a:lstStyle/>
        <a:p>
          <a:pPr algn="just"/>
          <a:r>
            <a:rPr lang="es-MX" dirty="0"/>
            <a:t>Es decir, el Tribunal pasó de una visión </a:t>
          </a:r>
          <a:r>
            <a:rPr lang="es-MX" b="1" dirty="0"/>
            <a:t>aritmética</a:t>
          </a:r>
          <a:r>
            <a:rPr lang="es-MX" dirty="0"/>
            <a:t> de la paridad a una visión de </a:t>
          </a:r>
          <a:r>
            <a:rPr lang="es-MX" b="1" dirty="0"/>
            <a:t>ponderación constitucional</a:t>
          </a:r>
          <a:r>
            <a:rPr lang="es-MX" dirty="0"/>
            <a:t>.</a:t>
          </a:r>
          <a:endParaRPr lang="en-US" dirty="0"/>
        </a:p>
      </dgm:t>
    </dgm:pt>
    <dgm:pt modelId="{B4655474-4330-4FA5-AA4B-ECFB80E50044}" type="parTrans" cxnId="{1C5B8E81-582A-4023-90BF-1C8A3FC6C0AB}">
      <dgm:prSet/>
      <dgm:spPr/>
      <dgm:t>
        <a:bodyPr/>
        <a:lstStyle/>
        <a:p>
          <a:endParaRPr lang="en-US"/>
        </a:p>
      </dgm:t>
    </dgm:pt>
    <dgm:pt modelId="{B7869D67-D558-43F3-8196-EB764173CEDC}" type="sibTrans" cxnId="{1C5B8E81-582A-4023-90BF-1C8A3FC6C0AB}">
      <dgm:prSet/>
      <dgm:spPr/>
      <dgm:t>
        <a:bodyPr/>
        <a:lstStyle/>
        <a:p>
          <a:endParaRPr lang="en-US"/>
        </a:p>
      </dgm:t>
    </dgm:pt>
    <dgm:pt modelId="{6F378169-A574-4011-89AF-E11FD26BB44F}" type="pres">
      <dgm:prSet presAssocID="{5B67C162-E600-4CC2-8C12-D13C5B97811C}" presName="root" presStyleCnt="0">
        <dgm:presLayoutVars>
          <dgm:dir/>
          <dgm:resizeHandles val="exact"/>
        </dgm:presLayoutVars>
      </dgm:prSet>
      <dgm:spPr/>
    </dgm:pt>
    <dgm:pt modelId="{398F0509-C026-425C-86C7-DB8004CA2FE2}" type="pres">
      <dgm:prSet presAssocID="{C0985F8C-34A1-4E9C-8E37-DAA072FEF11E}" presName="compNode" presStyleCnt="0"/>
      <dgm:spPr/>
    </dgm:pt>
    <dgm:pt modelId="{728EBBE2-76B3-45B5-A921-4FA9767573B8}" type="pres">
      <dgm:prSet presAssocID="{C0985F8C-34A1-4E9C-8E37-DAA072FEF11E}" presName="bgRect" presStyleLbl="bgShp" presStyleIdx="0" presStyleCnt="3"/>
      <dgm:spPr/>
    </dgm:pt>
    <dgm:pt modelId="{34A8B9D7-4B7F-4C0C-9A64-1CC0452B6850}" type="pres">
      <dgm:prSet presAssocID="{C0985F8C-34A1-4E9C-8E37-DAA072FEF11E}" presName="iconRect" presStyleLbl="node1" presStyleIdx="0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Irritante"/>
        </a:ext>
      </dgm:extLst>
    </dgm:pt>
    <dgm:pt modelId="{FC05C374-F75A-46D5-B6CE-8AFE498854CB}" type="pres">
      <dgm:prSet presAssocID="{C0985F8C-34A1-4E9C-8E37-DAA072FEF11E}" presName="spaceRect" presStyleCnt="0"/>
      <dgm:spPr/>
    </dgm:pt>
    <dgm:pt modelId="{9F49A77A-46EE-48E7-8BED-484809F571CA}" type="pres">
      <dgm:prSet presAssocID="{C0985F8C-34A1-4E9C-8E37-DAA072FEF11E}" presName="parTx" presStyleLbl="revTx" presStyleIdx="0" presStyleCnt="3">
        <dgm:presLayoutVars>
          <dgm:chMax val="0"/>
          <dgm:chPref val="0"/>
        </dgm:presLayoutVars>
      </dgm:prSet>
      <dgm:spPr/>
    </dgm:pt>
    <dgm:pt modelId="{323E2078-6749-49DC-8C62-C9E2C7A98E01}" type="pres">
      <dgm:prSet presAssocID="{E6A977AA-0C31-44A3-AAAF-1BA7BB35A06A}" presName="sibTrans" presStyleCnt="0"/>
      <dgm:spPr/>
    </dgm:pt>
    <dgm:pt modelId="{27556872-4659-431D-BDC3-F0494F31DACA}" type="pres">
      <dgm:prSet presAssocID="{ED4A58BF-807A-4462-BAA9-0669F875DC0A}" presName="compNode" presStyleCnt="0"/>
      <dgm:spPr/>
    </dgm:pt>
    <dgm:pt modelId="{0964AA33-AFD9-41C7-9C39-7EA0B74B4C13}" type="pres">
      <dgm:prSet presAssocID="{ED4A58BF-807A-4462-BAA9-0669F875DC0A}" presName="bgRect" presStyleLbl="bgShp" presStyleIdx="1" presStyleCnt="3"/>
      <dgm:spPr/>
    </dgm:pt>
    <dgm:pt modelId="{ED4630F4-9D56-49EB-AF75-E35795E6414A}" type="pres">
      <dgm:prSet presAssocID="{ED4A58BF-807A-4462-BAA9-0669F875DC0A}" presName="iconRect" presStyleLbl="node1" presStyleIdx="1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pward trend"/>
        </a:ext>
      </dgm:extLst>
    </dgm:pt>
    <dgm:pt modelId="{84AB90C9-498A-4351-A526-114BFCCF0024}" type="pres">
      <dgm:prSet presAssocID="{ED4A58BF-807A-4462-BAA9-0669F875DC0A}" presName="spaceRect" presStyleCnt="0"/>
      <dgm:spPr/>
    </dgm:pt>
    <dgm:pt modelId="{2E9D8B3D-354E-427D-893C-3CBD997E1C65}" type="pres">
      <dgm:prSet presAssocID="{ED4A58BF-807A-4462-BAA9-0669F875DC0A}" presName="parTx" presStyleLbl="revTx" presStyleIdx="1" presStyleCnt="3">
        <dgm:presLayoutVars>
          <dgm:chMax val="0"/>
          <dgm:chPref val="0"/>
        </dgm:presLayoutVars>
      </dgm:prSet>
      <dgm:spPr/>
    </dgm:pt>
    <dgm:pt modelId="{74B8A7CE-700B-4E51-B699-FD54B01D9530}" type="pres">
      <dgm:prSet presAssocID="{6918B8CE-5A02-40ED-AE2E-BDF8E613C80E}" presName="sibTrans" presStyleCnt="0"/>
      <dgm:spPr/>
    </dgm:pt>
    <dgm:pt modelId="{499881F1-9F9A-4786-99F8-1557E272DCA5}" type="pres">
      <dgm:prSet presAssocID="{8E7EC521-872F-421E-97C3-9219AA05EDAD}" presName="compNode" presStyleCnt="0"/>
      <dgm:spPr/>
    </dgm:pt>
    <dgm:pt modelId="{2F775F2F-1FA3-4D65-998D-2A3F938D0F5D}" type="pres">
      <dgm:prSet presAssocID="{8E7EC521-872F-421E-97C3-9219AA05EDAD}" presName="bgRect" presStyleLbl="bgShp" presStyleIdx="2" presStyleCnt="3"/>
      <dgm:spPr/>
    </dgm:pt>
    <dgm:pt modelId="{B0B27F8D-359A-4960-B98D-2D9B240BFB70}" type="pres">
      <dgm:prSet presAssocID="{8E7EC521-872F-421E-97C3-9219AA05EDAD}" presName="iconRect" presStyleLbl="node1" presStyleIdx="2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Juez"/>
        </a:ext>
      </dgm:extLst>
    </dgm:pt>
    <dgm:pt modelId="{6E5302BE-F90E-48ED-8988-7D36990A3EAA}" type="pres">
      <dgm:prSet presAssocID="{8E7EC521-872F-421E-97C3-9219AA05EDAD}" presName="spaceRect" presStyleCnt="0"/>
      <dgm:spPr/>
    </dgm:pt>
    <dgm:pt modelId="{6404396A-3CCC-4663-BF18-3D79B3EDAB0A}" type="pres">
      <dgm:prSet presAssocID="{8E7EC521-872F-421E-97C3-9219AA05EDAD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7FD0A971-614A-4EF5-A1C9-072056FBD5D2}" type="presOf" srcId="{5B67C162-E600-4CC2-8C12-D13C5B97811C}" destId="{6F378169-A574-4011-89AF-E11FD26BB44F}" srcOrd="0" destOrd="0" presId="urn:microsoft.com/office/officeart/2018/2/layout/IconVerticalSolidList"/>
    <dgm:cxn modelId="{883D0053-2560-42C6-ADFC-95A828213BCB}" type="presOf" srcId="{ED4A58BF-807A-4462-BAA9-0669F875DC0A}" destId="{2E9D8B3D-354E-427D-893C-3CBD997E1C65}" srcOrd="0" destOrd="0" presId="urn:microsoft.com/office/officeart/2018/2/layout/IconVerticalSolidList"/>
    <dgm:cxn modelId="{05CEAA7D-4FA8-47DC-9EEB-76818158B846}" type="presOf" srcId="{C0985F8C-34A1-4E9C-8E37-DAA072FEF11E}" destId="{9F49A77A-46EE-48E7-8BED-484809F571CA}" srcOrd="0" destOrd="0" presId="urn:microsoft.com/office/officeart/2018/2/layout/IconVerticalSolidList"/>
    <dgm:cxn modelId="{8910D97D-F949-40B6-BA2C-9BDC0FCEA897}" srcId="{5B67C162-E600-4CC2-8C12-D13C5B97811C}" destId="{C0985F8C-34A1-4E9C-8E37-DAA072FEF11E}" srcOrd="0" destOrd="0" parTransId="{30958BC5-3CD5-4143-A6EF-516EE31A1A5E}" sibTransId="{E6A977AA-0C31-44A3-AAAF-1BA7BB35A06A}"/>
    <dgm:cxn modelId="{1C5B8E81-582A-4023-90BF-1C8A3FC6C0AB}" srcId="{5B67C162-E600-4CC2-8C12-D13C5B97811C}" destId="{8E7EC521-872F-421E-97C3-9219AA05EDAD}" srcOrd="2" destOrd="0" parTransId="{B4655474-4330-4FA5-AA4B-ECFB80E50044}" sibTransId="{B7869D67-D558-43F3-8196-EB764173CEDC}"/>
    <dgm:cxn modelId="{BF88E9CC-D0A9-4965-85E1-1A81AAD0FE02}" type="presOf" srcId="{8E7EC521-872F-421E-97C3-9219AA05EDAD}" destId="{6404396A-3CCC-4663-BF18-3D79B3EDAB0A}" srcOrd="0" destOrd="0" presId="urn:microsoft.com/office/officeart/2018/2/layout/IconVerticalSolidList"/>
    <dgm:cxn modelId="{CB059DF2-2BCE-472C-A254-B647EAED5313}" srcId="{5B67C162-E600-4CC2-8C12-D13C5B97811C}" destId="{ED4A58BF-807A-4462-BAA9-0669F875DC0A}" srcOrd="1" destOrd="0" parTransId="{126610A6-AD98-4E55-8D12-2D2ED107BC51}" sibTransId="{6918B8CE-5A02-40ED-AE2E-BDF8E613C80E}"/>
    <dgm:cxn modelId="{35C1C595-EBAA-4A35-A82A-97C88DFD3A56}" type="presParOf" srcId="{6F378169-A574-4011-89AF-E11FD26BB44F}" destId="{398F0509-C026-425C-86C7-DB8004CA2FE2}" srcOrd="0" destOrd="0" presId="urn:microsoft.com/office/officeart/2018/2/layout/IconVerticalSolidList"/>
    <dgm:cxn modelId="{F560647F-F477-4A34-80C4-93302EC5E64C}" type="presParOf" srcId="{398F0509-C026-425C-86C7-DB8004CA2FE2}" destId="{728EBBE2-76B3-45B5-A921-4FA9767573B8}" srcOrd="0" destOrd="0" presId="urn:microsoft.com/office/officeart/2018/2/layout/IconVerticalSolidList"/>
    <dgm:cxn modelId="{19C69F3D-4CF4-41EB-B5FB-037051486226}" type="presParOf" srcId="{398F0509-C026-425C-86C7-DB8004CA2FE2}" destId="{34A8B9D7-4B7F-4C0C-9A64-1CC0452B6850}" srcOrd="1" destOrd="0" presId="urn:microsoft.com/office/officeart/2018/2/layout/IconVerticalSolidList"/>
    <dgm:cxn modelId="{9A4BB3CA-DB4F-4087-BEC4-95B9C1321C34}" type="presParOf" srcId="{398F0509-C026-425C-86C7-DB8004CA2FE2}" destId="{FC05C374-F75A-46D5-B6CE-8AFE498854CB}" srcOrd="2" destOrd="0" presId="urn:microsoft.com/office/officeart/2018/2/layout/IconVerticalSolidList"/>
    <dgm:cxn modelId="{45AD91DB-BD83-402D-B08E-3CA42365A4FD}" type="presParOf" srcId="{398F0509-C026-425C-86C7-DB8004CA2FE2}" destId="{9F49A77A-46EE-48E7-8BED-484809F571CA}" srcOrd="3" destOrd="0" presId="urn:microsoft.com/office/officeart/2018/2/layout/IconVerticalSolidList"/>
    <dgm:cxn modelId="{658FC159-48FA-4B7F-830B-8A9B50BC631F}" type="presParOf" srcId="{6F378169-A574-4011-89AF-E11FD26BB44F}" destId="{323E2078-6749-49DC-8C62-C9E2C7A98E01}" srcOrd="1" destOrd="0" presId="urn:microsoft.com/office/officeart/2018/2/layout/IconVerticalSolidList"/>
    <dgm:cxn modelId="{F15E9A9F-82DF-4C2C-8012-C82C6E7A9171}" type="presParOf" srcId="{6F378169-A574-4011-89AF-E11FD26BB44F}" destId="{27556872-4659-431D-BDC3-F0494F31DACA}" srcOrd="2" destOrd="0" presId="urn:microsoft.com/office/officeart/2018/2/layout/IconVerticalSolidList"/>
    <dgm:cxn modelId="{FB5F0E73-757E-4FE4-900C-A87A6CA6B13D}" type="presParOf" srcId="{27556872-4659-431D-BDC3-F0494F31DACA}" destId="{0964AA33-AFD9-41C7-9C39-7EA0B74B4C13}" srcOrd="0" destOrd="0" presId="urn:microsoft.com/office/officeart/2018/2/layout/IconVerticalSolidList"/>
    <dgm:cxn modelId="{A4811498-D7A4-4CD8-BB45-3EF98C9A9AC6}" type="presParOf" srcId="{27556872-4659-431D-BDC3-F0494F31DACA}" destId="{ED4630F4-9D56-49EB-AF75-E35795E6414A}" srcOrd="1" destOrd="0" presId="urn:microsoft.com/office/officeart/2018/2/layout/IconVerticalSolidList"/>
    <dgm:cxn modelId="{3F882C3F-1FD5-47D9-91F3-F3D89457C867}" type="presParOf" srcId="{27556872-4659-431D-BDC3-F0494F31DACA}" destId="{84AB90C9-498A-4351-A526-114BFCCF0024}" srcOrd="2" destOrd="0" presId="urn:microsoft.com/office/officeart/2018/2/layout/IconVerticalSolidList"/>
    <dgm:cxn modelId="{4906F9A3-0D48-46A9-99C1-3DDFCDB13361}" type="presParOf" srcId="{27556872-4659-431D-BDC3-F0494F31DACA}" destId="{2E9D8B3D-354E-427D-893C-3CBD997E1C65}" srcOrd="3" destOrd="0" presId="urn:microsoft.com/office/officeart/2018/2/layout/IconVerticalSolidList"/>
    <dgm:cxn modelId="{7A187E35-07D4-47CC-A524-8ACD4A73A433}" type="presParOf" srcId="{6F378169-A574-4011-89AF-E11FD26BB44F}" destId="{74B8A7CE-700B-4E51-B699-FD54B01D9530}" srcOrd="3" destOrd="0" presId="urn:microsoft.com/office/officeart/2018/2/layout/IconVerticalSolidList"/>
    <dgm:cxn modelId="{8C4C12CE-BF4D-4275-A21F-0C0CB8701696}" type="presParOf" srcId="{6F378169-A574-4011-89AF-E11FD26BB44F}" destId="{499881F1-9F9A-4786-99F8-1557E272DCA5}" srcOrd="4" destOrd="0" presId="urn:microsoft.com/office/officeart/2018/2/layout/IconVerticalSolidList"/>
    <dgm:cxn modelId="{AB3A04F0-F8BA-46F1-BF95-24305F74DCAD}" type="presParOf" srcId="{499881F1-9F9A-4786-99F8-1557E272DCA5}" destId="{2F775F2F-1FA3-4D65-998D-2A3F938D0F5D}" srcOrd="0" destOrd="0" presId="urn:microsoft.com/office/officeart/2018/2/layout/IconVerticalSolidList"/>
    <dgm:cxn modelId="{3C55F700-CAD8-4D55-B30A-EB7ED86C59C6}" type="presParOf" srcId="{499881F1-9F9A-4786-99F8-1557E272DCA5}" destId="{B0B27F8D-359A-4960-B98D-2D9B240BFB70}" srcOrd="1" destOrd="0" presId="urn:microsoft.com/office/officeart/2018/2/layout/IconVerticalSolidList"/>
    <dgm:cxn modelId="{722FEC03-2172-4E60-8DC2-FEE45B70ADE8}" type="presParOf" srcId="{499881F1-9F9A-4786-99F8-1557E272DCA5}" destId="{6E5302BE-F90E-48ED-8988-7D36990A3EAA}" srcOrd="2" destOrd="0" presId="urn:microsoft.com/office/officeart/2018/2/layout/IconVerticalSolidList"/>
    <dgm:cxn modelId="{1A9DFE61-068E-4142-80F1-D73D525C2771}" type="presParOf" srcId="{499881F1-9F9A-4786-99F8-1557E272DCA5}" destId="{6404396A-3CCC-4663-BF18-3D79B3EDAB0A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B4987873-E1B1-47E1-B993-544EE4CC1B02}" type="doc">
      <dgm:prSet loTypeId="urn:microsoft.com/office/officeart/2005/8/layout/vProcess5" loCatId="process" qsTypeId="urn:microsoft.com/office/officeart/2005/8/quickstyle/simple1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C1A292B4-3244-4312-AFB5-E07E994E215D}">
      <dgm:prSet/>
      <dgm:spPr/>
      <dgm:t>
        <a:bodyPr/>
        <a:lstStyle/>
        <a:p>
          <a:r>
            <a:rPr lang="es-MX"/>
            <a:t>Antes de </a:t>
          </a:r>
          <a:r>
            <a:rPr lang="es-MX" i="1"/>
            <a:t>SUP-REC-1150/2018</a:t>
          </a:r>
          <a:r>
            <a:rPr lang="es-MX"/>
            <a:t>, la pregunta dominante era:</a:t>
          </a:r>
          <a:endParaRPr lang="en-US"/>
        </a:p>
      </dgm:t>
    </dgm:pt>
    <dgm:pt modelId="{8FE8D8E7-83D5-4C78-AC3C-D01EBA64E833}" type="parTrans" cxnId="{047418BE-84CF-4BE5-A694-9C043D27B342}">
      <dgm:prSet/>
      <dgm:spPr/>
      <dgm:t>
        <a:bodyPr/>
        <a:lstStyle/>
        <a:p>
          <a:endParaRPr lang="en-US"/>
        </a:p>
      </dgm:t>
    </dgm:pt>
    <dgm:pt modelId="{FA9BF16B-300D-461F-9052-A1D4616DE164}" type="sibTrans" cxnId="{047418BE-84CF-4BE5-A694-9C043D27B342}">
      <dgm:prSet/>
      <dgm:spPr/>
      <dgm:t>
        <a:bodyPr/>
        <a:lstStyle/>
        <a:p>
          <a:endParaRPr lang="en-US"/>
        </a:p>
      </dgm:t>
    </dgm:pt>
    <dgm:pt modelId="{CC6D4125-0B38-49C1-8577-6BF47C6FF904}">
      <dgm:prSet/>
      <dgm:spPr/>
      <dgm:t>
        <a:bodyPr/>
        <a:lstStyle/>
        <a:p>
          <a:r>
            <a:rPr lang="es-MX" b="1" dirty="0"/>
            <a:t>¿Cuántas mujeres integran el órgano?</a:t>
          </a:r>
          <a:endParaRPr lang="en-US" dirty="0"/>
        </a:p>
      </dgm:t>
    </dgm:pt>
    <dgm:pt modelId="{3596BE8C-A361-44D9-A310-03095FC342B2}" type="parTrans" cxnId="{209218D1-7B6C-4400-B0BB-C0EBB72358A1}">
      <dgm:prSet/>
      <dgm:spPr/>
      <dgm:t>
        <a:bodyPr/>
        <a:lstStyle/>
        <a:p>
          <a:endParaRPr lang="en-US"/>
        </a:p>
      </dgm:t>
    </dgm:pt>
    <dgm:pt modelId="{90CBEB62-CFAC-45B0-B1A8-E12C198FEC14}" type="sibTrans" cxnId="{209218D1-7B6C-4400-B0BB-C0EBB72358A1}">
      <dgm:prSet/>
      <dgm:spPr/>
      <dgm:t>
        <a:bodyPr/>
        <a:lstStyle/>
        <a:p>
          <a:endParaRPr lang="en-US"/>
        </a:p>
      </dgm:t>
    </dgm:pt>
    <dgm:pt modelId="{7FC95EA6-BC60-4249-A6B2-4C3E31285836}">
      <dgm:prSet/>
      <dgm:spPr/>
      <dgm:t>
        <a:bodyPr/>
        <a:lstStyle/>
        <a:p>
          <a:r>
            <a:rPr lang="es-MX"/>
            <a:t>Después de este precedente, la pregunta pasó a ser más compleja:</a:t>
          </a:r>
          <a:endParaRPr lang="en-US"/>
        </a:p>
      </dgm:t>
    </dgm:pt>
    <dgm:pt modelId="{99B21B8B-4F85-4F9F-B4F4-D47B0CDDC579}" type="parTrans" cxnId="{B8A34218-BE26-4458-8E66-6BD64995246D}">
      <dgm:prSet/>
      <dgm:spPr/>
      <dgm:t>
        <a:bodyPr/>
        <a:lstStyle/>
        <a:p>
          <a:endParaRPr lang="en-US"/>
        </a:p>
      </dgm:t>
    </dgm:pt>
    <dgm:pt modelId="{3689429B-EF00-44FB-96F5-A01214AA8CC3}" type="sibTrans" cxnId="{B8A34218-BE26-4458-8E66-6BD64995246D}">
      <dgm:prSet/>
      <dgm:spPr/>
      <dgm:t>
        <a:bodyPr/>
        <a:lstStyle/>
        <a:p>
          <a:endParaRPr lang="en-US"/>
        </a:p>
      </dgm:t>
    </dgm:pt>
    <dgm:pt modelId="{4F8150F4-16A9-48FE-8C45-4E9584C7ADC3}">
      <dgm:prSet/>
      <dgm:spPr/>
      <dgm:t>
        <a:bodyPr/>
        <a:lstStyle/>
        <a:p>
          <a:r>
            <a:rPr lang="es-MX" b="1"/>
            <a:t>¿Qué composición del órgano realiza de mejor manera el conjunto de mandatos constitucionales de inclusión?</a:t>
          </a:r>
          <a:endParaRPr lang="en-US"/>
        </a:p>
      </dgm:t>
    </dgm:pt>
    <dgm:pt modelId="{995D3B70-9294-46E9-A2CF-639D12490E09}" type="parTrans" cxnId="{3DC8C8CE-24B4-437D-BFEC-A62DD2A91F0C}">
      <dgm:prSet/>
      <dgm:spPr/>
      <dgm:t>
        <a:bodyPr/>
        <a:lstStyle/>
        <a:p>
          <a:endParaRPr lang="en-US"/>
        </a:p>
      </dgm:t>
    </dgm:pt>
    <dgm:pt modelId="{B57D77DD-DA7E-4956-8F4D-878AAD5E7178}" type="sibTrans" cxnId="{3DC8C8CE-24B4-437D-BFEC-A62DD2A91F0C}">
      <dgm:prSet/>
      <dgm:spPr/>
      <dgm:t>
        <a:bodyPr/>
        <a:lstStyle/>
        <a:p>
          <a:endParaRPr lang="en-US"/>
        </a:p>
      </dgm:t>
    </dgm:pt>
    <dgm:pt modelId="{B4948EC3-02C0-43F6-BFB6-36271A0724BC}" type="pres">
      <dgm:prSet presAssocID="{B4987873-E1B1-47E1-B993-544EE4CC1B02}" presName="outerComposite" presStyleCnt="0">
        <dgm:presLayoutVars>
          <dgm:chMax val="5"/>
          <dgm:dir/>
          <dgm:resizeHandles val="exact"/>
        </dgm:presLayoutVars>
      </dgm:prSet>
      <dgm:spPr/>
    </dgm:pt>
    <dgm:pt modelId="{DD231B18-76D4-43EE-868B-3376621EE088}" type="pres">
      <dgm:prSet presAssocID="{B4987873-E1B1-47E1-B993-544EE4CC1B02}" presName="dummyMaxCanvas" presStyleCnt="0">
        <dgm:presLayoutVars/>
      </dgm:prSet>
      <dgm:spPr/>
    </dgm:pt>
    <dgm:pt modelId="{04F39455-51E9-4F79-BDEA-0127C23545CF}" type="pres">
      <dgm:prSet presAssocID="{B4987873-E1B1-47E1-B993-544EE4CC1B02}" presName="FourNodes_1" presStyleLbl="node1" presStyleIdx="0" presStyleCnt="4">
        <dgm:presLayoutVars>
          <dgm:bulletEnabled val="1"/>
        </dgm:presLayoutVars>
      </dgm:prSet>
      <dgm:spPr/>
    </dgm:pt>
    <dgm:pt modelId="{C49576A4-E776-4E44-829E-585B1BD6F56C}" type="pres">
      <dgm:prSet presAssocID="{B4987873-E1B1-47E1-B993-544EE4CC1B02}" presName="FourNodes_2" presStyleLbl="node1" presStyleIdx="1" presStyleCnt="4">
        <dgm:presLayoutVars>
          <dgm:bulletEnabled val="1"/>
        </dgm:presLayoutVars>
      </dgm:prSet>
      <dgm:spPr/>
    </dgm:pt>
    <dgm:pt modelId="{203F2E78-C330-4F3A-BF94-FFBAE068DC21}" type="pres">
      <dgm:prSet presAssocID="{B4987873-E1B1-47E1-B993-544EE4CC1B02}" presName="FourNodes_3" presStyleLbl="node1" presStyleIdx="2" presStyleCnt="4">
        <dgm:presLayoutVars>
          <dgm:bulletEnabled val="1"/>
        </dgm:presLayoutVars>
      </dgm:prSet>
      <dgm:spPr/>
    </dgm:pt>
    <dgm:pt modelId="{A266790D-89D6-4673-8A75-240BA175A0BF}" type="pres">
      <dgm:prSet presAssocID="{B4987873-E1B1-47E1-B993-544EE4CC1B02}" presName="FourNodes_4" presStyleLbl="node1" presStyleIdx="3" presStyleCnt="4">
        <dgm:presLayoutVars>
          <dgm:bulletEnabled val="1"/>
        </dgm:presLayoutVars>
      </dgm:prSet>
      <dgm:spPr/>
    </dgm:pt>
    <dgm:pt modelId="{87BD915F-26F1-4094-853F-489402398772}" type="pres">
      <dgm:prSet presAssocID="{B4987873-E1B1-47E1-B993-544EE4CC1B02}" presName="FourConn_1-2" presStyleLbl="fgAccFollowNode1" presStyleIdx="0" presStyleCnt="3">
        <dgm:presLayoutVars>
          <dgm:bulletEnabled val="1"/>
        </dgm:presLayoutVars>
      </dgm:prSet>
      <dgm:spPr/>
    </dgm:pt>
    <dgm:pt modelId="{77FBF9B5-ECD8-44E9-8CB9-23053D0E17CE}" type="pres">
      <dgm:prSet presAssocID="{B4987873-E1B1-47E1-B993-544EE4CC1B02}" presName="FourConn_2-3" presStyleLbl="fgAccFollowNode1" presStyleIdx="1" presStyleCnt="3">
        <dgm:presLayoutVars>
          <dgm:bulletEnabled val="1"/>
        </dgm:presLayoutVars>
      </dgm:prSet>
      <dgm:spPr/>
    </dgm:pt>
    <dgm:pt modelId="{6EEBDE89-40C0-463C-9A24-27A5DDCD1164}" type="pres">
      <dgm:prSet presAssocID="{B4987873-E1B1-47E1-B993-544EE4CC1B02}" presName="FourConn_3-4" presStyleLbl="fgAccFollowNode1" presStyleIdx="2" presStyleCnt="3">
        <dgm:presLayoutVars>
          <dgm:bulletEnabled val="1"/>
        </dgm:presLayoutVars>
      </dgm:prSet>
      <dgm:spPr/>
    </dgm:pt>
    <dgm:pt modelId="{D36223A2-6CE7-4706-BE4D-9C62A1C04707}" type="pres">
      <dgm:prSet presAssocID="{B4987873-E1B1-47E1-B993-544EE4CC1B02}" presName="FourNodes_1_text" presStyleLbl="node1" presStyleIdx="3" presStyleCnt="4">
        <dgm:presLayoutVars>
          <dgm:bulletEnabled val="1"/>
        </dgm:presLayoutVars>
      </dgm:prSet>
      <dgm:spPr/>
    </dgm:pt>
    <dgm:pt modelId="{6D03EE59-7C84-4424-9830-171D6955CC76}" type="pres">
      <dgm:prSet presAssocID="{B4987873-E1B1-47E1-B993-544EE4CC1B02}" presName="FourNodes_2_text" presStyleLbl="node1" presStyleIdx="3" presStyleCnt="4">
        <dgm:presLayoutVars>
          <dgm:bulletEnabled val="1"/>
        </dgm:presLayoutVars>
      </dgm:prSet>
      <dgm:spPr/>
    </dgm:pt>
    <dgm:pt modelId="{20316716-F02A-40F3-80B5-9D2A8F05E1A2}" type="pres">
      <dgm:prSet presAssocID="{B4987873-E1B1-47E1-B993-544EE4CC1B02}" presName="FourNodes_3_text" presStyleLbl="node1" presStyleIdx="3" presStyleCnt="4">
        <dgm:presLayoutVars>
          <dgm:bulletEnabled val="1"/>
        </dgm:presLayoutVars>
      </dgm:prSet>
      <dgm:spPr/>
    </dgm:pt>
    <dgm:pt modelId="{DF5CE5BE-F83E-4728-8841-69DEFF50E603}" type="pres">
      <dgm:prSet presAssocID="{B4987873-E1B1-47E1-B993-544EE4CC1B02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12C19704-5332-4A9E-AD53-D6F88460EC68}" type="presOf" srcId="{90CBEB62-CFAC-45B0-B1A8-E12C198FEC14}" destId="{77FBF9B5-ECD8-44E9-8CB9-23053D0E17CE}" srcOrd="0" destOrd="0" presId="urn:microsoft.com/office/officeart/2005/8/layout/vProcess5"/>
    <dgm:cxn modelId="{3E8DC805-53F3-43A4-AF92-7A1D2922F8DB}" type="presOf" srcId="{FA9BF16B-300D-461F-9052-A1D4616DE164}" destId="{87BD915F-26F1-4094-853F-489402398772}" srcOrd="0" destOrd="0" presId="urn:microsoft.com/office/officeart/2005/8/layout/vProcess5"/>
    <dgm:cxn modelId="{B8A34218-BE26-4458-8E66-6BD64995246D}" srcId="{B4987873-E1B1-47E1-B993-544EE4CC1B02}" destId="{7FC95EA6-BC60-4249-A6B2-4C3E31285836}" srcOrd="2" destOrd="0" parTransId="{99B21B8B-4F85-4F9F-B4F4-D47B0CDDC579}" sibTransId="{3689429B-EF00-44FB-96F5-A01214AA8CC3}"/>
    <dgm:cxn modelId="{D907365B-248C-4E72-BF02-8EAF2483DD4A}" type="presOf" srcId="{4F8150F4-16A9-48FE-8C45-4E9584C7ADC3}" destId="{A266790D-89D6-4673-8A75-240BA175A0BF}" srcOrd="0" destOrd="0" presId="urn:microsoft.com/office/officeart/2005/8/layout/vProcess5"/>
    <dgm:cxn modelId="{2AB9EA4A-D323-446B-944D-D692D4685BB3}" type="presOf" srcId="{3689429B-EF00-44FB-96F5-A01214AA8CC3}" destId="{6EEBDE89-40C0-463C-9A24-27A5DDCD1164}" srcOrd="0" destOrd="0" presId="urn:microsoft.com/office/officeart/2005/8/layout/vProcess5"/>
    <dgm:cxn modelId="{827AC455-103B-4F33-A74C-67BD5F30E289}" type="presOf" srcId="{C1A292B4-3244-4312-AFB5-E07E994E215D}" destId="{D36223A2-6CE7-4706-BE4D-9C62A1C04707}" srcOrd="1" destOrd="0" presId="urn:microsoft.com/office/officeart/2005/8/layout/vProcess5"/>
    <dgm:cxn modelId="{09D7427A-5443-4B0E-9B1D-4DFC44442BDB}" type="presOf" srcId="{C1A292B4-3244-4312-AFB5-E07E994E215D}" destId="{04F39455-51E9-4F79-BDEA-0127C23545CF}" srcOrd="0" destOrd="0" presId="urn:microsoft.com/office/officeart/2005/8/layout/vProcess5"/>
    <dgm:cxn modelId="{8657B09A-4C0E-44A4-98BD-47D8DEF6BADB}" type="presOf" srcId="{7FC95EA6-BC60-4249-A6B2-4C3E31285836}" destId="{20316716-F02A-40F3-80B5-9D2A8F05E1A2}" srcOrd="1" destOrd="0" presId="urn:microsoft.com/office/officeart/2005/8/layout/vProcess5"/>
    <dgm:cxn modelId="{5B04C6A0-19A9-477B-9AAD-C5AF4B4C6111}" type="presOf" srcId="{4F8150F4-16A9-48FE-8C45-4E9584C7ADC3}" destId="{DF5CE5BE-F83E-4728-8841-69DEFF50E603}" srcOrd="1" destOrd="0" presId="urn:microsoft.com/office/officeart/2005/8/layout/vProcess5"/>
    <dgm:cxn modelId="{047418BE-84CF-4BE5-A694-9C043D27B342}" srcId="{B4987873-E1B1-47E1-B993-544EE4CC1B02}" destId="{C1A292B4-3244-4312-AFB5-E07E994E215D}" srcOrd="0" destOrd="0" parTransId="{8FE8D8E7-83D5-4C78-AC3C-D01EBA64E833}" sibTransId="{FA9BF16B-300D-461F-9052-A1D4616DE164}"/>
    <dgm:cxn modelId="{11CE85C2-EFA4-4313-9DA6-2920682BAFFC}" type="presOf" srcId="{CC6D4125-0B38-49C1-8577-6BF47C6FF904}" destId="{C49576A4-E776-4E44-829E-585B1BD6F56C}" srcOrd="0" destOrd="0" presId="urn:microsoft.com/office/officeart/2005/8/layout/vProcess5"/>
    <dgm:cxn modelId="{3DC8C8CE-24B4-437D-BFEC-A62DD2A91F0C}" srcId="{B4987873-E1B1-47E1-B993-544EE4CC1B02}" destId="{4F8150F4-16A9-48FE-8C45-4E9584C7ADC3}" srcOrd="3" destOrd="0" parTransId="{995D3B70-9294-46E9-A2CF-639D12490E09}" sibTransId="{B57D77DD-DA7E-4956-8F4D-878AAD5E7178}"/>
    <dgm:cxn modelId="{209218D1-7B6C-4400-B0BB-C0EBB72358A1}" srcId="{B4987873-E1B1-47E1-B993-544EE4CC1B02}" destId="{CC6D4125-0B38-49C1-8577-6BF47C6FF904}" srcOrd="1" destOrd="0" parTransId="{3596BE8C-A361-44D9-A310-03095FC342B2}" sibTransId="{90CBEB62-CFAC-45B0-B1A8-E12C198FEC14}"/>
    <dgm:cxn modelId="{1CE972DE-48C6-4D85-9281-181F822A03FA}" type="presOf" srcId="{B4987873-E1B1-47E1-B993-544EE4CC1B02}" destId="{B4948EC3-02C0-43F6-BFB6-36271A0724BC}" srcOrd="0" destOrd="0" presId="urn:microsoft.com/office/officeart/2005/8/layout/vProcess5"/>
    <dgm:cxn modelId="{6FAB61E4-9268-4035-85C4-00B20D89E775}" type="presOf" srcId="{7FC95EA6-BC60-4249-A6B2-4C3E31285836}" destId="{203F2E78-C330-4F3A-BF94-FFBAE068DC21}" srcOrd="0" destOrd="0" presId="urn:microsoft.com/office/officeart/2005/8/layout/vProcess5"/>
    <dgm:cxn modelId="{60BB06F0-8F83-49F4-83FD-3FC528DA2577}" type="presOf" srcId="{CC6D4125-0B38-49C1-8577-6BF47C6FF904}" destId="{6D03EE59-7C84-4424-9830-171D6955CC76}" srcOrd="1" destOrd="0" presId="urn:microsoft.com/office/officeart/2005/8/layout/vProcess5"/>
    <dgm:cxn modelId="{933310EE-2247-4C7B-A6BA-8DA610F85CB5}" type="presParOf" srcId="{B4948EC3-02C0-43F6-BFB6-36271A0724BC}" destId="{DD231B18-76D4-43EE-868B-3376621EE088}" srcOrd="0" destOrd="0" presId="urn:microsoft.com/office/officeart/2005/8/layout/vProcess5"/>
    <dgm:cxn modelId="{EC9292C4-2819-4611-B883-9100AFDC383A}" type="presParOf" srcId="{B4948EC3-02C0-43F6-BFB6-36271A0724BC}" destId="{04F39455-51E9-4F79-BDEA-0127C23545CF}" srcOrd="1" destOrd="0" presId="urn:microsoft.com/office/officeart/2005/8/layout/vProcess5"/>
    <dgm:cxn modelId="{53BAFBDC-CC9F-4BFE-9FF3-6B4C8CDB18C2}" type="presParOf" srcId="{B4948EC3-02C0-43F6-BFB6-36271A0724BC}" destId="{C49576A4-E776-4E44-829E-585B1BD6F56C}" srcOrd="2" destOrd="0" presId="urn:microsoft.com/office/officeart/2005/8/layout/vProcess5"/>
    <dgm:cxn modelId="{AC29CBBC-77FA-4DC1-920C-AF02A655FE94}" type="presParOf" srcId="{B4948EC3-02C0-43F6-BFB6-36271A0724BC}" destId="{203F2E78-C330-4F3A-BF94-FFBAE068DC21}" srcOrd="3" destOrd="0" presId="urn:microsoft.com/office/officeart/2005/8/layout/vProcess5"/>
    <dgm:cxn modelId="{4015ABB2-F632-4807-8018-3E9026A287BA}" type="presParOf" srcId="{B4948EC3-02C0-43F6-BFB6-36271A0724BC}" destId="{A266790D-89D6-4673-8A75-240BA175A0BF}" srcOrd="4" destOrd="0" presId="urn:microsoft.com/office/officeart/2005/8/layout/vProcess5"/>
    <dgm:cxn modelId="{38ADFD00-8602-4D8E-94F2-2140A665EB6B}" type="presParOf" srcId="{B4948EC3-02C0-43F6-BFB6-36271A0724BC}" destId="{87BD915F-26F1-4094-853F-489402398772}" srcOrd="5" destOrd="0" presId="urn:microsoft.com/office/officeart/2005/8/layout/vProcess5"/>
    <dgm:cxn modelId="{92B2B200-EE43-4866-B208-CA39FA103975}" type="presParOf" srcId="{B4948EC3-02C0-43F6-BFB6-36271A0724BC}" destId="{77FBF9B5-ECD8-44E9-8CB9-23053D0E17CE}" srcOrd="6" destOrd="0" presId="urn:microsoft.com/office/officeart/2005/8/layout/vProcess5"/>
    <dgm:cxn modelId="{F6FC2BF2-D365-4111-8592-8B8C7BA7307C}" type="presParOf" srcId="{B4948EC3-02C0-43F6-BFB6-36271A0724BC}" destId="{6EEBDE89-40C0-463C-9A24-27A5DDCD1164}" srcOrd="7" destOrd="0" presId="urn:microsoft.com/office/officeart/2005/8/layout/vProcess5"/>
    <dgm:cxn modelId="{651041B9-35A3-412F-A9A0-405466269691}" type="presParOf" srcId="{B4948EC3-02C0-43F6-BFB6-36271A0724BC}" destId="{D36223A2-6CE7-4706-BE4D-9C62A1C04707}" srcOrd="8" destOrd="0" presId="urn:microsoft.com/office/officeart/2005/8/layout/vProcess5"/>
    <dgm:cxn modelId="{63BAF1D5-DB63-4601-83D0-0034A66FDCE4}" type="presParOf" srcId="{B4948EC3-02C0-43F6-BFB6-36271A0724BC}" destId="{6D03EE59-7C84-4424-9830-171D6955CC76}" srcOrd="9" destOrd="0" presId="urn:microsoft.com/office/officeart/2005/8/layout/vProcess5"/>
    <dgm:cxn modelId="{0CF943B8-61E1-4516-8B28-63FC5E9A93B0}" type="presParOf" srcId="{B4948EC3-02C0-43F6-BFB6-36271A0724BC}" destId="{20316716-F02A-40F3-80B5-9D2A8F05E1A2}" srcOrd="10" destOrd="0" presId="urn:microsoft.com/office/officeart/2005/8/layout/vProcess5"/>
    <dgm:cxn modelId="{E54D997F-B40A-4ED1-919C-56D3BF793D8A}" type="presParOf" srcId="{B4948EC3-02C0-43F6-BFB6-36271A0724BC}" destId="{DF5CE5BE-F83E-4728-8841-69DEFF50E603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0F1AA852-6968-4700-8F5B-DDBA6E5E2CC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1875E06-879A-40CE-984A-498E2EB2F7AF}">
      <dgm:prSet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s-MX" b="1" dirty="0"/>
            <a:t>“PARIDAD DE GÉNERO. LOS AJUSTES A LAS LISTAS DE REPRESENTACIÓN PROPORCIONAL SE JUSTIFICAN, SI SE ASEGURA EL ACCESO DE UN MAYOR NÚMERO DE MUJERES”.</a:t>
          </a:r>
          <a:endParaRPr lang="en-US" dirty="0"/>
        </a:p>
      </dgm:t>
    </dgm:pt>
    <dgm:pt modelId="{5F3C5DBC-6E4C-4242-AA02-12EC0B76EE61}" type="parTrans" cxnId="{DA2D4C9B-8233-4AA5-A1E3-C20C572EE7B1}">
      <dgm:prSet/>
      <dgm:spPr/>
      <dgm:t>
        <a:bodyPr/>
        <a:lstStyle/>
        <a:p>
          <a:endParaRPr lang="en-US"/>
        </a:p>
      </dgm:t>
    </dgm:pt>
    <dgm:pt modelId="{76741179-6088-4F33-8C8A-54043D79D9E8}" type="sibTrans" cxnId="{DA2D4C9B-8233-4AA5-A1E3-C20C572EE7B1}">
      <dgm:prSet/>
      <dgm:spPr/>
      <dgm:t>
        <a:bodyPr/>
        <a:lstStyle/>
        <a:p>
          <a:endParaRPr lang="en-US"/>
        </a:p>
      </dgm:t>
    </dgm:pt>
    <dgm:pt modelId="{253C9254-A777-4793-AE22-467C98CDB49C}">
      <dgm:prSet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s-MX" dirty="0"/>
            <a:t>Los ajustes paritarios son válidos cuando maximizan el acceso de las mujeres; pero el caso Zacatecas mostró previamente que esos ajustes deben ponderarse frente a otras acciones afirmativas constitucionalmente relevantes</a:t>
          </a:r>
          <a:endParaRPr lang="en-US" dirty="0"/>
        </a:p>
      </dgm:t>
    </dgm:pt>
    <dgm:pt modelId="{7AB9C479-63F9-4A5A-8EDB-00B2E46E786D}" type="parTrans" cxnId="{119F56CB-38D8-45FC-AF83-9D498CBB792C}">
      <dgm:prSet/>
      <dgm:spPr/>
      <dgm:t>
        <a:bodyPr/>
        <a:lstStyle/>
        <a:p>
          <a:endParaRPr lang="en-US"/>
        </a:p>
      </dgm:t>
    </dgm:pt>
    <dgm:pt modelId="{4F8F2D07-16B1-4045-9A39-040E23CAAC6D}" type="sibTrans" cxnId="{119F56CB-38D8-45FC-AF83-9D498CBB792C}">
      <dgm:prSet/>
      <dgm:spPr/>
      <dgm:t>
        <a:bodyPr/>
        <a:lstStyle/>
        <a:p>
          <a:endParaRPr lang="en-US"/>
        </a:p>
      </dgm:t>
    </dgm:pt>
    <dgm:pt modelId="{64CBE642-D99A-4AAC-A7B1-4F526D8F116F}" type="pres">
      <dgm:prSet presAssocID="{0F1AA852-6968-4700-8F5B-DDBA6E5E2CC2}" presName="linear" presStyleCnt="0">
        <dgm:presLayoutVars>
          <dgm:animLvl val="lvl"/>
          <dgm:resizeHandles val="exact"/>
        </dgm:presLayoutVars>
      </dgm:prSet>
      <dgm:spPr/>
    </dgm:pt>
    <dgm:pt modelId="{24F66166-68C1-470D-8732-5DDCDE37612F}" type="pres">
      <dgm:prSet presAssocID="{01875E06-879A-40CE-984A-498E2EB2F7AF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C5496DF3-C187-4175-A6E4-4A6E402DAFDF}" type="pres">
      <dgm:prSet presAssocID="{76741179-6088-4F33-8C8A-54043D79D9E8}" presName="spacer" presStyleCnt="0"/>
      <dgm:spPr/>
    </dgm:pt>
    <dgm:pt modelId="{56792F6C-F9A0-4D7A-A0F6-99A7385B8A29}" type="pres">
      <dgm:prSet presAssocID="{253C9254-A777-4793-AE22-467C98CDB49C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0425B902-ECB4-41C1-9350-F044E261102D}" type="presOf" srcId="{01875E06-879A-40CE-984A-498E2EB2F7AF}" destId="{24F66166-68C1-470D-8732-5DDCDE37612F}" srcOrd="0" destOrd="0" presId="urn:microsoft.com/office/officeart/2005/8/layout/vList2"/>
    <dgm:cxn modelId="{E2261E1B-79CA-46EA-B60B-B955D3201AC8}" type="presOf" srcId="{253C9254-A777-4793-AE22-467C98CDB49C}" destId="{56792F6C-F9A0-4D7A-A0F6-99A7385B8A29}" srcOrd="0" destOrd="0" presId="urn:microsoft.com/office/officeart/2005/8/layout/vList2"/>
    <dgm:cxn modelId="{DA2D4C9B-8233-4AA5-A1E3-C20C572EE7B1}" srcId="{0F1AA852-6968-4700-8F5B-DDBA6E5E2CC2}" destId="{01875E06-879A-40CE-984A-498E2EB2F7AF}" srcOrd="0" destOrd="0" parTransId="{5F3C5DBC-6E4C-4242-AA02-12EC0B76EE61}" sibTransId="{76741179-6088-4F33-8C8A-54043D79D9E8}"/>
    <dgm:cxn modelId="{119F56CB-38D8-45FC-AF83-9D498CBB792C}" srcId="{0F1AA852-6968-4700-8F5B-DDBA6E5E2CC2}" destId="{253C9254-A777-4793-AE22-467C98CDB49C}" srcOrd="1" destOrd="0" parTransId="{7AB9C479-63F9-4A5A-8EDB-00B2E46E786D}" sibTransId="{4F8F2D07-16B1-4045-9A39-040E23CAAC6D}"/>
    <dgm:cxn modelId="{56261FF5-BB83-4865-9A1D-99590923CD00}" type="presOf" srcId="{0F1AA852-6968-4700-8F5B-DDBA6E5E2CC2}" destId="{64CBE642-D99A-4AAC-A7B1-4F526D8F116F}" srcOrd="0" destOrd="0" presId="urn:microsoft.com/office/officeart/2005/8/layout/vList2"/>
    <dgm:cxn modelId="{EBCE595E-144F-44F7-BD84-797863B5B089}" type="presParOf" srcId="{64CBE642-D99A-4AAC-A7B1-4F526D8F116F}" destId="{24F66166-68C1-470D-8732-5DDCDE37612F}" srcOrd="0" destOrd="0" presId="urn:microsoft.com/office/officeart/2005/8/layout/vList2"/>
    <dgm:cxn modelId="{B170B526-B2D4-4370-8A18-E2BF53F86F31}" type="presParOf" srcId="{64CBE642-D99A-4AAC-A7B1-4F526D8F116F}" destId="{C5496DF3-C187-4175-A6E4-4A6E402DAFDF}" srcOrd="1" destOrd="0" presId="urn:microsoft.com/office/officeart/2005/8/layout/vList2"/>
    <dgm:cxn modelId="{B837BBF8-2A7B-47D2-8B84-62935DEFE8C1}" type="presParOf" srcId="{64CBE642-D99A-4AAC-A7B1-4F526D8F116F}" destId="{56792F6C-F9A0-4D7A-A0F6-99A7385B8A29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A21670B5-5583-4D06-A5E9-FC21739D092D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8644E175-8CDD-4C3A-9D2F-8F999FF32B5B}">
      <dgm:prSet/>
      <dgm:spPr/>
      <dgm:t>
        <a:bodyPr/>
        <a:lstStyle/>
        <a:p>
          <a:r>
            <a:rPr lang="es-MX"/>
            <a:t>¿Cuál fue el problema jurídico? </a:t>
          </a:r>
          <a:endParaRPr lang="en-US"/>
        </a:p>
      </dgm:t>
    </dgm:pt>
    <dgm:pt modelId="{C1B442FD-4CE6-4776-A5A5-A404112C14AC}" type="parTrans" cxnId="{68F1D6BC-D525-4D5F-A73D-5472436AE32F}">
      <dgm:prSet/>
      <dgm:spPr/>
      <dgm:t>
        <a:bodyPr/>
        <a:lstStyle/>
        <a:p>
          <a:endParaRPr lang="en-US"/>
        </a:p>
      </dgm:t>
    </dgm:pt>
    <dgm:pt modelId="{816EA9D6-A9AA-4A83-86F4-917FDE98E325}" type="sibTrans" cxnId="{68F1D6BC-D525-4D5F-A73D-5472436AE32F}">
      <dgm:prSet/>
      <dgm:spPr/>
      <dgm:t>
        <a:bodyPr/>
        <a:lstStyle/>
        <a:p>
          <a:endParaRPr lang="en-US"/>
        </a:p>
      </dgm:t>
    </dgm:pt>
    <dgm:pt modelId="{F062A79D-AF98-4E07-B779-A10500CF96E4}">
      <dgm:prSet/>
      <dgm:spPr/>
      <dgm:t>
        <a:bodyPr/>
        <a:lstStyle/>
        <a:p>
          <a:r>
            <a:rPr lang="es-MX"/>
            <a:t>¿Qué derechos o principios constitucionales entraron en tensión? </a:t>
          </a:r>
          <a:endParaRPr lang="en-US"/>
        </a:p>
      </dgm:t>
    </dgm:pt>
    <dgm:pt modelId="{F65105C2-F854-41B5-A095-17A081F5219B}" type="parTrans" cxnId="{0EBC6494-585E-4D11-B578-2C3C92EA65DA}">
      <dgm:prSet/>
      <dgm:spPr/>
      <dgm:t>
        <a:bodyPr/>
        <a:lstStyle/>
        <a:p>
          <a:endParaRPr lang="en-US"/>
        </a:p>
      </dgm:t>
    </dgm:pt>
    <dgm:pt modelId="{2F94E3F5-6707-4402-99D8-2E926F4EE263}" type="sibTrans" cxnId="{0EBC6494-585E-4D11-B578-2C3C92EA65DA}">
      <dgm:prSet/>
      <dgm:spPr/>
      <dgm:t>
        <a:bodyPr/>
        <a:lstStyle/>
        <a:p>
          <a:endParaRPr lang="en-US"/>
        </a:p>
      </dgm:t>
    </dgm:pt>
    <dgm:pt modelId="{5DAF0372-FA5E-4512-93DA-2BDA7B62382F}">
      <dgm:prSet/>
      <dgm:spPr/>
      <dgm:t>
        <a:bodyPr/>
        <a:lstStyle/>
        <a:p>
          <a:r>
            <a:rPr lang="es-MX"/>
            <a:t>¿Qué alternativas de decisión tenía el Tribunal? </a:t>
          </a:r>
          <a:endParaRPr lang="en-US"/>
        </a:p>
      </dgm:t>
    </dgm:pt>
    <dgm:pt modelId="{7A230A18-A82F-434C-AC2F-56D650069C73}" type="parTrans" cxnId="{6D8D13C2-A892-42E6-9AAC-DE6E60FE20AF}">
      <dgm:prSet/>
      <dgm:spPr/>
      <dgm:t>
        <a:bodyPr/>
        <a:lstStyle/>
        <a:p>
          <a:endParaRPr lang="en-US"/>
        </a:p>
      </dgm:t>
    </dgm:pt>
    <dgm:pt modelId="{E339E22D-5BAA-4E87-940A-011E1829C625}" type="sibTrans" cxnId="{6D8D13C2-A892-42E6-9AAC-DE6E60FE20AF}">
      <dgm:prSet/>
      <dgm:spPr/>
      <dgm:t>
        <a:bodyPr/>
        <a:lstStyle/>
        <a:p>
          <a:endParaRPr lang="en-US"/>
        </a:p>
      </dgm:t>
    </dgm:pt>
    <dgm:pt modelId="{4C18AA0D-6544-419C-B7E5-C8C2E3A70690}">
      <dgm:prSet/>
      <dgm:spPr/>
      <dgm:t>
        <a:bodyPr/>
        <a:lstStyle/>
        <a:p>
          <a:r>
            <a:rPr lang="es-MX"/>
            <a:t>¿Cuál fue la ponderación realizada? </a:t>
          </a:r>
          <a:endParaRPr lang="en-US"/>
        </a:p>
      </dgm:t>
    </dgm:pt>
    <dgm:pt modelId="{544549D7-1353-4A7E-8344-96BD6214339C}" type="parTrans" cxnId="{2C8B12A3-485E-4184-8CB8-AA4637A8AC5C}">
      <dgm:prSet/>
      <dgm:spPr/>
      <dgm:t>
        <a:bodyPr/>
        <a:lstStyle/>
        <a:p>
          <a:endParaRPr lang="en-US"/>
        </a:p>
      </dgm:t>
    </dgm:pt>
    <dgm:pt modelId="{461549B4-227F-495C-A68D-9C1E4A06B0B7}" type="sibTrans" cxnId="{2C8B12A3-485E-4184-8CB8-AA4637A8AC5C}">
      <dgm:prSet/>
      <dgm:spPr/>
      <dgm:t>
        <a:bodyPr/>
        <a:lstStyle/>
        <a:p>
          <a:endParaRPr lang="en-US"/>
        </a:p>
      </dgm:t>
    </dgm:pt>
    <dgm:pt modelId="{BBDA32CF-B343-452E-B927-B30BC1231196}">
      <dgm:prSet/>
      <dgm:spPr/>
      <dgm:t>
        <a:bodyPr/>
        <a:lstStyle/>
        <a:p>
          <a:r>
            <a:rPr lang="es-MX"/>
            <a:t>¿La decisión maximiza la igualdad sustantiva? </a:t>
          </a:r>
          <a:endParaRPr lang="en-US"/>
        </a:p>
      </dgm:t>
    </dgm:pt>
    <dgm:pt modelId="{6F4545CB-5DD7-48FB-BD29-1121579F60EB}" type="parTrans" cxnId="{492CBB0D-BF37-443A-9919-6077BE29DFF1}">
      <dgm:prSet/>
      <dgm:spPr/>
      <dgm:t>
        <a:bodyPr/>
        <a:lstStyle/>
        <a:p>
          <a:endParaRPr lang="en-US"/>
        </a:p>
      </dgm:t>
    </dgm:pt>
    <dgm:pt modelId="{2A632842-15A8-47CF-B381-3DBF43380C6E}" type="sibTrans" cxnId="{492CBB0D-BF37-443A-9919-6077BE29DFF1}">
      <dgm:prSet/>
      <dgm:spPr/>
      <dgm:t>
        <a:bodyPr/>
        <a:lstStyle/>
        <a:p>
          <a:endParaRPr lang="en-US"/>
        </a:p>
      </dgm:t>
    </dgm:pt>
    <dgm:pt modelId="{C4753764-66D7-443D-92BA-A332ECF85A7B}">
      <dgm:prSet/>
      <dgm:spPr/>
      <dgm:t>
        <a:bodyPr/>
        <a:lstStyle/>
        <a:p>
          <a:r>
            <a:rPr lang="es-MX"/>
            <a:t>¿Existía una solución menos restrictiva? </a:t>
          </a:r>
          <a:endParaRPr lang="en-US"/>
        </a:p>
      </dgm:t>
    </dgm:pt>
    <dgm:pt modelId="{DBE7BAE3-8452-479C-87B8-706B5C700E38}" type="parTrans" cxnId="{55EA3107-C808-457E-81BD-A79415220952}">
      <dgm:prSet/>
      <dgm:spPr/>
      <dgm:t>
        <a:bodyPr/>
        <a:lstStyle/>
        <a:p>
          <a:endParaRPr lang="en-US"/>
        </a:p>
      </dgm:t>
    </dgm:pt>
    <dgm:pt modelId="{6F02B97B-A6E9-49FC-B8D4-5C76CC63B6E5}" type="sibTrans" cxnId="{55EA3107-C808-457E-81BD-A79415220952}">
      <dgm:prSet/>
      <dgm:spPr/>
      <dgm:t>
        <a:bodyPr/>
        <a:lstStyle/>
        <a:p>
          <a:endParaRPr lang="en-US"/>
        </a:p>
      </dgm:t>
    </dgm:pt>
    <dgm:pt modelId="{78BF5A78-7D67-4A0C-AB7D-C5777FDD4AF8}">
      <dgm:prSet/>
      <dgm:spPr/>
      <dgm:t>
        <a:bodyPr/>
        <a:lstStyle/>
        <a:p>
          <a:r>
            <a:rPr lang="es-MX"/>
            <a:t>¿Qué efectos produce el precedente para futuros procesos electorales? </a:t>
          </a:r>
          <a:endParaRPr lang="en-US"/>
        </a:p>
      </dgm:t>
    </dgm:pt>
    <dgm:pt modelId="{E2D7C4FF-AF74-49AF-AD7A-7538BB58EBA9}" type="parTrans" cxnId="{4CA617E1-CA1D-4895-A5BD-40D39A2CC0F4}">
      <dgm:prSet/>
      <dgm:spPr/>
      <dgm:t>
        <a:bodyPr/>
        <a:lstStyle/>
        <a:p>
          <a:endParaRPr lang="en-US"/>
        </a:p>
      </dgm:t>
    </dgm:pt>
    <dgm:pt modelId="{4651EAC3-CC74-48A8-8613-8D0CE8540D51}" type="sibTrans" cxnId="{4CA617E1-CA1D-4895-A5BD-40D39A2CC0F4}">
      <dgm:prSet/>
      <dgm:spPr/>
      <dgm:t>
        <a:bodyPr/>
        <a:lstStyle/>
        <a:p>
          <a:endParaRPr lang="en-US"/>
        </a:p>
      </dgm:t>
    </dgm:pt>
    <dgm:pt modelId="{E0E15144-A543-41A9-9FF1-32DDE5B30007}" type="pres">
      <dgm:prSet presAssocID="{A21670B5-5583-4D06-A5E9-FC21739D092D}" presName="vert0" presStyleCnt="0">
        <dgm:presLayoutVars>
          <dgm:dir/>
          <dgm:animOne val="branch"/>
          <dgm:animLvl val="lvl"/>
        </dgm:presLayoutVars>
      </dgm:prSet>
      <dgm:spPr/>
    </dgm:pt>
    <dgm:pt modelId="{4754D60D-872E-46AA-B56C-297544B9D088}" type="pres">
      <dgm:prSet presAssocID="{8644E175-8CDD-4C3A-9D2F-8F999FF32B5B}" presName="thickLine" presStyleLbl="alignNode1" presStyleIdx="0" presStyleCnt="7"/>
      <dgm:spPr/>
    </dgm:pt>
    <dgm:pt modelId="{A7EF0C5F-BF27-4599-837F-A22CD1872E7B}" type="pres">
      <dgm:prSet presAssocID="{8644E175-8CDD-4C3A-9D2F-8F999FF32B5B}" presName="horz1" presStyleCnt="0"/>
      <dgm:spPr/>
    </dgm:pt>
    <dgm:pt modelId="{BA8E5F80-D9EC-49EF-BF4D-B3E1E9F2B49A}" type="pres">
      <dgm:prSet presAssocID="{8644E175-8CDD-4C3A-9D2F-8F999FF32B5B}" presName="tx1" presStyleLbl="revTx" presStyleIdx="0" presStyleCnt="7"/>
      <dgm:spPr/>
    </dgm:pt>
    <dgm:pt modelId="{C87AC2E0-5D98-47AD-ADBA-CBBE31011142}" type="pres">
      <dgm:prSet presAssocID="{8644E175-8CDD-4C3A-9D2F-8F999FF32B5B}" presName="vert1" presStyleCnt="0"/>
      <dgm:spPr/>
    </dgm:pt>
    <dgm:pt modelId="{750BF183-5498-4AAF-B84D-186365CAD9B3}" type="pres">
      <dgm:prSet presAssocID="{F062A79D-AF98-4E07-B779-A10500CF96E4}" presName="thickLine" presStyleLbl="alignNode1" presStyleIdx="1" presStyleCnt="7"/>
      <dgm:spPr/>
    </dgm:pt>
    <dgm:pt modelId="{5EDA1406-AFEC-4307-B17F-07863B735825}" type="pres">
      <dgm:prSet presAssocID="{F062A79D-AF98-4E07-B779-A10500CF96E4}" presName="horz1" presStyleCnt="0"/>
      <dgm:spPr/>
    </dgm:pt>
    <dgm:pt modelId="{2C56008B-2E7A-4FC0-B852-308A790D329C}" type="pres">
      <dgm:prSet presAssocID="{F062A79D-AF98-4E07-B779-A10500CF96E4}" presName="tx1" presStyleLbl="revTx" presStyleIdx="1" presStyleCnt="7"/>
      <dgm:spPr/>
    </dgm:pt>
    <dgm:pt modelId="{2B65601B-DE49-4006-9615-87103BBB1F01}" type="pres">
      <dgm:prSet presAssocID="{F062A79D-AF98-4E07-B779-A10500CF96E4}" presName="vert1" presStyleCnt="0"/>
      <dgm:spPr/>
    </dgm:pt>
    <dgm:pt modelId="{116CBCD2-7A2B-4257-8E98-1E0031517CDC}" type="pres">
      <dgm:prSet presAssocID="{5DAF0372-FA5E-4512-93DA-2BDA7B62382F}" presName="thickLine" presStyleLbl="alignNode1" presStyleIdx="2" presStyleCnt="7"/>
      <dgm:spPr/>
    </dgm:pt>
    <dgm:pt modelId="{3C4B91BB-5117-46C3-AFF1-4622491FA00A}" type="pres">
      <dgm:prSet presAssocID="{5DAF0372-FA5E-4512-93DA-2BDA7B62382F}" presName="horz1" presStyleCnt="0"/>
      <dgm:spPr/>
    </dgm:pt>
    <dgm:pt modelId="{477FA932-B78A-42DA-BEAE-0EA51EF949CD}" type="pres">
      <dgm:prSet presAssocID="{5DAF0372-FA5E-4512-93DA-2BDA7B62382F}" presName="tx1" presStyleLbl="revTx" presStyleIdx="2" presStyleCnt="7"/>
      <dgm:spPr/>
    </dgm:pt>
    <dgm:pt modelId="{66DF3B3B-263E-403D-AE9C-7C589B6E0BFA}" type="pres">
      <dgm:prSet presAssocID="{5DAF0372-FA5E-4512-93DA-2BDA7B62382F}" presName="vert1" presStyleCnt="0"/>
      <dgm:spPr/>
    </dgm:pt>
    <dgm:pt modelId="{79ACF305-7A03-4093-9077-93711AF8B65E}" type="pres">
      <dgm:prSet presAssocID="{4C18AA0D-6544-419C-B7E5-C8C2E3A70690}" presName="thickLine" presStyleLbl="alignNode1" presStyleIdx="3" presStyleCnt="7"/>
      <dgm:spPr/>
    </dgm:pt>
    <dgm:pt modelId="{BE2FC74C-2946-48C3-9524-947FDCB955CB}" type="pres">
      <dgm:prSet presAssocID="{4C18AA0D-6544-419C-B7E5-C8C2E3A70690}" presName="horz1" presStyleCnt="0"/>
      <dgm:spPr/>
    </dgm:pt>
    <dgm:pt modelId="{D3A99B98-109D-4C97-90CA-C34495EE414B}" type="pres">
      <dgm:prSet presAssocID="{4C18AA0D-6544-419C-B7E5-C8C2E3A70690}" presName="tx1" presStyleLbl="revTx" presStyleIdx="3" presStyleCnt="7"/>
      <dgm:spPr/>
    </dgm:pt>
    <dgm:pt modelId="{B9ECF7D7-99B0-4B8A-8796-526495C27DCF}" type="pres">
      <dgm:prSet presAssocID="{4C18AA0D-6544-419C-B7E5-C8C2E3A70690}" presName="vert1" presStyleCnt="0"/>
      <dgm:spPr/>
    </dgm:pt>
    <dgm:pt modelId="{D61814DE-932C-41F3-AD8B-03BFCC7A95A3}" type="pres">
      <dgm:prSet presAssocID="{BBDA32CF-B343-452E-B927-B30BC1231196}" presName="thickLine" presStyleLbl="alignNode1" presStyleIdx="4" presStyleCnt="7"/>
      <dgm:spPr/>
    </dgm:pt>
    <dgm:pt modelId="{C1FA17E8-E06B-4CD5-8029-DA0BE5478092}" type="pres">
      <dgm:prSet presAssocID="{BBDA32CF-B343-452E-B927-B30BC1231196}" presName="horz1" presStyleCnt="0"/>
      <dgm:spPr/>
    </dgm:pt>
    <dgm:pt modelId="{F13B3943-327B-4CC1-A323-3BD56558A3E4}" type="pres">
      <dgm:prSet presAssocID="{BBDA32CF-B343-452E-B927-B30BC1231196}" presName="tx1" presStyleLbl="revTx" presStyleIdx="4" presStyleCnt="7"/>
      <dgm:spPr/>
    </dgm:pt>
    <dgm:pt modelId="{37D7210E-AA75-42FB-B485-F64320924CA6}" type="pres">
      <dgm:prSet presAssocID="{BBDA32CF-B343-452E-B927-B30BC1231196}" presName="vert1" presStyleCnt="0"/>
      <dgm:spPr/>
    </dgm:pt>
    <dgm:pt modelId="{E0D48092-56CF-4CD1-A738-8DC2A93D9CB2}" type="pres">
      <dgm:prSet presAssocID="{C4753764-66D7-443D-92BA-A332ECF85A7B}" presName="thickLine" presStyleLbl="alignNode1" presStyleIdx="5" presStyleCnt="7"/>
      <dgm:spPr/>
    </dgm:pt>
    <dgm:pt modelId="{481778A4-283A-4E11-9E47-01E5994403C1}" type="pres">
      <dgm:prSet presAssocID="{C4753764-66D7-443D-92BA-A332ECF85A7B}" presName="horz1" presStyleCnt="0"/>
      <dgm:spPr/>
    </dgm:pt>
    <dgm:pt modelId="{2584F01F-8FF9-4244-9C03-831940E2DEBE}" type="pres">
      <dgm:prSet presAssocID="{C4753764-66D7-443D-92BA-A332ECF85A7B}" presName="tx1" presStyleLbl="revTx" presStyleIdx="5" presStyleCnt="7"/>
      <dgm:spPr/>
    </dgm:pt>
    <dgm:pt modelId="{5684990A-6EF0-44C2-8A23-9F6FE7322C14}" type="pres">
      <dgm:prSet presAssocID="{C4753764-66D7-443D-92BA-A332ECF85A7B}" presName="vert1" presStyleCnt="0"/>
      <dgm:spPr/>
    </dgm:pt>
    <dgm:pt modelId="{F4C7F2DB-E3D2-43B0-881B-600D50173C78}" type="pres">
      <dgm:prSet presAssocID="{78BF5A78-7D67-4A0C-AB7D-C5777FDD4AF8}" presName="thickLine" presStyleLbl="alignNode1" presStyleIdx="6" presStyleCnt="7"/>
      <dgm:spPr/>
    </dgm:pt>
    <dgm:pt modelId="{B3373527-D5AD-441E-9D92-1C2306358F1C}" type="pres">
      <dgm:prSet presAssocID="{78BF5A78-7D67-4A0C-AB7D-C5777FDD4AF8}" presName="horz1" presStyleCnt="0"/>
      <dgm:spPr/>
    </dgm:pt>
    <dgm:pt modelId="{8AFD33C4-2663-445D-B2A3-480A273BF9B7}" type="pres">
      <dgm:prSet presAssocID="{78BF5A78-7D67-4A0C-AB7D-C5777FDD4AF8}" presName="tx1" presStyleLbl="revTx" presStyleIdx="6" presStyleCnt="7"/>
      <dgm:spPr/>
    </dgm:pt>
    <dgm:pt modelId="{FC8905B3-185B-4826-825C-AF340F4D206C}" type="pres">
      <dgm:prSet presAssocID="{78BF5A78-7D67-4A0C-AB7D-C5777FDD4AF8}" presName="vert1" presStyleCnt="0"/>
      <dgm:spPr/>
    </dgm:pt>
  </dgm:ptLst>
  <dgm:cxnLst>
    <dgm:cxn modelId="{55EA3107-C808-457E-81BD-A79415220952}" srcId="{A21670B5-5583-4D06-A5E9-FC21739D092D}" destId="{C4753764-66D7-443D-92BA-A332ECF85A7B}" srcOrd="5" destOrd="0" parTransId="{DBE7BAE3-8452-479C-87B8-706B5C700E38}" sibTransId="{6F02B97B-A6E9-49FC-B8D4-5C76CC63B6E5}"/>
    <dgm:cxn modelId="{492CBB0D-BF37-443A-9919-6077BE29DFF1}" srcId="{A21670B5-5583-4D06-A5E9-FC21739D092D}" destId="{BBDA32CF-B343-452E-B927-B30BC1231196}" srcOrd="4" destOrd="0" parTransId="{6F4545CB-5DD7-48FB-BD29-1121579F60EB}" sibTransId="{2A632842-15A8-47CF-B381-3DBF43380C6E}"/>
    <dgm:cxn modelId="{7D577F15-442A-411C-9AC1-C773869F71C1}" type="presOf" srcId="{5DAF0372-FA5E-4512-93DA-2BDA7B62382F}" destId="{477FA932-B78A-42DA-BEAE-0EA51EF949CD}" srcOrd="0" destOrd="0" presId="urn:microsoft.com/office/officeart/2008/layout/LinedList"/>
    <dgm:cxn modelId="{A917D21C-FFAB-4EB6-BCB6-16D96328D896}" type="presOf" srcId="{C4753764-66D7-443D-92BA-A332ECF85A7B}" destId="{2584F01F-8FF9-4244-9C03-831940E2DEBE}" srcOrd="0" destOrd="0" presId="urn:microsoft.com/office/officeart/2008/layout/LinedList"/>
    <dgm:cxn modelId="{FFDC746E-DA5B-4122-B457-7F49901F8F4E}" type="presOf" srcId="{4C18AA0D-6544-419C-B7E5-C8C2E3A70690}" destId="{D3A99B98-109D-4C97-90CA-C34495EE414B}" srcOrd="0" destOrd="0" presId="urn:microsoft.com/office/officeart/2008/layout/LinedList"/>
    <dgm:cxn modelId="{87CD727E-F505-4018-8109-53D1CCE12492}" type="presOf" srcId="{8644E175-8CDD-4C3A-9D2F-8F999FF32B5B}" destId="{BA8E5F80-D9EC-49EF-BF4D-B3E1E9F2B49A}" srcOrd="0" destOrd="0" presId="urn:microsoft.com/office/officeart/2008/layout/LinedList"/>
    <dgm:cxn modelId="{E763AC86-DCB9-44C7-A714-4FA1DE2B5342}" type="presOf" srcId="{F062A79D-AF98-4E07-B779-A10500CF96E4}" destId="{2C56008B-2E7A-4FC0-B852-308A790D329C}" srcOrd="0" destOrd="0" presId="urn:microsoft.com/office/officeart/2008/layout/LinedList"/>
    <dgm:cxn modelId="{EF64518D-B4E9-42E8-A924-145D38BBB44F}" type="presOf" srcId="{BBDA32CF-B343-452E-B927-B30BC1231196}" destId="{F13B3943-327B-4CC1-A323-3BD56558A3E4}" srcOrd="0" destOrd="0" presId="urn:microsoft.com/office/officeart/2008/layout/LinedList"/>
    <dgm:cxn modelId="{BFDC338F-FD9E-43FC-9370-6184FAF9BE26}" type="presOf" srcId="{A21670B5-5583-4D06-A5E9-FC21739D092D}" destId="{E0E15144-A543-41A9-9FF1-32DDE5B30007}" srcOrd="0" destOrd="0" presId="urn:microsoft.com/office/officeart/2008/layout/LinedList"/>
    <dgm:cxn modelId="{0EBC6494-585E-4D11-B578-2C3C92EA65DA}" srcId="{A21670B5-5583-4D06-A5E9-FC21739D092D}" destId="{F062A79D-AF98-4E07-B779-A10500CF96E4}" srcOrd="1" destOrd="0" parTransId="{F65105C2-F854-41B5-A095-17A081F5219B}" sibTransId="{2F94E3F5-6707-4402-99D8-2E926F4EE263}"/>
    <dgm:cxn modelId="{2C8B12A3-485E-4184-8CB8-AA4637A8AC5C}" srcId="{A21670B5-5583-4D06-A5E9-FC21739D092D}" destId="{4C18AA0D-6544-419C-B7E5-C8C2E3A70690}" srcOrd="3" destOrd="0" parTransId="{544549D7-1353-4A7E-8344-96BD6214339C}" sibTransId="{461549B4-227F-495C-A68D-9C1E4A06B0B7}"/>
    <dgm:cxn modelId="{9AA88DA3-AC00-4A8F-ADB8-1046F78C6918}" type="presOf" srcId="{78BF5A78-7D67-4A0C-AB7D-C5777FDD4AF8}" destId="{8AFD33C4-2663-445D-B2A3-480A273BF9B7}" srcOrd="0" destOrd="0" presId="urn:microsoft.com/office/officeart/2008/layout/LinedList"/>
    <dgm:cxn modelId="{68F1D6BC-D525-4D5F-A73D-5472436AE32F}" srcId="{A21670B5-5583-4D06-A5E9-FC21739D092D}" destId="{8644E175-8CDD-4C3A-9D2F-8F999FF32B5B}" srcOrd="0" destOrd="0" parTransId="{C1B442FD-4CE6-4776-A5A5-A404112C14AC}" sibTransId="{816EA9D6-A9AA-4A83-86F4-917FDE98E325}"/>
    <dgm:cxn modelId="{6D8D13C2-A892-42E6-9AAC-DE6E60FE20AF}" srcId="{A21670B5-5583-4D06-A5E9-FC21739D092D}" destId="{5DAF0372-FA5E-4512-93DA-2BDA7B62382F}" srcOrd="2" destOrd="0" parTransId="{7A230A18-A82F-434C-AC2F-56D650069C73}" sibTransId="{E339E22D-5BAA-4E87-940A-011E1829C625}"/>
    <dgm:cxn modelId="{4CA617E1-CA1D-4895-A5BD-40D39A2CC0F4}" srcId="{A21670B5-5583-4D06-A5E9-FC21739D092D}" destId="{78BF5A78-7D67-4A0C-AB7D-C5777FDD4AF8}" srcOrd="6" destOrd="0" parTransId="{E2D7C4FF-AF74-49AF-AD7A-7538BB58EBA9}" sibTransId="{4651EAC3-CC74-48A8-8613-8D0CE8540D51}"/>
    <dgm:cxn modelId="{1A1C60EE-84CA-495C-9E6D-39C19776860C}" type="presParOf" srcId="{E0E15144-A543-41A9-9FF1-32DDE5B30007}" destId="{4754D60D-872E-46AA-B56C-297544B9D088}" srcOrd="0" destOrd="0" presId="urn:microsoft.com/office/officeart/2008/layout/LinedList"/>
    <dgm:cxn modelId="{2114E740-0F19-456C-B1AA-7E208DC3D086}" type="presParOf" srcId="{E0E15144-A543-41A9-9FF1-32DDE5B30007}" destId="{A7EF0C5F-BF27-4599-837F-A22CD1872E7B}" srcOrd="1" destOrd="0" presId="urn:microsoft.com/office/officeart/2008/layout/LinedList"/>
    <dgm:cxn modelId="{57F87860-90F4-4F1A-9429-65EDBE9D9B2A}" type="presParOf" srcId="{A7EF0C5F-BF27-4599-837F-A22CD1872E7B}" destId="{BA8E5F80-D9EC-49EF-BF4D-B3E1E9F2B49A}" srcOrd="0" destOrd="0" presId="urn:microsoft.com/office/officeart/2008/layout/LinedList"/>
    <dgm:cxn modelId="{067EF1B0-168D-449B-B9D6-893A64A44E83}" type="presParOf" srcId="{A7EF0C5F-BF27-4599-837F-A22CD1872E7B}" destId="{C87AC2E0-5D98-47AD-ADBA-CBBE31011142}" srcOrd="1" destOrd="0" presId="urn:microsoft.com/office/officeart/2008/layout/LinedList"/>
    <dgm:cxn modelId="{88589B26-EDD2-4E1A-95E0-98B7A21765BA}" type="presParOf" srcId="{E0E15144-A543-41A9-9FF1-32DDE5B30007}" destId="{750BF183-5498-4AAF-B84D-186365CAD9B3}" srcOrd="2" destOrd="0" presId="urn:microsoft.com/office/officeart/2008/layout/LinedList"/>
    <dgm:cxn modelId="{858E48D3-A1C8-452B-9AE1-79E6D901A5EC}" type="presParOf" srcId="{E0E15144-A543-41A9-9FF1-32DDE5B30007}" destId="{5EDA1406-AFEC-4307-B17F-07863B735825}" srcOrd="3" destOrd="0" presId="urn:microsoft.com/office/officeart/2008/layout/LinedList"/>
    <dgm:cxn modelId="{A4EDACDA-90BB-4098-806F-BB78E0198F3B}" type="presParOf" srcId="{5EDA1406-AFEC-4307-B17F-07863B735825}" destId="{2C56008B-2E7A-4FC0-B852-308A790D329C}" srcOrd="0" destOrd="0" presId="urn:microsoft.com/office/officeart/2008/layout/LinedList"/>
    <dgm:cxn modelId="{FD0BA1FA-8F17-45D1-B371-96CE692A3CD2}" type="presParOf" srcId="{5EDA1406-AFEC-4307-B17F-07863B735825}" destId="{2B65601B-DE49-4006-9615-87103BBB1F01}" srcOrd="1" destOrd="0" presId="urn:microsoft.com/office/officeart/2008/layout/LinedList"/>
    <dgm:cxn modelId="{734F1F97-0BDA-43DC-9653-1DCE7F046673}" type="presParOf" srcId="{E0E15144-A543-41A9-9FF1-32DDE5B30007}" destId="{116CBCD2-7A2B-4257-8E98-1E0031517CDC}" srcOrd="4" destOrd="0" presId="urn:microsoft.com/office/officeart/2008/layout/LinedList"/>
    <dgm:cxn modelId="{FF957E6D-C2C8-4F71-882D-012F4CA93F85}" type="presParOf" srcId="{E0E15144-A543-41A9-9FF1-32DDE5B30007}" destId="{3C4B91BB-5117-46C3-AFF1-4622491FA00A}" srcOrd="5" destOrd="0" presId="urn:microsoft.com/office/officeart/2008/layout/LinedList"/>
    <dgm:cxn modelId="{C5A59303-B1B4-41A8-A0B1-47C01B3DE412}" type="presParOf" srcId="{3C4B91BB-5117-46C3-AFF1-4622491FA00A}" destId="{477FA932-B78A-42DA-BEAE-0EA51EF949CD}" srcOrd="0" destOrd="0" presId="urn:microsoft.com/office/officeart/2008/layout/LinedList"/>
    <dgm:cxn modelId="{3722FA7A-194A-4177-B136-0619CFA5FEF0}" type="presParOf" srcId="{3C4B91BB-5117-46C3-AFF1-4622491FA00A}" destId="{66DF3B3B-263E-403D-AE9C-7C589B6E0BFA}" srcOrd="1" destOrd="0" presId="urn:microsoft.com/office/officeart/2008/layout/LinedList"/>
    <dgm:cxn modelId="{148F7383-CB2F-4EAC-B05F-2C59F6C80F8E}" type="presParOf" srcId="{E0E15144-A543-41A9-9FF1-32DDE5B30007}" destId="{79ACF305-7A03-4093-9077-93711AF8B65E}" srcOrd="6" destOrd="0" presId="urn:microsoft.com/office/officeart/2008/layout/LinedList"/>
    <dgm:cxn modelId="{B6888C5F-87CA-44CA-940E-FCD9BB0E3992}" type="presParOf" srcId="{E0E15144-A543-41A9-9FF1-32DDE5B30007}" destId="{BE2FC74C-2946-48C3-9524-947FDCB955CB}" srcOrd="7" destOrd="0" presId="urn:microsoft.com/office/officeart/2008/layout/LinedList"/>
    <dgm:cxn modelId="{A93F9DA8-901D-4F58-B086-18ADB25D007C}" type="presParOf" srcId="{BE2FC74C-2946-48C3-9524-947FDCB955CB}" destId="{D3A99B98-109D-4C97-90CA-C34495EE414B}" srcOrd="0" destOrd="0" presId="urn:microsoft.com/office/officeart/2008/layout/LinedList"/>
    <dgm:cxn modelId="{C25D95C3-2AC2-4971-B7F8-C53EECE76F89}" type="presParOf" srcId="{BE2FC74C-2946-48C3-9524-947FDCB955CB}" destId="{B9ECF7D7-99B0-4B8A-8796-526495C27DCF}" srcOrd="1" destOrd="0" presId="urn:microsoft.com/office/officeart/2008/layout/LinedList"/>
    <dgm:cxn modelId="{730F22CB-5344-4A07-A888-4E235FEAC547}" type="presParOf" srcId="{E0E15144-A543-41A9-9FF1-32DDE5B30007}" destId="{D61814DE-932C-41F3-AD8B-03BFCC7A95A3}" srcOrd="8" destOrd="0" presId="urn:microsoft.com/office/officeart/2008/layout/LinedList"/>
    <dgm:cxn modelId="{1F8DA981-B447-472B-A253-2D4AE385E221}" type="presParOf" srcId="{E0E15144-A543-41A9-9FF1-32DDE5B30007}" destId="{C1FA17E8-E06B-4CD5-8029-DA0BE5478092}" srcOrd="9" destOrd="0" presId="urn:microsoft.com/office/officeart/2008/layout/LinedList"/>
    <dgm:cxn modelId="{926842B4-1912-41E0-89AF-D95C47D05677}" type="presParOf" srcId="{C1FA17E8-E06B-4CD5-8029-DA0BE5478092}" destId="{F13B3943-327B-4CC1-A323-3BD56558A3E4}" srcOrd="0" destOrd="0" presId="urn:microsoft.com/office/officeart/2008/layout/LinedList"/>
    <dgm:cxn modelId="{1CD95113-0762-4BAA-88B4-F5E31659EBA4}" type="presParOf" srcId="{C1FA17E8-E06B-4CD5-8029-DA0BE5478092}" destId="{37D7210E-AA75-42FB-B485-F64320924CA6}" srcOrd="1" destOrd="0" presId="urn:microsoft.com/office/officeart/2008/layout/LinedList"/>
    <dgm:cxn modelId="{7A43CC6C-589B-4919-B92A-CB6C4D008631}" type="presParOf" srcId="{E0E15144-A543-41A9-9FF1-32DDE5B30007}" destId="{E0D48092-56CF-4CD1-A738-8DC2A93D9CB2}" srcOrd="10" destOrd="0" presId="urn:microsoft.com/office/officeart/2008/layout/LinedList"/>
    <dgm:cxn modelId="{C008A96D-7993-437D-BDFD-C713EF1FDDF5}" type="presParOf" srcId="{E0E15144-A543-41A9-9FF1-32DDE5B30007}" destId="{481778A4-283A-4E11-9E47-01E5994403C1}" srcOrd="11" destOrd="0" presId="urn:microsoft.com/office/officeart/2008/layout/LinedList"/>
    <dgm:cxn modelId="{CDBB4964-B3B3-46BB-A257-6ED27027E220}" type="presParOf" srcId="{481778A4-283A-4E11-9E47-01E5994403C1}" destId="{2584F01F-8FF9-4244-9C03-831940E2DEBE}" srcOrd="0" destOrd="0" presId="urn:microsoft.com/office/officeart/2008/layout/LinedList"/>
    <dgm:cxn modelId="{93D38318-C30B-4324-9E7B-9ED1A785F63E}" type="presParOf" srcId="{481778A4-283A-4E11-9E47-01E5994403C1}" destId="{5684990A-6EF0-44C2-8A23-9F6FE7322C14}" srcOrd="1" destOrd="0" presId="urn:microsoft.com/office/officeart/2008/layout/LinedList"/>
    <dgm:cxn modelId="{4D514EC4-2C16-4043-AC4F-8243C4251D6C}" type="presParOf" srcId="{E0E15144-A543-41A9-9FF1-32DDE5B30007}" destId="{F4C7F2DB-E3D2-43B0-881B-600D50173C78}" srcOrd="12" destOrd="0" presId="urn:microsoft.com/office/officeart/2008/layout/LinedList"/>
    <dgm:cxn modelId="{E51ADA35-0AFC-4E2F-9C3E-E2D306B58162}" type="presParOf" srcId="{E0E15144-A543-41A9-9FF1-32DDE5B30007}" destId="{B3373527-D5AD-441E-9D92-1C2306358F1C}" srcOrd="13" destOrd="0" presId="urn:microsoft.com/office/officeart/2008/layout/LinedList"/>
    <dgm:cxn modelId="{661769DA-51C9-4D79-A183-FFFB604D64BA}" type="presParOf" srcId="{B3373527-D5AD-441E-9D92-1C2306358F1C}" destId="{8AFD33C4-2663-445D-B2A3-480A273BF9B7}" srcOrd="0" destOrd="0" presId="urn:microsoft.com/office/officeart/2008/layout/LinedList"/>
    <dgm:cxn modelId="{CFC913A2-A56A-4446-8B3E-CAB7F7F44F0B}" type="presParOf" srcId="{B3373527-D5AD-441E-9D92-1C2306358F1C}" destId="{FC8905B3-185B-4826-825C-AF340F4D206C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40DAFB2-B400-41B2-BF4C-81657B7F6DD2}" type="doc">
      <dgm:prSet loTypeId="urn:microsoft.com/office/officeart/2018/2/layout/IconLabel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9F8D167A-7827-44EA-8B94-D6E89CC7BBDC}">
      <dgm:prSet/>
      <dgm:spPr/>
      <dgm:t>
        <a:bodyPr/>
        <a:lstStyle/>
        <a:p>
          <a:r>
            <a:rPr lang="es-MX"/>
            <a:t>… únicamente verificamos si los hechos encajan en la norma.</a:t>
          </a:r>
          <a:endParaRPr lang="en-US"/>
        </a:p>
      </dgm:t>
    </dgm:pt>
    <dgm:pt modelId="{683A594C-5ADB-4CCC-ABE8-A43899478AEB}" type="parTrans" cxnId="{9F456DAE-BD9A-47DC-B72C-2D652018D8BB}">
      <dgm:prSet/>
      <dgm:spPr/>
      <dgm:t>
        <a:bodyPr/>
        <a:lstStyle/>
        <a:p>
          <a:endParaRPr lang="en-US"/>
        </a:p>
      </dgm:t>
    </dgm:pt>
    <dgm:pt modelId="{4204E2EE-0B51-4282-96F5-8430E04EB601}" type="sibTrans" cxnId="{9F456DAE-BD9A-47DC-B72C-2D652018D8BB}">
      <dgm:prSet/>
      <dgm:spPr/>
      <dgm:t>
        <a:bodyPr/>
        <a:lstStyle/>
        <a:p>
          <a:endParaRPr lang="en-US"/>
        </a:p>
      </dgm:t>
    </dgm:pt>
    <dgm:pt modelId="{EE2021B6-4718-420A-BD6B-97F8D82DCB10}">
      <dgm:prSet/>
      <dgm:spPr/>
      <dgm:t>
        <a:bodyPr/>
        <a:lstStyle/>
        <a:p>
          <a:r>
            <a:rPr lang="es-MX"/>
            <a:t>En la </a:t>
          </a:r>
          <a:r>
            <a:rPr lang="es-MX" b="1"/>
            <a:t>ponderación</a:t>
          </a:r>
          <a:r>
            <a:rPr lang="es-MX"/>
            <a:t> existen </a:t>
          </a:r>
          <a:r>
            <a:rPr lang="es-MX" b="1"/>
            <a:t>dos normas constitucionales igualmente válidas</a:t>
          </a:r>
          <a:r>
            <a:rPr lang="es-MX"/>
            <a:t>.</a:t>
          </a:r>
          <a:endParaRPr lang="en-US"/>
        </a:p>
      </dgm:t>
    </dgm:pt>
    <dgm:pt modelId="{892A9CD9-1A34-414D-ACA5-D9569A7C67E7}" type="parTrans" cxnId="{E2A29E8D-2CFA-41B6-A5BF-708C3E7A4197}">
      <dgm:prSet/>
      <dgm:spPr/>
      <dgm:t>
        <a:bodyPr/>
        <a:lstStyle/>
        <a:p>
          <a:endParaRPr lang="en-US"/>
        </a:p>
      </dgm:t>
    </dgm:pt>
    <dgm:pt modelId="{46AC38A4-E807-4E00-9B54-947B883EF70A}" type="sibTrans" cxnId="{E2A29E8D-2CFA-41B6-A5BF-708C3E7A4197}">
      <dgm:prSet/>
      <dgm:spPr/>
      <dgm:t>
        <a:bodyPr/>
        <a:lstStyle/>
        <a:p>
          <a:endParaRPr lang="en-US"/>
        </a:p>
      </dgm:t>
    </dgm:pt>
    <dgm:pt modelId="{813F6B24-B37A-47E5-A256-DC242D9B3803}">
      <dgm:prSet/>
      <dgm:spPr/>
      <dgm:t>
        <a:bodyPr/>
        <a:lstStyle/>
        <a:p>
          <a:r>
            <a:rPr lang="es-MX"/>
            <a:t>Por ello el juez debe justificar por qué una recibe prevalencia en ese caso.</a:t>
          </a:r>
          <a:endParaRPr lang="en-US"/>
        </a:p>
      </dgm:t>
    </dgm:pt>
    <dgm:pt modelId="{0E0F127E-CF8B-43F6-88D7-837F1FB57B7D}" type="parTrans" cxnId="{44DF7380-A5B5-46F7-8985-F62E9308E0FE}">
      <dgm:prSet/>
      <dgm:spPr/>
      <dgm:t>
        <a:bodyPr/>
        <a:lstStyle/>
        <a:p>
          <a:endParaRPr lang="en-US"/>
        </a:p>
      </dgm:t>
    </dgm:pt>
    <dgm:pt modelId="{4FB25389-FA65-4A8D-8BD5-F68513034F83}" type="sibTrans" cxnId="{44DF7380-A5B5-46F7-8985-F62E9308E0FE}">
      <dgm:prSet/>
      <dgm:spPr/>
      <dgm:t>
        <a:bodyPr/>
        <a:lstStyle/>
        <a:p>
          <a:endParaRPr lang="en-US"/>
        </a:p>
      </dgm:t>
    </dgm:pt>
    <dgm:pt modelId="{F34A9708-1FA9-4526-9109-A12F407D2582}" type="pres">
      <dgm:prSet presAssocID="{C40DAFB2-B400-41B2-BF4C-81657B7F6DD2}" presName="root" presStyleCnt="0">
        <dgm:presLayoutVars>
          <dgm:dir/>
          <dgm:resizeHandles val="exact"/>
        </dgm:presLayoutVars>
      </dgm:prSet>
      <dgm:spPr/>
    </dgm:pt>
    <dgm:pt modelId="{97020ED4-3216-4710-BCE6-5D53C1558432}" type="pres">
      <dgm:prSet presAssocID="{9F8D167A-7827-44EA-8B94-D6E89CC7BBDC}" presName="compNode" presStyleCnt="0"/>
      <dgm:spPr/>
    </dgm:pt>
    <dgm:pt modelId="{DFCBD6F3-6A9B-4E7B-86FD-4515D89C8EE1}" type="pres">
      <dgm:prSet presAssocID="{9F8D167A-7827-44EA-8B94-D6E89CC7BBDC}" presName="iconRect" presStyleLbl="node1" presStyleIdx="0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eguntas"/>
        </a:ext>
      </dgm:extLst>
    </dgm:pt>
    <dgm:pt modelId="{BF25DEBB-AD63-47DC-B9C8-A79C47C1C6CD}" type="pres">
      <dgm:prSet presAssocID="{9F8D167A-7827-44EA-8B94-D6E89CC7BBDC}" presName="spaceRect" presStyleCnt="0"/>
      <dgm:spPr/>
    </dgm:pt>
    <dgm:pt modelId="{227F243D-BB15-4459-A0EF-EF919C3B42EF}" type="pres">
      <dgm:prSet presAssocID="{9F8D167A-7827-44EA-8B94-D6E89CC7BBDC}" presName="textRect" presStyleLbl="revTx" presStyleIdx="0" presStyleCnt="3">
        <dgm:presLayoutVars>
          <dgm:chMax val="1"/>
          <dgm:chPref val="1"/>
        </dgm:presLayoutVars>
      </dgm:prSet>
      <dgm:spPr/>
    </dgm:pt>
    <dgm:pt modelId="{6FD0654F-26A9-44B7-A346-9B3B441568E5}" type="pres">
      <dgm:prSet presAssocID="{4204E2EE-0B51-4282-96F5-8430E04EB601}" presName="sibTrans" presStyleCnt="0"/>
      <dgm:spPr/>
    </dgm:pt>
    <dgm:pt modelId="{62905E8D-B9E0-480B-BE17-14023DD0289A}" type="pres">
      <dgm:prSet presAssocID="{EE2021B6-4718-420A-BD6B-97F8D82DCB10}" presName="compNode" presStyleCnt="0"/>
      <dgm:spPr/>
    </dgm:pt>
    <dgm:pt modelId="{64C290AF-B48B-4647-BCE2-5FAEBF8C6E82}" type="pres">
      <dgm:prSet presAssocID="{EE2021B6-4718-420A-BD6B-97F8D82DCB10}" presName="iconRect" presStyleLbl="node1" presStyleIdx="1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ales of Justice"/>
        </a:ext>
      </dgm:extLst>
    </dgm:pt>
    <dgm:pt modelId="{9BF44937-9C5E-44F1-BE88-BCD2E6A53A83}" type="pres">
      <dgm:prSet presAssocID="{EE2021B6-4718-420A-BD6B-97F8D82DCB10}" presName="spaceRect" presStyleCnt="0"/>
      <dgm:spPr/>
    </dgm:pt>
    <dgm:pt modelId="{AAAABAE6-8EE3-4742-8188-34C86212FD47}" type="pres">
      <dgm:prSet presAssocID="{EE2021B6-4718-420A-BD6B-97F8D82DCB10}" presName="textRect" presStyleLbl="revTx" presStyleIdx="1" presStyleCnt="3">
        <dgm:presLayoutVars>
          <dgm:chMax val="1"/>
          <dgm:chPref val="1"/>
        </dgm:presLayoutVars>
      </dgm:prSet>
      <dgm:spPr/>
    </dgm:pt>
    <dgm:pt modelId="{A269BFD0-5D35-4DC7-AE4A-796565BCEDFC}" type="pres">
      <dgm:prSet presAssocID="{46AC38A4-E807-4E00-9B54-947B883EF70A}" presName="sibTrans" presStyleCnt="0"/>
      <dgm:spPr/>
    </dgm:pt>
    <dgm:pt modelId="{1D5244A9-8447-483B-BC25-B0A662B7E11F}" type="pres">
      <dgm:prSet presAssocID="{813F6B24-B37A-47E5-A256-DC242D9B3803}" presName="compNode" presStyleCnt="0"/>
      <dgm:spPr/>
    </dgm:pt>
    <dgm:pt modelId="{DCBC9237-A5A3-4EA7-848E-F1196A79544B}" type="pres">
      <dgm:prSet presAssocID="{813F6B24-B37A-47E5-A256-DC242D9B3803}" presName="iconRect" presStyleLbl="node1" presStyleIdx="2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Juez"/>
        </a:ext>
      </dgm:extLst>
    </dgm:pt>
    <dgm:pt modelId="{91ADCC8E-B20F-407F-ABD6-2FC1F4089D9B}" type="pres">
      <dgm:prSet presAssocID="{813F6B24-B37A-47E5-A256-DC242D9B3803}" presName="spaceRect" presStyleCnt="0"/>
      <dgm:spPr/>
    </dgm:pt>
    <dgm:pt modelId="{DFA643AB-F371-4F5A-A2E2-792A1A28305B}" type="pres">
      <dgm:prSet presAssocID="{813F6B24-B37A-47E5-A256-DC242D9B3803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915D6C00-BDF5-4F94-9F34-A930F78C65CB}" type="presOf" srcId="{813F6B24-B37A-47E5-A256-DC242D9B3803}" destId="{DFA643AB-F371-4F5A-A2E2-792A1A28305B}" srcOrd="0" destOrd="0" presId="urn:microsoft.com/office/officeart/2018/2/layout/IconLabelList"/>
    <dgm:cxn modelId="{A3F30915-5AFE-4E0E-8607-8FBED5AA3654}" type="presOf" srcId="{C40DAFB2-B400-41B2-BF4C-81657B7F6DD2}" destId="{F34A9708-1FA9-4526-9109-A12F407D2582}" srcOrd="0" destOrd="0" presId="urn:microsoft.com/office/officeart/2018/2/layout/IconLabelList"/>
    <dgm:cxn modelId="{44DF7380-A5B5-46F7-8985-F62E9308E0FE}" srcId="{C40DAFB2-B400-41B2-BF4C-81657B7F6DD2}" destId="{813F6B24-B37A-47E5-A256-DC242D9B3803}" srcOrd="2" destOrd="0" parTransId="{0E0F127E-CF8B-43F6-88D7-837F1FB57B7D}" sibTransId="{4FB25389-FA65-4A8D-8BD5-F68513034F83}"/>
    <dgm:cxn modelId="{E2A29E8D-2CFA-41B6-A5BF-708C3E7A4197}" srcId="{C40DAFB2-B400-41B2-BF4C-81657B7F6DD2}" destId="{EE2021B6-4718-420A-BD6B-97F8D82DCB10}" srcOrd="1" destOrd="0" parTransId="{892A9CD9-1A34-414D-ACA5-D9569A7C67E7}" sibTransId="{46AC38A4-E807-4E00-9B54-947B883EF70A}"/>
    <dgm:cxn modelId="{B1562291-0CB3-4269-985A-65C20EE3CA55}" type="presOf" srcId="{EE2021B6-4718-420A-BD6B-97F8D82DCB10}" destId="{AAAABAE6-8EE3-4742-8188-34C86212FD47}" srcOrd="0" destOrd="0" presId="urn:microsoft.com/office/officeart/2018/2/layout/IconLabelList"/>
    <dgm:cxn modelId="{9F456DAE-BD9A-47DC-B72C-2D652018D8BB}" srcId="{C40DAFB2-B400-41B2-BF4C-81657B7F6DD2}" destId="{9F8D167A-7827-44EA-8B94-D6E89CC7BBDC}" srcOrd="0" destOrd="0" parTransId="{683A594C-5ADB-4CCC-ABE8-A43899478AEB}" sibTransId="{4204E2EE-0B51-4282-96F5-8430E04EB601}"/>
    <dgm:cxn modelId="{EE8F0AB7-646C-408A-946B-73BFC1AC20B3}" type="presOf" srcId="{9F8D167A-7827-44EA-8B94-D6E89CC7BBDC}" destId="{227F243D-BB15-4459-A0EF-EF919C3B42EF}" srcOrd="0" destOrd="0" presId="urn:microsoft.com/office/officeart/2018/2/layout/IconLabelList"/>
    <dgm:cxn modelId="{9F65C706-2D5E-495E-AD85-EE76CF2A2963}" type="presParOf" srcId="{F34A9708-1FA9-4526-9109-A12F407D2582}" destId="{97020ED4-3216-4710-BCE6-5D53C1558432}" srcOrd="0" destOrd="0" presId="urn:microsoft.com/office/officeart/2018/2/layout/IconLabelList"/>
    <dgm:cxn modelId="{1B95492F-AEC5-47C4-878B-1552A1C35021}" type="presParOf" srcId="{97020ED4-3216-4710-BCE6-5D53C1558432}" destId="{DFCBD6F3-6A9B-4E7B-86FD-4515D89C8EE1}" srcOrd="0" destOrd="0" presId="urn:microsoft.com/office/officeart/2018/2/layout/IconLabelList"/>
    <dgm:cxn modelId="{CD2456B4-A20A-4CCE-BBAC-0D175EA1315D}" type="presParOf" srcId="{97020ED4-3216-4710-BCE6-5D53C1558432}" destId="{BF25DEBB-AD63-47DC-B9C8-A79C47C1C6CD}" srcOrd="1" destOrd="0" presId="urn:microsoft.com/office/officeart/2018/2/layout/IconLabelList"/>
    <dgm:cxn modelId="{15B070F6-F2C8-4323-BDB2-8BCD264BA225}" type="presParOf" srcId="{97020ED4-3216-4710-BCE6-5D53C1558432}" destId="{227F243D-BB15-4459-A0EF-EF919C3B42EF}" srcOrd="2" destOrd="0" presId="urn:microsoft.com/office/officeart/2018/2/layout/IconLabelList"/>
    <dgm:cxn modelId="{B44D7CBA-097E-4915-B6C8-DCE1A397E904}" type="presParOf" srcId="{F34A9708-1FA9-4526-9109-A12F407D2582}" destId="{6FD0654F-26A9-44B7-A346-9B3B441568E5}" srcOrd="1" destOrd="0" presId="urn:microsoft.com/office/officeart/2018/2/layout/IconLabelList"/>
    <dgm:cxn modelId="{0FF2A083-E6C0-4399-80E7-FB344C2E4C77}" type="presParOf" srcId="{F34A9708-1FA9-4526-9109-A12F407D2582}" destId="{62905E8D-B9E0-480B-BE17-14023DD0289A}" srcOrd="2" destOrd="0" presId="urn:microsoft.com/office/officeart/2018/2/layout/IconLabelList"/>
    <dgm:cxn modelId="{B13AFA10-352F-40CE-9E60-5E2A769C28A8}" type="presParOf" srcId="{62905E8D-B9E0-480B-BE17-14023DD0289A}" destId="{64C290AF-B48B-4647-BCE2-5FAEBF8C6E82}" srcOrd="0" destOrd="0" presId="urn:microsoft.com/office/officeart/2018/2/layout/IconLabelList"/>
    <dgm:cxn modelId="{75BA0BE0-E499-4411-BEEE-24E74F02933D}" type="presParOf" srcId="{62905E8D-B9E0-480B-BE17-14023DD0289A}" destId="{9BF44937-9C5E-44F1-BE88-BCD2E6A53A83}" srcOrd="1" destOrd="0" presId="urn:microsoft.com/office/officeart/2018/2/layout/IconLabelList"/>
    <dgm:cxn modelId="{6EB7CB3B-96BD-41C7-8E73-FEB23F23C480}" type="presParOf" srcId="{62905E8D-B9E0-480B-BE17-14023DD0289A}" destId="{AAAABAE6-8EE3-4742-8188-34C86212FD47}" srcOrd="2" destOrd="0" presId="urn:microsoft.com/office/officeart/2018/2/layout/IconLabelList"/>
    <dgm:cxn modelId="{E2A8485F-2F7F-4778-B191-6F1225F5EB30}" type="presParOf" srcId="{F34A9708-1FA9-4526-9109-A12F407D2582}" destId="{A269BFD0-5D35-4DC7-AE4A-796565BCEDFC}" srcOrd="3" destOrd="0" presId="urn:microsoft.com/office/officeart/2018/2/layout/IconLabelList"/>
    <dgm:cxn modelId="{27CBFA2D-1A63-4FC0-8475-AA80CEBBFB8A}" type="presParOf" srcId="{F34A9708-1FA9-4526-9109-A12F407D2582}" destId="{1D5244A9-8447-483B-BC25-B0A662B7E11F}" srcOrd="4" destOrd="0" presId="urn:microsoft.com/office/officeart/2018/2/layout/IconLabelList"/>
    <dgm:cxn modelId="{B8B37B7D-71D1-431E-AABE-7EC5C5716F67}" type="presParOf" srcId="{1D5244A9-8447-483B-BC25-B0A662B7E11F}" destId="{DCBC9237-A5A3-4EA7-848E-F1196A79544B}" srcOrd="0" destOrd="0" presId="urn:microsoft.com/office/officeart/2018/2/layout/IconLabelList"/>
    <dgm:cxn modelId="{E43ECF0E-93CD-4C0A-8FAF-3CF0B1C13B80}" type="presParOf" srcId="{1D5244A9-8447-483B-BC25-B0A662B7E11F}" destId="{91ADCC8E-B20F-407F-ABD6-2FC1F4089D9B}" srcOrd="1" destOrd="0" presId="urn:microsoft.com/office/officeart/2018/2/layout/IconLabelList"/>
    <dgm:cxn modelId="{B4608481-95F0-44A5-9F60-EB4A285B2E08}" type="presParOf" srcId="{1D5244A9-8447-483B-BC25-B0A662B7E11F}" destId="{DFA643AB-F371-4F5A-A2E2-792A1A28305B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11CD016-E699-4B6F-85F0-DC5C2BB31912}" type="doc">
      <dgm:prSet loTypeId="urn:microsoft.com/office/officeart/2005/8/layout/default" loCatId="list" qsTypeId="urn:microsoft.com/office/officeart/2005/8/quickstyle/simple5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4F631C98-A03A-45E4-B691-19EC712F8686}">
      <dgm:prSet/>
      <dgm:spPr/>
      <dgm:t>
        <a:bodyPr/>
        <a:lstStyle/>
        <a:p>
          <a:r>
            <a:rPr lang="es-MX" b="1"/>
            <a:t>Paso 2</a:t>
          </a:r>
          <a:endParaRPr lang="en-US"/>
        </a:p>
      </dgm:t>
    </dgm:pt>
    <dgm:pt modelId="{E2F615E8-23EB-4BC1-959E-A04137DDDF1D}" type="parTrans" cxnId="{317ACBC3-AC37-4CF7-B6BF-95879107DF61}">
      <dgm:prSet/>
      <dgm:spPr/>
      <dgm:t>
        <a:bodyPr/>
        <a:lstStyle/>
        <a:p>
          <a:endParaRPr lang="en-US"/>
        </a:p>
      </dgm:t>
    </dgm:pt>
    <dgm:pt modelId="{FBD8DC64-F1ED-422E-AB04-3F758B98237F}" type="sibTrans" cxnId="{317ACBC3-AC37-4CF7-B6BF-95879107DF61}">
      <dgm:prSet/>
      <dgm:spPr/>
      <dgm:t>
        <a:bodyPr/>
        <a:lstStyle/>
        <a:p>
          <a:endParaRPr lang="en-US"/>
        </a:p>
      </dgm:t>
    </dgm:pt>
    <dgm:pt modelId="{BF18B607-1B51-4A5D-A3A0-E46D60A4DF12}">
      <dgm:prSet/>
      <dgm:spPr/>
      <dgm:t>
        <a:bodyPr/>
        <a:lstStyle/>
        <a:p>
          <a:r>
            <a:rPr lang="es-MX"/>
            <a:t>Identificar</a:t>
          </a:r>
          <a:endParaRPr lang="en-US"/>
        </a:p>
      </dgm:t>
    </dgm:pt>
    <dgm:pt modelId="{6F641445-7C63-4B20-9DA9-F207C81F9C52}" type="parTrans" cxnId="{C94E234A-1248-40E0-954C-1177519AD7E7}">
      <dgm:prSet/>
      <dgm:spPr/>
      <dgm:t>
        <a:bodyPr/>
        <a:lstStyle/>
        <a:p>
          <a:endParaRPr lang="en-US"/>
        </a:p>
      </dgm:t>
    </dgm:pt>
    <dgm:pt modelId="{A0C21579-EF40-4D7E-AFC3-7D771FF5A6AB}" type="sibTrans" cxnId="{C94E234A-1248-40E0-954C-1177519AD7E7}">
      <dgm:prSet/>
      <dgm:spPr/>
      <dgm:t>
        <a:bodyPr/>
        <a:lstStyle/>
        <a:p>
          <a:endParaRPr lang="en-US"/>
        </a:p>
      </dgm:t>
    </dgm:pt>
    <dgm:pt modelId="{0AD7E396-E795-49CA-BD49-848B6114F571}">
      <dgm:prSet/>
      <dgm:spPr/>
      <dgm:t>
        <a:bodyPr/>
        <a:lstStyle/>
        <a:p>
          <a:r>
            <a:rPr lang="es-MX"/>
            <a:t>¿Qué finalidad persigue cada acción afirmativa?</a:t>
          </a:r>
          <a:endParaRPr lang="en-US"/>
        </a:p>
      </dgm:t>
    </dgm:pt>
    <dgm:pt modelId="{E80F711B-78DF-4905-999D-EFDBAAC5011A}" type="parTrans" cxnId="{0F0C6868-E507-48FE-8DB2-AA9F172CB74B}">
      <dgm:prSet/>
      <dgm:spPr/>
      <dgm:t>
        <a:bodyPr/>
        <a:lstStyle/>
        <a:p>
          <a:endParaRPr lang="en-US"/>
        </a:p>
      </dgm:t>
    </dgm:pt>
    <dgm:pt modelId="{ECCDE6BA-AA6D-43AB-AB6E-E4E1B3FEED43}" type="sibTrans" cxnId="{0F0C6868-E507-48FE-8DB2-AA9F172CB74B}">
      <dgm:prSet/>
      <dgm:spPr/>
      <dgm:t>
        <a:bodyPr/>
        <a:lstStyle/>
        <a:p>
          <a:endParaRPr lang="en-US"/>
        </a:p>
      </dgm:t>
    </dgm:pt>
    <dgm:pt modelId="{6925AF9E-82BB-4675-8C8E-DD0D4E0D7A5E}">
      <dgm:prSet/>
      <dgm:spPr/>
      <dgm:t>
        <a:bodyPr/>
        <a:lstStyle/>
        <a:p>
          <a:r>
            <a:rPr lang="es-MX"/>
            <a:t>No todas corrigen exactamente el mismo problema.</a:t>
          </a:r>
          <a:endParaRPr lang="en-US"/>
        </a:p>
      </dgm:t>
    </dgm:pt>
    <dgm:pt modelId="{69BDCAAC-A015-4891-A756-3F1AFEFA6DF6}" type="parTrans" cxnId="{F3A577BE-3CA8-4984-A141-D107D806B812}">
      <dgm:prSet/>
      <dgm:spPr/>
      <dgm:t>
        <a:bodyPr/>
        <a:lstStyle/>
        <a:p>
          <a:endParaRPr lang="en-US"/>
        </a:p>
      </dgm:t>
    </dgm:pt>
    <dgm:pt modelId="{A935A143-5601-4F0F-8263-2F859F0204AC}" type="sibTrans" cxnId="{F3A577BE-3CA8-4984-A141-D107D806B812}">
      <dgm:prSet/>
      <dgm:spPr/>
      <dgm:t>
        <a:bodyPr/>
        <a:lstStyle/>
        <a:p>
          <a:endParaRPr lang="en-US"/>
        </a:p>
      </dgm:t>
    </dgm:pt>
    <dgm:pt modelId="{536D0D42-FEB4-462C-8C60-31143D852A45}">
      <dgm:prSet/>
      <dgm:spPr/>
      <dgm:t>
        <a:bodyPr/>
        <a:lstStyle/>
        <a:p>
          <a:r>
            <a:rPr lang="es-MX" b="1"/>
            <a:t>Por ejemplo</a:t>
          </a:r>
          <a:endParaRPr lang="en-US"/>
        </a:p>
      </dgm:t>
    </dgm:pt>
    <dgm:pt modelId="{8FDAA50F-667E-4A8C-A0B2-FAFC87E20B1E}" type="parTrans" cxnId="{24C3D8DA-1CE9-470C-98CD-1122A51B0717}">
      <dgm:prSet/>
      <dgm:spPr/>
      <dgm:t>
        <a:bodyPr/>
        <a:lstStyle/>
        <a:p>
          <a:endParaRPr lang="en-US"/>
        </a:p>
      </dgm:t>
    </dgm:pt>
    <dgm:pt modelId="{A17C3185-8B09-446D-8E9A-C1A049C7C4E5}" type="sibTrans" cxnId="{24C3D8DA-1CE9-470C-98CD-1122A51B0717}">
      <dgm:prSet/>
      <dgm:spPr/>
      <dgm:t>
        <a:bodyPr/>
        <a:lstStyle/>
        <a:p>
          <a:endParaRPr lang="en-US"/>
        </a:p>
      </dgm:t>
    </dgm:pt>
    <dgm:pt modelId="{A2463109-B410-4E4F-BC4F-C6F48D941A41}">
      <dgm:prSet/>
      <dgm:spPr/>
      <dgm:t>
        <a:bodyPr/>
        <a:lstStyle/>
        <a:p>
          <a:r>
            <a:rPr lang="es-MX"/>
            <a:t>La acción indígena protege</a:t>
          </a:r>
          <a:endParaRPr lang="en-US"/>
        </a:p>
      </dgm:t>
    </dgm:pt>
    <dgm:pt modelId="{5F3AA910-9D17-4146-AB7A-C3D6F88F47BC}" type="parTrans" cxnId="{30267391-514D-41CC-AB37-676ADB4DA180}">
      <dgm:prSet/>
      <dgm:spPr/>
      <dgm:t>
        <a:bodyPr/>
        <a:lstStyle/>
        <a:p>
          <a:endParaRPr lang="en-US"/>
        </a:p>
      </dgm:t>
    </dgm:pt>
    <dgm:pt modelId="{88051FE2-9EA4-4DD2-B1F2-1507797844A9}" type="sibTrans" cxnId="{30267391-514D-41CC-AB37-676ADB4DA180}">
      <dgm:prSet/>
      <dgm:spPr/>
      <dgm:t>
        <a:bodyPr/>
        <a:lstStyle/>
        <a:p>
          <a:endParaRPr lang="en-US"/>
        </a:p>
      </dgm:t>
    </dgm:pt>
    <dgm:pt modelId="{2B831375-D1D3-411E-8926-7208280738A4}">
      <dgm:prSet/>
      <dgm:spPr/>
      <dgm:t>
        <a:bodyPr/>
        <a:lstStyle/>
        <a:p>
          <a:r>
            <a:rPr lang="es-MX"/>
            <a:t>representación política </a:t>
          </a:r>
          <a:endParaRPr lang="en-US"/>
        </a:p>
      </dgm:t>
    </dgm:pt>
    <dgm:pt modelId="{F29B9FE3-3F61-45D0-9FCD-8A50E9D9BF1F}" type="parTrans" cxnId="{4A59553B-B6A8-4F42-8881-DF84F28F652D}">
      <dgm:prSet/>
      <dgm:spPr/>
      <dgm:t>
        <a:bodyPr/>
        <a:lstStyle/>
        <a:p>
          <a:endParaRPr lang="en-US"/>
        </a:p>
      </dgm:t>
    </dgm:pt>
    <dgm:pt modelId="{349244BA-73F0-4046-BA87-D91BE05C5714}" type="sibTrans" cxnId="{4A59553B-B6A8-4F42-8881-DF84F28F652D}">
      <dgm:prSet/>
      <dgm:spPr/>
      <dgm:t>
        <a:bodyPr/>
        <a:lstStyle/>
        <a:p>
          <a:endParaRPr lang="en-US"/>
        </a:p>
      </dgm:t>
    </dgm:pt>
    <dgm:pt modelId="{2606F644-CAC4-4307-8E05-2C62B47F1E66}">
      <dgm:prSet/>
      <dgm:spPr/>
      <dgm:t>
        <a:bodyPr/>
        <a:lstStyle/>
        <a:p>
          <a:r>
            <a:rPr lang="es-MX"/>
            <a:t>libre determinación </a:t>
          </a:r>
          <a:endParaRPr lang="en-US"/>
        </a:p>
      </dgm:t>
    </dgm:pt>
    <dgm:pt modelId="{359E2676-FC04-41B2-8D09-957AE2BBCB91}" type="parTrans" cxnId="{029FD1BF-6AE1-4690-8E9D-5C0CB4E1F3DE}">
      <dgm:prSet/>
      <dgm:spPr/>
      <dgm:t>
        <a:bodyPr/>
        <a:lstStyle/>
        <a:p>
          <a:endParaRPr lang="en-US"/>
        </a:p>
      </dgm:t>
    </dgm:pt>
    <dgm:pt modelId="{ABB8DE18-058F-49C6-ABCC-E9EB84B92B00}" type="sibTrans" cxnId="{029FD1BF-6AE1-4690-8E9D-5C0CB4E1F3DE}">
      <dgm:prSet/>
      <dgm:spPr/>
      <dgm:t>
        <a:bodyPr/>
        <a:lstStyle/>
        <a:p>
          <a:endParaRPr lang="en-US"/>
        </a:p>
      </dgm:t>
    </dgm:pt>
    <dgm:pt modelId="{9B538691-3512-474E-A90B-0E394B10EDB3}">
      <dgm:prSet/>
      <dgm:spPr/>
      <dgm:t>
        <a:bodyPr/>
        <a:lstStyle/>
        <a:p>
          <a:r>
            <a:rPr lang="es-MX"/>
            <a:t>pluralismo cultural</a:t>
          </a:r>
          <a:endParaRPr lang="en-US"/>
        </a:p>
      </dgm:t>
    </dgm:pt>
    <dgm:pt modelId="{C9CEB929-3ABD-4B48-BB5C-839EC32C8832}" type="parTrans" cxnId="{1D5C2406-47AC-4F71-9B2E-839FC200973C}">
      <dgm:prSet/>
      <dgm:spPr/>
      <dgm:t>
        <a:bodyPr/>
        <a:lstStyle/>
        <a:p>
          <a:endParaRPr lang="en-US"/>
        </a:p>
      </dgm:t>
    </dgm:pt>
    <dgm:pt modelId="{4FD6B753-4E81-4F79-AB02-E4E17A47E63D}" type="sibTrans" cxnId="{1D5C2406-47AC-4F71-9B2E-839FC200973C}">
      <dgm:prSet/>
      <dgm:spPr/>
      <dgm:t>
        <a:bodyPr/>
        <a:lstStyle/>
        <a:p>
          <a:endParaRPr lang="en-US"/>
        </a:p>
      </dgm:t>
    </dgm:pt>
    <dgm:pt modelId="{71DA7A36-816E-47DB-B002-DDC7608BF27D}" type="pres">
      <dgm:prSet presAssocID="{611CD016-E699-4B6F-85F0-DC5C2BB31912}" presName="diagram" presStyleCnt="0">
        <dgm:presLayoutVars>
          <dgm:dir/>
          <dgm:resizeHandles val="exact"/>
        </dgm:presLayoutVars>
      </dgm:prSet>
      <dgm:spPr/>
    </dgm:pt>
    <dgm:pt modelId="{F8C894DA-C488-41CC-B81C-8796FE46EA91}" type="pres">
      <dgm:prSet presAssocID="{4F631C98-A03A-45E4-B691-19EC712F8686}" presName="node" presStyleLbl="node1" presStyleIdx="0" presStyleCnt="6">
        <dgm:presLayoutVars>
          <dgm:bulletEnabled val="1"/>
        </dgm:presLayoutVars>
      </dgm:prSet>
      <dgm:spPr/>
    </dgm:pt>
    <dgm:pt modelId="{FC4385B0-1BC6-4876-BB6B-C90C323E2DBE}" type="pres">
      <dgm:prSet presAssocID="{FBD8DC64-F1ED-422E-AB04-3F758B98237F}" presName="sibTrans" presStyleCnt="0"/>
      <dgm:spPr/>
    </dgm:pt>
    <dgm:pt modelId="{B2DABC17-4379-48E7-9DC1-709D4C201816}" type="pres">
      <dgm:prSet presAssocID="{BF18B607-1B51-4A5D-A3A0-E46D60A4DF12}" presName="node" presStyleLbl="node1" presStyleIdx="1" presStyleCnt="6">
        <dgm:presLayoutVars>
          <dgm:bulletEnabled val="1"/>
        </dgm:presLayoutVars>
      </dgm:prSet>
      <dgm:spPr/>
    </dgm:pt>
    <dgm:pt modelId="{F9CBCB1F-B021-45D1-AD3B-5F887D0E7B81}" type="pres">
      <dgm:prSet presAssocID="{A0C21579-EF40-4D7E-AFC3-7D771FF5A6AB}" presName="sibTrans" presStyleCnt="0"/>
      <dgm:spPr/>
    </dgm:pt>
    <dgm:pt modelId="{A68F2C44-333A-437F-B22E-DDE87810A837}" type="pres">
      <dgm:prSet presAssocID="{0AD7E396-E795-49CA-BD49-848B6114F571}" presName="node" presStyleLbl="node1" presStyleIdx="2" presStyleCnt="6">
        <dgm:presLayoutVars>
          <dgm:bulletEnabled val="1"/>
        </dgm:presLayoutVars>
      </dgm:prSet>
      <dgm:spPr/>
    </dgm:pt>
    <dgm:pt modelId="{7196AF55-EAA3-48E5-8E71-26949BE6D1B6}" type="pres">
      <dgm:prSet presAssocID="{ECCDE6BA-AA6D-43AB-AB6E-E4E1B3FEED43}" presName="sibTrans" presStyleCnt="0"/>
      <dgm:spPr/>
    </dgm:pt>
    <dgm:pt modelId="{8867C13A-A847-46C1-AF0D-557E0E070FBE}" type="pres">
      <dgm:prSet presAssocID="{6925AF9E-82BB-4675-8C8E-DD0D4E0D7A5E}" presName="node" presStyleLbl="node1" presStyleIdx="3" presStyleCnt="6">
        <dgm:presLayoutVars>
          <dgm:bulletEnabled val="1"/>
        </dgm:presLayoutVars>
      </dgm:prSet>
      <dgm:spPr/>
    </dgm:pt>
    <dgm:pt modelId="{8B73FD82-99AE-4AAD-A81D-27AFC11CFCE6}" type="pres">
      <dgm:prSet presAssocID="{A935A143-5601-4F0F-8263-2F859F0204AC}" presName="sibTrans" presStyleCnt="0"/>
      <dgm:spPr/>
    </dgm:pt>
    <dgm:pt modelId="{B258ED8D-521D-4A95-A522-45CB419B7D3F}" type="pres">
      <dgm:prSet presAssocID="{536D0D42-FEB4-462C-8C60-31143D852A45}" presName="node" presStyleLbl="node1" presStyleIdx="4" presStyleCnt="6">
        <dgm:presLayoutVars>
          <dgm:bulletEnabled val="1"/>
        </dgm:presLayoutVars>
      </dgm:prSet>
      <dgm:spPr/>
    </dgm:pt>
    <dgm:pt modelId="{F4F46092-FCE2-4E76-87FA-2E0DB7DF0C38}" type="pres">
      <dgm:prSet presAssocID="{A17C3185-8B09-446D-8E9A-C1A049C7C4E5}" presName="sibTrans" presStyleCnt="0"/>
      <dgm:spPr/>
    </dgm:pt>
    <dgm:pt modelId="{015B0DB6-F631-4B78-842A-DB64864B4063}" type="pres">
      <dgm:prSet presAssocID="{A2463109-B410-4E4F-BC4F-C6F48D941A41}" presName="node" presStyleLbl="node1" presStyleIdx="5" presStyleCnt="6">
        <dgm:presLayoutVars>
          <dgm:bulletEnabled val="1"/>
        </dgm:presLayoutVars>
      </dgm:prSet>
      <dgm:spPr/>
    </dgm:pt>
  </dgm:ptLst>
  <dgm:cxnLst>
    <dgm:cxn modelId="{1D5C2406-47AC-4F71-9B2E-839FC200973C}" srcId="{A2463109-B410-4E4F-BC4F-C6F48D941A41}" destId="{9B538691-3512-474E-A90B-0E394B10EDB3}" srcOrd="2" destOrd="0" parTransId="{C9CEB929-3ABD-4B48-BB5C-839EC32C8832}" sibTransId="{4FD6B753-4E81-4F79-AB02-E4E17A47E63D}"/>
    <dgm:cxn modelId="{97BB4709-F61E-4BB0-B002-6193A283AB14}" type="presOf" srcId="{6925AF9E-82BB-4675-8C8E-DD0D4E0D7A5E}" destId="{8867C13A-A847-46C1-AF0D-557E0E070FBE}" srcOrd="0" destOrd="0" presId="urn:microsoft.com/office/officeart/2005/8/layout/default"/>
    <dgm:cxn modelId="{F4AB9816-5E17-46B3-B928-149D7A1A8BBF}" type="presOf" srcId="{2606F644-CAC4-4307-8E05-2C62B47F1E66}" destId="{015B0DB6-F631-4B78-842A-DB64864B4063}" srcOrd="0" destOrd="2" presId="urn:microsoft.com/office/officeart/2005/8/layout/default"/>
    <dgm:cxn modelId="{A474231D-25A5-49B6-9503-2C357D7C3821}" type="presOf" srcId="{BF18B607-1B51-4A5D-A3A0-E46D60A4DF12}" destId="{B2DABC17-4379-48E7-9DC1-709D4C201816}" srcOrd="0" destOrd="0" presId="urn:microsoft.com/office/officeart/2005/8/layout/default"/>
    <dgm:cxn modelId="{4A59553B-B6A8-4F42-8881-DF84F28F652D}" srcId="{A2463109-B410-4E4F-BC4F-C6F48D941A41}" destId="{2B831375-D1D3-411E-8926-7208280738A4}" srcOrd="0" destOrd="0" parTransId="{F29B9FE3-3F61-45D0-9FCD-8A50E9D9BF1F}" sibTransId="{349244BA-73F0-4046-BA87-D91BE05C5714}"/>
    <dgm:cxn modelId="{802A7D5D-2EE2-4F77-9561-48849227F8DD}" type="presOf" srcId="{4F631C98-A03A-45E4-B691-19EC712F8686}" destId="{F8C894DA-C488-41CC-B81C-8796FE46EA91}" srcOrd="0" destOrd="0" presId="urn:microsoft.com/office/officeart/2005/8/layout/default"/>
    <dgm:cxn modelId="{C9224648-094E-40C6-8267-5E09F8ADBDD6}" type="presOf" srcId="{9B538691-3512-474E-A90B-0E394B10EDB3}" destId="{015B0DB6-F631-4B78-842A-DB64864B4063}" srcOrd="0" destOrd="3" presId="urn:microsoft.com/office/officeart/2005/8/layout/default"/>
    <dgm:cxn modelId="{0F0C6868-E507-48FE-8DB2-AA9F172CB74B}" srcId="{611CD016-E699-4B6F-85F0-DC5C2BB31912}" destId="{0AD7E396-E795-49CA-BD49-848B6114F571}" srcOrd="2" destOrd="0" parTransId="{E80F711B-78DF-4905-999D-EFDBAAC5011A}" sibTransId="{ECCDE6BA-AA6D-43AB-AB6E-E4E1B3FEED43}"/>
    <dgm:cxn modelId="{C94E234A-1248-40E0-954C-1177519AD7E7}" srcId="{611CD016-E699-4B6F-85F0-DC5C2BB31912}" destId="{BF18B607-1B51-4A5D-A3A0-E46D60A4DF12}" srcOrd="1" destOrd="0" parTransId="{6F641445-7C63-4B20-9DA9-F207C81F9C52}" sibTransId="{A0C21579-EF40-4D7E-AFC3-7D771FF5A6AB}"/>
    <dgm:cxn modelId="{0A9B7F55-B6A5-46A8-B700-1D1685CE05D8}" type="presOf" srcId="{2B831375-D1D3-411E-8926-7208280738A4}" destId="{015B0DB6-F631-4B78-842A-DB64864B4063}" srcOrd="0" destOrd="1" presId="urn:microsoft.com/office/officeart/2005/8/layout/default"/>
    <dgm:cxn modelId="{30267391-514D-41CC-AB37-676ADB4DA180}" srcId="{611CD016-E699-4B6F-85F0-DC5C2BB31912}" destId="{A2463109-B410-4E4F-BC4F-C6F48D941A41}" srcOrd="5" destOrd="0" parTransId="{5F3AA910-9D17-4146-AB7A-C3D6F88F47BC}" sibTransId="{88051FE2-9EA4-4DD2-B1F2-1507797844A9}"/>
    <dgm:cxn modelId="{BF4E38AF-FB02-4C0A-94A3-FB04209F71FD}" type="presOf" srcId="{A2463109-B410-4E4F-BC4F-C6F48D941A41}" destId="{015B0DB6-F631-4B78-842A-DB64864B4063}" srcOrd="0" destOrd="0" presId="urn:microsoft.com/office/officeart/2005/8/layout/default"/>
    <dgm:cxn modelId="{7684BFB1-D053-4ADB-93EF-7180BED65F32}" type="presOf" srcId="{611CD016-E699-4B6F-85F0-DC5C2BB31912}" destId="{71DA7A36-816E-47DB-B002-DDC7608BF27D}" srcOrd="0" destOrd="0" presId="urn:microsoft.com/office/officeart/2005/8/layout/default"/>
    <dgm:cxn modelId="{F3A577BE-3CA8-4984-A141-D107D806B812}" srcId="{611CD016-E699-4B6F-85F0-DC5C2BB31912}" destId="{6925AF9E-82BB-4675-8C8E-DD0D4E0D7A5E}" srcOrd="3" destOrd="0" parTransId="{69BDCAAC-A015-4891-A756-3F1AFEFA6DF6}" sibTransId="{A935A143-5601-4F0F-8263-2F859F0204AC}"/>
    <dgm:cxn modelId="{029FD1BF-6AE1-4690-8E9D-5C0CB4E1F3DE}" srcId="{A2463109-B410-4E4F-BC4F-C6F48D941A41}" destId="{2606F644-CAC4-4307-8E05-2C62B47F1E66}" srcOrd="1" destOrd="0" parTransId="{359E2676-FC04-41B2-8D09-957AE2BBCB91}" sibTransId="{ABB8DE18-058F-49C6-ABCC-E9EB84B92B00}"/>
    <dgm:cxn modelId="{317ACBC3-AC37-4CF7-B6BF-95879107DF61}" srcId="{611CD016-E699-4B6F-85F0-DC5C2BB31912}" destId="{4F631C98-A03A-45E4-B691-19EC712F8686}" srcOrd="0" destOrd="0" parTransId="{E2F615E8-23EB-4BC1-959E-A04137DDDF1D}" sibTransId="{FBD8DC64-F1ED-422E-AB04-3F758B98237F}"/>
    <dgm:cxn modelId="{24C3D8DA-1CE9-470C-98CD-1122A51B0717}" srcId="{611CD016-E699-4B6F-85F0-DC5C2BB31912}" destId="{536D0D42-FEB4-462C-8C60-31143D852A45}" srcOrd="4" destOrd="0" parTransId="{8FDAA50F-667E-4A8C-A0B2-FAFC87E20B1E}" sibTransId="{A17C3185-8B09-446D-8E9A-C1A049C7C4E5}"/>
    <dgm:cxn modelId="{29B9C4F4-D085-444B-8266-9CC994B0634B}" type="presOf" srcId="{0AD7E396-E795-49CA-BD49-848B6114F571}" destId="{A68F2C44-333A-437F-B22E-DDE87810A837}" srcOrd="0" destOrd="0" presId="urn:microsoft.com/office/officeart/2005/8/layout/default"/>
    <dgm:cxn modelId="{6C60B4F6-CB9A-448B-9034-96A14D699C1C}" type="presOf" srcId="{536D0D42-FEB4-462C-8C60-31143D852A45}" destId="{B258ED8D-521D-4A95-A522-45CB419B7D3F}" srcOrd="0" destOrd="0" presId="urn:microsoft.com/office/officeart/2005/8/layout/default"/>
    <dgm:cxn modelId="{0F7692CA-606A-457A-B12C-6489E86AAFE8}" type="presParOf" srcId="{71DA7A36-816E-47DB-B002-DDC7608BF27D}" destId="{F8C894DA-C488-41CC-B81C-8796FE46EA91}" srcOrd="0" destOrd="0" presId="urn:microsoft.com/office/officeart/2005/8/layout/default"/>
    <dgm:cxn modelId="{36538B28-D854-4F24-B3DA-B2BF09DD118B}" type="presParOf" srcId="{71DA7A36-816E-47DB-B002-DDC7608BF27D}" destId="{FC4385B0-1BC6-4876-BB6B-C90C323E2DBE}" srcOrd="1" destOrd="0" presId="urn:microsoft.com/office/officeart/2005/8/layout/default"/>
    <dgm:cxn modelId="{C4D5B01F-5341-46D6-870F-74F97738FF47}" type="presParOf" srcId="{71DA7A36-816E-47DB-B002-DDC7608BF27D}" destId="{B2DABC17-4379-48E7-9DC1-709D4C201816}" srcOrd="2" destOrd="0" presId="urn:microsoft.com/office/officeart/2005/8/layout/default"/>
    <dgm:cxn modelId="{72B73DFB-D0E8-4611-A6CB-72DC819FE1EB}" type="presParOf" srcId="{71DA7A36-816E-47DB-B002-DDC7608BF27D}" destId="{F9CBCB1F-B021-45D1-AD3B-5F887D0E7B81}" srcOrd="3" destOrd="0" presId="urn:microsoft.com/office/officeart/2005/8/layout/default"/>
    <dgm:cxn modelId="{43352706-711F-4A13-A763-60AF1AA92B46}" type="presParOf" srcId="{71DA7A36-816E-47DB-B002-DDC7608BF27D}" destId="{A68F2C44-333A-437F-B22E-DDE87810A837}" srcOrd="4" destOrd="0" presId="urn:microsoft.com/office/officeart/2005/8/layout/default"/>
    <dgm:cxn modelId="{EC475DF8-7240-4E30-B4CC-00A659380A60}" type="presParOf" srcId="{71DA7A36-816E-47DB-B002-DDC7608BF27D}" destId="{7196AF55-EAA3-48E5-8E71-26949BE6D1B6}" srcOrd="5" destOrd="0" presId="urn:microsoft.com/office/officeart/2005/8/layout/default"/>
    <dgm:cxn modelId="{766B19DF-36A2-4DB2-A401-DB346BE104AE}" type="presParOf" srcId="{71DA7A36-816E-47DB-B002-DDC7608BF27D}" destId="{8867C13A-A847-46C1-AF0D-557E0E070FBE}" srcOrd="6" destOrd="0" presId="urn:microsoft.com/office/officeart/2005/8/layout/default"/>
    <dgm:cxn modelId="{6453E6D0-E9C6-401F-933E-328447AF6FA4}" type="presParOf" srcId="{71DA7A36-816E-47DB-B002-DDC7608BF27D}" destId="{8B73FD82-99AE-4AAD-A81D-27AFC11CFCE6}" srcOrd="7" destOrd="0" presId="urn:microsoft.com/office/officeart/2005/8/layout/default"/>
    <dgm:cxn modelId="{6D1185B3-0CF1-4FA3-B0C5-DADF8F0AED04}" type="presParOf" srcId="{71DA7A36-816E-47DB-B002-DDC7608BF27D}" destId="{B258ED8D-521D-4A95-A522-45CB419B7D3F}" srcOrd="8" destOrd="0" presId="urn:microsoft.com/office/officeart/2005/8/layout/default"/>
    <dgm:cxn modelId="{C3F28DF4-8BEF-4241-B7DC-DAE384561FE0}" type="presParOf" srcId="{71DA7A36-816E-47DB-B002-DDC7608BF27D}" destId="{F4F46092-FCE2-4E76-87FA-2E0DB7DF0C38}" srcOrd="9" destOrd="0" presId="urn:microsoft.com/office/officeart/2005/8/layout/default"/>
    <dgm:cxn modelId="{AC55FECC-EE54-4AD5-B2C2-CF34854DCCAD}" type="presParOf" srcId="{71DA7A36-816E-47DB-B002-DDC7608BF27D}" destId="{015B0DB6-F631-4B78-842A-DB64864B4063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36E6D55-B934-4B5E-B133-83C5EA092070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A76FA9F3-FA1C-4C43-8831-074D863BB817}">
      <dgm:prSet/>
      <dgm:spPr/>
      <dgm:t>
        <a:bodyPr/>
        <a:lstStyle/>
        <a:p>
          <a:r>
            <a:rPr lang="es-MX" b="1"/>
            <a:t>Paso 2</a:t>
          </a:r>
          <a:endParaRPr lang="en-US"/>
        </a:p>
      </dgm:t>
    </dgm:pt>
    <dgm:pt modelId="{41D182BD-8622-4849-B44A-B918DB026598}" type="parTrans" cxnId="{D13BA6EA-C1C4-419E-839C-6335759AF4FA}">
      <dgm:prSet/>
      <dgm:spPr/>
      <dgm:t>
        <a:bodyPr/>
        <a:lstStyle/>
        <a:p>
          <a:endParaRPr lang="en-US"/>
        </a:p>
      </dgm:t>
    </dgm:pt>
    <dgm:pt modelId="{D29B9FEB-5D7B-4938-8BD5-2B0192766DDC}" type="sibTrans" cxnId="{D13BA6EA-C1C4-419E-839C-6335759AF4FA}">
      <dgm:prSet/>
      <dgm:spPr/>
      <dgm:t>
        <a:bodyPr/>
        <a:lstStyle/>
        <a:p>
          <a:endParaRPr lang="en-US"/>
        </a:p>
      </dgm:t>
    </dgm:pt>
    <dgm:pt modelId="{0B5A92FF-B08D-4A5B-A8EF-0A20CACEC0AF}">
      <dgm:prSet/>
      <dgm:spPr/>
      <dgm:t>
        <a:bodyPr/>
        <a:lstStyle/>
        <a:p>
          <a:r>
            <a:rPr lang="es-MX"/>
            <a:t>La de diversidad sexual combate</a:t>
          </a:r>
          <a:endParaRPr lang="en-US"/>
        </a:p>
      </dgm:t>
    </dgm:pt>
    <dgm:pt modelId="{0642D354-8E1B-41C8-B698-8F81F6C0EA61}" type="parTrans" cxnId="{C0221B23-E719-4CAA-9B3E-F6342EF106AB}">
      <dgm:prSet/>
      <dgm:spPr/>
      <dgm:t>
        <a:bodyPr/>
        <a:lstStyle/>
        <a:p>
          <a:endParaRPr lang="en-US"/>
        </a:p>
      </dgm:t>
    </dgm:pt>
    <dgm:pt modelId="{FA1A5FA3-4708-4294-892C-584B66B96B8D}" type="sibTrans" cxnId="{C0221B23-E719-4CAA-9B3E-F6342EF106AB}">
      <dgm:prSet/>
      <dgm:spPr/>
      <dgm:t>
        <a:bodyPr/>
        <a:lstStyle/>
        <a:p>
          <a:endParaRPr lang="en-US"/>
        </a:p>
      </dgm:t>
    </dgm:pt>
    <dgm:pt modelId="{ABA45E05-D0F3-471C-AAE6-8AC06190B080}">
      <dgm:prSet/>
      <dgm:spPr/>
      <dgm:t>
        <a:bodyPr/>
        <a:lstStyle/>
        <a:p>
          <a:r>
            <a:rPr lang="es-MX"/>
            <a:t>discriminación histórica </a:t>
          </a:r>
          <a:endParaRPr lang="en-US"/>
        </a:p>
      </dgm:t>
    </dgm:pt>
    <dgm:pt modelId="{9AC9685D-0716-4B97-B9B0-BDEF0B5E494D}" type="parTrans" cxnId="{7325513F-1984-47F9-848A-7E342BC0B29E}">
      <dgm:prSet/>
      <dgm:spPr/>
      <dgm:t>
        <a:bodyPr/>
        <a:lstStyle/>
        <a:p>
          <a:endParaRPr lang="en-US"/>
        </a:p>
      </dgm:t>
    </dgm:pt>
    <dgm:pt modelId="{85FB21F4-995F-4E9C-B1D7-04C9E4BAA6F9}" type="sibTrans" cxnId="{7325513F-1984-47F9-848A-7E342BC0B29E}">
      <dgm:prSet/>
      <dgm:spPr/>
      <dgm:t>
        <a:bodyPr/>
        <a:lstStyle/>
        <a:p>
          <a:endParaRPr lang="en-US"/>
        </a:p>
      </dgm:t>
    </dgm:pt>
    <dgm:pt modelId="{C5D0624E-F9E0-45CD-9638-9D8B56E11225}">
      <dgm:prSet/>
      <dgm:spPr/>
      <dgm:t>
        <a:bodyPr/>
        <a:lstStyle/>
        <a:p>
          <a:r>
            <a:rPr lang="es-MX"/>
            <a:t>invisibilización </a:t>
          </a:r>
          <a:endParaRPr lang="en-US"/>
        </a:p>
      </dgm:t>
    </dgm:pt>
    <dgm:pt modelId="{6DE6304C-78EC-49EC-8F6C-5BF2D9B63961}" type="parTrans" cxnId="{13892BF1-256F-409D-8EFF-A01F4504345E}">
      <dgm:prSet/>
      <dgm:spPr/>
      <dgm:t>
        <a:bodyPr/>
        <a:lstStyle/>
        <a:p>
          <a:endParaRPr lang="en-US"/>
        </a:p>
      </dgm:t>
    </dgm:pt>
    <dgm:pt modelId="{58EA4F95-DFCB-4070-9A58-3AC5720FCC5F}" type="sibTrans" cxnId="{13892BF1-256F-409D-8EFF-A01F4504345E}">
      <dgm:prSet/>
      <dgm:spPr/>
      <dgm:t>
        <a:bodyPr/>
        <a:lstStyle/>
        <a:p>
          <a:endParaRPr lang="en-US"/>
        </a:p>
      </dgm:t>
    </dgm:pt>
    <dgm:pt modelId="{22220B3D-8FC6-4609-BBB0-5C934A7C2751}" type="pres">
      <dgm:prSet presAssocID="{236E6D55-B934-4B5E-B133-83C5EA092070}" presName="outerComposite" presStyleCnt="0">
        <dgm:presLayoutVars>
          <dgm:chMax val="5"/>
          <dgm:dir/>
          <dgm:resizeHandles val="exact"/>
        </dgm:presLayoutVars>
      </dgm:prSet>
      <dgm:spPr/>
    </dgm:pt>
    <dgm:pt modelId="{D7BA4344-7386-4E8A-BD83-C38A2873C1AE}" type="pres">
      <dgm:prSet presAssocID="{236E6D55-B934-4B5E-B133-83C5EA092070}" presName="dummyMaxCanvas" presStyleCnt="0">
        <dgm:presLayoutVars/>
      </dgm:prSet>
      <dgm:spPr/>
    </dgm:pt>
    <dgm:pt modelId="{E012E25F-7D14-4137-9B13-CB203E933A54}" type="pres">
      <dgm:prSet presAssocID="{236E6D55-B934-4B5E-B133-83C5EA092070}" presName="TwoNodes_1" presStyleLbl="node1" presStyleIdx="0" presStyleCnt="2">
        <dgm:presLayoutVars>
          <dgm:bulletEnabled val="1"/>
        </dgm:presLayoutVars>
      </dgm:prSet>
      <dgm:spPr/>
    </dgm:pt>
    <dgm:pt modelId="{E1CDD42C-3958-4707-91F8-C377824F096D}" type="pres">
      <dgm:prSet presAssocID="{236E6D55-B934-4B5E-B133-83C5EA092070}" presName="TwoNodes_2" presStyleLbl="node1" presStyleIdx="1" presStyleCnt="2">
        <dgm:presLayoutVars>
          <dgm:bulletEnabled val="1"/>
        </dgm:presLayoutVars>
      </dgm:prSet>
      <dgm:spPr/>
    </dgm:pt>
    <dgm:pt modelId="{3FAA14AB-EFA5-4DEF-9A08-0333F43CC331}" type="pres">
      <dgm:prSet presAssocID="{236E6D55-B934-4B5E-B133-83C5EA092070}" presName="TwoConn_1-2" presStyleLbl="fgAccFollowNode1" presStyleIdx="0" presStyleCnt="1">
        <dgm:presLayoutVars>
          <dgm:bulletEnabled val="1"/>
        </dgm:presLayoutVars>
      </dgm:prSet>
      <dgm:spPr/>
    </dgm:pt>
    <dgm:pt modelId="{52610C17-F783-49EE-92D0-8FF4AB946357}" type="pres">
      <dgm:prSet presAssocID="{236E6D55-B934-4B5E-B133-83C5EA092070}" presName="TwoNodes_1_text" presStyleLbl="node1" presStyleIdx="1" presStyleCnt="2">
        <dgm:presLayoutVars>
          <dgm:bulletEnabled val="1"/>
        </dgm:presLayoutVars>
      </dgm:prSet>
      <dgm:spPr/>
    </dgm:pt>
    <dgm:pt modelId="{0CE52119-0223-4F44-804A-9D13903E7CDB}" type="pres">
      <dgm:prSet presAssocID="{236E6D55-B934-4B5E-B133-83C5EA092070}" presName="TwoNodes_2_text" presStyleLbl="node1" presStyleIdx="1" presStyleCnt="2">
        <dgm:presLayoutVars>
          <dgm:bulletEnabled val="1"/>
        </dgm:presLayoutVars>
      </dgm:prSet>
      <dgm:spPr/>
    </dgm:pt>
  </dgm:ptLst>
  <dgm:cxnLst>
    <dgm:cxn modelId="{C0221B23-E719-4CAA-9B3E-F6342EF106AB}" srcId="{236E6D55-B934-4B5E-B133-83C5EA092070}" destId="{0B5A92FF-B08D-4A5B-A8EF-0A20CACEC0AF}" srcOrd="1" destOrd="0" parTransId="{0642D354-8E1B-41C8-B698-8F81F6C0EA61}" sibTransId="{FA1A5FA3-4708-4294-892C-584B66B96B8D}"/>
    <dgm:cxn modelId="{C1493A28-8900-47D9-9397-E381C8E7B96F}" type="presOf" srcId="{D29B9FEB-5D7B-4938-8BD5-2B0192766DDC}" destId="{3FAA14AB-EFA5-4DEF-9A08-0333F43CC331}" srcOrd="0" destOrd="0" presId="urn:microsoft.com/office/officeart/2005/8/layout/vProcess5"/>
    <dgm:cxn modelId="{96A20C3F-8FB4-4BC4-82FF-CE12930DF2D0}" type="presOf" srcId="{C5D0624E-F9E0-45CD-9638-9D8B56E11225}" destId="{E1CDD42C-3958-4707-91F8-C377824F096D}" srcOrd="0" destOrd="2" presId="urn:microsoft.com/office/officeart/2005/8/layout/vProcess5"/>
    <dgm:cxn modelId="{7325513F-1984-47F9-848A-7E342BC0B29E}" srcId="{0B5A92FF-B08D-4A5B-A8EF-0A20CACEC0AF}" destId="{ABA45E05-D0F3-471C-AAE6-8AC06190B080}" srcOrd="0" destOrd="0" parTransId="{9AC9685D-0716-4B97-B9B0-BDEF0B5E494D}" sibTransId="{85FB21F4-995F-4E9C-B1D7-04C9E4BAA6F9}"/>
    <dgm:cxn modelId="{F35AF789-C68E-4DE1-A32B-9CECF4A33817}" type="presOf" srcId="{C5D0624E-F9E0-45CD-9638-9D8B56E11225}" destId="{0CE52119-0223-4F44-804A-9D13903E7CDB}" srcOrd="1" destOrd="2" presId="urn:microsoft.com/office/officeart/2005/8/layout/vProcess5"/>
    <dgm:cxn modelId="{68F84394-0DC7-4EFC-A4AD-D102FC6D5534}" type="presOf" srcId="{0B5A92FF-B08D-4A5B-A8EF-0A20CACEC0AF}" destId="{E1CDD42C-3958-4707-91F8-C377824F096D}" srcOrd="0" destOrd="0" presId="urn:microsoft.com/office/officeart/2005/8/layout/vProcess5"/>
    <dgm:cxn modelId="{5C71C8A6-E54E-4B5C-AB60-74476C7357B3}" type="presOf" srcId="{ABA45E05-D0F3-471C-AAE6-8AC06190B080}" destId="{E1CDD42C-3958-4707-91F8-C377824F096D}" srcOrd="0" destOrd="1" presId="urn:microsoft.com/office/officeart/2005/8/layout/vProcess5"/>
    <dgm:cxn modelId="{B93D13C2-96AD-41D7-87D8-2C13BD353C64}" type="presOf" srcId="{236E6D55-B934-4B5E-B133-83C5EA092070}" destId="{22220B3D-8FC6-4609-BBB0-5C934A7C2751}" srcOrd="0" destOrd="0" presId="urn:microsoft.com/office/officeart/2005/8/layout/vProcess5"/>
    <dgm:cxn modelId="{CFC9B3C4-8026-47FE-92F2-D4BBEC48A89D}" type="presOf" srcId="{A76FA9F3-FA1C-4C43-8831-074D863BB817}" destId="{52610C17-F783-49EE-92D0-8FF4AB946357}" srcOrd="1" destOrd="0" presId="urn:microsoft.com/office/officeart/2005/8/layout/vProcess5"/>
    <dgm:cxn modelId="{602357D6-F48B-4C36-8119-B69D697B39C5}" type="presOf" srcId="{ABA45E05-D0F3-471C-AAE6-8AC06190B080}" destId="{0CE52119-0223-4F44-804A-9D13903E7CDB}" srcOrd="1" destOrd="1" presId="urn:microsoft.com/office/officeart/2005/8/layout/vProcess5"/>
    <dgm:cxn modelId="{A2053BE7-C9F2-41DF-BDC1-C66C7E5F7ACC}" type="presOf" srcId="{0B5A92FF-B08D-4A5B-A8EF-0A20CACEC0AF}" destId="{0CE52119-0223-4F44-804A-9D13903E7CDB}" srcOrd="1" destOrd="0" presId="urn:microsoft.com/office/officeart/2005/8/layout/vProcess5"/>
    <dgm:cxn modelId="{36552AEA-87DE-477D-9FBA-6C899E6BD375}" type="presOf" srcId="{A76FA9F3-FA1C-4C43-8831-074D863BB817}" destId="{E012E25F-7D14-4137-9B13-CB203E933A54}" srcOrd="0" destOrd="0" presId="urn:microsoft.com/office/officeart/2005/8/layout/vProcess5"/>
    <dgm:cxn modelId="{D13BA6EA-C1C4-419E-839C-6335759AF4FA}" srcId="{236E6D55-B934-4B5E-B133-83C5EA092070}" destId="{A76FA9F3-FA1C-4C43-8831-074D863BB817}" srcOrd="0" destOrd="0" parTransId="{41D182BD-8622-4849-B44A-B918DB026598}" sibTransId="{D29B9FEB-5D7B-4938-8BD5-2B0192766DDC}"/>
    <dgm:cxn modelId="{13892BF1-256F-409D-8EFF-A01F4504345E}" srcId="{0B5A92FF-B08D-4A5B-A8EF-0A20CACEC0AF}" destId="{C5D0624E-F9E0-45CD-9638-9D8B56E11225}" srcOrd="1" destOrd="0" parTransId="{6DE6304C-78EC-49EC-8F6C-5BF2D9B63961}" sibTransId="{58EA4F95-DFCB-4070-9A58-3AC5720FCC5F}"/>
    <dgm:cxn modelId="{D6D4DEF6-DDCE-4F5E-9C26-60A383ECE8DA}" type="presParOf" srcId="{22220B3D-8FC6-4609-BBB0-5C934A7C2751}" destId="{D7BA4344-7386-4E8A-BD83-C38A2873C1AE}" srcOrd="0" destOrd="0" presId="urn:microsoft.com/office/officeart/2005/8/layout/vProcess5"/>
    <dgm:cxn modelId="{21E168A8-B6B6-4A77-A108-5BCD0F1FB0E2}" type="presParOf" srcId="{22220B3D-8FC6-4609-BBB0-5C934A7C2751}" destId="{E012E25F-7D14-4137-9B13-CB203E933A54}" srcOrd="1" destOrd="0" presId="urn:microsoft.com/office/officeart/2005/8/layout/vProcess5"/>
    <dgm:cxn modelId="{65ECEF71-BA36-4AAF-A371-207F4E583B59}" type="presParOf" srcId="{22220B3D-8FC6-4609-BBB0-5C934A7C2751}" destId="{E1CDD42C-3958-4707-91F8-C377824F096D}" srcOrd="2" destOrd="0" presId="urn:microsoft.com/office/officeart/2005/8/layout/vProcess5"/>
    <dgm:cxn modelId="{ABE1D70A-6BBE-4FFA-B611-3B270967C801}" type="presParOf" srcId="{22220B3D-8FC6-4609-BBB0-5C934A7C2751}" destId="{3FAA14AB-EFA5-4DEF-9A08-0333F43CC331}" srcOrd="3" destOrd="0" presId="urn:microsoft.com/office/officeart/2005/8/layout/vProcess5"/>
    <dgm:cxn modelId="{4877852D-03EE-4FDF-A4A2-901D28DEDAEE}" type="presParOf" srcId="{22220B3D-8FC6-4609-BBB0-5C934A7C2751}" destId="{52610C17-F783-49EE-92D0-8FF4AB946357}" srcOrd="4" destOrd="0" presId="urn:microsoft.com/office/officeart/2005/8/layout/vProcess5"/>
    <dgm:cxn modelId="{625655F1-F907-4F11-BF0D-01543B980DD0}" type="presParOf" srcId="{22220B3D-8FC6-4609-BBB0-5C934A7C2751}" destId="{0CE52119-0223-4F44-804A-9D13903E7CDB}" srcOrd="5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FC6C227-C5C3-48C6-8B6A-9BF3789E4AF6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0724A18C-37F0-467B-A72A-A89CE01A9F02}">
      <dgm:prSet/>
      <dgm:spPr/>
      <dgm:t>
        <a:bodyPr/>
        <a:lstStyle/>
        <a:p>
          <a:r>
            <a:rPr lang="es-MX" b="1"/>
            <a:t>Paso 3</a:t>
          </a:r>
          <a:endParaRPr lang="en-US"/>
        </a:p>
      </dgm:t>
    </dgm:pt>
    <dgm:pt modelId="{EBFFDDB7-4231-49BE-AD34-8B210ACE1724}" type="parTrans" cxnId="{8293D9C2-E389-44F2-A71E-1F26A05886AB}">
      <dgm:prSet/>
      <dgm:spPr/>
      <dgm:t>
        <a:bodyPr/>
        <a:lstStyle/>
        <a:p>
          <a:endParaRPr lang="en-US"/>
        </a:p>
      </dgm:t>
    </dgm:pt>
    <dgm:pt modelId="{DEA42228-8133-42F2-B620-0CB3CD8A0A82}" type="sibTrans" cxnId="{8293D9C2-E389-44F2-A71E-1F26A05886AB}">
      <dgm:prSet/>
      <dgm:spPr/>
      <dgm:t>
        <a:bodyPr/>
        <a:lstStyle/>
        <a:p>
          <a:endParaRPr lang="en-US"/>
        </a:p>
      </dgm:t>
    </dgm:pt>
    <dgm:pt modelId="{FEB30A57-FAD6-4C58-A885-9E9ED6DEA64D}">
      <dgm:prSet/>
      <dgm:spPr/>
      <dgm:t>
        <a:bodyPr/>
        <a:lstStyle/>
        <a:p>
          <a:r>
            <a:rPr lang="es-MX"/>
            <a:t>Determinar</a:t>
          </a:r>
          <a:endParaRPr lang="en-US"/>
        </a:p>
      </dgm:t>
    </dgm:pt>
    <dgm:pt modelId="{CC8CD9BE-9568-443D-9A46-9648A1108009}" type="parTrans" cxnId="{0BFE0E7D-7214-458C-A102-B3FFCF48743F}">
      <dgm:prSet/>
      <dgm:spPr/>
      <dgm:t>
        <a:bodyPr/>
        <a:lstStyle/>
        <a:p>
          <a:endParaRPr lang="en-US"/>
        </a:p>
      </dgm:t>
    </dgm:pt>
    <dgm:pt modelId="{70A3E5C0-570A-480F-A8BD-2E8306E1B297}" type="sibTrans" cxnId="{0BFE0E7D-7214-458C-A102-B3FFCF48743F}">
      <dgm:prSet/>
      <dgm:spPr/>
      <dgm:t>
        <a:bodyPr/>
        <a:lstStyle/>
        <a:p>
          <a:endParaRPr lang="en-US"/>
        </a:p>
      </dgm:t>
    </dgm:pt>
    <dgm:pt modelId="{4A148CFA-0B18-4750-9E40-0F6815A50A3B}">
      <dgm:prSet/>
      <dgm:spPr/>
      <dgm:t>
        <a:bodyPr/>
        <a:lstStyle/>
        <a:p>
          <a:r>
            <a:rPr lang="es-MX"/>
            <a:t>¿Qué derecho sufriría mayor afectación?</a:t>
          </a:r>
          <a:endParaRPr lang="en-US"/>
        </a:p>
      </dgm:t>
    </dgm:pt>
    <dgm:pt modelId="{88C47B2E-41D7-4B3D-A469-202507C1E88E}" type="parTrans" cxnId="{FE85978E-93F0-44C4-859B-37EFEB8A41B6}">
      <dgm:prSet/>
      <dgm:spPr/>
      <dgm:t>
        <a:bodyPr/>
        <a:lstStyle/>
        <a:p>
          <a:endParaRPr lang="en-US"/>
        </a:p>
      </dgm:t>
    </dgm:pt>
    <dgm:pt modelId="{1585B246-4757-4CF5-985E-03FE56587BCB}" type="sibTrans" cxnId="{FE85978E-93F0-44C4-859B-37EFEB8A41B6}">
      <dgm:prSet/>
      <dgm:spPr/>
      <dgm:t>
        <a:bodyPr/>
        <a:lstStyle/>
        <a:p>
          <a:endParaRPr lang="en-US"/>
        </a:p>
      </dgm:t>
    </dgm:pt>
    <dgm:pt modelId="{BA5C7408-A855-46D1-83C9-28A099587598}">
      <dgm:prSet/>
      <dgm:spPr/>
      <dgm:t>
        <a:bodyPr/>
        <a:lstStyle/>
        <a:p>
          <a:r>
            <a:rPr lang="es-MX"/>
            <a:t>Aquí entra el principio de proporcionalidad.</a:t>
          </a:r>
          <a:endParaRPr lang="en-US"/>
        </a:p>
      </dgm:t>
    </dgm:pt>
    <dgm:pt modelId="{0FAA061D-3326-482F-BEC5-B32DE475D854}" type="parTrans" cxnId="{1D1D83BB-A065-48ED-A6FD-A38511E29F07}">
      <dgm:prSet/>
      <dgm:spPr/>
      <dgm:t>
        <a:bodyPr/>
        <a:lstStyle/>
        <a:p>
          <a:endParaRPr lang="en-US"/>
        </a:p>
      </dgm:t>
    </dgm:pt>
    <dgm:pt modelId="{E1526DB3-D5D9-483E-8F98-BA5BF0C394CE}" type="sibTrans" cxnId="{1D1D83BB-A065-48ED-A6FD-A38511E29F07}">
      <dgm:prSet/>
      <dgm:spPr/>
      <dgm:t>
        <a:bodyPr/>
        <a:lstStyle/>
        <a:p>
          <a:endParaRPr lang="en-US"/>
        </a:p>
      </dgm:t>
    </dgm:pt>
    <dgm:pt modelId="{B47420BF-DCC5-43F6-B742-15BEB5495FA4}" type="pres">
      <dgm:prSet presAssocID="{BFC6C227-C5C3-48C6-8B6A-9BF3789E4AF6}" presName="outerComposite" presStyleCnt="0">
        <dgm:presLayoutVars>
          <dgm:chMax val="5"/>
          <dgm:dir/>
          <dgm:resizeHandles val="exact"/>
        </dgm:presLayoutVars>
      </dgm:prSet>
      <dgm:spPr/>
    </dgm:pt>
    <dgm:pt modelId="{EA61A107-5E14-4279-8431-8413FC848BEB}" type="pres">
      <dgm:prSet presAssocID="{BFC6C227-C5C3-48C6-8B6A-9BF3789E4AF6}" presName="dummyMaxCanvas" presStyleCnt="0">
        <dgm:presLayoutVars/>
      </dgm:prSet>
      <dgm:spPr/>
    </dgm:pt>
    <dgm:pt modelId="{BACDD0FE-99A0-48EA-B42E-7550DE7E42B2}" type="pres">
      <dgm:prSet presAssocID="{BFC6C227-C5C3-48C6-8B6A-9BF3789E4AF6}" presName="FourNodes_1" presStyleLbl="node1" presStyleIdx="0" presStyleCnt="4">
        <dgm:presLayoutVars>
          <dgm:bulletEnabled val="1"/>
        </dgm:presLayoutVars>
      </dgm:prSet>
      <dgm:spPr/>
    </dgm:pt>
    <dgm:pt modelId="{D95BF299-D5E0-40B7-AFC0-F83089649006}" type="pres">
      <dgm:prSet presAssocID="{BFC6C227-C5C3-48C6-8B6A-9BF3789E4AF6}" presName="FourNodes_2" presStyleLbl="node1" presStyleIdx="1" presStyleCnt="4">
        <dgm:presLayoutVars>
          <dgm:bulletEnabled val="1"/>
        </dgm:presLayoutVars>
      </dgm:prSet>
      <dgm:spPr/>
    </dgm:pt>
    <dgm:pt modelId="{0BC5EE46-2127-4493-9680-8E4C1A686C49}" type="pres">
      <dgm:prSet presAssocID="{BFC6C227-C5C3-48C6-8B6A-9BF3789E4AF6}" presName="FourNodes_3" presStyleLbl="node1" presStyleIdx="2" presStyleCnt="4">
        <dgm:presLayoutVars>
          <dgm:bulletEnabled val="1"/>
        </dgm:presLayoutVars>
      </dgm:prSet>
      <dgm:spPr/>
    </dgm:pt>
    <dgm:pt modelId="{535F12D1-F168-4D4D-97C5-443EFADD7865}" type="pres">
      <dgm:prSet presAssocID="{BFC6C227-C5C3-48C6-8B6A-9BF3789E4AF6}" presName="FourNodes_4" presStyleLbl="node1" presStyleIdx="3" presStyleCnt="4">
        <dgm:presLayoutVars>
          <dgm:bulletEnabled val="1"/>
        </dgm:presLayoutVars>
      </dgm:prSet>
      <dgm:spPr/>
    </dgm:pt>
    <dgm:pt modelId="{0AC76939-EDFD-4A7D-A45E-46BAA1AF488D}" type="pres">
      <dgm:prSet presAssocID="{BFC6C227-C5C3-48C6-8B6A-9BF3789E4AF6}" presName="FourConn_1-2" presStyleLbl="fgAccFollowNode1" presStyleIdx="0" presStyleCnt="3">
        <dgm:presLayoutVars>
          <dgm:bulletEnabled val="1"/>
        </dgm:presLayoutVars>
      </dgm:prSet>
      <dgm:spPr/>
    </dgm:pt>
    <dgm:pt modelId="{1C5515B4-7CAF-4785-845E-9A7A15174135}" type="pres">
      <dgm:prSet presAssocID="{BFC6C227-C5C3-48C6-8B6A-9BF3789E4AF6}" presName="FourConn_2-3" presStyleLbl="fgAccFollowNode1" presStyleIdx="1" presStyleCnt="3">
        <dgm:presLayoutVars>
          <dgm:bulletEnabled val="1"/>
        </dgm:presLayoutVars>
      </dgm:prSet>
      <dgm:spPr/>
    </dgm:pt>
    <dgm:pt modelId="{18690410-E6B7-4E7A-AE6A-2C31BAE5F910}" type="pres">
      <dgm:prSet presAssocID="{BFC6C227-C5C3-48C6-8B6A-9BF3789E4AF6}" presName="FourConn_3-4" presStyleLbl="fgAccFollowNode1" presStyleIdx="2" presStyleCnt="3">
        <dgm:presLayoutVars>
          <dgm:bulletEnabled val="1"/>
        </dgm:presLayoutVars>
      </dgm:prSet>
      <dgm:spPr/>
    </dgm:pt>
    <dgm:pt modelId="{F1C86BD2-7BA0-4CA0-9A44-6F242F36F8C9}" type="pres">
      <dgm:prSet presAssocID="{BFC6C227-C5C3-48C6-8B6A-9BF3789E4AF6}" presName="FourNodes_1_text" presStyleLbl="node1" presStyleIdx="3" presStyleCnt="4">
        <dgm:presLayoutVars>
          <dgm:bulletEnabled val="1"/>
        </dgm:presLayoutVars>
      </dgm:prSet>
      <dgm:spPr/>
    </dgm:pt>
    <dgm:pt modelId="{ADD223F4-E4A7-4EEF-8CCC-9D0C44A45B65}" type="pres">
      <dgm:prSet presAssocID="{BFC6C227-C5C3-48C6-8B6A-9BF3789E4AF6}" presName="FourNodes_2_text" presStyleLbl="node1" presStyleIdx="3" presStyleCnt="4">
        <dgm:presLayoutVars>
          <dgm:bulletEnabled val="1"/>
        </dgm:presLayoutVars>
      </dgm:prSet>
      <dgm:spPr/>
    </dgm:pt>
    <dgm:pt modelId="{87AC3A02-425A-4E57-BCC2-A32CDBCBFD7D}" type="pres">
      <dgm:prSet presAssocID="{BFC6C227-C5C3-48C6-8B6A-9BF3789E4AF6}" presName="FourNodes_3_text" presStyleLbl="node1" presStyleIdx="3" presStyleCnt="4">
        <dgm:presLayoutVars>
          <dgm:bulletEnabled val="1"/>
        </dgm:presLayoutVars>
      </dgm:prSet>
      <dgm:spPr/>
    </dgm:pt>
    <dgm:pt modelId="{F6832A0A-00A5-40FA-ABC6-BF522E22AADF}" type="pres">
      <dgm:prSet presAssocID="{BFC6C227-C5C3-48C6-8B6A-9BF3789E4AF6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9676CD16-07ED-4EA4-B09D-D55D3CEC7C71}" type="presOf" srcId="{0724A18C-37F0-467B-A72A-A89CE01A9F02}" destId="{F1C86BD2-7BA0-4CA0-9A44-6F242F36F8C9}" srcOrd="1" destOrd="0" presId="urn:microsoft.com/office/officeart/2005/8/layout/vProcess5"/>
    <dgm:cxn modelId="{E3100132-6B17-4B62-BB86-33D8601D7C6F}" type="presOf" srcId="{FEB30A57-FAD6-4C58-A885-9E9ED6DEA64D}" destId="{D95BF299-D5E0-40B7-AFC0-F83089649006}" srcOrd="0" destOrd="0" presId="urn:microsoft.com/office/officeart/2005/8/layout/vProcess5"/>
    <dgm:cxn modelId="{A70EA66B-9C68-4D59-9DC7-A44F93EA41DD}" type="presOf" srcId="{70A3E5C0-570A-480F-A8BD-2E8306E1B297}" destId="{1C5515B4-7CAF-4785-845E-9A7A15174135}" srcOrd="0" destOrd="0" presId="urn:microsoft.com/office/officeart/2005/8/layout/vProcess5"/>
    <dgm:cxn modelId="{0BFE0E7D-7214-458C-A102-B3FFCF48743F}" srcId="{BFC6C227-C5C3-48C6-8B6A-9BF3789E4AF6}" destId="{FEB30A57-FAD6-4C58-A885-9E9ED6DEA64D}" srcOrd="1" destOrd="0" parTransId="{CC8CD9BE-9568-443D-9A46-9648A1108009}" sibTransId="{70A3E5C0-570A-480F-A8BD-2E8306E1B297}"/>
    <dgm:cxn modelId="{82390585-D737-4990-B5BE-73806E8C1707}" type="presOf" srcId="{4A148CFA-0B18-4750-9E40-0F6815A50A3B}" destId="{87AC3A02-425A-4E57-BCC2-A32CDBCBFD7D}" srcOrd="1" destOrd="0" presId="urn:microsoft.com/office/officeart/2005/8/layout/vProcess5"/>
    <dgm:cxn modelId="{FE85978E-93F0-44C4-859B-37EFEB8A41B6}" srcId="{BFC6C227-C5C3-48C6-8B6A-9BF3789E4AF6}" destId="{4A148CFA-0B18-4750-9E40-0F6815A50A3B}" srcOrd="2" destOrd="0" parTransId="{88C47B2E-41D7-4B3D-A469-202507C1E88E}" sibTransId="{1585B246-4757-4CF5-985E-03FE56587BCB}"/>
    <dgm:cxn modelId="{C6390BBA-99F7-4FDA-81DE-347B0083705D}" type="presOf" srcId="{4A148CFA-0B18-4750-9E40-0F6815A50A3B}" destId="{0BC5EE46-2127-4493-9680-8E4C1A686C49}" srcOrd="0" destOrd="0" presId="urn:microsoft.com/office/officeart/2005/8/layout/vProcess5"/>
    <dgm:cxn modelId="{1D1D83BB-A065-48ED-A6FD-A38511E29F07}" srcId="{BFC6C227-C5C3-48C6-8B6A-9BF3789E4AF6}" destId="{BA5C7408-A855-46D1-83C9-28A099587598}" srcOrd="3" destOrd="0" parTransId="{0FAA061D-3326-482F-BEC5-B32DE475D854}" sibTransId="{E1526DB3-D5D9-483E-8F98-BA5BF0C394CE}"/>
    <dgm:cxn modelId="{A271DCC0-9427-4E59-B218-6D915714723F}" type="presOf" srcId="{BA5C7408-A855-46D1-83C9-28A099587598}" destId="{535F12D1-F168-4D4D-97C5-443EFADD7865}" srcOrd="0" destOrd="0" presId="urn:microsoft.com/office/officeart/2005/8/layout/vProcess5"/>
    <dgm:cxn modelId="{8293D9C2-E389-44F2-A71E-1F26A05886AB}" srcId="{BFC6C227-C5C3-48C6-8B6A-9BF3789E4AF6}" destId="{0724A18C-37F0-467B-A72A-A89CE01A9F02}" srcOrd="0" destOrd="0" parTransId="{EBFFDDB7-4231-49BE-AD34-8B210ACE1724}" sibTransId="{DEA42228-8133-42F2-B620-0CB3CD8A0A82}"/>
    <dgm:cxn modelId="{A96E7EC8-6F3A-458E-A462-4319B495B406}" type="presOf" srcId="{BFC6C227-C5C3-48C6-8B6A-9BF3789E4AF6}" destId="{B47420BF-DCC5-43F6-B742-15BEB5495FA4}" srcOrd="0" destOrd="0" presId="urn:microsoft.com/office/officeart/2005/8/layout/vProcess5"/>
    <dgm:cxn modelId="{46F331CC-5EDD-4566-BB19-4393A2FE5A8B}" type="presOf" srcId="{BA5C7408-A855-46D1-83C9-28A099587598}" destId="{F6832A0A-00A5-40FA-ABC6-BF522E22AADF}" srcOrd="1" destOrd="0" presId="urn:microsoft.com/office/officeart/2005/8/layout/vProcess5"/>
    <dgm:cxn modelId="{FFF8B4EA-FE56-4B75-93AA-E2005E7FB6DF}" type="presOf" srcId="{0724A18C-37F0-467B-A72A-A89CE01A9F02}" destId="{BACDD0FE-99A0-48EA-B42E-7550DE7E42B2}" srcOrd="0" destOrd="0" presId="urn:microsoft.com/office/officeart/2005/8/layout/vProcess5"/>
    <dgm:cxn modelId="{C6F268EF-9AFA-40F1-913D-E7B0304F42FE}" type="presOf" srcId="{DEA42228-8133-42F2-B620-0CB3CD8A0A82}" destId="{0AC76939-EDFD-4A7D-A45E-46BAA1AF488D}" srcOrd="0" destOrd="0" presId="urn:microsoft.com/office/officeart/2005/8/layout/vProcess5"/>
    <dgm:cxn modelId="{FD34D6F1-66AD-48C3-998F-98AE2A6B79FB}" type="presOf" srcId="{1585B246-4757-4CF5-985E-03FE56587BCB}" destId="{18690410-E6B7-4E7A-AE6A-2C31BAE5F910}" srcOrd="0" destOrd="0" presId="urn:microsoft.com/office/officeart/2005/8/layout/vProcess5"/>
    <dgm:cxn modelId="{03207EF7-88DF-4CA6-A2FB-67327C703FF4}" type="presOf" srcId="{FEB30A57-FAD6-4C58-A885-9E9ED6DEA64D}" destId="{ADD223F4-E4A7-4EEF-8CCC-9D0C44A45B65}" srcOrd="1" destOrd="0" presId="urn:microsoft.com/office/officeart/2005/8/layout/vProcess5"/>
    <dgm:cxn modelId="{AE880BD3-3EBA-43D6-9ACC-041B2BAD34E0}" type="presParOf" srcId="{B47420BF-DCC5-43F6-B742-15BEB5495FA4}" destId="{EA61A107-5E14-4279-8431-8413FC848BEB}" srcOrd="0" destOrd="0" presId="urn:microsoft.com/office/officeart/2005/8/layout/vProcess5"/>
    <dgm:cxn modelId="{53EE60D4-8CC4-429D-A035-FB777BB82C14}" type="presParOf" srcId="{B47420BF-DCC5-43F6-B742-15BEB5495FA4}" destId="{BACDD0FE-99A0-48EA-B42E-7550DE7E42B2}" srcOrd="1" destOrd="0" presId="urn:microsoft.com/office/officeart/2005/8/layout/vProcess5"/>
    <dgm:cxn modelId="{3F9DFDB6-1CE4-4078-8520-0E10ACC3F9B9}" type="presParOf" srcId="{B47420BF-DCC5-43F6-B742-15BEB5495FA4}" destId="{D95BF299-D5E0-40B7-AFC0-F83089649006}" srcOrd="2" destOrd="0" presId="urn:microsoft.com/office/officeart/2005/8/layout/vProcess5"/>
    <dgm:cxn modelId="{28D22E94-88DA-41CE-BD15-7051E5E90611}" type="presParOf" srcId="{B47420BF-DCC5-43F6-B742-15BEB5495FA4}" destId="{0BC5EE46-2127-4493-9680-8E4C1A686C49}" srcOrd="3" destOrd="0" presId="urn:microsoft.com/office/officeart/2005/8/layout/vProcess5"/>
    <dgm:cxn modelId="{53FCD6ED-F329-49EB-8497-9894CBDDD245}" type="presParOf" srcId="{B47420BF-DCC5-43F6-B742-15BEB5495FA4}" destId="{535F12D1-F168-4D4D-97C5-443EFADD7865}" srcOrd="4" destOrd="0" presId="urn:microsoft.com/office/officeart/2005/8/layout/vProcess5"/>
    <dgm:cxn modelId="{62403420-E84D-4102-B22B-3DA2D86FA406}" type="presParOf" srcId="{B47420BF-DCC5-43F6-B742-15BEB5495FA4}" destId="{0AC76939-EDFD-4A7D-A45E-46BAA1AF488D}" srcOrd="5" destOrd="0" presId="urn:microsoft.com/office/officeart/2005/8/layout/vProcess5"/>
    <dgm:cxn modelId="{6EA049D8-DE86-4083-B6A8-FCE3E45C8D98}" type="presParOf" srcId="{B47420BF-DCC5-43F6-B742-15BEB5495FA4}" destId="{1C5515B4-7CAF-4785-845E-9A7A15174135}" srcOrd="6" destOrd="0" presId="urn:microsoft.com/office/officeart/2005/8/layout/vProcess5"/>
    <dgm:cxn modelId="{7F743179-96F1-495D-8051-B366ED0AD7A6}" type="presParOf" srcId="{B47420BF-DCC5-43F6-B742-15BEB5495FA4}" destId="{18690410-E6B7-4E7A-AE6A-2C31BAE5F910}" srcOrd="7" destOrd="0" presId="urn:microsoft.com/office/officeart/2005/8/layout/vProcess5"/>
    <dgm:cxn modelId="{68649673-9E55-4A1B-84E5-D08B2E3A42EB}" type="presParOf" srcId="{B47420BF-DCC5-43F6-B742-15BEB5495FA4}" destId="{F1C86BD2-7BA0-4CA0-9A44-6F242F36F8C9}" srcOrd="8" destOrd="0" presId="urn:microsoft.com/office/officeart/2005/8/layout/vProcess5"/>
    <dgm:cxn modelId="{A382A4CD-E89F-4086-8E28-1D81A7B203CD}" type="presParOf" srcId="{B47420BF-DCC5-43F6-B742-15BEB5495FA4}" destId="{ADD223F4-E4A7-4EEF-8CCC-9D0C44A45B65}" srcOrd="9" destOrd="0" presId="urn:microsoft.com/office/officeart/2005/8/layout/vProcess5"/>
    <dgm:cxn modelId="{90E3EBF7-2B31-4D2A-BAC5-34F629A37887}" type="presParOf" srcId="{B47420BF-DCC5-43F6-B742-15BEB5495FA4}" destId="{87AC3A02-425A-4E57-BCC2-A32CDBCBFD7D}" srcOrd="10" destOrd="0" presId="urn:microsoft.com/office/officeart/2005/8/layout/vProcess5"/>
    <dgm:cxn modelId="{4E22B910-D876-46D8-B0FB-7E97823B0A0B}" type="presParOf" srcId="{B47420BF-DCC5-43F6-B742-15BEB5495FA4}" destId="{F6832A0A-00A5-40FA-ABC6-BF522E22AADF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C94607A-E603-4142-BD80-CCC1B3C9BAC3}" type="doc">
      <dgm:prSet loTypeId="urn:microsoft.com/office/officeart/2018/5/layout/IconCircleLabel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8A7CA69C-CB29-42A5-A74E-FA8F755D1FF4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s-MX"/>
            <a:t>Antes de identificar las acciones afirmativas, el juez debe responder una pregunta previa:</a:t>
          </a:r>
          <a:endParaRPr lang="en-US"/>
        </a:p>
      </dgm:t>
    </dgm:pt>
    <dgm:pt modelId="{5FB1A83F-2BB7-45EF-84D9-F05A1DDD32A8}" type="parTrans" cxnId="{E8FFDC20-6416-4489-A9A9-36921B2AC66D}">
      <dgm:prSet/>
      <dgm:spPr/>
      <dgm:t>
        <a:bodyPr/>
        <a:lstStyle/>
        <a:p>
          <a:endParaRPr lang="en-US"/>
        </a:p>
      </dgm:t>
    </dgm:pt>
    <dgm:pt modelId="{CFD23409-66EC-4B82-BF99-C53C855AAB29}" type="sibTrans" cxnId="{E8FFDC20-6416-4489-A9A9-36921B2AC66D}">
      <dgm:prSet/>
      <dgm:spPr/>
      <dgm:t>
        <a:bodyPr/>
        <a:lstStyle/>
        <a:p>
          <a:endParaRPr lang="en-US"/>
        </a:p>
      </dgm:t>
    </dgm:pt>
    <dgm:pt modelId="{63A63925-7CD6-4583-A89D-8FFC290DF319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s-MX" b="1"/>
            <a:t>¿Existe realmente una colisión de principios constitucionales?</a:t>
          </a:r>
          <a:endParaRPr lang="en-US"/>
        </a:p>
      </dgm:t>
    </dgm:pt>
    <dgm:pt modelId="{C2927B95-CED9-4F49-A633-93FE4369BB3B}" type="parTrans" cxnId="{0164BD89-235C-42A3-BC7D-015775FF9D56}">
      <dgm:prSet/>
      <dgm:spPr/>
      <dgm:t>
        <a:bodyPr/>
        <a:lstStyle/>
        <a:p>
          <a:endParaRPr lang="en-US"/>
        </a:p>
      </dgm:t>
    </dgm:pt>
    <dgm:pt modelId="{36170B19-99F1-44F7-84CD-8E7290251EE1}" type="sibTrans" cxnId="{0164BD89-235C-42A3-BC7D-015775FF9D56}">
      <dgm:prSet/>
      <dgm:spPr/>
      <dgm:t>
        <a:bodyPr/>
        <a:lstStyle/>
        <a:p>
          <a:endParaRPr lang="en-US"/>
        </a:p>
      </dgm:t>
    </dgm:pt>
    <dgm:pt modelId="{F314E4D6-C77D-411C-939B-0CFA74AFC8EA}" type="pres">
      <dgm:prSet presAssocID="{2C94607A-E603-4142-BD80-CCC1B3C9BAC3}" presName="root" presStyleCnt="0">
        <dgm:presLayoutVars>
          <dgm:dir/>
          <dgm:resizeHandles val="exact"/>
        </dgm:presLayoutVars>
      </dgm:prSet>
      <dgm:spPr/>
    </dgm:pt>
    <dgm:pt modelId="{3917F62A-8B6B-4EB8-A22B-B503CBBC4786}" type="pres">
      <dgm:prSet presAssocID="{8A7CA69C-CB29-42A5-A74E-FA8F755D1FF4}" presName="compNode" presStyleCnt="0"/>
      <dgm:spPr/>
    </dgm:pt>
    <dgm:pt modelId="{89B5C1D1-3DC9-4144-881A-A07D7F01C19F}" type="pres">
      <dgm:prSet presAssocID="{8A7CA69C-CB29-42A5-A74E-FA8F755D1FF4}" presName="iconBgRect" presStyleLbl="bgShp" presStyleIdx="0" presStyleCnt="2"/>
      <dgm:spPr/>
    </dgm:pt>
    <dgm:pt modelId="{80773764-467B-49CB-B41E-FF12C1B7FD35}" type="pres">
      <dgm:prSet presAssocID="{8A7CA69C-CB29-42A5-A74E-FA8F755D1FF4}" presName="iconRect" presStyleLbl="node1" presStyleIdx="0" presStyleCnt="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eguntas"/>
        </a:ext>
      </dgm:extLst>
    </dgm:pt>
    <dgm:pt modelId="{8C25ADAB-1459-4796-A674-B313D78C92F0}" type="pres">
      <dgm:prSet presAssocID="{8A7CA69C-CB29-42A5-A74E-FA8F755D1FF4}" presName="spaceRect" presStyleCnt="0"/>
      <dgm:spPr/>
    </dgm:pt>
    <dgm:pt modelId="{5FFED8F1-59E9-4EF1-AE46-354D9952870E}" type="pres">
      <dgm:prSet presAssocID="{8A7CA69C-CB29-42A5-A74E-FA8F755D1FF4}" presName="textRect" presStyleLbl="revTx" presStyleIdx="0" presStyleCnt="2">
        <dgm:presLayoutVars>
          <dgm:chMax val="1"/>
          <dgm:chPref val="1"/>
        </dgm:presLayoutVars>
      </dgm:prSet>
      <dgm:spPr/>
    </dgm:pt>
    <dgm:pt modelId="{E9B514DE-F9F2-4EA2-BEB3-A2F3BEA8B765}" type="pres">
      <dgm:prSet presAssocID="{CFD23409-66EC-4B82-BF99-C53C855AAB29}" presName="sibTrans" presStyleCnt="0"/>
      <dgm:spPr/>
    </dgm:pt>
    <dgm:pt modelId="{77BF8A02-8959-43C8-94CF-91360BB35246}" type="pres">
      <dgm:prSet presAssocID="{63A63925-7CD6-4583-A89D-8FFC290DF319}" presName="compNode" presStyleCnt="0"/>
      <dgm:spPr/>
    </dgm:pt>
    <dgm:pt modelId="{C0DE0158-3A07-42CE-9439-D6953D43ED0A}" type="pres">
      <dgm:prSet presAssocID="{63A63925-7CD6-4583-A89D-8FFC290DF319}" presName="iconBgRect" presStyleLbl="bgShp" presStyleIdx="1" presStyleCnt="2"/>
      <dgm:spPr/>
    </dgm:pt>
    <dgm:pt modelId="{F8534205-29B8-4487-BA65-3C36D72E3BA4}" type="pres">
      <dgm:prSet presAssocID="{63A63925-7CD6-4583-A89D-8FFC290DF319}" presName="iconRect" presStyleLbl="node1" presStyleIdx="1" presStyleCnt="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ales of Justice"/>
        </a:ext>
      </dgm:extLst>
    </dgm:pt>
    <dgm:pt modelId="{B173BC56-90CC-4F6F-916B-852A63B8161D}" type="pres">
      <dgm:prSet presAssocID="{63A63925-7CD6-4583-A89D-8FFC290DF319}" presName="spaceRect" presStyleCnt="0"/>
      <dgm:spPr/>
    </dgm:pt>
    <dgm:pt modelId="{A2D0BCAE-2F7A-453D-B4B9-BEC2C92A2B50}" type="pres">
      <dgm:prSet presAssocID="{63A63925-7CD6-4583-A89D-8FFC290DF319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A8DEC31A-601D-41BC-B3B7-6842B6E677BD}" type="presOf" srcId="{63A63925-7CD6-4583-A89D-8FFC290DF319}" destId="{A2D0BCAE-2F7A-453D-B4B9-BEC2C92A2B50}" srcOrd="0" destOrd="0" presId="urn:microsoft.com/office/officeart/2018/5/layout/IconCircleLabelList"/>
    <dgm:cxn modelId="{245E471F-F141-4BE0-96E4-E514F60D103C}" type="presOf" srcId="{8A7CA69C-CB29-42A5-A74E-FA8F755D1FF4}" destId="{5FFED8F1-59E9-4EF1-AE46-354D9952870E}" srcOrd="0" destOrd="0" presId="urn:microsoft.com/office/officeart/2018/5/layout/IconCircleLabelList"/>
    <dgm:cxn modelId="{E8FFDC20-6416-4489-A9A9-36921B2AC66D}" srcId="{2C94607A-E603-4142-BD80-CCC1B3C9BAC3}" destId="{8A7CA69C-CB29-42A5-A74E-FA8F755D1FF4}" srcOrd="0" destOrd="0" parTransId="{5FB1A83F-2BB7-45EF-84D9-F05A1DDD32A8}" sibTransId="{CFD23409-66EC-4B82-BF99-C53C855AAB29}"/>
    <dgm:cxn modelId="{A1C51933-0A16-41F4-AF9B-EA9009BACBEA}" type="presOf" srcId="{2C94607A-E603-4142-BD80-CCC1B3C9BAC3}" destId="{F314E4D6-C77D-411C-939B-0CFA74AFC8EA}" srcOrd="0" destOrd="0" presId="urn:microsoft.com/office/officeart/2018/5/layout/IconCircleLabelList"/>
    <dgm:cxn modelId="{0164BD89-235C-42A3-BC7D-015775FF9D56}" srcId="{2C94607A-E603-4142-BD80-CCC1B3C9BAC3}" destId="{63A63925-7CD6-4583-A89D-8FFC290DF319}" srcOrd="1" destOrd="0" parTransId="{C2927B95-CED9-4F49-A633-93FE4369BB3B}" sibTransId="{36170B19-99F1-44F7-84CD-8E7290251EE1}"/>
    <dgm:cxn modelId="{0396AD48-77FB-44BC-AEE9-BDBCFEDAEBA6}" type="presParOf" srcId="{F314E4D6-C77D-411C-939B-0CFA74AFC8EA}" destId="{3917F62A-8B6B-4EB8-A22B-B503CBBC4786}" srcOrd="0" destOrd="0" presId="urn:microsoft.com/office/officeart/2018/5/layout/IconCircleLabelList"/>
    <dgm:cxn modelId="{6EE2BD4C-6C10-4490-96D3-02D13C2657F2}" type="presParOf" srcId="{3917F62A-8B6B-4EB8-A22B-B503CBBC4786}" destId="{89B5C1D1-3DC9-4144-881A-A07D7F01C19F}" srcOrd="0" destOrd="0" presId="urn:microsoft.com/office/officeart/2018/5/layout/IconCircleLabelList"/>
    <dgm:cxn modelId="{856AD14A-C5EB-4D09-B633-15001A947532}" type="presParOf" srcId="{3917F62A-8B6B-4EB8-A22B-B503CBBC4786}" destId="{80773764-467B-49CB-B41E-FF12C1B7FD35}" srcOrd="1" destOrd="0" presId="urn:microsoft.com/office/officeart/2018/5/layout/IconCircleLabelList"/>
    <dgm:cxn modelId="{254A471A-7893-451E-9504-3D0A449FFF14}" type="presParOf" srcId="{3917F62A-8B6B-4EB8-A22B-B503CBBC4786}" destId="{8C25ADAB-1459-4796-A674-B313D78C92F0}" srcOrd="2" destOrd="0" presId="urn:microsoft.com/office/officeart/2018/5/layout/IconCircleLabelList"/>
    <dgm:cxn modelId="{3F694896-9CD8-486B-95CF-DB2253CA2DEB}" type="presParOf" srcId="{3917F62A-8B6B-4EB8-A22B-B503CBBC4786}" destId="{5FFED8F1-59E9-4EF1-AE46-354D9952870E}" srcOrd="3" destOrd="0" presId="urn:microsoft.com/office/officeart/2018/5/layout/IconCircleLabelList"/>
    <dgm:cxn modelId="{8E5353EA-1312-451C-9A0B-1861F7FE898D}" type="presParOf" srcId="{F314E4D6-C77D-411C-939B-0CFA74AFC8EA}" destId="{E9B514DE-F9F2-4EA2-BEB3-A2F3BEA8B765}" srcOrd="1" destOrd="0" presId="urn:microsoft.com/office/officeart/2018/5/layout/IconCircleLabelList"/>
    <dgm:cxn modelId="{5F9E415C-8F6B-4F0F-959E-D028E6E9DAE3}" type="presParOf" srcId="{F314E4D6-C77D-411C-939B-0CFA74AFC8EA}" destId="{77BF8A02-8959-43C8-94CF-91360BB35246}" srcOrd="2" destOrd="0" presId="urn:microsoft.com/office/officeart/2018/5/layout/IconCircleLabelList"/>
    <dgm:cxn modelId="{963961BE-BDA6-4B8F-B7A8-85A0948E3D49}" type="presParOf" srcId="{77BF8A02-8959-43C8-94CF-91360BB35246}" destId="{C0DE0158-3A07-42CE-9439-D6953D43ED0A}" srcOrd="0" destOrd="0" presId="urn:microsoft.com/office/officeart/2018/5/layout/IconCircleLabelList"/>
    <dgm:cxn modelId="{57DA9B3E-1DEE-4D46-8233-FFA311C88ABA}" type="presParOf" srcId="{77BF8A02-8959-43C8-94CF-91360BB35246}" destId="{F8534205-29B8-4487-BA65-3C36D72E3BA4}" srcOrd="1" destOrd="0" presId="urn:microsoft.com/office/officeart/2018/5/layout/IconCircleLabelList"/>
    <dgm:cxn modelId="{C8006B8B-5333-495C-B3EE-D89450628351}" type="presParOf" srcId="{77BF8A02-8959-43C8-94CF-91360BB35246}" destId="{B173BC56-90CC-4F6F-916B-852A63B8161D}" srcOrd="2" destOrd="0" presId="urn:microsoft.com/office/officeart/2018/5/layout/IconCircleLabelList"/>
    <dgm:cxn modelId="{5CA541CC-4C64-45AA-B91F-DFFC1E8FC8DE}" type="presParOf" srcId="{77BF8A02-8959-43C8-94CF-91360BB35246}" destId="{A2D0BCAE-2F7A-453D-B4B9-BEC2C92A2B50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3865BB9-07AD-4388-A0E7-0D27EE0C8DB3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228AD7D-A153-48BB-9E68-C732828E67F0}">
      <dgm:prSet/>
      <dgm:spPr/>
      <dgm:t>
        <a:bodyPr/>
        <a:lstStyle/>
        <a:p>
          <a:r>
            <a:rPr lang="es-MX" b="1"/>
            <a:t>Omisión de acciones afirmativas</a:t>
          </a:r>
          <a:endParaRPr lang="en-US"/>
        </a:p>
      </dgm:t>
    </dgm:pt>
    <dgm:pt modelId="{EC06F7E5-CE71-437F-9308-122828697D87}" type="parTrans" cxnId="{C271803E-6A30-49D4-83A1-E4B634AFF737}">
      <dgm:prSet/>
      <dgm:spPr/>
      <dgm:t>
        <a:bodyPr/>
        <a:lstStyle/>
        <a:p>
          <a:endParaRPr lang="en-US"/>
        </a:p>
      </dgm:t>
    </dgm:pt>
    <dgm:pt modelId="{D64C4AAA-0175-4749-A7A8-3C142F6A9E5D}" type="sibTrans" cxnId="{C271803E-6A30-49D4-83A1-E4B634AFF737}">
      <dgm:prSet/>
      <dgm:spPr/>
      <dgm:t>
        <a:bodyPr/>
        <a:lstStyle/>
        <a:p>
          <a:endParaRPr lang="en-US"/>
        </a:p>
      </dgm:t>
    </dgm:pt>
    <dgm:pt modelId="{A35F232A-4E4C-40A2-BE35-ACC664C53B0C}">
      <dgm:prSet/>
      <dgm:spPr/>
      <dgm:t>
        <a:bodyPr/>
        <a:lstStyle/>
        <a:p>
          <a:r>
            <a:rPr lang="es-MX"/>
            <a:t>Pregunta </a:t>
          </a:r>
          <a:endParaRPr lang="en-US"/>
        </a:p>
      </dgm:t>
    </dgm:pt>
    <dgm:pt modelId="{8195DB02-8069-4546-A56E-609985505753}" type="parTrans" cxnId="{D6BAA2E8-BB1C-49FB-8518-D14F739E13CB}">
      <dgm:prSet/>
      <dgm:spPr/>
      <dgm:t>
        <a:bodyPr/>
        <a:lstStyle/>
        <a:p>
          <a:endParaRPr lang="en-US"/>
        </a:p>
      </dgm:t>
    </dgm:pt>
    <dgm:pt modelId="{02745DF2-BC7F-473C-A5E3-8A428368FB46}" type="sibTrans" cxnId="{D6BAA2E8-BB1C-49FB-8518-D14F739E13CB}">
      <dgm:prSet/>
      <dgm:spPr/>
      <dgm:t>
        <a:bodyPr/>
        <a:lstStyle/>
        <a:p>
          <a:endParaRPr lang="en-US"/>
        </a:p>
      </dgm:t>
    </dgm:pt>
    <dgm:pt modelId="{78EE1747-5BEA-4B53-B4BE-DB0A957138F9}">
      <dgm:prSet/>
      <dgm:spPr/>
      <dgm:t>
        <a:bodyPr/>
        <a:lstStyle/>
        <a:p>
          <a:r>
            <a:rPr lang="es-MX" b="1"/>
            <a:t>¿Qué debe hacer el juez si la convocatoria no contempla acciones afirmativas?</a:t>
          </a:r>
          <a:endParaRPr lang="en-US"/>
        </a:p>
      </dgm:t>
    </dgm:pt>
    <dgm:pt modelId="{7B86FCC9-7EAB-4F21-809A-3938D4AEAD01}" type="parTrans" cxnId="{575FFAE7-1A7C-4BE0-85AB-8C4ADCF2F3D8}">
      <dgm:prSet/>
      <dgm:spPr/>
      <dgm:t>
        <a:bodyPr/>
        <a:lstStyle/>
        <a:p>
          <a:endParaRPr lang="en-US"/>
        </a:p>
      </dgm:t>
    </dgm:pt>
    <dgm:pt modelId="{6EBBB5F2-5C3F-4BA2-A6B5-CF95F1CAECD3}" type="sibTrans" cxnId="{575FFAE7-1A7C-4BE0-85AB-8C4ADCF2F3D8}">
      <dgm:prSet/>
      <dgm:spPr/>
      <dgm:t>
        <a:bodyPr/>
        <a:lstStyle/>
        <a:p>
          <a:endParaRPr lang="en-US"/>
        </a:p>
      </dgm:t>
    </dgm:pt>
    <dgm:pt modelId="{2B8652D0-3230-4FE2-89DE-AE88AECAEB83}">
      <dgm:prSet/>
      <dgm:spPr/>
      <dgm:t>
        <a:bodyPr/>
        <a:lstStyle/>
        <a:p>
          <a:r>
            <a:rPr lang="es-MX" dirty="0"/>
            <a:t>Jurisprudencia del TEPJF, </a:t>
          </a:r>
          <a:r>
            <a:rPr lang="es-MX" i="1" dirty="0"/>
            <a:t>las acciones afirmativas derivan del principio de igualdad sustantiva y pueden ser exigibles aun ante omisiones regulatorias. </a:t>
          </a:r>
          <a:endParaRPr lang="en-US" dirty="0"/>
        </a:p>
      </dgm:t>
    </dgm:pt>
    <dgm:pt modelId="{2CF56472-42D3-4FF0-8DCD-11E3406339D5}" type="parTrans" cxnId="{B98DC108-8514-413E-80B8-E6EC07B4EDED}">
      <dgm:prSet/>
      <dgm:spPr/>
      <dgm:t>
        <a:bodyPr/>
        <a:lstStyle/>
        <a:p>
          <a:endParaRPr lang="en-US"/>
        </a:p>
      </dgm:t>
    </dgm:pt>
    <dgm:pt modelId="{F789ADD5-9DCE-4B7A-8206-A1EDD215AB7B}" type="sibTrans" cxnId="{B98DC108-8514-413E-80B8-E6EC07B4EDED}">
      <dgm:prSet/>
      <dgm:spPr/>
      <dgm:t>
        <a:bodyPr/>
        <a:lstStyle/>
        <a:p>
          <a:endParaRPr lang="en-US"/>
        </a:p>
      </dgm:t>
    </dgm:pt>
    <dgm:pt modelId="{8B53552C-5193-4F4C-B1FA-2B9D52542555}">
      <dgm:prSet/>
      <dgm:spPr/>
      <dgm:t>
        <a:bodyPr/>
        <a:lstStyle/>
        <a:p>
          <a:r>
            <a:rPr lang="es-MX"/>
            <a:t>La jurisprudencia 11/2015 identifica como características de estas medidas que sean temporales, razonables, proporcionales y objetivas. </a:t>
          </a:r>
          <a:endParaRPr lang="en-US"/>
        </a:p>
      </dgm:t>
    </dgm:pt>
    <dgm:pt modelId="{9ABF6754-5242-4ADF-B34B-CAC01BCA3826}" type="parTrans" cxnId="{5F1B78F4-2B53-4E3A-AD4B-5E8B8A4D5694}">
      <dgm:prSet/>
      <dgm:spPr/>
      <dgm:t>
        <a:bodyPr/>
        <a:lstStyle/>
        <a:p>
          <a:endParaRPr lang="en-US"/>
        </a:p>
      </dgm:t>
    </dgm:pt>
    <dgm:pt modelId="{32876BEF-2E38-44C9-834A-4048F54BFCFE}" type="sibTrans" cxnId="{5F1B78F4-2B53-4E3A-AD4B-5E8B8A4D5694}">
      <dgm:prSet/>
      <dgm:spPr/>
      <dgm:t>
        <a:bodyPr/>
        <a:lstStyle/>
        <a:p>
          <a:endParaRPr lang="en-US"/>
        </a:p>
      </dgm:t>
    </dgm:pt>
    <dgm:pt modelId="{0362E587-70D0-4E7A-B416-42868C539DB5}" type="pres">
      <dgm:prSet presAssocID="{A3865BB9-07AD-4388-A0E7-0D27EE0C8DB3}" presName="root" presStyleCnt="0">
        <dgm:presLayoutVars>
          <dgm:dir/>
          <dgm:resizeHandles val="exact"/>
        </dgm:presLayoutVars>
      </dgm:prSet>
      <dgm:spPr/>
    </dgm:pt>
    <dgm:pt modelId="{DA31C2A2-CD2A-4C3F-BF81-9859A8300551}" type="pres">
      <dgm:prSet presAssocID="{9228AD7D-A153-48BB-9E68-C732828E67F0}" presName="compNode" presStyleCnt="0"/>
      <dgm:spPr/>
    </dgm:pt>
    <dgm:pt modelId="{4E55CC6F-3E6D-48E6-89A4-D24172473B4C}" type="pres">
      <dgm:prSet presAssocID="{9228AD7D-A153-48BB-9E68-C732828E67F0}" presName="bgRect" presStyleLbl="bgShp" presStyleIdx="0" presStyleCnt="5"/>
      <dgm:spPr/>
    </dgm:pt>
    <dgm:pt modelId="{86EE3951-874C-4F50-97A3-922828085D23}" type="pres">
      <dgm:prSet presAssocID="{9228AD7D-A153-48BB-9E68-C732828E67F0}" presName="iconRect" presStyleLbl="node1" presStyleIdx="0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pward trend"/>
        </a:ext>
      </dgm:extLst>
    </dgm:pt>
    <dgm:pt modelId="{CDD59954-8A9E-470A-ADB6-163ECF08DEC9}" type="pres">
      <dgm:prSet presAssocID="{9228AD7D-A153-48BB-9E68-C732828E67F0}" presName="spaceRect" presStyleCnt="0"/>
      <dgm:spPr/>
    </dgm:pt>
    <dgm:pt modelId="{DAA545FE-0CF6-497C-957C-2915CFB53CA0}" type="pres">
      <dgm:prSet presAssocID="{9228AD7D-A153-48BB-9E68-C732828E67F0}" presName="parTx" presStyleLbl="revTx" presStyleIdx="0" presStyleCnt="5">
        <dgm:presLayoutVars>
          <dgm:chMax val="0"/>
          <dgm:chPref val="0"/>
        </dgm:presLayoutVars>
      </dgm:prSet>
      <dgm:spPr/>
    </dgm:pt>
    <dgm:pt modelId="{83565AAE-ED5D-47E6-874F-2969151CEC73}" type="pres">
      <dgm:prSet presAssocID="{D64C4AAA-0175-4749-A7A8-3C142F6A9E5D}" presName="sibTrans" presStyleCnt="0"/>
      <dgm:spPr/>
    </dgm:pt>
    <dgm:pt modelId="{A8F48D8A-76E2-4D64-9931-811B8D79BE0F}" type="pres">
      <dgm:prSet presAssocID="{A35F232A-4E4C-40A2-BE35-ACC664C53B0C}" presName="compNode" presStyleCnt="0"/>
      <dgm:spPr/>
    </dgm:pt>
    <dgm:pt modelId="{20B948D2-3CE2-481F-9FD6-CC52660FC301}" type="pres">
      <dgm:prSet presAssocID="{A35F232A-4E4C-40A2-BE35-ACC664C53B0C}" presName="bgRect" presStyleLbl="bgShp" presStyleIdx="1" presStyleCnt="5"/>
      <dgm:spPr/>
    </dgm:pt>
    <dgm:pt modelId="{F4205EE4-659E-4081-AD3F-14FFA7B6AE08}" type="pres">
      <dgm:prSet presAssocID="{A35F232A-4E4C-40A2-BE35-ACC664C53B0C}" presName="iconRect" presStyleLbl="node1" presStyleIdx="1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lp"/>
        </a:ext>
      </dgm:extLst>
    </dgm:pt>
    <dgm:pt modelId="{6F6089D4-AE3C-4DF1-8DDE-D08D89FDAE45}" type="pres">
      <dgm:prSet presAssocID="{A35F232A-4E4C-40A2-BE35-ACC664C53B0C}" presName="spaceRect" presStyleCnt="0"/>
      <dgm:spPr/>
    </dgm:pt>
    <dgm:pt modelId="{8D60A02C-E346-4610-A03E-F0409E3AF5AB}" type="pres">
      <dgm:prSet presAssocID="{A35F232A-4E4C-40A2-BE35-ACC664C53B0C}" presName="parTx" presStyleLbl="revTx" presStyleIdx="1" presStyleCnt="5">
        <dgm:presLayoutVars>
          <dgm:chMax val="0"/>
          <dgm:chPref val="0"/>
        </dgm:presLayoutVars>
      </dgm:prSet>
      <dgm:spPr/>
    </dgm:pt>
    <dgm:pt modelId="{410F2F27-9437-4750-B515-A3D5A209C89B}" type="pres">
      <dgm:prSet presAssocID="{02745DF2-BC7F-473C-A5E3-8A428368FB46}" presName="sibTrans" presStyleCnt="0"/>
      <dgm:spPr/>
    </dgm:pt>
    <dgm:pt modelId="{8A33D23D-227F-47F0-AD69-1C928ABFF266}" type="pres">
      <dgm:prSet presAssocID="{78EE1747-5BEA-4B53-B4BE-DB0A957138F9}" presName="compNode" presStyleCnt="0"/>
      <dgm:spPr/>
    </dgm:pt>
    <dgm:pt modelId="{776A6F67-0A72-4C58-9C17-5FD46E74A32B}" type="pres">
      <dgm:prSet presAssocID="{78EE1747-5BEA-4B53-B4BE-DB0A957138F9}" presName="bgRect" presStyleLbl="bgShp" presStyleIdx="2" presStyleCnt="5"/>
      <dgm:spPr/>
    </dgm:pt>
    <dgm:pt modelId="{33312C18-588F-4660-B2AF-28D67453C611}" type="pres">
      <dgm:prSet presAssocID="{78EE1747-5BEA-4B53-B4BE-DB0A957138F9}" presName="iconRect" presStyleLbl="node1" presStyleIdx="2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r Graph with Upward Trend"/>
        </a:ext>
      </dgm:extLst>
    </dgm:pt>
    <dgm:pt modelId="{D69B6E19-2D8D-439C-98DB-D19E860E11D4}" type="pres">
      <dgm:prSet presAssocID="{78EE1747-5BEA-4B53-B4BE-DB0A957138F9}" presName="spaceRect" presStyleCnt="0"/>
      <dgm:spPr/>
    </dgm:pt>
    <dgm:pt modelId="{B737EC17-02E8-4E37-9C4B-7AF6F456C289}" type="pres">
      <dgm:prSet presAssocID="{78EE1747-5BEA-4B53-B4BE-DB0A957138F9}" presName="parTx" presStyleLbl="revTx" presStyleIdx="2" presStyleCnt="5">
        <dgm:presLayoutVars>
          <dgm:chMax val="0"/>
          <dgm:chPref val="0"/>
        </dgm:presLayoutVars>
      </dgm:prSet>
      <dgm:spPr/>
    </dgm:pt>
    <dgm:pt modelId="{498823B0-F994-426F-B9F5-2FBA512834D8}" type="pres">
      <dgm:prSet presAssocID="{6EBBB5F2-5C3F-4BA2-A6B5-CF95F1CAECD3}" presName="sibTrans" presStyleCnt="0"/>
      <dgm:spPr/>
    </dgm:pt>
    <dgm:pt modelId="{3CC29D10-0065-411C-B1AB-BB36AEFD0A12}" type="pres">
      <dgm:prSet presAssocID="{2B8652D0-3230-4FE2-89DE-AE88AECAEB83}" presName="compNode" presStyleCnt="0"/>
      <dgm:spPr/>
    </dgm:pt>
    <dgm:pt modelId="{BA8FC7E6-C96D-48AB-A6AC-78BA86959D1F}" type="pres">
      <dgm:prSet presAssocID="{2B8652D0-3230-4FE2-89DE-AE88AECAEB83}" presName="bgRect" presStyleLbl="bgShp" presStyleIdx="3" presStyleCnt="5"/>
      <dgm:spPr/>
    </dgm:pt>
    <dgm:pt modelId="{99BA9707-4B53-4860-A254-89EDE0F3CCB0}" type="pres">
      <dgm:prSet presAssocID="{2B8652D0-3230-4FE2-89DE-AE88AECAEB83}" presName="iconRect" presStyleLbl="node1" presStyleIdx="3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ólar"/>
        </a:ext>
      </dgm:extLst>
    </dgm:pt>
    <dgm:pt modelId="{F3B8A1C9-90A0-4D85-8792-AE44424143DE}" type="pres">
      <dgm:prSet presAssocID="{2B8652D0-3230-4FE2-89DE-AE88AECAEB83}" presName="spaceRect" presStyleCnt="0"/>
      <dgm:spPr/>
    </dgm:pt>
    <dgm:pt modelId="{0FF68618-49D8-4370-B723-9E35F477897E}" type="pres">
      <dgm:prSet presAssocID="{2B8652D0-3230-4FE2-89DE-AE88AECAEB83}" presName="parTx" presStyleLbl="revTx" presStyleIdx="3" presStyleCnt="5">
        <dgm:presLayoutVars>
          <dgm:chMax val="0"/>
          <dgm:chPref val="0"/>
        </dgm:presLayoutVars>
      </dgm:prSet>
      <dgm:spPr/>
    </dgm:pt>
    <dgm:pt modelId="{D3B7A4EA-0CE9-4D21-B55C-AF202915D781}" type="pres">
      <dgm:prSet presAssocID="{F789ADD5-9DCE-4B7A-8206-A1EDD215AB7B}" presName="sibTrans" presStyleCnt="0"/>
      <dgm:spPr/>
    </dgm:pt>
    <dgm:pt modelId="{5BF3B3BE-02DC-476F-BB71-7F6BFB04088B}" type="pres">
      <dgm:prSet presAssocID="{8B53552C-5193-4F4C-B1FA-2B9D52542555}" presName="compNode" presStyleCnt="0"/>
      <dgm:spPr/>
    </dgm:pt>
    <dgm:pt modelId="{71BDF403-D9F4-4541-A8F1-FCBB0C6C151C}" type="pres">
      <dgm:prSet presAssocID="{8B53552C-5193-4F4C-B1FA-2B9D52542555}" presName="bgRect" presStyleLbl="bgShp" presStyleIdx="4" presStyleCnt="5"/>
      <dgm:spPr/>
    </dgm:pt>
    <dgm:pt modelId="{62E532A9-2088-4B0A-841C-497D19CEC234}" type="pres">
      <dgm:prSet presAssocID="{8B53552C-5193-4F4C-B1FA-2B9D52542555}" presName="iconRect" presStyleLbl="node1" presStyleIdx="4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rca de verificación"/>
        </a:ext>
      </dgm:extLst>
    </dgm:pt>
    <dgm:pt modelId="{0C3E59EC-7605-41B4-A447-E3230C9DC4C2}" type="pres">
      <dgm:prSet presAssocID="{8B53552C-5193-4F4C-B1FA-2B9D52542555}" presName="spaceRect" presStyleCnt="0"/>
      <dgm:spPr/>
    </dgm:pt>
    <dgm:pt modelId="{4A5D6C7E-2E30-4F4D-A901-58F602EE16F8}" type="pres">
      <dgm:prSet presAssocID="{8B53552C-5193-4F4C-B1FA-2B9D52542555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B98DC108-8514-413E-80B8-E6EC07B4EDED}" srcId="{A3865BB9-07AD-4388-A0E7-0D27EE0C8DB3}" destId="{2B8652D0-3230-4FE2-89DE-AE88AECAEB83}" srcOrd="3" destOrd="0" parTransId="{2CF56472-42D3-4FF0-8DCD-11E3406339D5}" sibTransId="{F789ADD5-9DCE-4B7A-8206-A1EDD215AB7B}"/>
    <dgm:cxn modelId="{553F2F11-047E-4807-B042-F16E0BD73E77}" type="presOf" srcId="{A3865BB9-07AD-4388-A0E7-0D27EE0C8DB3}" destId="{0362E587-70D0-4E7A-B416-42868C539DB5}" srcOrd="0" destOrd="0" presId="urn:microsoft.com/office/officeart/2018/2/layout/IconVerticalSolidList"/>
    <dgm:cxn modelId="{C271803E-6A30-49D4-83A1-E4B634AFF737}" srcId="{A3865BB9-07AD-4388-A0E7-0D27EE0C8DB3}" destId="{9228AD7D-A153-48BB-9E68-C732828E67F0}" srcOrd="0" destOrd="0" parTransId="{EC06F7E5-CE71-437F-9308-122828697D87}" sibTransId="{D64C4AAA-0175-4749-A7A8-3C142F6A9E5D}"/>
    <dgm:cxn modelId="{9A90B492-1A2B-4496-AE58-0981503AAA46}" type="presOf" srcId="{78EE1747-5BEA-4B53-B4BE-DB0A957138F9}" destId="{B737EC17-02E8-4E37-9C4B-7AF6F456C289}" srcOrd="0" destOrd="0" presId="urn:microsoft.com/office/officeart/2018/2/layout/IconVerticalSolidList"/>
    <dgm:cxn modelId="{E4544AB1-0AF4-4F65-8929-F0873E437264}" type="presOf" srcId="{A35F232A-4E4C-40A2-BE35-ACC664C53B0C}" destId="{8D60A02C-E346-4610-A03E-F0409E3AF5AB}" srcOrd="0" destOrd="0" presId="urn:microsoft.com/office/officeart/2018/2/layout/IconVerticalSolidList"/>
    <dgm:cxn modelId="{61A085C0-28CF-4676-AFB9-B3A402A6AF41}" type="presOf" srcId="{9228AD7D-A153-48BB-9E68-C732828E67F0}" destId="{DAA545FE-0CF6-497C-957C-2915CFB53CA0}" srcOrd="0" destOrd="0" presId="urn:microsoft.com/office/officeart/2018/2/layout/IconVerticalSolidList"/>
    <dgm:cxn modelId="{C79FA8D2-4B2B-4835-AD09-7521343C7CA1}" type="presOf" srcId="{2B8652D0-3230-4FE2-89DE-AE88AECAEB83}" destId="{0FF68618-49D8-4370-B723-9E35F477897E}" srcOrd="0" destOrd="0" presId="urn:microsoft.com/office/officeart/2018/2/layout/IconVerticalSolidList"/>
    <dgm:cxn modelId="{16AB8BE3-CD8A-497D-B486-B3CB9133FC4A}" type="presOf" srcId="{8B53552C-5193-4F4C-B1FA-2B9D52542555}" destId="{4A5D6C7E-2E30-4F4D-A901-58F602EE16F8}" srcOrd="0" destOrd="0" presId="urn:microsoft.com/office/officeart/2018/2/layout/IconVerticalSolidList"/>
    <dgm:cxn modelId="{575FFAE7-1A7C-4BE0-85AB-8C4ADCF2F3D8}" srcId="{A3865BB9-07AD-4388-A0E7-0D27EE0C8DB3}" destId="{78EE1747-5BEA-4B53-B4BE-DB0A957138F9}" srcOrd="2" destOrd="0" parTransId="{7B86FCC9-7EAB-4F21-809A-3938D4AEAD01}" sibTransId="{6EBBB5F2-5C3F-4BA2-A6B5-CF95F1CAECD3}"/>
    <dgm:cxn modelId="{D6BAA2E8-BB1C-49FB-8518-D14F739E13CB}" srcId="{A3865BB9-07AD-4388-A0E7-0D27EE0C8DB3}" destId="{A35F232A-4E4C-40A2-BE35-ACC664C53B0C}" srcOrd="1" destOrd="0" parTransId="{8195DB02-8069-4546-A56E-609985505753}" sibTransId="{02745DF2-BC7F-473C-A5E3-8A428368FB46}"/>
    <dgm:cxn modelId="{5F1B78F4-2B53-4E3A-AD4B-5E8B8A4D5694}" srcId="{A3865BB9-07AD-4388-A0E7-0D27EE0C8DB3}" destId="{8B53552C-5193-4F4C-B1FA-2B9D52542555}" srcOrd="4" destOrd="0" parTransId="{9ABF6754-5242-4ADF-B34B-CAC01BCA3826}" sibTransId="{32876BEF-2E38-44C9-834A-4048F54BFCFE}"/>
    <dgm:cxn modelId="{3C0B0BC7-8E52-4EEA-A849-48AD8C0818C5}" type="presParOf" srcId="{0362E587-70D0-4E7A-B416-42868C539DB5}" destId="{DA31C2A2-CD2A-4C3F-BF81-9859A8300551}" srcOrd="0" destOrd="0" presId="urn:microsoft.com/office/officeart/2018/2/layout/IconVerticalSolidList"/>
    <dgm:cxn modelId="{8FB79A72-F80C-4639-9D22-814B8D9E1802}" type="presParOf" srcId="{DA31C2A2-CD2A-4C3F-BF81-9859A8300551}" destId="{4E55CC6F-3E6D-48E6-89A4-D24172473B4C}" srcOrd="0" destOrd="0" presId="urn:microsoft.com/office/officeart/2018/2/layout/IconVerticalSolidList"/>
    <dgm:cxn modelId="{966B53A3-98F8-4EE0-ADE5-EB85A045893D}" type="presParOf" srcId="{DA31C2A2-CD2A-4C3F-BF81-9859A8300551}" destId="{86EE3951-874C-4F50-97A3-922828085D23}" srcOrd="1" destOrd="0" presId="urn:microsoft.com/office/officeart/2018/2/layout/IconVerticalSolidList"/>
    <dgm:cxn modelId="{70229D9C-1F0B-4DA9-B979-B1D80B0C8E9B}" type="presParOf" srcId="{DA31C2A2-CD2A-4C3F-BF81-9859A8300551}" destId="{CDD59954-8A9E-470A-ADB6-163ECF08DEC9}" srcOrd="2" destOrd="0" presId="urn:microsoft.com/office/officeart/2018/2/layout/IconVerticalSolidList"/>
    <dgm:cxn modelId="{9D0AB14E-7DFB-4221-82FF-B54B513F1C71}" type="presParOf" srcId="{DA31C2A2-CD2A-4C3F-BF81-9859A8300551}" destId="{DAA545FE-0CF6-497C-957C-2915CFB53CA0}" srcOrd="3" destOrd="0" presId="urn:microsoft.com/office/officeart/2018/2/layout/IconVerticalSolidList"/>
    <dgm:cxn modelId="{BEBDAC00-87B3-4709-9576-1E5E5D97DEF1}" type="presParOf" srcId="{0362E587-70D0-4E7A-B416-42868C539DB5}" destId="{83565AAE-ED5D-47E6-874F-2969151CEC73}" srcOrd="1" destOrd="0" presId="urn:microsoft.com/office/officeart/2018/2/layout/IconVerticalSolidList"/>
    <dgm:cxn modelId="{8476C5BA-4D99-4591-ABD5-7F3CCAF2DC05}" type="presParOf" srcId="{0362E587-70D0-4E7A-B416-42868C539DB5}" destId="{A8F48D8A-76E2-4D64-9931-811B8D79BE0F}" srcOrd="2" destOrd="0" presId="urn:microsoft.com/office/officeart/2018/2/layout/IconVerticalSolidList"/>
    <dgm:cxn modelId="{0D85E467-0044-4BAB-A9FB-91000C373BF2}" type="presParOf" srcId="{A8F48D8A-76E2-4D64-9931-811B8D79BE0F}" destId="{20B948D2-3CE2-481F-9FD6-CC52660FC301}" srcOrd="0" destOrd="0" presId="urn:microsoft.com/office/officeart/2018/2/layout/IconVerticalSolidList"/>
    <dgm:cxn modelId="{7F542610-A402-4217-B23E-1627A2ACE727}" type="presParOf" srcId="{A8F48D8A-76E2-4D64-9931-811B8D79BE0F}" destId="{F4205EE4-659E-4081-AD3F-14FFA7B6AE08}" srcOrd="1" destOrd="0" presId="urn:microsoft.com/office/officeart/2018/2/layout/IconVerticalSolidList"/>
    <dgm:cxn modelId="{6816CF86-12F4-4264-B7E5-E0BAB9999714}" type="presParOf" srcId="{A8F48D8A-76E2-4D64-9931-811B8D79BE0F}" destId="{6F6089D4-AE3C-4DF1-8DDE-D08D89FDAE45}" srcOrd="2" destOrd="0" presId="urn:microsoft.com/office/officeart/2018/2/layout/IconVerticalSolidList"/>
    <dgm:cxn modelId="{01DF0331-497D-465F-AC13-FF40F8AE433A}" type="presParOf" srcId="{A8F48D8A-76E2-4D64-9931-811B8D79BE0F}" destId="{8D60A02C-E346-4610-A03E-F0409E3AF5AB}" srcOrd="3" destOrd="0" presId="urn:microsoft.com/office/officeart/2018/2/layout/IconVerticalSolidList"/>
    <dgm:cxn modelId="{A8A7E968-5EE4-4D01-BB74-1D69CD502CC4}" type="presParOf" srcId="{0362E587-70D0-4E7A-B416-42868C539DB5}" destId="{410F2F27-9437-4750-B515-A3D5A209C89B}" srcOrd="3" destOrd="0" presId="urn:microsoft.com/office/officeart/2018/2/layout/IconVerticalSolidList"/>
    <dgm:cxn modelId="{B00C7735-B671-44EA-9665-8FB093592718}" type="presParOf" srcId="{0362E587-70D0-4E7A-B416-42868C539DB5}" destId="{8A33D23D-227F-47F0-AD69-1C928ABFF266}" srcOrd="4" destOrd="0" presId="urn:microsoft.com/office/officeart/2018/2/layout/IconVerticalSolidList"/>
    <dgm:cxn modelId="{8D271426-7281-4E67-B6A8-6F3AC2844A7C}" type="presParOf" srcId="{8A33D23D-227F-47F0-AD69-1C928ABFF266}" destId="{776A6F67-0A72-4C58-9C17-5FD46E74A32B}" srcOrd="0" destOrd="0" presId="urn:microsoft.com/office/officeart/2018/2/layout/IconVerticalSolidList"/>
    <dgm:cxn modelId="{D5308FBD-A296-4540-B675-1C27F65B61EB}" type="presParOf" srcId="{8A33D23D-227F-47F0-AD69-1C928ABFF266}" destId="{33312C18-588F-4660-B2AF-28D67453C611}" srcOrd="1" destOrd="0" presId="urn:microsoft.com/office/officeart/2018/2/layout/IconVerticalSolidList"/>
    <dgm:cxn modelId="{AEDA3835-B8DC-4320-BA4C-276D4720BDC9}" type="presParOf" srcId="{8A33D23D-227F-47F0-AD69-1C928ABFF266}" destId="{D69B6E19-2D8D-439C-98DB-D19E860E11D4}" srcOrd="2" destOrd="0" presId="urn:microsoft.com/office/officeart/2018/2/layout/IconVerticalSolidList"/>
    <dgm:cxn modelId="{F54EAEAE-6649-45D3-8DFA-7598A5658CDF}" type="presParOf" srcId="{8A33D23D-227F-47F0-AD69-1C928ABFF266}" destId="{B737EC17-02E8-4E37-9C4B-7AF6F456C289}" srcOrd="3" destOrd="0" presId="urn:microsoft.com/office/officeart/2018/2/layout/IconVerticalSolidList"/>
    <dgm:cxn modelId="{99F31378-7EB2-4CDE-84F6-FA82AF8DDB61}" type="presParOf" srcId="{0362E587-70D0-4E7A-B416-42868C539DB5}" destId="{498823B0-F994-426F-B9F5-2FBA512834D8}" srcOrd="5" destOrd="0" presId="urn:microsoft.com/office/officeart/2018/2/layout/IconVerticalSolidList"/>
    <dgm:cxn modelId="{9D121C79-0F60-4BB2-96F2-C4D7C24B6D90}" type="presParOf" srcId="{0362E587-70D0-4E7A-B416-42868C539DB5}" destId="{3CC29D10-0065-411C-B1AB-BB36AEFD0A12}" srcOrd="6" destOrd="0" presId="urn:microsoft.com/office/officeart/2018/2/layout/IconVerticalSolidList"/>
    <dgm:cxn modelId="{DED5C280-4976-414E-9019-ACB397A9E669}" type="presParOf" srcId="{3CC29D10-0065-411C-B1AB-BB36AEFD0A12}" destId="{BA8FC7E6-C96D-48AB-A6AC-78BA86959D1F}" srcOrd="0" destOrd="0" presId="urn:microsoft.com/office/officeart/2018/2/layout/IconVerticalSolidList"/>
    <dgm:cxn modelId="{680BCD82-40FD-46DB-9DAF-8472855732B2}" type="presParOf" srcId="{3CC29D10-0065-411C-B1AB-BB36AEFD0A12}" destId="{99BA9707-4B53-4860-A254-89EDE0F3CCB0}" srcOrd="1" destOrd="0" presId="urn:microsoft.com/office/officeart/2018/2/layout/IconVerticalSolidList"/>
    <dgm:cxn modelId="{BA50BF43-E1C2-4A7C-AE3D-798B8C904BD1}" type="presParOf" srcId="{3CC29D10-0065-411C-B1AB-BB36AEFD0A12}" destId="{F3B8A1C9-90A0-4D85-8792-AE44424143DE}" srcOrd="2" destOrd="0" presId="urn:microsoft.com/office/officeart/2018/2/layout/IconVerticalSolidList"/>
    <dgm:cxn modelId="{E3EF4BA0-8441-46D8-8765-D54A4804E546}" type="presParOf" srcId="{3CC29D10-0065-411C-B1AB-BB36AEFD0A12}" destId="{0FF68618-49D8-4370-B723-9E35F477897E}" srcOrd="3" destOrd="0" presId="urn:microsoft.com/office/officeart/2018/2/layout/IconVerticalSolidList"/>
    <dgm:cxn modelId="{ED594390-45E8-4CCC-ADB6-D7CA55F77DFF}" type="presParOf" srcId="{0362E587-70D0-4E7A-B416-42868C539DB5}" destId="{D3B7A4EA-0CE9-4D21-B55C-AF202915D781}" srcOrd="7" destOrd="0" presId="urn:microsoft.com/office/officeart/2018/2/layout/IconVerticalSolidList"/>
    <dgm:cxn modelId="{07526E17-74AB-4C8C-9F6B-15F4FF3DE7CA}" type="presParOf" srcId="{0362E587-70D0-4E7A-B416-42868C539DB5}" destId="{5BF3B3BE-02DC-476F-BB71-7F6BFB04088B}" srcOrd="8" destOrd="0" presId="urn:microsoft.com/office/officeart/2018/2/layout/IconVerticalSolidList"/>
    <dgm:cxn modelId="{9D16E541-145A-4D76-AC97-CD603D7CF979}" type="presParOf" srcId="{5BF3B3BE-02DC-476F-BB71-7F6BFB04088B}" destId="{71BDF403-D9F4-4541-A8F1-FCBB0C6C151C}" srcOrd="0" destOrd="0" presId="urn:microsoft.com/office/officeart/2018/2/layout/IconVerticalSolidList"/>
    <dgm:cxn modelId="{23A4B9E0-8B8F-492F-BE9D-C7DFB0C14CE8}" type="presParOf" srcId="{5BF3B3BE-02DC-476F-BB71-7F6BFB04088B}" destId="{62E532A9-2088-4B0A-841C-497D19CEC234}" srcOrd="1" destOrd="0" presId="urn:microsoft.com/office/officeart/2018/2/layout/IconVerticalSolidList"/>
    <dgm:cxn modelId="{62E916AE-BFC8-4843-AE7D-48A4E702574A}" type="presParOf" srcId="{5BF3B3BE-02DC-476F-BB71-7F6BFB04088B}" destId="{0C3E59EC-7605-41B4-A447-E3230C9DC4C2}" srcOrd="2" destOrd="0" presId="urn:microsoft.com/office/officeart/2018/2/layout/IconVerticalSolidList"/>
    <dgm:cxn modelId="{53F9C879-F14E-4E87-A05A-EC2F764BB1BC}" type="presParOf" srcId="{5BF3B3BE-02DC-476F-BB71-7F6BFB04088B}" destId="{4A5D6C7E-2E30-4F4D-A901-58F602EE16F8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9B4F6B2-B4C2-483B-9F4C-C481D11EBEEA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A334F289-950A-4171-A29B-9F24317FE0E9}">
      <dgm:prSet/>
      <dgm:spPr/>
      <dgm:t>
        <a:bodyPr/>
        <a:lstStyle/>
        <a:p>
          <a:r>
            <a:rPr lang="es-MX"/>
            <a:t>¿Puede el tribunal crear una acción afirmativa?</a:t>
          </a:r>
          <a:endParaRPr lang="en-US"/>
        </a:p>
      </dgm:t>
    </dgm:pt>
    <dgm:pt modelId="{66E4F9B9-679B-40A0-B930-82D3E5FC601D}" type="parTrans" cxnId="{44DC8203-58FE-4E18-B7E2-86D69B3B2473}">
      <dgm:prSet/>
      <dgm:spPr/>
      <dgm:t>
        <a:bodyPr/>
        <a:lstStyle/>
        <a:p>
          <a:endParaRPr lang="en-US"/>
        </a:p>
      </dgm:t>
    </dgm:pt>
    <dgm:pt modelId="{FE57CE08-5B0F-4996-9367-659D9FC140D3}" type="sibTrans" cxnId="{44DC8203-58FE-4E18-B7E2-86D69B3B2473}">
      <dgm:prSet/>
      <dgm:spPr/>
      <dgm:t>
        <a:bodyPr/>
        <a:lstStyle/>
        <a:p>
          <a:endParaRPr lang="en-US"/>
        </a:p>
      </dgm:t>
    </dgm:pt>
    <dgm:pt modelId="{5C915BFE-DCCC-4D9C-B973-11B2120AD84C}">
      <dgm:prSet/>
      <dgm:spPr/>
      <dgm:t>
        <a:bodyPr/>
        <a:lstStyle/>
        <a:p>
          <a:r>
            <a:rPr lang="es-MX"/>
            <a:t>¿Hasta dónde llega el activismo judicial?</a:t>
          </a:r>
          <a:endParaRPr lang="en-US"/>
        </a:p>
      </dgm:t>
    </dgm:pt>
    <dgm:pt modelId="{A009CC6F-A2F5-4800-A140-49A4CEB23DFA}" type="parTrans" cxnId="{C7A3B794-896F-4B84-B724-8C8DD2D2BC36}">
      <dgm:prSet/>
      <dgm:spPr/>
      <dgm:t>
        <a:bodyPr/>
        <a:lstStyle/>
        <a:p>
          <a:endParaRPr lang="en-US"/>
        </a:p>
      </dgm:t>
    </dgm:pt>
    <dgm:pt modelId="{0E9269DD-4176-43DF-94C3-4548E3C097E3}" type="sibTrans" cxnId="{C7A3B794-896F-4B84-B724-8C8DD2D2BC36}">
      <dgm:prSet/>
      <dgm:spPr/>
      <dgm:t>
        <a:bodyPr/>
        <a:lstStyle/>
        <a:p>
          <a:endParaRPr lang="en-US"/>
        </a:p>
      </dgm:t>
    </dgm:pt>
    <dgm:pt modelId="{7A0057D2-0B17-4AC0-A0FE-5C2C2E277E94}" type="pres">
      <dgm:prSet presAssocID="{19B4F6B2-B4C2-483B-9F4C-C481D11EBEEA}" presName="root" presStyleCnt="0">
        <dgm:presLayoutVars>
          <dgm:dir/>
          <dgm:resizeHandles val="exact"/>
        </dgm:presLayoutVars>
      </dgm:prSet>
      <dgm:spPr/>
    </dgm:pt>
    <dgm:pt modelId="{18F6524B-FC1E-428F-B41D-CA84F4F3BAE1}" type="pres">
      <dgm:prSet presAssocID="{A334F289-950A-4171-A29B-9F24317FE0E9}" presName="compNode" presStyleCnt="0"/>
      <dgm:spPr/>
    </dgm:pt>
    <dgm:pt modelId="{7ED6A6E5-8212-4C73-A66A-6FCE2A0CF421}" type="pres">
      <dgm:prSet presAssocID="{A334F289-950A-4171-A29B-9F24317FE0E9}" presName="bgRect" presStyleLbl="bgShp" presStyleIdx="0" presStyleCnt="2"/>
      <dgm:spPr/>
    </dgm:pt>
    <dgm:pt modelId="{445D6460-2F24-4D88-92B2-78404FA1A9D5}" type="pres">
      <dgm:prSet presAssocID="{A334F289-950A-4171-A29B-9F24317FE0E9}" presName="iconRect" presStyleLbl="node1" presStyleIdx="0" presStyleCnt="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Juez"/>
        </a:ext>
      </dgm:extLst>
    </dgm:pt>
    <dgm:pt modelId="{1AA219F3-C40B-4101-9E8E-02189BB7B02D}" type="pres">
      <dgm:prSet presAssocID="{A334F289-950A-4171-A29B-9F24317FE0E9}" presName="spaceRect" presStyleCnt="0"/>
      <dgm:spPr/>
    </dgm:pt>
    <dgm:pt modelId="{7E7EDE60-BE75-4F48-B174-62B530C0842C}" type="pres">
      <dgm:prSet presAssocID="{A334F289-950A-4171-A29B-9F24317FE0E9}" presName="parTx" presStyleLbl="revTx" presStyleIdx="0" presStyleCnt="2">
        <dgm:presLayoutVars>
          <dgm:chMax val="0"/>
          <dgm:chPref val="0"/>
        </dgm:presLayoutVars>
      </dgm:prSet>
      <dgm:spPr/>
    </dgm:pt>
    <dgm:pt modelId="{679FFA35-1BEA-40FA-8CF9-FC58F5874372}" type="pres">
      <dgm:prSet presAssocID="{FE57CE08-5B0F-4996-9367-659D9FC140D3}" presName="sibTrans" presStyleCnt="0"/>
      <dgm:spPr/>
    </dgm:pt>
    <dgm:pt modelId="{383100FB-C62D-4BFC-8FF7-138F3F71A028}" type="pres">
      <dgm:prSet presAssocID="{5C915BFE-DCCC-4D9C-B973-11B2120AD84C}" presName="compNode" presStyleCnt="0"/>
      <dgm:spPr/>
    </dgm:pt>
    <dgm:pt modelId="{743DE59D-9E79-4B9C-B403-48C41E8E2F28}" type="pres">
      <dgm:prSet presAssocID="{5C915BFE-DCCC-4D9C-B973-11B2120AD84C}" presName="bgRect" presStyleLbl="bgShp" presStyleIdx="1" presStyleCnt="2"/>
      <dgm:spPr/>
    </dgm:pt>
    <dgm:pt modelId="{60B12F4D-2A93-493B-9C1C-4ED5B215EF92}" type="pres">
      <dgm:prSet presAssocID="{5C915BFE-DCCC-4D9C-B973-11B2120AD84C}" presName="iconRect" presStyleLbl="node1" presStyleIdx="1" presStyleCnt="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nco"/>
        </a:ext>
      </dgm:extLst>
    </dgm:pt>
    <dgm:pt modelId="{C5C9F082-B635-43B6-934E-7256F362B10A}" type="pres">
      <dgm:prSet presAssocID="{5C915BFE-DCCC-4D9C-B973-11B2120AD84C}" presName="spaceRect" presStyleCnt="0"/>
      <dgm:spPr/>
    </dgm:pt>
    <dgm:pt modelId="{EA173B9B-8B7C-4384-A417-EDFA41B6F7C3}" type="pres">
      <dgm:prSet presAssocID="{5C915BFE-DCCC-4D9C-B973-11B2120AD84C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74736103-A6D2-40C4-92BC-AC3B4B39EEE8}" type="presOf" srcId="{19B4F6B2-B4C2-483B-9F4C-C481D11EBEEA}" destId="{7A0057D2-0B17-4AC0-A0FE-5C2C2E277E94}" srcOrd="0" destOrd="0" presId="urn:microsoft.com/office/officeart/2018/2/layout/IconVerticalSolidList"/>
    <dgm:cxn modelId="{44DC8203-58FE-4E18-B7E2-86D69B3B2473}" srcId="{19B4F6B2-B4C2-483B-9F4C-C481D11EBEEA}" destId="{A334F289-950A-4171-A29B-9F24317FE0E9}" srcOrd="0" destOrd="0" parTransId="{66E4F9B9-679B-40A0-B930-82D3E5FC601D}" sibTransId="{FE57CE08-5B0F-4996-9367-659D9FC140D3}"/>
    <dgm:cxn modelId="{C7A3B794-896F-4B84-B724-8C8DD2D2BC36}" srcId="{19B4F6B2-B4C2-483B-9F4C-C481D11EBEEA}" destId="{5C915BFE-DCCC-4D9C-B973-11B2120AD84C}" srcOrd="1" destOrd="0" parTransId="{A009CC6F-A2F5-4800-A140-49A4CEB23DFA}" sibTransId="{0E9269DD-4176-43DF-94C3-4548E3C097E3}"/>
    <dgm:cxn modelId="{7E7AC2C5-8579-4A93-9D2B-E0691DD046C6}" type="presOf" srcId="{5C915BFE-DCCC-4D9C-B973-11B2120AD84C}" destId="{EA173B9B-8B7C-4384-A417-EDFA41B6F7C3}" srcOrd="0" destOrd="0" presId="urn:microsoft.com/office/officeart/2018/2/layout/IconVerticalSolidList"/>
    <dgm:cxn modelId="{CE31E5EE-0DA0-4A81-967A-01484BCE2E4B}" type="presOf" srcId="{A334F289-950A-4171-A29B-9F24317FE0E9}" destId="{7E7EDE60-BE75-4F48-B174-62B530C0842C}" srcOrd="0" destOrd="0" presId="urn:microsoft.com/office/officeart/2018/2/layout/IconVerticalSolidList"/>
    <dgm:cxn modelId="{196025AC-1FED-43EB-863A-894ABA611E31}" type="presParOf" srcId="{7A0057D2-0B17-4AC0-A0FE-5C2C2E277E94}" destId="{18F6524B-FC1E-428F-B41D-CA84F4F3BAE1}" srcOrd="0" destOrd="0" presId="urn:microsoft.com/office/officeart/2018/2/layout/IconVerticalSolidList"/>
    <dgm:cxn modelId="{BAA010B4-A8EC-4E3B-AE6B-635EE3047D6D}" type="presParOf" srcId="{18F6524B-FC1E-428F-B41D-CA84F4F3BAE1}" destId="{7ED6A6E5-8212-4C73-A66A-6FCE2A0CF421}" srcOrd="0" destOrd="0" presId="urn:microsoft.com/office/officeart/2018/2/layout/IconVerticalSolidList"/>
    <dgm:cxn modelId="{A7340BA0-0AD6-4D01-A826-D95304C09035}" type="presParOf" srcId="{18F6524B-FC1E-428F-B41D-CA84F4F3BAE1}" destId="{445D6460-2F24-4D88-92B2-78404FA1A9D5}" srcOrd="1" destOrd="0" presId="urn:microsoft.com/office/officeart/2018/2/layout/IconVerticalSolidList"/>
    <dgm:cxn modelId="{6E5154CA-5961-407C-8F55-689860A2A33C}" type="presParOf" srcId="{18F6524B-FC1E-428F-B41D-CA84F4F3BAE1}" destId="{1AA219F3-C40B-4101-9E8E-02189BB7B02D}" srcOrd="2" destOrd="0" presId="urn:microsoft.com/office/officeart/2018/2/layout/IconVerticalSolidList"/>
    <dgm:cxn modelId="{1E084203-EEB1-42DE-A5AD-8E50C5A1261E}" type="presParOf" srcId="{18F6524B-FC1E-428F-B41D-CA84F4F3BAE1}" destId="{7E7EDE60-BE75-4F48-B174-62B530C0842C}" srcOrd="3" destOrd="0" presId="urn:microsoft.com/office/officeart/2018/2/layout/IconVerticalSolidList"/>
    <dgm:cxn modelId="{EBCE61CF-B2D9-48C0-A646-D0E4F84FF6B8}" type="presParOf" srcId="{7A0057D2-0B17-4AC0-A0FE-5C2C2E277E94}" destId="{679FFA35-1BEA-40FA-8CF9-FC58F5874372}" srcOrd="1" destOrd="0" presId="urn:microsoft.com/office/officeart/2018/2/layout/IconVerticalSolidList"/>
    <dgm:cxn modelId="{9335D880-FB20-418A-A2D8-7CA78C3DCE6E}" type="presParOf" srcId="{7A0057D2-0B17-4AC0-A0FE-5C2C2E277E94}" destId="{383100FB-C62D-4BFC-8FF7-138F3F71A028}" srcOrd="2" destOrd="0" presId="urn:microsoft.com/office/officeart/2018/2/layout/IconVerticalSolidList"/>
    <dgm:cxn modelId="{5D24ED5A-2F8F-447B-9C92-0C0D1A540062}" type="presParOf" srcId="{383100FB-C62D-4BFC-8FF7-138F3F71A028}" destId="{743DE59D-9E79-4B9C-B403-48C41E8E2F28}" srcOrd="0" destOrd="0" presId="urn:microsoft.com/office/officeart/2018/2/layout/IconVerticalSolidList"/>
    <dgm:cxn modelId="{76DA494C-5EE6-4F8F-A393-0822A64EFCBF}" type="presParOf" srcId="{383100FB-C62D-4BFC-8FF7-138F3F71A028}" destId="{60B12F4D-2A93-493B-9C1C-4ED5B215EF92}" srcOrd="1" destOrd="0" presId="urn:microsoft.com/office/officeart/2018/2/layout/IconVerticalSolidList"/>
    <dgm:cxn modelId="{312BADB7-4A40-488D-B150-92FDD7E28B6C}" type="presParOf" srcId="{383100FB-C62D-4BFC-8FF7-138F3F71A028}" destId="{C5C9F082-B635-43B6-934E-7256F362B10A}" srcOrd="2" destOrd="0" presId="urn:microsoft.com/office/officeart/2018/2/layout/IconVerticalSolidList"/>
    <dgm:cxn modelId="{B8F644FF-B5FA-42EB-A2F6-C681FB8435B0}" type="presParOf" srcId="{383100FB-C62D-4BFC-8FF7-138F3F71A028}" destId="{EA173B9B-8B7C-4384-A417-EDFA41B6F7C3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B636D6CB-AB3C-43E4-A7BB-886441491673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53F35A3C-E65F-4715-A35B-37360324B32C}">
      <dgm:prSet/>
      <dgm:spPr/>
      <dgm:t>
        <a:bodyPr/>
        <a:lstStyle/>
        <a:p>
          <a:r>
            <a:rPr lang="es-MX"/>
            <a:t>persona indígena </a:t>
          </a:r>
          <a:endParaRPr lang="en-US"/>
        </a:p>
      </dgm:t>
    </dgm:pt>
    <dgm:pt modelId="{C10ABF81-64C4-4C3F-9E48-83D330F73238}" type="parTrans" cxnId="{1A6849FE-5793-436E-BF4D-7B42C823B0C7}">
      <dgm:prSet/>
      <dgm:spPr/>
      <dgm:t>
        <a:bodyPr/>
        <a:lstStyle/>
        <a:p>
          <a:endParaRPr lang="en-US"/>
        </a:p>
      </dgm:t>
    </dgm:pt>
    <dgm:pt modelId="{3F97D5FC-554C-4265-9A6D-81BBEAB87D8C}" type="sibTrans" cxnId="{1A6849FE-5793-436E-BF4D-7B42C823B0C7}">
      <dgm:prSet/>
      <dgm:spPr/>
      <dgm:t>
        <a:bodyPr/>
        <a:lstStyle/>
        <a:p>
          <a:endParaRPr lang="en-US"/>
        </a:p>
      </dgm:t>
    </dgm:pt>
    <dgm:pt modelId="{3FB6C94B-387B-4EB2-B551-F5D7C52B1365}">
      <dgm:prSet/>
      <dgm:spPr/>
      <dgm:t>
        <a:bodyPr/>
        <a:lstStyle/>
        <a:p>
          <a:r>
            <a:rPr lang="es-MX"/>
            <a:t>persona con discapacidad </a:t>
          </a:r>
          <a:endParaRPr lang="en-US"/>
        </a:p>
      </dgm:t>
    </dgm:pt>
    <dgm:pt modelId="{25E70092-957E-4709-BB7F-0D36AF6817BB}" type="parTrans" cxnId="{421E50B2-8DAD-4BC2-B8F9-D183E84658E3}">
      <dgm:prSet/>
      <dgm:spPr/>
      <dgm:t>
        <a:bodyPr/>
        <a:lstStyle/>
        <a:p>
          <a:endParaRPr lang="en-US"/>
        </a:p>
      </dgm:t>
    </dgm:pt>
    <dgm:pt modelId="{5BCA44F2-F75A-4A6F-98EE-4289284B8D89}" type="sibTrans" cxnId="{421E50B2-8DAD-4BC2-B8F9-D183E84658E3}">
      <dgm:prSet/>
      <dgm:spPr/>
      <dgm:t>
        <a:bodyPr/>
        <a:lstStyle/>
        <a:p>
          <a:endParaRPr lang="en-US"/>
        </a:p>
      </dgm:t>
    </dgm:pt>
    <dgm:pt modelId="{886993D0-6458-42D3-B7FC-1E517CED9A6D}">
      <dgm:prSet/>
      <dgm:spPr/>
      <dgm:t>
        <a:bodyPr/>
        <a:lstStyle/>
        <a:p>
          <a:r>
            <a:rPr lang="es-MX"/>
            <a:t>persona afromexicana </a:t>
          </a:r>
          <a:endParaRPr lang="en-US"/>
        </a:p>
      </dgm:t>
    </dgm:pt>
    <dgm:pt modelId="{B56A8D1E-2FA1-48BD-93F8-493044240733}" type="parTrans" cxnId="{96247842-9C59-429F-A43F-10F8D150B742}">
      <dgm:prSet/>
      <dgm:spPr/>
      <dgm:t>
        <a:bodyPr/>
        <a:lstStyle/>
        <a:p>
          <a:endParaRPr lang="en-US"/>
        </a:p>
      </dgm:t>
    </dgm:pt>
    <dgm:pt modelId="{3F30E5F8-912A-449F-B4D2-37D7F3C36D5A}" type="sibTrans" cxnId="{96247842-9C59-429F-A43F-10F8D150B742}">
      <dgm:prSet/>
      <dgm:spPr/>
      <dgm:t>
        <a:bodyPr/>
        <a:lstStyle/>
        <a:p>
          <a:endParaRPr lang="en-US"/>
        </a:p>
      </dgm:t>
    </dgm:pt>
    <dgm:pt modelId="{A4D24123-5CF3-4590-9809-3D17DFCCB4A2}">
      <dgm:prSet/>
      <dgm:spPr/>
      <dgm:t>
        <a:bodyPr/>
        <a:lstStyle/>
        <a:p>
          <a:r>
            <a:rPr lang="es-MX" b="1"/>
            <a:t>¿El estándar probatorio debe ser el mismo?</a:t>
          </a:r>
          <a:endParaRPr lang="en-US"/>
        </a:p>
      </dgm:t>
    </dgm:pt>
    <dgm:pt modelId="{C0A78DA6-46A6-48C4-A502-2CABDE940E04}" type="parTrans" cxnId="{FF3E296C-20D0-45EB-A4CF-F0B544FB097C}">
      <dgm:prSet/>
      <dgm:spPr/>
      <dgm:t>
        <a:bodyPr/>
        <a:lstStyle/>
        <a:p>
          <a:endParaRPr lang="en-US"/>
        </a:p>
      </dgm:t>
    </dgm:pt>
    <dgm:pt modelId="{DDECC0CA-36BF-4D98-9049-8661B3F57765}" type="sibTrans" cxnId="{FF3E296C-20D0-45EB-A4CF-F0B544FB097C}">
      <dgm:prSet/>
      <dgm:spPr/>
      <dgm:t>
        <a:bodyPr/>
        <a:lstStyle/>
        <a:p>
          <a:endParaRPr lang="en-US"/>
        </a:p>
      </dgm:t>
    </dgm:pt>
    <dgm:pt modelId="{625156C2-7FAF-4389-8544-C749A08BA82B}" type="pres">
      <dgm:prSet presAssocID="{B636D6CB-AB3C-43E4-A7BB-886441491673}" presName="vert0" presStyleCnt="0">
        <dgm:presLayoutVars>
          <dgm:dir/>
          <dgm:animOne val="branch"/>
          <dgm:animLvl val="lvl"/>
        </dgm:presLayoutVars>
      </dgm:prSet>
      <dgm:spPr/>
    </dgm:pt>
    <dgm:pt modelId="{2069252F-C6A0-47D0-9931-01206695A298}" type="pres">
      <dgm:prSet presAssocID="{53F35A3C-E65F-4715-A35B-37360324B32C}" presName="thickLine" presStyleLbl="alignNode1" presStyleIdx="0" presStyleCnt="4"/>
      <dgm:spPr/>
    </dgm:pt>
    <dgm:pt modelId="{5EF5E0AF-6AFB-438D-B8B5-681D7481115C}" type="pres">
      <dgm:prSet presAssocID="{53F35A3C-E65F-4715-A35B-37360324B32C}" presName="horz1" presStyleCnt="0"/>
      <dgm:spPr/>
    </dgm:pt>
    <dgm:pt modelId="{C8A7D594-E32A-43BD-B310-C1F06AD03E3A}" type="pres">
      <dgm:prSet presAssocID="{53F35A3C-E65F-4715-A35B-37360324B32C}" presName="tx1" presStyleLbl="revTx" presStyleIdx="0" presStyleCnt="4"/>
      <dgm:spPr/>
    </dgm:pt>
    <dgm:pt modelId="{18C70F73-7F27-4797-B1EF-9D6C238BC9F0}" type="pres">
      <dgm:prSet presAssocID="{53F35A3C-E65F-4715-A35B-37360324B32C}" presName="vert1" presStyleCnt="0"/>
      <dgm:spPr/>
    </dgm:pt>
    <dgm:pt modelId="{7006E286-A3E1-47CE-A2C9-6AA3906248AD}" type="pres">
      <dgm:prSet presAssocID="{3FB6C94B-387B-4EB2-B551-F5D7C52B1365}" presName="thickLine" presStyleLbl="alignNode1" presStyleIdx="1" presStyleCnt="4"/>
      <dgm:spPr/>
    </dgm:pt>
    <dgm:pt modelId="{644570C0-CAB4-4ECA-8CB6-2D6FB4E0AC59}" type="pres">
      <dgm:prSet presAssocID="{3FB6C94B-387B-4EB2-B551-F5D7C52B1365}" presName="horz1" presStyleCnt="0"/>
      <dgm:spPr/>
    </dgm:pt>
    <dgm:pt modelId="{C2A51566-AEAD-4322-96EF-A4FC2D6DFB13}" type="pres">
      <dgm:prSet presAssocID="{3FB6C94B-387B-4EB2-B551-F5D7C52B1365}" presName="tx1" presStyleLbl="revTx" presStyleIdx="1" presStyleCnt="4"/>
      <dgm:spPr/>
    </dgm:pt>
    <dgm:pt modelId="{9480F597-2633-4224-BD58-8C8B6E4E2481}" type="pres">
      <dgm:prSet presAssocID="{3FB6C94B-387B-4EB2-B551-F5D7C52B1365}" presName="vert1" presStyleCnt="0"/>
      <dgm:spPr/>
    </dgm:pt>
    <dgm:pt modelId="{B1D402E0-6837-42D8-BA85-2C5D57EE2ADA}" type="pres">
      <dgm:prSet presAssocID="{886993D0-6458-42D3-B7FC-1E517CED9A6D}" presName="thickLine" presStyleLbl="alignNode1" presStyleIdx="2" presStyleCnt="4"/>
      <dgm:spPr/>
    </dgm:pt>
    <dgm:pt modelId="{64382BCA-1908-437E-9A09-D1A7854D2DBA}" type="pres">
      <dgm:prSet presAssocID="{886993D0-6458-42D3-B7FC-1E517CED9A6D}" presName="horz1" presStyleCnt="0"/>
      <dgm:spPr/>
    </dgm:pt>
    <dgm:pt modelId="{F855FEE1-73F1-4EF5-9562-F209678AAF99}" type="pres">
      <dgm:prSet presAssocID="{886993D0-6458-42D3-B7FC-1E517CED9A6D}" presName="tx1" presStyleLbl="revTx" presStyleIdx="2" presStyleCnt="4"/>
      <dgm:spPr/>
    </dgm:pt>
    <dgm:pt modelId="{28C94817-825A-46B5-B65C-6FA20F1B3FA5}" type="pres">
      <dgm:prSet presAssocID="{886993D0-6458-42D3-B7FC-1E517CED9A6D}" presName="vert1" presStyleCnt="0"/>
      <dgm:spPr/>
    </dgm:pt>
    <dgm:pt modelId="{845B77A6-98C1-4DAA-8A70-A833BC222B6D}" type="pres">
      <dgm:prSet presAssocID="{A4D24123-5CF3-4590-9809-3D17DFCCB4A2}" presName="thickLine" presStyleLbl="alignNode1" presStyleIdx="3" presStyleCnt="4"/>
      <dgm:spPr/>
    </dgm:pt>
    <dgm:pt modelId="{B5FD3222-C434-420F-83D1-A77831894782}" type="pres">
      <dgm:prSet presAssocID="{A4D24123-5CF3-4590-9809-3D17DFCCB4A2}" presName="horz1" presStyleCnt="0"/>
      <dgm:spPr/>
    </dgm:pt>
    <dgm:pt modelId="{3049BF7C-C997-4CA4-9E71-81F9D705FB39}" type="pres">
      <dgm:prSet presAssocID="{A4D24123-5CF3-4590-9809-3D17DFCCB4A2}" presName="tx1" presStyleLbl="revTx" presStyleIdx="3" presStyleCnt="4"/>
      <dgm:spPr/>
    </dgm:pt>
    <dgm:pt modelId="{E0FDCBE9-2086-4462-AB18-F6809F06F211}" type="pres">
      <dgm:prSet presAssocID="{A4D24123-5CF3-4590-9809-3D17DFCCB4A2}" presName="vert1" presStyleCnt="0"/>
      <dgm:spPr/>
    </dgm:pt>
  </dgm:ptLst>
  <dgm:cxnLst>
    <dgm:cxn modelId="{00C9F95B-C87C-44A9-AE71-AC4E575C793F}" type="presOf" srcId="{A4D24123-5CF3-4590-9809-3D17DFCCB4A2}" destId="{3049BF7C-C997-4CA4-9E71-81F9D705FB39}" srcOrd="0" destOrd="0" presId="urn:microsoft.com/office/officeart/2008/layout/LinedList"/>
    <dgm:cxn modelId="{96247842-9C59-429F-A43F-10F8D150B742}" srcId="{B636D6CB-AB3C-43E4-A7BB-886441491673}" destId="{886993D0-6458-42D3-B7FC-1E517CED9A6D}" srcOrd="2" destOrd="0" parTransId="{B56A8D1E-2FA1-48BD-93F8-493044240733}" sibTransId="{3F30E5F8-912A-449F-B4D2-37D7F3C36D5A}"/>
    <dgm:cxn modelId="{2F9E7E62-4475-4E9B-A77B-073A9AB90710}" type="presOf" srcId="{53F35A3C-E65F-4715-A35B-37360324B32C}" destId="{C8A7D594-E32A-43BD-B310-C1F06AD03E3A}" srcOrd="0" destOrd="0" presId="urn:microsoft.com/office/officeart/2008/layout/LinedList"/>
    <dgm:cxn modelId="{6A4C8868-94DD-4680-8120-7E937D2CDC98}" type="presOf" srcId="{886993D0-6458-42D3-B7FC-1E517CED9A6D}" destId="{F855FEE1-73F1-4EF5-9562-F209678AAF99}" srcOrd="0" destOrd="0" presId="urn:microsoft.com/office/officeart/2008/layout/LinedList"/>
    <dgm:cxn modelId="{FF3E296C-20D0-45EB-A4CF-F0B544FB097C}" srcId="{B636D6CB-AB3C-43E4-A7BB-886441491673}" destId="{A4D24123-5CF3-4590-9809-3D17DFCCB4A2}" srcOrd="3" destOrd="0" parTransId="{C0A78DA6-46A6-48C4-A502-2CABDE940E04}" sibTransId="{DDECC0CA-36BF-4D98-9049-8661B3F57765}"/>
    <dgm:cxn modelId="{421E50B2-8DAD-4BC2-B8F9-D183E84658E3}" srcId="{B636D6CB-AB3C-43E4-A7BB-886441491673}" destId="{3FB6C94B-387B-4EB2-B551-F5D7C52B1365}" srcOrd="1" destOrd="0" parTransId="{25E70092-957E-4709-BB7F-0D36AF6817BB}" sibTransId="{5BCA44F2-F75A-4A6F-98EE-4289284B8D89}"/>
    <dgm:cxn modelId="{64F888CD-F858-415F-846A-D80F68C3B424}" type="presOf" srcId="{B636D6CB-AB3C-43E4-A7BB-886441491673}" destId="{625156C2-7FAF-4389-8544-C749A08BA82B}" srcOrd="0" destOrd="0" presId="urn:microsoft.com/office/officeart/2008/layout/LinedList"/>
    <dgm:cxn modelId="{EF2B0BDE-27D1-4CC8-B753-90C8B830F9DE}" type="presOf" srcId="{3FB6C94B-387B-4EB2-B551-F5D7C52B1365}" destId="{C2A51566-AEAD-4322-96EF-A4FC2D6DFB13}" srcOrd="0" destOrd="0" presId="urn:microsoft.com/office/officeart/2008/layout/LinedList"/>
    <dgm:cxn modelId="{1A6849FE-5793-436E-BF4D-7B42C823B0C7}" srcId="{B636D6CB-AB3C-43E4-A7BB-886441491673}" destId="{53F35A3C-E65F-4715-A35B-37360324B32C}" srcOrd="0" destOrd="0" parTransId="{C10ABF81-64C4-4C3F-9E48-83D330F73238}" sibTransId="{3F97D5FC-554C-4265-9A6D-81BBEAB87D8C}"/>
    <dgm:cxn modelId="{ECD34C2B-2CC8-41B3-937D-EA5B00685E2C}" type="presParOf" srcId="{625156C2-7FAF-4389-8544-C749A08BA82B}" destId="{2069252F-C6A0-47D0-9931-01206695A298}" srcOrd="0" destOrd="0" presId="urn:microsoft.com/office/officeart/2008/layout/LinedList"/>
    <dgm:cxn modelId="{3677EDC8-64FF-43D2-AE04-3E5F2AA59643}" type="presParOf" srcId="{625156C2-7FAF-4389-8544-C749A08BA82B}" destId="{5EF5E0AF-6AFB-438D-B8B5-681D7481115C}" srcOrd="1" destOrd="0" presId="urn:microsoft.com/office/officeart/2008/layout/LinedList"/>
    <dgm:cxn modelId="{266C4F72-010C-4FFD-A2B8-27B3D51EBD8D}" type="presParOf" srcId="{5EF5E0AF-6AFB-438D-B8B5-681D7481115C}" destId="{C8A7D594-E32A-43BD-B310-C1F06AD03E3A}" srcOrd="0" destOrd="0" presId="urn:microsoft.com/office/officeart/2008/layout/LinedList"/>
    <dgm:cxn modelId="{499EBBA6-65F1-4256-9D50-9D01E574AE42}" type="presParOf" srcId="{5EF5E0AF-6AFB-438D-B8B5-681D7481115C}" destId="{18C70F73-7F27-4797-B1EF-9D6C238BC9F0}" srcOrd="1" destOrd="0" presId="urn:microsoft.com/office/officeart/2008/layout/LinedList"/>
    <dgm:cxn modelId="{F64983A7-091C-4550-81B9-88A344830685}" type="presParOf" srcId="{625156C2-7FAF-4389-8544-C749A08BA82B}" destId="{7006E286-A3E1-47CE-A2C9-6AA3906248AD}" srcOrd="2" destOrd="0" presId="urn:microsoft.com/office/officeart/2008/layout/LinedList"/>
    <dgm:cxn modelId="{CFC7C03B-BA5E-47EA-AD97-19B2AA377DE9}" type="presParOf" srcId="{625156C2-7FAF-4389-8544-C749A08BA82B}" destId="{644570C0-CAB4-4ECA-8CB6-2D6FB4E0AC59}" srcOrd="3" destOrd="0" presId="urn:microsoft.com/office/officeart/2008/layout/LinedList"/>
    <dgm:cxn modelId="{5BACC9A4-F2C3-45B0-904D-4A29089E5199}" type="presParOf" srcId="{644570C0-CAB4-4ECA-8CB6-2D6FB4E0AC59}" destId="{C2A51566-AEAD-4322-96EF-A4FC2D6DFB13}" srcOrd="0" destOrd="0" presId="urn:microsoft.com/office/officeart/2008/layout/LinedList"/>
    <dgm:cxn modelId="{384A2EC4-FE8A-4FAB-982F-8F09BF9EF68D}" type="presParOf" srcId="{644570C0-CAB4-4ECA-8CB6-2D6FB4E0AC59}" destId="{9480F597-2633-4224-BD58-8C8B6E4E2481}" srcOrd="1" destOrd="0" presId="urn:microsoft.com/office/officeart/2008/layout/LinedList"/>
    <dgm:cxn modelId="{468AB889-F58F-4361-82A1-D3EB5938D418}" type="presParOf" srcId="{625156C2-7FAF-4389-8544-C749A08BA82B}" destId="{B1D402E0-6837-42D8-BA85-2C5D57EE2ADA}" srcOrd="4" destOrd="0" presId="urn:microsoft.com/office/officeart/2008/layout/LinedList"/>
    <dgm:cxn modelId="{F56BEE8B-9C3A-4F82-815B-579C5348F098}" type="presParOf" srcId="{625156C2-7FAF-4389-8544-C749A08BA82B}" destId="{64382BCA-1908-437E-9A09-D1A7854D2DBA}" srcOrd="5" destOrd="0" presId="urn:microsoft.com/office/officeart/2008/layout/LinedList"/>
    <dgm:cxn modelId="{B9B9E5A2-C2C4-4EC2-8ED1-7B08162C2A37}" type="presParOf" srcId="{64382BCA-1908-437E-9A09-D1A7854D2DBA}" destId="{F855FEE1-73F1-4EF5-9562-F209678AAF99}" srcOrd="0" destOrd="0" presId="urn:microsoft.com/office/officeart/2008/layout/LinedList"/>
    <dgm:cxn modelId="{E3A5680D-C6F2-497C-97FA-283253F2773E}" type="presParOf" srcId="{64382BCA-1908-437E-9A09-D1A7854D2DBA}" destId="{28C94817-825A-46B5-B65C-6FA20F1B3FA5}" srcOrd="1" destOrd="0" presId="urn:microsoft.com/office/officeart/2008/layout/LinedList"/>
    <dgm:cxn modelId="{354D4043-9E03-4FC9-9877-6076D99A4E7C}" type="presParOf" srcId="{625156C2-7FAF-4389-8544-C749A08BA82B}" destId="{845B77A6-98C1-4DAA-8A70-A833BC222B6D}" srcOrd="6" destOrd="0" presId="urn:microsoft.com/office/officeart/2008/layout/LinedList"/>
    <dgm:cxn modelId="{E0CDF8DA-87B5-43CF-808F-A65E14B2F00D}" type="presParOf" srcId="{625156C2-7FAF-4389-8544-C749A08BA82B}" destId="{B5FD3222-C434-420F-83D1-A77831894782}" srcOrd="7" destOrd="0" presId="urn:microsoft.com/office/officeart/2008/layout/LinedList"/>
    <dgm:cxn modelId="{2D9CF31A-2544-4348-BAD7-615576D55A33}" type="presParOf" srcId="{B5FD3222-C434-420F-83D1-A77831894782}" destId="{3049BF7C-C997-4CA4-9E71-81F9D705FB39}" srcOrd="0" destOrd="0" presId="urn:microsoft.com/office/officeart/2008/layout/LinedList"/>
    <dgm:cxn modelId="{0FEED9F8-CDEC-44F3-A66F-B82B804C730E}" type="presParOf" srcId="{B5FD3222-C434-420F-83D1-A77831894782}" destId="{E0FDCBE9-2086-4462-AB18-F6809F06F211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3E77EE-F395-4B2D-BE28-9D7713A67D63}">
      <dsp:nvSpPr>
        <dsp:cNvPr id="0" name=""/>
        <dsp:cNvSpPr/>
      </dsp:nvSpPr>
      <dsp:spPr>
        <a:xfrm>
          <a:off x="0" y="0"/>
          <a:ext cx="944575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0ECE28-7257-4BE2-9CC6-CF55305DE0AD}">
      <dsp:nvSpPr>
        <dsp:cNvPr id="0" name=""/>
        <dsp:cNvSpPr/>
      </dsp:nvSpPr>
      <dsp:spPr>
        <a:xfrm>
          <a:off x="0" y="0"/>
          <a:ext cx="9445752" cy="9944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830" tIns="163830" rIns="163830" bIns="163830" numCol="1" spcCol="1270" anchor="t" anchorCtr="0">
          <a:noAutofit/>
        </a:bodyPr>
        <a:lstStyle/>
        <a:p>
          <a:pPr marL="0" lvl="0" indent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4300" kern="1200"/>
            <a:t>qué son las acciones afirmativas; </a:t>
          </a:r>
          <a:endParaRPr lang="en-US" sz="4300" kern="1200"/>
        </a:p>
      </dsp:txBody>
      <dsp:txXfrm>
        <a:off x="0" y="0"/>
        <a:ext cx="9445752" cy="994410"/>
      </dsp:txXfrm>
    </dsp:sp>
    <dsp:sp modelId="{C9F8422F-2855-402B-BA60-3144B4D41D25}">
      <dsp:nvSpPr>
        <dsp:cNvPr id="0" name=""/>
        <dsp:cNvSpPr/>
      </dsp:nvSpPr>
      <dsp:spPr>
        <a:xfrm>
          <a:off x="0" y="994410"/>
          <a:ext cx="944575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D66106-8D7B-4AFA-A9D9-362323A3895C}">
      <dsp:nvSpPr>
        <dsp:cNvPr id="0" name=""/>
        <dsp:cNvSpPr/>
      </dsp:nvSpPr>
      <dsp:spPr>
        <a:xfrm>
          <a:off x="0" y="994410"/>
          <a:ext cx="9445752" cy="9944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830" tIns="163830" rIns="163830" bIns="163830" numCol="1" spcCol="1270" anchor="t" anchorCtr="0">
          <a:noAutofit/>
        </a:bodyPr>
        <a:lstStyle/>
        <a:p>
          <a:pPr marL="0" lvl="0" indent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4300" kern="1200"/>
            <a:t>cuáles existen; </a:t>
          </a:r>
          <a:endParaRPr lang="en-US" sz="4300" kern="1200"/>
        </a:p>
      </dsp:txBody>
      <dsp:txXfrm>
        <a:off x="0" y="994410"/>
        <a:ext cx="9445752" cy="994410"/>
      </dsp:txXfrm>
    </dsp:sp>
    <dsp:sp modelId="{A8E8B012-09D7-4D84-90B9-F57A7D218EE7}">
      <dsp:nvSpPr>
        <dsp:cNvPr id="0" name=""/>
        <dsp:cNvSpPr/>
      </dsp:nvSpPr>
      <dsp:spPr>
        <a:xfrm>
          <a:off x="0" y="1988820"/>
          <a:ext cx="944575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736C72-0590-49B0-86BE-01D0B490E023}">
      <dsp:nvSpPr>
        <dsp:cNvPr id="0" name=""/>
        <dsp:cNvSpPr/>
      </dsp:nvSpPr>
      <dsp:spPr>
        <a:xfrm>
          <a:off x="0" y="1988820"/>
          <a:ext cx="9445752" cy="9944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830" tIns="163830" rIns="163830" bIns="163830" numCol="1" spcCol="1270" anchor="t" anchorCtr="0">
          <a:noAutofit/>
        </a:bodyPr>
        <a:lstStyle/>
        <a:p>
          <a:pPr marL="0" lvl="0" indent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4300" kern="1200"/>
            <a:t>quiénes son sus destinatarios; </a:t>
          </a:r>
          <a:endParaRPr lang="en-US" sz="4300" kern="1200"/>
        </a:p>
      </dsp:txBody>
      <dsp:txXfrm>
        <a:off x="0" y="1988820"/>
        <a:ext cx="9445752" cy="994410"/>
      </dsp:txXfrm>
    </dsp:sp>
    <dsp:sp modelId="{5C83D507-E02D-4A3A-9180-CC9F1D01335E}">
      <dsp:nvSpPr>
        <dsp:cNvPr id="0" name=""/>
        <dsp:cNvSpPr/>
      </dsp:nvSpPr>
      <dsp:spPr>
        <a:xfrm>
          <a:off x="0" y="2983230"/>
          <a:ext cx="944575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351243-8DAB-409C-B071-D58F830B46E0}">
      <dsp:nvSpPr>
        <dsp:cNvPr id="0" name=""/>
        <dsp:cNvSpPr/>
      </dsp:nvSpPr>
      <dsp:spPr>
        <a:xfrm>
          <a:off x="0" y="2983229"/>
          <a:ext cx="9445752" cy="9944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830" tIns="163830" rIns="163830" bIns="163830" numCol="1" spcCol="1270" anchor="t" anchorCtr="0">
          <a:noAutofit/>
        </a:bodyPr>
        <a:lstStyle/>
        <a:p>
          <a:pPr marL="0" lvl="0" indent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4300" kern="1200"/>
            <a:t>cuál es su fundamento constitucional.</a:t>
          </a:r>
          <a:endParaRPr lang="en-US" sz="4300" kern="1200"/>
        </a:p>
      </dsp:txBody>
      <dsp:txXfrm>
        <a:off x="0" y="2983229"/>
        <a:ext cx="9445752" cy="99441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FC3819-FD4A-4455-813C-3C32394C74D8}">
      <dsp:nvSpPr>
        <dsp:cNvPr id="0" name=""/>
        <dsp:cNvSpPr/>
      </dsp:nvSpPr>
      <dsp:spPr>
        <a:xfrm>
          <a:off x="0" y="0"/>
          <a:ext cx="944575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9A0003-4791-4945-A793-198BEC0DC0B8}">
      <dsp:nvSpPr>
        <dsp:cNvPr id="0" name=""/>
        <dsp:cNvSpPr/>
      </dsp:nvSpPr>
      <dsp:spPr>
        <a:xfrm>
          <a:off x="0" y="0"/>
          <a:ext cx="1889150" cy="19888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000" b="1" kern="1200"/>
            <a:t>Ejemplo</a:t>
          </a:r>
          <a:endParaRPr lang="en-US" sz="3000" kern="1200"/>
        </a:p>
      </dsp:txBody>
      <dsp:txXfrm>
        <a:off x="0" y="0"/>
        <a:ext cx="1889150" cy="1988820"/>
      </dsp:txXfrm>
    </dsp:sp>
    <dsp:sp modelId="{C69A139F-6EBD-4F81-8FB0-1B41ED485381}">
      <dsp:nvSpPr>
        <dsp:cNvPr id="0" name=""/>
        <dsp:cNvSpPr/>
      </dsp:nvSpPr>
      <dsp:spPr>
        <a:xfrm>
          <a:off x="0" y="1988820"/>
          <a:ext cx="944575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0091FB-A603-4865-8E4E-95C93E1FB831}">
      <dsp:nvSpPr>
        <dsp:cNvPr id="0" name=""/>
        <dsp:cNvSpPr/>
      </dsp:nvSpPr>
      <dsp:spPr>
        <a:xfrm>
          <a:off x="0" y="1988820"/>
          <a:ext cx="1889150" cy="19888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000" kern="1200"/>
            <a:t>Una candidata</a:t>
          </a:r>
          <a:endParaRPr lang="en-US" sz="3000" kern="1200"/>
        </a:p>
      </dsp:txBody>
      <dsp:txXfrm>
        <a:off x="0" y="1988820"/>
        <a:ext cx="1889150" cy="1988820"/>
      </dsp:txXfrm>
    </dsp:sp>
    <dsp:sp modelId="{0E73D774-5B7D-4334-BD47-6514836C22F1}">
      <dsp:nvSpPr>
        <dsp:cNvPr id="0" name=""/>
        <dsp:cNvSpPr/>
      </dsp:nvSpPr>
      <dsp:spPr>
        <a:xfrm>
          <a:off x="2030836" y="2019895"/>
          <a:ext cx="7414915" cy="6215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700" kern="1200"/>
            <a:t>indígena </a:t>
          </a:r>
          <a:endParaRPr lang="en-US" sz="2700" kern="1200"/>
        </a:p>
      </dsp:txBody>
      <dsp:txXfrm>
        <a:off x="2030836" y="2019895"/>
        <a:ext cx="7414915" cy="621506"/>
      </dsp:txXfrm>
    </dsp:sp>
    <dsp:sp modelId="{C2B06857-81E9-4F7A-84C8-BC949168E059}">
      <dsp:nvSpPr>
        <dsp:cNvPr id="0" name=""/>
        <dsp:cNvSpPr/>
      </dsp:nvSpPr>
      <dsp:spPr>
        <a:xfrm>
          <a:off x="1889150" y="2641401"/>
          <a:ext cx="755660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C231A3-9289-4488-B3AD-C0B82464A4F1}">
      <dsp:nvSpPr>
        <dsp:cNvPr id="0" name=""/>
        <dsp:cNvSpPr/>
      </dsp:nvSpPr>
      <dsp:spPr>
        <a:xfrm>
          <a:off x="2030836" y="2672476"/>
          <a:ext cx="7414915" cy="6215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700" kern="1200"/>
            <a:t>mujer</a:t>
          </a:r>
          <a:endParaRPr lang="en-US" sz="2700" kern="1200"/>
        </a:p>
      </dsp:txBody>
      <dsp:txXfrm>
        <a:off x="2030836" y="2672476"/>
        <a:ext cx="7414915" cy="621506"/>
      </dsp:txXfrm>
    </dsp:sp>
    <dsp:sp modelId="{F0F9422D-CFC4-4D51-A0C6-CC28904BC025}">
      <dsp:nvSpPr>
        <dsp:cNvPr id="0" name=""/>
        <dsp:cNvSpPr/>
      </dsp:nvSpPr>
      <dsp:spPr>
        <a:xfrm>
          <a:off x="1889150" y="3293983"/>
          <a:ext cx="755660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6F28EA-BEEC-4676-812A-F0D1F1D28C7A}">
      <dsp:nvSpPr>
        <dsp:cNvPr id="0" name=""/>
        <dsp:cNvSpPr/>
      </dsp:nvSpPr>
      <dsp:spPr>
        <a:xfrm>
          <a:off x="2030836" y="3325058"/>
          <a:ext cx="7414915" cy="6215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700" kern="1200"/>
            <a:t>con discapacidad </a:t>
          </a:r>
          <a:endParaRPr lang="en-US" sz="2700" kern="1200"/>
        </a:p>
      </dsp:txBody>
      <dsp:txXfrm>
        <a:off x="2030836" y="3325058"/>
        <a:ext cx="7414915" cy="621506"/>
      </dsp:txXfrm>
    </dsp:sp>
    <dsp:sp modelId="{F67EC29D-A16A-4530-9104-883695793A62}">
      <dsp:nvSpPr>
        <dsp:cNvPr id="0" name=""/>
        <dsp:cNvSpPr/>
      </dsp:nvSpPr>
      <dsp:spPr>
        <a:xfrm>
          <a:off x="1889150" y="3946564"/>
          <a:ext cx="755660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ABF92A-D3AA-460E-A80C-68FD29213DB7}">
      <dsp:nvSpPr>
        <dsp:cNvPr id="0" name=""/>
        <dsp:cNvSpPr/>
      </dsp:nvSpPr>
      <dsp:spPr>
        <a:xfrm>
          <a:off x="0" y="0"/>
          <a:ext cx="944575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D55349-A5FC-4386-9109-A67618EC2641}">
      <dsp:nvSpPr>
        <dsp:cNvPr id="0" name=""/>
        <dsp:cNvSpPr/>
      </dsp:nvSpPr>
      <dsp:spPr>
        <a:xfrm>
          <a:off x="0" y="0"/>
          <a:ext cx="9445752" cy="9944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210" tIns="156210" rIns="156210" bIns="156210" numCol="1" spcCol="1270" anchor="t" anchorCtr="0">
          <a:noAutofit/>
        </a:bodyPr>
        <a:lstStyle/>
        <a:p>
          <a:pPr marL="0" lvl="0" indent="0" algn="l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4100" kern="1200"/>
            <a:t>¿Cuántas acciones afirmativas satisface?</a:t>
          </a:r>
          <a:endParaRPr lang="en-US" sz="4100" kern="1200"/>
        </a:p>
      </dsp:txBody>
      <dsp:txXfrm>
        <a:off x="0" y="0"/>
        <a:ext cx="9445752" cy="994410"/>
      </dsp:txXfrm>
    </dsp:sp>
    <dsp:sp modelId="{6510A38C-383F-48A7-A8AF-6F648501D37F}">
      <dsp:nvSpPr>
        <dsp:cNvPr id="0" name=""/>
        <dsp:cNvSpPr/>
      </dsp:nvSpPr>
      <dsp:spPr>
        <a:xfrm>
          <a:off x="0" y="994410"/>
          <a:ext cx="944575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7308E7-14F3-41BE-8995-510E1BF978F4}">
      <dsp:nvSpPr>
        <dsp:cNvPr id="0" name=""/>
        <dsp:cNvSpPr/>
      </dsp:nvSpPr>
      <dsp:spPr>
        <a:xfrm>
          <a:off x="0" y="994410"/>
          <a:ext cx="9445752" cy="9944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210" tIns="156210" rIns="156210" bIns="156210" numCol="1" spcCol="1270" anchor="t" anchorCtr="0">
          <a:noAutofit/>
        </a:bodyPr>
        <a:lstStyle/>
        <a:p>
          <a:pPr marL="0" lvl="0" indent="0" algn="l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4100" kern="1200"/>
            <a:t>¿Una?</a:t>
          </a:r>
          <a:endParaRPr lang="en-US" sz="4100" kern="1200"/>
        </a:p>
      </dsp:txBody>
      <dsp:txXfrm>
        <a:off x="0" y="994410"/>
        <a:ext cx="9445752" cy="994410"/>
      </dsp:txXfrm>
    </dsp:sp>
    <dsp:sp modelId="{F2642A29-A4DE-484D-8654-F2080A6AFCC4}">
      <dsp:nvSpPr>
        <dsp:cNvPr id="0" name=""/>
        <dsp:cNvSpPr/>
      </dsp:nvSpPr>
      <dsp:spPr>
        <a:xfrm>
          <a:off x="0" y="1988820"/>
          <a:ext cx="944575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D3BC23-14A8-43FF-AF89-799818AECECC}">
      <dsp:nvSpPr>
        <dsp:cNvPr id="0" name=""/>
        <dsp:cNvSpPr/>
      </dsp:nvSpPr>
      <dsp:spPr>
        <a:xfrm>
          <a:off x="0" y="1988820"/>
          <a:ext cx="9445752" cy="9944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210" tIns="156210" rIns="156210" bIns="156210" numCol="1" spcCol="1270" anchor="t" anchorCtr="0">
          <a:noAutofit/>
        </a:bodyPr>
        <a:lstStyle/>
        <a:p>
          <a:pPr marL="0" lvl="0" indent="0" algn="l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4100" kern="1200"/>
            <a:t>¿Dos?</a:t>
          </a:r>
          <a:endParaRPr lang="en-US" sz="4100" kern="1200"/>
        </a:p>
      </dsp:txBody>
      <dsp:txXfrm>
        <a:off x="0" y="1988820"/>
        <a:ext cx="9445752" cy="994410"/>
      </dsp:txXfrm>
    </dsp:sp>
    <dsp:sp modelId="{439C6964-3867-47D8-AC1D-1A617795B2B7}">
      <dsp:nvSpPr>
        <dsp:cNvPr id="0" name=""/>
        <dsp:cNvSpPr/>
      </dsp:nvSpPr>
      <dsp:spPr>
        <a:xfrm>
          <a:off x="0" y="2983230"/>
          <a:ext cx="944575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AB5565-4292-4929-8314-D8313C2C3A22}">
      <dsp:nvSpPr>
        <dsp:cNvPr id="0" name=""/>
        <dsp:cNvSpPr/>
      </dsp:nvSpPr>
      <dsp:spPr>
        <a:xfrm>
          <a:off x="0" y="2983229"/>
          <a:ext cx="9445752" cy="9944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210" tIns="156210" rIns="156210" bIns="156210" numCol="1" spcCol="1270" anchor="t" anchorCtr="0">
          <a:noAutofit/>
        </a:bodyPr>
        <a:lstStyle/>
        <a:p>
          <a:pPr marL="0" lvl="0" indent="0" algn="l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4100" kern="1200"/>
            <a:t>¿Tres?</a:t>
          </a:r>
          <a:endParaRPr lang="en-US" sz="4100" kern="1200"/>
        </a:p>
      </dsp:txBody>
      <dsp:txXfrm>
        <a:off x="0" y="2983229"/>
        <a:ext cx="9445752" cy="994410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8BDE87-EA74-435C-A30E-B360A9E22F1D}">
      <dsp:nvSpPr>
        <dsp:cNvPr id="0" name=""/>
        <dsp:cNvSpPr/>
      </dsp:nvSpPr>
      <dsp:spPr>
        <a:xfrm>
          <a:off x="0" y="97481"/>
          <a:ext cx="9445752" cy="59684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400" b="1" kern="1200" dirty="0"/>
            <a:t>Gonzales </a:t>
          </a:r>
          <a:r>
            <a:rPr lang="es-MX" sz="1400" b="1" kern="1200" dirty="0" err="1"/>
            <a:t>Lluy</a:t>
          </a:r>
          <a:r>
            <a:rPr lang="es-MX" sz="1400" b="1" kern="1200" dirty="0"/>
            <a:t> y otros vs. Ecuador (2015)</a:t>
          </a:r>
          <a:endParaRPr lang="en-US" sz="1400" kern="1200" dirty="0"/>
        </a:p>
      </dsp:txBody>
      <dsp:txXfrm>
        <a:off x="29136" y="126617"/>
        <a:ext cx="9387480" cy="538574"/>
      </dsp:txXfrm>
    </dsp:sp>
    <dsp:sp modelId="{D190B57D-760B-4C20-86BA-62D9CAF8282B}">
      <dsp:nvSpPr>
        <dsp:cNvPr id="0" name=""/>
        <dsp:cNvSpPr/>
      </dsp:nvSpPr>
      <dsp:spPr>
        <a:xfrm>
          <a:off x="0" y="744921"/>
          <a:ext cx="9445752" cy="59684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400" b="1" kern="1200"/>
            <a:t>Los hechos</a:t>
          </a:r>
          <a:endParaRPr lang="en-US" sz="1400" kern="1200"/>
        </a:p>
      </dsp:txBody>
      <dsp:txXfrm>
        <a:off x="29136" y="774057"/>
        <a:ext cx="9387480" cy="538574"/>
      </dsp:txXfrm>
    </dsp:sp>
    <dsp:sp modelId="{B0C04631-7068-4306-81FA-8409B97AC365}">
      <dsp:nvSpPr>
        <dsp:cNvPr id="0" name=""/>
        <dsp:cNvSpPr/>
      </dsp:nvSpPr>
      <dsp:spPr>
        <a:xfrm>
          <a:off x="0" y="1371813"/>
          <a:ext cx="9445752" cy="59684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400" kern="1200"/>
            <a:t>Talía Gonzales Lluy era una niña ecuatoriana que, cuando tenía tres años de edad, recibió una transfusión sanguínea en un hospital público.</a:t>
          </a:r>
          <a:endParaRPr lang="en-US" sz="1400" kern="1200"/>
        </a:p>
      </dsp:txBody>
      <dsp:txXfrm>
        <a:off x="29136" y="1400949"/>
        <a:ext cx="9387480" cy="538574"/>
      </dsp:txXfrm>
    </dsp:sp>
    <dsp:sp modelId="{BE109783-B011-4E83-B3AF-4AB3D70C3686}">
      <dsp:nvSpPr>
        <dsp:cNvPr id="0" name=""/>
        <dsp:cNvSpPr/>
      </dsp:nvSpPr>
      <dsp:spPr>
        <a:xfrm>
          <a:off x="0" y="2008979"/>
          <a:ext cx="9445752" cy="59684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400" kern="1200"/>
            <a:t>La sangre estaba contaminada con VIH.</a:t>
          </a:r>
          <a:endParaRPr lang="en-US" sz="1400" kern="1200"/>
        </a:p>
      </dsp:txBody>
      <dsp:txXfrm>
        <a:off x="29136" y="2038115"/>
        <a:ext cx="9387480" cy="538574"/>
      </dsp:txXfrm>
    </dsp:sp>
    <dsp:sp modelId="{B92BD3DB-FD8C-4813-BA51-D068DFA820CA}">
      <dsp:nvSpPr>
        <dsp:cNvPr id="0" name=""/>
        <dsp:cNvSpPr/>
      </dsp:nvSpPr>
      <dsp:spPr>
        <a:xfrm>
          <a:off x="0" y="2646146"/>
          <a:ext cx="9445752" cy="59684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400" kern="1200"/>
            <a:t>Como consecuencia, adquirió el virus.</a:t>
          </a:r>
          <a:endParaRPr lang="en-US" sz="1400" kern="1200"/>
        </a:p>
      </dsp:txBody>
      <dsp:txXfrm>
        <a:off x="29136" y="2675282"/>
        <a:ext cx="9387480" cy="538574"/>
      </dsp:txXfrm>
    </dsp:sp>
    <dsp:sp modelId="{367A135A-6FE0-430B-84D2-6BA3A962856C}">
      <dsp:nvSpPr>
        <dsp:cNvPr id="0" name=""/>
        <dsp:cNvSpPr/>
      </dsp:nvSpPr>
      <dsp:spPr>
        <a:xfrm>
          <a:off x="0" y="3283312"/>
          <a:ext cx="9445752" cy="59684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400" kern="1200"/>
            <a:t>Después de conocerse su condición comenzaron diversos actos de discriminación.</a:t>
          </a:r>
          <a:endParaRPr lang="en-US" sz="1400" kern="1200"/>
        </a:p>
      </dsp:txBody>
      <dsp:txXfrm>
        <a:off x="29136" y="3312448"/>
        <a:ext cx="9387480" cy="538574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E4C52B-69B3-4283-A430-54428497D658}">
      <dsp:nvSpPr>
        <dsp:cNvPr id="0" name=""/>
        <dsp:cNvSpPr/>
      </dsp:nvSpPr>
      <dsp:spPr>
        <a:xfrm>
          <a:off x="0" y="70151"/>
          <a:ext cx="2951797" cy="17710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100" b="1" kern="1200"/>
            <a:t>I.V. vs. Bolivia (2016)</a:t>
          </a:r>
          <a:br>
            <a:rPr lang="es-MX" sz="2100" kern="1200"/>
          </a:br>
          <a:r>
            <a:rPr lang="es-MX" sz="2100" b="1" kern="1200"/>
            <a:t>Los hechos</a:t>
          </a:r>
          <a:endParaRPr lang="en-US" sz="2100" kern="1200"/>
        </a:p>
      </dsp:txBody>
      <dsp:txXfrm>
        <a:off x="0" y="70151"/>
        <a:ext cx="2951797" cy="1771078"/>
      </dsp:txXfrm>
    </dsp:sp>
    <dsp:sp modelId="{12E38F0E-68B2-495D-A285-0C1085FB26DC}">
      <dsp:nvSpPr>
        <dsp:cNvPr id="0" name=""/>
        <dsp:cNvSpPr/>
      </dsp:nvSpPr>
      <dsp:spPr>
        <a:xfrm>
          <a:off x="3246977" y="70151"/>
          <a:ext cx="2951797" cy="17710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100" kern="1200"/>
            <a:t>I.V. era una mujer peruana residente en Bolivia.</a:t>
          </a:r>
          <a:endParaRPr lang="en-US" sz="2100" kern="1200"/>
        </a:p>
      </dsp:txBody>
      <dsp:txXfrm>
        <a:off x="3246977" y="70151"/>
        <a:ext cx="2951797" cy="1771078"/>
      </dsp:txXfrm>
    </dsp:sp>
    <dsp:sp modelId="{295D0CE4-9774-41B6-AAFB-E5D7D8709579}">
      <dsp:nvSpPr>
        <dsp:cNvPr id="0" name=""/>
        <dsp:cNvSpPr/>
      </dsp:nvSpPr>
      <dsp:spPr>
        <a:xfrm>
          <a:off x="6493954" y="70151"/>
          <a:ext cx="2951797" cy="17710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100" kern="1200"/>
            <a:t>Acudió a un hospital público para recibir atención médica.</a:t>
          </a:r>
          <a:endParaRPr lang="en-US" sz="2100" kern="1200"/>
        </a:p>
      </dsp:txBody>
      <dsp:txXfrm>
        <a:off x="6493954" y="70151"/>
        <a:ext cx="2951797" cy="1771078"/>
      </dsp:txXfrm>
    </dsp:sp>
    <dsp:sp modelId="{824538E5-06A8-440B-9CA0-ECA7271B81D3}">
      <dsp:nvSpPr>
        <dsp:cNvPr id="0" name=""/>
        <dsp:cNvSpPr/>
      </dsp:nvSpPr>
      <dsp:spPr>
        <a:xfrm>
          <a:off x="0" y="2136409"/>
          <a:ext cx="2951797" cy="17710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100" kern="1200"/>
            <a:t>Durante una intervención quirúrgica, los médicos decidieron practicarle una ligadura de trompas.</a:t>
          </a:r>
          <a:endParaRPr lang="en-US" sz="2100" kern="1200"/>
        </a:p>
      </dsp:txBody>
      <dsp:txXfrm>
        <a:off x="0" y="2136409"/>
        <a:ext cx="2951797" cy="1771078"/>
      </dsp:txXfrm>
    </dsp:sp>
    <dsp:sp modelId="{1C64ECC4-7187-42B6-B19C-D194F09D2655}">
      <dsp:nvSpPr>
        <dsp:cNvPr id="0" name=""/>
        <dsp:cNvSpPr/>
      </dsp:nvSpPr>
      <dsp:spPr>
        <a:xfrm>
          <a:off x="3246977" y="2136409"/>
          <a:ext cx="2951797" cy="17710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100" kern="1200"/>
            <a:t>La esterilización fue realizada </a:t>
          </a:r>
          <a:r>
            <a:rPr lang="es-MX" sz="2100" b="1" kern="1200"/>
            <a:t>sin su consentimiento libre e informado</a:t>
          </a:r>
          <a:r>
            <a:rPr lang="es-MX" sz="2100" kern="1200"/>
            <a:t>.</a:t>
          </a:r>
          <a:endParaRPr lang="en-US" sz="2100" kern="1200"/>
        </a:p>
      </dsp:txBody>
      <dsp:txXfrm>
        <a:off x="3246977" y="2136409"/>
        <a:ext cx="2951797" cy="1771078"/>
      </dsp:txXfrm>
    </dsp:sp>
    <dsp:sp modelId="{F317D19F-ACDC-49EB-9087-65B202A490D2}">
      <dsp:nvSpPr>
        <dsp:cNvPr id="0" name=""/>
        <dsp:cNvSpPr/>
      </dsp:nvSpPr>
      <dsp:spPr>
        <a:xfrm>
          <a:off x="6493954" y="2136409"/>
          <a:ext cx="2951797" cy="17710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100" kern="1200"/>
            <a:t>Posteriormente ella descubrió que ya no podía tener hijos.</a:t>
          </a:r>
          <a:endParaRPr lang="en-US" sz="2100" kern="1200"/>
        </a:p>
      </dsp:txBody>
      <dsp:txXfrm>
        <a:off x="6493954" y="2136409"/>
        <a:ext cx="2951797" cy="1771078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9B55C2-96E4-4707-A47E-A5B3642FFCD5}">
      <dsp:nvSpPr>
        <dsp:cNvPr id="0" name=""/>
        <dsp:cNvSpPr/>
      </dsp:nvSpPr>
      <dsp:spPr>
        <a:xfrm>
          <a:off x="0" y="1650"/>
          <a:ext cx="11440171" cy="836702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C75F6EA-C451-482A-8A58-50D0FF73C256}">
      <dsp:nvSpPr>
        <dsp:cNvPr id="0" name=""/>
        <dsp:cNvSpPr/>
      </dsp:nvSpPr>
      <dsp:spPr>
        <a:xfrm>
          <a:off x="253102" y="189909"/>
          <a:ext cx="460186" cy="46018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024B1B-0FF3-4F85-AB4B-BEF600D98699}">
      <dsp:nvSpPr>
        <dsp:cNvPr id="0" name=""/>
        <dsp:cNvSpPr/>
      </dsp:nvSpPr>
      <dsp:spPr>
        <a:xfrm>
          <a:off x="966391" y="1650"/>
          <a:ext cx="10473779" cy="8367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551" tIns="88551" rIns="88551" bIns="88551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500" b="1" kern="1200"/>
            <a:t>¿Qué ocurrió en el caso?</a:t>
          </a:r>
          <a:endParaRPr lang="en-US" sz="1500" kern="1200"/>
        </a:p>
      </dsp:txBody>
      <dsp:txXfrm>
        <a:off x="966391" y="1650"/>
        <a:ext cx="10473779" cy="836702"/>
      </dsp:txXfrm>
    </dsp:sp>
    <dsp:sp modelId="{B918ADA4-3EFF-42D8-BB6E-78633CA95DC8}">
      <dsp:nvSpPr>
        <dsp:cNvPr id="0" name=""/>
        <dsp:cNvSpPr/>
      </dsp:nvSpPr>
      <dsp:spPr>
        <a:xfrm>
          <a:off x="0" y="1047529"/>
          <a:ext cx="11440171" cy="836702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0FE51D-D9EC-4F54-A62A-C7ED492BCFA4}">
      <dsp:nvSpPr>
        <dsp:cNvPr id="0" name=""/>
        <dsp:cNvSpPr/>
      </dsp:nvSpPr>
      <dsp:spPr>
        <a:xfrm>
          <a:off x="253102" y="1235787"/>
          <a:ext cx="460186" cy="46018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0C49D2-DFC5-45E3-B8E4-C2D2B773A23F}">
      <dsp:nvSpPr>
        <dsp:cNvPr id="0" name=""/>
        <dsp:cNvSpPr/>
      </dsp:nvSpPr>
      <dsp:spPr>
        <a:xfrm>
          <a:off x="966391" y="1047529"/>
          <a:ext cx="10473779" cy="8367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551" tIns="88551" rIns="88551" bIns="88551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500" kern="1200" dirty="0"/>
            <a:t>Después de la asignación de diputaciones de representación proporcional, el Congreso quedaba integrado por </a:t>
          </a:r>
          <a:r>
            <a:rPr lang="es-MX" sz="1500" b="1" kern="1200" dirty="0"/>
            <a:t>18 hombres y 12 mujeres</a:t>
          </a:r>
          <a:r>
            <a:rPr lang="es-MX" sz="1500" kern="1200" dirty="0"/>
            <a:t>.</a:t>
          </a:r>
          <a:endParaRPr lang="en-US" sz="1500" kern="1200" dirty="0"/>
        </a:p>
      </dsp:txBody>
      <dsp:txXfrm>
        <a:off x="966391" y="1047529"/>
        <a:ext cx="10473779" cy="836702"/>
      </dsp:txXfrm>
    </dsp:sp>
    <dsp:sp modelId="{5C139217-3312-4849-B01C-D26B9650C9EF}">
      <dsp:nvSpPr>
        <dsp:cNvPr id="0" name=""/>
        <dsp:cNvSpPr/>
      </dsp:nvSpPr>
      <dsp:spPr>
        <a:xfrm>
          <a:off x="0" y="2093407"/>
          <a:ext cx="11440171" cy="836702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003A34-0381-4F91-93FA-B99EC59910B2}">
      <dsp:nvSpPr>
        <dsp:cNvPr id="0" name=""/>
        <dsp:cNvSpPr/>
      </dsp:nvSpPr>
      <dsp:spPr>
        <a:xfrm>
          <a:off x="253102" y="2281665"/>
          <a:ext cx="460186" cy="46018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93F9F3-0DBE-4EE2-9688-A37B6F785538}">
      <dsp:nvSpPr>
        <dsp:cNvPr id="0" name=""/>
        <dsp:cNvSpPr/>
      </dsp:nvSpPr>
      <dsp:spPr>
        <a:xfrm>
          <a:off x="966391" y="2093407"/>
          <a:ext cx="10473779" cy="8367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551" tIns="88551" rIns="88551" bIns="88551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500" kern="1200"/>
            <a:t>La  realizó ajustes para alcanzar una integración </a:t>
          </a:r>
          <a:r>
            <a:rPr lang="es-MX" sz="1500" b="1" kern="1200"/>
            <a:t>15-15</a:t>
          </a:r>
          <a:r>
            <a:rPr lang="es-MX" sz="1500" kern="1200"/>
            <a:t>, sustituyendo una fórmula encabezada por un hombre por una fórmula de mujeres.</a:t>
          </a:r>
          <a:endParaRPr lang="en-US" sz="1500" kern="1200"/>
        </a:p>
      </dsp:txBody>
      <dsp:txXfrm>
        <a:off x="966391" y="2093407"/>
        <a:ext cx="10473779" cy="836702"/>
      </dsp:txXfrm>
    </dsp:sp>
    <dsp:sp modelId="{33243200-BF32-4A63-A018-A03BF8C290E5}">
      <dsp:nvSpPr>
        <dsp:cNvPr id="0" name=""/>
        <dsp:cNvSpPr/>
      </dsp:nvSpPr>
      <dsp:spPr>
        <a:xfrm>
          <a:off x="0" y="3139286"/>
          <a:ext cx="11440171" cy="836702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2CF263-294E-4E30-8E44-EC4C8A3AED33}">
      <dsp:nvSpPr>
        <dsp:cNvPr id="0" name=""/>
        <dsp:cNvSpPr/>
      </dsp:nvSpPr>
      <dsp:spPr>
        <a:xfrm>
          <a:off x="253102" y="3327544"/>
          <a:ext cx="460186" cy="46018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0205B4-C541-42EB-A5F7-A77F48DFD2CD}">
      <dsp:nvSpPr>
        <dsp:cNvPr id="0" name=""/>
        <dsp:cNvSpPr/>
      </dsp:nvSpPr>
      <dsp:spPr>
        <a:xfrm>
          <a:off x="966391" y="3139286"/>
          <a:ext cx="10473779" cy="8367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551" tIns="88551" rIns="88551" bIns="88551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500" kern="1200"/>
            <a:t>Sin embargo, el candidato desplazado, </a:t>
          </a:r>
          <a:r>
            <a:rPr lang="es-MX" sz="1500" b="1" kern="1200"/>
            <a:t>Pedro Martínez Flores</a:t>
          </a:r>
          <a:r>
            <a:rPr lang="es-MX" sz="1500" kern="1200"/>
            <a:t>, alegó que era </a:t>
          </a:r>
          <a:r>
            <a:rPr lang="es-MX" sz="1500" b="1" kern="1200"/>
            <a:t>persona con discapacidad</a:t>
          </a:r>
          <a:r>
            <a:rPr lang="es-MX" sz="1500" kern="1200"/>
            <a:t> y que la autoridad no había ponderado su derecho de acceso al cargo como integrante de un grupo históricamente discriminado. </a:t>
          </a:r>
          <a:endParaRPr lang="en-US" sz="1500" kern="1200"/>
        </a:p>
      </dsp:txBody>
      <dsp:txXfrm>
        <a:off x="966391" y="3139286"/>
        <a:ext cx="10473779" cy="836702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66C2B2-4127-4969-AAFF-9AFB8523E841}">
      <dsp:nvSpPr>
        <dsp:cNvPr id="0" name=""/>
        <dsp:cNvSpPr/>
      </dsp:nvSpPr>
      <dsp:spPr>
        <a:xfrm>
          <a:off x="0" y="1942"/>
          <a:ext cx="1100639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E5F67E-E96A-49D5-910D-BC20048355C6}">
      <dsp:nvSpPr>
        <dsp:cNvPr id="0" name=""/>
        <dsp:cNvSpPr/>
      </dsp:nvSpPr>
      <dsp:spPr>
        <a:xfrm>
          <a:off x="0" y="1942"/>
          <a:ext cx="11006395" cy="13245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400" kern="1200" dirty="0"/>
            <a:t>La Sala Superior revocó el ajuste efectuado por la Sala Monterrey y sostuvo que:</a:t>
          </a:r>
          <a:endParaRPr lang="en-US" sz="2400" kern="1200" dirty="0"/>
        </a:p>
      </dsp:txBody>
      <dsp:txXfrm>
        <a:off x="0" y="1942"/>
        <a:ext cx="11006395" cy="1324585"/>
      </dsp:txXfrm>
    </dsp:sp>
    <dsp:sp modelId="{659BDBB3-5BA4-42D2-8D0A-E6AB5AF52F47}">
      <dsp:nvSpPr>
        <dsp:cNvPr id="0" name=""/>
        <dsp:cNvSpPr/>
      </dsp:nvSpPr>
      <dsp:spPr>
        <a:xfrm>
          <a:off x="0" y="1326527"/>
          <a:ext cx="1100639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484EB5-C0BB-4CB4-9A0B-145DA3F2926A}">
      <dsp:nvSpPr>
        <dsp:cNvPr id="0" name=""/>
        <dsp:cNvSpPr/>
      </dsp:nvSpPr>
      <dsp:spPr>
        <a:xfrm>
          <a:off x="0" y="1326527"/>
          <a:ext cx="11006395" cy="13245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400" b="1" kern="1200" dirty="0"/>
            <a:t>El principio de paridad de género no puede aplicarse de manera automática o rígida cuando entra en tensión con otros principios constitucionales y con acciones afirmativas dirigidas a grupos vulnerables.</a:t>
          </a:r>
          <a:endParaRPr lang="en-US" sz="2400" kern="1200" dirty="0"/>
        </a:p>
      </dsp:txBody>
      <dsp:txXfrm>
        <a:off x="0" y="1326527"/>
        <a:ext cx="11006395" cy="1324585"/>
      </dsp:txXfrm>
    </dsp:sp>
    <dsp:sp modelId="{1A9D8644-A3B1-4CC0-9D72-E95CFF86EDE8}">
      <dsp:nvSpPr>
        <dsp:cNvPr id="0" name=""/>
        <dsp:cNvSpPr/>
      </dsp:nvSpPr>
      <dsp:spPr>
        <a:xfrm>
          <a:off x="0" y="2651112"/>
          <a:ext cx="1100639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7E400A-FCB2-40F5-9C2B-99E57B55EEAB}">
      <dsp:nvSpPr>
        <dsp:cNvPr id="0" name=""/>
        <dsp:cNvSpPr/>
      </dsp:nvSpPr>
      <dsp:spPr>
        <a:xfrm>
          <a:off x="0" y="2651112"/>
          <a:ext cx="11006395" cy="13245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400" kern="1200" dirty="0"/>
            <a:t>En consecuencia, ordenó considerar la condición de discapacidad del actor y buscar los ajustes en otras listas encabezadas por hombres, en vez de excluir directamente a la fórmula integrada por la persona con discapacidad. </a:t>
          </a:r>
          <a:endParaRPr lang="en-US" sz="2400" kern="1200" dirty="0"/>
        </a:p>
      </dsp:txBody>
      <dsp:txXfrm>
        <a:off x="0" y="2651112"/>
        <a:ext cx="11006395" cy="1324585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8EBBE2-76B3-45B5-A921-4FA9767573B8}">
      <dsp:nvSpPr>
        <dsp:cNvPr id="0" name=""/>
        <dsp:cNvSpPr/>
      </dsp:nvSpPr>
      <dsp:spPr>
        <a:xfrm>
          <a:off x="0" y="485"/>
          <a:ext cx="11173043" cy="1136191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A8B9D7-4B7F-4C0C-9A64-1CC0452B6850}">
      <dsp:nvSpPr>
        <dsp:cNvPr id="0" name=""/>
        <dsp:cNvSpPr/>
      </dsp:nvSpPr>
      <dsp:spPr>
        <a:xfrm>
          <a:off x="343697" y="256128"/>
          <a:ext cx="624905" cy="62490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49A77A-46EE-48E7-8BED-484809F571CA}">
      <dsp:nvSpPr>
        <dsp:cNvPr id="0" name=""/>
        <dsp:cNvSpPr/>
      </dsp:nvSpPr>
      <dsp:spPr>
        <a:xfrm>
          <a:off x="1312300" y="485"/>
          <a:ext cx="9860742" cy="11361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247" tIns="120247" rIns="120247" bIns="120247" numCol="1" spcCol="1270" anchor="ctr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 dirty="0"/>
            <a:t>El término </a:t>
          </a:r>
          <a:r>
            <a:rPr lang="es-MX" sz="1800" b="1" kern="1200" dirty="0"/>
            <a:t>“paridad flexible”</a:t>
          </a:r>
          <a:r>
            <a:rPr lang="es-MX" sz="1800" kern="1200" dirty="0"/>
            <a:t> no aparece como rubro de jurisprudencia formal, pero doctrinalmente se utiliza para describir el criterio que emerge de este caso:</a:t>
          </a:r>
          <a:endParaRPr lang="en-US" sz="1800" kern="1200" dirty="0"/>
        </a:p>
      </dsp:txBody>
      <dsp:txXfrm>
        <a:off x="1312300" y="485"/>
        <a:ext cx="9860742" cy="1136191"/>
      </dsp:txXfrm>
    </dsp:sp>
    <dsp:sp modelId="{0964AA33-AFD9-41C7-9C39-7EA0B74B4C13}">
      <dsp:nvSpPr>
        <dsp:cNvPr id="0" name=""/>
        <dsp:cNvSpPr/>
      </dsp:nvSpPr>
      <dsp:spPr>
        <a:xfrm>
          <a:off x="0" y="1420724"/>
          <a:ext cx="11173043" cy="1136191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4630F4-9D56-49EB-AF75-E35795E6414A}">
      <dsp:nvSpPr>
        <dsp:cNvPr id="0" name=""/>
        <dsp:cNvSpPr/>
      </dsp:nvSpPr>
      <dsp:spPr>
        <a:xfrm>
          <a:off x="343697" y="1676367"/>
          <a:ext cx="624905" cy="62490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9D8B3D-354E-427D-893C-3CBD997E1C65}">
      <dsp:nvSpPr>
        <dsp:cNvPr id="0" name=""/>
        <dsp:cNvSpPr/>
      </dsp:nvSpPr>
      <dsp:spPr>
        <a:xfrm>
          <a:off x="1312300" y="1420724"/>
          <a:ext cx="9860742" cy="11361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247" tIns="120247" rIns="120247" bIns="120247" numCol="1" spcCol="1270" anchor="ctr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b="1" kern="1200" dirty="0"/>
            <a:t>La paridad puede armonizarse con otras acciones afirmativas y bienes constitucionales, de modo que no siempre exige una integración exactamente 50/50 si ello implica sacrificar injustificadamente la representación de otro grupo vulnerable.</a:t>
          </a:r>
          <a:endParaRPr lang="en-US" sz="1800" kern="1200" dirty="0"/>
        </a:p>
      </dsp:txBody>
      <dsp:txXfrm>
        <a:off x="1312300" y="1420724"/>
        <a:ext cx="9860742" cy="1136191"/>
      </dsp:txXfrm>
    </dsp:sp>
    <dsp:sp modelId="{2F775F2F-1FA3-4D65-998D-2A3F938D0F5D}">
      <dsp:nvSpPr>
        <dsp:cNvPr id="0" name=""/>
        <dsp:cNvSpPr/>
      </dsp:nvSpPr>
      <dsp:spPr>
        <a:xfrm>
          <a:off x="0" y="2840963"/>
          <a:ext cx="11173043" cy="1136191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B27F8D-359A-4960-B98D-2D9B240BFB70}">
      <dsp:nvSpPr>
        <dsp:cNvPr id="0" name=""/>
        <dsp:cNvSpPr/>
      </dsp:nvSpPr>
      <dsp:spPr>
        <a:xfrm>
          <a:off x="343697" y="3096606"/>
          <a:ext cx="624905" cy="62490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04396A-3CCC-4663-BF18-3D79B3EDAB0A}">
      <dsp:nvSpPr>
        <dsp:cNvPr id="0" name=""/>
        <dsp:cNvSpPr/>
      </dsp:nvSpPr>
      <dsp:spPr>
        <a:xfrm>
          <a:off x="1312300" y="2840963"/>
          <a:ext cx="9860742" cy="11361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247" tIns="120247" rIns="120247" bIns="120247" numCol="1" spcCol="1270" anchor="ctr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 dirty="0"/>
            <a:t>Es decir, el Tribunal pasó de una visión </a:t>
          </a:r>
          <a:r>
            <a:rPr lang="es-MX" sz="1800" b="1" kern="1200" dirty="0"/>
            <a:t>aritmética</a:t>
          </a:r>
          <a:r>
            <a:rPr lang="es-MX" sz="1800" kern="1200" dirty="0"/>
            <a:t> de la paridad a una visión de </a:t>
          </a:r>
          <a:r>
            <a:rPr lang="es-MX" sz="1800" b="1" kern="1200" dirty="0"/>
            <a:t>ponderación constitucional</a:t>
          </a:r>
          <a:r>
            <a:rPr lang="es-MX" sz="1800" kern="1200" dirty="0"/>
            <a:t>.</a:t>
          </a:r>
          <a:endParaRPr lang="en-US" sz="1800" kern="1200" dirty="0"/>
        </a:p>
      </dsp:txBody>
      <dsp:txXfrm>
        <a:off x="1312300" y="2840963"/>
        <a:ext cx="9860742" cy="1136191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F39455-51E9-4F79-BDEA-0127C23545CF}">
      <dsp:nvSpPr>
        <dsp:cNvPr id="0" name=""/>
        <dsp:cNvSpPr/>
      </dsp:nvSpPr>
      <dsp:spPr>
        <a:xfrm>
          <a:off x="0" y="0"/>
          <a:ext cx="7556601" cy="87508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/>
            <a:t>Antes de </a:t>
          </a:r>
          <a:r>
            <a:rPr lang="es-MX" sz="1800" i="1" kern="1200"/>
            <a:t>SUP-REC-1150/2018</a:t>
          </a:r>
          <a:r>
            <a:rPr lang="es-MX" sz="1800" kern="1200"/>
            <a:t>, la pregunta dominante era:</a:t>
          </a:r>
          <a:endParaRPr lang="en-US" sz="1800" kern="1200"/>
        </a:p>
      </dsp:txBody>
      <dsp:txXfrm>
        <a:off x="25630" y="25630"/>
        <a:ext cx="6538377" cy="823820"/>
      </dsp:txXfrm>
    </dsp:sp>
    <dsp:sp modelId="{C49576A4-E776-4E44-829E-585B1BD6F56C}">
      <dsp:nvSpPr>
        <dsp:cNvPr id="0" name=""/>
        <dsp:cNvSpPr/>
      </dsp:nvSpPr>
      <dsp:spPr>
        <a:xfrm>
          <a:off x="632865" y="1034186"/>
          <a:ext cx="7556601" cy="87508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b="1" kern="1200" dirty="0"/>
            <a:t>¿Cuántas mujeres integran el órgano?</a:t>
          </a:r>
          <a:endParaRPr lang="en-US" sz="1800" kern="1200" dirty="0"/>
        </a:p>
      </dsp:txBody>
      <dsp:txXfrm>
        <a:off x="658495" y="1059816"/>
        <a:ext cx="6303673" cy="823820"/>
      </dsp:txXfrm>
    </dsp:sp>
    <dsp:sp modelId="{203F2E78-C330-4F3A-BF94-FFBAE068DC21}">
      <dsp:nvSpPr>
        <dsp:cNvPr id="0" name=""/>
        <dsp:cNvSpPr/>
      </dsp:nvSpPr>
      <dsp:spPr>
        <a:xfrm>
          <a:off x="1256285" y="2068372"/>
          <a:ext cx="7556601" cy="87508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/>
            <a:t>Después de este precedente, la pregunta pasó a ser más compleja:</a:t>
          </a:r>
          <a:endParaRPr lang="en-US" sz="1800" kern="1200"/>
        </a:p>
      </dsp:txBody>
      <dsp:txXfrm>
        <a:off x="1281915" y="2094002"/>
        <a:ext cx="6313119" cy="823820"/>
      </dsp:txXfrm>
    </dsp:sp>
    <dsp:sp modelId="{A266790D-89D6-4673-8A75-240BA175A0BF}">
      <dsp:nvSpPr>
        <dsp:cNvPr id="0" name=""/>
        <dsp:cNvSpPr/>
      </dsp:nvSpPr>
      <dsp:spPr>
        <a:xfrm>
          <a:off x="1889150" y="3102559"/>
          <a:ext cx="7556601" cy="87508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b="1" kern="1200"/>
            <a:t>¿Qué composición del órgano realiza de mejor manera el conjunto de mandatos constitucionales de inclusión?</a:t>
          </a:r>
          <a:endParaRPr lang="en-US" sz="1800" kern="1200"/>
        </a:p>
      </dsp:txBody>
      <dsp:txXfrm>
        <a:off x="1914780" y="3128189"/>
        <a:ext cx="6303673" cy="823820"/>
      </dsp:txXfrm>
    </dsp:sp>
    <dsp:sp modelId="{87BD915F-26F1-4094-853F-489402398772}">
      <dsp:nvSpPr>
        <dsp:cNvPr id="0" name=""/>
        <dsp:cNvSpPr/>
      </dsp:nvSpPr>
      <dsp:spPr>
        <a:xfrm>
          <a:off x="6987799" y="670232"/>
          <a:ext cx="568802" cy="568802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/>
        </a:p>
      </dsp:txBody>
      <dsp:txXfrm>
        <a:off x="7115779" y="670232"/>
        <a:ext cx="312842" cy="428024"/>
      </dsp:txXfrm>
    </dsp:sp>
    <dsp:sp modelId="{77FBF9B5-ECD8-44E9-8CB9-23053D0E17CE}">
      <dsp:nvSpPr>
        <dsp:cNvPr id="0" name=""/>
        <dsp:cNvSpPr/>
      </dsp:nvSpPr>
      <dsp:spPr>
        <a:xfrm>
          <a:off x="7620664" y="1704418"/>
          <a:ext cx="568802" cy="568802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/>
        </a:p>
      </dsp:txBody>
      <dsp:txXfrm>
        <a:off x="7748644" y="1704418"/>
        <a:ext cx="312842" cy="428024"/>
      </dsp:txXfrm>
    </dsp:sp>
    <dsp:sp modelId="{6EEBDE89-40C0-463C-9A24-27A5DDCD1164}">
      <dsp:nvSpPr>
        <dsp:cNvPr id="0" name=""/>
        <dsp:cNvSpPr/>
      </dsp:nvSpPr>
      <dsp:spPr>
        <a:xfrm>
          <a:off x="8244084" y="2738605"/>
          <a:ext cx="568802" cy="568802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/>
        </a:p>
      </dsp:txBody>
      <dsp:txXfrm>
        <a:off x="8372064" y="2738605"/>
        <a:ext cx="312842" cy="428024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F66166-68C1-470D-8732-5DDCDE37612F}">
      <dsp:nvSpPr>
        <dsp:cNvPr id="0" name=""/>
        <dsp:cNvSpPr/>
      </dsp:nvSpPr>
      <dsp:spPr>
        <a:xfrm>
          <a:off x="0" y="461069"/>
          <a:ext cx="11193591" cy="1491750"/>
        </a:xfrm>
        <a:prstGeom prst="roundRect">
          <a:avLst/>
        </a:prstGeom>
        <a:solidFill>
          <a:schemeClr val="accent3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500" b="1" kern="1200" dirty="0"/>
            <a:t>“PARIDAD DE GÉNERO. LOS AJUSTES A LAS LISTAS DE REPRESENTACIÓN PROPORCIONAL SE JUSTIFICAN, SI SE ASEGURA EL ACCESO DE UN MAYOR NÚMERO DE MUJERES”.</a:t>
          </a:r>
          <a:endParaRPr lang="en-US" sz="2500" kern="1200" dirty="0"/>
        </a:p>
      </dsp:txBody>
      <dsp:txXfrm>
        <a:off x="72821" y="533890"/>
        <a:ext cx="11047949" cy="1346108"/>
      </dsp:txXfrm>
    </dsp:sp>
    <dsp:sp modelId="{56792F6C-F9A0-4D7A-A0F6-99A7385B8A29}">
      <dsp:nvSpPr>
        <dsp:cNvPr id="0" name=""/>
        <dsp:cNvSpPr/>
      </dsp:nvSpPr>
      <dsp:spPr>
        <a:xfrm>
          <a:off x="0" y="2024820"/>
          <a:ext cx="11193591" cy="1491750"/>
        </a:xfrm>
        <a:prstGeom prst="roundRect">
          <a:avLst/>
        </a:prstGeom>
        <a:solidFill>
          <a:schemeClr val="accent3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500" kern="1200" dirty="0"/>
            <a:t>Los ajustes paritarios son válidos cuando maximizan el acceso de las mujeres; pero el caso Zacatecas mostró previamente que esos ajustes deben ponderarse frente a otras acciones afirmativas constitucionalmente relevantes</a:t>
          </a:r>
          <a:endParaRPr lang="en-US" sz="2500" kern="1200" dirty="0"/>
        </a:p>
      </dsp:txBody>
      <dsp:txXfrm>
        <a:off x="72821" y="2097641"/>
        <a:ext cx="11047949" cy="1346108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54D60D-872E-46AA-B56C-297544B9D088}">
      <dsp:nvSpPr>
        <dsp:cNvPr id="0" name=""/>
        <dsp:cNvSpPr/>
      </dsp:nvSpPr>
      <dsp:spPr>
        <a:xfrm>
          <a:off x="0" y="485"/>
          <a:ext cx="944575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8E5F80-D9EC-49EF-BF4D-B3E1E9F2B49A}">
      <dsp:nvSpPr>
        <dsp:cNvPr id="0" name=""/>
        <dsp:cNvSpPr/>
      </dsp:nvSpPr>
      <dsp:spPr>
        <a:xfrm>
          <a:off x="0" y="485"/>
          <a:ext cx="9445752" cy="5680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300" kern="1200"/>
            <a:t>¿Cuál fue el problema jurídico? </a:t>
          </a:r>
          <a:endParaRPr lang="en-US" sz="2300" kern="1200"/>
        </a:p>
      </dsp:txBody>
      <dsp:txXfrm>
        <a:off x="0" y="485"/>
        <a:ext cx="9445752" cy="568095"/>
      </dsp:txXfrm>
    </dsp:sp>
    <dsp:sp modelId="{750BF183-5498-4AAF-B84D-186365CAD9B3}">
      <dsp:nvSpPr>
        <dsp:cNvPr id="0" name=""/>
        <dsp:cNvSpPr/>
      </dsp:nvSpPr>
      <dsp:spPr>
        <a:xfrm>
          <a:off x="0" y="568581"/>
          <a:ext cx="944575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56008B-2E7A-4FC0-B852-308A790D329C}">
      <dsp:nvSpPr>
        <dsp:cNvPr id="0" name=""/>
        <dsp:cNvSpPr/>
      </dsp:nvSpPr>
      <dsp:spPr>
        <a:xfrm>
          <a:off x="0" y="568581"/>
          <a:ext cx="9445752" cy="5680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300" kern="1200"/>
            <a:t>¿Qué derechos o principios constitucionales entraron en tensión? </a:t>
          </a:r>
          <a:endParaRPr lang="en-US" sz="2300" kern="1200"/>
        </a:p>
      </dsp:txBody>
      <dsp:txXfrm>
        <a:off x="0" y="568581"/>
        <a:ext cx="9445752" cy="568095"/>
      </dsp:txXfrm>
    </dsp:sp>
    <dsp:sp modelId="{116CBCD2-7A2B-4257-8E98-1E0031517CDC}">
      <dsp:nvSpPr>
        <dsp:cNvPr id="0" name=""/>
        <dsp:cNvSpPr/>
      </dsp:nvSpPr>
      <dsp:spPr>
        <a:xfrm>
          <a:off x="0" y="1136676"/>
          <a:ext cx="944575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7FA932-B78A-42DA-BEAE-0EA51EF949CD}">
      <dsp:nvSpPr>
        <dsp:cNvPr id="0" name=""/>
        <dsp:cNvSpPr/>
      </dsp:nvSpPr>
      <dsp:spPr>
        <a:xfrm>
          <a:off x="0" y="1136676"/>
          <a:ext cx="9445752" cy="5680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300" kern="1200"/>
            <a:t>¿Qué alternativas de decisión tenía el Tribunal? </a:t>
          </a:r>
          <a:endParaRPr lang="en-US" sz="2300" kern="1200"/>
        </a:p>
      </dsp:txBody>
      <dsp:txXfrm>
        <a:off x="0" y="1136676"/>
        <a:ext cx="9445752" cy="568095"/>
      </dsp:txXfrm>
    </dsp:sp>
    <dsp:sp modelId="{79ACF305-7A03-4093-9077-93711AF8B65E}">
      <dsp:nvSpPr>
        <dsp:cNvPr id="0" name=""/>
        <dsp:cNvSpPr/>
      </dsp:nvSpPr>
      <dsp:spPr>
        <a:xfrm>
          <a:off x="0" y="1704772"/>
          <a:ext cx="944575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A99B98-109D-4C97-90CA-C34495EE414B}">
      <dsp:nvSpPr>
        <dsp:cNvPr id="0" name=""/>
        <dsp:cNvSpPr/>
      </dsp:nvSpPr>
      <dsp:spPr>
        <a:xfrm>
          <a:off x="0" y="1704772"/>
          <a:ext cx="9445752" cy="5680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300" kern="1200"/>
            <a:t>¿Cuál fue la ponderación realizada? </a:t>
          </a:r>
          <a:endParaRPr lang="en-US" sz="2300" kern="1200"/>
        </a:p>
      </dsp:txBody>
      <dsp:txXfrm>
        <a:off x="0" y="1704772"/>
        <a:ext cx="9445752" cy="568095"/>
      </dsp:txXfrm>
    </dsp:sp>
    <dsp:sp modelId="{D61814DE-932C-41F3-AD8B-03BFCC7A95A3}">
      <dsp:nvSpPr>
        <dsp:cNvPr id="0" name=""/>
        <dsp:cNvSpPr/>
      </dsp:nvSpPr>
      <dsp:spPr>
        <a:xfrm>
          <a:off x="0" y="2272867"/>
          <a:ext cx="944575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3B3943-327B-4CC1-A323-3BD56558A3E4}">
      <dsp:nvSpPr>
        <dsp:cNvPr id="0" name=""/>
        <dsp:cNvSpPr/>
      </dsp:nvSpPr>
      <dsp:spPr>
        <a:xfrm>
          <a:off x="0" y="2272867"/>
          <a:ext cx="9445752" cy="5680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300" kern="1200"/>
            <a:t>¿La decisión maximiza la igualdad sustantiva? </a:t>
          </a:r>
          <a:endParaRPr lang="en-US" sz="2300" kern="1200"/>
        </a:p>
      </dsp:txBody>
      <dsp:txXfrm>
        <a:off x="0" y="2272867"/>
        <a:ext cx="9445752" cy="568095"/>
      </dsp:txXfrm>
    </dsp:sp>
    <dsp:sp modelId="{E0D48092-56CF-4CD1-A738-8DC2A93D9CB2}">
      <dsp:nvSpPr>
        <dsp:cNvPr id="0" name=""/>
        <dsp:cNvSpPr/>
      </dsp:nvSpPr>
      <dsp:spPr>
        <a:xfrm>
          <a:off x="0" y="2840963"/>
          <a:ext cx="944575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84F01F-8FF9-4244-9C03-831940E2DEBE}">
      <dsp:nvSpPr>
        <dsp:cNvPr id="0" name=""/>
        <dsp:cNvSpPr/>
      </dsp:nvSpPr>
      <dsp:spPr>
        <a:xfrm>
          <a:off x="0" y="2840963"/>
          <a:ext cx="9445752" cy="5680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300" kern="1200"/>
            <a:t>¿Existía una solución menos restrictiva? </a:t>
          </a:r>
          <a:endParaRPr lang="en-US" sz="2300" kern="1200"/>
        </a:p>
      </dsp:txBody>
      <dsp:txXfrm>
        <a:off x="0" y="2840963"/>
        <a:ext cx="9445752" cy="568095"/>
      </dsp:txXfrm>
    </dsp:sp>
    <dsp:sp modelId="{F4C7F2DB-E3D2-43B0-881B-600D50173C78}">
      <dsp:nvSpPr>
        <dsp:cNvPr id="0" name=""/>
        <dsp:cNvSpPr/>
      </dsp:nvSpPr>
      <dsp:spPr>
        <a:xfrm>
          <a:off x="0" y="3409058"/>
          <a:ext cx="944575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FD33C4-2663-445D-B2A3-480A273BF9B7}">
      <dsp:nvSpPr>
        <dsp:cNvPr id="0" name=""/>
        <dsp:cNvSpPr/>
      </dsp:nvSpPr>
      <dsp:spPr>
        <a:xfrm>
          <a:off x="0" y="3409058"/>
          <a:ext cx="9445752" cy="5680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300" kern="1200"/>
            <a:t>¿Qué efectos produce el precedente para futuros procesos electorales? </a:t>
          </a:r>
          <a:endParaRPr lang="en-US" sz="2300" kern="1200"/>
        </a:p>
      </dsp:txBody>
      <dsp:txXfrm>
        <a:off x="0" y="3409058"/>
        <a:ext cx="9445752" cy="56809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CBD6F3-6A9B-4E7B-86FD-4515D89C8EE1}">
      <dsp:nvSpPr>
        <dsp:cNvPr id="0" name=""/>
        <dsp:cNvSpPr/>
      </dsp:nvSpPr>
      <dsp:spPr>
        <a:xfrm>
          <a:off x="864869" y="835732"/>
          <a:ext cx="1240073" cy="124007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7F243D-BB15-4459-A0EF-EF919C3B42EF}">
      <dsp:nvSpPr>
        <dsp:cNvPr id="0" name=""/>
        <dsp:cNvSpPr/>
      </dsp:nvSpPr>
      <dsp:spPr>
        <a:xfrm>
          <a:off x="107046" y="2421907"/>
          <a:ext cx="2755719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500" kern="1200"/>
            <a:t>… únicamente verificamos si los hechos encajan en la norma.</a:t>
          </a:r>
          <a:endParaRPr lang="en-US" sz="1500" kern="1200"/>
        </a:p>
      </dsp:txBody>
      <dsp:txXfrm>
        <a:off x="107046" y="2421907"/>
        <a:ext cx="2755719" cy="720000"/>
      </dsp:txXfrm>
    </dsp:sp>
    <dsp:sp modelId="{64C290AF-B48B-4647-BCE2-5FAEBF8C6E82}">
      <dsp:nvSpPr>
        <dsp:cNvPr id="0" name=""/>
        <dsp:cNvSpPr/>
      </dsp:nvSpPr>
      <dsp:spPr>
        <a:xfrm>
          <a:off x="4102839" y="835732"/>
          <a:ext cx="1240073" cy="124007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AABAE6-8EE3-4742-8188-34C86212FD47}">
      <dsp:nvSpPr>
        <dsp:cNvPr id="0" name=""/>
        <dsp:cNvSpPr/>
      </dsp:nvSpPr>
      <dsp:spPr>
        <a:xfrm>
          <a:off x="3345016" y="2421907"/>
          <a:ext cx="2755719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500" kern="1200"/>
            <a:t>En la </a:t>
          </a:r>
          <a:r>
            <a:rPr lang="es-MX" sz="1500" b="1" kern="1200"/>
            <a:t>ponderación</a:t>
          </a:r>
          <a:r>
            <a:rPr lang="es-MX" sz="1500" kern="1200"/>
            <a:t> existen </a:t>
          </a:r>
          <a:r>
            <a:rPr lang="es-MX" sz="1500" b="1" kern="1200"/>
            <a:t>dos normas constitucionales igualmente válidas</a:t>
          </a:r>
          <a:r>
            <a:rPr lang="es-MX" sz="1500" kern="1200"/>
            <a:t>.</a:t>
          </a:r>
          <a:endParaRPr lang="en-US" sz="1500" kern="1200"/>
        </a:p>
      </dsp:txBody>
      <dsp:txXfrm>
        <a:off x="3345016" y="2421907"/>
        <a:ext cx="2755719" cy="720000"/>
      </dsp:txXfrm>
    </dsp:sp>
    <dsp:sp modelId="{DCBC9237-A5A3-4EA7-848E-F1196A79544B}">
      <dsp:nvSpPr>
        <dsp:cNvPr id="0" name=""/>
        <dsp:cNvSpPr/>
      </dsp:nvSpPr>
      <dsp:spPr>
        <a:xfrm>
          <a:off x="7340809" y="835732"/>
          <a:ext cx="1240073" cy="124007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A643AB-F371-4F5A-A2E2-792A1A28305B}">
      <dsp:nvSpPr>
        <dsp:cNvPr id="0" name=""/>
        <dsp:cNvSpPr/>
      </dsp:nvSpPr>
      <dsp:spPr>
        <a:xfrm>
          <a:off x="6582986" y="2421907"/>
          <a:ext cx="2755719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500" kern="1200"/>
            <a:t>Por ello el juez debe justificar por qué una recibe prevalencia en ese caso.</a:t>
          </a:r>
          <a:endParaRPr lang="en-US" sz="1500" kern="1200"/>
        </a:p>
      </dsp:txBody>
      <dsp:txXfrm>
        <a:off x="6582986" y="2421907"/>
        <a:ext cx="2755719" cy="720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C894DA-C488-41CC-B81C-8796FE46EA91}">
      <dsp:nvSpPr>
        <dsp:cNvPr id="0" name=""/>
        <dsp:cNvSpPr/>
      </dsp:nvSpPr>
      <dsp:spPr>
        <a:xfrm>
          <a:off x="0" y="70151"/>
          <a:ext cx="2951797" cy="177107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100" b="1" kern="1200"/>
            <a:t>Paso 2</a:t>
          </a:r>
          <a:endParaRPr lang="en-US" sz="2100" kern="1200"/>
        </a:p>
      </dsp:txBody>
      <dsp:txXfrm>
        <a:off x="0" y="70151"/>
        <a:ext cx="2951797" cy="1771078"/>
      </dsp:txXfrm>
    </dsp:sp>
    <dsp:sp modelId="{B2DABC17-4379-48E7-9DC1-709D4C201816}">
      <dsp:nvSpPr>
        <dsp:cNvPr id="0" name=""/>
        <dsp:cNvSpPr/>
      </dsp:nvSpPr>
      <dsp:spPr>
        <a:xfrm>
          <a:off x="3246977" y="70151"/>
          <a:ext cx="2951797" cy="177107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100" kern="1200"/>
            <a:t>Identificar</a:t>
          </a:r>
          <a:endParaRPr lang="en-US" sz="2100" kern="1200"/>
        </a:p>
      </dsp:txBody>
      <dsp:txXfrm>
        <a:off x="3246977" y="70151"/>
        <a:ext cx="2951797" cy="1771078"/>
      </dsp:txXfrm>
    </dsp:sp>
    <dsp:sp modelId="{A68F2C44-333A-437F-B22E-DDE87810A837}">
      <dsp:nvSpPr>
        <dsp:cNvPr id="0" name=""/>
        <dsp:cNvSpPr/>
      </dsp:nvSpPr>
      <dsp:spPr>
        <a:xfrm>
          <a:off x="6493954" y="70151"/>
          <a:ext cx="2951797" cy="177107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100" kern="1200"/>
            <a:t>¿Qué finalidad persigue cada acción afirmativa?</a:t>
          </a:r>
          <a:endParaRPr lang="en-US" sz="2100" kern="1200"/>
        </a:p>
      </dsp:txBody>
      <dsp:txXfrm>
        <a:off x="6493954" y="70151"/>
        <a:ext cx="2951797" cy="1771078"/>
      </dsp:txXfrm>
    </dsp:sp>
    <dsp:sp modelId="{8867C13A-A847-46C1-AF0D-557E0E070FBE}">
      <dsp:nvSpPr>
        <dsp:cNvPr id="0" name=""/>
        <dsp:cNvSpPr/>
      </dsp:nvSpPr>
      <dsp:spPr>
        <a:xfrm>
          <a:off x="0" y="2136409"/>
          <a:ext cx="2951797" cy="177107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100" kern="1200"/>
            <a:t>No todas corrigen exactamente el mismo problema.</a:t>
          </a:r>
          <a:endParaRPr lang="en-US" sz="2100" kern="1200"/>
        </a:p>
      </dsp:txBody>
      <dsp:txXfrm>
        <a:off x="0" y="2136409"/>
        <a:ext cx="2951797" cy="1771078"/>
      </dsp:txXfrm>
    </dsp:sp>
    <dsp:sp modelId="{B258ED8D-521D-4A95-A522-45CB419B7D3F}">
      <dsp:nvSpPr>
        <dsp:cNvPr id="0" name=""/>
        <dsp:cNvSpPr/>
      </dsp:nvSpPr>
      <dsp:spPr>
        <a:xfrm>
          <a:off x="3246977" y="2136409"/>
          <a:ext cx="2951797" cy="177107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100" b="1" kern="1200"/>
            <a:t>Por ejemplo</a:t>
          </a:r>
          <a:endParaRPr lang="en-US" sz="2100" kern="1200"/>
        </a:p>
      </dsp:txBody>
      <dsp:txXfrm>
        <a:off x="3246977" y="2136409"/>
        <a:ext cx="2951797" cy="1771078"/>
      </dsp:txXfrm>
    </dsp:sp>
    <dsp:sp modelId="{015B0DB6-F631-4B78-842A-DB64864B4063}">
      <dsp:nvSpPr>
        <dsp:cNvPr id="0" name=""/>
        <dsp:cNvSpPr/>
      </dsp:nvSpPr>
      <dsp:spPr>
        <a:xfrm>
          <a:off x="6493954" y="2136409"/>
          <a:ext cx="2951797" cy="177107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100" kern="1200"/>
            <a:t>La acción indígena protege</a:t>
          </a:r>
          <a:endParaRPr lang="en-US" sz="2100" kern="120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600" kern="1200"/>
            <a:t>representación política </a:t>
          </a:r>
          <a:endParaRPr lang="en-US" sz="1600" kern="120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600" kern="1200"/>
            <a:t>libre determinación </a:t>
          </a:r>
          <a:endParaRPr lang="en-US" sz="1600" kern="120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600" kern="1200"/>
            <a:t>pluralismo cultural</a:t>
          </a:r>
          <a:endParaRPr lang="en-US" sz="1600" kern="1200"/>
        </a:p>
      </dsp:txBody>
      <dsp:txXfrm>
        <a:off x="6493954" y="2136409"/>
        <a:ext cx="2951797" cy="177107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12E25F-7D14-4137-9B13-CB203E933A54}">
      <dsp:nvSpPr>
        <dsp:cNvPr id="0" name=""/>
        <dsp:cNvSpPr/>
      </dsp:nvSpPr>
      <dsp:spPr>
        <a:xfrm>
          <a:off x="0" y="0"/>
          <a:ext cx="8028889" cy="17899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800" b="1" kern="1200"/>
            <a:t>Paso 2</a:t>
          </a:r>
          <a:endParaRPr lang="en-US" sz="2800" kern="1200"/>
        </a:p>
      </dsp:txBody>
      <dsp:txXfrm>
        <a:off x="52425" y="52425"/>
        <a:ext cx="6178849" cy="1685088"/>
      </dsp:txXfrm>
    </dsp:sp>
    <dsp:sp modelId="{E1CDD42C-3958-4707-91F8-C377824F096D}">
      <dsp:nvSpPr>
        <dsp:cNvPr id="0" name=""/>
        <dsp:cNvSpPr/>
      </dsp:nvSpPr>
      <dsp:spPr>
        <a:xfrm>
          <a:off x="1416862" y="2187701"/>
          <a:ext cx="8028889" cy="17899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800" kern="1200"/>
            <a:t>La de diversidad sexual combate</a:t>
          </a:r>
          <a:endParaRPr lang="en-US" sz="2800" kern="120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2200" kern="1200"/>
            <a:t>discriminación histórica </a:t>
          </a:r>
          <a:endParaRPr lang="en-US" sz="2200" kern="120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2200" kern="1200"/>
            <a:t>invisibilización </a:t>
          </a:r>
          <a:endParaRPr lang="en-US" sz="2200" kern="1200"/>
        </a:p>
      </dsp:txBody>
      <dsp:txXfrm>
        <a:off x="1469287" y="2240126"/>
        <a:ext cx="5343716" cy="1685088"/>
      </dsp:txXfrm>
    </dsp:sp>
    <dsp:sp modelId="{3FAA14AB-EFA5-4DEF-9A08-0333F43CC331}">
      <dsp:nvSpPr>
        <dsp:cNvPr id="0" name=""/>
        <dsp:cNvSpPr/>
      </dsp:nvSpPr>
      <dsp:spPr>
        <a:xfrm>
          <a:off x="6865429" y="1407090"/>
          <a:ext cx="1163459" cy="1163459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7127207" y="1407090"/>
        <a:ext cx="639903" cy="87550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CDD0FE-99A0-48EA-B42E-7550DE7E42B2}">
      <dsp:nvSpPr>
        <dsp:cNvPr id="0" name=""/>
        <dsp:cNvSpPr/>
      </dsp:nvSpPr>
      <dsp:spPr>
        <a:xfrm>
          <a:off x="0" y="0"/>
          <a:ext cx="7556601" cy="8750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500" b="1" kern="1200"/>
            <a:t>Paso 3</a:t>
          </a:r>
          <a:endParaRPr lang="en-US" sz="2500" kern="1200"/>
        </a:p>
      </dsp:txBody>
      <dsp:txXfrm>
        <a:off x="25630" y="25630"/>
        <a:ext cx="6538377" cy="823820"/>
      </dsp:txXfrm>
    </dsp:sp>
    <dsp:sp modelId="{D95BF299-D5E0-40B7-AFC0-F83089649006}">
      <dsp:nvSpPr>
        <dsp:cNvPr id="0" name=""/>
        <dsp:cNvSpPr/>
      </dsp:nvSpPr>
      <dsp:spPr>
        <a:xfrm>
          <a:off x="632865" y="1034186"/>
          <a:ext cx="7556601" cy="8750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500" kern="1200"/>
            <a:t>Determinar</a:t>
          </a:r>
          <a:endParaRPr lang="en-US" sz="2500" kern="1200"/>
        </a:p>
      </dsp:txBody>
      <dsp:txXfrm>
        <a:off x="658495" y="1059816"/>
        <a:ext cx="6303673" cy="823820"/>
      </dsp:txXfrm>
    </dsp:sp>
    <dsp:sp modelId="{0BC5EE46-2127-4493-9680-8E4C1A686C49}">
      <dsp:nvSpPr>
        <dsp:cNvPr id="0" name=""/>
        <dsp:cNvSpPr/>
      </dsp:nvSpPr>
      <dsp:spPr>
        <a:xfrm>
          <a:off x="1256285" y="2068372"/>
          <a:ext cx="7556601" cy="8750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500" kern="1200"/>
            <a:t>¿Qué derecho sufriría mayor afectación?</a:t>
          </a:r>
          <a:endParaRPr lang="en-US" sz="2500" kern="1200"/>
        </a:p>
      </dsp:txBody>
      <dsp:txXfrm>
        <a:off x="1281915" y="2094002"/>
        <a:ext cx="6313119" cy="823820"/>
      </dsp:txXfrm>
    </dsp:sp>
    <dsp:sp modelId="{535F12D1-F168-4D4D-97C5-443EFADD7865}">
      <dsp:nvSpPr>
        <dsp:cNvPr id="0" name=""/>
        <dsp:cNvSpPr/>
      </dsp:nvSpPr>
      <dsp:spPr>
        <a:xfrm>
          <a:off x="1889150" y="3102559"/>
          <a:ext cx="7556601" cy="8750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500" kern="1200"/>
            <a:t>Aquí entra el principio de proporcionalidad.</a:t>
          </a:r>
          <a:endParaRPr lang="en-US" sz="2500" kern="1200"/>
        </a:p>
      </dsp:txBody>
      <dsp:txXfrm>
        <a:off x="1914780" y="3128189"/>
        <a:ext cx="6303673" cy="823820"/>
      </dsp:txXfrm>
    </dsp:sp>
    <dsp:sp modelId="{0AC76939-EDFD-4A7D-A45E-46BAA1AF488D}">
      <dsp:nvSpPr>
        <dsp:cNvPr id="0" name=""/>
        <dsp:cNvSpPr/>
      </dsp:nvSpPr>
      <dsp:spPr>
        <a:xfrm>
          <a:off x="6987799" y="670232"/>
          <a:ext cx="568802" cy="568802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/>
        </a:p>
      </dsp:txBody>
      <dsp:txXfrm>
        <a:off x="7115779" y="670232"/>
        <a:ext cx="312842" cy="428024"/>
      </dsp:txXfrm>
    </dsp:sp>
    <dsp:sp modelId="{1C5515B4-7CAF-4785-845E-9A7A15174135}">
      <dsp:nvSpPr>
        <dsp:cNvPr id="0" name=""/>
        <dsp:cNvSpPr/>
      </dsp:nvSpPr>
      <dsp:spPr>
        <a:xfrm>
          <a:off x="7620664" y="1704418"/>
          <a:ext cx="568802" cy="568802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/>
        </a:p>
      </dsp:txBody>
      <dsp:txXfrm>
        <a:off x="7748644" y="1704418"/>
        <a:ext cx="312842" cy="428024"/>
      </dsp:txXfrm>
    </dsp:sp>
    <dsp:sp modelId="{18690410-E6B7-4E7A-AE6A-2C31BAE5F910}">
      <dsp:nvSpPr>
        <dsp:cNvPr id="0" name=""/>
        <dsp:cNvSpPr/>
      </dsp:nvSpPr>
      <dsp:spPr>
        <a:xfrm>
          <a:off x="8244084" y="2738605"/>
          <a:ext cx="568802" cy="568802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/>
        </a:p>
      </dsp:txBody>
      <dsp:txXfrm>
        <a:off x="8372064" y="2738605"/>
        <a:ext cx="312842" cy="42802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B5C1D1-3DC9-4144-881A-A07D7F01C19F}">
      <dsp:nvSpPr>
        <dsp:cNvPr id="0" name=""/>
        <dsp:cNvSpPr/>
      </dsp:nvSpPr>
      <dsp:spPr>
        <a:xfrm>
          <a:off x="1509876" y="188819"/>
          <a:ext cx="2196000" cy="2196000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773764-467B-49CB-B41E-FF12C1B7FD35}">
      <dsp:nvSpPr>
        <dsp:cNvPr id="0" name=""/>
        <dsp:cNvSpPr/>
      </dsp:nvSpPr>
      <dsp:spPr>
        <a:xfrm>
          <a:off x="1977876" y="656819"/>
          <a:ext cx="1260000" cy="126000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FED8F1-59E9-4EF1-AE46-354D9952870E}">
      <dsp:nvSpPr>
        <dsp:cNvPr id="0" name=""/>
        <dsp:cNvSpPr/>
      </dsp:nvSpPr>
      <dsp:spPr>
        <a:xfrm>
          <a:off x="807876" y="3068820"/>
          <a:ext cx="36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s-MX" sz="1400" kern="1200"/>
            <a:t>Antes de identificar las acciones afirmativas, el juez debe responder una pregunta previa:</a:t>
          </a:r>
          <a:endParaRPr lang="en-US" sz="1400" kern="1200"/>
        </a:p>
      </dsp:txBody>
      <dsp:txXfrm>
        <a:off x="807876" y="3068820"/>
        <a:ext cx="3600000" cy="720000"/>
      </dsp:txXfrm>
    </dsp:sp>
    <dsp:sp modelId="{C0DE0158-3A07-42CE-9439-D6953D43ED0A}">
      <dsp:nvSpPr>
        <dsp:cNvPr id="0" name=""/>
        <dsp:cNvSpPr/>
      </dsp:nvSpPr>
      <dsp:spPr>
        <a:xfrm>
          <a:off x="5739876" y="188819"/>
          <a:ext cx="2196000" cy="2196000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534205-29B8-4487-BA65-3C36D72E3BA4}">
      <dsp:nvSpPr>
        <dsp:cNvPr id="0" name=""/>
        <dsp:cNvSpPr/>
      </dsp:nvSpPr>
      <dsp:spPr>
        <a:xfrm>
          <a:off x="6207876" y="656819"/>
          <a:ext cx="1260000" cy="126000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D0BCAE-2F7A-453D-B4B9-BEC2C92A2B50}">
      <dsp:nvSpPr>
        <dsp:cNvPr id="0" name=""/>
        <dsp:cNvSpPr/>
      </dsp:nvSpPr>
      <dsp:spPr>
        <a:xfrm>
          <a:off x="5037876" y="3068820"/>
          <a:ext cx="36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s-MX" sz="1400" b="1" kern="1200"/>
            <a:t>¿Existe realmente una colisión de principios constitucionales?</a:t>
          </a:r>
          <a:endParaRPr lang="en-US" sz="1400" kern="1200"/>
        </a:p>
      </dsp:txBody>
      <dsp:txXfrm>
        <a:off x="5037876" y="3068820"/>
        <a:ext cx="3600000" cy="72000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55CC6F-3E6D-48E6-89A4-D24172473B4C}">
      <dsp:nvSpPr>
        <dsp:cNvPr id="0" name=""/>
        <dsp:cNvSpPr/>
      </dsp:nvSpPr>
      <dsp:spPr>
        <a:xfrm>
          <a:off x="0" y="3107"/>
          <a:ext cx="10885367" cy="66190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EE3951-874C-4F50-97A3-922828085D23}">
      <dsp:nvSpPr>
        <dsp:cNvPr id="0" name=""/>
        <dsp:cNvSpPr/>
      </dsp:nvSpPr>
      <dsp:spPr>
        <a:xfrm>
          <a:off x="200226" y="152035"/>
          <a:ext cx="364047" cy="36404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A545FE-0CF6-497C-957C-2915CFB53CA0}">
      <dsp:nvSpPr>
        <dsp:cNvPr id="0" name=""/>
        <dsp:cNvSpPr/>
      </dsp:nvSpPr>
      <dsp:spPr>
        <a:xfrm>
          <a:off x="764499" y="3107"/>
          <a:ext cx="10120867" cy="6619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052" tIns="70052" rIns="70052" bIns="70052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700" b="1" kern="1200"/>
            <a:t>Omisión de acciones afirmativas</a:t>
          </a:r>
          <a:endParaRPr lang="en-US" sz="1700" kern="1200"/>
        </a:p>
      </dsp:txBody>
      <dsp:txXfrm>
        <a:off x="764499" y="3107"/>
        <a:ext cx="10120867" cy="661904"/>
      </dsp:txXfrm>
    </dsp:sp>
    <dsp:sp modelId="{20B948D2-3CE2-481F-9FD6-CC52660FC301}">
      <dsp:nvSpPr>
        <dsp:cNvPr id="0" name=""/>
        <dsp:cNvSpPr/>
      </dsp:nvSpPr>
      <dsp:spPr>
        <a:xfrm>
          <a:off x="0" y="830487"/>
          <a:ext cx="10885367" cy="66190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205EE4-659E-4081-AD3F-14FFA7B6AE08}">
      <dsp:nvSpPr>
        <dsp:cNvPr id="0" name=""/>
        <dsp:cNvSpPr/>
      </dsp:nvSpPr>
      <dsp:spPr>
        <a:xfrm>
          <a:off x="200226" y="979416"/>
          <a:ext cx="364047" cy="36404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60A02C-E346-4610-A03E-F0409E3AF5AB}">
      <dsp:nvSpPr>
        <dsp:cNvPr id="0" name=""/>
        <dsp:cNvSpPr/>
      </dsp:nvSpPr>
      <dsp:spPr>
        <a:xfrm>
          <a:off x="764499" y="830487"/>
          <a:ext cx="10120867" cy="6619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052" tIns="70052" rIns="70052" bIns="70052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700" kern="1200"/>
            <a:t>Pregunta </a:t>
          </a:r>
          <a:endParaRPr lang="en-US" sz="1700" kern="1200"/>
        </a:p>
      </dsp:txBody>
      <dsp:txXfrm>
        <a:off x="764499" y="830487"/>
        <a:ext cx="10120867" cy="661904"/>
      </dsp:txXfrm>
    </dsp:sp>
    <dsp:sp modelId="{776A6F67-0A72-4C58-9C17-5FD46E74A32B}">
      <dsp:nvSpPr>
        <dsp:cNvPr id="0" name=""/>
        <dsp:cNvSpPr/>
      </dsp:nvSpPr>
      <dsp:spPr>
        <a:xfrm>
          <a:off x="0" y="1657867"/>
          <a:ext cx="10885367" cy="66190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312C18-588F-4660-B2AF-28D67453C611}">
      <dsp:nvSpPr>
        <dsp:cNvPr id="0" name=""/>
        <dsp:cNvSpPr/>
      </dsp:nvSpPr>
      <dsp:spPr>
        <a:xfrm>
          <a:off x="200226" y="1806796"/>
          <a:ext cx="364047" cy="36404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37EC17-02E8-4E37-9C4B-7AF6F456C289}">
      <dsp:nvSpPr>
        <dsp:cNvPr id="0" name=""/>
        <dsp:cNvSpPr/>
      </dsp:nvSpPr>
      <dsp:spPr>
        <a:xfrm>
          <a:off x="764499" y="1657867"/>
          <a:ext cx="10120867" cy="6619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052" tIns="70052" rIns="70052" bIns="70052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700" b="1" kern="1200"/>
            <a:t>¿Qué debe hacer el juez si la convocatoria no contempla acciones afirmativas?</a:t>
          </a:r>
          <a:endParaRPr lang="en-US" sz="1700" kern="1200"/>
        </a:p>
      </dsp:txBody>
      <dsp:txXfrm>
        <a:off x="764499" y="1657867"/>
        <a:ext cx="10120867" cy="661904"/>
      </dsp:txXfrm>
    </dsp:sp>
    <dsp:sp modelId="{BA8FC7E6-C96D-48AB-A6AC-78BA86959D1F}">
      <dsp:nvSpPr>
        <dsp:cNvPr id="0" name=""/>
        <dsp:cNvSpPr/>
      </dsp:nvSpPr>
      <dsp:spPr>
        <a:xfrm>
          <a:off x="0" y="2485248"/>
          <a:ext cx="10885367" cy="66190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BA9707-4B53-4860-A254-89EDE0F3CCB0}">
      <dsp:nvSpPr>
        <dsp:cNvPr id="0" name=""/>
        <dsp:cNvSpPr/>
      </dsp:nvSpPr>
      <dsp:spPr>
        <a:xfrm>
          <a:off x="200226" y="2634176"/>
          <a:ext cx="364047" cy="36404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F68618-49D8-4370-B723-9E35F477897E}">
      <dsp:nvSpPr>
        <dsp:cNvPr id="0" name=""/>
        <dsp:cNvSpPr/>
      </dsp:nvSpPr>
      <dsp:spPr>
        <a:xfrm>
          <a:off x="764499" y="2485248"/>
          <a:ext cx="10120867" cy="6619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052" tIns="70052" rIns="70052" bIns="70052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700" kern="1200" dirty="0"/>
            <a:t>Jurisprudencia del TEPJF, </a:t>
          </a:r>
          <a:r>
            <a:rPr lang="es-MX" sz="1700" i="1" kern="1200" dirty="0"/>
            <a:t>las acciones afirmativas derivan del principio de igualdad sustantiva y pueden ser exigibles aun ante omisiones regulatorias. </a:t>
          </a:r>
          <a:endParaRPr lang="en-US" sz="1700" kern="1200" dirty="0"/>
        </a:p>
      </dsp:txBody>
      <dsp:txXfrm>
        <a:off x="764499" y="2485248"/>
        <a:ext cx="10120867" cy="661904"/>
      </dsp:txXfrm>
    </dsp:sp>
    <dsp:sp modelId="{71BDF403-D9F4-4541-A8F1-FCBB0C6C151C}">
      <dsp:nvSpPr>
        <dsp:cNvPr id="0" name=""/>
        <dsp:cNvSpPr/>
      </dsp:nvSpPr>
      <dsp:spPr>
        <a:xfrm>
          <a:off x="0" y="3312628"/>
          <a:ext cx="10885367" cy="66190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E532A9-2088-4B0A-841C-497D19CEC234}">
      <dsp:nvSpPr>
        <dsp:cNvPr id="0" name=""/>
        <dsp:cNvSpPr/>
      </dsp:nvSpPr>
      <dsp:spPr>
        <a:xfrm>
          <a:off x="200226" y="3461556"/>
          <a:ext cx="364047" cy="36404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5D6C7E-2E30-4F4D-A901-58F602EE16F8}">
      <dsp:nvSpPr>
        <dsp:cNvPr id="0" name=""/>
        <dsp:cNvSpPr/>
      </dsp:nvSpPr>
      <dsp:spPr>
        <a:xfrm>
          <a:off x="764499" y="3312628"/>
          <a:ext cx="10120867" cy="6619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052" tIns="70052" rIns="70052" bIns="70052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700" kern="1200"/>
            <a:t>La jurisprudencia 11/2015 identifica como características de estas medidas que sean temporales, razonables, proporcionales y objetivas. </a:t>
          </a:r>
          <a:endParaRPr lang="en-US" sz="1700" kern="1200"/>
        </a:p>
      </dsp:txBody>
      <dsp:txXfrm>
        <a:off x="764499" y="3312628"/>
        <a:ext cx="10120867" cy="66190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D6A6E5-8212-4C73-A66A-6FCE2A0CF421}">
      <dsp:nvSpPr>
        <dsp:cNvPr id="0" name=""/>
        <dsp:cNvSpPr/>
      </dsp:nvSpPr>
      <dsp:spPr>
        <a:xfrm>
          <a:off x="0" y="646366"/>
          <a:ext cx="9445752" cy="1193292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5D6460-2F24-4D88-92B2-78404FA1A9D5}">
      <dsp:nvSpPr>
        <dsp:cNvPr id="0" name=""/>
        <dsp:cNvSpPr/>
      </dsp:nvSpPr>
      <dsp:spPr>
        <a:xfrm>
          <a:off x="360970" y="914857"/>
          <a:ext cx="656310" cy="65631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7EDE60-BE75-4F48-B174-62B530C0842C}">
      <dsp:nvSpPr>
        <dsp:cNvPr id="0" name=""/>
        <dsp:cNvSpPr/>
      </dsp:nvSpPr>
      <dsp:spPr>
        <a:xfrm>
          <a:off x="1378252" y="646366"/>
          <a:ext cx="8067499" cy="11932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6290" tIns="126290" rIns="126290" bIns="12629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500" kern="1200"/>
            <a:t>¿Puede el tribunal crear una acción afirmativa?</a:t>
          </a:r>
          <a:endParaRPr lang="en-US" sz="2500" kern="1200"/>
        </a:p>
      </dsp:txBody>
      <dsp:txXfrm>
        <a:off x="1378252" y="646366"/>
        <a:ext cx="8067499" cy="1193292"/>
      </dsp:txXfrm>
    </dsp:sp>
    <dsp:sp modelId="{743DE59D-9E79-4B9C-B403-48C41E8E2F28}">
      <dsp:nvSpPr>
        <dsp:cNvPr id="0" name=""/>
        <dsp:cNvSpPr/>
      </dsp:nvSpPr>
      <dsp:spPr>
        <a:xfrm>
          <a:off x="0" y="2137981"/>
          <a:ext cx="9445752" cy="1193292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B12F4D-2A93-493B-9C1C-4ED5B215EF92}">
      <dsp:nvSpPr>
        <dsp:cNvPr id="0" name=""/>
        <dsp:cNvSpPr/>
      </dsp:nvSpPr>
      <dsp:spPr>
        <a:xfrm>
          <a:off x="360970" y="2406472"/>
          <a:ext cx="656310" cy="65631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173B9B-8B7C-4384-A417-EDFA41B6F7C3}">
      <dsp:nvSpPr>
        <dsp:cNvPr id="0" name=""/>
        <dsp:cNvSpPr/>
      </dsp:nvSpPr>
      <dsp:spPr>
        <a:xfrm>
          <a:off x="1378252" y="2137981"/>
          <a:ext cx="8067499" cy="11932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6290" tIns="126290" rIns="126290" bIns="12629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500" kern="1200"/>
            <a:t>¿Hasta dónde llega el activismo judicial?</a:t>
          </a:r>
          <a:endParaRPr lang="en-US" sz="2500" kern="1200"/>
        </a:p>
      </dsp:txBody>
      <dsp:txXfrm>
        <a:off x="1378252" y="2137981"/>
        <a:ext cx="8067499" cy="119329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69252F-C6A0-47D0-9931-01206695A298}">
      <dsp:nvSpPr>
        <dsp:cNvPr id="0" name=""/>
        <dsp:cNvSpPr/>
      </dsp:nvSpPr>
      <dsp:spPr>
        <a:xfrm>
          <a:off x="0" y="0"/>
          <a:ext cx="944575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A7D594-E32A-43BD-B310-C1F06AD03E3A}">
      <dsp:nvSpPr>
        <dsp:cNvPr id="0" name=""/>
        <dsp:cNvSpPr/>
      </dsp:nvSpPr>
      <dsp:spPr>
        <a:xfrm>
          <a:off x="0" y="0"/>
          <a:ext cx="9445752" cy="9944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500" kern="1200"/>
            <a:t>persona indígena </a:t>
          </a:r>
          <a:endParaRPr lang="en-US" sz="3500" kern="1200"/>
        </a:p>
      </dsp:txBody>
      <dsp:txXfrm>
        <a:off x="0" y="0"/>
        <a:ext cx="9445752" cy="994410"/>
      </dsp:txXfrm>
    </dsp:sp>
    <dsp:sp modelId="{7006E286-A3E1-47CE-A2C9-6AA3906248AD}">
      <dsp:nvSpPr>
        <dsp:cNvPr id="0" name=""/>
        <dsp:cNvSpPr/>
      </dsp:nvSpPr>
      <dsp:spPr>
        <a:xfrm>
          <a:off x="0" y="994410"/>
          <a:ext cx="944575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A51566-AEAD-4322-96EF-A4FC2D6DFB13}">
      <dsp:nvSpPr>
        <dsp:cNvPr id="0" name=""/>
        <dsp:cNvSpPr/>
      </dsp:nvSpPr>
      <dsp:spPr>
        <a:xfrm>
          <a:off x="0" y="994410"/>
          <a:ext cx="9445752" cy="9944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500" kern="1200"/>
            <a:t>persona con discapacidad </a:t>
          </a:r>
          <a:endParaRPr lang="en-US" sz="3500" kern="1200"/>
        </a:p>
      </dsp:txBody>
      <dsp:txXfrm>
        <a:off x="0" y="994410"/>
        <a:ext cx="9445752" cy="994410"/>
      </dsp:txXfrm>
    </dsp:sp>
    <dsp:sp modelId="{B1D402E0-6837-42D8-BA85-2C5D57EE2ADA}">
      <dsp:nvSpPr>
        <dsp:cNvPr id="0" name=""/>
        <dsp:cNvSpPr/>
      </dsp:nvSpPr>
      <dsp:spPr>
        <a:xfrm>
          <a:off x="0" y="1988820"/>
          <a:ext cx="944575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55FEE1-73F1-4EF5-9562-F209678AAF99}">
      <dsp:nvSpPr>
        <dsp:cNvPr id="0" name=""/>
        <dsp:cNvSpPr/>
      </dsp:nvSpPr>
      <dsp:spPr>
        <a:xfrm>
          <a:off x="0" y="1988820"/>
          <a:ext cx="9445752" cy="9944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500" kern="1200"/>
            <a:t>persona afromexicana </a:t>
          </a:r>
          <a:endParaRPr lang="en-US" sz="3500" kern="1200"/>
        </a:p>
      </dsp:txBody>
      <dsp:txXfrm>
        <a:off x="0" y="1988820"/>
        <a:ext cx="9445752" cy="994410"/>
      </dsp:txXfrm>
    </dsp:sp>
    <dsp:sp modelId="{845B77A6-98C1-4DAA-8A70-A833BC222B6D}">
      <dsp:nvSpPr>
        <dsp:cNvPr id="0" name=""/>
        <dsp:cNvSpPr/>
      </dsp:nvSpPr>
      <dsp:spPr>
        <a:xfrm>
          <a:off x="0" y="2983230"/>
          <a:ext cx="944575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49BF7C-C997-4CA4-9E71-81F9D705FB39}">
      <dsp:nvSpPr>
        <dsp:cNvPr id="0" name=""/>
        <dsp:cNvSpPr/>
      </dsp:nvSpPr>
      <dsp:spPr>
        <a:xfrm>
          <a:off x="0" y="2983229"/>
          <a:ext cx="9445752" cy="9944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500" b="1" kern="1200"/>
            <a:t>¿El estándar probatorio debe ser el mismo?</a:t>
          </a:r>
          <a:endParaRPr lang="en-US" sz="3500" kern="1200"/>
        </a:p>
      </dsp:txBody>
      <dsp:txXfrm>
        <a:off x="0" y="2983229"/>
        <a:ext cx="9445752" cy="9944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60B2B5E0-3F7C-4D27-B033-54169BBE3F5A}" type="datetime1">
              <a:rPr lang="es-ES" smtClean="0"/>
              <a:t>06/07/2026</a:t>
            </a:fld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C679768-A2FC-4D08-91F6-8DCE6C566B3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302551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 noProof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7AE0AD-AC8A-40B7-A05F-83C08D0E80A3}" type="datetime1">
              <a:rPr lang="es-ES" smtClean="0"/>
              <a:pPr/>
              <a:t>06/07/2026</a:t>
            </a:fld>
            <a:endParaRPr lang="es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s-ES" noProof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 noProof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F61EA0F-A667-4B49-8422-0062BC55E249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3381910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F61EA0F-A667-4B49-8422-0062BC55E249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117698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s-ES" noProof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702317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noProof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088454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noProof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461418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noProof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352967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 userDrawn="1"/>
        </p:nvSpPr>
        <p:spPr bwMode="blackWhite">
          <a:xfrm>
            <a:off x="254950" y="262784"/>
            <a:ext cx="11682101" cy="6332433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sz="1800" noProof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MX" noProof="0"/>
              <a:t>Haz clic para modificar el estilo de título del patrón</a:t>
            </a:r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1718549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/>
          <p:cNvSpPr/>
          <p:nvPr userDrawn="1"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 rtl="0"/>
            <a:endParaRPr lang="es-ES" sz="1800" noProof="0"/>
          </a:p>
        </p:txBody>
      </p:sp>
      <p:cxnSp>
        <p:nvCxnSpPr>
          <p:cNvPr id="12" name="Conector recto 11"/>
          <p:cNvCxnSpPr/>
          <p:nvPr userDrawn="1"/>
        </p:nvCxnSpPr>
        <p:spPr>
          <a:xfrm>
            <a:off x="604434" y="1196392"/>
            <a:ext cx="10983132" cy="0"/>
          </a:xfrm>
          <a:prstGeom prst="line">
            <a:avLst/>
          </a:prstGeom>
          <a:ln w="25400">
            <a:solidFill>
              <a:srgbClr val="D247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521207" y="448056"/>
            <a:ext cx="6877119" cy="640080"/>
          </a:xfrm>
        </p:spPr>
        <p:txBody>
          <a:bodyPr rtlCol="0" anchor="b" anchorCtr="0">
            <a:normAutofit/>
          </a:bodyPr>
          <a:lstStyle>
            <a:lvl1pPr>
              <a:defRPr sz="28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rtl="0"/>
            <a:r>
              <a:rPr lang="es-MX" noProof="0"/>
              <a:t>Haz clic para modificar el estilo de título del patrón</a:t>
            </a:r>
            <a:endParaRPr lang="es-ES" noProof="0"/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0"/>
          </p:nvPr>
        </p:nvSpPr>
        <p:spPr>
          <a:xfrm>
            <a:off x="539496" y="1435608"/>
            <a:ext cx="4416552" cy="39776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lang="en-US"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lvl="0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s-MX" noProof="0"/>
              <a:t>Haga clic para modificar los estilos de texto del patrón</a:t>
            </a:r>
          </a:p>
          <a:p>
            <a:pPr marL="0" lvl="1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s-MX" noProof="0"/>
              <a:t>Segundo nivel</a:t>
            </a:r>
          </a:p>
          <a:p>
            <a:pPr marL="0" lvl="2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s-MX" noProof="0"/>
              <a:t>Tercer nivel</a:t>
            </a:r>
          </a:p>
          <a:p>
            <a:pPr marL="0" lvl="3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s-MX" noProof="0"/>
              <a:t>Cuarto nivel</a:t>
            </a:r>
          </a:p>
          <a:p>
            <a:pPr marL="0" lvl="4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s-MX" noProof="0"/>
              <a:t>Quinto nivel</a:t>
            </a:r>
            <a:endParaRPr lang="es-ES" noProof="0"/>
          </a:p>
        </p:txBody>
      </p:sp>
      <p:sp>
        <p:nvSpPr>
          <p:cNvPr id="6" name="Marcador de fecha 3"/>
          <p:cNvSpPr>
            <a:spLocks noGrp="1"/>
          </p:cNvSpPr>
          <p:nvPr>
            <p:ph type="dt" sz="half" idx="2"/>
          </p:nvPr>
        </p:nvSpPr>
        <p:spPr>
          <a:xfrm>
            <a:off x="53949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7A7F30DA-8663-4794-8A66-1184A9F2D888}" type="datetime1">
              <a:rPr lang="es-ES" noProof="0" smtClean="0"/>
              <a:t>06/07/2026</a:t>
            </a:fld>
            <a:endParaRPr lang="es-ES" noProof="0"/>
          </a:p>
        </p:txBody>
      </p:sp>
      <p:sp>
        <p:nvSpPr>
          <p:cNvPr id="7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648200" y="62039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endParaRPr lang="es-ES" noProof="0"/>
          </a:p>
        </p:txBody>
      </p:sp>
      <p:sp>
        <p:nvSpPr>
          <p:cNvPr id="8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37192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9860EDB8-5305-433F-BE41-D7A86D811DB3}" type="slidenum">
              <a:rPr lang="es-ES" noProof="0" smtClean="0"/>
              <a:pPr rtl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185836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/>
          <p:cNvSpPr/>
          <p:nvPr userDrawn="1"/>
        </p:nvSpPr>
        <p:spPr>
          <a:xfrm>
            <a:off x="254951" y="262784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sz="1800" noProof="0"/>
          </a:p>
        </p:txBody>
      </p:sp>
      <p:sp>
        <p:nvSpPr>
          <p:cNvPr id="10" name="Rectángulo 9"/>
          <p:cNvSpPr/>
          <p:nvPr userDrawn="1"/>
        </p:nvSpPr>
        <p:spPr bwMode="blackWhite">
          <a:xfrm>
            <a:off x="254950" y="262784"/>
            <a:ext cx="11682101" cy="2072643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sz="1800" noProof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21208" y="1536192"/>
            <a:ext cx="6876288" cy="640080"/>
          </a:xfrm>
        </p:spPr>
        <p:txBody>
          <a:bodyPr rtlCol="0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pPr rtl="0"/>
            <a:r>
              <a:rPr lang="es-MX" noProof="0"/>
              <a:t>Haz clic para modificar el estilo de título del patrón</a:t>
            </a:r>
            <a:endParaRPr lang="es-ES" noProof="0"/>
          </a:p>
        </p:txBody>
      </p:sp>
      <p:sp>
        <p:nvSpPr>
          <p:cNvPr id="7" name="Marcador de contenido 6"/>
          <p:cNvSpPr>
            <a:spLocks noGrp="1"/>
          </p:cNvSpPr>
          <p:nvPr>
            <p:ph sz="quarter" idx="13"/>
          </p:nvPr>
        </p:nvSpPr>
        <p:spPr>
          <a:xfrm>
            <a:off x="539496" y="2560320"/>
            <a:ext cx="9445752" cy="39776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24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lvl="0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s-MX" noProof="0"/>
              <a:t>Haga clic para modificar los estilos de texto del patrón</a:t>
            </a:r>
          </a:p>
          <a:p>
            <a:pPr marL="0" lvl="1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s-MX" noProof="0"/>
              <a:t>Segundo nivel</a:t>
            </a:r>
          </a:p>
          <a:p>
            <a:pPr marL="0" lvl="2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s-MX" noProof="0"/>
              <a:t>Tercer nivel</a:t>
            </a:r>
          </a:p>
          <a:p>
            <a:pPr marL="0" lvl="3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s-MX" noProof="0"/>
              <a:t>Cuarto nivel</a:t>
            </a:r>
          </a:p>
          <a:p>
            <a:pPr marL="0" lvl="4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s-MX" noProof="0"/>
              <a:t>Quinto nivel</a:t>
            </a:r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1335655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 userDrawn="1"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 rtl="0"/>
            <a:endParaRPr lang="es-ES" sz="1800" noProof="0"/>
          </a:p>
        </p:txBody>
      </p:sp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521208" y="448056"/>
            <a:ext cx="6876288" cy="6400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539496" y="1435608"/>
            <a:ext cx="4416552" cy="39776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53949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E978C3BE-9016-4208-9F91-C00CEFA51175}" type="datetime1">
              <a:rPr lang="es-ES" noProof="0" smtClean="0"/>
              <a:t>06/07/2026</a:t>
            </a:fld>
            <a:endParaRPr lang="es-ES" noProof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648200" y="62039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endParaRPr lang="es-ES" noProof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375904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9860EDB8-5305-433F-BE41-D7A86D811DB3}" type="slidenum">
              <a:rPr lang="es-ES" noProof="0" smtClean="0"/>
              <a:pPr rtl="0"/>
              <a:t>‹Nº›</a:t>
            </a:fld>
            <a:endParaRPr lang="es-ES" noProof="0"/>
          </a:p>
        </p:txBody>
      </p:sp>
      <p:cxnSp>
        <p:nvCxnSpPr>
          <p:cNvPr id="8" name="Conector recto 7"/>
          <p:cNvCxnSpPr/>
          <p:nvPr userDrawn="1"/>
        </p:nvCxnSpPr>
        <p:spPr>
          <a:xfrm>
            <a:off x="604434" y="1196392"/>
            <a:ext cx="10983132" cy="0"/>
          </a:xfrm>
          <a:prstGeom prst="line">
            <a:avLst/>
          </a:prstGeom>
          <a:ln w="25400">
            <a:solidFill>
              <a:srgbClr val="D247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6754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Tx/>
        <a:buNone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1pPr>
      <a:lvl2pPr marL="2286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20574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25146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29718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38200" y="1164324"/>
            <a:ext cx="10515600" cy="2387600"/>
          </a:xfrm>
        </p:spPr>
        <p:txBody>
          <a:bodyPr rtlCol="0" anchor="ctr" anchorCtr="0">
            <a:normAutofit/>
          </a:bodyPr>
          <a:lstStyle/>
          <a:p>
            <a:pPr algn="just"/>
            <a:r>
              <a:rPr lang="es-MX" sz="3200" b="1" dirty="0">
                <a:solidFill>
                  <a:schemeClr val="bg1"/>
                </a:solidFill>
                <a:ea typeface="+mn-ea"/>
                <a:cs typeface="+mn-cs"/>
              </a:rPr>
              <a:t>Ponderación </a:t>
            </a:r>
            <a:r>
              <a:rPr lang="es-MX" sz="4000" b="1" dirty="0">
                <a:solidFill>
                  <a:schemeClr val="bg1"/>
                </a:solidFill>
                <a:ea typeface="+mn-ea"/>
                <a:cs typeface="+mn-cs"/>
              </a:rPr>
              <a:t>jurisdiccional</a:t>
            </a:r>
            <a:r>
              <a:rPr lang="es-MX" sz="3200" b="1" dirty="0">
                <a:solidFill>
                  <a:schemeClr val="bg1"/>
                </a:solidFill>
                <a:ea typeface="+mn-ea"/>
                <a:cs typeface="+mn-cs"/>
              </a:rPr>
              <a:t> en casos específicos de acciones afirmativas por concurrencia o por prioridad de bien jurídico tutelado</a:t>
            </a:r>
            <a:endParaRPr lang="es-ES" sz="3200" b="1" dirty="0">
              <a:solidFill>
                <a:schemeClr val="bg1"/>
              </a:solidFill>
              <a:ea typeface="+mn-ea"/>
              <a:cs typeface="+mn-cs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4294967295"/>
          </p:nvPr>
        </p:nvSpPr>
        <p:spPr>
          <a:xfrm>
            <a:off x="1163845" y="4466749"/>
            <a:ext cx="9582736" cy="1137793"/>
          </a:xfrm>
        </p:spPr>
        <p:txBody>
          <a:bodyPr rtlCol="0">
            <a:normAutofit/>
          </a:bodyPr>
          <a:lstStyle/>
          <a:p>
            <a:r>
              <a:rPr lang="es-MX" sz="4000" b="1" dirty="0">
                <a:solidFill>
                  <a:schemeClr val="bg1"/>
                </a:solidFill>
                <a:latin typeface="+mj-lt"/>
              </a:rPr>
              <a:t>Diplomado en acciones afirmativas</a:t>
            </a:r>
            <a:endParaRPr lang="es-ES" sz="4000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718077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755451-D299-3A0F-395F-F1B2392017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1536192"/>
            <a:ext cx="6876288" cy="640080"/>
          </a:xfrm>
        </p:spPr>
        <p:txBody>
          <a:bodyPr anchor="b">
            <a:normAutofit/>
          </a:bodyPr>
          <a:lstStyle/>
          <a:p>
            <a:r>
              <a:rPr lang="es-MX" b="1" kern="100"/>
              <a:t>Método de ponderación</a:t>
            </a:r>
            <a:endParaRPr lang="es-MX" dirty="0"/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BE83C0C6-AB61-EE7B-AA1E-A4EEA26FAD56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595049749"/>
              </p:ext>
            </p:extLst>
          </p:nvPr>
        </p:nvGraphicFramePr>
        <p:xfrm>
          <a:off x="539496" y="2560320"/>
          <a:ext cx="9445752" cy="3977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141596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C63815-1990-1B11-E9A3-D7BDC11ACF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394CDC1-2B7C-6F77-E2B7-8E2B159A9B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1536192"/>
            <a:ext cx="6876288" cy="640080"/>
          </a:xfrm>
        </p:spPr>
        <p:txBody>
          <a:bodyPr anchor="b">
            <a:normAutofit/>
          </a:bodyPr>
          <a:lstStyle/>
          <a:p>
            <a:r>
              <a:rPr lang="es-MX" b="1" kern="100"/>
              <a:t>Método de ponderación</a:t>
            </a:r>
            <a:endParaRPr lang="es-MX" dirty="0"/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609D052A-2E4A-9214-3844-4D08119AC332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574411479"/>
              </p:ext>
            </p:extLst>
          </p:nvPr>
        </p:nvGraphicFramePr>
        <p:xfrm>
          <a:off x="539496" y="2560320"/>
          <a:ext cx="9445752" cy="3977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274131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1D2F63-61A5-D8FB-6627-6DECF0F351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1536192"/>
            <a:ext cx="6876288" cy="640080"/>
          </a:xfrm>
        </p:spPr>
        <p:txBody>
          <a:bodyPr anchor="b">
            <a:normAutofit/>
          </a:bodyPr>
          <a:lstStyle/>
          <a:p>
            <a:r>
              <a:rPr lang="es-MX" b="1" kern="100"/>
              <a:t>Método de ponderación</a:t>
            </a:r>
            <a:endParaRPr lang="es-MX" dirty="0"/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E5BD17FA-6F26-5A29-072C-A389F218876A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980417400"/>
              </p:ext>
            </p:extLst>
          </p:nvPr>
        </p:nvGraphicFramePr>
        <p:xfrm>
          <a:off x="539496" y="2560320"/>
          <a:ext cx="9445752" cy="3977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614265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155138-6C92-272D-0895-6E8E6F8E56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666025-CDBC-9496-9FB1-86666E11F3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Método de ponderación</a:t>
            </a:r>
            <a:endParaRPr lang="es-MX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4977D96-5A88-BC31-E52D-7E285E3CD3B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MX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Paso 4</a:t>
            </a:r>
            <a:endParaRPr lang="es-MX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MX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Construir una decisión suficientemente motivada.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MX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"No basta decir que un derecho es más importante."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MX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Debe justificarse constitucionalmente.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3180033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5D68B1-1460-D471-F156-69E8835749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1536191"/>
            <a:ext cx="8109084" cy="724123"/>
          </a:xfrm>
        </p:spPr>
        <p:txBody>
          <a:bodyPr anchor="b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s-MX" sz="2800" b="1" kern="100"/>
              <a:t>Paso 0, que suele ser muy útil en la práctica jurisdiccional</a:t>
            </a:r>
            <a:endParaRPr lang="es-MX" sz="2800" dirty="0"/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6CD4F792-CAB1-1797-7691-EC37DFB263C2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025397327"/>
              </p:ext>
            </p:extLst>
          </p:nvPr>
        </p:nvGraphicFramePr>
        <p:xfrm>
          <a:off x="539496" y="2560320"/>
          <a:ext cx="9445752" cy="3977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398623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DC30C4-A342-7DF4-655F-BDFF5EA6B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1536192"/>
            <a:ext cx="6876288" cy="640080"/>
          </a:xfrm>
        </p:spPr>
        <p:txBody>
          <a:bodyPr anchor="b">
            <a:normAutofit/>
          </a:bodyPr>
          <a:lstStyle/>
          <a:p>
            <a:r>
              <a:rPr lang="es-MX" b="1" kern="100"/>
              <a:t>Caso 1</a:t>
            </a:r>
            <a:endParaRPr lang="es-MX" dirty="0"/>
          </a:p>
        </p:txBody>
      </p:sp>
      <p:graphicFrame>
        <p:nvGraphicFramePr>
          <p:cNvPr id="7" name="Marcador de contenido 2">
            <a:extLst>
              <a:ext uri="{FF2B5EF4-FFF2-40B4-BE49-F238E27FC236}">
                <a16:creationId xmlns:a16="http://schemas.microsoft.com/office/drawing/2014/main" id="{DB2E8011-5E40-F4CD-E6FA-B0AF4706FAF6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69803639"/>
              </p:ext>
            </p:extLst>
          </p:nvPr>
        </p:nvGraphicFramePr>
        <p:xfrm>
          <a:off x="539495" y="2560320"/>
          <a:ext cx="10885367" cy="3977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375968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A5D34C-DA76-83F7-4F79-EEA9FC486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517832-710B-41E5-BC67-473499321A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1536192"/>
            <a:ext cx="6876288" cy="640080"/>
          </a:xfrm>
        </p:spPr>
        <p:txBody>
          <a:bodyPr anchor="b">
            <a:normAutofit/>
          </a:bodyPr>
          <a:lstStyle/>
          <a:p>
            <a:r>
              <a:rPr lang="es-MX" b="1" kern="100" dirty="0"/>
              <a:t>Preguntas</a:t>
            </a:r>
            <a:endParaRPr lang="es-MX" b="1" dirty="0"/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D9E57313-8803-DAA0-C73F-5A6F255DD170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754528612"/>
              </p:ext>
            </p:extLst>
          </p:nvPr>
        </p:nvGraphicFramePr>
        <p:xfrm>
          <a:off x="539496" y="2560320"/>
          <a:ext cx="9445752" cy="3977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572024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62C51C-8678-1DB9-31C0-6E939953B9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Adscripción indebida</a:t>
            </a:r>
            <a:endParaRPr lang="es-MX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8A6C1A0-1AFA-A23B-9D9B-DB030D99F7E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9496" y="1435608"/>
            <a:ext cx="10720980" cy="3977640"/>
          </a:xfrm>
        </p:spPr>
        <p:txBody>
          <a:bodyPr>
            <a:normAutofit fontScale="85000" lnSpcReduction="10000"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s-MX" sz="28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Auto adscripción</a:t>
            </a:r>
            <a:endParaRPr lang="es-MX" sz="28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s-MX" sz="28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 persona afirma pertenecer al grupo.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s-MX" sz="56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vs.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s-MX" sz="28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Adscripción calificada</a:t>
            </a:r>
            <a:endParaRPr lang="es-MX" sz="28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s-MX" sz="28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Existen elementos objetivos que acreditan el vínculo con la comunidad o colectivo, especialmente cuando así lo exige la normativa o la jurisprudencia.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0998229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E8C02C-5F93-F261-5A4F-33D50C7B3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1536192"/>
            <a:ext cx="6876288" cy="640080"/>
          </a:xfrm>
        </p:spPr>
        <p:txBody>
          <a:bodyPr anchor="b">
            <a:normAutofit/>
          </a:bodyPr>
          <a:lstStyle/>
          <a:p>
            <a:r>
              <a:rPr lang="es-MX" b="1" kern="100"/>
              <a:t>Ejemplos:</a:t>
            </a:r>
            <a:endParaRPr lang="es-MX" b="1" dirty="0"/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23172300-89C5-1586-A3A4-74D6D16F1E71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29970549"/>
              </p:ext>
            </p:extLst>
          </p:nvPr>
        </p:nvGraphicFramePr>
        <p:xfrm>
          <a:off x="539496" y="2560320"/>
          <a:ext cx="9445752" cy="3977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72806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26B07C-5E95-5719-E224-7D86E4D3FB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1536192"/>
            <a:ext cx="6876288" cy="640080"/>
          </a:xfrm>
        </p:spPr>
        <p:txBody>
          <a:bodyPr anchor="b">
            <a:normAutofit/>
          </a:bodyPr>
          <a:lstStyle/>
          <a:p>
            <a:r>
              <a:rPr lang="es-MX" sz="3300" b="1" kern="100"/>
              <a:t>Concurrencia de acciones afirmativas</a:t>
            </a:r>
            <a:endParaRPr lang="es-MX" sz="3300"/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33EAB705-047D-E7B0-95E7-05BDFC11DBBE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4167126952"/>
              </p:ext>
            </p:extLst>
          </p:nvPr>
        </p:nvGraphicFramePr>
        <p:xfrm>
          <a:off x="539496" y="2560320"/>
          <a:ext cx="9445752" cy="3977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168804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/>
          </p:nvPr>
        </p:nvSpPr>
        <p:spPr>
          <a:xfrm>
            <a:off x="521207" y="1109609"/>
            <a:ext cx="9270065" cy="1066663"/>
          </a:xfrm>
        </p:spPr>
        <p:txBody>
          <a:bodyPr vert="horz" lIns="91440" tIns="45720" rIns="91440" bIns="45720" rtlCol="0" anchor="b" anchorCtr="0">
            <a:normAutofit/>
          </a:bodyPr>
          <a:lstStyle/>
          <a:p>
            <a:pPr>
              <a:lnSpc>
                <a:spcPct val="90000"/>
              </a:lnSpc>
            </a:pPr>
            <a:r>
              <a:rPr lang="es-MX" sz="2800" b="1" dirty="0"/>
              <a:t>La ponderación como técnica de decisión judicial</a:t>
            </a:r>
            <a:endParaRPr lang="es-ES" sz="2800" dirty="0"/>
          </a:p>
        </p:txBody>
      </p:sp>
      <p:graphicFrame>
        <p:nvGraphicFramePr>
          <p:cNvPr id="42" name="Marcador de contenido 17">
            <a:extLst>
              <a:ext uri="{FF2B5EF4-FFF2-40B4-BE49-F238E27FC236}">
                <a16:creationId xmlns:a16="http://schemas.microsoft.com/office/drawing/2014/main" id="{FFAFC631-F807-32BA-2094-A1A09707818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90019503"/>
              </p:ext>
            </p:extLst>
          </p:nvPr>
        </p:nvGraphicFramePr>
        <p:xfrm>
          <a:off x="539496" y="2560320"/>
          <a:ext cx="9445752" cy="3977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57616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A9F8D6-3CAA-C55B-0BF9-0798A87A1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1536192"/>
            <a:ext cx="6876288" cy="640080"/>
          </a:xfrm>
        </p:spPr>
        <p:txBody>
          <a:bodyPr anchor="b">
            <a:normAutofit/>
          </a:bodyPr>
          <a:lstStyle/>
          <a:p>
            <a:r>
              <a:rPr lang="es-MX" b="1" kern="100"/>
              <a:t>Pregunta</a:t>
            </a:r>
            <a:endParaRPr lang="es-MX" b="1" dirty="0"/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6D705B9D-F2E7-2A3D-503E-7FE1E4A91158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150374685"/>
              </p:ext>
            </p:extLst>
          </p:nvPr>
        </p:nvGraphicFramePr>
        <p:xfrm>
          <a:off x="539496" y="2560320"/>
          <a:ext cx="9445752" cy="3977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841002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37684D-7A13-B342-530F-147FEEDFC2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Proceso electoral federal 2020-2021</a:t>
            </a:r>
            <a:endParaRPr lang="es-MX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AC3369D-A86F-AB7F-E83D-0011824BE3D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just"/>
            <a:r>
              <a:rPr lang="es-MX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TEPJF revisó la forma en que el INE contabilizaba las candidaturas que reunían más de una condición protegida. </a:t>
            </a:r>
          </a:p>
          <a:p>
            <a:pPr algn="just"/>
            <a:r>
              <a:rPr lang="es-MX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 Sala Superior ordenó diferenciar supuestos como la concurrencia de acciones afirmativas para evitar que una misma postulación agotara injustificadamente varias cuotas sin una justificación adecuada. 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5692080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DE6EF9-B514-AC2F-E12A-2BFD68EE6E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Ejercicio práctico</a:t>
            </a:r>
            <a:endParaRPr lang="es-MX" b="1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89B5C4A-D89D-1DD6-F7C6-8FB1081DC5D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755254" y="1867123"/>
            <a:ext cx="10012064" cy="3977640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MX" sz="30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Supongamos que el partido tiene obligación de postular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MX" sz="30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8 indígenas 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MX" sz="30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 personas con discapacidad 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MX" sz="30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Una candidata reúne ambas condiciones.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MX" sz="30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¿Cuenta para las dos cuotas?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4060259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5A663-F364-574D-5BBA-8FB1EA9614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b="1" kern="10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Interseccionalidad</a:t>
            </a:r>
            <a:endParaRPr lang="es-MX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C86D15-237D-69EC-003D-85194611CA2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es-MX" sz="36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Concurrencia</a:t>
            </a:r>
          </a:p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es-MX" sz="36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≠</a:t>
            </a:r>
          </a:p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es-MX" sz="36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Interseccionalidad.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2578704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C67C18-61C6-043C-E5A4-2FED187F7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448055"/>
            <a:ext cx="8633066" cy="4195863"/>
          </a:xfrm>
        </p:spPr>
        <p:txBody>
          <a:bodyPr>
            <a:norm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s-MX" kern="1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 concurrencia sólo significa que una persona reúne varias categorías.</a:t>
            </a:r>
            <a:br>
              <a:rPr lang="es-MX" kern="1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br>
              <a:rPr lang="es-MX" kern="1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s-MX" kern="1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 interseccionalidad implica que </a:t>
            </a:r>
            <a:r>
              <a:rPr lang="es-MX" b="1" kern="1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 discriminación surge precisamente de la interacción entre esas categorías</a:t>
            </a:r>
            <a:r>
              <a:rPr lang="es-MX" kern="1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produciendo una desventaja cualitativamente distinta.</a:t>
            </a:r>
            <a:br>
              <a:rPr lang="es-MX" kern="1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es-MX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71561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1AF9D9-2BA7-CB26-A5B7-A69F9B0F10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Ejemplo</a:t>
            </a:r>
            <a:endParaRPr lang="es-MX" b="1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84B61BF-5AC6-5CD8-46C6-D14DA211B57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9496" y="1435608"/>
            <a:ext cx="9909322" cy="3977640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MX" sz="28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No</a:t>
            </a:r>
            <a:r>
              <a:rPr lang="es-MX" sz="28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es igual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MX" sz="28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ser mujer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MX" sz="28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MX" sz="28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indígena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MX" sz="28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que analizar cada condición por separado.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4000521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7565C9-7F9F-9084-025D-6E1EB11690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406958"/>
            <a:ext cx="9434450" cy="4349975"/>
          </a:xfrm>
        </p:spPr>
        <p:txBody>
          <a:bodyPr>
            <a:norm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s-MX" kern="1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 </a:t>
            </a:r>
            <a:r>
              <a:rPr lang="es-MX" b="1" kern="1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discriminación</a:t>
            </a:r>
            <a:r>
              <a:rPr lang="es-MX" kern="1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que experimenta una </a:t>
            </a:r>
            <a:r>
              <a:rPr lang="es-MX" b="1" kern="1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mujer indígena </a:t>
            </a:r>
            <a:r>
              <a:rPr lang="es-MX" kern="1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puede ser </a:t>
            </a:r>
            <a:r>
              <a:rPr lang="es-MX" b="1" kern="1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diferente</a:t>
            </a:r>
            <a:r>
              <a:rPr lang="es-MX" kern="1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y </a:t>
            </a:r>
            <a:r>
              <a:rPr lang="es-MX" b="1" kern="1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más intensa </a:t>
            </a:r>
            <a:r>
              <a:rPr lang="es-MX" kern="1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que la suma de ambas categorías consideradas aisladamente.</a:t>
            </a:r>
            <a:br>
              <a:rPr lang="es-MX" kern="1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br>
              <a:rPr lang="es-MX" kern="1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s-MX" i="1" kern="1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Ese es precisamente el enfoque desarrollado por la jurisprudencia interamericana y que ha ido permeando en la justicia electoral mexicana. </a:t>
            </a:r>
            <a:endParaRPr lang="es-MX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57205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3C4AF8-DB61-42C4-0C4D-E0B6DD9389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1536192"/>
            <a:ext cx="6876288" cy="640080"/>
          </a:xfrm>
        </p:spPr>
        <p:txBody>
          <a:bodyPr anchor="b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s-MX" sz="2800" kern="100" dirty="0">
                <a:latin typeface="Aptos" panose="020B0004020202020204" pitchFamily="34" charset="0"/>
                <a:cs typeface="Times New Roman" panose="02020603050405020304" pitchFamily="18" charset="0"/>
              </a:rPr>
              <a:t>Corte Interamericana de Derechos Humanos </a:t>
            </a:r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9D472B8B-824A-974E-A73D-BD4310E01D3F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215489550"/>
              </p:ext>
            </p:extLst>
          </p:nvPr>
        </p:nvGraphicFramePr>
        <p:xfrm>
          <a:off x="539496" y="2560320"/>
          <a:ext cx="9445752" cy="3977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763491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8910F5-3416-4D19-3C8E-BDC00CB6A1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1536192"/>
            <a:ext cx="6876288" cy="640080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br>
              <a:rPr lang="es-MX" sz="2000" b="1" kern="100"/>
            </a:br>
            <a:r>
              <a:rPr lang="es-MX" sz="2000" b="1" kern="100"/>
              <a:t>Corte Interamericana de Derechos Humanos</a:t>
            </a:r>
            <a:endParaRPr lang="es-MX" sz="2000"/>
          </a:p>
        </p:txBody>
      </p:sp>
      <p:graphicFrame>
        <p:nvGraphicFramePr>
          <p:cNvPr id="6" name="Marcador de contenido 2">
            <a:extLst>
              <a:ext uri="{FF2B5EF4-FFF2-40B4-BE49-F238E27FC236}">
                <a16:creationId xmlns:a16="http://schemas.microsoft.com/office/drawing/2014/main" id="{D29C9981-5103-156C-170F-AFC0967F730D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562555835"/>
              </p:ext>
            </p:extLst>
          </p:nvPr>
        </p:nvGraphicFramePr>
        <p:xfrm>
          <a:off x="539496" y="2560320"/>
          <a:ext cx="9445752" cy="3977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26528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4C1B905-801F-CD0A-ED92-64204F58A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1536192"/>
            <a:ext cx="6876288" cy="640080"/>
          </a:xfrm>
        </p:spPr>
        <p:txBody>
          <a:bodyPr anchor="b">
            <a:normAutofit/>
          </a:bodyPr>
          <a:lstStyle/>
          <a:p>
            <a:r>
              <a:rPr lang="es-MX" b="1" dirty="0"/>
              <a:t>SUP-REC-1150/2018</a:t>
            </a:r>
            <a:endParaRPr lang="es-MX" dirty="0"/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D846623E-AAAB-E437-41B9-B7F901045D78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213112579"/>
              </p:ext>
            </p:extLst>
          </p:nvPr>
        </p:nvGraphicFramePr>
        <p:xfrm>
          <a:off x="539495" y="2560320"/>
          <a:ext cx="11440171" cy="3977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387185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2574AAD-339A-432E-9A76-7983FD2D3C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dirty="0"/>
              <a:t>La pregunta ya no es: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52C03-01B3-B1F5-055D-ADE9BE8F419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21208" y="2529497"/>
            <a:ext cx="9445752" cy="3977640"/>
          </a:xfrm>
        </p:spPr>
        <p:txBody>
          <a:bodyPr/>
          <a:lstStyle/>
          <a:p>
            <a:r>
              <a:rPr lang="es-MX" sz="3600" b="1" dirty="0"/>
              <a:t>¿Debe existir una acción afirmativa?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83475594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E34E76C-F615-D6DF-D081-9DB7FDEF4D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1536192"/>
            <a:ext cx="6876288" cy="640080"/>
          </a:xfrm>
        </p:spPr>
        <p:txBody>
          <a:bodyPr anchor="b">
            <a:normAutofit/>
          </a:bodyPr>
          <a:lstStyle/>
          <a:p>
            <a:r>
              <a:rPr lang="es-MX" b="1"/>
              <a:t>¿Qué resolvió la Sala Superior?</a:t>
            </a:r>
            <a:endParaRPr lang="es-MX" dirty="0"/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4716291D-302F-DF13-9AAA-D77584762531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669781936"/>
              </p:ext>
            </p:extLst>
          </p:nvPr>
        </p:nvGraphicFramePr>
        <p:xfrm>
          <a:off x="521208" y="2488401"/>
          <a:ext cx="11006396" cy="3977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3907941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3E0D21-B06B-A4B6-962C-691E5FFC4C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1536192"/>
            <a:ext cx="6876288" cy="640080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s-MX" sz="3100" b="1" dirty="0"/>
              <a:t>¿Por qué se le llama “paridad flexible”?</a:t>
            </a:r>
            <a:endParaRPr lang="es-MX" sz="3100" dirty="0"/>
          </a:p>
        </p:txBody>
      </p:sp>
      <p:graphicFrame>
        <p:nvGraphicFramePr>
          <p:cNvPr id="7" name="Marcador de contenido 2">
            <a:extLst>
              <a:ext uri="{FF2B5EF4-FFF2-40B4-BE49-F238E27FC236}">
                <a16:creationId xmlns:a16="http://schemas.microsoft.com/office/drawing/2014/main" id="{3812941B-7A6C-9BD3-C47F-2137B2452CFA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688356839"/>
              </p:ext>
            </p:extLst>
          </p:nvPr>
        </p:nvGraphicFramePr>
        <p:xfrm>
          <a:off x="539495" y="2560320"/>
          <a:ext cx="11173043" cy="3977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7731143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026439-7346-F2DC-B63E-F6CBA814E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1536192"/>
            <a:ext cx="6876288" cy="640080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s-MX" sz="2000" b="1" kern="100"/>
              <a:t>Transición de una visión "cuantitativa" de la igualdad a una visión "cualitativa"</a:t>
            </a:r>
            <a:endParaRPr lang="es-MX" sz="2000"/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F5CE97E7-8676-A6B6-21A4-1931A1704B8A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323447111"/>
              </p:ext>
            </p:extLst>
          </p:nvPr>
        </p:nvGraphicFramePr>
        <p:xfrm>
          <a:off x="539496" y="2560320"/>
          <a:ext cx="9445752" cy="3977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4274197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767106-D360-8870-FBF2-A03A530C9C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1536192"/>
            <a:ext cx="6876288" cy="640080"/>
          </a:xfrm>
        </p:spPr>
        <p:txBody>
          <a:bodyPr anchor="b">
            <a:normAutofit/>
          </a:bodyPr>
          <a:lstStyle/>
          <a:p>
            <a:r>
              <a:rPr lang="es-MX" b="1"/>
              <a:t>Jurisprudencia 10/2021</a:t>
            </a:r>
            <a:endParaRPr lang="es-MX" dirty="0"/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7AE745BC-08C7-5EC2-6E01-FBF641A491EC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433258424"/>
              </p:ext>
            </p:extLst>
          </p:nvPr>
        </p:nvGraphicFramePr>
        <p:xfrm>
          <a:off x="539496" y="2560320"/>
          <a:ext cx="11193592" cy="3977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5496096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16CC5A-6049-CE07-2D7B-E28D78636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b="1" kern="10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Análisis de una sentencia</a:t>
            </a:r>
            <a:endParaRPr lang="es-MX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5537A02-C554-282F-B037-60B36326867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9496" y="1435608"/>
            <a:ext cx="10926464" cy="3977640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s-MX" sz="24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Acciones afirmativas del proceso electoral 2020-2021, </a:t>
            </a:r>
            <a:r>
              <a:rPr lang="es-MX" sz="24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SUP-RAP-121/2020 y acumulados</a:t>
            </a:r>
            <a:r>
              <a:rPr lang="es-MX" sz="24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</a:t>
            </a: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MX" sz="24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igualdad sustantiva; </a:t>
            </a: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MX" sz="24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facultades reglamentarias del INE; </a:t>
            </a: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MX" sz="24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control jurisdiccional de acciones afirmativas; </a:t>
            </a: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MX" sz="24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concurrencia de categorías protegidas; </a:t>
            </a: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MX" sz="24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criterios de contabilización de candidaturas. 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8980595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BE4982-344C-7BC8-D195-B320850BB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1536192"/>
            <a:ext cx="6876288" cy="640080"/>
          </a:xfrm>
        </p:spPr>
        <p:txBody>
          <a:bodyPr anchor="b">
            <a:normAutofit/>
          </a:bodyPr>
          <a:lstStyle/>
          <a:p>
            <a:r>
              <a:rPr lang="es-MX" dirty="0"/>
              <a:t>Sentencia</a:t>
            </a:r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568543F6-800B-616F-1797-D6005575F06E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475469589"/>
              </p:ext>
            </p:extLst>
          </p:nvPr>
        </p:nvGraphicFramePr>
        <p:xfrm>
          <a:off x="539496" y="2560320"/>
          <a:ext cx="9445752" cy="3977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677028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A3D48D-EB6A-13E7-22DE-DA442161A0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0BA0EB-D23F-D171-BBD5-F8DC799AE8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dirty="0"/>
              <a:t>La pregunta ahora es: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E9471C3-9B63-89BE-C74E-CA629C6358D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just"/>
            <a:r>
              <a:rPr lang="es-MX" sz="3200" dirty="0"/>
              <a:t>¿Qué debe hacer el juez cuando dos derechos constitucionales parecen exigir soluciones distintas?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0088474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6A241D-9A4C-1D17-5B4A-A6DE41E42E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7" y="448055"/>
            <a:ext cx="7924149" cy="2510901"/>
          </a:xfrm>
        </p:spPr>
        <p:txBody>
          <a:bodyPr>
            <a:normAutofit/>
          </a:bodyPr>
          <a:lstStyle/>
          <a:p>
            <a:r>
              <a:rPr lang="es-MX" sz="6000" dirty="0">
                <a:solidFill>
                  <a:schemeClr val="bg1"/>
                </a:solidFill>
              </a:rPr>
              <a:t>Ahí aparece la ponderación</a:t>
            </a:r>
          </a:p>
        </p:txBody>
      </p:sp>
    </p:spTree>
    <p:extLst>
      <p:ext uri="{BB962C8B-B14F-4D97-AF65-F5344CB8AC3E}">
        <p14:creationId xmlns:p14="http://schemas.microsoft.com/office/powerpoint/2010/main" val="18992792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521207" y="448055"/>
            <a:ext cx="10862559" cy="661553"/>
          </a:xfrm>
        </p:spPr>
        <p:txBody>
          <a:bodyPr rtlCol="0">
            <a:noAutofit/>
          </a:bodyPr>
          <a:lstStyle/>
          <a:p>
            <a:r>
              <a:rPr lang="es-MX" sz="32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 ponderación no consiste en decidir cuál derecho "vale más".</a:t>
            </a:r>
            <a:endParaRPr lang="es-ES" sz="3200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28F4DF4-9A9F-2BE5-A324-CEDFB8BFA48B}"/>
              </a:ext>
            </a:extLst>
          </p:cNvPr>
          <p:cNvSpPr txBox="1"/>
          <p:nvPr/>
        </p:nvSpPr>
        <p:spPr>
          <a:xfrm>
            <a:off x="678094" y="1448654"/>
            <a:ext cx="9144000" cy="37700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es-MX" sz="3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Consiste en determinar, en el caso concreto,</a:t>
            </a: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MX" sz="3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cuál interés constitucional requiere una protección preferente; </a:t>
            </a: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MX" sz="3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cuál restricción produce menor afectación; </a:t>
            </a: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MX" sz="3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cuál decisión realiza en mayor medida el principio de igualdad sustantiva</a:t>
            </a:r>
            <a:r>
              <a:rPr lang="es-MX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107001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521208" y="1536192"/>
            <a:ext cx="6876288" cy="640080"/>
          </a:xfrm>
        </p:spPr>
        <p:txBody>
          <a:bodyPr rtlCol="0" anchor="b">
            <a:normAutofit/>
          </a:bodyPr>
          <a:lstStyle/>
          <a:p>
            <a:r>
              <a:rPr lang="es-MX" kern="100"/>
              <a:t>En la </a:t>
            </a:r>
            <a:r>
              <a:rPr lang="es-MX" b="1" kern="100"/>
              <a:t>subsunción</a:t>
            </a:r>
            <a:r>
              <a:rPr lang="es-MX" kern="100"/>
              <a:t> </a:t>
            </a:r>
            <a:endParaRPr lang="es-ES"/>
          </a:p>
        </p:txBody>
      </p:sp>
      <p:graphicFrame>
        <p:nvGraphicFramePr>
          <p:cNvPr id="13" name="Marcador de contenido 4">
            <a:extLst>
              <a:ext uri="{FF2B5EF4-FFF2-40B4-BE49-F238E27FC236}">
                <a16:creationId xmlns:a16="http://schemas.microsoft.com/office/drawing/2014/main" id="{7D07AB24-7514-8E19-BF32-7E9F127C5226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103808124"/>
              </p:ext>
            </p:extLst>
          </p:nvPr>
        </p:nvGraphicFramePr>
        <p:xfrm>
          <a:off x="539496" y="2560320"/>
          <a:ext cx="9445752" cy="3977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58036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413E92-8DAC-D451-DA00-DC766C62EE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1536192"/>
            <a:ext cx="6876288" cy="640080"/>
          </a:xfrm>
        </p:spPr>
        <p:txBody>
          <a:bodyPr anchor="b">
            <a:normAutofit/>
          </a:bodyPr>
          <a:lstStyle/>
          <a:p>
            <a:r>
              <a:rPr lang="es-MX" b="1" kern="100" dirty="0"/>
              <a:t>Robert Alexy:</a:t>
            </a:r>
            <a:endParaRPr lang="es-MX" b="1" dirty="0"/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DD33A1B2-6953-E73C-B79A-0F735A6361F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39495" y="2560320"/>
            <a:ext cx="11049753" cy="3977640"/>
          </a:xfrm>
        </p:spPr>
        <p:txBody>
          <a:bodyPr>
            <a:normAutofit/>
          </a:bodyPr>
          <a:lstStyle/>
          <a:p>
            <a:pPr marL="342900" lvl="0" indent="-342900"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MX" sz="3600" b="1" kern="100" dirty="0"/>
              <a:t>Las reglas se aplican por subsunción.</a:t>
            </a:r>
            <a:r>
              <a:rPr lang="es-MX" sz="3600" kern="100" dirty="0"/>
              <a:t> </a:t>
            </a:r>
          </a:p>
          <a:p>
            <a:pPr marL="342900" lvl="0" indent="-342900"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MX" sz="3600" b="1" kern="100" dirty="0"/>
              <a:t>Los principios se aplican mediante ponderación.</a:t>
            </a:r>
            <a:r>
              <a:rPr lang="es-MX" sz="3600" kern="100" dirty="0"/>
              <a:t> 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6717322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r>
              <a:rPr lang="es-MX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Método de ponderación</a:t>
            </a:r>
            <a:endParaRPr lang="es-ES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0" name="Marcador de contenido 17"/>
          <p:cNvSpPr txBox="1">
            <a:spLocks/>
          </p:cNvSpPr>
          <p:nvPr/>
        </p:nvSpPr>
        <p:spPr>
          <a:xfrm>
            <a:off x="541609" y="1455491"/>
            <a:ext cx="8273618" cy="481330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s-MX" sz="24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Paso 1</a:t>
            </a:r>
            <a:endParaRPr lang="es-MX" sz="24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s-MX" sz="24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Identificar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s-MX" sz="24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¿Qué acciones afirmativas están involucradas?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s-MX" sz="24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Ejemplo</a:t>
            </a:r>
          </a:p>
          <a:p>
            <a:pPr>
              <a:lnSpc>
                <a:spcPct val="11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es-MX" sz="26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indígena </a:t>
            </a:r>
          </a:p>
          <a:p>
            <a:pPr>
              <a:lnSpc>
                <a:spcPct val="11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es-MX" sz="26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discapacidad </a:t>
            </a:r>
          </a:p>
          <a:p>
            <a:pPr>
              <a:lnSpc>
                <a:spcPct val="11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es-MX" sz="26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diversidad sexual </a:t>
            </a:r>
          </a:p>
          <a:p>
            <a:pPr>
              <a:lnSpc>
                <a:spcPct val="11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es-MX" sz="26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afromexicana </a:t>
            </a:r>
          </a:p>
          <a:p>
            <a:pPr>
              <a:lnSpc>
                <a:spcPct val="11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es-MX" sz="2600" kern="100" dirty="0">
                <a:latin typeface="Aptos" panose="020B0004020202020204" pitchFamily="34" charset="0"/>
                <a:cs typeface="Times New Roman" panose="02020603050405020304" pitchFamily="18" charset="0"/>
              </a:rPr>
              <a:t>migrante</a:t>
            </a:r>
            <a:endParaRPr lang="es-ES" sz="2400" kern="100" dirty="0">
              <a:latin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Marcador de contenido 17"/>
          <p:cNvSpPr txBox="1">
            <a:spLocks/>
          </p:cNvSpPr>
          <p:nvPr/>
        </p:nvSpPr>
        <p:spPr>
          <a:xfrm>
            <a:off x="1066040" y="1958188"/>
            <a:ext cx="2486328" cy="9787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spcAft>
                <a:spcPts val="2000"/>
              </a:spcAft>
              <a:buNone/>
            </a:pPr>
            <a:endParaRPr lang="es-ES" sz="1100" dirty="0">
              <a:solidFill>
                <a:prstClr val="black">
                  <a:lumMod val="75000"/>
                  <a:lumOff val="25000"/>
                </a:prst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7" name="Marcador de contenido 17"/>
          <p:cNvSpPr txBox="1">
            <a:spLocks/>
          </p:cNvSpPr>
          <p:nvPr/>
        </p:nvSpPr>
        <p:spPr>
          <a:xfrm>
            <a:off x="628962" y="5832234"/>
            <a:ext cx="3449878" cy="7470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spcAft>
                <a:spcPts val="2000"/>
              </a:spcAft>
              <a:buNone/>
            </a:pPr>
            <a:endParaRPr lang="es-ES" sz="110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cxnSp>
        <p:nvCxnSpPr>
          <p:cNvPr id="20" name="Conector recto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6296866" y="1472431"/>
            <a:ext cx="0" cy="4892634"/>
          </a:xfrm>
          <a:prstGeom prst="line">
            <a:avLst/>
          </a:prstGeom>
          <a:ln w="9525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FF3B8879-0E88-CFB5-E013-4C7BD10B5366}"/>
              </a:ext>
            </a:extLst>
          </p:cNvPr>
          <p:cNvSpPr txBox="1"/>
          <p:nvPr/>
        </p:nvSpPr>
        <p:spPr>
          <a:xfrm>
            <a:off x="3048856" y="1141198"/>
            <a:ext cx="6097712" cy="3835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596833607"/>
      </p:ext>
    </p:extLst>
  </p:cSld>
  <p:clrMapOvr>
    <a:masterClrMapping/>
  </p:clrMapOvr>
</p:sld>
</file>

<file path=ppt/theme/theme1.xml><?xml version="1.0" encoding="utf-8"?>
<a:theme xmlns:a="http://schemas.openxmlformats.org/drawingml/2006/main" name="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Segoe UI">
      <a:majorFont>
        <a:latin typeface="Segoe UI Light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60957334_TF10001108_Win32" id="{08D89365-2E4C-432D-9349-8DF9B80AEEA1}" vid="{010FF314-90DF-4A21-BD0D-ADCBA34234AC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{03CF395D-9709-4123-803C-40177E9E1A41}TF2989475c-5427-4edb-9ec1-00f4ce72165b96abbc51_win32-b113e2ec0ef9</Template>
  <TotalTime>109</TotalTime>
  <Words>1322</Words>
  <Application>Microsoft Office PowerPoint</Application>
  <PresentationFormat>Panorámica</PresentationFormat>
  <Paragraphs>169</Paragraphs>
  <Slides>35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35</vt:i4>
      </vt:variant>
    </vt:vector>
  </HeadingPairs>
  <TitlesOfParts>
    <vt:vector size="43" baseType="lpstr">
      <vt:lpstr>Aptos</vt:lpstr>
      <vt:lpstr>Arial</vt:lpstr>
      <vt:lpstr>Calibri</vt:lpstr>
      <vt:lpstr>Segoe UI</vt:lpstr>
      <vt:lpstr>Segoe UI Light</vt:lpstr>
      <vt:lpstr>Symbol</vt:lpstr>
      <vt:lpstr>Wingdings</vt:lpstr>
      <vt:lpstr>Personalizado</vt:lpstr>
      <vt:lpstr>Ponderación jurisdiccional en casos específicos de acciones afirmativas por concurrencia o por prioridad de bien jurídico tutelado</vt:lpstr>
      <vt:lpstr>La ponderación como técnica de decisión judicial</vt:lpstr>
      <vt:lpstr>La pregunta ya no es:</vt:lpstr>
      <vt:lpstr>La pregunta ahora es:</vt:lpstr>
      <vt:lpstr>Ahí aparece la ponderación</vt:lpstr>
      <vt:lpstr>La ponderación no consiste en decidir cuál derecho "vale más".</vt:lpstr>
      <vt:lpstr>En la subsunción </vt:lpstr>
      <vt:lpstr>Robert Alexy:</vt:lpstr>
      <vt:lpstr>Método de ponderación</vt:lpstr>
      <vt:lpstr>Método de ponderación</vt:lpstr>
      <vt:lpstr>Método de ponderación</vt:lpstr>
      <vt:lpstr>Método de ponderación</vt:lpstr>
      <vt:lpstr>Método de ponderación</vt:lpstr>
      <vt:lpstr>Paso 0, que suele ser muy útil en la práctica jurisdiccional</vt:lpstr>
      <vt:lpstr>Caso 1</vt:lpstr>
      <vt:lpstr>Preguntas</vt:lpstr>
      <vt:lpstr>Adscripción indebida</vt:lpstr>
      <vt:lpstr>Ejemplos:</vt:lpstr>
      <vt:lpstr>Concurrencia de acciones afirmativas</vt:lpstr>
      <vt:lpstr>Pregunta</vt:lpstr>
      <vt:lpstr>Proceso electoral federal 2020-2021</vt:lpstr>
      <vt:lpstr>Ejercicio práctico</vt:lpstr>
      <vt:lpstr>Interseccionalidad</vt:lpstr>
      <vt:lpstr>La concurrencia sólo significa que una persona reúne varias categorías.  La interseccionalidad implica que la discriminación surge precisamente de la interacción entre esas categorías, produciendo una desventaja cualitativamente distinta. </vt:lpstr>
      <vt:lpstr>Ejemplo</vt:lpstr>
      <vt:lpstr>La discriminación que experimenta una mujer indígena puede ser diferente y más intensa que la suma de ambas categorías consideradas aisladamente.  Ese es precisamente el enfoque desarrollado por la jurisprudencia interamericana y que ha ido permeando en la justicia electoral mexicana. </vt:lpstr>
      <vt:lpstr>Corte Interamericana de Derechos Humanos </vt:lpstr>
      <vt:lpstr> Corte Interamericana de Derechos Humanos</vt:lpstr>
      <vt:lpstr>SUP-REC-1150/2018</vt:lpstr>
      <vt:lpstr>¿Qué resolvió la Sala Superior?</vt:lpstr>
      <vt:lpstr>¿Por qué se le llama “paridad flexible”?</vt:lpstr>
      <vt:lpstr>Transición de una visión "cuantitativa" de la igualdad a una visión "cualitativa"</vt:lpstr>
      <vt:lpstr>Jurisprudencia 10/2021</vt:lpstr>
      <vt:lpstr>Análisis de una sentencia</vt:lpstr>
      <vt:lpstr>Sentencia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Martha Leticia Mercado Ramírez</dc:creator>
  <cp:keywords/>
  <cp:lastModifiedBy>Martha Leticia Mercado Ramírez</cp:lastModifiedBy>
  <cp:revision>1</cp:revision>
  <dcterms:created xsi:type="dcterms:W3CDTF">2026-07-06T19:52:41Z</dcterms:created>
  <dcterms:modified xsi:type="dcterms:W3CDTF">2026-07-06T21:42:25Z</dcterms:modified>
  <cp:version/>
</cp:coreProperties>
</file>