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81305D-7C13-4C4F-B958-C7A444DB2E9E}" v="285" dt="2026-02-16T14:47:33.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snapToGrid="0" snapToObjects="1">
      <p:cViewPr varScale="1">
        <p:scale>
          <a:sx n="102" d="100"/>
          <a:sy n="102" d="100"/>
        </p:scale>
        <p:origin x="206" y="6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addSld modSld">
      <pc:chgData name="Alejandro Lozano Díez" userId="f461a038-936d-4644-906e-77dc6461aaca" providerId="ADAL" clId="{581AF98D-CCC0-4987-B9A5-E30D64487D45}" dt="2026-02-16T14:57:59.782" v="372" actId="20577"/>
      <pc:docMkLst>
        <pc:docMk/>
      </pc:docMkLst>
      <pc:sldChg chg="modSp mod">
        <pc:chgData name="Alejandro Lozano Díez" userId="f461a038-936d-4644-906e-77dc6461aaca" providerId="ADAL" clId="{581AF98D-CCC0-4987-B9A5-E30D64487D45}" dt="2026-02-16T14:57:59.782" v="372" actId="20577"/>
        <pc:sldMkLst>
          <pc:docMk/>
          <pc:sldMk cId="0" sldId="256"/>
        </pc:sldMkLst>
        <pc:spChg chg="mod">
          <ac:chgData name="Alejandro Lozano Díez" userId="f461a038-936d-4644-906e-77dc6461aaca" providerId="ADAL" clId="{581AF98D-CCC0-4987-B9A5-E30D64487D45}" dt="2026-02-16T06:32:05.979" v="4" actId="2711"/>
          <ac:spMkLst>
            <pc:docMk/>
            <pc:sldMk cId="0" sldId="256"/>
            <ac:spMk id="2"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3" creationId="{00000000-0000-0000-0000-000000000000}"/>
          </ac:spMkLst>
        </pc:spChg>
        <pc:spChg chg="mod">
          <ac:chgData name="Alejandro Lozano Díez" userId="f461a038-936d-4644-906e-77dc6461aaca" providerId="ADAL" clId="{581AF98D-CCC0-4987-B9A5-E30D64487D45}" dt="2026-02-16T14:57:59.782" v="372" actId="20577"/>
          <ac:spMkLst>
            <pc:docMk/>
            <pc:sldMk cId="0" sldId="256"/>
            <ac:spMk id="4"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5"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6"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7"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8" creationId="{00000000-0000-0000-0000-000000000000}"/>
          </ac:spMkLst>
        </pc:spChg>
        <pc:spChg chg="mod">
          <ac:chgData name="Alejandro Lozano Díez" userId="f461a038-936d-4644-906e-77dc6461aaca" providerId="ADAL" clId="{581AF98D-CCC0-4987-B9A5-E30D64487D45}" dt="2026-02-16T06:32:05.979" v="4" actId="2711"/>
          <ac:spMkLst>
            <pc:docMk/>
            <pc:sldMk cId="0" sldId="256"/>
            <ac:spMk id="9" creationId="{00000000-0000-0000-0000-000000000000}"/>
          </ac:spMkLst>
        </pc:spChg>
      </pc:sldChg>
      <pc:sldChg chg="modSp mod">
        <pc:chgData name="Alejandro Lozano Díez" userId="f461a038-936d-4644-906e-77dc6461aaca" providerId="ADAL" clId="{581AF98D-CCC0-4987-B9A5-E30D64487D45}" dt="2026-02-16T14:19:44.636" v="339" actId="2711"/>
        <pc:sldMkLst>
          <pc:docMk/>
          <pc:sldMk cId="0" sldId="257"/>
        </pc:sldMkLst>
        <pc:spChg chg="mod">
          <ac:chgData name="Alejandro Lozano Díez" userId="f461a038-936d-4644-906e-77dc6461aaca" providerId="ADAL" clId="{581AF98D-CCC0-4987-B9A5-E30D64487D45}" dt="2026-02-16T14:19:44.636" v="339" actId="2711"/>
          <ac:spMkLst>
            <pc:docMk/>
            <pc:sldMk cId="0" sldId="257"/>
            <ac:spMk id="3" creationId="{00000000-0000-0000-0000-000000000000}"/>
          </ac:spMkLst>
        </pc:spChg>
        <pc:spChg chg="mod">
          <ac:chgData name="Alejandro Lozano Díez" userId="f461a038-936d-4644-906e-77dc6461aaca" providerId="ADAL" clId="{581AF98D-CCC0-4987-B9A5-E30D64487D45}" dt="2026-02-16T07:07:04.824" v="40" actId="1076"/>
          <ac:spMkLst>
            <pc:docMk/>
            <pc:sldMk cId="0" sldId="257"/>
            <ac:spMk id="4" creationId="{00000000-0000-0000-0000-000000000000}"/>
          </ac:spMkLst>
        </pc:spChg>
        <pc:spChg chg="mod">
          <ac:chgData name="Alejandro Lozano Díez" userId="f461a038-936d-4644-906e-77dc6461aaca" providerId="ADAL" clId="{581AF98D-CCC0-4987-B9A5-E30D64487D45}" dt="2026-02-16T07:07:22.463" v="41" actId="2711"/>
          <ac:spMkLst>
            <pc:docMk/>
            <pc:sldMk cId="0" sldId="257"/>
            <ac:spMk id="7" creationId="{00000000-0000-0000-0000-000000000000}"/>
          </ac:spMkLst>
        </pc:spChg>
        <pc:spChg chg="mod">
          <ac:chgData name="Alejandro Lozano Díez" userId="f461a038-936d-4644-906e-77dc6461aaca" providerId="ADAL" clId="{581AF98D-CCC0-4987-B9A5-E30D64487D45}" dt="2026-02-16T07:07:22.463" v="41" actId="2711"/>
          <ac:spMkLst>
            <pc:docMk/>
            <pc:sldMk cId="0" sldId="257"/>
            <ac:spMk id="10" creationId="{00000000-0000-0000-0000-000000000000}"/>
          </ac:spMkLst>
        </pc:spChg>
        <pc:spChg chg="mod">
          <ac:chgData name="Alejandro Lozano Díez" userId="f461a038-936d-4644-906e-77dc6461aaca" providerId="ADAL" clId="{581AF98D-CCC0-4987-B9A5-E30D64487D45}" dt="2026-02-16T07:07:22.463" v="41" actId="2711"/>
          <ac:spMkLst>
            <pc:docMk/>
            <pc:sldMk cId="0" sldId="257"/>
            <ac:spMk id="13" creationId="{00000000-0000-0000-0000-000000000000}"/>
          </ac:spMkLst>
        </pc:spChg>
        <pc:spChg chg="mod">
          <ac:chgData name="Alejandro Lozano Díez" userId="f461a038-936d-4644-906e-77dc6461aaca" providerId="ADAL" clId="{581AF98D-CCC0-4987-B9A5-E30D64487D45}" dt="2026-02-16T07:07:22.463" v="41" actId="2711"/>
          <ac:spMkLst>
            <pc:docMk/>
            <pc:sldMk cId="0" sldId="257"/>
            <ac:spMk id="16" creationId="{00000000-0000-0000-0000-000000000000}"/>
          </ac:spMkLst>
        </pc:spChg>
      </pc:sldChg>
      <pc:sldChg chg="modSp mod">
        <pc:chgData name="Alejandro Lozano Díez" userId="f461a038-936d-4644-906e-77dc6461aaca" providerId="ADAL" clId="{581AF98D-CCC0-4987-B9A5-E30D64487D45}" dt="2026-02-16T14:19:35.860" v="338" actId="2711"/>
        <pc:sldMkLst>
          <pc:docMk/>
          <pc:sldMk cId="0" sldId="258"/>
        </pc:sldMkLst>
        <pc:spChg chg="mod">
          <ac:chgData name="Alejandro Lozano Díez" userId="f461a038-936d-4644-906e-77dc6461aaca" providerId="ADAL" clId="{581AF98D-CCC0-4987-B9A5-E30D64487D45}" dt="2026-02-16T14:19:35.860" v="338" actId="2711"/>
          <ac:spMkLst>
            <pc:docMk/>
            <pc:sldMk cId="0" sldId="258"/>
            <ac:spMk id="4" creationId="{00000000-0000-0000-0000-000000000000}"/>
          </ac:spMkLst>
        </pc:spChg>
        <pc:spChg chg="mod">
          <ac:chgData name="Alejandro Lozano Díez" userId="f461a038-936d-4644-906e-77dc6461aaca" providerId="ADAL" clId="{581AF98D-CCC0-4987-B9A5-E30D64487D45}" dt="2026-02-16T07:07:43.729" v="43" actId="403"/>
          <ac:spMkLst>
            <pc:docMk/>
            <pc:sldMk cId="0" sldId="258"/>
            <ac:spMk id="5" creationId="{00000000-0000-0000-0000-000000000000}"/>
          </ac:spMkLst>
        </pc:spChg>
        <pc:spChg chg="mod">
          <ac:chgData name="Alejandro Lozano Díez" userId="f461a038-936d-4644-906e-77dc6461aaca" providerId="ADAL" clId="{581AF98D-CCC0-4987-B9A5-E30D64487D45}" dt="2026-02-16T07:07:59.729" v="44" actId="2711"/>
          <ac:spMkLst>
            <pc:docMk/>
            <pc:sldMk cId="0" sldId="258"/>
            <ac:spMk id="9" creationId="{00000000-0000-0000-0000-000000000000}"/>
          </ac:spMkLst>
        </pc:spChg>
        <pc:spChg chg="mod">
          <ac:chgData name="Alejandro Lozano Díez" userId="f461a038-936d-4644-906e-77dc6461aaca" providerId="ADAL" clId="{581AF98D-CCC0-4987-B9A5-E30D64487D45}" dt="2026-02-16T07:08:15.369" v="45" actId="2711"/>
          <ac:spMkLst>
            <pc:docMk/>
            <pc:sldMk cId="0" sldId="258"/>
            <ac:spMk id="12" creationId="{00000000-0000-0000-0000-000000000000}"/>
          </ac:spMkLst>
        </pc:spChg>
      </pc:sldChg>
      <pc:sldChg chg="modSp mod">
        <pc:chgData name="Alejandro Lozano Díez" userId="f461a038-936d-4644-906e-77dc6461aaca" providerId="ADAL" clId="{581AF98D-CCC0-4987-B9A5-E30D64487D45}" dt="2026-02-16T14:19:19.914" v="337" actId="123"/>
        <pc:sldMkLst>
          <pc:docMk/>
          <pc:sldMk cId="0" sldId="259"/>
        </pc:sldMkLst>
        <pc:spChg chg="mod">
          <ac:chgData name="Alejandro Lozano Díez" userId="f461a038-936d-4644-906e-77dc6461aaca" providerId="ADAL" clId="{581AF98D-CCC0-4987-B9A5-E30D64487D45}" dt="2026-02-16T14:19:00.223" v="334" actId="2711"/>
          <ac:spMkLst>
            <pc:docMk/>
            <pc:sldMk cId="0" sldId="259"/>
            <ac:spMk id="4" creationId="{00000000-0000-0000-0000-000000000000}"/>
          </ac:spMkLst>
        </pc:spChg>
        <pc:spChg chg="mod">
          <ac:chgData name="Alejandro Lozano Díez" userId="f461a038-936d-4644-906e-77dc6461aaca" providerId="ADAL" clId="{581AF98D-CCC0-4987-B9A5-E30D64487D45}" dt="2026-02-16T14:19:16.115" v="336" actId="1076"/>
          <ac:spMkLst>
            <pc:docMk/>
            <pc:sldMk cId="0" sldId="259"/>
            <ac:spMk id="5" creationId="{00000000-0000-0000-0000-000000000000}"/>
          </ac:spMkLst>
        </pc:spChg>
        <pc:spChg chg="mod">
          <ac:chgData name="Alejandro Lozano Díez" userId="f461a038-936d-4644-906e-77dc6461aaca" providerId="ADAL" clId="{581AF98D-CCC0-4987-B9A5-E30D64487D45}" dt="2026-02-16T14:19:19.914" v="337" actId="123"/>
          <ac:spMkLst>
            <pc:docMk/>
            <pc:sldMk cId="0" sldId="259"/>
            <ac:spMk id="9" creationId="{00000000-0000-0000-0000-000000000000}"/>
          </ac:spMkLst>
        </pc:spChg>
        <pc:spChg chg="mod">
          <ac:chgData name="Alejandro Lozano Díez" userId="f461a038-936d-4644-906e-77dc6461aaca" providerId="ADAL" clId="{581AF98D-CCC0-4987-B9A5-E30D64487D45}" dt="2026-02-16T06:43:09.716" v="35" actId="2711"/>
          <ac:spMkLst>
            <pc:docMk/>
            <pc:sldMk cId="0" sldId="259"/>
            <ac:spMk id="12" creationId="{00000000-0000-0000-0000-000000000000}"/>
          </ac:spMkLst>
        </pc:spChg>
      </pc:sldChg>
      <pc:sldChg chg="modSp mod">
        <pc:chgData name="Alejandro Lozano Díez" userId="f461a038-936d-4644-906e-77dc6461aaca" providerId="ADAL" clId="{581AF98D-CCC0-4987-B9A5-E30D64487D45}" dt="2026-02-16T14:18:47.361" v="333" actId="403"/>
        <pc:sldMkLst>
          <pc:docMk/>
          <pc:sldMk cId="0" sldId="260"/>
        </pc:sldMkLst>
        <pc:spChg chg="mod">
          <ac:chgData name="Alejandro Lozano Díez" userId="f461a038-936d-4644-906e-77dc6461aaca" providerId="ADAL" clId="{581AF98D-CCC0-4987-B9A5-E30D64487D45}" dt="2026-02-16T14:18:41.516" v="332" actId="2711"/>
          <ac:spMkLst>
            <pc:docMk/>
            <pc:sldMk cId="0" sldId="260"/>
            <ac:spMk id="4" creationId="{00000000-0000-0000-0000-000000000000}"/>
          </ac:spMkLst>
        </pc:spChg>
        <pc:spChg chg="mod">
          <ac:chgData name="Alejandro Lozano Díez" userId="f461a038-936d-4644-906e-77dc6461aaca" providerId="ADAL" clId="{581AF98D-CCC0-4987-B9A5-E30D64487D45}" dt="2026-02-16T14:18:47.361" v="333" actId="403"/>
          <ac:spMkLst>
            <pc:docMk/>
            <pc:sldMk cId="0" sldId="260"/>
            <ac:spMk id="5" creationId="{00000000-0000-0000-0000-000000000000}"/>
          </ac:spMkLst>
        </pc:spChg>
        <pc:spChg chg="mod">
          <ac:chgData name="Alejandro Lozano Díez" userId="f461a038-936d-4644-906e-77dc6461aaca" providerId="ADAL" clId="{581AF98D-CCC0-4987-B9A5-E30D64487D45}" dt="2026-02-16T06:40:41.675" v="30" actId="2711"/>
          <ac:spMkLst>
            <pc:docMk/>
            <pc:sldMk cId="0" sldId="260"/>
            <ac:spMk id="9" creationId="{00000000-0000-0000-0000-000000000000}"/>
          </ac:spMkLst>
        </pc:spChg>
        <pc:spChg chg="mod">
          <ac:chgData name="Alejandro Lozano Díez" userId="f461a038-936d-4644-906e-77dc6461aaca" providerId="ADAL" clId="{581AF98D-CCC0-4987-B9A5-E30D64487D45}" dt="2026-02-16T06:40:31.216" v="29" actId="2710"/>
          <ac:spMkLst>
            <pc:docMk/>
            <pc:sldMk cId="0" sldId="260"/>
            <ac:spMk id="10" creationId="{00000000-0000-0000-0000-000000000000}"/>
          </ac:spMkLst>
        </pc:spChg>
        <pc:spChg chg="mod">
          <ac:chgData name="Alejandro Lozano Díez" userId="f461a038-936d-4644-906e-77dc6461aaca" providerId="ADAL" clId="{581AF98D-CCC0-4987-B9A5-E30D64487D45}" dt="2026-02-16T06:39:59.526" v="25" actId="2711"/>
          <ac:spMkLst>
            <pc:docMk/>
            <pc:sldMk cId="0" sldId="260"/>
            <ac:spMk id="11" creationId="{00000000-0000-0000-0000-000000000000}"/>
          </ac:spMkLst>
        </pc:spChg>
        <pc:spChg chg="mod">
          <ac:chgData name="Alejandro Lozano Díez" userId="f461a038-936d-4644-906e-77dc6461aaca" providerId="ADAL" clId="{581AF98D-CCC0-4987-B9A5-E30D64487D45}" dt="2026-02-16T06:40:41.675" v="30" actId="2711"/>
          <ac:spMkLst>
            <pc:docMk/>
            <pc:sldMk cId="0" sldId="260"/>
            <ac:spMk id="13" creationId="{00000000-0000-0000-0000-000000000000}"/>
          </ac:spMkLst>
        </pc:spChg>
        <pc:spChg chg="mod">
          <ac:chgData name="Alejandro Lozano Díez" userId="f461a038-936d-4644-906e-77dc6461aaca" providerId="ADAL" clId="{581AF98D-CCC0-4987-B9A5-E30D64487D45}" dt="2026-02-16T06:40:31.216" v="29" actId="2710"/>
          <ac:spMkLst>
            <pc:docMk/>
            <pc:sldMk cId="0" sldId="260"/>
            <ac:spMk id="14" creationId="{00000000-0000-0000-0000-000000000000}"/>
          </ac:spMkLst>
        </pc:spChg>
        <pc:spChg chg="mod">
          <ac:chgData name="Alejandro Lozano Díez" userId="f461a038-936d-4644-906e-77dc6461aaca" providerId="ADAL" clId="{581AF98D-CCC0-4987-B9A5-E30D64487D45}" dt="2026-02-16T06:40:09.948" v="27" actId="2711"/>
          <ac:spMkLst>
            <pc:docMk/>
            <pc:sldMk cId="0" sldId="260"/>
            <ac:spMk id="15" creationId="{00000000-0000-0000-0000-000000000000}"/>
          </ac:spMkLst>
        </pc:spChg>
        <pc:spChg chg="mod">
          <ac:chgData name="Alejandro Lozano Díez" userId="f461a038-936d-4644-906e-77dc6461aaca" providerId="ADAL" clId="{581AF98D-CCC0-4987-B9A5-E30D64487D45}" dt="2026-02-16T06:40:41.675" v="30" actId="2711"/>
          <ac:spMkLst>
            <pc:docMk/>
            <pc:sldMk cId="0" sldId="260"/>
            <ac:spMk id="17" creationId="{00000000-0000-0000-0000-000000000000}"/>
          </ac:spMkLst>
        </pc:spChg>
        <pc:spChg chg="mod">
          <ac:chgData name="Alejandro Lozano Díez" userId="f461a038-936d-4644-906e-77dc6461aaca" providerId="ADAL" clId="{581AF98D-CCC0-4987-B9A5-E30D64487D45}" dt="2026-02-16T06:40:31.216" v="29" actId="2710"/>
          <ac:spMkLst>
            <pc:docMk/>
            <pc:sldMk cId="0" sldId="260"/>
            <ac:spMk id="18" creationId="{00000000-0000-0000-0000-000000000000}"/>
          </ac:spMkLst>
        </pc:spChg>
      </pc:sldChg>
      <pc:sldChg chg="modSp mod">
        <pc:chgData name="Alejandro Lozano Díez" userId="f461a038-936d-4644-906e-77dc6461aaca" providerId="ADAL" clId="{581AF98D-CCC0-4987-B9A5-E30D64487D45}" dt="2026-02-16T14:17:36.175" v="331" actId="1076"/>
        <pc:sldMkLst>
          <pc:docMk/>
          <pc:sldMk cId="0" sldId="261"/>
        </pc:sldMkLst>
        <pc:spChg chg="mod">
          <ac:chgData name="Alejandro Lozano Díez" userId="f461a038-936d-4644-906e-77dc6461aaca" providerId="ADAL" clId="{581AF98D-CCC0-4987-B9A5-E30D64487D45}" dt="2026-02-16T14:16:52.102" v="327" actId="2711"/>
          <ac:spMkLst>
            <pc:docMk/>
            <pc:sldMk cId="0" sldId="261"/>
            <ac:spMk id="4" creationId="{00000000-0000-0000-0000-000000000000}"/>
          </ac:spMkLst>
        </pc:spChg>
        <pc:spChg chg="mod">
          <ac:chgData name="Alejandro Lozano Díez" userId="f461a038-936d-4644-906e-77dc6461aaca" providerId="ADAL" clId="{581AF98D-CCC0-4987-B9A5-E30D64487D45}" dt="2026-02-16T14:17:27.226" v="330" actId="14100"/>
          <ac:spMkLst>
            <pc:docMk/>
            <pc:sldMk cId="0" sldId="261"/>
            <ac:spMk id="5" creationId="{00000000-0000-0000-0000-000000000000}"/>
          </ac:spMkLst>
        </pc:spChg>
        <pc:spChg chg="mod">
          <ac:chgData name="Alejandro Lozano Díez" userId="f461a038-936d-4644-906e-77dc6461aaca" providerId="ADAL" clId="{581AF98D-CCC0-4987-B9A5-E30D64487D45}" dt="2026-02-16T14:17:36.175" v="331" actId="1076"/>
          <ac:spMkLst>
            <pc:docMk/>
            <pc:sldMk cId="0" sldId="261"/>
            <ac:spMk id="6" creationId="{00000000-0000-0000-0000-000000000000}"/>
          </ac:spMkLst>
        </pc:spChg>
        <pc:spChg chg="mod">
          <ac:chgData name="Alejandro Lozano Díez" userId="f461a038-936d-4644-906e-77dc6461aaca" providerId="ADAL" clId="{581AF98D-CCC0-4987-B9A5-E30D64487D45}" dt="2026-02-16T06:39:14.229" v="22" actId="2711"/>
          <ac:spMkLst>
            <pc:docMk/>
            <pc:sldMk cId="0" sldId="261"/>
            <ac:spMk id="9" creationId="{00000000-0000-0000-0000-000000000000}"/>
          </ac:spMkLst>
        </pc:spChg>
        <pc:spChg chg="mod">
          <ac:chgData name="Alejandro Lozano Díez" userId="f461a038-936d-4644-906e-77dc6461aaca" providerId="ADAL" clId="{581AF98D-CCC0-4987-B9A5-E30D64487D45}" dt="2026-02-16T06:39:34.120" v="24" actId="2711"/>
          <ac:spMkLst>
            <pc:docMk/>
            <pc:sldMk cId="0" sldId="261"/>
            <ac:spMk id="12" creationId="{00000000-0000-0000-0000-000000000000}"/>
          </ac:spMkLst>
        </pc:spChg>
      </pc:sldChg>
      <pc:sldChg chg="modSp mod">
        <pc:chgData name="Alejandro Lozano Díez" userId="f461a038-936d-4644-906e-77dc6461aaca" providerId="ADAL" clId="{581AF98D-CCC0-4987-B9A5-E30D64487D45}" dt="2026-02-16T14:16:41.793" v="326" actId="1076"/>
        <pc:sldMkLst>
          <pc:docMk/>
          <pc:sldMk cId="0" sldId="262"/>
        </pc:sldMkLst>
        <pc:spChg chg="mod">
          <ac:chgData name="Alejandro Lozano Díez" userId="f461a038-936d-4644-906e-77dc6461aaca" providerId="ADAL" clId="{581AF98D-CCC0-4987-B9A5-E30D64487D45}" dt="2026-02-16T06:38:33.713" v="19" actId="2711"/>
          <ac:spMkLst>
            <pc:docMk/>
            <pc:sldMk cId="0" sldId="262"/>
            <ac:spMk id="2" creationId="{00000000-0000-0000-0000-000000000000}"/>
          </ac:spMkLst>
        </pc:spChg>
        <pc:spChg chg="mod">
          <ac:chgData name="Alejandro Lozano Díez" userId="f461a038-936d-4644-906e-77dc6461aaca" providerId="ADAL" clId="{581AF98D-CCC0-4987-B9A5-E30D64487D45}" dt="2026-02-16T14:16:19.148" v="323" actId="2711"/>
          <ac:spMkLst>
            <pc:docMk/>
            <pc:sldMk cId="0" sldId="262"/>
            <ac:spMk id="4" creationId="{00000000-0000-0000-0000-000000000000}"/>
          </ac:spMkLst>
        </pc:spChg>
        <pc:spChg chg="mod">
          <ac:chgData name="Alejandro Lozano Díez" userId="f461a038-936d-4644-906e-77dc6461aaca" providerId="ADAL" clId="{581AF98D-CCC0-4987-B9A5-E30D64487D45}" dt="2026-02-16T14:16:41.793" v="326" actId="1076"/>
          <ac:spMkLst>
            <pc:docMk/>
            <pc:sldMk cId="0" sldId="262"/>
            <ac:spMk id="5"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6"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8"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9"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10"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11"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12" creationId="{00000000-0000-0000-0000-000000000000}"/>
          </ac:spMkLst>
        </pc:spChg>
        <pc:spChg chg="mod">
          <ac:chgData name="Alejandro Lozano Díez" userId="f461a038-936d-4644-906e-77dc6461aaca" providerId="ADAL" clId="{581AF98D-CCC0-4987-B9A5-E30D64487D45}" dt="2026-02-16T06:38:33.713" v="19" actId="2711"/>
          <ac:spMkLst>
            <pc:docMk/>
            <pc:sldMk cId="0" sldId="262"/>
            <ac:spMk id="13" creationId="{00000000-0000-0000-0000-000000000000}"/>
          </ac:spMkLst>
        </pc:spChg>
      </pc:sldChg>
      <pc:sldChg chg="modSp mod">
        <pc:chgData name="Alejandro Lozano Díez" userId="f461a038-936d-4644-906e-77dc6461aaca" providerId="ADAL" clId="{581AF98D-CCC0-4987-B9A5-E30D64487D45}" dt="2026-02-16T14:16:12.752" v="322" actId="2711"/>
        <pc:sldMkLst>
          <pc:docMk/>
          <pc:sldMk cId="0" sldId="263"/>
        </pc:sldMkLst>
        <pc:spChg chg="mod">
          <ac:chgData name="Alejandro Lozano Díez" userId="f461a038-936d-4644-906e-77dc6461aaca" providerId="ADAL" clId="{581AF98D-CCC0-4987-B9A5-E30D64487D45}" dt="2026-02-16T14:16:12.752" v="322" actId="2711"/>
          <ac:spMkLst>
            <pc:docMk/>
            <pc:sldMk cId="0" sldId="263"/>
            <ac:spMk id="4" creationId="{00000000-0000-0000-0000-000000000000}"/>
          </ac:spMkLst>
        </pc:spChg>
        <pc:spChg chg="mod">
          <ac:chgData name="Alejandro Lozano Díez" userId="f461a038-936d-4644-906e-77dc6461aaca" providerId="ADAL" clId="{581AF98D-CCC0-4987-B9A5-E30D64487D45}" dt="2026-02-16T07:08:50.698" v="48" actId="14100"/>
          <ac:spMkLst>
            <pc:docMk/>
            <pc:sldMk cId="0" sldId="263"/>
            <ac:spMk id="5" creationId="{00000000-0000-0000-0000-000000000000}"/>
          </ac:spMkLst>
        </pc:spChg>
        <pc:spChg chg="mod">
          <ac:chgData name="Alejandro Lozano Díez" userId="f461a038-936d-4644-906e-77dc6461aaca" providerId="ADAL" clId="{581AF98D-CCC0-4987-B9A5-E30D64487D45}" dt="2026-02-16T06:35:39.520" v="18" actId="2711"/>
          <ac:spMkLst>
            <pc:docMk/>
            <pc:sldMk cId="0" sldId="263"/>
            <ac:spMk id="9" creationId="{00000000-0000-0000-0000-000000000000}"/>
          </ac:spMkLst>
        </pc:spChg>
        <pc:spChg chg="mod">
          <ac:chgData name="Alejandro Lozano Díez" userId="f461a038-936d-4644-906e-77dc6461aaca" providerId="ADAL" clId="{581AF98D-CCC0-4987-B9A5-E30D64487D45}" dt="2026-02-16T07:09:46.213" v="49" actId="2711"/>
          <ac:spMkLst>
            <pc:docMk/>
            <pc:sldMk cId="0" sldId="263"/>
            <ac:spMk id="12" creationId="{00000000-0000-0000-0000-000000000000}"/>
          </ac:spMkLst>
        </pc:spChg>
      </pc:sldChg>
      <pc:sldChg chg="modSp mod">
        <pc:chgData name="Alejandro Lozano Díez" userId="f461a038-936d-4644-906e-77dc6461aaca" providerId="ADAL" clId="{581AF98D-CCC0-4987-B9A5-E30D64487D45}" dt="2026-02-16T14:16:06.749" v="321" actId="2711"/>
        <pc:sldMkLst>
          <pc:docMk/>
          <pc:sldMk cId="0" sldId="264"/>
        </pc:sldMkLst>
        <pc:spChg chg="mod">
          <ac:chgData name="Alejandro Lozano Díez" userId="f461a038-936d-4644-906e-77dc6461aaca" providerId="ADAL" clId="{581AF98D-CCC0-4987-B9A5-E30D64487D45}" dt="2026-02-16T14:16:06.749" v="321" actId="2711"/>
          <ac:spMkLst>
            <pc:docMk/>
            <pc:sldMk cId="0" sldId="264"/>
            <ac:spMk id="4" creationId="{00000000-0000-0000-0000-000000000000}"/>
          </ac:spMkLst>
        </pc:spChg>
        <pc:spChg chg="mod">
          <ac:chgData name="Alejandro Lozano Díez" userId="f461a038-936d-4644-906e-77dc6461aaca" providerId="ADAL" clId="{581AF98D-CCC0-4987-B9A5-E30D64487D45}" dt="2026-02-16T07:11:11.792" v="57" actId="255"/>
          <ac:spMkLst>
            <pc:docMk/>
            <pc:sldMk cId="0" sldId="264"/>
            <ac:spMk id="5" creationId="{00000000-0000-0000-0000-000000000000}"/>
          </ac:spMkLst>
        </pc:spChg>
        <pc:spChg chg="mod">
          <ac:chgData name="Alejandro Lozano Díez" userId="f461a038-936d-4644-906e-77dc6461aaca" providerId="ADAL" clId="{581AF98D-CCC0-4987-B9A5-E30D64487D45}" dt="2026-02-16T07:10:34.182" v="52" actId="123"/>
          <ac:spMkLst>
            <pc:docMk/>
            <pc:sldMk cId="0" sldId="264"/>
            <ac:spMk id="9" creationId="{00000000-0000-0000-0000-000000000000}"/>
          </ac:spMkLst>
        </pc:spChg>
      </pc:sldChg>
      <pc:sldChg chg="modSp mod">
        <pc:chgData name="Alejandro Lozano Díez" userId="f461a038-936d-4644-906e-77dc6461aaca" providerId="ADAL" clId="{581AF98D-CCC0-4987-B9A5-E30D64487D45}" dt="2026-02-16T14:47:47.472" v="350" actId="123"/>
        <pc:sldMkLst>
          <pc:docMk/>
          <pc:sldMk cId="0" sldId="265"/>
        </pc:sldMkLst>
        <pc:spChg chg="mod">
          <ac:chgData name="Alejandro Lozano Díez" userId="f461a038-936d-4644-906e-77dc6461aaca" providerId="ADAL" clId="{581AF98D-CCC0-4987-B9A5-E30D64487D45}" dt="2026-02-16T14:15:59.428" v="320" actId="2711"/>
          <ac:spMkLst>
            <pc:docMk/>
            <pc:sldMk cId="0" sldId="265"/>
            <ac:spMk id="4" creationId="{00000000-0000-0000-0000-000000000000}"/>
          </ac:spMkLst>
        </pc:spChg>
        <pc:spChg chg="mod">
          <ac:chgData name="Alejandro Lozano Díez" userId="f461a038-936d-4644-906e-77dc6461aaca" providerId="ADAL" clId="{581AF98D-CCC0-4987-B9A5-E30D64487D45}" dt="2026-02-16T07:11:43.114" v="60" actId="1076"/>
          <ac:spMkLst>
            <pc:docMk/>
            <pc:sldMk cId="0" sldId="265"/>
            <ac:spMk id="5" creationId="{00000000-0000-0000-0000-000000000000}"/>
          </ac:spMkLst>
        </pc:spChg>
        <pc:spChg chg="mod">
          <ac:chgData name="Alejandro Lozano Díez" userId="f461a038-936d-4644-906e-77dc6461aaca" providerId="ADAL" clId="{581AF98D-CCC0-4987-B9A5-E30D64487D45}" dt="2026-02-16T14:37:22.525" v="341" actId="123"/>
          <ac:spMkLst>
            <pc:docMk/>
            <pc:sldMk cId="0" sldId="265"/>
            <ac:spMk id="9" creationId="{00000000-0000-0000-0000-000000000000}"/>
          </ac:spMkLst>
        </pc:spChg>
        <pc:spChg chg="mod">
          <ac:chgData name="Alejandro Lozano Díez" userId="f461a038-936d-4644-906e-77dc6461aaca" providerId="ADAL" clId="{581AF98D-CCC0-4987-B9A5-E30D64487D45}" dt="2026-02-16T14:47:47.472" v="350" actId="123"/>
          <ac:spMkLst>
            <pc:docMk/>
            <pc:sldMk cId="0" sldId="265"/>
            <ac:spMk id="12" creationId="{00000000-0000-0000-0000-000000000000}"/>
          </ac:spMkLst>
        </pc:spChg>
      </pc:sldChg>
      <pc:sldChg chg="modSp mod">
        <pc:chgData name="Alejandro Lozano Díez" userId="f461a038-936d-4644-906e-77dc6461aaca" providerId="ADAL" clId="{581AF98D-CCC0-4987-B9A5-E30D64487D45}" dt="2026-02-16T14:14:24.358" v="319" actId="2711"/>
        <pc:sldMkLst>
          <pc:docMk/>
          <pc:sldMk cId="0" sldId="266"/>
        </pc:sldMkLst>
        <pc:spChg chg="mod">
          <ac:chgData name="Alejandro Lozano Díez" userId="f461a038-936d-4644-906e-77dc6461aaca" providerId="ADAL" clId="{581AF98D-CCC0-4987-B9A5-E30D64487D45}" dt="2026-02-16T14:14:24.358" v="319" actId="2711"/>
          <ac:spMkLst>
            <pc:docMk/>
            <pc:sldMk cId="0" sldId="266"/>
            <ac:spMk id="4" creationId="{00000000-0000-0000-0000-000000000000}"/>
          </ac:spMkLst>
        </pc:spChg>
        <pc:spChg chg="mod">
          <ac:chgData name="Alejandro Lozano Díez" userId="f461a038-936d-4644-906e-77dc6461aaca" providerId="ADAL" clId="{581AF98D-CCC0-4987-B9A5-E30D64487D45}" dt="2026-02-16T07:13:32.416" v="75" actId="14100"/>
          <ac:spMkLst>
            <pc:docMk/>
            <pc:sldMk cId="0" sldId="266"/>
            <ac:spMk id="5" creationId="{00000000-0000-0000-0000-000000000000}"/>
          </ac:spMkLst>
        </pc:spChg>
        <pc:spChg chg="mod">
          <ac:chgData name="Alejandro Lozano Díez" userId="f461a038-936d-4644-906e-77dc6461aaca" providerId="ADAL" clId="{581AF98D-CCC0-4987-B9A5-E30D64487D45}" dt="2026-02-16T07:13:54.927" v="77" actId="2711"/>
          <ac:spMkLst>
            <pc:docMk/>
            <pc:sldMk cId="0" sldId="266"/>
            <ac:spMk id="9" creationId="{00000000-0000-0000-0000-000000000000}"/>
          </ac:spMkLst>
        </pc:spChg>
        <pc:spChg chg="mod">
          <ac:chgData name="Alejandro Lozano Díez" userId="f461a038-936d-4644-906e-77dc6461aaca" providerId="ADAL" clId="{581AF98D-CCC0-4987-B9A5-E30D64487D45}" dt="2026-02-16T07:14:25.691" v="82" actId="2710"/>
          <ac:spMkLst>
            <pc:docMk/>
            <pc:sldMk cId="0" sldId="266"/>
            <ac:spMk id="11" creationId="{00000000-0000-0000-0000-000000000000}"/>
          </ac:spMkLst>
        </pc:spChg>
        <pc:spChg chg="mod">
          <ac:chgData name="Alejandro Lozano Díez" userId="f461a038-936d-4644-906e-77dc6461aaca" providerId="ADAL" clId="{581AF98D-CCC0-4987-B9A5-E30D64487D45}" dt="2026-02-16T07:14:03.260" v="78" actId="2711"/>
          <ac:spMkLst>
            <pc:docMk/>
            <pc:sldMk cId="0" sldId="266"/>
            <ac:spMk id="14" creationId="{00000000-0000-0000-0000-000000000000}"/>
          </ac:spMkLst>
        </pc:spChg>
        <pc:spChg chg="mod">
          <ac:chgData name="Alejandro Lozano Díez" userId="f461a038-936d-4644-906e-77dc6461aaca" providerId="ADAL" clId="{581AF98D-CCC0-4987-B9A5-E30D64487D45}" dt="2026-02-16T07:14:25.691" v="82" actId="2710"/>
          <ac:spMkLst>
            <pc:docMk/>
            <pc:sldMk cId="0" sldId="266"/>
            <ac:spMk id="16" creationId="{00000000-0000-0000-0000-000000000000}"/>
          </ac:spMkLst>
        </pc:spChg>
      </pc:sldChg>
      <pc:sldChg chg="modSp mod">
        <pc:chgData name="Alejandro Lozano Díez" userId="f461a038-936d-4644-906e-77dc6461aaca" providerId="ADAL" clId="{581AF98D-CCC0-4987-B9A5-E30D64487D45}" dt="2026-02-16T14:14:14.449" v="318" actId="2711"/>
        <pc:sldMkLst>
          <pc:docMk/>
          <pc:sldMk cId="0" sldId="267"/>
        </pc:sldMkLst>
        <pc:spChg chg="mod">
          <ac:chgData name="Alejandro Lozano Díez" userId="f461a038-936d-4644-906e-77dc6461aaca" providerId="ADAL" clId="{581AF98D-CCC0-4987-B9A5-E30D64487D45}" dt="2026-02-16T06:34:49.448" v="17" actId="2711"/>
          <ac:spMkLst>
            <pc:docMk/>
            <pc:sldMk cId="0" sldId="267"/>
            <ac:spMk id="2" creationId="{00000000-0000-0000-0000-000000000000}"/>
          </ac:spMkLst>
        </pc:spChg>
        <pc:spChg chg="mod">
          <ac:chgData name="Alejandro Lozano Díez" userId="f461a038-936d-4644-906e-77dc6461aaca" providerId="ADAL" clId="{581AF98D-CCC0-4987-B9A5-E30D64487D45}" dt="2026-02-16T06:34:49.448" v="17" actId="2711"/>
          <ac:spMkLst>
            <pc:docMk/>
            <pc:sldMk cId="0" sldId="267"/>
            <ac:spMk id="3" creationId="{00000000-0000-0000-0000-000000000000}"/>
          </ac:spMkLst>
        </pc:spChg>
        <pc:spChg chg="mod">
          <ac:chgData name="Alejandro Lozano Díez" userId="f461a038-936d-4644-906e-77dc6461aaca" providerId="ADAL" clId="{581AF98D-CCC0-4987-B9A5-E30D64487D45}" dt="2026-02-16T14:14:14.449" v="318" actId="2711"/>
          <ac:spMkLst>
            <pc:docMk/>
            <pc:sldMk cId="0" sldId="267"/>
            <ac:spMk id="4" creationId="{00000000-0000-0000-0000-000000000000}"/>
          </ac:spMkLst>
        </pc:spChg>
        <pc:spChg chg="mod">
          <ac:chgData name="Alejandro Lozano Díez" userId="f461a038-936d-4644-906e-77dc6461aaca" providerId="ADAL" clId="{581AF98D-CCC0-4987-B9A5-E30D64487D45}" dt="2026-02-16T07:16:25.229" v="91" actId="1076"/>
          <ac:spMkLst>
            <pc:docMk/>
            <pc:sldMk cId="0" sldId="267"/>
            <ac:spMk id="5" creationId="{00000000-0000-0000-0000-000000000000}"/>
          </ac:spMkLst>
        </pc:spChg>
        <pc:spChg chg="mod">
          <ac:chgData name="Alejandro Lozano Díez" userId="f461a038-936d-4644-906e-77dc6461aaca" providerId="ADAL" clId="{581AF98D-CCC0-4987-B9A5-E30D64487D45}" dt="2026-02-16T06:34:49.448" v="17" actId="2711"/>
          <ac:spMkLst>
            <pc:docMk/>
            <pc:sldMk cId="0" sldId="267"/>
            <ac:spMk id="6" creationId="{00000000-0000-0000-0000-000000000000}"/>
          </ac:spMkLst>
        </pc:spChg>
        <pc:spChg chg="mod">
          <ac:chgData name="Alejandro Lozano Díez" userId="f461a038-936d-4644-906e-77dc6461aaca" providerId="ADAL" clId="{581AF98D-CCC0-4987-B9A5-E30D64487D45}" dt="2026-02-16T06:34:49.448" v="17" actId="2711"/>
          <ac:spMkLst>
            <pc:docMk/>
            <pc:sldMk cId="0" sldId="267"/>
            <ac:spMk id="7" creationId="{00000000-0000-0000-0000-000000000000}"/>
          </ac:spMkLst>
        </pc:spChg>
        <pc:spChg chg="mod">
          <ac:chgData name="Alejandro Lozano Díez" userId="f461a038-936d-4644-906e-77dc6461aaca" providerId="ADAL" clId="{581AF98D-CCC0-4987-B9A5-E30D64487D45}" dt="2026-02-16T06:34:49.448" v="17" actId="2711"/>
          <ac:spMkLst>
            <pc:docMk/>
            <pc:sldMk cId="0" sldId="267"/>
            <ac:spMk id="8" creationId="{00000000-0000-0000-0000-000000000000}"/>
          </ac:spMkLst>
        </pc:spChg>
        <pc:spChg chg="mod">
          <ac:chgData name="Alejandro Lozano Díez" userId="f461a038-936d-4644-906e-77dc6461aaca" providerId="ADAL" clId="{581AF98D-CCC0-4987-B9A5-E30D64487D45}" dt="2026-02-16T07:16:41.854" v="93" actId="123"/>
          <ac:spMkLst>
            <pc:docMk/>
            <pc:sldMk cId="0" sldId="267"/>
            <ac:spMk id="9" creationId="{00000000-0000-0000-0000-000000000000}"/>
          </ac:spMkLst>
        </pc:spChg>
      </pc:sldChg>
      <pc:sldChg chg="modSp mod">
        <pc:chgData name="Alejandro Lozano Díez" userId="f461a038-936d-4644-906e-77dc6461aaca" providerId="ADAL" clId="{581AF98D-CCC0-4987-B9A5-E30D64487D45}" dt="2026-02-16T14:14:03.677" v="317" actId="2711"/>
        <pc:sldMkLst>
          <pc:docMk/>
          <pc:sldMk cId="0" sldId="268"/>
        </pc:sldMkLst>
        <pc:spChg chg="mod">
          <ac:chgData name="Alejandro Lozano Díez" userId="f461a038-936d-4644-906e-77dc6461aaca" providerId="ADAL" clId="{581AF98D-CCC0-4987-B9A5-E30D64487D45}" dt="2026-02-16T06:33:42.994" v="11" actId="2711"/>
          <ac:spMkLst>
            <pc:docMk/>
            <pc:sldMk cId="0" sldId="268"/>
            <ac:spMk id="2" creationId="{00000000-0000-0000-0000-000000000000}"/>
          </ac:spMkLst>
        </pc:spChg>
        <pc:spChg chg="mod">
          <ac:chgData name="Alejandro Lozano Díez" userId="f461a038-936d-4644-906e-77dc6461aaca" providerId="ADAL" clId="{581AF98D-CCC0-4987-B9A5-E30D64487D45}" dt="2026-02-16T06:33:42.994" v="11" actId="2711"/>
          <ac:spMkLst>
            <pc:docMk/>
            <pc:sldMk cId="0" sldId="268"/>
            <ac:spMk id="3" creationId="{00000000-0000-0000-0000-000000000000}"/>
          </ac:spMkLst>
        </pc:spChg>
        <pc:spChg chg="mod">
          <ac:chgData name="Alejandro Lozano Díez" userId="f461a038-936d-4644-906e-77dc6461aaca" providerId="ADAL" clId="{581AF98D-CCC0-4987-B9A5-E30D64487D45}" dt="2026-02-16T14:14:03.677" v="317" actId="2711"/>
          <ac:spMkLst>
            <pc:docMk/>
            <pc:sldMk cId="0" sldId="268"/>
            <ac:spMk id="4" creationId="{00000000-0000-0000-0000-000000000000}"/>
          </ac:spMkLst>
        </pc:spChg>
        <pc:spChg chg="mod">
          <ac:chgData name="Alejandro Lozano Díez" userId="f461a038-936d-4644-906e-77dc6461aaca" providerId="ADAL" clId="{581AF98D-CCC0-4987-B9A5-E30D64487D45}" dt="2026-02-16T07:17:07.260" v="96" actId="14100"/>
          <ac:spMkLst>
            <pc:docMk/>
            <pc:sldMk cId="0" sldId="268"/>
            <ac:spMk id="5" creationId="{00000000-0000-0000-0000-000000000000}"/>
          </ac:spMkLst>
        </pc:spChg>
        <pc:spChg chg="mod">
          <ac:chgData name="Alejandro Lozano Díez" userId="f461a038-936d-4644-906e-77dc6461aaca" providerId="ADAL" clId="{581AF98D-CCC0-4987-B9A5-E30D64487D45}" dt="2026-02-16T06:33:42.994" v="11" actId="2711"/>
          <ac:spMkLst>
            <pc:docMk/>
            <pc:sldMk cId="0" sldId="268"/>
            <ac:spMk id="6" creationId="{00000000-0000-0000-0000-000000000000}"/>
          </ac:spMkLst>
        </pc:spChg>
        <pc:spChg chg="mod">
          <ac:chgData name="Alejandro Lozano Díez" userId="f461a038-936d-4644-906e-77dc6461aaca" providerId="ADAL" clId="{581AF98D-CCC0-4987-B9A5-E30D64487D45}" dt="2026-02-16T06:33:42.994" v="11" actId="2711"/>
          <ac:spMkLst>
            <pc:docMk/>
            <pc:sldMk cId="0" sldId="268"/>
            <ac:spMk id="7" creationId="{00000000-0000-0000-0000-000000000000}"/>
          </ac:spMkLst>
        </pc:spChg>
        <pc:spChg chg="mod">
          <ac:chgData name="Alejandro Lozano Díez" userId="f461a038-936d-4644-906e-77dc6461aaca" providerId="ADAL" clId="{581AF98D-CCC0-4987-B9A5-E30D64487D45}" dt="2026-02-16T06:33:42.994" v="11" actId="2711"/>
          <ac:spMkLst>
            <pc:docMk/>
            <pc:sldMk cId="0" sldId="268"/>
            <ac:spMk id="8" creationId="{00000000-0000-0000-0000-000000000000}"/>
          </ac:spMkLst>
        </pc:spChg>
        <pc:spChg chg="mod">
          <ac:chgData name="Alejandro Lozano Díez" userId="f461a038-936d-4644-906e-77dc6461aaca" providerId="ADAL" clId="{581AF98D-CCC0-4987-B9A5-E30D64487D45}" dt="2026-02-16T06:34:08.042" v="16" actId="1076"/>
          <ac:spMkLst>
            <pc:docMk/>
            <pc:sldMk cId="0" sldId="268"/>
            <ac:spMk id="9" creationId="{00000000-0000-0000-0000-000000000000}"/>
          </ac:spMkLst>
        </pc:spChg>
      </pc:sldChg>
      <pc:sldChg chg="modSp mod">
        <pc:chgData name="Alejandro Lozano Díez" userId="f461a038-936d-4644-906e-77dc6461aaca" providerId="ADAL" clId="{581AF98D-CCC0-4987-B9A5-E30D64487D45}" dt="2026-02-16T14:45:47.906" v="344" actId="1076"/>
        <pc:sldMkLst>
          <pc:docMk/>
          <pc:sldMk cId="0" sldId="269"/>
        </pc:sldMkLst>
        <pc:spChg chg="mod">
          <ac:chgData name="Alejandro Lozano Díez" userId="f461a038-936d-4644-906e-77dc6461aaca" providerId="ADAL" clId="{581AF98D-CCC0-4987-B9A5-E30D64487D45}" dt="2026-02-16T14:13:54.223" v="316" actId="2711"/>
          <ac:spMkLst>
            <pc:docMk/>
            <pc:sldMk cId="0" sldId="269"/>
            <ac:spMk id="4" creationId="{00000000-0000-0000-0000-000000000000}"/>
          </ac:spMkLst>
        </pc:spChg>
        <pc:spChg chg="mod">
          <ac:chgData name="Alejandro Lozano Díez" userId="f461a038-936d-4644-906e-77dc6461aaca" providerId="ADAL" clId="{581AF98D-CCC0-4987-B9A5-E30D64487D45}" dt="2026-02-16T07:18:21.166" v="98" actId="403"/>
          <ac:spMkLst>
            <pc:docMk/>
            <pc:sldMk cId="0" sldId="269"/>
            <ac:spMk id="5" creationId="{00000000-0000-0000-0000-000000000000}"/>
          </ac:spMkLst>
        </pc:spChg>
        <pc:spChg chg="mod">
          <ac:chgData name="Alejandro Lozano Díez" userId="f461a038-936d-4644-906e-77dc6461aaca" providerId="ADAL" clId="{581AF98D-CCC0-4987-B9A5-E30D64487D45}" dt="2026-02-16T14:45:31.418" v="342" actId="1076"/>
          <ac:spMkLst>
            <pc:docMk/>
            <pc:sldMk cId="0" sldId="269"/>
            <ac:spMk id="6" creationId="{00000000-0000-0000-0000-000000000000}"/>
          </ac:spMkLst>
        </pc:spChg>
        <pc:spChg chg="mod">
          <ac:chgData name="Alejandro Lozano Díez" userId="f461a038-936d-4644-906e-77dc6461aaca" providerId="ADAL" clId="{581AF98D-CCC0-4987-B9A5-E30D64487D45}" dt="2026-02-16T14:45:35.487" v="343" actId="1076"/>
          <ac:spMkLst>
            <pc:docMk/>
            <pc:sldMk cId="0" sldId="269"/>
            <ac:spMk id="7" creationId="{00000000-0000-0000-0000-000000000000}"/>
          </ac:spMkLst>
        </pc:spChg>
        <pc:spChg chg="mod">
          <ac:chgData name="Alejandro Lozano Díez" userId="f461a038-936d-4644-906e-77dc6461aaca" providerId="ADAL" clId="{581AF98D-CCC0-4987-B9A5-E30D64487D45}" dt="2026-02-16T07:18:44.853" v="100" actId="2711"/>
          <ac:spMkLst>
            <pc:docMk/>
            <pc:sldMk cId="0" sldId="269"/>
            <ac:spMk id="9" creationId="{00000000-0000-0000-0000-000000000000}"/>
          </ac:spMkLst>
        </pc:spChg>
        <pc:spChg chg="mod">
          <ac:chgData name="Alejandro Lozano Díez" userId="f461a038-936d-4644-906e-77dc6461aaca" providerId="ADAL" clId="{581AF98D-CCC0-4987-B9A5-E30D64487D45}" dt="2026-02-16T07:19:50.072" v="103" actId="123"/>
          <ac:spMkLst>
            <pc:docMk/>
            <pc:sldMk cId="0" sldId="269"/>
            <ac:spMk id="10" creationId="{00000000-0000-0000-0000-000000000000}"/>
          </ac:spMkLst>
        </pc:spChg>
        <pc:spChg chg="mod">
          <ac:chgData name="Alejandro Lozano Díez" userId="f461a038-936d-4644-906e-77dc6461aaca" providerId="ADAL" clId="{581AF98D-CCC0-4987-B9A5-E30D64487D45}" dt="2026-02-16T14:45:47.906" v="344" actId="1076"/>
          <ac:spMkLst>
            <pc:docMk/>
            <pc:sldMk cId="0" sldId="269"/>
            <ac:spMk id="11" creationId="{00000000-0000-0000-0000-000000000000}"/>
          </ac:spMkLst>
        </pc:spChg>
        <pc:spChg chg="mod">
          <ac:chgData name="Alejandro Lozano Díez" userId="f461a038-936d-4644-906e-77dc6461aaca" providerId="ADAL" clId="{581AF98D-CCC0-4987-B9A5-E30D64487D45}" dt="2026-02-16T07:18:44.853" v="100" actId="2711"/>
          <ac:spMkLst>
            <pc:docMk/>
            <pc:sldMk cId="0" sldId="269"/>
            <ac:spMk id="13" creationId="{00000000-0000-0000-0000-000000000000}"/>
          </ac:spMkLst>
        </pc:spChg>
        <pc:spChg chg="mod">
          <ac:chgData name="Alejandro Lozano Díez" userId="f461a038-936d-4644-906e-77dc6461aaca" providerId="ADAL" clId="{581AF98D-CCC0-4987-B9A5-E30D64487D45}" dt="2026-02-16T07:19:50.072" v="103" actId="123"/>
          <ac:spMkLst>
            <pc:docMk/>
            <pc:sldMk cId="0" sldId="269"/>
            <ac:spMk id="14" creationId="{00000000-0000-0000-0000-000000000000}"/>
          </ac:spMkLst>
        </pc:spChg>
        <pc:spChg chg="mod">
          <ac:chgData name="Alejandro Lozano Díez" userId="f461a038-936d-4644-906e-77dc6461aaca" providerId="ADAL" clId="{581AF98D-CCC0-4987-B9A5-E30D64487D45}" dt="2026-02-16T07:18:44.853" v="100" actId="2711"/>
          <ac:spMkLst>
            <pc:docMk/>
            <pc:sldMk cId="0" sldId="269"/>
            <ac:spMk id="15" creationId="{00000000-0000-0000-0000-000000000000}"/>
          </ac:spMkLst>
        </pc:spChg>
        <pc:spChg chg="mod">
          <ac:chgData name="Alejandro Lozano Díez" userId="f461a038-936d-4644-906e-77dc6461aaca" providerId="ADAL" clId="{581AF98D-CCC0-4987-B9A5-E30D64487D45}" dt="2026-02-16T07:19:41.971" v="102" actId="123"/>
          <ac:spMkLst>
            <pc:docMk/>
            <pc:sldMk cId="0" sldId="269"/>
            <ac:spMk id="17" creationId="{00000000-0000-0000-0000-000000000000}"/>
          </ac:spMkLst>
        </pc:spChg>
        <pc:spChg chg="mod">
          <ac:chgData name="Alejandro Lozano Díez" userId="f461a038-936d-4644-906e-77dc6461aaca" providerId="ADAL" clId="{581AF98D-CCC0-4987-B9A5-E30D64487D45}" dt="2026-02-16T07:19:41.971" v="102" actId="123"/>
          <ac:spMkLst>
            <pc:docMk/>
            <pc:sldMk cId="0" sldId="269"/>
            <ac:spMk id="18" creationId="{00000000-0000-0000-0000-000000000000}"/>
          </ac:spMkLst>
        </pc:spChg>
        <pc:spChg chg="mod">
          <ac:chgData name="Alejandro Lozano Díez" userId="f461a038-936d-4644-906e-77dc6461aaca" providerId="ADAL" clId="{581AF98D-CCC0-4987-B9A5-E30D64487D45}" dt="2026-02-16T07:18:44.853" v="100" actId="2711"/>
          <ac:spMkLst>
            <pc:docMk/>
            <pc:sldMk cId="0" sldId="269"/>
            <ac:spMk id="19" creationId="{00000000-0000-0000-0000-000000000000}"/>
          </ac:spMkLst>
        </pc:spChg>
        <pc:spChg chg="mod">
          <ac:chgData name="Alejandro Lozano Díez" userId="f461a038-936d-4644-906e-77dc6461aaca" providerId="ADAL" clId="{581AF98D-CCC0-4987-B9A5-E30D64487D45}" dt="2026-02-16T07:19:41.971" v="102" actId="123"/>
          <ac:spMkLst>
            <pc:docMk/>
            <pc:sldMk cId="0" sldId="269"/>
            <ac:spMk id="21" creationId="{00000000-0000-0000-0000-000000000000}"/>
          </ac:spMkLst>
        </pc:spChg>
        <pc:spChg chg="mod">
          <ac:chgData name="Alejandro Lozano Díez" userId="f461a038-936d-4644-906e-77dc6461aaca" providerId="ADAL" clId="{581AF98D-CCC0-4987-B9A5-E30D64487D45}" dt="2026-02-16T07:19:41.971" v="102" actId="123"/>
          <ac:spMkLst>
            <pc:docMk/>
            <pc:sldMk cId="0" sldId="269"/>
            <ac:spMk id="22" creationId="{00000000-0000-0000-0000-000000000000}"/>
          </ac:spMkLst>
        </pc:spChg>
      </pc:sldChg>
      <pc:sldChg chg="modSp mod">
        <pc:chgData name="Alejandro Lozano Díez" userId="f461a038-936d-4644-906e-77dc6461aaca" providerId="ADAL" clId="{581AF98D-CCC0-4987-B9A5-E30D64487D45}" dt="2026-02-16T14:13:38.781" v="315" actId="1076"/>
        <pc:sldMkLst>
          <pc:docMk/>
          <pc:sldMk cId="0" sldId="270"/>
        </pc:sldMkLst>
        <pc:spChg chg="mod">
          <ac:chgData name="Alejandro Lozano Díez" userId="f461a038-936d-4644-906e-77dc6461aaca" providerId="ADAL" clId="{581AF98D-CCC0-4987-B9A5-E30D64487D45}" dt="2026-02-16T06:31:08.089" v="0" actId="2711"/>
          <ac:spMkLst>
            <pc:docMk/>
            <pc:sldMk cId="0" sldId="270"/>
            <ac:spMk id="2" creationId="{00000000-0000-0000-0000-000000000000}"/>
          </ac:spMkLst>
        </pc:spChg>
        <pc:spChg chg="mod">
          <ac:chgData name="Alejandro Lozano Díez" userId="f461a038-936d-4644-906e-77dc6461aaca" providerId="ADAL" clId="{581AF98D-CCC0-4987-B9A5-E30D64487D45}" dt="2026-02-16T06:31:08.089" v="0" actId="2711"/>
          <ac:spMkLst>
            <pc:docMk/>
            <pc:sldMk cId="0" sldId="270"/>
            <ac:spMk id="3" creationId="{00000000-0000-0000-0000-000000000000}"/>
          </ac:spMkLst>
        </pc:spChg>
        <pc:spChg chg="mod">
          <ac:chgData name="Alejandro Lozano Díez" userId="f461a038-936d-4644-906e-77dc6461aaca" providerId="ADAL" clId="{581AF98D-CCC0-4987-B9A5-E30D64487D45}" dt="2026-02-16T14:13:38.781" v="315" actId="1076"/>
          <ac:spMkLst>
            <pc:docMk/>
            <pc:sldMk cId="0" sldId="270"/>
            <ac:spMk id="4" creationId="{00000000-0000-0000-0000-000000000000}"/>
          </ac:spMkLst>
        </pc:spChg>
        <pc:spChg chg="mod">
          <ac:chgData name="Alejandro Lozano Díez" userId="f461a038-936d-4644-906e-77dc6461aaca" providerId="ADAL" clId="{581AF98D-CCC0-4987-B9A5-E30D64487D45}" dt="2026-02-16T07:21:25.650" v="119" actId="255"/>
          <ac:spMkLst>
            <pc:docMk/>
            <pc:sldMk cId="0" sldId="270"/>
            <ac:spMk id="5" creationId="{00000000-0000-0000-0000-000000000000}"/>
          </ac:spMkLst>
        </pc:spChg>
        <pc:spChg chg="mod">
          <ac:chgData name="Alejandro Lozano Díez" userId="f461a038-936d-4644-906e-77dc6461aaca" providerId="ADAL" clId="{581AF98D-CCC0-4987-B9A5-E30D64487D45}" dt="2026-02-16T06:31:08.089" v="0" actId="2711"/>
          <ac:spMkLst>
            <pc:docMk/>
            <pc:sldMk cId="0" sldId="270"/>
            <ac:spMk id="6" creationId="{00000000-0000-0000-0000-000000000000}"/>
          </ac:spMkLst>
        </pc:spChg>
        <pc:spChg chg="mod">
          <ac:chgData name="Alejandro Lozano Díez" userId="f461a038-936d-4644-906e-77dc6461aaca" providerId="ADAL" clId="{581AF98D-CCC0-4987-B9A5-E30D64487D45}" dt="2026-02-16T06:31:08.089" v="0" actId="2711"/>
          <ac:spMkLst>
            <pc:docMk/>
            <pc:sldMk cId="0" sldId="270"/>
            <ac:spMk id="7" creationId="{00000000-0000-0000-0000-000000000000}"/>
          </ac:spMkLst>
        </pc:spChg>
        <pc:spChg chg="mod">
          <ac:chgData name="Alejandro Lozano Díez" userId="f461a038-936d-4644-906e-77dc6461aaca" providerId="ADAL" clId="{581AF98D-CCC0-4987-B9A5-E30D64487D45}" dt="2026-02-16T06:31:08.089" v="0" actId="2711"/>
          <ac:spMkLst>
            <pc:docMk/>
            <pc:sldMk cId="0" sldId="270"/>
            <ac:spMk id="8" creationId="{00000000-0000-0000-0000-000000000000}"/>
          </ac:spMkLst>
        </pc:spChg>
        <pc:spChg chg="mod">
          <ac:chgData name="Alejandro Lozano Díez" userId="f461a038-936d-4644-906e-77dc6461aaca" providerId="ADAL" clId="{581AF98D-CCC0-4987-B9A5-E30D64487D45}" dt="2026-02-16T07:22:03.729" v="123" actId="255"/>
          <ac:spMkLst>
            <pc:docMk/>
            <pc:sldMk cId="0" sldId="270"/>
            <ac:spMk id="9" creationId="{00000000-0000-0000-0000-000000000000}"/>
          </ac:spMkLst>
        </pc:spChg>
      </pc:sldChg>
      <pc:sldChg chg="modSp mod">
        <pc:chgData name="Alejandro Lozano Díez" userId="f461a038-936d-4644-906e-77dc6461aaca" providerId="ADAL" clId="{581AF98D-CCC0-4987-B9A5-E30D64487D45}" dt="2026-02-16T14:13:18.902" v="312" actId="2711"/>
        <pc:sldMkLst>
          <pc:docMk/>
          <pc:sldMk cId="0" sldId="271"/>
        </pc:sldMkLst>
        <pc:spChg chg="mod">
          <ac:chgData name="Alejandro Lozano Díez" userId="f461a038-936d-4644-906e-77dc6461aaca" providerId="ADAL" clId="{581AF98D-CCC0-4987-B9A5-E30D64487D45}" dt="2026-02-16T14:13:18.902" v="312" actId="2711"/>
          <ac:spMkLst>
            <pc:docMk/>
            <pc:sldMk cId="0" sldId="271"/>
            <ac:spMk id="4" creationId="{00000000-0000-0000-0000-000000000000}"/>
          </ac:spMkLst>
        </pc:spChg>
        <pc:spChg chg="mod">
          <ac:chgData name="Alejandro Lozano Díez" userId="f461a038-936d-4644-906e-77dc6461aaca" providerId="ADAL" clId="{581AF98D-CCC0-4987-B9A5-E30D64487D45}" dt="2026-02-16T07:22:26.887" v="124" actId="2711"/>
          <ac:spMkLst>
            <pc:docMk/>
            <pc:sldMk cId="0" sldId="271"/>
            <ac:spMk id="5" creationId="{00000000-0000-0000-0000-000000000000}"/>
          </ac:spMkLst>
        </pc:spChg>
        <pc:spChg chg="mod">
          <ac:chgData name="Alejandro Lozano Díez" userId="f461a038-936d-4644-906e-77dc6461aaca" providerId="ADAL" clId="{581AF98D-CCC0-4987-B9A5-E30D64487D45}" dt="2026-02-16T07:22:37.760" v="126" actId="1076"/>
          <ac:spMkLst>
            <pc:docMk/>
            <pc:sldMk cId="0" sldId="271"/>
            <ac:spMk id="7" creationId="{00000000-0000-0000-0000-000000000000}"/>
          </ac:spMkLst>
        </pc:spChg>
        <pc:spChg chg="mod">
          <ac:chgData name="Alejandro Lozano Díez" userId="f461a038-936d-4644-906e-77dc6461aaca" providerId="ADAL" clId="{581AF98D-CCC0-4987-B9A5-E30D64487D45}" dt="2026-02-16T07:22:42.917" v="127" actId="1076"/>
          <ac:spMkLst>
            <pc:docMk/>
            <pc:sldMk cId="0" sldId="271"/>
            <ac:spMk id="9" creationId="{00000000-0000-0000-0000-000000000000}"/>
          </ac:spMkLst>
        </pc:spChg>
      </pc:sldChg>
      <pc:sldChg chg="modSp">
        <pc:chgData name="Alejandro Lozano Díez" userId="f461a038-936d-4644-906e-77dc6461aaca" providerId="ADAL" clId="{581AF98D-CCC0-4987-B9A5-E30D64487D45}" dt="2026-02-16T07:24:03.525" v="132" actId="2711"/>
        <pc:sldMkLst>
          <pc:docMk/>
          <pc:sldMk cId="0" sldId="272"/>
        </pc:sldMkLst>
        <pc:spChg chg="mod">
          <ac:chgData name="Alejandro Lozano Díez" userId="f461a038-936d-4644-906e-77dc6461aaca" providerId="ADAL" clId="{581AF98D-CCC0-4987-B9A5-E30D64487D45}" dt="2026-02-16T07:24:03.525" v="132" actId="2711"/>
          <ac:spMkLst>
            <pc:docMk/>
            <pc:sldMk cId="0" sldId="272"/>
            <ac:spMk id="4" creationId="{00000000-0000-0000-0000-000000000000}"/>
          </ac:spMkLst>
        </pc:spChg>
        <pc:spChg chg="mod">
          <ac:chgData name="Alejandro Lozano Díez" userId="f461a038-936d-4644-906e-77dc6461aaca" providerId="ADAL" clId="{581AF98D-CCC0-4987-B9A5-E30D64487D45}" dt="2026-02-16T07:23:07.869" v="128" actId="2711"/>
          <ac:spMkLst>
            <pc:docMk/>
            <pc:sldMk cId="0" sldId="272"/>
            <ac:spMk id="5" creationId="{00000000-0000-0000-0000-000000000000}"/>
          </ac:spMkLst>
        </pc:spChg>
        <pc:spChg chg="mod">
          <ac:chgData name="Alejandro Lozano Díez" userId="f461a038-936d-4644-906e-77dc6461aaca" providerId="ADAL" clId="{581AF98D-CCC0-4987-B9A5-E30D64487D45}" dt="2026-02-16T07:23:33.276" v="131" actId="1076"/>
          <ac:spMkLst>
            <pc:docMk/>
            <pc:sldMk cId="0" sldId="272"/>
            <ac:spMk id="9" creationId="{00000000-0000-0000-0000-000000000000}"/>
          </ac:spMkLst>
        </pc:spChg>
      </pc:sldChg>
      <pc:sldChg chg="modSp">
        <pc:chgData name="Alejandro Lozano Díez" userId="f461a038-936d-4644-906e-77dc6461aaca" providerId="ADAL" clId="{581AF98D-CCC0-4987-B9A5-E30D64487D45}" dt="2026-02-16T07:24:41.745" v="136" actId="123"/>
        <pc:sldMkLst>
          <pc:docMk/>
          <pc:sldMk cId="0" sldId="273"/>
        </pc:sldMkLst>
        <pc:spChg chg="mod">
          <ac:chgData name="Alejandro Lozano Díez" userId="f461a038-936d-4644-906e-77dc6461aaca" providerId="ADAL" clId="{581AF98D-CCC0-4987-B9A5-E30D64487D45}" dt="2026-02-16T07:24:17.792" v="133" actId="2711"/>
          <ac:spMkLst>
            <pc:docMk/>
            <pc:sldMk cId="0" sldId="273"/>
            <ac:spMk id="4" creationId="{00000000-0000-0000-0000-000000000000}"/>
          </ac:spMkLst>
        </pc:spChg>
        <pc:spChg chg="mod">
          <ac:chgData name="Alejandro Lozano Díez" userId="f461a038-936d-4644-906e-77dc6461aaca" providerId="ADAL" clId="{581AF98D-CCC0-4987-B9A5-E30D64487D45}" dt="2026-02-16T07:24:17.792" v="133" actId="2711"/>
          <ac:spMkLst>
            <pc:docMk/>
            <pc:sldMk cId="0" sldId="273"/>
            <ac:spMk id="5" creationId="{00000000-0000-0000-0000-000000000000}"/>
          </ac:spMkLst>
        </pc:spChg>
        <pc:spChg chg="mod">
          <ac:chgData name="Alejandro Lozano Díez" userId="f461a038-936d-4644-906e-77dc6461aaca" providerId="ADAL" clId="{581AF98D-CCC0-4987-B9A5-E30D64487D45}" dt="2026-02-16T07:24:25.761" v="134" actId="2711"/>
          <ac:spMkLst>
            <pc:docMk/>
            <pc:sldMk cId="0" sldId="273"/>
            <ac:spMk id="9"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10"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11" creationId="{00000000-0000-0000-0000-000000000000}"/>
          </ac:spMkLst>
        </pc:spChg>
        <pc:spChg chg="mod">
          <ac:chgData name="Alejandro Lozano Díez" userId="f461a038-936d-4644-906e-77dc6461aaca" providerId="ADAL" clId="{581AF98D-CCC0-4987-B9A5-E30D64487D45}" dt="2026-02-16T07:24:25.761" v="134" actId="2711"/>
          <ac:spMkLst>
            <pc:docMk/>
            <pc:sldMk cId="0" sldId="273"/>
            <ac:spMk id="14"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15"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16" creationId="{00000000-0000-0000-0000-000000000000}"/>
          </ac:spMkLst>
        </pc:spChg>
        <pc:spChg chg="mod">
          <ac:chgData name="Alejandro Lozano Díez" userId="f461a038-936d-4644-906e-77dc6461aaca" providerId="ADAL" clId="{581AF98D-CCC0-4987-B9A5-E30D64487D45}" dt="2026-02-16T07:24:25.761" v="134" actId="2711"/>
          <ac:spMkLst>
            <pc:docMk/>
            <pc:sldMk cId="0" sldId="273"/>
            <ac:spMk id="19"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20" creationId="{00000000-0000-0000-0000-000000000000}"/>
          </ac:spMkLst>
        </pc:spChg>
        <pc:spChg chg="mod">
          <ac:chgData name="Alejandro Lozano Díez" userId="f461a038-936d-4644-906e-77dc6461aaca" providerId="ADAL" clId="{581AF98D-CCC0-4987-B9A5-E30D64487D45}" dt="2026-02-16T07:24:41.745" v="136" actId="123"/>
          <ac:spMkLst>
            <pc:docMk/>
            <pc:sldMk cId="0" sldId="273"/>
            <ac:spMk id="21" creationId="{00000000-0000-0000-0000-000000000000}"/>
          </ac:spMkLst>
        </pc:spChg>
      </pc:sldChg>
      <pc:sldChg chg="modSp">
        <pc:chgData name="Alejandro Lozano Díez" userId="f461a038-936d-4644-906e-77dc6461aaca" providerId="ADAL" clId="{581AF98D-CCC0-4987-B9A5-E30D64487D45}" dt="2026-02-16T07:25:49.041" v="142" actId="2711"/>
        <pc:sldMkLst>
          <pc:docMk/>
          <pc:sldMk cId="0" sldId="274"/>
        </pc:sldMkLst>
        <pc:spChg chg="mod">
          <ac:chgData name="Alejandro Lozano Díez" userId="f461a038-936d-4644-906e-77dc6461aaca" providerId="ADAL" clId="{581AF98D-CCC0-4987-B9A5-E30D64487D45}" dt="2026-02-16T07:25:15.932" v="138" actId="2711"/>
          <ac:spMkLst>
            <pc:docMk/>
            <pc:sldMk cId="0" sldId="274"/>
            <ac:spMk id="4" creationId="{00000000-0000-0000-0000-000000000000}"/>
          </ac:spMkLst>
        </pc:spChg>
        <pc:spChg chg="mod">
          <ac:chgData name="Alejandro Lozano Díez" userId="f461a038-936d-4644-906e-77dc6461aaca" providerId="ADAL" clId="{581AF98D-CCC0-4987-B9A5-E30D64487D45}" dt="2026-02-16T07:25:05.760" v="137" actId="2711"/>
          <ac:spMkLst>
            <pc:docMk/>
            <pc:sldMk cId="0" sldId="274"/>
            <ac:spMk id="5" creationId="{00000000-0000-0000-0000-000000000000}"/>
          </ac:spMkLst>
        </pc:spChg>
        <pc:spChg chg="mod">
          <ac:chgData name="Alejandro Lozano Díez" userId="f461a038-936d-4644-906e-77dc6461aaca" providerId="ADAL" clId="{581AF98D-CCC0-4987-B9A5-E30D64487D45}" dt="2026-02-16T07:25:35.385" v="141" actId="255"/>
          <ac:spMkLst>
            <pc:docMk/>
            <pc:sldMk cId="0" sldId="274"/>
            <ac:spMk id="9" creationId="{00000000-0000-0000-0000-000000000000}"/>
          </ac:spMkLst>
        </pc:spChg>
        <pc:spChg chg="mod">
          <ac:chgData name="Alejandro Lozano Díez" userId="f461a038-936d-4644-906e-77dc6461aaca" providerId="ADAL" clId="{581AF98D-CCC0-4987-B9A5-E30D64487D45}" dt="2026-02-16T07:25:49.041" v="142" actId="2711"/>
          <ac:spMkLst>
            <pc:docMk/>
            <pc:sldMk cId="0" sldId="274"/>
            <ac:spMk id="12" creationId="{00000000-0000-0000-0000-000000000000}"/>
          </ac:spMkLst>
        </pc:spChg>
      </pc:sldChg>
      <pc:sldChg chg="modSp">
        <pc:chgData name="Alejandro Lozano Díez" userId="f461a038-936d-4644-906e-77dc6461aaca" providerId="ADAL" clId="{581AF98D-CCC0-4987-B9A5-E30D64487D45}" dt="2026-02-16T07:26:45.432" v="148" actId="123"/>
        <pc:sldMkLst>
          <pc:docMk/>
          <pc:sldMk cId="0" sldId="275"/>
        </pc:sldMkLst>
        <pc:spChg chg="mod">
          <ac:chgData name="Alejandro Lozano Díez" userId="f461a038-936d-4644-906e-77dc6461aaca" providerId="ADAL" clId="{581AF98D-CCC0-4987-B9A5-E30D64487D45}" dt="2026-02-16T07:26:20.635" v="143" actId="2711"/>
          <ac:spMkLst>
            <pc:docMk/>
            <pc:sldMk cId="0" sldId="275"/>
            <ac:spMk id="4" creationId="{00000000-0000-0000-0000-000000000000}"/>
          </ac:spMkLst>
        </pc:spChg>
        <pc:spChg chg="mod">
          <ac:chgData name="Alejandro Lozano Díez" userId="f461a038-936d-4644-906e-77dc6461aaca" providerId="ADAL" clId="{581AF98D-CCC0-4987-B9A5-E30D64487D45}" dt="2026-02-16T07:26:20.635" v="143" actId="2711"/>
          <ac:spMkLst>
            <pc:docMk/>
            <pc:sldMk cId="0" sldId="275"/>
            <ac:spMk id="5" creationId="{00000000-0000-0000-0000-000000000000}"/>
          </ac:spMkLst>
        </pc:spChg>
        <pc:spChg chg="mod">
          <ac:chgData name="Alejandro Lozano Díez" userId="f461a038-936d-4644-906e-77dc6461aaca" providerId="ADAL" clId="{581AF98D-CCC0-4987-B9A5-E30D64487D45}" dt="2026-02-16T07:26:37.104" v="146" actId="1076"/>
          <ac:spMkLst>
            <pc:docMk/>
            <pc:sldMk cId="0" sldId="275"/>
            <ac:spMk id="7" creationId="{00000000-0000-0000-0000-000000000000}"/>
          </ac:spMkLst>
        </pc:spChg>
        <pc:spChg chg="mod">
          <ac:chgData name="Alejandro Lozano Díez" userId="f461a038-936d-4644-906e-77dc6461aaca" providerId="ADAL" clId="{581AF98D-CCC0-4987-B9A5-E30D64487D45}" dt="2026-02-16T07:26:45.432" v="148" actId="123"/>
          <ac:spMkLst>
            <pc:docMk/>
            <pc:sldMk cId="0" sldId="275"/>
            <ac:spMk id="9" creationId="{00000000-0000-0000-0000-000000000000}"/>
          </ac:spMkLst>
        </pc:spChg>
      </pc:sldChg>
      <pc:sldChg chg="modSp">
        <pc:chgData name="Alejandro Lozano Díez" userId="f461a038-936d-4644-906e-77dc6461aaca" providerId="ADAL" clId="{581AF98D-CCC0-4987-B9A5-E30D64487D45}" dt="2026-02-16T07:28:03.651" v="155" actId="1076"/>
        <pc:sldMkLst>
          <pc:docMk/>
          <pc:sldMk cId="0" sldId="276"/>
        </pc:sldMkLst>
        <pc:spChg chg="mod">
          <ac:chgData name="Alejandro Lozano Díez" userId="f461a038-936d-4644-906e-77dc6461aaca" providerId="ADAL" clId="{581AF98D-CCC0-4987-B9A5-E30D64487D45}" dt="2026-02-16T07:27:30.775" v="150" actId="2711"/>
          <ac:spMkLst>
            <pc:docMk/>
            <pc:sldMk cId="0" sldId="276"/>
            <ac:spMk id="4" creationId="{00000000-0000-0000-0000-000000000000}"/>
          </ac:spMkLst>
        </pc:spChg>
        <pc:spChg chg="mod">
          <ac:chgData name="Alejandro Lozano Díez" userId="f461a038-936d-4644-906e-77dc6461aaca" providerId="ADAL" clId="{581AF98D-CCC0-4987-B9A5-E30D64487D45}" dt="2026-02-16T07:27:26.526" v="149" actId="2711"/>
          <ac:spMkLst>
            <pc:docMk/>
            <pc:sldMk cId="0" sldId="276"/>
            <ac:spMk id="5" creationId="{00000000-0000-0000-0000-000000000000}"/>
          </ac:spMkLst>
        </pc:spChg>
        <pc:spChg chg="mod">
          <ac:chgData name="Alejandro Lozano Díez" userId="f461a038-936d-4644-906e-77dc6461aaca" providerId="ADAL" clId="{581AF98D-CCC0-4987-B9A5-E30D64487D45}" dt="2026-02-16T07:28:03.651" v="155" actId="1076"/>
          <ac:spMkLst>
            <pc:docMk/>
            <pc:sldMk cId="0" sldId="276"/>
            <ac:spMk id="9" creationId="{00000000-0000-0000-0000-000000000000}"/>
          </ac:spMkLst>
        </pc:spChg>
      </pc:sldChg>
      <pc:sldChg chg="modSp">
        <pc:chgData name="Alejandro Lozano Díez" userId="f461a038-936d-4644-906e-77dc6461aaca" providerId="ADAL" clId="{581AF98D-CCC0-4987-B9A5-E30D64487D45}" dt="2026-02-16T07:28:56.034" v="163" actId="14100"/>
        <pc:sldMkLst>
          <pc:docMk/>
          <pc:sldMk cId="0" sldId="277"/>
        </pc:sldMkLst>
        <pc:spChg chg="mod">
          <ac:chgData name="Alejandro Lozano Díez" userId="f461a038-936d-4644-906e-77dc6461aaca" providerId="ADAL" clId="{581AF98D-CCC0-4987-B9A5-E30D64487D45}" dt="2026-02-16T07:28:22.707" v="157" actId="2711"/>
          <ac:spMkLst>
            <pc:docMk/>
            <pc:sldMk cId="0" sldId="277"/>
            <ac:spMk id="4" creationId="{00000000-0000-0000-0000-000000000000}"/>
          </ac:spMkLst>
        </pc:spChg>
        <pc:spChg chg="mod">
          <ac:chgData name="Alejandro Lozano Díez" userId="f461a038-936d-4644-906e-77dc6461aaca" providerId="ADAL" clId="{581AF98D-CCC0-4987-B9A5-E30D64487D45}" dt="2026-02-16T07:28:16.666" v="156" actId="2711"/>
          <ac:spMkLst>
            <pc:docMk/>
            <pc:sldMk cId="0" sldId="277"/>
            <ac:spMk id="5" creationId="{00000000-0000-0000-0000-000000000000}"/>
          </ac:spMkLst>
        </pc:spChg>
        <pc:spChg chg="mod">
          <ac:chgData name="Alejandro Lozano Díez" userId="f461a038-936d-4644-906e-77dc6461aaca" providerId="ADAL" clId="{581AF98D-CCC0-4987-B9A5-E30D64487D45}" dt="2026-02-16T07:28:37.729" v="159" actId="123"/>
          <ac:spMkLst>
            <pc:docMk/>
            <pc:sldMk cId="0" sldId="277"/>
            <ac:spMk id="8" creationId="{00000000-0000-0000-0000-000000000000}"/>
          </ac:spMkLst>
        </pc:spChg>
        <pc:spChg chg="mod">
          <ac:chgData name="Alejandro Lozano Díez" userId="f461a038-936d-4644-906e-77dc6461aaca" providerId="ADAL" clId="{581AF98D-CCC0-4987-B9A5-E30D64487D45}" dt="2026-02-16T07:28:44.307" v="160" actId="14100"/>
          <ac:spMkLst>
            <pc:docMk/>
            <pc:sldMk cId="0" sldId="277"/>
            <ac:spMk id="10" creationId="{00000000-0000-0000-0000-000000000000}"/>
          </ac:spMkLst>
        </pc:spChg>
        <pc:spChg chg="mod">
          <ac:chgData name="Alejandro Lozano Díez" userId="f461a038-936d-4644-906e-77dc6461aaca" providerId="ADAL" clId="{581AF98D-CCC0-4987-B9A5-E30D64487D45}" dt="2026-02-16T07:28:48.494" v="161" actId="14100"/>
          <ac:spMkLst>
            <pc:docMk/>
            <pc:sldMk cId="0" sldId="277"/>
            <ac:spMk id="12" creationId="{00000000-0000-0000-0000-000000000000}"/>
          </ac:spMkLst>
        </pc:spChg>
        <pc:spChg chg="mod">
          <ac:chgData name="Alejandro Lozano Díez" userId="f461a038-936d-4644-906e-77dc6461aaca" providerId="ADAL" clId="{581AF98D-CCC0-4987-B9A5-E30D64487D45}" dt="2026-02-16T07:28:37.729" v="159" actId="123"/>
          <ac:spMkLst>
            <pc:docMk/>
            <pc:sldMk cId="0" sldId="277"/>
            <ac:spMk id="14" creationId="{00000000-0000-0000-0000-000000000000}"/>
          </ac:spMkLst>
        </pc:spChg>
        <pc:spChg chg="mod">
          <ac:chgData name="Alejandro Lozano Díez" userId="f461a038-936d-4644-906e-77dc6461aaca" providerId="ADAL" clId="{581AF98D-CCC0-4987-B9A5-E30D64487D45}" dt="2026-02-16T07:28:51.480" v="162" actId="14100"/>
          <ac:spMkLst>
            <pc:docMk/>
            <pc:sldMk cId="0" sldId="277"/>
            <ac:spMk id="16" creationId="{00000000-0000-0000-0000-000000000000}"/>
          </ac:spMkLst>
        </pc:spChg>
        <pc:spChg chg="mod">
          <ac:chgData name="Alejandro Lozano Díez" userId="f461a038-936d-4644-906e-77dc6461aaca" providerId="ADAL" clId="{581AF98D-CCC0-4987-B9A5-E30D64487D45}" dt="2026-02-16T07:28:56.034" v="163" actId="14100"/>
          <ac:spMkLst>
            <pc:docMk/>
            <pc:sldMk cId="0" sldId="277"/>
            <ac:spMk id="18" creationId="{00000000-0000-0000-0000-000000000000}"/>
          </ac:spMkLst>
        </pc:spChg>
      </pc:sldChg>
      <pc:sldChg chg="modSp mod">
        <pc:chgData name="Alejandro Lozano Díez" userId="f461a038-936d-4644-906e-77dc6461aaca" providerId="ADAL" clId="{581AF98D-CCC0-4987-B9A5-E30D64487D45}" dt="2026-02-16T14:12:44.763" v="311" actId="790"/>
        <pc:sldMkLst>
          <pc:docMk/>
          <pc:sldMk cId="0" sldId="278"/>
        </pc:sldMkLst>
        <pc:spChg chg="mod">
          <ac:chgData name="Alejandro Lozano Díez" userId="f461a038-936d-4644-906e-77dc6461aaca" providerId="ADAL" clId="{581AF98D-CCC0-4987-B9A5-E30D64487D45}" dt="2026-02-16T07:29:16.510" v="164" actId="2711"/>
          <ac:spMkLst>
            <pc:docMk/>
            <pc:sldMk cId="0" sldId="278"/>
            <ac:spMk id="4" creationId="{00000000-0000-0000-0000-000000000000}"/>
          </ac:spMkLst>
        </pc:spChg>
        <pc:spChg chg="mod">
          <ac:chgData name="Alejandro Lozano Díez" userId="f461a038-936d-4644-906e-77dc6461aaca" providerId="ADAL" clId="{581AF98D-CCC0-4987-B9A5-E30D64487D45}" dt="2026-02-16T07:29:16.510" v="164" actId="2711"/>
          <ac:spMkLst>
            <pc:docMk/>
            <pc:sldMk cId="0" sldId="278"/>
            <ac:spMk id="5" creationId="{00000000-0000-0000-0000-000000000000}"/>
          </ac:spMkLst>
        </pc:spChg>
        <pc:spChg chg="mod">
          <ac:chgData name="Alejandro Lozano Díez" userId="f461a038-936d-4644-906e-77dc6461aaca" providerId="ADAL" clId="{581AF98D-CCC0-4987-B9A5-E30D64487D45}" dt="2026-02-16T07:30:05.277" v="169" actId="14100"/>
          <ac:spMkLst>
            <pc:docMk/>
            <pc:sldMk cId="0" sldId="278"/>
            <ac:spMk id="9" creationId="{00000000-0000-0000-0000-000000000000}"/>
          </ac:spMkLst>
        </pc:spChg>
        <pc:spChg chg="mod">
          <ac:chgData name="Alejandro Lozano Díez" userId="f461a038-936d-4644-906e-77dc6461aaca" providerId="ADAL" clId="{581AF98D-CCC0-4987-B9A5-E30D64487D45}" dt="2026-02-16T07:29:24.547" v="165" actId="2711"/>
          <ac:spMkLst>
            <pc:docMk/>
            <pc:sldMk cId="0" sldId="278"/>
            <ac:spMk id="12" creationId="{00000000-0000-0000-0000-000000000000}"/>
          </ac:spMkLst>
        </pc:spChg>
        <pc:spChg chg="mod">
          <ac:chgData name="Alejandro Lozano Díez" userId="f461a038-936d-4644-906e-77dc6461aaca" providerId="ADAL" clId="{581AF98D-CCC0-4987-B9A5-E30D64487D45}" dt="2026-02-16T14:12:44.763" v="311" actId="790"/>
          <ac:spMkLst>
            <pc:docMk/>
            <pc:sldMk cId="0" sldId="278"/>
            <ac:spMk id="13" creationId="{00000000-0000-0000-0000-000000000000}"/>
          </ac:spMkLst>
        </pc:spChg>
      </pc:sldChg>
      <pc:sldChg chg="modSp">
        <pc:chgData name="Alejandro Lozano Díez" userId="f461a038-936d-4644-906e-77dc6461aaca" providerId="ADAL" clId="{581AF98D-CCC0-4987-B9A5-E30D64487D45}" dt="2026-02-16T07:33:48.477" v="175" actId="1076"/>
        <pc:sldMkLst>
          <pc:docMk/>
          <pc:sldMk cId="0" sldId="279"/>
        </pc:sldMkLst>
        <pc:spChg chg="mod">
          <ac:chgData name="Alejandro Lozano Díez" userId="f461a038-936d-4644-906e-77dc6461aaca" providerId="ADAL" clId="{581AF98D-CCC0-4987-B9A5-E30D64487D45}" dt="2026-02-16T07:33:30.822" v="172" actId="2711"/>
          <ac:spMkLst>
            <pc:docMk/>
            <pc:sldMk cId="0" sldId="279"/>
            <ac:spMk id="4" creationId="{00000000-0000-0000-0000-000000000000}"/>
          </ac:spMkLst>
        </pc:spChg>
        <pc:spChg chg="mod">
          <ac:chgData name="Alejandro Lozano Díez" userId="f461a038-936d-4644-906e-77dc6461aaca" providerId="ADAL" clId="{581AF98D-CCC0-4987-B9A5-E30D64487D45}" dt="2026-02-16T07:33:30.822" v="172" actId="2711"/>
          <ac:spMkLst>
            <pc:docMk/>
            <pc:sldMk cId="0" sldId="279"/>
            <ac:spMk id="5" creationId="{00000000-0000-0000-0000-000000000000}"/>
          </ac:spMkLst>
        </pc:spChg>
        <pc:spChg chg="mod">
          <ac:chgData name="Alejandro Lozano Díez" userId="f461a038-936d-4644-906e-77dc6461aaca" providerId="ADAL" clId="{581AF98D-CCC0-4987-B9A5-E30D64487D45}" dt="2026-02-16T07:33:48.477" v="175" actId="1076"/>
          <ac:spMkLst>
            <pc:docMk/>
            <pc:sldMk cId="0" sldId="279"/>
            <ac:spMk id="9" creationId="{00000000-0000-0000-0000-000000000000}"/>
          </ac:spMkLst>
        </pc:spChg>
      </pc:sldChg>
      <pc:sldChg chg="modSp">
        <pc:chgData name="Alejandro Lozano Díez" userId="f461a038-936d-4644-906e-77dc6461aaca" providerId="ADAL" clId="{581AF98D-CCC0-4987-B9A5-E30D64487D45}" dt="2026-02-16T07:35:05.056" v="184" actId="2711"/>
        <pc:sldMkLst>
          <pc:docMk/>
          <pc:sldMk cId="0" sldId="280"/>
        </pc:sldMkLst>
        <pc:spChg chg="mod">
          <ac:chgData name="Alejandro Lozano Díez" userId="f461a038-936d-4644-906e-77dc6461aaca" providerId="ADAL" clId="{581AF98D-CCC0-4987-B9A5-E30D64487D45}" dt="2026-02-16T07:34:46.722" v="182" actId="1076"/>
          <ac:spMkLst>
            <pc:docMk/>
            <pc:sldMk cId="0" sldId="280"/>
            <ac:spMk id="7" creationId="{00000000-0000-0000-0000-000000000000}"/>
          </ac:spMkLst>
        </pc:spChg>
        <pc:spChg chg="mod">
          <ac:chgData name="Alejandro Lozano Díez" userId="f461a038-936d-4644-906e-77dc6461aaca" providerId="ADAL" clId="{581AF98D-CCC0-4987-B9A5-E30D64487D45}" dt="2026-02-16T07:34:56.948" v="183" actId="1076"/>
          <ac:spMkLst>
            <pc:docMk/>
            <pc:sldMk cId="0" sldId="280"/>
            <ac:spMk id="9" creationId="{00000000-0000-0000-0000-000000000000}"/>
          </ac:spMkLst>
        </pc:spChg>
        <pc:spChg chg="mod">
          <ac:chgData name="Alejandro Lozano Díez" userId="f461a038-936d-4644-906e-77dc6461aaca" providerId="ADAL" clId="{581AF98D-CCC0-4987-B9A5-E30D64487D45}" dt="2026-02-16T07:35:05.056" v="184" actId="2711"/>
          <ac:spMkLst>
            <pc:docMk/>
            <pc:sldMk cId="0" sldId="280"/>
            <ac:spMk id="12" creationId="{00000000-0000-0000-0000-000000000000}"/>
          </ac:spMkLst>
        </pc:spChg>
      </pc:sldChg>
      <pc:sldChg chg="modSp">
        <pc:chgData name="Alejandro Lozano Díez" userId="f461a038-936d-4644-906e-77dc6461aaca" providerId="ADAL" clId="{581AF98D-CCC0-4987-B9A5-E30D64487D45}" dt="2026-02-16T07:36:11.682" v="190" actId="123"/>
        <pc:sldMkLst>
          <pc:docMk/>
          <pc:sldMk cId="0" sldId="281"/>
        </pc:sldMkLst>
        <pc:spChg chg="mod">
          <ac:chgData name="Alejandro Lozano Díez" userId="f461a038-936d-4644-906e-77dc6461aaca" providerId="ADAL" clId="{581AF98D-CCC0-4987-B9A5-E30D64487D45}" dt="2026-02-16T07:35:41.636" v="186" actId="14100"/>
          <ac:spMkLst>
            <pc:docMk/>
            <pc:sldMk cId="0" sldId="281"/>
            <ac:spMk id="3" creationId="{00000000-0000-0000-0000-000000000000}"/>
          </ac:spMkLst>
        </pc:spChg>
        <pc:spChg chg="mod">
          <ac:chgData name="Alejandro Lozano Díez" userId="f461a038-936d-4644-906e-77dc6461aaca" providerId="ADAL" clId="{581AF98D-CCC0-4987-B9A5-E30D64487D45}" dt="2026-02-16T07:35:41.636" v="186" actId="14100"/>
          <ac:spMkLst>
            <pc:docMk/>
            <pc:sldMk cId="0" sldId="281"/>
            <ac:spMk id="4" creationId="{00000000-0000-0000-0000-000000000000}"/>
          </ac:spMkLst>
        </pc:spChg>
        <pc:spChg chg="mod">
          <ac:chgData name="Alejandro Lozano Díez" userId="f461a038-936d-4644-906e-77dc6461aaca" providerId="ADAL" clId="{581AF98D-CCC0-4987-B9A5-E30D64487D45}" dt="2026-02-16T07:36:11.682" v="190" actId="123"/>
          <ac:spMkLst>
            <pc:docMk/>
            <pc:sldMk cId="0" sldId="281"/>
            <ac:spMk id="7" creationId="{00000000-0000-0000-0000-000000000000}"/>
          </ac:spMkLst>
        </pc:spChg>
        <pc:spChg chg="mod">
          <ac:chgData name="Alejandro Lozano Díez" userId="f461a038-936d-4644-906e-77dc6461aaca" providerId="ADAL" clId="{581AF98D-CCC0-4987-B9A5-E30D64487D45}" dt="2026-02-16T07:36:11.682" v="190" actId="123"/>
          <ac:spMkLst>
            <pc:docMk/>
            <pc:sldMk cId="0" sldId="281"/>
            <ac:spMk id="10" creationId="{00000000-0000-0000-0000-000000000000}"/>
          </ac:spMkLst>
        </pc:spChg>
        <pc:spChg chg="mod">
          <ac:chgData name="Alejandro Lozano Díez" userId="f461a038-936d-4644-906e-77dc6461aaca" providerId="ADAL" clId="{581AF98D-CCC0-4987-B9A5-E30D64487D45}" dt="2026-02-16T07:36:11.682" v="190" actId="123"/>
          <ac:spMkLst>
            <pc:docMk/>
            <pc:sldMk cId="0" sldId="281"/>
            <ac:spMk id="13" creationId="{00000000-0000-0000-0000-000000000000}"/>
          </ac:spMkLst>
        </pc:spChg>
        <pc:spChg chg="mod">
          <ac:chgData name="Alejandro Lozano Díez" userId="f461a038-936d-4644-906e-77dc6461aaca" providerId="ADAL" clId="{581AF98D-CCC0-4987-B9A5-E30D64487D45}" dt="2026-02-16T07:36:11.682" v="190" actId="123"/>
          <ac:spMkLst>
            <pc:docMk/>
            <pc:sldMk cId="0" sldId="281"/>
            <ac:spMk id="16" creationId="{00000000-0000-0000-0000-000000000000}"/>
          </ac:spMkLst>
        </pc:spChg>
      </pc:sldChg>
      <pc:sldChg chg="addSp delSp modSp new mod">
        <pc:chgData name="Alejandro Lozano Díez" userId="f461a038-936d-4644-906e-77dc6461aaca" providerId="ADAL" clId="{581AF98D-CCC0-4987-B9A5-E30D64487D45}" dt="2026-02-16T07:39:58.725" v="282" actId="1076"/>
        <pc:sldMkLst>
          <pc:docMk/>
          <pc:sldMk cId="552060956" sldId="282"/>
        </pc:sldMkLst>
        <pc:spChg chg="add del mod">
          <ac:chgData name="Alejandro Lozano Díez" userId="f461a038-936d-4644-906e-77dc6461aaca" providerId="ADAL" clId="{581AF98D-CCC0-4987-B9A5-E30D64487D45}" dt="2026-02-16T07:39:58.725" v="282" actId="1076"/>
          <ac:spMkLst>
            <pc:docMk/>
            <pc:sldMk cId="552060956" sldId="282"/>
            <ac:spMk id="3" creationId="{D30B92A8-A3FD-8A60-7685-71F1BD0E660D}"/>
          </ac:spMkLst>
        </pc:spChg>
        <pc:graphicFrameChg chg="add del mod modGraphic">
          <ac:chgData name="Alejandro Lozano Díez" userId="f461a038-936d-4644-906e-77dc6461aaca" providerId="ADAL" clId="{581AF98D-CCC0-4987-B9A5-E30D64487D45}" dt="2026-02-16T07:39:33.050" v="279" actId="478"/>
          <ac:graphicFrameMkLst>
            <pc:docMk/>
            <pc:sldMk cId="552060956" sldId="282"/>
            <ac:graphicFrameMk id="4" creationId="{A638F8FC-8E7C-543D-63FE-C2F482340ED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46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340"/>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3" name="Text 1"/>
          <p:cNvSpPr/>
          <p:nvPr/>
        </p:nvSpPr>
        <p:spPr>
          <a:xfrm>
            <a:off x="548640" y="1005840"/>
            <a:ext cx="8229600" cy="914400"/>
          </a:xfrm>
          <a:prstGeom prst="rect">
            <a:avLst/>
          </a:prstGeom>
          <a:noFill/>
          <a:ln/>
        </p:spPr>
        <p:txBody>
          <a:bodyPr wrap="square" rtlCol="0" anchor="ctr"/>
          <a:lstStyle/>
          <a:p>
            <a:pPr marL="0" indent="0" algn="l">
              <a:buNone/>
            </a:pPr>
            <a:r>
              <a:rPr lang="en-US" sz="4000" b="1" dirty="0">
                <a:solidFill>
                  <a:srgbClr val="FFFFFF"/>
                </a:solidFill>
                <a:latin typeface="Montserrat" panose="00000500000000000000" pitchFamily="2" charset="0"/>
                <a:ea typeface="Georgia" pitchFamily="34" charset="-122"/>
                <a:cs typeface="Georgia" pitchFamily="34" charset="-120"/>
              </a:rPr>
              <a:t>Carlos Santiago Nino</a:t>
            </a:r>
            <a:endParaRPr lang="en-US" sz="4000" dirty="0">
              <a:latin typeface="Montserrat" panose="00000500000000000000" pitchFamily="2" charset="0"/>
            </a:endParaRPr>
          </a:p>
        </p:txBody>
      </p:sp>
      <p:sp>
        <p:nvSpPr>
          <p:cNvPr id="4" name="Text 2"/>
          <p:cNvSpPr/>
          <p:nvPr/>
        </p:nvSpPr>
        <p:spPr>
          <a:xfrm>
            <a:off x="548640" y="1874520"/>
            <a:ext cx="8229600" cy="640080"/>
          </a:xfrm>
          <a:prstGeom prst="rect">
            <a:avLst/>
          </a:prstGeom>
          <a:noFill/>
          <a:ln/>
        </p:spPr>
        <p:txBody>
          <a:bodyPr wrap="square" rtlCol="0" anchor="ctr"/>
          <a:lstStyle/>
          <a:p>
            <a:pPr marL="0" indent="0" algn="l">
              <a:buNone/>
            </a:pPr>
            <a:r>
              <a:rPr lang="en-US" sz="2000" i="1" dirty="0">
                <a:solidFill>
                  <a:srgbClr val="E8D5A0"/>
                </a:solidFill>
                <a:latin typeface="Montserrat" panose="00000500000000000000" pitchFamily="2" charset="0"/>
                <a:ea typeface="Georgia" pitchFamily="34" charset="-122"/>
                <a:cs typeface="Georgia" pitchFamily="34" charset="-120"/>
              </a:rPr>
              <a:t>Moral, </a:t>
            </a:r>
            <a:r>
              <a:rPr lang="en-US" sz="2000" i="1" dirty="0" err="1">
                <a:solidFill>
                  <a:srgbClr val="E8D5A0"/>
                </a:solidFill>
                <a:latin typeface="Montserrat" panose="00000500000000000000" pitchFamily="2" charset="0"/>
                <a:ea typeface="Georgia" pitchFamily="34" charset="-122"/>
                <a:cs typeface="Georgia" pitchFamily="34" charset="-120"/>
              </a:rPr>
              <a:t>Constructivismo</a:t>
            </a:r>
            <a:r>
              <a:rPr lang="en-US" sz="2000" i="1" dirty="0">
                <a:solidFill>
                  <a:srgbClr val="E8D5A0"/>
                </a:solidFill>
                <a:latin typeface="Montserrat" panose="00000500000000000000" pitchFamily="2" charset="0"/>
                <a:ea typeface="Georgia" pitchFamily="34" charset="-122"/>
                <a:cs typeface="Georgia" pitchFamily="34" charset="-120"/>
              </a:rPr>
              <a:t> y Constitucionalismo Deliberativo</a:t>
            </a:r>
            <a:endParaRPr lang="en-US" sz="2000" dirty="0">
              <a:latin typeface="Montserrat" panose="00000500000000000000" pitchFamily="2" charset="0"/>
            </a:endParaRPr>
          </a:p>
        </p:txBody>
      </p:sp>
      <p:sp>
        <p:nvSpPr>
          <p:cNvPr id="5" name="Shape 3"/>
          <p:cNvSpPr/>
          <p:nvPr/>
        </p:nvSpPr>
        <p:spPr>
          <a:xfrm>
            <a:off x="548640" y="2606040"/>
            <a:ext cx="4114800" cy="36576"/>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6" name="Text 4"/>
          <p:cNvSpPr/>
          <p:nvPr/>
        </p:nvSpPr>
        <p:spPr>
          <a:xfrm>
            <a:off x="548640" y="2788920"/>
            <a:ext cx="5486400" cy="320040"/>
          </a:xfrm>
          <a:prstGeom prst="rect">
            <a:avLst/>
          </a:prstGeom>
          <a:noFill/>
          <a:ln/>
        </p:spPr>
        <p:txBody>
          <a:bodyPr wrap="square" rtlCol="0" anchor="ctr"/>
          <a:lstStyle/>
          <a:p>
            <a:pPr marL="0" indent="0" algn="l">
              <a:buNone/>
            </a:pPr>
            <a:r>
              <a:rPr lang="en-US" sz="1300" i="1" dirty="0">
                <a:solidFill>
                  <a:srgbClr val="8A93A6"/>
                </a:solidFill>
                <a:latin typeface="Montserrat" panose="00000500000000000000" pitchFamily="2" charset="0"/>
                <a:ea typeface="Calibri" pitchFamily="34" charset="-122"/>
                <a:cs typeface="Calibri" pitchFamily="34" charset="-120"/>
              </a:rPr>
              <a:t>Buenos Aires 1943 — La Paz 1993</a:t>
            </a:r>
            <a:endParaRPr lang="en-US" sz="1300" dirty="0">
              <a:latin typeface="Montserrat" panose="00000500000000000000" pitchFamily="2" charset="0"/>
            </a:endParaRPr>
          </a:p>
        </p:txBody>
      </p:sp>
      <p:sp>
        <p:nvSpPr>
          <p:cNvPr id="7" name="Text 5"/>
          <p:cNvSpPr/>
          <p:nvPr/>
        </p:nvSpPr>
        <p:spPr>
          <a:xfrm>
            <a:off x="548640" y="3154680"/>
            <a:ext cx="7772400" cy="274320"/>
          </a:xfrm>
          <a:prstGeom prst="rect">
            <a:avLst/>
          </a:prstGeom>
          <a:noFill/>
          <a:ln/>
        </p:spPr>
        <p:txBody>
          <a:bodyPr wrap="square" rtlCol="0" anchor="ctr"/>
          <a:lstStyle/>
          <a:p>
            <a:pPr marL="0" indent="0" algn="l">
              <a:buNone/>
            </a:pPr>
            <a:r>
              <a:rPr lang="en-US" sz="1100" dirty="0">
                <a:solidFill>
                  <a:srgbClr val="8A93A6"/>
                </a:solidFill>
                <a:latin typeface="Montserrat" panose="00000500000000000000" pitchFamily="2" charset="0"/>
                <a:ea typeface="Calibri" pitchFamily="34" charset="-122"/>
                <a:cs typeface="Calibri" pitchFamily="34" charset="-120"/>
              </a:rPr>
              <a:t>Iusfilósofo · Constitucionalista · Consejero de la transición democrática argentina</a:t>
            </a:r>
            <a:endParaRPr lang="en-US" sz="1100" dirty="0">
              <a:latin typeface="Montserrat" panose="00000500000000000000" pitchFamily="2" charset="0"/>
            </a:endParaRPr>
          </a:p>
        </p:txBody>
      </p:sp>
      <p:sp>
        <p:nvSpPr>
          <p:cNvPr id="8" name="Shape 6"/>
          <p:cNvSpPr/>
          <p:nvPr/>
        </p:nvSpPr>
        <p:spPr>
          <a:xfrm>
            <a:off x="0" y="4956048"/>
            <a:ext cx="9144000" cy="187452"/>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9" name="Text 7"/>
          <p:cNvSpPr/>
          <p:nvPr/>
        </p:nvSpPr>
        <p:spPr>
          <a:xfrm>
            <a:off x="457200" y="4974336"/>
            <a:ext cx="8229600" cy="164592"/>
          </a:xfrm>
          <a:prstGeom prst="rect">
            <a:avLst/>
          </a:prstGeom>
          <a:noFill/>
          <a:ln/>
        </p:spPr>
        <p:txBody>
          <a:bodyPr wrap="square" rtlCol="0" anchor="ctr"/>
          <a:lstStyle/>
          <a:p>
            <a:pPr marL="0" indent="0" algn="l">
              <a:buNone/>
            </a:pPr>
            <a:r>
              <a:rPr lang="en-US" sz="950" b="1" dirty="0">
                <a:solidFill>
                  <a:srgbClr val="1A2340"/>
                </a:solidFill>
                <a:latin typeface="Montserrat" panose="00000500000000000000" pitchFamily="2" charset="0"/>
                <a:ea typeface="Calibri" pitchFamily="34" charset="-122"/>
                <a:cs typeface="Calibri" pitchFamily="34" charset="-120"/>
              </a:rPr>
              <a:t>25 puntos fundamentales</a:t>
            </a:r>
            <a:endParaRPr lang="en-US" sz="950" dirty="0">
              <a:latin typeface="Montserrat" panose="00000500000000000000"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9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9</a:t>
            </a:r>
            <a:endParaRPr lang="en-US" sz="2800" dirty="0">
              <a:latin typeface="+mj-lt"/>
            </a:endParaRPr>
          </a:p>
        </p:txBody>
      </p:sp>
      <p:sp>
        <p:nvSpPr>
          <p:cNvPr id="5" name="Text 3"/>
          <p:cNvSpPr/>
          <p:nvPr/>
        </p:nvSpPr>
        <p:spPr>
          <a:xfrm>
            <a:off x="804317" y="192024"/>
            <a:ext cx="854387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La diferencia crucial con Habermas: realismo institucional</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21208" y="835034"/>
            <a:ext cx="7909560" cy="1655064"/>
          </a:xfrm>
          <a:prstGeom prst="rect">
            <a:avLst/>
          </a:prstGeom>
          <a:noFill/>
          <a:ln/>
        </p:spPr>
        <p:txBody>
          <a:bodyPr wrap="square" lIns="50800" tIns="50800" rIns="50800" bIns="50800" rtlCol="0" anchor="t"/>
          <a:lstStyle/>
          <a:p>
            <a:pPr marL="0" indent="0" algn="just">
              <a:buNone/>
            </a:pPr>
            <a:r>
              <a:rPr lang="en-US" sz="1350" dirty="0">
                <a:solidFill>
                  <a:srgbClr val="1A2340"/>
                </a:solidFill>
                <a:ea typeface="Calibri" pitchFamily="34" charset="-122"/>
                <a:cs typeface="Calibri" pitchFamily="34" charset="-120"/>
              </a:rPr>
              <a:t>Nino incorpora a Habermas de manera crítica, no disciplinaria. La diferencia más importante: la 'situación ideal de habla' habermasiana —participantes libres de toda coacción, con información perfecta y tiempo ilimitado— es una ficción contrafáctica que sirve como ideal regulativo, pero que no tiene realización posible en el mundo histórico. Habermas acepta esto. Para Nino, en cambio, ese costo es inaceptable: desconecta la teoría de la práctica política real. Nino quiere una teoría con consecuencias directas para las instituciones democráticas existentes, con sus imperfecciones. Hay en él una actitud más pragmatista —más próxima a Dewey— que a la racionalidad trascendental frankfurtiana.</a:t>
            </a:r>
            <a:endParaRPr lang="en-US" sz="13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dirty="0"/>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algn="just"/>
            <a:r>
              <a:rPr lang="es-MX" sz="1200" i="1" dirty="0">
                <a:solidFill>
                  <a:schemeClr val="bg1"/>
                </a:solidFill>
              </a:rPr>
              <a:t>Nino, a diferencia de un puro habermasiano, suele tener un gesto práctico: ¿cómo se encarna esa moral discursiva en un régimen democrático concreto, con tiempo limitado, sesgos, instituciones y costos?</a:t>
            </a:r>
            <a:endParaRPr lang="en-US" sz="1150" i="1" dirty="0">
              <a:solidFill>
                <a:schemeClr val="bg1"/>
              </a:solidFill>
              <a:ea typeface="Georgia" pitchFamily="34" charset="-122"/>
              <a:cs typeface="Georgia" pitchFamily="34" charset="-120"/>
            </a:endParaRPr>
          </a:p>
          <a:p>
            <a:pPr marL="0" indent="0">
              <a:buNone/>
            </a:pPr>
            <a:endParaRPr lang="en-US" sz="1150" i="1" dirty="0">
              <a:solidFill>
                <a:srgbClr val="FFFFFF"/>
              </a:solidFill>
              <a:ea typeface="Georgia" pitchFamily="34" charset="-122"/>
              <a:cs typeface="Georgia" pitchFamily="34" charset="-120"/>
            </a:endParaRPr>
          </a:p>
          <a:p>
            <a:pPr marL="0" indent="0">
              <a:buNone/>
            </a:pPr>
            <a:r>
              <a:rPr lang="en-US" sz="1150" i="1" dirty="0">
                <a:solidFill>
                  <a:srgbClr val="FFFFFF"/>
                </a:solidFill>
                <a:ea typeface="Georgia" pitchFamily="34" charset="-122"/>
                <a:cs typeface="Georgia" pitchFamily="34" charset="-120"/>
              </a:rPr>
              <a:t>"La filosofía que no tiene consecuencias para la vida pública es un lujo estéril."</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John Dewey (en espíritu)</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10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10</a:t>
            </a:r>
            <a:endParaRPr lang="en-US" sz="2800" dirty="0">
              <a:latin typeface="+mj-lt"/>
            </a:endParaRPr>
          </a:p>
        </p:txBody>
      </p:sp>
      <p:sp>
        <p:nvSpPr>
          <p:cNvPr id="5" name="Text 3"/>
          <p:cNvSpPr/>
          <p:nvPr/>
        </p:nvSpPr>
        <p:spPr>
          <a:xfrm>
            <a:off x="932155" y="182880"/>
            <a:ext cx="7199791" cy="530352"/>
          </a:xfrm>
          <a:prstGeom prst="rect">
            <a:avLst/>
          </a:prstGeom>
          <a:noFill/>
          <a:ln/>
        </p:spPr>
        <p:txBody>
          <a:bodyPr wrap="square" lIns="0" tIns="0" rIns="0" bIns="0" rtlCol="0" anchor="ctr"/>
          <a:lstStyle/>
          <a:p>
            <a:pPr marL="0" indent="0">
              <a:buNone/>
            </a:pPr>
            <a:r>
              <a:rPr lang="es-MX" sz="2000" b="1" noProof="0">
                <a:solidFill>
                  <a:srgbClr val="1A2340"/>
                </a:solidFill>
                <a:latin typeface="+mj-lt"/>
                <a:ea typeface="Georgia" pitchFamily="34" charset="-122"/>
                <a:cs typeface="Georgia" pitchFamily="34" charset="-120"/>
              </a:rPr>
              <a:t>Conquista intersubjetiva y democracia.</a:t>
            </a: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914400"/>
            <a:ext cx="402336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914400"/>
            <a:ext cx="4023360" cy="54864"/>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94360" y="1024128"/>
            <a:ext cx="3749040" cy="502920"/>
          </a:xfrm>
          <a:prstGeom prst="rect">
            <a:avLst/>
          </a:prstGeom>
          <a:noFill/>
          <a:ln/>
        </p:spPr>
        <p:txBody>
          <a:bodyPr wrap="square" lIns="38100" tIns="38100" rIns="38100" bIns="38100" rtlCol="0" anchor="t"/>
          <a:lstStyle/>
          <a:p>
            <a:pPr marL="0" indent="0">
              <a:buNone/>
            </a:pPr>
            <a:r>
              <a:rPr lang="en-US" sz="1300" b="1" dirty="0">
                <a:solidFill>
                  <a:srgbClr val="1A2340"/>
                </a:solidFill>
                <a:ea typeface="Georgia" pitchFamily="34" charset="-122"/>
                <a:cs typeface="Georgia" pitchFamily="34" charset="-120"/>
              </a:rPr>
              <a:t>Conquista intersubjetiva de la moral</a:t>
            </a:r>
            <a:endParaRPr lang="en-US" sz="1300" dirty="0"/>
          </a:p>
        </p:txBody>
      </p:sp>
      <p:sp>
        <p:nvSpPr>
          <p:cNvPr id="10" name="Text 8"/>
          <p:cNvSpPr/>
          <p:nvPr/>
        </p:nvSpPr>
        <p:spPr>
          <a:xfrm>
            <a:off x="594360" y="1536192"/>
            <a:ext cx="3749040" cy="256032"/>
          </a:xfrm>
          <a:prstGeom prst="rect">
            <a:avLst/>
          </a:prstGeom>
          <a:noFill/>
          <a:ln/>
        </p:spPr>
        <p:txBody>
          <a:bodyPr wrap="square" lIns="38100" tIns="38100" rIns="38100" bIns="38100" rtlCol="0" anchor="t"/>
          <a:lstStyle/>
          <a:p>
            <a:pPr marL="0" indent="0">
              <a:buNone/>
            </a:pPr>
            <a:r>
              <a:rPr lang="en-US" sz="1050" i="1" dirty="0">
                <a:solidFill>
                  <a:srgbClr val="C9A84C"/>
                </a:solidFill>
                <a:latin typeface="Calibri" pitchFamily="34" charset="0"/>
                <a:ea typeface="Calibri" pitchFamily="34" charset="-122"/>
                <a:cs typeface="Calibri" pitchFamily="34" charset="-120"/>
              </a:rPr>
              <a:t>Tesis epistemológica general</a:t>
            </a:r>
            <a:endParaRPr lang="en-US" sz="1050" dirty="0"/>
          </a:p>
        </p:txBody>
      </p:sp>
      <p:sp>
        <p:nvSpPr>
          <p:cNvPr id="11" name="Text 9"/>
          <p:cNvSpPr/>
          <p:nvPr/>
        </p:nvSpPr>
        <p:spPr>
          <a:xfrm>
            <a:off x="594360" y="1828800"/>
            <a:ext cx="3749040" cy="2148840"/>
          </a:xfrm>
          <a:prstGeom prst="rect">
            <a:avLst/>
          </a:prstGeom>
          <a:noFill/>
          <a:ln/>
        </p:spPr>
        <p:txBody>
          <a:bodyPr wrap="square" lIns="38100" tIns="38100" rIns="38100" bIns="38100" rtlCol="0" anchor="t"/>
          <a:lstStyle/>
          <a:p>
            <a:pPr marL="0" indent="0" algn="just">
              <a:lnSpc>
                <a:spcPct val="150000"/>
              </a:lnSpc>
              <a:buNone/>
            </a:pPr>
            <a:r>
              <a:rPr lang="en-US" sz="1200" dirty="0">
                <a:solidFill>
                  <a:srgbClr val="1A2340"/>
                </a:solidFill>
                <a:ea typeface="Calibri" panose="020F0502020204030204" pitchFamily="34" charset="0"/>
                <a:cs typeface="Calibri" panose="020F0502020204030204" pitchFamily="34" charset="0"/>
              </a:rPr>
              <a:t>Responde a la pregunta: ¿cómo conocemos qué es correcto? La respuesta: dialogando con otros bajo condiciones de igualdad e imparcialidad. Opera en el plano de la epistemología moral. Puede ocurrir en cualquier espacio de deliberación genuina: una conversación filosófica, una asamblea comunitaria, un texto académico.</a:t>
            </a:r>
            <a:endParaRPr lang="en-US" sz="1200" dirty="0">
              <a:ea typeface="Calibri" panose="020F0502020204030204" pitchFamily="34" charset="0"/>
              <a:cs typeface="Calibri" panose="020F0502020204030204" pitchFamily="34" charset="0"/>
            </a:endParaRPr>
          </a:p>
        </p:txBody>
      </p:sp>
      <p:sp>
        <p:nvSpPr>
          <p:cNvPr id="12" name="Shape 10"/>
          <p:cNvSpPr/>
          <p:nvPr/>
        </p:nvSpPr>
        <p:spPr>
          <a:xfrm>
            <a:off x="4663440" y="914400"/>
            <a:ext cx="402336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13" name="Shape 11"/>
          <p:cNvSpPr/>
          <p:nvPr/>
        </p:nvSpPr>
        <p:spPr>
          <a:xfrm>
            <a:off x="4663440" y="914400"/>
            <a:ext cx="4023360" cy="54864"/>
          </a:xfrm>
          <a:prstGeom prst="rect">
            <a:avLst/>
          </a:prstGeom>
          <a:solidFill>
            <a:srgbClr val="C9A84C"/>
          </a:solidFill>
          <a:ln w="12700">
            <a:solidFill>
              <a:srgbClr val="C9A84C"/>
            </a:solidFill>
            <a:prstDash val="solid"/>
          </a:ln>
        </p:spPr>
        <p:txBody>
          <a:bodyPr/>
          <a:lstStyle/>
          <a:p>
            <a:endParaRPr lang="es-MX"/>
          </a:p>
        </p:txBody>
      </p:sp>
      <p:sp>
        <p:nvSpPr>
          <p:cNvPr id="14" name="Text 12"/>
          <p:cNvSpPr/>
          <p:nvPr/>
        </p:nvSpPr>
        <p:spPr>
          <a:xfrm>
            <a:off x="4800600" y="1024128"/>
            <a:ext cx="3749040" cy="502920"/>
          </a:xfrm>
          <a:prstGeom prst="rect">
            <a:avLst/>
          </a:prstGeom>
          <a:noFill/>
          <a:ln/>
        </p:spPr>
        <p:txBody>
          <a:bodyPr wrap="square" lIns="38100" tIns="38100" rIns="38100" bIns="38100" rtlCol="0" anchor="t"/>
          <a:lstStyle/>
          <a:p>
            <a:pPr marL="0" indent="0">
              <a:buNone/>
            </a:pPr>
            <a:r>
              <a:rPr lang="en-US" sz="1300" b="1" dirty="0">
                <a:solidFill>
                  <a:srgbClr val="1A2340"/>
                </a:solidFill>
                <a:ea typeface="Georgia" pitchFamily="34" charset="-122"/>
                <a:cs typeface="Georgia" pitchFamily="34" charset="-120"/>
              </a:rPr>
              <a:t>La democracia como valor epistémico</a:t>
            </a:r>
            <a:endParaRPr lang="en-US" sz="1300" dirty="0"/>
          </a:p>
        </p:txBody>
      </p:sp>
      <p:sp>
        <p:nvSpPr>
          <p:cNvPr id="15" name="Text 13"/>
          <p:cNvSpPr/>
          <p:nvPr/>
        </p:nvSpPr>
        <p:spPr>
          <a:xfrm>
            <a:off x="4800600" y="1536192"/>
            <a:ext cx="3749040" cy="256032"/>
          </a:xfrm>
          <a:prstGeom prst="rect">
            <a:avLst/>
          </a:prstGeom>
          <a:noFill/>
          <a:ln/>
        </p:spPr>
        <p:txBody>
          <a:bodyPr wrap="square" lIns="38100" tIns="38100" rIns="38100" bIns="38100" rtlCol="0" anchor="t"/>
          <a:lstStyle/>
          <a:p>
            <a:pPr marL="0" indent="0">
              <a:buNone/>
            </a:pPr>
            <a:r>
              <a:rPr lang="en-US" sz="1050" i="1" dirty="0">
                <a:solidFill>
                  <a:srgbClr val="C9A84C"/>
                </a:solidFill>
                <a:latin typeface="Calibri" pitchFamily="34" charset="0"/>
                <a:ea typeface="Calibri" pitchFamily="34" charset="-122"/>
                <a:cs typeface="Calibri" pitchFamily="34" charset="-120"/>
              </a:rPr>
              <a:t>Aplicación político-institucional</a:t>
            </a:r>
            <a:endParaRPr lang="en-US" sz="1050" dirty="0"/>
          </a:p>
        </p:txBody>
      </p:sp>
      <p:sp>
        <p:nvSpPr>
          <p:cNvPr id="16" name="Text 14"/>
          <p:cNvSpPr/>
          <p:nvPr/>
        </p:nvSpPr>
        <p:spPr>
          <a:xfrm>
            <a:off x="4800600" y="1828800"/>
            <a:ext cx="3749040" cy="2148840"/>
          </a:xfrm>
          <a:prstGeom prst="rect">
            <a:avLst/>
          </a:prstGeom>
          <a:noFill/>
          <a:ln/>
        </p:spPr>
        <p:txBody>
          <a:bodyPr wrap="square" lIns="38100" tIns="38100" rIns="38100" bIns="38100" rtlCol="0" anchor="t"/>
          <a:lstStyle/>
          <a:p>
            <a:pPr marL="0" indent="0" algn="just">
              <a:lnSpc>
                <a:spcPct val="150000"/>
              </a:lnSpc>
              <a:buNone/>
            </a:pPr>
            <a:r>
              <a:rPr lang="en-US" sz="1200" dirty="0">
                <a:solidFill>
                  <a:srgbClr val="1A2340"/>
                </a:solidFill>
                <a:ea typeface="Calibri" panose="020F0502020204030204" pitchFamily="34" charset="0"/>
                <a:cs typeface="Calibri" panose="020F0502020204030204" pitchFamily="34" charset="0"/>
              </a:rPr>
              <a:t>Responde a la pregunta: ¿cuál es el mejor mecanismo institucional para producir esa conquista a escala social? La democracia deliberativa es el mejor procedimiento disponible para aproximarse a esas condiciones cuando se trata de millones de personas con intereses profundamente distintos.</a:t>
            </a:r>
            <a:endParaRPr lang="en-US" sz="1200" dirty="0">
              <a:ea typeface="Calibri" panose="020F0502020204030204" pitchFamily="34" charset="0"/>
              <a:cs typeface="Calibri" panose="020F0502020204030204" pitchFamily="34" charset="0"/>
            </a:endParaRPr>
          </a:p>
        </p:txBody>
      </p:sp>
      <p:sp>
        <p:nvSpPr>
          <p:cNvPr id="17" name="Text 15"/>
          <p:cNvSpPr/>
          <p:nvPr/>
        </p:nvSpPr>
        <p:spPr>
          <a:xfrm>
            <a:off x="457200" y="4251960"/>
            <a:ext cx="8229600" cy="502920"/>
          </a:xfrm>
          <a:prstGeom prst="rect">
            <a:avLst/>
          </a:prstGeom>
          <a:noFill/>
          <a:ln/>
        </p:spPr>
        <p:txBody>
          <a:bodyPr wrap="square" lIns="38100" tIns="38100" rIns="38100" bIns="38100" rtlCol="0" anchor="ctr"/>
          <a:lstStyle/>
          <a:p>
            <a:pPr marL="0" indent="0" algn="ctr">
              <a:buNone/>
            </a:pPr>
            <a:r>
              <a:rPr lang="en-US" sz="1100" i="1" dirty="0">
                <a:solidFill>
                  <a:srgbClr val="8A93A6"/>
                </a:solidFill>
                <a:latin typeface="Calibri" pitchFamily="34" charset="0"/>
                <a:ea typeface="Calibri" pitchFamily="34" charset="-122"/>
                <a:cs typeface="Calibri" pitchFamily="34" charset="-120"/>
              </a:rPr>
              <a:t>La conquista intersubjetiva es la condición de corrección; la democracia deliberativa es la condición de aproximación institucional a esa corrección.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Montserrat" panose="00000500000000000000" pitchFamily="2" charset="0"/>
                <a:ea typeface="Calibri" pitchFamily="34" charset="-122"/>
                <a:cs typeface="Calibri" pitchFamily="34" charset="-120"/>
              </a:rPr>
              <a:t>11 / 25</a:t>
            </a:r>
            <a:endParaRPr lang="en-US" sz="900" dirty="0">
              <a:latin typeface="Montserrat" panose="00000500000000000000" pitchFamily="2" charset="0"/>
            </a:endParaRPr>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latin typeface="Montserrat" panose="00000500000000000000" pitchFamily="2" charset="0"/>
            </a:endParaRPr>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11</a:t>
            </a:r>
            <a:endParaRPr lang="en-US" sz="2800" dirty="0">
              <a:latin typeface="+mj-lt"/>
            </a:endParaRPr>
          </a:p>
        </p:txBody>
      </p:sp>
      <p:sp>
        <p:nvSpPr>
          <p:cNvPr id="5" name="Text 3"/>
          <p:cNvSpPr/>
          <p:nvPr/>
        </p:nvSpPr>
        <p:spPr>
          <a:xfrm>
            <a:off x="873563" y="214884"/>
            <a:ext cx="8827955" cy="530352"/>
          </a:xfrm>
          <a:prstGeom prst="rect">
            <a:avLst/>
          </a:prstGeom>
          <a:noFill/>
          <a:ln/>
        </p:spPr>
        <p:txBody>
          <a:bodyPr wrap="square" lIns="0" tIns="0" rIns="0" bIns="0" rtlCol="0" anchor="ctr"/>
          <a:lstStyle/>
          <a:p>
            <a:pPr marL="0" indent="0" algn="l">
              <a:buNone/>
            </a:pPr>
            <a:r>
              <a:rPr lang="en-US" sz="2250" b="1" dirty="0">
                <a:solidFill>
                  <a:srgbClr val="1A2340"/>
                </a:solidFill>
                <a:latin typeface="+mj-lt"/>
                <a:ea typeface="Georgia" pitchFamily="34" charset="-122"/>
                <a:cs typeface="Georgia" pitchFamily="34" charset="-120"/>
              </a:rPr>
              <a:t>Lo que Nino rechaza: la democracia schumpeteriana</a:t>
            </a:r>
            <a:endParaRPr lang="en-US" sz="225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latin typeface="Montserrat" panose="00000500000000000000" pitchFamily="2" charset="0"/>
            </a:endParaRPr>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9" name="Text 7"/>
          <p:cNvSpPr/>
          <p:nvPr/>
        </p:nvSpPr>
        <p:spPr>
          <a:xfrm>
            <a:off x="621792" y="1005840"/>
            <a:ext cx="7909560"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latin typeface="Montserrat" panose="00000500000000000000" pitchFamily="2" charset="0"/>
                <a:ea typeface="Calibri" pitchFamily="34" charset="-122"/>
                <a:cs typeface="Calibri" pitchFamily="34" charset="-120"/>
              </a:rPr>
              <a:t>Joseph Schumpeter definió la democracia, en Capitalismo, socialismo y democracia (1942), como un método de selección de élites gobernantes mediante la competencia electoral. Los ciudadanos no deliberan: votan, como consumidores en un mercado político. Los políticos son empresarios que compiten por el voto como los empresarios por el dinero. Para Nino, esta concepción es filosóficamente estéril: si la democracia es solo un método de selección, no tiene ningún valor epistémico —no nos dice nada sobre qué es moralmente correcto— sino apenas valor instrumental frente a la dictadura. Reducir la democracia a los rituales electorales es como reducir la ciencia a los rituales de publicación: los rituales pueden existir vaciados de la práctica racional que los justifica.</a:t>
            </a:r>
            <a:endParaRPr lang="en-US" sz="1350" dirty="0">
              <a:latin typeface="Montserrat" panose="00000500000000000000"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Montserrat" panose="00000500000000000000" pitchFamily="2" charset="0"/>
                <a:ea typeface="Calibri" pitchFamily="34" charset="-122"/>
                <a:cs typeface="Calibri" pitchFamily="34" charset="-120"/>
              </a:rPr>
              <a:t>12 / 25</a:t>
            </a:r>
            <a:endParaRPr lang="en-US" sz="900" dirty="0">
              <a:latin typeface="Montserrat" panose="00000500000000000000" pitchFamily="2" charset="0"/>
            </a:endParaRPr>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latin typeface="Montserrat" panose="00000500000000000000" pitchFamily="2" charset="0"/>
            </a:endParaRPr>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12</a:t>
            </a:r>
            <a:endParaRPr lang="en-US" sz="2800" dirty="0">
              <a:latin typeface="+mj-lt"/>
            </a:endParaRPr>
          </a:p>
        </p:txBody>
      </p:sp>
      <p:sp>
        <p:nvSpPr>
          <p:cNvPr id="5" name="Text 3"/>
          <p:cNvSpPr/>
          <p:nvPr/>
        </p:nvSpPr>
        <p:spPr>
          <a:xfrm>
            <a:off x="1097280" y="182880"/>
            <a:ext cx="7895800" cy="530352"/>
          </a:xfrm>
          <a:prstGeom prst="rect">
            <a:avLst/>
          </a:prstGeom>
          <a:noFill/>
          <a:ln/>
        </p:spPr>
        <p:txBody>
          <a:bodyPr wrap="square" lIns="0" tIns="0" rIns="0" bIns="0" rtlCol="0" anchor="ctr"/>
          <a:lstStyle/>
          <a:p>
            <a:pPr marL="0" indent="0" algn="l">
              <a:buNone/>
            </a:pPr>
            <a:r>
              <a:rPr lang="en-US" sz="2400" b="1" dirty="0">
                <a:solidFill>
                  <a:srgbClr val="1A2340"/>
                </a:solidFill>
                <a:latin typeface="+mj-lt"/>
                <a:ea typeface="Georgia" pitchFamily="34" charset="-122"/>
                <a:cs typeface="Georgia" pitchFamily="34" charset="-120"/>
              </a:rPr>
              <a:t>Lo que Nino rechaza: la democracia agregativa</a:t>
            </a:r>
            <a:endParaRPr lang="en-US" sz="24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latin typeface="Montserrat" panose="00000500000000000000" pitchFamily="2" charset="0"/>
            </a:endParaRPr>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9" name="Text 7"/>
          <p:cNvSpPr/>
          <p:nvPr/>
        </p:nvSpPr>
        <p:spPr>
          <a:xfrm>
            <a:off x="649224" y="1024128"/>
            <a:ext cx="8037576"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latin typeface="Montserrat" panose="00000500000000000000" pitchFamily="2" charset="0"/>
                <a:ea typeface="Calibri" pitchFamily="34" charset="-122"/>
                <a:cs typeface="Calibri" pitchFamily="34" charset="-120"/>
              </a:rPr>
              <a:t>En la democracia agregativa, el proceso democrático suma preferencias individuales preexistentes. Cada ciudadano llega con sus preferencias ya formadas, y el mecanismo electoral las agrega para producir una decisión colectiva. El modelo es matemático y, paradójicamente, antipluralista: las preferencias entran como datos fijos, no se transforman mediante la deliberación. Para Nino —siguiendo una intuición compartida con Habermas y Dewey— esto confunde la suma con la síntesis. La suma de preferencias individuales no produce comprensión moral colectiva; produce una mayoría aritmética. Y una mayoría aritmética puede decidir perfectamente la esclavitud de una minoría si los números lo favorecen. La democracia agregativa no tiene recursos teóricos para resistir ese resultado.</a:t>
            </a:r>
            <a:endParaRPr lang="en-US" sz="1350" dirty="0">
              <a:latin typeface="Montserrat" panose="00000500000000000000"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13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13</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buNone/>
            </a:pPr>
            <a:r>
              <a:rPr lang="en-US" sz="2400" b="1" dirty="0">
                <a:solidFill>
                  <a:srgbClr val="1A2340"/>
                </a:solidFill>
                <a:latin typeface="+mj-lt"/>
                <a:ea typeface="Georgia" pitchFamily="34" charset="-122"/>
                <a:cs typeface="Georgia" pitchFamily="34" charset="-120"/>
              </a:rPr>
              <a:t>La democracia deliberativa: una democracia de múltiples arenas</a:t>
            </a:r>
            <a:endParaRPr lang="en-US" sz="2400" dirty="0">
              <a:latin typeface="+mj-lt"/>
            </a:endParaRPr>
          </a:p>
        </p:txBody>
      </p:sp>
      <p:sp>
        <p:nvSpPr>
          <p:cNvPr id="6" name="Shape 4"/>
          <p:cNvSpPr/>
          <p:nvPr/>
        </p:nvSpPr>
        <p:spPr>
          <a:xfrm>
            <a:off x="457200" y="827532"/>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1021842"/>
            <a:ext cx="4023360" cy="16002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914400"/>
            <a:ext cx="4023360" cy="36576"/>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94360" y="987552"/>
            <a:ext cx="3749040" cy="320040"/>
          </a:xfrm>
          <a:prstGeom prst="rect">
            <a:avLst/>
          </a:prstGeom>
          <a:noFill/>
          <a:ln/>
        </p:spPr>
        <p:txBody>
          <a:bodyPr wrap="none" lIns="0" tIns="0" rIns="0" bIns="0" rtlCol="0" anchor="ctr"/>
          <a:lstStyle/>
          <a:p>
            <a:pPr marL="0" indent="0">
              <a:buNone/>
            </a:pPr>
            <a:r>
              <a:rPr lang="en-US" sz="1300" b="1" dirty="0">
                <a:solidFill>
                  <a:srgbClr val="1A2340"/>
                </a:solidFill>
                <a:ea typeface="Georgia" pitchFamily="34" charset="-122"/>
                <a:cs typeface="Georgia" pitchFamily="34" charset="-120"/>
              </a:rPr>
              <a:t>Esfera legislativa</a:t>
            </a:r>
            <a:endParaRPr lang="en-US" sz="1300" dirty="0"/>
          </a:p>
        </p:txBody>
      </p:sp>
      <p:sp>
        <p:nvSpPr>
          <p:cNvPr id="10" name="Text 8"/>
          <p:cNvSpPr/>
          <p:nvPr/>
        </p:nvSpPr>
        <p:spPr>
          <a:xfrm>
            <a:off x="594360" y="1325880"/>
            <a:ext cx="3749040" cy="1115568"/>
          </a:xfrm>
          <a:prstGeom prst="rect">
            <a:avLst/>
          </a:prstGeom>
          <a:noFill/>
          <a:ln/>
        </p:spPr>
        <p:txBody>
          <a:bodyPr wrap="square" lIns="38100" tIns="38100" rIns="38100" bIns="38100" rtlCol="0" anchor="t"/>
          <a:lstStyle/>
          <a:p>
            <a:pPr marL="0" indent="0" algn="just">
              <a:buNone/>
            </a:pPr>
            <a:r>
              <a:rPr lang="en-US" sz="1100" dirty="0">
                <a:solidFill>
                  <a:srgbClr val="1A2340"/>
                </a:solidFill>
                <a:ea typeface="Calibri" pitchFamily="34" charset="-122"/>
                <a:cs typeface="Calibri" pitchFamily="34" charset="-120"/>
              </a:rPr>
              <a:t>Parlamentos y congresos. Arena visible, pero no necesariamente la más importante. Nino es escéptico de lo que ocurre en los parlamentos reales: voto de línea, corrupción, discursos para la cámara y no para el debate genuino.</a:t>
            </a:r>
            <a:endParaRPr lang="en-US" sz="1100" dirty="0"/>
          </a:p>
        </p:txBody>
      </p:sp>
      <p:sp>
        <p:nvSpPr>
          <p:cNvPr id="11" name="Shape 9"/>
          <p:cNvSpPr/>
          <p:nvPr/>
        </p:nvSpPr>
        <p:spPr>
          <a:xfrm>
            <a:off x="4676931" y="1021842"/>
            <a:ext cx="4023360" cy="16002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12" name="Shape 10"/>
          <p:cNvSpPr/>
          <p:nvPr/>
        </p:nvSpPr>
        <p:spPr>
          <a:xfrm>
            <a:off x="4663440" y="914400"/>
            <a:ext cx="4023360" cy="36576"/>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4800600" y="987552"/>
            <a:ext cx="3749040" cy="320040"/>
          </a:xfrm>
          <a:prstGeom prst="rect">
            <a:avLst/>
          </a:prstGeom>
          <a:noFill/>
          <a:ln/>
        </p:spPr>
        <p:txBody>
          <a:bodyPr wrap="none" lIns="0" tIns="0" rIns="0" bIns="0" rtlCol="0" anchor="ctr"/>
          <a:lstStyle/>
          <a:p>
            <a:pPr marL="0" indent="0">
              <a:buNone/>
            </a:pPr>
            <a:r>
              <a:rPr lang="en-US" sz="1300" b="1" dirty="0">
                <a:solidFill>
                  <a:srgbClr val="1A2340"/>
                </a:solidFill>
                <a:ea typeface="Georgia" pitchFamily="34" charset="-122"/>
                <a:cs typeface="Georgia" pitchFamily="34" charset="-120"/>
              </a:rPr>
              <a:t>Esfera pública informal</a:t>
            </a:r>
            <a:endParaRPr lang="en-US" sz="1300" dirty="0"/>
          </a:p>
        </p:txBody>
      </p:sp>
      <p:sp>
        <p:nvSpPr>
          <p:cNvPr id="14" name="Text 12"/>
          <p:cNvSpPr/>
          <p:nvPr/>
        </p:nvSpPr>
        <p:spPr>
          <a:xfrm>
            <a:off x="4800600" y="1325880"/>
            <a:ext cx="3749040" cy="1115568"/>
          </a:xfrm>
          <a:prstGeom prst="rect">
            <a:avLst/>
          </a:prstGeom>
          <a:noFill/>
          <a:ln/>
        </p:spPr>
        <p:txBody>
          <a:bodyPr wrap="square" lIns="38100" tIns="38100" rIns="38100" bIns="38100" rtlCol="0" anchor="t"/>
          <a:lstStyle/>
          <a:p>
            <a:pPr marL="0" indent="0" algn="just">
              <a:buNone/>
            </a:pPr>
            <a:r>
              <a:rPr lang="en-US" sz="1100" dirty="0">
                <a:solidFill>
                  <a:srgbClr val="1A2340"/>
                </a:solidFill>
                <a:ea typeface="Calibri" pitchFamily="34" charset="-122"/>
                <a:cs typeface="Calibri" pitchFamily="34" charset="-120"/>
              </a:rPr>
              <a:t>Medios, periodismo de investigación, debates públicos, manifestaciones. Tan constitutiva de la democracia como el parlamento. Habermas mostró que los cafés y periódicos del siglo XVIII fueron el motor de la transformación política moderna.</a:t>
            </a:r>
            <a:endParaRPr lang="en-US" sz="1100" dirty="0"/>
          </a:p>
        </p:txBody>
      </p:sp>
      <p:sp>
        <p:nvSpPr>
          <p:cNvPr id="15" name="Shape 13"/>
          <p:cNvSpPr/>
          <p:nvPr/>
        </p:nvSpPr>
        <p:spPr>
          <a:xfrm>
            <a:off x="457200" y="2697480"/>
            <a:ext cx="4023360" cy="16002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16" name="Shape 14"/>
          <p:cNvSpPr/>
          <p:nvPr/>
        </p:nvSpPr>
        <p:spPr>
          <a:xfrm>
            <a:off x="457200" y="2697480"/>
            <a:ext cx="4023360" cy="36576"/>
          </a:xfrm>
          <a:prstGeom prst="rect">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594360" y="2770632"/>
            <a:ext cx="3749040" cy="320040"/>
          </a:xfrm>
          <a:prstGeom prst="rect">
            <a:avLst/>
          </a:prstGeom>
          <a:noFill/>
          <a:ln/>
        </p:spPr>
        <p:txBody>
          <a:bodyPr wrap="none" lIns="0" tIns="0" rIns="0" bIns="0" rtlCol="0" anchor="ctr"/>
          <a:lstStyle/>
          <a:p>
            <a:pPr marL="0" indent="0" algn="just">
              <a:buNone/>
            </a:pPr>
            <a:r>
              <a:rPr lang="en-US" sz="1300" b="1" dirty="0">
                <a:solidFill>
                  <a:srgbClr val="1A2340"/>
                </a:solidFill>
                <a:ea typeface="Georgia" pitchFamily="34" charset="-122"/>
                <a:cs typeface="Georgia" pitchFamily="34" charset="-120"/>
              </a:rPr>
              <a:t>Esfera académica e intelectual</a:t>
            </a:r>
            <a:endParaRPr lang="en-US" sz="1300" dirty="0"/>
          </a:p>
        </p:txBody>
      </p:sp>
      <p:sp>
        <p:nvSpPr>
          <p:cNvPr id="18" name="Text 16"/>
          <p:cNvSpPr/>
          <p:nvPr/>
        </p:nvSpPr>
        <p:spPr>
          <a:xfrm>
            <a:off x="594360" y="3108960"/>
            <a:ext cx="3749040" cy="1115568"/>
          </a:xfrm>
          <a:prstGeom prst="rect">
            <a:avLst/>
          </a:prstGeom>
          <a:noFill/>
          <a:ln/>
        </p:spPr>
        <p:txBody>
          <a:bodyPr wrap="square" lIns="38100" tIns="38100" rIns="38100" bIns="38100" rtlCol="0" anchor="t"/>
          <a:lstStyle/>
          <a:p>
            <a:pPr marL="0" indent="0" algn="just">
              <a:buNone/>
            </a:pPr>
            <a:r>
              <a:rPr lang="en-US" sz="1100" dirty="0">
                <a:solidFill>
                  <a:srgbClr val="1A2340"/>
                </a:solidFill>
                <a:ea typeface="Calibri" pitchFamily="34" charset="-122"/>
                <a:cs typeface="Calibri" pitchFamily="34" charset="-120"/>
              </a:rPr>
              <a:t>Libros, artículos, seminarios universitarios. Espacio donde las ideas se someten al escrutinio más riguroso. Irrigan el debate público de manera difusa pero real. Gramsci: los intelectuales articulan las concepciones del mundo que estructuran la política.</a:t>
            </a:r>
            <a:endParaRPr lang="en-US" sz="1100" dirty="0"/>
          </a:p>
        </p:txBody>
      </p:sp>
      <p:sp>
        <p:nvSpPr>
          <p:cNvPr id="19" name="Shape 17"/>
          <p:cNvSpPr/>
          <p:nvPr/>
        </p:nvSpPr>
        <p:spPr>
          <a:xfrm>
            <a:off x="4663440" y="2697480"/>
            <a:ext cx="4023360" cy="16002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20" name="Shape 18"/>
          <p:cNvSpPr/>
          <p:nvPr/>
        </p:nvSpPr>
        <p:spPr>
          <a:xfrm>
            <a:off x="4663440" y="2697480"/>
            <a:ext cx="4023360" cy="36576"/>
          </a:xfrm>
          <a:prstGeom prst="rect">
            <a:avLst/>
          </a:prstGeom>
          <a:solidFill>
            <a:srgbClr val="C9A84C"/>
          </a:solidFill>
          <a:ln w="12700">
            <a:solidFill>
              <a:srgbClr val="C9A84C"/>
            </a:solidFill>
            <a:prstDash val="solid"/>
          </a:ln>
        </p:spPr>
        <p:txBody>
          <a:bodyPr/>
          <a:lstStyle/>
          <a:p>
            <a:endParaRPr lang="es-MX"/>
          </a:p>
        </p:txBody>
      </p:sp>
      <p:sp>
        <p:nvSpPr>
          <p:cNvPr id="21" name="Text 19"/>
          <p:cNvSpPr/>
          <p:nvPr/>
        </p:nvSpPr>
        <p:spPr>
          <a:xfrm>
            <a:off x="4800600" y="2770632"/>
            <a:ext cx="3749040" cy="320040"/>
          </a:xfrm>
          <a:prstGeom prst="rect">
            <a:avLst/>
          </a:prstGeom>
          <a:noFill/>
          <a:ln/>
        </p:spPr>
        <p:txBody>
          <a:bodyPr wrap="none" lIns="0" tIns="0" rIns="0" bIns="0" rtlCol="0" anchor="ctr"/>
          <a:lstStyle/>
          <a:p>
            <a:pPr marL="0" indent="0" algn="just">
              <a:buNone/>
            </a:pPr>
            <a:r>
              <a:rPr lang="en-US" sz="1300" b="1" dirty="0">
                <a:solidFill>
                  <a:srgbClr val="1A2340"/>
                </a:solidFill>
                <a:ea typeface="Georgia" pitchFamily="34" charset="-122"/>
                <a:cs typeface="Georgia" pitchFamily="34" charset="-120"/>
              </a:rPr>
              <a:t>Deliberación ciudadana cotidiana</a:t>
            </a:r>
            <a:endParaRPr lang="en-US" sz="1300" dirty="0"/>
          </a:p>
        </p:txBody>
      </p:sp>
      <p:sp>
        <p:nvSpPr>
          <p:cNvPr id="22" name="Text 20"/>
          <p:cNvSpPr/>
          <p:nvPr/>
        </p:nvSpPr>
        <p:spPr>
          <a:xfrm>
            <a:off x="4800600" y="3108960"/>
            <a:ext cx="3749040" cy="1115568"/>
          </a:xfrm>
          <a:prstGeom prst="rect">
            <a:avLst/>
          </a:prstGeom>
          <a:noFill/>
          <a:ln/>
        </p:spPr>
        <p:txBody>
          <a:bodyPr wrap="square" lIns="38100" tIns="38100" rIns="38100" bIns="38100" rtlCol="0" anchor="t"/>
          <a:lstStyle/>
          <a:p>
            <a:pPr marL="0" indent="0" algn="just">
              <a:buNone/>
            </a:pPr>
            <a:r>
              <a:rPr lang="en-US" sz="1100" dirty="0">
                <a:solidFill>
                  <a:srgbClr val="1A2340"/>
                </a:solidFill>
                <a:ea typeface="Calibri" pitchFamily="34" charset="-122"/>
                <a:cs typeface="Calibri" pitchFamily="34" charset="-120"/>
              </a:rPr>
              <a:t>Conversaciones entre vecinos, asociaciones civiles, comunidades. La más subestimada y la más cercana al ideal. Dewey la llamó 'la Gran Comunidad': inteligencia colectiva ejercida permanentemente.</a:t>
            </a:r>
            <a:endParaRPr lang="en-US" sz="1100" dirty="0"/>
          </a:p>
        </p:txBody>
      </p:sp>
      <p:sp>
        <p:nvSpPr>
          <p:cNvPr id="23" name="Text 21"/>
          <p:cNvSpPr/>
          <p:nvPr/>
        </p:nvSpPr>
        <p:spPr>
          <a:xfrm>
            <a:off x="457200" y="4389120"/>
            <a:ext cx="8229600" cy="365760"/>
          </a:xfrm>
          <a:prstGeom prst="rect">
            <a:avLst/>
          </a:prstGeom>
          <a:noFill/>
          <a:ln/>
        </p:spPr>
        <p:txBody>
          <a:bodyPr wrap="square" lIns="38100" tIns="38100" rIns="38100" bIns="38100" rtlCol="0" anchor="ctr"/>
          <a:lstStyle/>
          <a:p>
            <a:pPr marL="0" indent="0" algn="ctr">
              <a:buNone/>
            </a:pPr>
            <a:r>
              <a:rPr lang="en-US" sz="1100" i="1" dirty="0">
                <a:solidFill>
                  <a:srgbClr val="8A93A6"/>
                </a:solidFill>
                <a:latin typeface="Calibri" pitchFamily="34" charset="0"/>
                <a:ea typeface="Calibri" pitchFamily="34" charset="-122"/>
                <a:cs typeface="Calibri" pitchFamily="34" charset="-120"/>
              </a:rPr>
              <a:t>Para Nino, la democracia genuina ocurre en todas estas arenas simultáneamente. Ninguna es suficiente por sí sola.</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Montserrat" panose="00000500000000000000" pitchFamily="2" charset="0"/>
                <a:ea typeface="Calibri" pitchFamily="34" charset="-122"/>
                <a:cs typeface="Calibri" pitchFamily="34" charset="-120"/>
              </a:rPr>
              <a:t>14 / 25</a:t>
            </a:r>
            <a:endParaRPr lang="en-US" sz="900" dirty="0">
              <a:latin typeface="Montserrat" panose="00000500000000000000" pitchFamily="2" charset="0"/>
            </a:endParaRPr>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latin typeface="Montserrat" panose="00000500000000000000" pitchFamily="2" charset="0"/>
            </a:endParaRPr>
          </a:p>
        </p:txBody>
      </p:sp>
      <p:sp>
        <p:nvSpPr>
          <p:cNvPr id="4" name="Text 2"/>
          <p:cNvSpPr/>
          <p:nvPr/>
        </p:nvSpPr>
        <p:spPr>
          <a:xfrm>
            <a:off x="301752" y="210312"/>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14</a:t>
            </a:r>
            <a:endParaRPr lang="en-US" sz="2800" dirty="0">
              <a:latin typeface="+mj-lt"/>
            </a:endParaRPr>
          </a:p>
        </p:txBody>
      </p:sp>
      <p:sp>
        <p:nvSpPr>
          <p:cNvPr id="5" name="Text 3"/>
          <p:cNvSpPr/>
          <p:nvPr/>
        </p:nvSpPr>
        <p:spPr>
          <a:xfrm>
            <a:off x="813194" y="214884"/>
            <a:ext cx="8455093" cy="530352"/>
          </a:xfrm>
          <a:prstGeom prst="rect">
            <a:avLst/>
          </a:prstGeom>
          <a:noFill/>
          <a:ln/>
        </p:spPr>
        <p:txBody>
          <a:bodyPr wrap="square" lIns="0" tIns="0" rIns="0" bIns="0" rtlCol="0" anchor="ctr"/>
          <a:lstStyle/>
          <a:p>
            <a:pPr marL="0" indent="0" algn="l">
              <a:buNone/>
            </a:pPr>
            <a:r>
              <a:rPr lang="en-US" sz="1950" b="1" dirty="0">
                <a:solidFill>
                  <a:srgbClr val="1A2340"/>
                </a:solidFill>
                <a:latin typeface="+mj-lt"/>
                <a:ea typeface="Georgia" pitchFamily="34" charset="-122"/>
                <a:cs typeface="Georgia" pitchFamily="34" charset="-120"/>
              </a:rPr>
              <a:t>El parlamento: arena visible </a:t>
            </a:r>
            <a:r>
              <a:rPr lang="en-US" sz="1950" b="1" dirty="0" err="1">
                <a:solidFill>
                  <a:srgbClr val="1A2340"/>
                </a:solidFill>
                <a:latin typeface="+mj-lt"/>
                <a:ea typeface="Georgia" pitchFamily="34" charset="-122"/>
                <a:cs typeface="Georgia" pitchFamily="34" charset="-120"/>
              </a:rPr>
              <a:t>pero</a:t>
            </a:r>
            <a:r>
              <a:rPr lang="en-US" sz="1950" b="1" dirty="0">
                <a:solidFill>
                  <a:srgbClr val="1A2340"/>
                </a:solidFill>
                <a:latin typeface="+mj-lt"/>
                <a:ea typeface="Georgia" pitchFamily="34" charset="-122"/>
                <a:cs typeface="Georgia" pitchFamily="34" charset="-120"/>
              </a:rPr>
              <a:t> </a:t>
            </a:r>
            <a:r>
              <a:rPr lang="en-US" sz="1950" b="1" dirty="0" err="1">
                <a:solidFill>
                  <a:srgbClr val="1A2340"/>
                </a:solidFill>
                <a:latin typeface="+mj-lt"/>
                <a:ea typeface="Georgia" pitchFamily="34" charset="-122"/>
                <a:cs typeface="Georgia" pitchFamily="34" charset="-120"/>
              </a:rPr>
              <a:t>deliberativamente</a:t>
            </a:r>
            <a:r>
              <a:rPr lang="en-US" sz="1950" b="1" dirty="0">
                <a:solidFill>
                  <a:srgbClr val="1A2340"/>
                </a:solidFill>
                <a:latin typeface="+mj-lt"/>
                <a:ea typeface="Georgia" pitchFamily="34" charset="-122"/>
                <a:cs typeface="Georgia" pitchFamily="34" charset="-120"/>
              </a:rPr>
              <a:t> limitada</a:t>
            </a:r>
            <a:endParaRPr lang="en-US" sz="195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latin typeface="Montserrat" panose="00000500000000000000" pitchFamily="2" charset="0"/>
            </a:endParaRPr>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latin typeface="Montserrat" panose="00000500000000000000" pitchFamily="2" charset="0"/>
            </a:endParaRPr>
          </a:p>
        </p:txBody>
      </p:sp>
      <p:sp>
        <p:nvSpPr>
          <p:cNvPr id="9" name="Text 7"/>
          <p:cNvSpPr/>
          <p:nvPr/>
        </p:nvSpPr>
        <p:spPr>
          <a:xfrm>
            <a:off x="621792" y="1005840"/>
            <a:ext cx="7909560" cy="2616249"/>
          </a:xfrm>
          <a:prstGeom prst="rect">
            <a:avLst/>
          </a:prstGeom>
          <a:noFill/>
          <a:ln/>
        </p:spPr>
        <p:txBody>
          <a:bodyPr wrap="square" lIns="50800" tIns="50800" rIns="50800" bIns="50800" rtlCol="0" anchor="t"/>
          <a:lstStyle/>
          <a:p>
            <a:pPr marL="0" indent="0" algn="just">
              <a:lnSpc>
                <a:spcPct val="150000"/>
              </a:lnSpc>
              <a:buNone/>
            </a:pPr>
            <a:r>
              <a:rPr lang="en-US" sz="1400" dirty="0">
                <a:solidFill>
                  <a:srgbClr val="1A2340"/>
                </a:solidFill>
                <a:latin typeface="Montserrat" panose="00000500000000000000" pitchFamily="2" charset="0"/>
                <a:ea typeface="Calibri" pitchFamily="34" charset="-122"/>
                <a:cs typeface="Calibri" pitchFamily="34" charset="-120"/>
              </a:rPr>
              <a:t>Nino es muy consciente de la brecha entre el parlamento ideal y el parlamento real. El parlamento ideal es el espacio donde representantes de posiciones diversas confrontan argumentos, se escuchan, y llegan a síntesis más refinadas que sus posiciones de partida. El parlamento real, en cambio, frecuentemente opera mediante voto de línea partidaria, discursos preparados para la audiencia y no para el debate genuino, presiones de grupos de interés y corrupción. Nino no propone abolir el parlamento —su realismo institucional es demasiado fuerte para eso— pero sí establece que su valor epistémico es proporcional a la calidad de deliberación que efectivamente contiene, no al hecho formal de que exista.</a:t>
            </a:r>
            <a:endParaRPr lang="en-US" sz="1400" dirty="0">
              <a:latin typeface="Montserrat" panose="00000500000000000000"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15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15</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Esfera pública y academia: arenas igualmente constitutivas de la democracia</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14881"/>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17220" y="815681"/>
            <a:ext cx="7909560"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latin typeface="Montserrat" panose="00000500000000000000" pitchFamily="2" charset="0"/>
                <a:ea typeface="Calibri" pitchFamily="34" charset="-122"/>
                <a:cs typeface="Calibri" pitchFamily="34" charset="-120"/>
              </a:rPr>
              <a:t>Para Nino, los medios de comunicación independientes, el periodismo de investigación y la producción académica son tan constitutivos de la democracia deliberativa como los rituales electorales. Sin una prensa que informe con honestidad, los ciudadanos no pueden deliberar con conocimiento real. Sin una academia que someta las ideas al escrutinio más riguroso, el debate público carece de los insumos conceptuales necesarios para producir síntesis más refinadas. Esta perspectiva conecta con Habermas (la esfera pública como espacio de racionalidad comunicativa) y con Gramsci (los intelectuales como articuladores de concepciones del mundo). La diferencia entre información y propaganda, entre argumento y retórica, es para Nino una diferencia con consecuencias democráticas directas.</a:t>
            </a:r>
            <a:endParaRPr lang="en-US" sz="1350" dirty="0">
              <a:latin typeface="Montserrat" panose="00000500000000000000"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16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16</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Los rituales electorales: necesarios pero no suficientes para la democracia</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17220" y="916531"/>
            <a:ext cx="7909560" cy="2980944"/>
          </a:xfrm>
          <a:prstGeom prst="rect">
            <a:avLst/>
          </a:prstGeom>
          <a:noFill/>
          <a:ln/>
        </p:spPr>
        <p:txBody>
          <a:bodyPr wrap="square" lIns="50800" tIns="50800" rIns="50800" bIns="50800" rtlCol="0" anchor="t"/>
          <a:lstStyle/>
          <a:p>
            <a:pPr marL="0" indent="0" algn="l">
              <a:lnSpc>
                <a:spcPct val="150000"/>
              </a:lnSpc>
              <a:buNone/>
            </a:pPr>
            <a:r>
              <a:rPr lang="en-US" sz="1350" dirty="0">
                <a:solidFill>
                  <a:srgbClr val="1A2340"/>
                </a:solidFill>
                <a:ea typeface="Calibri" pitchFamily="34" charset="-122"/>
                <a:cs typeface="Calibri" pitchFamily="34" charset="-120"/>
              </a:rPr>
              <a:t>Los rituales electorales —campañas, votos, elecciones limpias, alternancia en el poder— no son democracia per se para Nino: son instrumentos al servicio de la democracia. Tienen valor en dos condiciones: primera, si sirven para seleccionar a quienes conducirán la deliberación en las arenas formales; segunda, si el propio proceso electoral es él mismo deliberativo —campañas de debate de ideas y no de marketing emocional, desinformación y manipulación—. Cuando las elecciones pierden esa conexión con la deliberación genuina, se convierten en rituales vacíos que tienen la forma de la democracia pero no su sustancia. Una sociedad con elecciones limpias pero deliberación pública degradada tiene menos democracia en sentido niñesco que una con menos rituales formales pero más deliberación genuina.</a:t>
            </a:r>
            <a:endParaRPr lang="en-US" sz="13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17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17</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buNone/>
            </a:pPr>
            <a:r>
              <a:rPr lang="en-US" sz="2000" b="1" dirty="0">
                <a:solidFill>
                  <a:srgbClr val="1A2340"/>
                </a:solidFill>
                <a:latin typeface="+mj-lt"/>
                <a:ea typeface="Georgia" pitchFamily="34" charset="-122"/>
                <a:cs typeface="Georgia" pitchFamily="34" charset="-120"/>
              </a:rPr>
              <a:t>Las condiciones de la deliberación genuina</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914400"/>
            <a:ext cx="8229600" cy="1078992"/>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914400"/>
            <a:ext cx="475488" cy="1078992"/>
          </a:xfrm>
          <a:prstGeom prst="rect">
            <a:avLst/>
          </a:prstGeom>
          <a:solidFill>
            <a:srgbClr val="1A2340"/>
          </a:solidFill>
          <a:ln w="12700">
            <a:solidFill>
              <a:srgbClr val="1A2340"/>
            </a:solidFill>
            <a:prstDash val="solid"/>
          </a:ln>
        </p:spPr>
        <p:txBody>
          <a:bodyPr/>
          <a:lstStyle/>
          <a:p>
            <a:endParaRPr lang="es-MX"/>
          </a:p>
        </p:txBody>
      </p:sp>
      <p:sp>
        <p:nvSpPr>
          <p:cNvPr id="9" name="Text 7"/>
          <p:cNvSpPr/>
          <p:nvPr/>
        </p:nvSpPr>
        <p:spPr>
          <a:xfrm>
            <a:off x="457200" y="1207008"/>
            <a:ext cx="475488" cy="457200"/>
          </a:xfrm>
          <a:prstGeom prst="rect">
            <a:avLst/>
          </a:prstGeom>
          <a:noFill/>
          <a:ln/>
        </p:spPr>
        <p:txBody>
          <a:bodyPr wrap="square" lIns="0" tIns="0" rIns="0" bIns="0" rtlCol="0" anchor="ctr"/>
          <a:lstStyle/>
          <a:p>
            <a:pPr marL="0" indent="0" algn="ctr">
              <a:buNone/>
            </a:pPr>
            <a:r>
              <a:rPr lang="en-US" sz="2400" b="1" dirty="0">
                <a:solidFill>
                  <a:srgbClr val="C9A84C"/>
                </a:solidFill>
                <a:latin typeface="+mj-lt"/>
                <a:ea typeface="Georgia" pitchFamily="34" charset="-122"/>
                <a:cs typeface="Georgia" pitchFamily="34" charset="-120"/>
              </a:rPr>
              <a:t>1</a:t>
            </a:r>
            <a:endParaRPr lang="en-US" sz="2400" dirty="0">
              <a:latin typeface="+mj-lt"/>
            </a:endParaRPr>
          </a:p>
        </p:txBody>
      </p:sp>
      <p:sp>
        <p:nvSpPr>
          <p:cNvPr id="10" name="Text 8"/>
          <p:cNvSpPr/>
          <p:nvPr/>
        </p:nvSpPr>
        <p:spPr>
          <a:xfrm>
            <a:off x="1078992" y="987552"/>
            <a:ext cx="7452360" cy="320040"/>
          </a:xfrm>
          <a:prstGeom prst="rect">
            <a:avLst/>
          </a:prstGeom>
          <a:noFill/>
          <a:ln/>
        </p:spPr>
        <p:txBody>
          <a:bodyPr wrap="none" lIns="0" tIns="0" rIns="0" bIns="0" rtlCol="0" anchor="ctr"/>
          <a:lstStyle/>
          <a:p>
            <a:pPr marL="0" indent="0" algn="just">
              <a:buNone/>
            </a:pPr>
            <a:r>
              <a:rPr lang="en-US" sz="1350" b="1" dirty="0">
                <a:solidFill>
                  <a:srgbClr val="1A2340"/>
                </a:solidFill>
                <a:ea typeface="Georgia" pitchFamily="34" charset="-122"/>
                <a:cs typeface="Georgia" pitchFamily="34" charset="-120"/>
              </a:rPr>
              <a:t>Participación amplia e igualitaria</a:t>
            </a:r>
            <a:endParaRPr lang="en-US" sz="1350" dirty="0"/>
          </a:p>
        </p:txBody>
      </p:sp>
      <p:sp>
        <p:nvSpPr>
          <p:cNvPr id="11" name="Text 9"/>
          <p:cNvSpPr/>
          <p:nvPr/>
        </p:nvSpPr>
        <p:spPr>
          <a:xfrm>
            <a:off x="1078992" y="1325880"/>
            <a:ext cx="7452360" cy="603504"/>
          </a:xfrm>
          <a:prstGeom prst="rect">
            <a:avLst/>
          </a:prstGeom>
          <a:noFill/>
          <a:ln/>
        </p:spPr>
        <p:txBody>
          <a:bodyPr wrap="square" lIns="38100" tIns="38100" rIns="38100" bIns="38100" rtlCol="0" anchor="t"/>
          <a:lstStyle/>
          <a:p>
            <a:pPr marL="0" indent="0" algn="just">
              <a:buNone/>
            </a:pPr>
            <a:r>
              <a:rPr lang="en-US" sz="1200" dirty="0">
                <a:solidFill>
                  <a:srgbClr val="1A2340"/>
                </a:solidFill>
                <a:ea typeface="Calibri" pitchFamily="34" charset="-122"/>
                <a:cs typeface="Calibri" pitchFamily="34" charset="-120"/>
              </a:rPr>
              <a:t>Cuando sectores enteros de la población son excluidos —por razones económicas, raciales, de género— el resultado no refleja la imparcialidad que legitima la decisión. La democracia excluyente pierde su valor epistémico.</a:t>
            </a:r>
            <a:endParaRPr lang="en-US" sz="1200" dirty="0"/>
          </a:p>
        </p:txBody>
      </p:sp>
      <p:sp>
        <p:nvSpPr>
          <p:cNvPr id="12" name="Shape 10"/>
          <p:cNvSpPr/>
          <p:nvPr/>
        </p:nvSpPr>
        <p:spPr>
          <a:xfrm>
            <a:off x="457200" y="2084832"/>
            <a:ext cx="8229600" cy="1078992"/>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13" name="Shape 11"/>
          <p:cNvSpPr/>
          <p:nvPr/>
        </p:nvSpPr>
        <p:spPr>
          <a:xfrm>
            <a:off x="457200" y="2084832"/>
            <a:ext cx="475488" cy="1078992"/>
          </a:xfrm>
          <a:prstGeom prst="rect">
            <a:avLst/>
          </a:prstGeom>
          <a:solidFill>
            <a:srgbClr val="1A2340"/>
          </a:solidFill>
          <a:ln w="12700">
            <a:solidFill>
              <a:srgbClr val="1A2340"/>
            </a:solidFill>
            <a:prstDash val="solid"/>
          </a:ln>
        </p:spPr>
        <p:txBody>
          <a:bodyPr/>
          <a:lstStyle/>
          <a:p>
            <a:endParaRPr lang="es-MX"/>
          </a:p>
        </p:txBody>
      </p:sp>
      <p:sp>
        <p:nvSpPr>
          <p:cNvPr id="14" name="Text 12"/>
          <p:cNvSpPr/>
          <p:nvPr/>
        </p:nvSpPr>
        <p:spPr>
          <a:xfrm>
            <a:off x="457200" y="2377440"/>
            <a:ext cx="475488" cy="457200"/>
          </a:xfrm>
          <a:prstGeom prst="rect">
            <a:avLst/>
          </a:prstGeom>
          <a:noFill/>
          <a:ln/>
        </p:spPr>
        <p:txBody>
          <a:bodyPr wrap="square" lIns="0" tIns="0" rIns="0" bIns="0" rtlCol="0" anchor="ctr"/>
          <a:lstStyle/>
          <a:p>
            <a:pPr marL="0" indent="0" algn="ctr">
              <a:buNone/>
            </a:pPr>
            <a:r>
              <a:rPr lang="en-US" sz="2400" b="1" dirty="0">
                <a:solidFill>
                  <a:srgbClr val="C9A84C"/>
                </a:solidFill>
                <a:latin typeface="+mj-lt"/>
                <a:ea typeface="Georgia" pitchFamily="34" charset="-122"/>
                <a:cs typeface="Georgia" pitchFamily="34" charset="-120"/>
              </a:rPr>
              <a:t>2</a:t>
            </a:r>
            <a:endParaRPr lang="en-US" sz="2400" dirty="0">
              <a:latin typeface="+mj-lt"/>
            </a:endParaRPr>
          </a:p>
        </p:txBody>
      </p:sp>
      <p:sp>
        <p:nvSpPr>
          <p:cNvPr id="15" name="Text 13"/>
          <p:cNvSpPr/>
          <p:nvPr/>
        </p:nvSpPr>
        <p:spPr>
          <a:xfrm>
            <a:off x="1078992" y="2157984"/>
            <a:ext cx="7452360" cy="320040"/>
          </a:xfrm>
          <a:prstGeom prst="rect">
            <a:avLst/>
          </a:prstGeom>
          <a:noFill/>
          <a:ln/>
        </p:spPr>
        <p:txBody>
          <a:bodyPr wrap="none" lIns="0" tIns="0" rIns="0" bIns="0" rtlCol="0" anchor="ctr"/>
          <a:lstStyle/>
          <a:p>
            <a:pPr marL="0" indent="0" algn="just">
              <a:buNone/>
            </a:pPr>
            <a:r>
              <a:rPr lang="en-US" sz="1350" b="1" dirty="0">
                <a:solidFill>
                  <a:srgbClr val="1A2340"/>
                </a:solidFill>
                <a:ea typeface="Georgia" pitchFamily="34" charset="-122"/>
                <a:cs typeface="Georgia" pitchFamily="34" charset="-120"/>
              </a:rPr>
              <a:t>Deliberación racional y de buena fe</a:t>
            </a:r>
            <a:endParaRPr lang="en-US" sz="1350" dirty="0"/>
          </a:p>
        </p:txBody>
      </p:sp>
      <p:sp>
        <p:nvSpPr>
          <p:cNvPr id="16" name="Text 14"/>
          <p:cNvSpPr/>
          <p:nvPr/>
        </p:nvSpPr>
        <p:spPr>
          <a:xfrm>
            <a:off x="1078992" y="2496312"/>
            <a:ext cx="7452360" cy="603504"/>
          </a:xfrm>
          <a:prstGeom prst="rect">
            <a:avLst/>
          </a:prstGeom>
          <a:noFill/>
          <a:ln/>
        </p:spPr>
        <p:txBody>
          <a:bodyPr wrap="square" lIns="38100" tIns="38100" rIns="38100" bIns="38100" rtlCol="0" anchor="t"/>
          <a:lstStyle/>
          <a:p>
            <a:pPr marL="0" indent="0" algn="just">
              <a:buNone/>
            </a:pPr>
            <a:r>
              <a:rPr lang="en-US" sz="1200" dirty="0">
                <a:solidFill>
                  <a:srgbClr val="1A2340"/>
                </a:solidFill>
                <a:ea typeface="Calibri" pitchFamily="34" charset="-122"/>
                <a:cs typeface="Calibri" pitchFamily="34" charset="-120"/>
              </a:rPr>
              <a:t>Cuando el proceso se reduce a negociación de intereses, presiones corporativas o manipulación mediática, el resultado no emerge de razonamiento moral genuino. Arendt: la política auténtica requiere la palabra argumentativa, no solo el poder.</a:t>
            </a:r>
            <a:endParaRPr lang="en-US" sz="1200" dirty="0"/>
          </a:p>
        </p:txBody>
      </p:sp>
      <p:sp>
        <p:nvSpPr>
          <p:cNvPr id="17" name="Shape 15"/>
          <p:cNvSpPr/>
          <p:nvPr/>
        </p:nvSpPr>
        <p:spPr>
          <a:xfrm>
            <a:off x="457200" y="3255264"/>
            <a:ext cx="8229600" cy="1078992"/>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18" name="Shape 16"/>
          <p:cNvSpPr/>
          <p:nvPr/>
        </p:nvSpPr>
        <p:spPr>
          <a:xfrm>
            <a:off x="457200" y="3255264"/>
            <a:ext cx="475488" cy="1078992"/>
          </a:xfrm>
          <a:prstGeom prst="rect">
            <a:avLst/>
          </a:prstGeom>
          <a:solidFill>
            <a:srgbClr val="1A2340"/>
          </a:solidFill>
          <a:ln w="12700">
            <a:solidFill>
              <a:srgbClr val="1A2340"/>
            </a:solidFill>
            <a:prstDash val="solid"/>
          </a:ln>
        </p:spPr>
        <p:txBody>
          <a:bodyPr/>
          <a:lstStyle/>
          <a:p>
            <a:endParaRPr lang="es-MX"/>
          </a:p>
        </p:txBody>
      </p:sp>
      <p:sp>
        <p:nvSpPr>
          <p:cNvPr id="19" name="Text 17"/>
          <p:cNvSpPr/>
          <p:nvPr/>
        </p:nvSpPr>
        <p:spPr>
          <a:xfrm>
            <a:off x="457200" y="3547872"/>
            <a:ext cx="475488" cy="457200"/>
          </a:xfrm>
          <a:prstGeom prst="rect">
            <a:avLst/>
          </a:prstGeom>
          <a:noFill/>
          <a:ln/>
        </p:spPr>
        <p:txBody>
          <a:bodyPr wrap="square" lIns="0" tIns="0" rIns="0" bIns="0" rtlCol="0" anchor="ctr"/>
          <a:lstStyle/>
          <a:p>
            <a:pPr marL="0" indent="0" algn="ctr">
              <a:buNone/>
            </a:pPr>
            <a:r>
              <a:rPr lang="en-US" sz="2400" b="1" dirty="0">
                <a:solidFill>
                  <a:srgbClr val="C9A84C"/>
                </a:solidFill>
                <a:latin typeface="+mj-lt"/>
                <a:ea typeface="Georgia" pitchFamily="34" charset="-122"/>
                <a:cs typeface="Georgia" pitchFamily="34" charset="-120"/>
              </a:rPr>
              <a:t>3</a:t>
            </a:r>
            <a:endParaRPr lang="en-US" sz="2400" dirty="0">
              <a:latin typeface="+mj-lt"/>
            </a:endParaRPr>
          </a:p>
        </p:txBody>
      </p:sp>
      <p:sp>
        <p:nvSpPr>
          <p:cNvPr id="20" name="Text 18"/>
          <p:cNvSpPr/>
          <p:nvPr/>
        </p:nvSpPr>
        <p:spPr>
          <a:xfrm>
            <a:off x="1078992" y="3328416"/>
            <a:ext cx="7452360" cy="320040"/>
          </a:xfrm>
          <a:prstGeom prst="rect">
            <a:avLst/>
          </a:prstGeom>
          <a:noFill/>
          <a:ln/>
        </p:spPr>
        <p:txBody>
          <a:bodyPr wrap="none" lIns="0" tIns="0" rIns="0" bIns="0" rtlCol="0" anchor="ctr"/>
          <a:lstStyle/>
          <a:p>
            <a:pPr marL="0" indent="0" algn="just">
              <a:buNone/>
            </a:pPr>
            <a:r>
              <a:rPr lang="en-US" sz="1350" b="1" dirty="0">
                <a:solidFill>
                  <a:srgbClr val="1A2340"/>
                </a:solidFill>
                <a:ea typeface="Georgia" pitchFamily="34" charset="-122"/>
                <a:cs typeface="Georgia" pitchFamily="34" charset="-120"/>
              </a:rPr>
              <a:t>Ausencia de presiones y distorsiones</a:t>
            </a:r>
            <a:endParaRPr lang="en-US" sz="1350" dirty="0"/>
          </a:p>
        </p:txBody>
      </p:sp>
      <p:sp>
        <p:nvSpPr>
          <p:cNvPr id="21" name="Text 19"/>
          <p:cNvSpPr/>
          <p:nvPr/>
        </p:nvSpPr>
        <p:spPr>
          <a:xfrm>
            <a:off x="1078992" y="3666744"/>
            <a:ext cx="7452360" cy="603504"/>
          </a:xfrm>
          <a:prstGeom prst="rect">
            <a:avLst/>
          </a:prstGeom>
          <a:noFill/>
          <a:ln/>
        </p:spPr>
        <p:txBody>
          <a:bodyPr wrap="square" lIns="38100" tIns="38100" rIns="38100" bIns="38100" rtlCol="0" anchor="t"/>
          <a:lstStyle/>
          <a:p>
            <a:pPr marL="0" indent="0" algn="just">
              <a:buNone/>
            </a:pPr>
            <a:r>
              <a:rPr lang="en-US" sz="1200" dirty="0">
                <a:solidFill>
                  <a:srgbClr val="1A2340"/>
                </a:solidFill>
                <a:ea typeface="Calibri" pitchFamily="34" charset="-122"/>
                <a:cs typeface="Calibri" pitchFamily="34" charset="-120"/>
              </a:rPr>
              <a:t>La violencia, la corrupción, la desinformación sistemática degradan el proceso hasta hacerle perder su valor epistémico. El cuanto más se aleje un proceso de estas condiciones, menor es su legitimidad moral.</a:t>
            </a:r>
            <a:endParaRPr lang="en-US" sz="1200" dirty="0"/>
          </a:p>
        </p:txBody>
      </p:sp>
      <p:sp>
        <p:nvSpPr>
          <p:cNvPr id="22" name="Text 20"/>
          <p:cNvSpPr/>
          <p:nvPr/>
        </p:nvSpPr>
        <p:spPr>
          <a:xfrm>
            <a:off x="457200" y="4407408"/>
            <a:ext cx="8229600" cy="365760"/>
          </a:xfrm>
          <a:prstGeom prst="rect">
            <a:avLst/>
          </a:prstGeom>
          <a:noFill/>
          <a:ln/>
        </p:spPr>
        <p:txBody>
          <a:bodyPr wrap="square" lIns="38100" tIns="38100" rIns="38100" bIns="38100" rtlCol="0" anchor="ctr"/>
          <a:lstStyle/>
          <a:p>
            <a:pPr marL="0" indent="0" algn="ctr">
              <a:buNone/>
            </a:pPr>
            <a:r>
              <a:rPr lang="en-US" sz="1050" i="1" dirty="0">
                <a:solidFill>
                  <a:srgbClr val="8A93A6"/>
                </a:solidFill>
                <a:latin typeface="Calibri" pitchFamily="34" charset="0"/>
                <a:ea typeface="Calibri" pitchFamily="34" charset="-122"/>
                <a:cs typeface="Calibri" pitchFamily="34" charset="-120"/>
              </a:rPr>
              <a:t>Cuanto más se aleje un proceso democrático concreto de estas condiciones, menor es su legitimidad y mayor el espacio para que otros mecanismos actúen correctivamente.</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18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18</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El valor epistémico de la democracia: la movida más audaz de Nino</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48640" y="880221"/>
            <a:ext cx="7909560" cy="1655064"/>
          </a:xfrm>
          <a:prstGeom prst="rect">
            <a:avLst/>
          </a:prstGeom>
          <a:noFill/>
          <a:ln/>
        </p:spPr>
        <p:txBody>
          <a:bodyPr wrap="square" lIns="50800" tIns="50800" rIns="50800" bIns="50800" rtlCol="0" anchor="t"/>
          <a:lstStyle/>
          <a:p>
            <a:pPr marL="0" indent="0" algn="l">
              <a:buNone/>
            </a:pPr>
            <a:r>
              <a:rPr lang="en-US" sz="1300" dirty="0">
                <a:solidFill>
                  <a:srgbClr val="1A2340"/>
                </a:solidFill>
                <a:ea typeface="Calibri" pitchFamily="34" charset="-122"/>
                <a:cs typeface="Calibri" pitchFamily="34" charset="-120"/>
              </a:rPr>
              <a:t>La tesis más original de Nino y la que lo distingue de casi toda la tradición liberal: la democracia no tiene valor únicamente instrumental ni meramente procedimental, sino un valor epistémico. El proceso democrático de deliberación colectiva es el mejor procedimiento disponible para alcanzar soluciones moralmente correctas. Esto lo separa tanto del liberalismo procedimental puro —que justifica la democracia porque respeta la libertad de todos, sin comprometerse con que sus resultados sean correctos— como del perfeccionismo moral —que sostiene que los jueces pueden conocer la verdad moral mejor que las mayorías—. La democracia vale no solo porque respeta la autonomía: vale porque tiende a producir decisiones más imparciales que cualquier individuo o élite aislada.</a:t>
            </a:r>
            <a:endParaRPr lang="en-US" sz="130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ea typeface="Georgia" pitchFamily="34" charset="-122"/>
                <a:cs typeface="Georgia" pitchFamily="34" charset="-120"/>
              </a:rPr>
              <a:t>"La democracia no es valiosa porque sea la expresión de la voluntad popular. Es valiosa porque es el proceso más adecuado para producir decisiones moralmente correctas."</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Nino, La constitución de la democracia deliberativa</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2340"/>
        </a:solidFill>
        <a:effectLst/>
      </p:bgPr>
    </p:bg>
    <p:spTree>
      <p:nvGrpSpPr>
        <p:cNvPr id="1" name=""/>
        <p:cNvGrpSpPr/>
        <p:nvPr/>
      </p:nvGrpSpPr>
      <p:grpSpPr>
        <a:xfrm>
          <a:off x="0" y="0"/>
          <a:ext cx="0" cy="0"/>
          <a:chOff x="0" y="0"/>
          <a:chExt cx="0" cy="0"/>
        </a:xfrm>
      </p:grpSpPr>
      <p:sp>
        <p:nvSpPr>
          <p:cNvPr id="2" name="Text 0"/>
          <p:cNvSpPr/>
          <p:nvPr/>
        </p:nvSpPr>
        <p:spPr>
          <a:xfrm>
            <a:off x="457200" y="4709160"/>
            <a:ext cx="8229600" cy="228600"/>
          </a:xfrm>
          <a:prstGeom prst="rect">
            <a:avLst/>
          </a:prstGeom>
          <a:noFill/>
          <a:ln/>
        </p:spPr>
        <p:txBody>
          <a:bodyPr wrap="square" rtlCol="0" anchor="ctr"/>
          <a:lstStyle/>
          <a:p>
            <a:pPr marL="0" indent="0" algn="l">
              <a:buNone/>
            </a:pPr>
            <a:r>
              <a:rPr lang="en-US" sz="900" i="1" dirty="0">
                <a:solidFill>
                  <a:srgbClr val="C9A84C"/>
                </a:solidFill>
                <a:latin typeface="Calibri" pitchFamily="34" charset="0"/>
                <a:ea typeface="Calibri" pitchFamily="34" charset="-122"/>
                <a:cs typeface="Calibri" pitchFamily="34" charset="-120"/>
              </a:rPr>
              <a:t>Semblanza · Punto 1</a:t>
            </a:r>
            <a:endParaRPr lang="en-US" sz="900" dirty="0"/>
          </a:p>
        </p:txBody>
      </p:sp>
      <p:sp>
        <p:nvSpPr>
          <p:cNvPr id="3" name="Text 1"/>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a:t>
            </a:r>
            <a:endParaRPr lang="en-US" sz="2800" dirty="0">
              <a:latin typeface="+mj-lt"/>
            </a:endParaRPr>
          </a:p>
        </p:txBody>
      </p:sp>
      <p:sp>
        <p:nvSpPr>
          <p:cNvPr id="4" name="Text 2"/>
          <p:cNvSpPr/>
          <p:nvPr/>
        </p:nvSpPr>
        <p:spPr>
          <a:xfrm>
            <a:off x="731520" y="228600"/>
            <a:ext cx="8046720" cy="548640"/>
          </a:xfrm>
          <a:prstGeom prst="rect">
            <a:avLst/>
          </a:prstGeom>
          <a:noFill/>
          <a:ln/>
        </p:spPr>
        <p:txBody>
          <a:bodyPr wrap="square" rtlCol="0" anchor="ctr"/>
          <a:lstStyle/>
          <a:p>
            <a:pPr marL="0" indent="0">
              <a:buNone/>
            </a:pPr>
            <a:r>
              <a:rPr lang="en-US" sz="2800" b="1" dirty="0">
                <a:solidFill>
                  <a:srgbClr val="FFFFFF"/>
                </a:solidFill>
                <a:latin typeface="+mj-lt"/>
                <a:ea typeface="Georgia" pitchFamily="34" charset="-122"/>
                <a:cs typeface="Georgia" pitchFamily="34" charset="-120"/>
              </a:rPr>
              <a:t>El filósofo y el ciudadano comprometido</a:t>
            </a:r>
            <a:endParaRPr lang="en-US" sz="2800" dirty="0">
              <a:latin typeface="+mj-lt"/>
            </a:endParaRPr>
          </a:p>
        </p:txBody>
      </p:sp>
      <p:sp>
        <p:nvSpPr>
          <p:cNvPr id="5" name="Shape 3"/>
          <p:cNvSpPr/>
          <p:nvPr/>
        </p:nvSpPr>
        <p:spPr>
          <a:xfrm>
            <a:off x="457200" y="841248"/>
            <a:ext cx="8229600" cy="777240"/>
          </a:xfrm>
          <a:prstGeom prst="rect">
            <a:avLst/>
          </a:prstGeom>
          <a:solidFill>
            <a:srgbClr val="243054"/>
          </a:solidFill>
          <a:ln w="12700">
            <a:solidFill>
              <a:srgbClr val="243054"/>
            </a:solidFill>
            <a:prstDash val="solid"/>
          </a:ln>
        </p:spPr>
        <p:txBody>
          <a:bodyPr/>
          <a:lstStyle/>
          <a:p>
            <a:endParaRPr lang="es-MX"/>
          </a:p>
        </p:txBody>
      </p:sp>
      <p:sp>
        <p:nvSpPr>
          <p:cNvPr id="6" name="Shape 4"/>
          <p:cNvSpPr/>
          <p:nvPr/>
        </p:nvSpPr>
        <p:spPr>
          <a:xfrm>
            <a:off x="457200" y="841248"/>
            <a:ext cx="54864" cy="777240"/>
          </a:xfrm>
          <a:prstGeom prst="rect">
            <a:avLst/>
          </a:prstGeom>
          <a:solidFill>
            <a:srgbClr val="C9A84C"/>
          </a:solidFill>
          <a:ln w="12700">
            <a:solidFill>
              <a:srgbClr val="C9A84C"/>
            </a:solidFill>
            <a:prstDash val="solid"/>
          </a:ln>
        </p:spPr>
        <p:txBody>
          <a:bodyPr/>
          <a:lstStyle/>
          <a:p>
            <a:endParaRPr lang="es-MX"/>
          </a:p>
        </p:txBody>
      </p:sp>
      <p:sp>
        <p:nvSpPr>
          <p:cNvPr id="7" name="Text 5"/>
          <p:cNvSpPr/>
          <p:nvPr/>
        </p:nvSpPr>
        <p:spPr>
          <a:xfrm>
            <a:off x="621792" y="914400"/>
            <a:ext cx="7955280" cy="658368"/>
          </a:xfrm>
          <a:prstGeom prst="rect">
            <a:avLst/>
          </a:prstGeom>
          <a:noFill/>
          <a:ln/>
        </p:spPr>
        <p:txBody>
          <a:bodyPr wrap="square" lIns="38100" tIns="38100" rIns="38100" bIns="38100" rtlCol="0" anchor="t"/>
          <a:lstStyle/>
          <a:p>
            <a:pPr marL="0" indent="0">
              <a:buNone/>
            </a:pPr>
            <a:r>
              <a:rPr lang="en-US" sz="1200" b="1" dirty="0">
                <a:solidFill>
                  <a:srgbClr val="E8D5A0"/>
                </a:solidFill>
                <a:ea typeface="Calibri" pitchFamily="34" charset="-122"/>
                <a:cs typeface="Calibri" pitchFamily="34" charset="-120"/>
              </a:rPr>
              <a:t>Buenos Aires, 1943 – La Paz, 1993. </a:t>
            </a:r>
            <a:r>
              <a:rPr lang="en-US" sz="1200" dirty="0">
                <a:solidFill>
                  <a:srgbClr val="FFFFFF"/>
                </a:solidFill>
                <a:ea typeface="Calibri" pitchFamily="34" charset="-122"/>
                <a:cs typeface="Calibri" pitchFamily="34" charset="-120"/>
              </a:rPr>
              <a:t>Muere a los 49 años en plena madurez intelectual, privando al pensamiento jurídico latinoamericano de décadas de producción extraordinaria.</a:t>
            </a:r>
            <a:endParaRPr lang="en-US" sz="1200" dirty="0"/>
          </a:p>
        </p:txBody>
      </p:sp>
      <p:sp>
        <p:nvSpPr>
          <p:cNvPr id="8" name="Shape 6"/>
          <p:cNvSpPr/>
          <p:nvPr/>
        </p:nvSpPr>
        <p:spPr>
          <a:xfrm>
            <a:off x="457200" y="1728216"/>
            <a:ext cx="8229600" cy="777240"/>
          </a:xfrm>
          <a:prstGeom prst="rect">
            <a:avLst/>
          </a:prstGeom>
          <a:solidFill>
            <a:srgbClr val="243054"/>
          </a:solidFill>
          <a:ln w="12700">
            <a:solidFill>
              <a:srgbClr val="243054"/>
            </a:solidFill>
            <a:prstDash val="solid"/>
          </a:ln>
        </p:spPr>
        <p:txBody>
          <a:bodyPr/>
          <a:lstStyle/>
          <a:p>
            <a:endParaRPr lang="es-MX"/>
          </a:p>
        </p:txBody>
      </p:sp>
      <p:sp>
        <p:nvSpPr>
          <p:cNvPr id="9" name="Shape 7"/>
          <p:cNvSpPr/>
          <p:nvPr/>
        </p:nvSpPr>
        <p:spPr>
          <a:xfrm>
            <a:off x="457200" y="1728216"/>
            <a:ext cx="54864" cy="777240"/>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621792" y="1801368"/>
            <a:ext cx="7955280" cy="658368"/>
          </a:xfrm>
          <a:prstGeom prst="rect">
            <a:avLst/>
          </a:prstGeom>
          <a:noFill/>
          <a:ln/>
        </p:spPr>
        <p:txBody>
          <a:bodyPr wrap="square" lIns="38100" tIns="38100" rIns="38100" bIns="38100" rtlCol="0" anchor="t"/>
          <a:lstStyle/>
          <a:p>
            <a:pPr marL="0" indent="0">
              <a:buNone/>
            </a:pPr>
            <a:r>
              <a:rPr lang="en-US" sz="1200" b="1" dirty="0">
                <a:solidFill>
                  <a:srgbClr val="E8D5A0"/>
                </a:solidFill>
                <a:ea typeface="Calibri" pitchFamily="34" charset="-122"/>
                <a:cs typeface="Calibri" pitchFamily="34" charset="-120"/>
              </a:rPr>
              <a:t>Formación dual. </a:t>
            </a:r>
            <a:r>
              <a:rPr lang="en-US" sz="1200" dirty="0">
                <a:solidFill>
                  <a:srgbClr val="FFFFFF"/>
                </a:solidFill>
                <a:ea typeface="Calibri" pitchFamily="34" charset="-122"/>
                <a:cs typeface="Calibri" pitchFamily="34" charset="-120"/>
              </a:rPr>
              <a:t>Se forma en la tradición analítica anglosajona —con H.L.A. Hart en Oxford— y la combina con la urgencia política argentina. Esa tensión es su motor, no su contradicción.</a:t>
            </a:r>
            <a:endParaRPr lang="en-US" sz="1200" dirty="0"/>
          </a:p>
        </p:txBody>
      </p:sp>
      <p:sp>
        <p:nvSpPr>
          <p:cNvPr id="11" name="Shape 9"/>
          <p:cNvSpPr/>
          <p:nvPr/>
        </p:nvSpPr>
        <p:spPr>
          <a:xfrm>
            <a:off x="457200" y="2615184"/>
            <a:ext cx="8229600" cy="777240"/>
          </a:xfrm>
          <a:prstGeom prst="rect">
            <a:avLst/>
          </a:prstGeom>
          <a:solidFill>
            <a:srgbClr val="243054"/>
          </a:solidFill>
          <a:ln w="12700">
            <a:solidFill>
              <a:srgbClr val="243054"/>
            </a:solidFill>
            <a:prstDash val="solid"/>
          </a:ln>
        </p:spPr>
        <p:txBody>
          <a:bodyPr/>
          <a:lstStyle/>
          <a:p>
            <a:endParaRPr lang="es-MX"/>
          </a:p>
        </p:txBody>
      </p:sp>
      <p:sp>
        <p:nvSpPr>
          <p:cNvPr id="12" name="Shape 10"/>
          <p:cNvSpPr/>
          <p:nvPr/>
        </p:nvSpPr>
        <p:spPr>
          <a:xfrm>
            <a:off x="457200" y="2615184"/>
            <a:ext cx="54864" cy="77724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621792" y="2688336"/>
            <a:ext cx="7955280" cy="658368"/>
          </a:xfrm>
          <a:prstGeom prst="rect">
            <a:avLst/>
          </a:prstGeom>
          <a:noFill/>
          <a:ln/>
        </p:spPr>
        <p:txBody>
          <a:bodyPr wrap="square" lIns="38100" tIns="38100" rIns="38100" bIns="38100" rtlCol="0" anchor="t"/>
          <a:lstStyle/>
          <a:p>
            <a:pPr marL="0" indent="0">
              <a:buNone/>
            </a:pPr>
            <a:r>
              <a:rPr lang="en-US" sz="1200" b="1" dirty="0">
                <a:solidFill>
                  <a:srgbClr val="E8D5A0"/>
                </a:solidFill>
                <a:ea typeface="Calibri" pitchFamily="34" charset="-122"/>
                <a:cs typeface="Calibri" pitchFamily="34" charset="-120"/>
              </a:rPr>
              <a:t>Compromiso político. </a:t>
            </a:r>
            <a:r>
              <a:rPr lang="en-US" sz="1200" dirty="0">
                <a:solidFill>
                  <a:srgbClr val="FFFFFF"/>
                </a:solidFill>
                <a:ea typeface="Calibri" pitchFamily="34" charset="-122"/>
                <a:cs typeface="Calibri" pitchFamily="34" charset="-120"/>
              </a:rPr>
              <a:t>Asesor del presidente Raúl Alfonsín durante la transición democrática. Arquitecto intelectual del juicio a las juntas militares. Nunca separó filosofía de práctica institucional.</a:t>
            </a:r>
            <a:endParaRPr lang="en-US" sz="1200" dirty="0"/>
          </a:p>
        </p:txBody>
      </p:sp>
      <p:sp>
        <p:nvSpPr>
          <p:cNvPr id="14" name="Shape 12"/>
          <p:cNvSpPr/>
          <p:nvPr/>
        </p:nvSpPr>
        <p:spPr>
          <a:xfrm>
            <a:off x="457200" y="3502152"/>
            <a:ext cx="8229600" cy="777240"/>
          </a:xfrm>
          <a:prstGeom prst="rect">
            <a:avLst/>
          </a:prstGeom>
          <a:solidFill>
            <a:srgbClr val="243054"/>
          </a:solidFill>
          <a:ln w="12700">
            <a:solidFill>
              <a:srgbClr val="243054"/>
            </a:solidFill>
            <a:prstDash val="solid"/>
          </a:ln>
        </p:spPr>
        <p:txBody>
          <a:bodyPr/>
          <a:lstStyle/>
          <a:p>
            <a:endParaRPr lang="es-MX"/>
          </a:p>
        </p:txBody>
      </p:sp>
      <p:sp>
        <p:nvSpPr>
          <p:cNvPr id="15" name="Shape 13"/>
          <p:cNvSpPr/>
          <p:nvPr/>
        </p:nvSpPr>
        <p:spPr>
          <a:xfrm>
            <a:off x="457200" y="3502152"/>
            <a:ext cx="54864" cy="777240"/>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621792" y="3575304"/>
            <a:ext cx="7955280" cy="658368"/>
          </a:xfrm>
          <a:prstGeom prst="rect">
            <a:avLst/>
          </a:prstGeom>
          <a:noFill/>
          <a:ln/>
        </p:spPr>
        <p:txBody>
          <a:bodyPr wrap="square" lIns="38100" tIns="38100" rIns="38100" bIns="38100" rtlCol="0" anchor="t"/>
          <a:lstStyle/>
          <a:p>
            <a:pPr marL="0" indent="0">
              <a:buNone/>
            </a:pPr>
            <a:r>
              <a:rPr lang="en-US" sz="1200" b="1" dirty="0">
                <a:solidFill>
                  <a:srgbClr val="E8D5A0"/>
                </a:solidFill>
                <a:ea typeface="Calibri" pitchFamily="34" charset="-122"/>
                <a:cs typeface="Calibri" pitchFamily="34" charset="-120"/>
              </a:rPr>
              <a:t>Obras clave. </a:t>
            </a:r>
            <a:r>
              <a:rPr lang="en-US" sz="1200" dirty="0">
                <a:solidFill>
                  <a:srgbClr val="FFFFFF"/>
                </a:solidFill>
                <a:ea typeface="Calibri" pitchFamily="34" charset="-122"/>
                <a:cs typeface="Calibri" pitchFamily="34" charset="-120"/>
              </a:rPr>
              <a:t>Ética y derechos humanos (1984) · El constructivismo ético (1989) · Un país al margen de la ley (1992) · La constitución de la democracia deliberativa (1996, póstuma).</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19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19</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La democracia como continuo, no como estado binario</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41248"/>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17220" y="841248"/>
            <a:ext cx="7909560"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ea typeface="Calibri" pitchFamily="34" charset="-122"/>
                <a:cs typeface="Calibri" pitchFamily="34" charset="-120"/>
              </a:rPr>
              <a:t>Para Nino, la democracia deliberativa no es una condición binaria —o existe o no existe—. Es un espectro. Los procesos reales tienen siempre algún grado de deliberación y algún grado de distorsión. Una campaña electoral donde los candidatos debaten ideas con argumentos verificables contiene democracia deliberativa aunque sea imperfecta. Una sesión parlamentaria donde tres legisladores debaten de verdad antes de que los demás voten en línea partidaria contiene algo de deliberación aunque esté rodeada de rutina. La pregunta práctica que Nino formula a cualquier institución o proceso es siempre la misma: ¿cuánta deliberación genuina contiene? A partir de esa respuesta determina cuánto peso normativo tiene su resultado. Más deliberación genuina equivale a mayor legitimidad moral.</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20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20</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La revisión judicial y la 'dificultad contramayoritaria'</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17220" y="880221"/>
            <a:ext cx="7909560"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ea typeface="Calibri" pitchFamily="34" charset="-122"/>
                <a:cs typeface="Calibri" pitchFamily="34" charset="-120"/>
              </a:rPr>
              <a:t>Hay una tensión clásica en el pensamiento constitucional: si la democracia es el gobierno de la mayoría, ¿qué legitima que los jueces —no elegidos, que no rinden cuentas ante la ciudadanía— puedan anular lo que el pueblo decidió? Alexander Bickel llamó a esto la 'dificultad contramayoritaria'. Nino la toma como el centro de su teoría constitucional. Su respuesta es sutil: la Constitución no es un conjunto de límites impuestos contra la democracia, sino un mecanismo que protege y perfecciona las condiciones del proceso democrático. La constitución que establece libertad de expresión, igualdad ante la ley y derechos de participación no contradice a la democracia: la hace posible. Los derechos son, como diría Dworkin, las cartas de triunfo que permiten que el juego democrático sea genuino.</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21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21</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buNone/>
            </a:pPr>
            <a:r>
              <a:rPr lang="en-US" sz="2000" b="1" dirty="0">
                <a:solidFill>
                  <a:srgbClr val="1A2340"/>
                </a:solidFill>
                <a:latin typeface="+mj-lt"/>
                <a:ea typeface="Georgia" pitchFamily="34" charset="-122"/>
                <a:cs typeface="Georgia" pitchFamily="34" charset="-120"/>
              </a:rPr>
              <a:t>¿Cuándo es legítima la revisión judicial?</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914400"/>
            <a:ext cx="4023360" cy="3429000"/>
          </a:xfrm>
          <a:prstGeom prst="rect">
            <a:avLst/>
          </a:prstGeom>
          <a:solidFill>
            <a:srgbClr val="2C5F2D"/>
          </a:solidFill>
          <a:ln w="12700">
            <a:solidFill>
              <a:srgbClr val="2C5F2D"/>
            </a:solidFill>
            <a:prstDash val="solid"/>
          </a:ln>
          <a:effectLst>
            <a:outerShdw blurRad="101600" dist="38100" dir="8100000" algn="bl" rotWithShape="0">
              <a:srgbClr val="000000">
                <a:alpha val="12000"/>
              </a:srgbClr>
            </a:outerShdw>
          </a:effectLst>
        </p:spPr>
        <p:txBody>
          <a:bodyPr/>
          <a:lstStyle/>
          <a:p>
            <a:endParaRPr lang="es-MX"/>
          </a:p>
        </p:txBody>
      </p:sp>
      <p:sp>
        <p:nvSpPr>
          <p:cNvPr id="8" name="Text 6"/>
          <p:cNvSpPr/>
          <p:nvPr/>
        </p:nvSpPr>
        <p:spPr>
          <a:xfrm>
            <a:off x="594360" y="987552"/>
            <a:ext cx="3749040" cy="384048"/>
          </a:xfrm>
          <a:prstGeom prst="rect">
            <a:avLst/>
          </a:prstGeom>
          <a:noFill/>
          <a:ln/>
        </p:spPr>
        <p:txBody>
          <a:bodyPr wrap="none" lIns="0" tIns="0" rIns="0" bIns="0" rtlCol="0" anchor="ctr"/>
          <a:lstStyle/>
          <a:p>
            <a:pPr marL="0" indent="0" algn="just">
              <a:buNone/>
            </a:pPr>
            <a:r>
              <a:rPr lang="en-US" sz="1350" b="1" dirty="0">
                <a:solidFill>
                  <a:srgbClr val="C9A84C"/>
                </a:solidFill>
                <a:ea typeface="Georgia" pitchFamily="34" charset="-122"/>
                <a:cs typeface="Georgia" pitchFamily="34" charset="-120"/>
              </a:rPr>
              <a:t>LEGÍTIMA cuando...</a:t>
            </a:r>
            <a:endParaRPr lang="en-US" sz="1350" dirty="0"/>
          </a:p>
        </p:txBody>
      </p:sp>
      <p:sp>
        <p:nvSpPr>
          <p:cNvPr id="9" name="Shape 7"/>
          <p:cNvSpPr/>
          <p:nvPr/>
        </p:nvSpPr>
        <p:spPr>
          <a:xfrm>
            <a:off x="640080" y="1481328"/>
            <a:ext cx="164592" cy="164592"/>
          </a:xfrm>
          <a:prstGeom prst="ellipse">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914400" y="1444752"/>
            <a:ext cx="3338004" cy="914400"/>
          </a:xfrm>
          <a:prstGeom prst="rect">
            <a:avLst/>
          </a:prstGeom>
          <a:noFill/>
          <a:ln/>
        </p:spPr>
        <p:txBody>
          <a:bodyPr wrap="square" lIns="38100" tIns="38100" rIns="38100" bIns="38100" rtlCol="0" anchor="t"/>
          <a:lstStyle/>
          <a:p>
            <a:pPr marL="0" indent="0" algn="just">
              <a:buNone/>
            </a:pPr>
            <a:r>
              <a:rPr lang="en-US" sz="1200" dirty="0">
                <a:solidFill>
                  <a:srgbClr val="FFFFFF"/>
                </a:solidFill>
                <a:ea typeface="Calibri" pitchFamily="34" charset="-122"/>
                <a:cs typeface="Calibri" pitchFamily="34" charset="-120"/>
              </a:rPr>
              <a:t>Protege las condiciones del propio proceso democrático: libertad de expresión, participación igualitaria, derechos que hacen posible la deliberación.</a:t>
            </a:r>
            <a:endParaRPr lang="en-US" sz="1200" dirty="0"/>
          </a:p>
        </p:txBody>
      </p:sp>
      <p:sp>
        <p:nvSpPr>
          <p:cNvPr id="11" name="Shape 9"/>
          <p:cNvSpPr/>
          <p:nvPr/>
        </p:nvSpPr>
        <p:spPr>
          <a:xfrm>
            <a:off x="640080" y="2532888"/>
            <a:ext cx="164592" cy="164592"/>
          </a:xfrm>
          <a:prstGeom prst="ellipse">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914400" y="2496312"/>
            <a:ext cx="3822192" cy="914400"/>
          </a:xfrm>
          <a:prstGeom prst="rect">
            <a:avLst/>
          </a:prstGeom>
          <a:noFill/>
          <a:ln/>
        </p:spPr>
        <p:txBody>
          <a:bodyPr wrap="square" lIns="38100" tIns="38100" rIns="38100" bIns="38100" rtlCol="0" anchor="t"/>
          <a:lstStyle/>
          <a:p>
            <a:pPr marL="0" indent="0" algn="just">
              <a:buNone/>
            </a:pPr>
            <a:r>
              <a:rPr lang="en-US" sz="1200" dirty="0">
                <a:solidFill>
                  <a:srgbClr val="FFFFFF"/>
                </a:solidFill>
                <a:ea typeface="Calibri" pitchFamily="34" charset="-122"/>
                <a:cs typeface="Calibri" pitchFamily="34" charset="-120"/>
              </a:rPr>
              <a:t>El proceso democrático que produjo la ley estuvo manifiestamente viciado: por corrupción, exclusión sistémica o ausencia de deliberación real.</a:t>
            </a:r>
            <a:endParaRPr lang="en-US" sz="1200" dirty="0"/>
          </a:p>
        </p:txBody>
      </p:sp>
      <p:sp>
        <p:nvSpPr>
          <p:cNvPr id="13" name="Shape 11"/>
          <p:cNvSpPr/>
          <p:nvPr/>
        </p:nvSpPr>
        <p:spPr>
          <a:xfrm>
            <a:off x="4663440" y="914400"/>
            <a:ext cx="4023360" cy="3429000"/>
          </a:xfrm>
          <a:prstGeom prst="rect">
            <a:avLst/>
          </a:prstGeom>
          <a:solidFill>
            <a:srgbClr val="7A1A1A"/>
          </a:solidFill>
          <a:ln w="12700">
            <a:solidFill>
              <a:srgbClr val="7A1A1A"/>
            </a:solidFill>
            <a:prstDash val="solid"/>
          </a:ln>
          <a:effectLst>
            <a:outerShdw blurRad="101600" dist="38100" dir="8100000" algn="bl" rotWithShape="0">
              <a:srgbClr val="000000">
                <a:alpha val="12000"/>
              </a:srgbClr>
            </a:outerShdw>
          </a:effectLst>
        </p:spPr>
        <p:txBody>
          <a:bodyPr/>
          <a:lstStyle/>
          <a:p>
            <a:endParaRPr lang="es-MX"/>
          </a:p>
        </p:txBody>
      </p:sp>
      <p:sp>
        <p:nvSpPr>
          <p:cNvPr id="14" name="Text 12"/>
          <p:cNvSpPr/>
          <p:nvPr/>
        </p:nvSpPr>
        <p:spPr>
          <a:xfrm>
            <a:off x="4800600" y="987552"/>
            <a:ext cx="3749040" cy="384048"/>
          </a:xfrm>
          <a:prstGeom prst="rect">
            <a:avLst/>
          </a:prstGeom>
          <a:noFill/>
          <a:ln/>
        </p:spPr>
        <p:txBody>
          <a:bodyPr wrap="none" lIns="0" tIns="0" rIns="0" bIns="0" rtlCol="0" anchor="ctr"/>
          <a:lstStyle/>
          <a:p>
            <a:pPr marL="0" indent="0" algn="just">
              <a:buNone/>
            </a:pPr>
            <a:r>
              <a:rPr lang="en-US" sz="1350" b="1" dirty="0">
                <a:solidFill>
                  <a:srgbClr val="C9A84C"/>
                </a:solidFill>
                <a:ea typeface="Georgia" pitchFamily="34" charset="-122"/>
                <a:cs typeface="Georgia" pitchFamily="34" charset="-120"/>
              </a:rPr>
              <a:t>ILEGÍTIMA cuando...</a:t>
            </a:r>
            <a:endParaRPr lang="en-US" sz="1350" dirty="0"/>
          </a:p>
        </p:txBody>
      </p:sp>
      <p:sp>
        <p:nvSpPr>
          <p:cNvPr id="15" name="Shape 13"/>
          <p:cNvSpPr/>
          <p:nvPr/>
        </p:nvSpPr>
        <p:spPr>
          <a:xfrm>
            <a:off x="4846320" y="1481328"/>
            <a:ext cx="164592" cy="164592"/>
          </a:xfrm>
          <a:prstGeom prst="ellipse">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5120640" y="1444752"/>
            <a:ext cx="3304269" cy="914400"/>
          </a:xfrm>
          <a:prstGeom prst="rect">
            <a:avLst/>
          </a:prstGeom>
          <a:noFill/>
          <a:ln/>
        </p:spPr>
        <p:txBody>
          <a:bodyPr wrap="square" lIns="38100" tIns="38100" rIns="38100" bIns="38100" rtlCol="0" anchor="t"/>
          <a:lstStyle/>
          <a:p>
            <a:pPr marL="0" indent="0" algn="just">
              <a:buNone/>
            </a:pPr>
            <a:r>
              <a:rPr lang="en-US" sz="1200" dirty="0">
                <a:solidFill>
                  <a:srgbClr val="FFFFFF"/>
                </a:solidFill>
                <a:ea typeface="Calibri" pitchFamily="34" charset="-122"/>
                <a:cs typeface="Calibri" pitchFamily="34" charset="-120"/>
              </a:rPr>
              <a:t>Un tribunal invalida una ley producida por deliberación amplia y genuina, simplemente porque los jueces creen tener mejor comprensión moral del asunto.</a:t>
            </a:r>
            <a:endParaRPr lang="en-US" sz="1200" dirty="0"/>
          </a:p>
        </p:txBody>
      </p:sp>
      <p:sp>
        <p:nvSpPr>
          <p:cNvPr id="17" name="Shape 15"/>
          <p:cNvSpPr/>
          <p:nvPr/>
        </p:nvSpPr>
        <p:spPr>
          <a:xfrm>
            <a:off x="4846320" y="2532888"/>
            <a:ext cx="164592" cy="164592"/>
          </a:xfrm>
          <a:prstGeom prst="ellipse">
            <a:avLst/>
          </a:prstGeom>
          <a:solidFill>
            <a:srgbClr val="C9A84C"/>
          </a:solidFill>
          <a:ln w="12700">
            <a:solidFill>
              <a:srgbClr val="C9A84C"/>
            </a:solidFill>
            <a:prstDash val="solid"/>
          </a:ln>
        </p:spPr>
        <p:txBody>
          <a:bodyPr/>
          <a:lstStyle/>
          <a:p>
            <a:endParaRPr lang="es-MX"/>
          </a:p>
        </p:txBody>
      </p:sp>
      <p:sp>
        <p:nvSpPr>
          <p:cNvPr id="18" name="Text 16"/>
          <p:cNvSpPr/>
          <p:nvPr/>
        </p:nvSpPr>
        <p:spPr>
          <a:xfrm>
            <a:off x="5120640" y="2496312"/>
            <a:ext cx="3383280" cy="914400"/>
          </a:xfrm>
          <a:prstGeom prst="rect">
            <a:avLst/>
          </a:prstGeom>
          <a:noFill/>
          <a:ln/>
        </p:spPr>
        <p:txBody>
          <a:bodyPr wrap="square" lIns="38100" tIns="38100" rIns="38100" bIns="38100" rtlCol="0" anchor="t"/>
          <a:lstStyle/>
          <a:p>
            <a:pPr marL="0" indent="0" algn="just">
              <a:buNone/>
            </a:pPr>
            <a:r>
              <a:rPr lang="en-US" sz="1200" dirty="0">
                <a:solidFill>
                  <a:srgbClr val="FFFFFF"/>
                </a:solidFill>
                <a:ea typeface="Calibri" pitchFamily="34" charset="-122"/>
                <a:cs typeface="Calibri" pitchFamily="34" charset="-120"/>
              </a:rPr>
              <a:t>El tribunal sustituye su monólogo por el diálogo colectivo. Nino llama a esto 'paternalismo epistémico'. Empobrece moralmente a la comunidad.</a:t>
            </a:r>
            <a:endParaRPr lang="en-US" sz="1200" dirty="0"/>
          </a:p>
        </p:txBody>
      </p:sp>
      <p:sp>
        <p:nvSpPr>
          <p:cNvPr id="19" name="Text 17"/>
          <p:cNvSpPr/>
          <p:nvPr/>
        </p:nvSpPr>
        <p:spPr>
          <a:xfrm>
            <a:off x="457200" y="4453128"/>
            <a:ext cx="8229600" cy="365760"/>
          </a:xfrm>
          <a:prstGeom prst="rect">
            <a:avLst/>
          </a:prstGeom>
          <a:noFill/>
          <a:ln/>
        </p:spPr>
        <p:txBody>
          <a:bodyPr wrap="square" lIns="38100" tIns="38100" rIns="38100" bIns="38100" rtlCol="0" anchor="ctr"/>
          <a:lstStyle/>
          <a:p>
            <a:pPr marL="0" indent="0" algn="ctr">
              <a:buNone/>
            </a:pPr>
            <a:r>
              <a:rPr lang="en-US" sz="1050" i="1" dirty="0">
                <a:solidFill>
                  <a:srgbClr val="8A93A6"/>
                </a:solidFill>
                <a:latin typeface="Calibri" pitchFamily="34" charset="0"/>
                <a:ea typeface="Calibri" pitchFamily="34" charset="-122"/>
                <a:cs typeface="Calibri" pitchFamily="34" charset="-120"/>
              </a:rPr>
              <a:t>La independencia judicial no es un privilegio corporativo: es una condición estructural para que los argumentos imparciales puedan pesar más que los intereses de la mayoría circunstancial.</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22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22</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Mayoría aritmética vs. mayoría deliberativa: la distinción más urgente</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48640" y="850392"/>
            <a:ext cx="8074152" cy="1655064"/>
          </a:xfrm>
          <a:prstGeom prst="rect">
            <a:avLst/>
          </a:prstGeom>
          <a:noFill/>
          <a:ln/>
        </p:spPr>
        <p:txBody>
          <a:bodyPr wrap="square" lIns="50800" tIns="50800" rIns="50800" bIns="50800" rtlCol="0" anchor="t"/>
          <a:lstStyle/>
          <a:p>
            <a:pPr marL="0" indent="0" algn="just">
              <a:buNone/>
            </a:pPr>
            <a:r>
              <a:rPr lang="en-US" sz="1300" dirty="0">
                <a:solidFill>
                  <a:srgbClr val="1A2340"/>
                </a:solidFill>
                <a:ea typeface="Calibri" pitchFamily="34" charset="-122"/>
                <a:cs typeface="Calibri" pitchFamily="34" charset="-120"/>
              </a:rPr>
              <a:t>Esta distinción es, en la opinión de muchos, la contribución más urgente de Nino para el mundo político contemporáneo. Una mayoría aritmética es simplemente un número: el 51%, o el 60%, o incluso el 90% de los votos en una cámara legislativa. Una mayoría deliberativa es algo cualitativamente diferente: el resultado de un proceso donde posiciones distintas se confrontaron honestamente, los argumentos más débiles fueron descartados por el escrutinio colectivo, las minorías tuvieron voz real y el resultado refleja una comprensión moral más refinada que la que cualquiera tenía al inicio. El hecho de que una mayoría haya aprobado algo no añade ningún peso moral al resultado si el proceso fue deliberativamente deficiente. El número, sin calidad deliberativa, es moralmente inerte.</a:t>
            </a:r>
            <a:endParaRPr lang="en-US" sz="130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ea typeface="Georgia" pitchFamily="34" charset="-122"/>
                <a:cs typeface="Georgia" pitchFamily="34" charset="-120"/>
              </a:rPr>
              <a:t>"Cien legisladores que votan en bloque sin deliberar no tienen más autoridad moral que un burócrata que decide solo. En ciertos casos tienen menos, porque la apariencia de legitimidad añade una capa de engaño."</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s-MX" sz="950" noProof="0">
                <a:solidFill>
                  <a:srgbClr val="E8D5A0"/>
                </a:solidFill>
                <a:latin typeface="Calibri" pitchFamily="34" charset="0"/>
                <a:ea typeface="Calibri" pitchFamily="34" charset="-122"/>
                <a:cs typeface="Calibri" pitchFamily="34" charset="-120"/>
              </a:rPr>
              <a:t>— Síntesis del pensamiento de Nino</a:t>
            </a:r>
            <a:endParaRPr lang="es-MX" sz="950" noProof="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23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23</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La tiranía de la mayoría y sus variantes modernas</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861933"/>
            <a:ext cx="8156448" cy="2980944"/>
          </a:xfrm>
          <a:prstGeom prst="rect">
            <a:avLst/>
          </a:prstGeom>
          <a:noFill/>
          <a:ln/>
        </p:spPr>
        <p:txBody>
          <a:bodyPr wrap="square" lIns="50800" tIns="50800" rIns="50800" bIns="50800" rtlCol="0" anchor="t"/>
          <a:lstStyle/>
          <a:p>
            <a:pPr marL="0" indent="0" algn="l">
              <a:lnSpc>
                <a:spcPct val="150000"/>
              </a:lnSpc>
              <a:buNone/>
            </a:pPr>
            <a:r>
              <a:rPr lang="en-US" sz="1350" dirty="0">
                <a:solidFill>
                  <a:srgbClr val="1A2340"/>
                </a:solidFill>
                <a:ea typeface="Calibri" pitchFamily="34" charset="-122"/>
                <a:cs typeface="Calibri" pitchFamily="34" charset="-120"/>
              </a:rPr>
              <a:t>Tocqueville fue el primero en articular el peligro específico de la tiranía de la mayoría en las democracias modernas: a diferencia de las tiranías clásicas —que operan mediante violencia abierta—, la tiranía mayoritaria opera mediante la presión social, la exclusión de voces disidentes y la usurpación del lenguaje de la legitimidad popular. Es más peligrosa precisamente porque es más difícil de nombrar: quien se opone parece oponerse al pueblo mismo. Madison, en El Federalista nº 51, diseñó los frenos y contrapesos para que ninguna facción —incluida la mayoritaria— pueda apoderarse de la totalidad del poder. Para Nino, esos frenos no son limitaciones externas a la democracia: son condiciones internas de su funcionamiento genuino. Sartori llamó a su versión contemporánea 'democracia iliberal': mantiene los rituales electorales pero desmantela las libertades y los controles.</a:t>
            </a:r>
            <a:endParaRPr lang="en-US" sz="13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24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Georgia" pitchFamily="34" charset="0"/>
                <a:ea typeface="Georgia" pitchFamily="34" charset="-122"/>
                <a:cs typeface="Georgia" pitchFamily="34" charset="-120"/>
              </a:rPr>
              <a:t>24</a:t>
            </a:r>
            <a:endParaRPr lang="en-US" sz="2800" dirty="0"/>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Georgia" pitchFamily="34" charset="0"/>
                <a:ea typeface="Georgia" pitchFamily="34" charset="-122"/>
                <a:cs typeface="Georgia" pitchFamily="34" charset="-120"/>
              </a:rPr>
              <a:t>La deshonestidad sistemática como destrucción de la condición deliberativa</a:t>
            </a:r>
            <a:endParaRPr lang="en-US" sz="2000" dirty="0"/>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961450"/>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94360" y="985111"/>
            <a:ext cx="8138160" cy="1908965"/>
          </a:xfrm>
          <a:prstGeom prst="rect">
            <a:avLst/>
          </a:prstGeom>
          <a:noFill/>
          <a:ln/>
        </p:spPr>
        <p:txBody>
          <a:bodyPr wrap="square" lIns="50800" tIns="50800" rIns="50800" bIns="50800" rtlCol="0" anchor="t"/>
          <a:lstStyle/>
          <a:p>
            <a:pPr marL="0" indent="0" algn="just">
              <a:buNone/>
            </a:pPr>
            <a:r>
              <a:rPr lang="en-US" sz="1250" dirty="0">
                <a:solidFill>
                  <a:srgbClr val="1A2340"/>
                </a:solidFill>
                <a:ea typeface="Calibri" pitchFamily="34" charset="-122"/>
                <a:cs typeface="Calibri" pitchFamily="34" charset="-120"/>
              </a:rPr>
              <a:t>Para la mayoría de las teorías políticas, la deshonestidad es un defecto moral de los actores, lamentable pero exterior al análisis institucional. Para Nino, en cambio, la deshonestidad sistemática en el proceso deliberativo no es un defecto accidental: es una destrucción de la condición misma que hace posible la democracia. Si el valor epistémico de la democracia depende de que los ciudadanos estén expuestos a los mejores argumentos con información honesta, la desinformación sistemática anula precisamente eso. Hannah Arendt añade la dimensión más profunda: la mentira política sistemática no solo engaña. Es una agresión ontológica contra la realidad compartida que hace posible el diálogo político. Cuando el poder coloniza la producción de la verdad factual, destruye el mundo común sin el cual no hay política genuina.</a:t>
            </a:r>
            <a:endParaRPr lang="en-US" sz="12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latin typeface="Georgia" pitchFamily="34" charset="0"/>
                <a:ea typeface="Georgia" pitchFamily="34" charset="-122"/>
                <a:cs typeface="Georgia" pitchFamily="34" charset="-120"/>
              </a:rPr>
              <a:t>"La mentira </a:t>
            </a:r>
            <a:r>
              <a:rPr lang="en-US" sz="1150" i="1" dirty="0">
                <a:solidFill>
                  <a:srgbClr val="FFFFFF"/>
                </a:solidFill>
                <a:ea typeface="Georgia" pitchFamily="34" charset="-122"/>
                <a:cs typeface="Georgia" pitchFamily="34" charset="-120"/>
              </a:rPr>
              <a:t>política</a:t>
            </a:r>
            <a:r>
              <a:rPr lang="en-US" sz="1150" i="1" dirty="0">
                <a:solidFill>
                  <a:srgbClr val="FFFFFF"/>
                </a:solidFill>
                <a:latin typeface="Georgia" pitchFamily="34" charset="0"/>
                <a:ea typeface="Georgia" pitchFamily="34" charset="-122"/>
                <a:cs typeface="Georgia" pitchFamily="34" charset="-120"/>
              </a:rPr>
              <a:t> sistemática no solo engaña: destruye el mundo común sin el cual no puede haber política genuina."</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Hannah Arendt, Verdad y política (1967)</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A2340"/>
        </a:solidFill>
        <a:effectLst/>
      </p:bgPr>
    </p:bg>
    <p:spTree>
      <p:nvGrpSpPr>
        <p:cNvPr id="1" name=""/>
        <p:cNvGrpSpPr/>
        <p:nvPr/>
      </p:nvGrpSpPr>
      <p:grpSpPr>
        <a:xfrm>
          <a:off x="0" y="0"/>
          <a:ext cx="0" cy="0"/>
          <a:chOff x="0" y="0"/>
          <a:chExt cx="0" cy="0"/>
        </a:xfrm>
      </p:grpSpPr>
      <p:sp>
        <p:nvSpPr>
          <p:cNvPr id="2" name="Text 0"/>
          <p:cNvSpPr/>
          <p:nvPr/>
        </p:nvSpPr>
        <p:spPr>
          <a:xfrm>
            <a:off x="457200" y="4709160"/>
            <a:ext cx="8229600" cy="228600"/>
          </a:xfrm>
          <a:prstGeom prst="rect">
            <a:avLst/>
          </a:prstGeom>
          <a:noFill/>
          <a:ln/>
        </p:spPr>
        <p:txBody>
          <a:bodyPr wrap="square" rtlCol="0" anchor="ctr"/>
          <a:lstStyle/>
          <a:p>
            <a:pPr marL="0" indent="0" algn="l">
              <a:buNone/>
            </a:pPr>
            <a:r>
              <a:rPr lang="en-US" sz="900" i="1" dirty="0">
                <a:solidFill>
                  <a:srgbClr val="C9A84C"/>
                </a:solidFill>
                <a:latin typeface="Calibri" pitchFamily="34" charset="0"/>
                <a:ea typeface="Calibri" pitchFamily="34" charset="-122"/>
                <a:cs typeface="Calibri" pitchFamily="34" charset="-120"/>
              </a:rPr>
              <a:t>Herencia y vigencia · Punto 25</a:t>
            </a:r>
            <a:endParaRPr lang="en-US" sz="900" dirty="0"/>
          </a:p>
        </p:txBody>
      </p:sp>
      <p:sp>
        <p:nvSpPr>
          <p:cNvPr id="3" name="Text 1"/>
          <p:cNvSpPr/>
          <p:nvPr/>
        </p:nvSpPr>
        <p:spPr>
          <a:xfrm>
            <a:off x="411479" y="228600"/>
            <a:ext cx="671901"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25</a:t>
            </a:r>
            <a:endParaRPr lang="en-US" sz="2800" dirty="0">
              <a:latin typeface="+mj-lt"/>
            </a:endParaRPr>
          </a:p>
        </p:txBody>
      </p:sp>
      <p:sp>
        <p:nvSpPr>
          <p:cNvPr id="4" name="Text 2"/>
          <p:cNvSpPr/>
          <p:nvPr/>
        </p:nvSpPr>
        <p:spPr>
          <a:xfrm>
            <a:off x="1097279" y="182880"/>
            <a:ext cx="7966821" cy="548640"/>
          </a:xfrm>
          <a:prstGeom prst="rect">
            <a:avLst/>
          </a:prstGeom>
          <a:noFill/>
          <a:ln/>
        </p:spPr>
        <p:txBody>
          <a:bodyPr wrap="square" rtlCol="0" anchor="ctr"/>
          <a:lstStyle/>
          <a:p>
            <a:pPr marL="0" indent="0">
              <a:buNone/>
            </a:pPr>
            <a:r>
              <a:rPr lang="en-US" sz="2200" b="1" dirty="0">
                <a:solidFill>
                  <a:srgbClr val="FFFFFF"/>
                </a:solidFill>
                <a:latin typeface="+mj-lt"/>
                <a:ea typeface="Georgia" pitchFamily="34" charset="-122"/>
                <a:cs typeface="Georgia" pitchFamily="34" charset="-120"/>
              </a:rPr>
              <a:t>Herencia y vigencia: Nino como vacuna intelectual</a:t>
            </a:r>
            <a:endParaRPr lang="en-US" sz="2200" dirty="0">
              <a:latin typeface="+mj-lt"/>
            </a:endParaRPr>
          </a:p>
        </p:txBody>
      </p:sp>
      <p:sp>
        <p:nvSpPr>
          <p:cNvPr id="5" name="Shape 3"/>
          <p:cNvSpPr/>
          <p:nvPr/>
        </p:nvSpPr>
        <p:spPr>
          <a:xfrm>
            <a:off x="457200" y="868680"/>
            <a:ext cx="8229600" cy="804672"/>
          </a:xfrm>
          <a:prstGeom prst="rect">
            <a:avLst/>
          </a:prstGeom>
          <a:solidFill>
            <a:srgbClr val="243054"/>
          </a:solidFill>
          <a:ln w="12700">
            <a:solidFill>
              <a:srgbClr val="243054"/>
            </a:solidFill>
            <a:prstDash val="solid"/>
          </a:ln>
        </p:spPr>
        <p:txBody>
          <a:bodyPr/>
          <a:lstStyle/>
          <a:p>
            <a:endParaRPr lang="es-MX"/>
          </a:p>
        </p:txBody>
      </p:sp>
      <p:sp>
        <p:nvSpPr>
          <p:cNvPr id="6" name="Shape 4"/>
          <p:cNvSpPr/>
          <p:nvPr/>
        </p:nvSpPr>
        <p:spPr>
          <a:xfrm>
            <a:off x="457200" y="868680"/>
            <a:ext cx="54864" cy="804672"/>
          </a:xfrm>
          <a:prstGeom prst="rect">
            <a:avLst/>
          </a:prstGeom>
          <a:solidFill>
            <a:srgbClr val="C9A84C"/>
          </a:solidFill>
          <a:ln w="12700">
            <a:solidFill>
              <a:srgbClr val="C9A84C"/>
            </a:solidFill>
            <a:prstDash val="solid"/>
          </a:ln>
        </p:spPr>
        <p:txBody>
          <a:bodyPr/>
          <a:lstStyle/>
          <a:p>
            <a:endParaRPr lang="es-MX"/>
          </a:p>
        </p:txBody>
      </p:sp>
      <p:sp>
        <p:nvSpPr>
          <p:cNvPr id="7" name="Text 5"/>
          <p:cNvSpPr/>
          <p:nvPr/>
        </p:nvSpPr>
        <p:spPr>
          <a:xfrm>
            <a:off x="621792" y="1014984"/>
            <a:ext cx="7909560" cy="685800"/>
          </a:xfrm>
          <a:prstGeom prst="rect">
            <a:avLst/>
          </a:prstGeom>
          <a:noFill/>
          <a:ln/>
        </p:spPr>
        <p:txBody>
          <a:bodyPr wrap="square" lIns="38100" tIns="38100" rIns="38100" bIns="38100" rtlCol="0" anchor="t"/>
          <a:lstStyle/>
          <a:p>
            <a:pPr marL="0" indent="0" algn="just">
              <a:buNone/>
            </a:pPr>
            <a:r>
              <a:rPr lang="en-US" sz="1180" b="1" dirty="0">
                <a:solidFill>
                  <a:srgbClr val="E8D5A0"/>
                </a:solidFill>
                <a:ea typeface="Calibri" pitchFamily="34" charset="-122"/>
                <a:cs typeface="Calibri" pitchFamily="34" charset="-120"/>
              </a:rPr>
              <a:t>Herencia latinoamericana: </a:t>
            </a:r>
            <a:r>
              <a:rPr lang="en-US" sz="1180" dirty="0">
                <a:solidFill>
                  <a:srgbClr val="FFFFFF"/>
                </a:solidFill>
                <a:ea typeface="Calibri" pitchFamily="34" charset="-122"/>
                <a:cs typeface="Calibri" pitchFamily="34" charset="-120"/>
              </a:rPr>
              <a:t>Su teoría del constitucionalismo deliberativo informó el juicio a las juntas militares en Argentina y la reforma constitucional de 1994. A nivel global, su diálogo con Habermas, Rawls, Dworkin y Ely lo sitúa en el centro de los debates de la filosofía política contemporánea.</a:t>
            </a:r>
            <a:endParaRPr lang="en-US" sz="1180" dirty="0"/>
          </a:p>
        </p:txBody>
      </p:sp>
      <p:sp>
        <p:nvSpPr>
          <p:cNvPr id="8" name="Shape 6"/>
          <p:cNvSpPr/>
          <p:nvPr/>
        </p:nvSpPr>
        <p:spPr>
          <a:xfrm>
            <a:off x="457200" y="1764792"/>
            <a:ext cx="8229600" cy="804672"/>
          </a:xfrm>
          <a:prstGeom prst="rect">
            <a:avLst/>
          </a:prstGeom>
          <a:solidFill>
            <a:srgbClr val="243054"/>
          </a:solidFill>
          <a:ln w="12700">
            <a:solidFill>
              <a:srgbClr val="243054"/>
            </a:solidFill>
            <a:prstDash val="solid"/>
          </a:ln>
        </p:spPr>
        <p:txBody>
          <a:bodyPr/>
          <a:lstStyle/>
          <a:p>
            <a:endParaRPr lang="es-MX"/>
          </a:p>
        </p:txBody>
      </p:sp>
      <p:sp>
        <p:nvSpPr>
          <p:cNvPr id="9" name="Shape 7"/>
          <p:cNvSpPr/>
          <p:nvPr/>
        </p:nvSpPr>
        <p:spPr>
          <a:xfrm>
            <a:off x="457200" y="1764792"/>
            <a:ext cx="54864" cy="804672"/>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621792" y="1911096"/>
            <a:ext cx="7909560" cy="685800"/>
          </a:xfrm>
          <a:prstGeom prst="rect">
            <a:avLst/>
          </a:prstGeom>
          <a:noFill/>
          <a:ln/>
        </p:spPr>
        <p:txBody>
          <a:bodyPr wrap="square" lIns="38100" tIns="38100" rIns="38100" bIns="38100" rtlCol="0" anchor="t"/>
          <a:lstStyle/>
          <a:p>
            <a:pPr marL="0" indent="0" algn="just">
              <a:buNone/>
            </a:pPr>
            <a:r>
              <a:rPr lang="en-US" sz="1180" b="1" dirty="0">
                <a:solidFill>
                  <a:srgbClr val="E8D5A0"/>
                </a:solidFill>
                <a:ea typeface="Calibri" pitchFamily="34" charset="-122"/>
                <a:cs typeface="Calibri" pitchFamily="34" charset="-120"/>
              </a:rPr>
              <a:t>El corolario inquietante: </a:t>
            </a:r>
            <a:r>
              <a:rPr lang="en-US" sz="1180" dirty="0">
                <a:solidFill>
                  <a:srgbClr val="FFFFFF"/>
                </a:solidFill>
                <a:ea typeface="Calibri" pitchFamily="34" charset="-122"/>
                <a:cs typeface="Calibri" pitchFamily="34" charset="-120"/>
              </a:rPr>
              <a:t>Si la democracia genuina es este proceso rico de deliberación en múltiples arenas, casi ninguna de las democracias existentes lo es en sentido pleno. Nino no cierra los ojos ante esto: nos da un criterio de crítica que las teorías procedimentales no pueden ofrecer.</a:t>
            </a:r>
            <a:endParaRPr lang="en-US" sz="1180" dirty="0"/>
          </a:p>
        </p:txBody>
      </p:sp>
      <p:sp>
        <p:nvSpPr>
          <p:cNvPr id="11" name="Shape 9"/>
          <p:cNvSpPr/>
          <p:nvPr/>
        </p:nvSpPr>
        <p:spPr>
          <a:xfrm>
            <a:off x="457200" y="2660904"/>
            <a:ext cx="8229600" cy="804672"/>
          </a:xfrm>
          <a:prstGeom prst="rect">
            <a:avLst/>
          </a:prstGeom>
          <a:solidFill>
            <a:srgbClr val="243054"/>
          </a:solidFill>
          <a:ln w="12700">
            <a:solidFill>
              <a:srgbClr val="243054"/>
            </a:solidFill>
            <a:prstDash val="solid"/>
          </a:ln>
        </p:spPr>
        <p:txBody>
          <a:bodyPr/>
          <a:lstStyle/>
          <a:p>
            <a:endParaRPr lang="es-MX"/>
          </a:p>
        </p:txBody>
      </p:sp>
      <p:sp>
        <p:nvSpPr>
          <p:cNvPr id="12" name="Shape 10"/>
          <p:cNvSpPr/>
          <p:nvPr/>
        </p:nvSpPr>
        <p:spPr>
          <a:xfrm>
            <a:off x="457200" y="2660904"/>
            <a:ext cx="54864" cy="804672"/>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621792" y="2688336"/>
            <a:ext cx="7909560" cy="685800"/>
          </a:xfrm>
          <a:prstGeom prst="rect">
            <a:avLst/>
          </a:prstGeom>
          <a:noFill/>
          <a:ln/>
        </p:spPr>
        <p:txBody>
          <a:bodyPr wrap="square" lIns="38100" tIns="38100" rIns="38100" bIns="38100" rtlCol="0" anchor="t"/>
          <a:lstStyle/>
          <a:p>
            <a:pPr marL="0" indent="0" algn="just">
              <a:buNone/>
            </a:pPr>
            <a:r>
              <a:rPr lang="en-US" sz="1180" b="1" dirty="0">
                <a:solidFill>
                  <a:srgbClr val="E8D5A0"/>
                </a:solidFill>
                <a:ea typeface="Calibri" pitchFamily="34" charset="-122"/>
                <a:cs typeface="Calibri" pitchFamily="34" charset="-120"/>
              </a:rPr>
              <a:t>La erosión silenciosa: </a:t>
            </a:r>
            <a:r>
              <a:rPr lang="en-US" sz="1180" dirty="0">
                <a:solidFill>
                  <a:srgbClr val="FFFFFF"/>
                </a:solidFill>
                <a:ea typeface="Calibri" pitchFamily="34" charset="-122"/>
                <a:cs typeface="Calibri" pitchFamily="34" charset="-120"/>
              </a:rPr>
              <a:t>Nino identificó el peor escenario: cuando un actor político controla la legislación, la judicatura y los mecanismos electorales simultáneamente. No ocurre de golpe. Ocurre gradualmente, institución por institución, con la paciencia de quien sabe que cada captura facilita la siguiente.</a:t>
            </a:r>
            <a:endParaRPr lang="en-US" sz="1180" dirty="0"/>
          </a:p>
        </p:txBody>
      </p:sp>
      <p:sp>
        <p:nvSpPr>
          <p:cNvPr id="14" name="Shape 12"/>
          <p:cNvSpPr/>
          <p:nvPr/>
        </p:nvSpPr>
        <p:spPr>
          <a:xfrm>
            <a:off x="457200" y="3557016"/>
            <a:ext cx="8229600" cy="804672"/>
          </a:xfrm>
          <a:prstGeom prst="rect">
            <a:avLst/>
          </a:prstGeom>
          <a:solidFill>
            <a:srgbClr val="243054"/>
          </a:solidFill>
          <a:ln w="12700">
            <a:solidFill>
              <a:srgbClr val="243054"/>
            </a:solidFill>
            <a:prstDash val="solid"/>
          </a:ln>
        </p:spPr>
        <p:txBody>
          <a:bodyPr/>
          <a:lstStyle/>
          <a:p>
            <a:endParaRPr lang="es-MX"/>
          </a:p>
        </p:txBody>
      </p:sp>
      <p:sp>
        <p:nvSpPr>
          <p:cNvPr id="15" name="Shape 13"/>
          <p:cNvSpPr/>
          <p:nvPr/>
        </p:nvSpPr>
        <p:spPr>
          <a:xfrm>
            <a:off x="457200" y="3557016"/>
            <a:ext cx="54864" cy="804672"/>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621792" y="3621024"/>
            <a:ext cx="7909560" cy="685800"/>
          </a:xfrm>
          <a:prstGeom prst="rect">
            <a:avLst/>
          </a:prstGeom>
          <a:noFill/>
          <a:ln/>
        </p:spPr>
        <p:txBody>
          <a:bodyPr wrap="square" lIns="38100" tIns="38100" rIns="38100" bIns="38100" rtlCol="0" anchor="t"/>
          <a:lstStyle/>
          <a:p>
            <a:pPr marL="0" indent="0" algn="just">
              <a:buNone/>
            </a:pPr>
            <a:r>
              <a:rPr lang="en-US" sz="1180" b="1" dirty="0">
                <a:solidFill>
                  <a:srgbClr val="E8D5A0"/>
                </a:solidFill>
                <a:ea typeface="Calibri" pitchFamily="34" charset="-122"/>
                <a:cs typeface="Calibri" pitchFamily="34" charset="-120"/>
              </a:rPr>
              <a:t>La vacuna intelectual: </a:t>
            </a:r>
            <a:r>
              <a:rPr lang="en-US" sz="1180" dirty="0">
                <a:solidFill>
                  <a:srgbClr val="FFFFFF"/>
                </a:solidFill>
                <a:ea typeface="Calibri" pitchFamily="34" charset="-122"/>
                <a:cs typeface="Calibri" pitchFamily="34" charset="-120"/>
              </a:rPr>
              <a:t>Que la antítesis de la democracia deliberativa pueda ocurrir en nombre del pueblo, la transformación y la justicia social, es lo que hace del pensamiento de Nino no solo teoría académica, sino un instrumento político de primer orden para nuestro tiempo.</a:t>
            </a:r>
            <a:endParaRPr lang="en-US" sz="118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30B92A8-A3FD-8A60-7685-71F1BD0E660D}"/>
              </a:ext>
            </a:extLst>
          </p:cNvPr>
          <p:cNvSpPr txBox="1"/>
          <p:nvPr/>
        </p:nvSpPr>
        <p:spPr>
          <a:xfrm>
            <a:off x="612559" y="1002089"/>
            <a:ext cx="7767961" cy="3139321"/>
          </a:xfrm>
          <a:prstGeom prst="rect">
            <a:avLst/>
          </a:prstGeom>
          <a:noFill/>
        </p:spPr>
        <p:txBody>
          <a:bodyPr wrap="square">
            <a:spAutoFit/>
          </a:bodyPr>
          <a:lstStyle/>
          <a:p>
            <a:pPr marL="0" indent="0">
              <a:buNone/>
            </a:pPr>
            <a:r>
              <a:rPr lang="en-US" sz="6600" dirty="0">
                <a:latin typeface="+mj-lt"/>
                <a:ea typeface="Georgia" pitchFamily="34" charset="-122"/>
                <a:cs typeface="Georgia" pitchFamily="34" charset="-120"/>
              </a:rPr>
              <a:t>MUCHAS GRACIAS POR SU ATENCIÓN</a:t>
            </a:r>
            <a:endParaRPr lang="en-US" sz="6600" dirty="0">
              <a:latin typeface="+mj-lt"/>
            </a:endParaRPr>
          </a:p>
        </p:txBody>
      </p:sp>
    </p:spTree>
    <p:extLst>
      <p:ext uri="{BB962C8B-B14F-4D97-AF65-F5344CB8AC3E}">
        <p14:creationId xmlns:p14="http://schemas.microsoft.com/office/powerpoint/2010/main" val="552060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2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2</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lgn="l">
              <a:buNone/>
            </a:pPr>
            <a:r>
              <a:rPr lang="en-US" sz="2400" b="1" dirty="0">
                <a:solidFill>
                  <a:srgbClr val="1A2340"/>
                </a:solidFill>
                <a:latin typeface="+mj-lt"/>
                <a:ea typeface="Georgia" pitchFamily="34" charset="-122"/>
                <a:cs typeface="Georgia" pitchFamily="34" charset="-120"/>
              </a:rPr>
              <a:t>El constructivismo ético: la tercera vía moral</a:t>
            </a:r>
            <a:endParaRPr lang="en-US" sz="24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1655064"/>
          </a:xfrm>
          <a:prstGeom prst="rect">
            <a:avLst/>
          </a:prstGeom>
          <a:noFill/>
          <a:ln/>
        </p:spPr>
        <p:txBody>
          <a:bodyPr wrap="square" lIns="50800" tIns="50800" rIns="50800" bIns="50800" rtlCol="0" anchor="t"/>
          <a:lstStyle/>
          <a:p>
            <a:pPr marL="0" indent="0" algn="l">
              <a:buNone/>
            </a:pPr>
            <a:r>
              <a:rPr lang="en-US" sz="1350" dirty="0">
                <a:solidFill>
                  <a:srgbClr val="1A2340"/>
                </a:solidFill>
                <a:ea typeface="Calibri" pitchFamily="34" charset="-122"/>
                <a:cs typeface="Calibri" pitchFamily="34" charset="-120"/>
              </a:rPr>
              <a:t>El punto de partida de toda la arquitectura filosófica de Nino es epistemológico: ¿cómo conocemos verdades morales? Su respuesta evita dos trampas opuestas. El realismo moral clásico —los valores existen en un reino objetivo que simplemente descubrimos— cae en metafísica dogmática. El emotivismo —la moral es solo expresión de preferencias subjetivas— colapsa en relativismo. Nino propone una tercera vía: los principios morales se construyen intersubjetivamente a través de la deliberación racional. No se descubren ni se inventan: se conquistan colectivamente.</a:t>
            </a:r>
            <a:endParaRPr lang="en-US" sz="13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ea typeface="Georgia" pitchFamily="34" charset="-122"/>
                <a:cs typeface="Georgia" pitchFamily="34" charset="-120"/>
              </a:rPr>
              <a:t>"La moral no es una revelación ni una preferencia: es una conquista del diálogo honesto entre iguales."</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Nino</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3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3</a:t>
            </a:r>
            <a:endParaRPr lang="en-US" sz="2800" dirty="0">
              <a:latin typeface="+mj-lt"/>
            </a:endParaRPr>
          </a:p>
        </p:txBody>
      </p:sp>
      <p:sp>
        <p:nvSpPr>
          <p:cNvPr id="5" name="Text 3"/>
          <p:cNvSpPr/>
          <p:nvPr/>
        </p:nvSpPr>
        <p:spPr>
          <a:xfrm>
            <a:off x="914400" y="164919"/>
            <a:ext cx="7680960" cy="530352"/>
          </a:xfrm>
          <a:prstGeom prst="rect">
            <a:avLst/>
          </a:prstGeom>
          <a:noFill/>
          <a:ln/>
        </p:spPr>
        <p:txBody>
          <a:bodyPr wrap="square" lIns="0" tIns="0" rIns="0" bIns="0" rtlCol="0" anchor="ctr"/>
          <a:lstStyle/>
          <a:p>
            <a:pPr marL="0" indent="0" algn="l">
              <a:buNone/>
            </a:pPr>
            <a:r>
              <a:rPr lang="en-US" sz="2800" b="1" dirty="0">
                <a:solidFill>
                  <a:srgbClr val="1A2340"/>
                </a:solidFill>
                <a:latin typeface="+mj-lt"/>
                <a:ea typeface="Georgia" pitchFamily="34" charset="-122"/>
                <a:cs typeface="Georgia" pitchFamily="34" charset="-120"/>
              </a:rPr>
              <a:t>La moral como conquista intersubjetiva</a:t>
            </a:r>
            <a:endParaRPr lang="en-US" sz="28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1655064"/>
          </a:xfrm>
          <a:prstGeom prst="rect">
            <a:avLst/>
          </a:prstGeom>
          <a:noFill/>
          <a:ln/>
        </p:spPr>
        <p:txBody>
          <a:bodyPr wrap="square" lIns="50800" tIns="50800" rIns="50800" bIns="50800" rtlCol="0" anchor="t"/>
          <a:lstStyle/>
          <a:p>
            <a:pPr marL="0" indent="0" algn="just">
              <a:buNone/>
            </a:pPr>
            <a:r>
              <a:rPr lang="en-US" sz="1350" dirty="0">
                <a:solidFill>
                  <a:srgbClr val="1A2340"/>
                </a:solidFill>
                <a:latin typeface="Montserrat" panose="00000500000000000000" pitchFamily="2" charset="0"/>
                <a:ea typeface="Calibri" pitchFamily="34" charset="-122"/>
                <a:cs typeface="Calibri" pitchFamily="34" charset="-120"/>
              </a:rPr>
              <a:t>Nino es deudor de Kant —la moral surge de la razón práctica, no de la experiencia empírica— pero lo relee de manera dialógica: los principios morales no emergen de la razón de un individuo aislado, sino del intercambio argumentado entre personas reales. Rawls propuso algo parecido con su 'equilibrio reflexivo', pero Nino le reprocha que la deliberación ocurra en el plano de un individuo ficticio detrás de un velo de ignorancia, y no en un diálogo real. Cuando deliberamos en igualdad y escuchamos con honestidad, adoptamos principios más imparciales porque nadie puede ignorar los intereses del otro.</a:t>
            </a:r>
            <a:endParaRPr lang="en-US" sz="1350" dirty="0">
              <a:latin typeface="Montserrat" panose="00000500000000000000" pitchFamily="2" charset="0"/>
            </a:endParaRPr>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latin typeface="Montserrat" panose="00000500000000000000" pitchFamily="2" charset="0"/>
                <a:ea typeface="Georgia" pitchFamily="34" charset="-122"/>
                <a:cs typeface="Georgia" pitchFamily="34" charset="-120"/>
              </a:rPr>
              <a:t>"El error de Rawls es que la deliberación ocurre en la cabeza de un individuo, no entre personas reales."</a:t>
            </a:r>
            <a:endParaRPr lang="en-US" sz="1150" dirty="0">
              <a:latin typeface="Montserrat" panose="00000500000000000000" pitchFamily="2" charset="0"/>
            </a:endParaRPr>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Nino, El constructivismo ético</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4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4</a:t>
            </a:r>
            <a:endParaRPr lang="en-US" sz="2800" dirty="0">
              <a:latin typeface="+mj-lt"/>
            </a:endParaRPr>
          </a:p>
        </p:txBody>
      </p:sp>
      <p:sp>
        <p:nvSpPr>
          <p:cNvPr id="5" name="Text 3"/>
          <p:cNvSpPr/>
          <p:nvPr/>
        </p:nvSpPr>
        <p:spPr>
          <a:xfrm>
            <a:off x="1097280" y="182880"/>
            <a:ext cx="7680960" cy="530352"/>
          </a:xfrm>
          <a:prstGeom prst="rect">
            <a:avLst/>
          </a:prstGeom>
          <a:noFill/>
          <a:ln/>
        </p:spPr>
        <p:txBody>
          <a:bodyPr wrap="square" lIns="0" tIns="0" rIns="0" bIns="0" rtlCol="0" anchor="ctr"/>
          <a:lstStyle/>
          <a:p>
            <a:pPr marL="0" indent="0">
              <a:buNone/>
            </a:pPr>
            <a:r>
              <a:rPr lang="en-US" sz="2400" b="1" dirty="0">
                <a:solidFill>
                  <a:srgbClr val="1A2340"/>
                </a:solidFill>
                <a:latin typeface="+mj-lt"/>
                <a:ea typeface="Georgia" pitchFamily="34" charset="-122"/>
                <a:cs typeface="Georgia" pitchFamily="34" charset="-120"/>
              </a:rPr>
              <a:t>Los tres principios de los derechos humanos</a:t>
            </a:r>
            <a:endParaRPr lang="en-US" sz="24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914400"/>
            <a:ext cx="2651760" cy="3291840"/>
          </a:xfrm>
          <a:prstGeom prst="rect">
            <a:avLst/>
          </a:prstGeom>
          <a:solidFill>
            <a:srgbClr val="1A2340"/>
          </a:solidFill>
          <a:ln w="12700">
            <a:solidFill>
              <a:srgbClr val="1A2340"/>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914400"/>
            <a:ext cx="2651760" cy="54864"/>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566928" y="1024128"/>
            <a:ext cx="2432304" cy="457200"/>
          </a:xfrm>
          <a:prstGeom prst="rect">
            <a:avLst/>
          </a:prstGeom>
          <a:noFill/>
          <a:ln/>
        </p:spPr>
        <p:txBody>
          <a:bodyPr wrap="square" lIns="38100" tIns="38100" rIns="38100" bIns="38100" rtlCol="0" anchor="t"/>
          <a:lstStyle/>
          <a:p>
            <a:pPr marL="0" indent="0">
              <a:buNone/>
            </a:pPr>
            <a:r>
              <a:rPr lang="en-US" sz="1300" b="1" dirty="0">
                <a:solidFill>
                  <a:srgbClr val="E8D5A0"/>
                </a:solidFill>
                <a:latin typeface="+mj-lt"/>
                <a:ea typeface="Georgia" pitchFamily="34" charset="-122"/>
                <a:cs typeface="Georgia" pitchFamily="34" charset="-120"/>
              </a:rPr>
              <a:t>Autonomía personal</a:t>
            </a:r>
            <a:endParaRPr lang="en-US" sz="1300" dirty="0">
              <a:latin typeface="+mj-lt"/>
            </a:endParaRPr>
          </a:p>
        </p:txBody>
      </p:sp>
      <p:sp>
        <p:nvSpPr>
          <p:cNvPr id="10" name="Text 8"/>
          <p:cNvSpPr/>
          <p:nvPr/>
        </p:nvSpPr>
        <p:spPr>
          <a:xfrm>
            <a:off x="566928" y="1536192"/>
            <a:ext cx="2432304" cy="2560320"/>
          </a:xfrm>
          <a:prstGeom prst="rect">
            <a:avLst/>
          </a:prstGeom>
          <a:noFill/>
          <a:ln/>
        </p:spPr>
        <p:txBody>
          <a:bodyPr wrap="square" lIns="38100" tIns="38100" rIns="38100" bIns="38100" rtlCol="0" anchor="t"/>
          <a:lstStyle/>
          <a:p>
            <a:pPr marL="0" indent="0">
              <a:lnSpc>
                <a:spcPct val="150000"/>
              </a:lnSpc>
              <a:buNone/>
            </a:pPr>
            <a:r>
              <a:rPr lang="en-US" sz="1150" dirty="0">
                <a:solidFill>
                  <a:srgbClr val="FFFFFF"/>
                </a:solidFill>
                <a:latin typeface="Montserrat" panose="00000500000000000000" pitchFamily="2" charset="0"/>
                <a:ea typeface="Calibri" pitchFamily="34" charset="-122"/>
                <a:cs typeface="Calibri" pitchFamily="34" charset="-120"/>
              </a:rPr>
              <a:t>El Estado no puede interferir en la vida de los individuos para imponerles una concepción del bien. No se funda en la utilidad sino en el respeto a la dignidad racional.</a:t>
            </a:r>
            <a:endParaRPr lang="en-US" sz="1150" dirty="0">
              <a:latin typeface="Montserrat" panose="00000500000000000000" pitchFamily="2" charset="0"/>
            </a:endParaRPr>
          </a:p>
        </p:txBody>
      </p:sp>
      <p:sp>
        <p:nvSpPr>
          <p:cNvPr id="11" name="Shape 9"/>
          <p:cNvSpPr/>
          <p:nvPr/>
        </p:nvSpPr>
        <p:spPr>
          <a:xfrm>
            <a:off x="3246120" y="914400"/>
            <a:ext cx="2651760" cy="3291840"/>
          </a:xfrm>
          <a:prstGeom prst="rect">
            <a:avLst/>
          </a:prstGeom>
          <a:solidFill>
            <a:srgbClr val="243054"/>
          </a:solidFill>
          <a:ln w="12700">
            <a:solidFill>
              <a:srgbClr val="243054"/>
            </a:solidFill>
            <a:prstDash val="solid"/>
          </a:ln>
          <a:effectLst>
            <a:outerShdw blurRad="101600" dist="38100" dir="8100000" algn="bl" rotWithShape="0">
              <a:srgbClr val="000000">
                <a:alpha val="12000"/>
              </a:srgbClr>
            </a:outerShdw>
          </a:effectLst>
        </p:spPr>
        <p:txBody>
          <a:bodyPr/>
          <a:lstStyle/>
          <a:p>
            <a:endParaRPr lang="es-MX">
              <a:latin typeface="Montserrat" panose="00000500000000000000" pitchFamily="2" charset="0"/>
            </a:endParaRPr>
          </a:p>
        </p:txBody>
      </p:sp>
      <p:sp>
        <p:nvSpPr>
          <p:cNvPr id="12" name="Shape 10"/>
          <p:cNvSpPr/>
          <p:nvPr/>
        </p:nvSpPr>
        <p:spPr>
          <a:xfrm>
            <a:off x="3246120" y="914400"/>
            <a:ext cx="2651760" cy="54864"/>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3355848" y="1024128"/>
            <a:ext cx="2432304" cy="457200"/>
          </a:xfrm>
          <a:prstGeom prst="rect">
            <a:avLst/>
          </a:prstGeom>
          <a:noFill/>
          <a:ln/>
        </p:spPr>
        <p:txBody>
          <a:bodyPr wrap="square" lIns="38100" tIns="38100" rIns="38100" bIns="38100" rtlCol="0" anchor="t"/>
          <a:lstStyle/>
          <a:p>
            <a:pPr marL="0" indent="0">
              <a:buNone/>
            </a:pPr>
            <a:r>
              <a:rPr lang="en-US" sz="1300" b="1" dirty="0">
                <a:solidFill>
                  <a:srgbClr val="E8D5A0"/>
                </a:solidFill>
                <a:latin typeface="+mj-lt"/>
                <a:ea typeface="Georgia" pitchFamily="34" charset="-122"/>
                <a:cs typeface="Georgia" pitchFamily="34" charset="-120"/>
              </a:rPr>
              <a:t>Inviolabilidad de la persona</a:t>
            </a:r>
            <a:endParaRPr lang="en-US" sz="1300" dirty="0">
              <a:latin typeface="+mj-lt"/>
            </a:endParaRPr>
          </a:p>
        </p:txBody>
      </p:sp>
      <p:sp>
        <p:nvSpPr>
          <p:cNvPr id="14" name="Text 12"/>
          <p:cNvSpPr/>
          <p:nvPr/>
        </p:nvSpPr>
        <p:spPr>
          <a:xfrm>
            <a:off x="3355848" y="1536192"/>
            <a:ext cx="2432304" cy="2560320"/>
          </a:xfrm>
          <a:prstGeom prst="rect">
            <a:avLst/>
          </a:prstGeom>
          <a:noFill/>
          <a:ln/>
        </p:spPr>
        <p:txBody>
          <a:bodyPr wrap="square" lIns="38100" tIns="38100" rIns="38100" bIns="38100" rtlCol="0" anchor="t"/>
          <a:lstStyle/>
          <a:p>
            <a:pPr marL="0" indent="0">
              <a:lnSpc>
                <a:spcPct val="150000"/>
              </a:lnSpc>
              <a:buNone/>
            </a:pPr>
            <a:r>
              <a:rPr lang="en-US" sz="1150" dirty="0">
                <a:solidFill>
                  <a:srgbClr val="FFFFFF"/>
                </a:solidFill>
                <a:latin typeface="Montserrat" panose="00000500000000000000" pitchFamily="2" charset="0"/>
                <a:ea typeface="Calibri" pitchFamily="34" charset="-122"/>
                <a:cs typeface="Calibri" pitchFamily="34" charset="-120"/>
              </a:rPr>
              <a:t>Prohíbe sacrificar a los individuos en aras del bienestar colectivo. Crítica directa al utilitarismo: el cálculo de utilidad puede justificar atrocidades si los números favorecen a la mayoría.</a:t>
            </a:r>
            <a:endParaRPr lang="en-US" sz="1150" dirty="0">
              <a:latin typeface="Montserrat" panose="00000500000000000000" pitchFamily="2" charset="0"/>
            </a:endParaRPr>
          </a:p>
        </p:txBody>
      </p:sp>
      <p:sp>
        <p:nvSpPr>
          <p:cNvPr id="15" name="Shape 13"/>
          <p:cNvSpPr/>
          <p:nvPr/>
        </p:nvSpPr>
        <p:spPr>
          <a:xfrm>
            <a:off x="6035040" y="914400"/>
            <a:ext cx="2651760" cy="3291840"/>
          </a:xfrm>
          <a:prstGeom prst="rect">
            <a:avLst/>
          </a:prstGeom>
          <a:solidFill>
            <a:srgbClr val="2E4B6E"/>
          </a:solidFill>
          <a:ln w="12700">
            <a:solidFill>
              <a:srgbClr val="2E4B6E"/>
            </a:solidFill>
            <a:prstDash val="solid"/>
          </a:ln>
          <a:effectLst>
            <a:outerShdw blurRad="101600" dist="38100" dir="8100000" algn="bl" rotWithShape="0">
              <a:srgbClr val="000000">
                <a:alpha val="12000"/>
              </a:srgbClr>
            </a:outerShdw>
          </a:effectLst>
        </p:spPr>
        <p:txBody>
          <a:bodyPr/>
          <a:lstStyle/>
          <a:p>
            <a:endParaRPr lang="es-MX" dirty="0">
              <a:latin typeface="Montserrat" panose="00000500000000000000" pitchFamily="2" charset="0"/>
            </a:endParaRPr>
          </a:p>
        </p:txBody>
      </p:sp>
      <p:sp>
        <p:nvSpPr>
          <p:cNvPr id="16" name="Shape 14"/>
          <p:cNvSpPr/>
          <p:nvPr/>
        </p:nvSpPr>
        <p:spPr>
          <a:xfrm>
            <a:off x="6035040" y="914400"/>
            <a:ext cx="2651760" cy="54864"/>
          </a:xfrm>
          <a:prstGeom prst="rect">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6144768" y="1024128"/>
            <a:ext cx="2432304" cy="457200"/>
          </a:xfrm>
          <a:prstGeom prst="rect">
            <a:avLst/>
          </a:prstGeom>
          <a:noFill/>
          <a:ln/>
        </p:spPr>
        <p:txBody>
          <a:bodyPr wrap="square" lIns="38100" tIns="38100" rIns="38100" bIns="38100" rtlCol="0" anchor="t"/>
          <a:lstStyle/>
          <a:p>
            <a:pPr marL="0" indent="0">
              <a:buNone/>
            </a:pPr>
            <a:r>
              <a:rPr lang="en-US" sz="1300" b="1" dirty="0">
                <a:solidFill>
                  <a:srgbClr val="E8D5A0"/>
                </a:solidFill>
                <a:latin typeface="+mj-lt"/>
                <a:ea typeface="Georgia" pitchFamily="34" charset="-122"/>
                <a:cs typeface="Georgia" pitchFamily="34" charset="-120"/>
              </a:rPr>
              <a:t>Dignidad</a:t>
            </a:r>
            <a:endParaRPr lang="en-US" sz="1300" dirty="0">
              <a:latin typeface="+mj-lt"/>
            </a:endParaRPr>
          </a:p>
        </p:txBody>
      </p:sp>
      <p:sp>
        <p:nvSpPr>
          <p:cNvPr id="18" name="Text 16"/>
          <p:cNvSpPr/>
          <p:nvPr/>
        </p:nvSpPr>
        <p:spPr>
          <a:xfrm>
            <a:off x="6144768" y="1536192"/>
            <a:ext cx="2432304" cy="2560320"/>
          </a:xfrm>
          <a:prstGeom prst="rect">
            <a:avLst/>
          </a:prstGeom>
          <a:noFill/>
          <a:ln/>
        </p:spPr>
        <p:txBody>
          <a:bodyPr wrap="square" lIns="38100" tIns="38100" rIns="38100" bIns="38100" rtlCol="0" anchor="t"/>
          <a:lstStyle/>
          <a:p>
            <a:pPr marL="0" indent="0">
              <a:lnSpc>
                <a:spcPct val="150000"/>
              </a:lnSpc>
              <a:buNone/>
            </a:pPr>
            <a:r>
              <a:rPr lang="en-US" sz="1150" dirty="0">
                <a:solidFill>
                  <a:srgbClr val="FFFFFF"/>
                </a:solidFill>
                <a:latin typeface="Montserrat" panose="00000500000000000000" pitchFamily="2" charset="0"/>
                <a:ea typeface="Calibri" pitchFamily="34" charset="-122"/>
                <a:cs typeface="Calibri" pitchFamily="34" charset="-120"/>
              </a:rPr>
              <a:t>Cada persona debe ser tratada como fin en sí mismo, nunca como instrumento. Eco del imperativo categórico kantiano, pero justificado constructivamente, no como axioma a priori.</a:t>
            </a:r>
            <a:endParaRPr lang="en-US" sz="1150" dirty="0">
              <a:latin typeface="Montserrat" panose="00000500000000000000" pitchFamily="2" charset="0"/>
            </a:endParaRPr>
          </a:p>
        </p:txBody>
      </p:sp>
      <p:sp>
        <p:nvSpPr>
          <p:cNvPr id="19" name="Text 17"/>
          <p:cNvSpPr/>
          <p:nvPr/>
        </p:nvSpPr>
        <p:spPr>
          <a:xfrm>
            <a:off x="457200" y="4315968"/>
            <a:ext cx="8229600" cy="457200"/>
          </a:xfrm>
          <a:prstGeom prst="rect">
            <a:avLst/>
          </a:prstGeom>
          <a:noFill/>
          <a:ln/>
        </p:spPr>
        <p:txBody>
          <a:bodyPr wrap="square" lIns="38100" tIns="38100" rIns="38100" bIns="38100" rtlCol="0" anchor="ctr"/>
          <a:lstStyle/>
          <a:p>
            <a:pPr marL="0" indent="0" algn="ctr">
              <a:buNone/>
            </a:pPr>
            <a:r>
              <a:rPr lang="en-US" sz="1100" i="1" dirty="0">
                <a:solidFill>
                  <a:srgbClr val="8A93A6"/>
                </a:solidFill>
                <a:latin typeface="Calibri" pitchFamily="34" charset="0"/>
                <a:ea typeface="Calibri" pitchFamily="34" charset="-122"/>
                <a:cs typeface="Calibri" pitchFamily="34" charset="-120"/>
              </a:rPr>
              <a:t>Los tres principios no son axiomas metafísicos dados de antemano: emergen de un proceso deliberativo honesto. Su justificación es, al mismo tiempo, filosófica y democrática.</a:t>
            </a:r>
            <a:endParaRPr lang="en-US" sz="1100" dirty="0"/>
          </a:p>
        </p:txBody>
      </p:sp>
      <p:sp>
        <p:nvSpPr>
          <p:cNvPr id="20" name="Text 18"/>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4 / 25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5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5</a:t>
            </a:r>
            <a:endParaRPr lang="en-US" sz="2800" dirty="0">
              <a:latin typeface="+mj-lt"/>
            </a:endParaRPr>
          </a:p>
        </p:txBody>
      </p:sp>
      <p:sp>
        <p:nvSpPr>
          <p:cNvPr id="5" name="Text 3"/>
          <p:cNvSpPr/>
          <p:nvPr/>
        </p:nvSpPr>
        <p:spPr>
          <a:xfrm>
            <a:off x="865414" y="182880"/>
            <a:ext cx="8098972" cy="530352"/>
          </a:xfrm>
          <a:prstGeom prst="rect">
            <a:avLst/>
          </a:prstGeom>
          <a:noFill/>
          <a:ln/>
        </p:spPr>
        <p:txBody>
          <a:bodyPr wrap="square" lIns="0" tIns="0" rIns="0" bIns="0" rtlCol="0" anchor="ctr"/>
          <a:lstStyle/>
          <a:p>
            <a:pPr marL="0" indent="0" algn="l">
              <a:buNone/>
            </a:pPr>
            <a:r>
              <a:rPr lang="en-US" sz="2400" b="1" dirty="0">
                <a:solidFill>
                  <a:srgbClr val="1A2340"/>
                </a:solidFill>
                <a:latin typeface="+mj-lt"/>
                <a:ea typeface="Georgia" pitchFamily="34" charset="-122"/>
                <a:cs typeface="Georgia" pitchFamily="34" charset="-120"/>
              </a:rPr>
              <a:t>La crítica al utilitarismo: cuando el cálculo justifica el horror</a:t>
            </a:r>
            <a:endParaRPr lang="en-US" sz="2400" dirty="0">
              <a:latin typeface="+mj-lt"/>
            </a:endParaRPr>
          </a:p>
        </p:txBody>
      </p:sp>
      <p:sp>
        <p:nvSpPr>
          <p:cNvPr id="6" name="Shape 4"/>
          <p:cNvSpPr/>
          <p:nvPr/>
        </p:nvSpPr>
        <p:spPr>
          <a:xfrm>
            <a:off x="457200" y="866067"/>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1655064"/>
          </a:xfrm>
          <a:prstGeom prst="rect">
            <a:avLst/>
          </a:prstGeom>
          <a:noFill/>
          <a:ln/>
        </p:spPr>
        <p:txBody>
          <a:bodyPr wrap="square" lIns="50800" tIns="50800" rIns="50800" bIns="50800" rtlCol="0" anchor="t"/>
          <a:lstStyle/>
          <a:p>
            <a:pPr marL="0" indent="0" algn="l">
              <a:buNone/>
            </a:pPr>
            <a:r>
              <a:rPr lang="en-US" sz="1350" dirty="0">
                <a:solidFill>
                  <a:srgbClr val="1A2340"/>
                </a:solidFill>
                <a:ea typeface="Calibri" pitchFamily="34" charset="-122"/>
                <a:cs typeface="Calibri" pitchFamily="34" charset="-120"/>
              </a:rPr>
              <a:t>Nino rechaza el utilitarismo porque puede justificar la violación de derechos individuales si el cálculo agregado de bienestar así lo favorece. Bentham y Mill construyeron una ética de la suma: lo correcto es lo que maximiza la felicidad del mayor número. Pero esa suma puede justificar perfectamente la esclavitud de una minoría, la tortura de un inocente o la eliminación de los que 'restan' bienestar. Nino opone a esto el principio de inviolabilidad: las personas no son unidades intercambiables en una ecuación. Son fines en sí mismas. Ninguna aritmética puede convertirlas en medios.</a:t>
            </a:r>
            <a:endParaRPr lang="en-US" sz="13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latin typeface="Montserrat" panose="00000500000000000000" pitchFamily="2" charset="0"/>
                <a:ea typeface="Georgia" pitchFamily="34" charset="-122"/>
                <a:cs typeface="Georgia" pitchFamily="34" charset="-120"/>
              </a:rPr>
              <a:t>"El utilitarismo trata a las personas como vasos de placer y dolor. Nino insiste en que son agentes morales irreductibles."</a:t>
            </a:r>
            <a:endParaRPr lang="en-US" sz="1150" dirty="0">
              <a:latin typeface="Montserrat" panose="00000500000000000000" pitchFamily="2" charset="0"/>
            </a:endParaRPr>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Nino, Ética y derechos humanos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ea typeface="Calibri" pitchFamily="34" charset="-122"/>
                <a:cs typeface="Calibri" pitchFamily="34" charset="-120"/>
              </a:rPr>
              <a:t>6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6</a:t>
            </a:r>
            <a:endParaRPr lang="en-US" sz="2800" dirty="0">
              <a:latin typeface="+mj-lt"/>
            </a:endParaRPr>
          </a:p>
        </p:txBody>
      </p:sp>
      <p:sp>
        <p:nvSpPr>
          <p:cNvPr id="5" name="Text 3"/>
          <p:cNvSpPr/>
          <p:nvPr/>
        </p:nvSpPr>
        <p:spPr>
          <a:xfrm>
            <a:off x="836023" y="200841"/>
            <a:ext cx="8161020" cy="530352"/>
          </a:xfrm>
          <a:prstGeom prst="rect">
            <a:avLst/>
          </a:prstGeom>
          <a:noFill/>
          <a:ln/>
        </p:spPr>
        <p:txBody>
          <a:bodyPr wrap="square" lIns="0" tIns="0" rIns="0" bIns="0" rtlCol="0" anchor="ctr"/>
          <a:lstStyle/>
          <a:p>
            <a:pPr marL="0" indent="0" algn="l">
              <a:buNone/>
            </a:pPr>
            <a:r>
              <a:rPr lang="en-US" sz="2400" b="1" dirty="0">
                <a:solidFill>
                  <a:srgbClr val="1A2340"/>
                </a:solidFill>
                <a:latin typeface="+mj-lt"/>
                <a:ea typeface="Georgia" pitchFamily="34" charset="-122"/>
                <a:cs typeface="Georgia" pitchFamily="34" charset="-120"/>
              </a:rPr>
              <a:t>¿Es la 'dignidad racional' un asidero metafísico?</a:t>
            </a:r>
            <a:endParaRPr lang="en-US" sz="24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1655064"/>
          </a:xfrm>
          <a:prstGeom prst="rect">
            <a:avLst/>
          </a:prstGeom>
          <a:noFill/>
          <a:ln/>
        </p:spPr>
        <p:txBody>
          <a:bodyPr wrap="square" lIns="50800" tIns="50800" rIns="50800" bIns="50800" rtlCol="0" anchor="t"/>
          <a:lstStyle/>
          <a:p>
            <a:pPr marL="0" indent="0" algn="l">
              <a:buNone/>
            </a:pPr>
            <a:r>
              <a:rPr lang="en-US" sz="1350" dirty="0">
                <a:solidFill>
                  <a:srgbClr val="1A2340"/>
                </a:solidFill>
                <a:ea typeface="Calibri" pitchFamily="34" charset="-122"/>
                <a:cs typeface="Calibri" pitchFamily="34" charset="-120"/>
              </a:rPr>
              <a:t>Aquí está uno de los puntos más vulnerables —y más fascinantes— de la arquitectura de Nino. Si los principios morales se construyen mediante deliberación, ¿qué garantiza que los participantes merezcan ser tratados como iguales desde el inicio? La respuesta intuitiva —'porque son seres racionales dotados de dignidad'— presupone exactamente lo que el constructivismo debería producir, no asumir. Es una petición de principio. Kant no tenía este problema porque era abiertamente metafísico: la dignidad es un hecho de la razón pura práctica. Pero Nino no puede permitirse el kantismo pleno. Necesita una salida.</a:t>
            </a:r>
            <a:endParaRPr lang="en-US" sz="13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ea typeface="Georgia" pitchFamily="34" charset="-122"/>
                <a:cs typeface="Georgia" pitchFamily="34" charset="-120"/>
              </a:rPr>
              <a:t>"Rorty lo señaló: cualquier vocabulario de 'dignidad inherente' es un vocabulario final que no puede justificarse desde fuera de sí mismo sin circularidad."</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ea typeface="Calibri" pitchFamily="34" charset="-122"/>
                <a:cs typeface="Calibri" pitchFamily="34" charset="-120"/>
              </a:rPr>
              <a:t>— Richard Rorty, Contingencia, ironía y solidaridad</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7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7</a:t>
            </a:r>
            <a:endParaRPr lang="en-US" sz="2800" dirty="0">
              <a:latin typeface="+mj-lt"/>
            </a:endParaRPr>
          </a:p>
        </p:txBody>
      </p:sp>
      <p:sp>
        <p:nvSpPr>
          <p:cNvPr id="5" name="Text 3"/>
          <p:cNvSpPr/>
          <p:nvPr/>
        </p:nvSpPr>
        <p:spPr>
          <a:xfrm>
            <a:off x="754602" y="182880"/>
            <a:ext cx="8327254" cy="530352"/>
          </a:xfrm>
          <a:prstGeom prst="rect">
            <a:avLst/>
          </a:prstGeom>
          <a:noFill/>
          <a:ln/>
        </p:spPr>
        <p:txBody>
          <a:bodyPr wrap="square" lIns="0" tIns="0" rIns="0" bIns="0" rtlCol="0" anchor="ctr"/>
          <a:lstStyle/>
          <a:p>
            <a:pPr marL="0" indent="0" algn="l">
              <a:buNone/>
            </a:pPr>
            <a:r>
              <a:rPr lang="en-US" sz="2000" b="1" dirty="0">
                <a:solidFill>
                  <a:srgbClr val="1A2340"/>
                </a:solidFill>
                <a:latin typeface="+mj-lt"/>
                <a:ea typeface="Georgia" pitchFamily="34" charset="-122"/>
                <a:cs typeface="Georgia" pitchFamily="34" charset="-120"/>
              </a:rPr>
              <a:t>La salida pragmática: dignidad como condición del diálogo</a:t>
            </a:r>
            <a:endParaRPr lang="en-US" sz="2000"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187452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187452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1655064"/>
          </a:xfrm>
          <a:prstGeom prst="rect">
            <a:avLst/>
          </a:prstGeom>
          <a:noFill/>
          <a:ln/>
        </p:spPr>
        <p:txBody>
          <a:bodyPr wrap="square" lIns="50800" tIns="50800" rIns="50800" bIns="50800" rtlCol="0" anchor="t"/>
          <a:lstStyle/>
          <a:p>
            <a:pPr marL="0" indent="0" algn="l">
              <a:buNone/>
            </a:pPr>
            <a:r>
              <a:rPr lang="en-US" sz="1350" dirty="0">
                <a:solidFill>
                  <a:srgbClr val="1A2340"/>
                </a:solidFill>
                <a:ea typeface="Calibri" pitchFamily="34" charset="-122"/>
                <a:cs typeface="Calibri" pitchFamily="34" charset="-120"/>
              </a:rPr>
              <a:t>Nino responde con un argumento trascendental en sentido débil: el compromiso de tratar a los participantes como iguales no es una premisa metafísica externa al proceso, sino la condición mínima de coherencia del diálogo mismo. Quien delibera honestamente con otro ya está, en ese acto, reconociéndole capacidad argumentativa, es decir, reconociéndole algo parecido a la dignidad racional. Karl-Otto Apel añade: negar la dignidad de mis interlocutores mientras los uso como tales es una autocontradicción performativa. Nino no puede escapar de toda metafísica, pero sí de la metafísica gruesa: su fundamento es una metafísica mínima y funcional.</a:t>
            </a:r>
            <a:endParaRPr lang="en-US" sz="1350" dirty="0"/>
          </a:p>
        </p:txBody>
      </p:sp>
      <p:sp>
        <p:nvSpPr>
          <p:cNvPr id="10" name="Shape 8"/>
          <p:cNvSpPr/>
          <p:nvPr/>
        </p:nvSpPr>
        <p:spPr>
          <a:xfrm>
            <a:off x="457200" y="2953512"/>
            <a:ext cx="8229600" cy="1371600"/>
          </a:xfrm>
          <a:prstGeom prst="rect">
            <a:avLst/>
          </a:prstGeom>
          <a:solidFill>
            <a:srgbClr val="243054"/>
          </a:solidFill>
          <a:ln w="12700">
            <a:solidFill>
              <a:srgbClr val="C9A84C"/>
            </a:solidFill>
            <a:prstDash val="solid"/>
          </a:ln>
          <a:effectLst>
            <a:outerShdw blurRad="101600" dist="38100" dir="8100000" algn="bl" rotWithShape="0">
              <a:srgbClr val="000000">
                <a:alpha val="12000"/>
              </a:srgbClr>
            </a:outerShdw>
          </a:effectLst>
        </p:spPr>
        <p:txBody>
          <a:bodyPr/>
          <a:lstStyle/>
          <a:p>
            <a:endParaRPr lang="es-MX"/>
          </a:p>
        </p:txBody>
      </p:sp>
      <p:sp>
        <p:nvSpPr>
          <p:cNvPr id="11" name="Shape 9"/>
          <p:cNvSpPr/>
          <p:nvPr/>
        </p:nvSpPr>
        <p:spPr>
          <a:xfrm>
            <a:off x="457200" y="2953512"/>
            <a:ext cx="54864" cy="137160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594360" y="3063240"/>
            <a:ext cx="8001000" cy="1005840"/>
          </a:xfrm>
          <a:prstGeom prst="rect">
            <a:avLst/>
          </a:prstGeom>
          <a:noFill/>
          <a:ln/>
        </p:spPr>
        <p:txBody>
          <a:bodyPr wrap="square" lIns="50800" tIns="50800" rIns="50800" bIns="50800" rtlCol="0" anchor="t"/>
          <a:lstStyle/>
          <a:p>
            <a:pPr marL="0" indent="0">
              <a:buNone/>
            </a:pPr>
            <a:r>
              <a:rPr lang="en-US" sz="1150" i="1" dirty="0">
                <a:solidFill>
                  <a:srgbClr val="FFFFFF"/>
                </a:solidFill>
                <a:ea typeface="Georgia" pitchFamily="34" charset="-122"/>
                <a:cs typeface="Georgia" pitchFamily="34" charset="-120"/>
              </a:rPr>
              <a:t>"Quien argumenta que los otros no tienen dignidad los está usando como interlocutores, contradiciendo con el acto lo que afirma con las palabras."</a:t>
            </a:r>
            <a:endParaRPr lang="en-US" sz="1150" dirty="0"/>
          </a:p>
        </p:txBody>
      </p:sp>
      <p:sp>
        <p:nvSpPr>
          <p:cNvPr id="13" name="Text 11"/>
          <p:cNvSpPr/>
          <p:nvPr/>
        </p:nvSpPr>
        <p:spPr>
          <a:xfrm>
            <a:off x="594360" y="4050792"/>
            <a:ext cx="8001000" cy="201168"/>
          </a:xfrm>
          <a:prstGeom prst="rect">
            <a:avLst/>
          </a:prstGeom>
          <a:noFill/>
          <a:ln/>
        </p:spPr>
        <p:txBody>
          <a:bodyPr wrap="square" lIns="0" tIns="0" rIns="0" bIns="0" rtlCol="0" anchor="ctr"/>
          <a:lstStyle/>
          <a:p>
            <a:pPr marL="0" indent="0" algn="r">
              <a:buNone/>
            </a:pPr>
            <a:r>
              <a:rPr lang="en-US" sz="950" dirty="0">
                <a:solidFill>
                  <a:srgbClr val="E8D5A0"/>
                </a:solidFill>
                <a:latin typeface="Calibri" pitchFamily="34" charset="0"/>
                <a:ea typeface="Calibri" pitchFamily="34" charset="-122"/>
                <a:cs typeface="Calibri" pitchFamily="34" charset="-120"/>
              </a:rPr>
              <a:t>— Karl-Otto Apel</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8046720" y="4663440"/>
            <a:ext cx="822960" cy="274320"/>
          </a:xfrm>
          <a:prstGeom prst="rect">
            <a:avLst/>
          </a:prstGeom>
          <a:noFill/>
          <a:ln/>
        </p:spPr>
        <p:txBody>
          <a:bodyPr wrap="square" rtlCol="0" anchor="ctr"/>
          <a:lstStyle/>
          <a:p>
            <a:pPr marL="0" indent="0" algn="r">
              <a:buNone/>
            </a:pPr>
            <a:r>
              <a:rPr lang="en-US" sz="900" dirty="0">
                <a:solidFill>
                  <a:srgbClr val="8A93A6"/>
                </a:solidFill>
                <a:latin typeface="Calibri" pitchFamily="34" charset="0"/>
                <a:ea typeface="Calibri" pitchFamily="34" charset="-122"/>
                <a:cs typeface="Calibri" pitchFamily="34" charset="-120"/>
              </a:rPr>
              <a:t>8 / 25</a:t>
            </a:r>
            <a:endParaRPr lang="en-US" sz="900" dirty="0"/>
          </a:p>
        </p:txBody>
      </p:sp>
      <p:sp>
        <p:nvSpPr>
          <p:cNvPr id="3" name="Shape 1"/>
          <p:cNvSpPr/>
          <p:nvPr/>
        </p:nvSpPr>
        <p:spPr>
          <a:xfrm>
            <a:off x="0" y="0"/>
            <a:ext cx="9144000" cy="54864"/>
          </a:xfrm>
          <a:prstGeom prst="rect">
            <a:avLst/>
          </a:prstGeom>
          <a:solidFill>
            <a:srgbClr val="1A2340"/>
          </a:solidFill>
          <a:ln w="12700">
            <a:solidFill>
              <a:srgbClr val="1A2340"/>
            </a:solidFill>
            <a:prstDash val="solid"/>
          </a:ln>
        </p:spPr>
        <p:txBody>
          <a:bodyPr/>
          <a:lstStyle/>
          <a:p>
            <a:endParaRPr lang="es-MX"/>
          </a:p>
        </p:txBody>
      </p:sp>
      <p:sp>
        <p:nvSpPr>
          <p:cNvPr id="4" name="Text 2"/>
          <p:cNvSpPr/>
          <p:nvPr/>
        </p:nvSpPr>
        <p:spPr>
          <a:xfrm>
            <a:off x="411480" y="228600"/>
            <a:ext cx="640080" cy="502920"/>
          </a:xfrm>
          <a:prstGeom prst="rect">
            <a:avLst/>
          </a:prstGeom>
          <a:noFill/>
          <a:ln/>
        </p:spPr>
        <p:txBody>
          <a:bodyPr wrap="square" lIns="0" tIns="0" rIns="0" bIns="0" rtlCol="0" anchor="ctr"/>
          <a:lstStyle/>
          <a:p>
            <a:pPr marL="0" indent="0" algn="l">
              <a:buNone/>
            </a:pPr>
            <a:r>
              <a:rPr lang="en-US" sz="2800" b="1" dirty="0">
                <a:solidFill>
                  <a:srgbClr val="C9A84C"/>
                </a:solidFill>
                <a:latin typeface="+mj-lt"/>
                <a:ea typeface="Georgia" pitchFamily="34" charset="-122"/>
                <a:cs typeface="Georgia" pitchFamily="34" charset="-120"/>
              </a:rPr>
              <a:t>8</a:t>
            </a:r>
            <a:endParaRPr lang="en-US" sz="2800" dirty="0">
              <a:latin typeface="+mj-lt"/>
            </a:endParaRPr>
          </a:p>
        </p:txBody>
      </p:sp>
      <p:sp>
        <p:nvSpPr>
          <p:cNvPr id="5" name="Text 3"/>
          <p:cNvSpPr/>
          <p:nvPr/>
        </p:nvSpPr>
        <p:spPr>
          <a:xfrm>
            <a:off x="816745" y="182880"/>
            <a:ext cx="9010835" cy="530352"/>
          </a:xfrm>
          <a:prstGeom prst="rect">
            <a:avLst/>
          </a:prstGeom>
          <a:noFill/>
          <a:ln/>
        </p:spPr>
        <p:txBody>
          <a:bodyPr wrap="square" lIns="0" tIns="0" rIns="0" bIns="0" rtlCol="0" anchor="ctr"/>
          <a:lstStyle/>
          <a:p>
            <a:pPr marL="0" indent="0" algn="l">
              <a:buNone/>
            </a:pPr>
            <a:r>
              <a:rPr lang="en-US" b="1" dirty="0">
                <a:solidFill>
                  <a:srgbClr val="1A2340"/>
                </a:solidFill>
                <a:latin typeface="+mj-lt"/>
                <a:ea typeface="Georgia" pitchFamily="34" charset="-122"/>
                <a:cs typeface="Georgia" pitchFamily="34" charset="-120"/>
              </a:rPr>
              <a:t>Nino y Habermas: convergencia independiente, no dependencia</a:t>
            </a:r>
            <a:endParaRPr lang="en-US" dirty="0">
              <a:latin typeface="+mj-lt"/>
            </a:endParaRPr>
          </a:p>
        </p:txBody>
      </p:sp>
      <p:sp>
        <p:nvSpPr>
          <p:cNvPr id="6" name="Shape 4"/>
          <p:cNvSpPr/>
          <p:nvPr/>
        </p:nvSpPr>
        <p:spPr>
          <a:xfrm>
            <a:off x="457200" y="777240"/>
            <a:ext cx="822960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457200" y="896112"/>
            <a:ext cx="8229600" cy="3200400"/>
          </a:xfrm>
          <a:prstGeom prst="rect">
            <a:avLst/>
          </a:prstGeom>
          <a:solidFill>
            <a:srgbClr val="FFFFFF"/>
          </a:solidFill>
          <a:ln w="6350">
            <a:solidFill>
              <a:srgbClr val="E0D8C8"/>
            </a:solidFill>
            <a:prstDash val="solid"/>
          </a:ln>
          <a:effectLst>
            <a:outerShdw blurRad="101600" dist="38100" dir="8100000" algn="bl" rotWithShape="0">
              <a:srgbClr val="000000">
                <a:alpha val="12000"/>
              </a:srgbClr>
            </a:outerShdw>
          </a:effectLst>
        </p:spPr>
        <p:txBody>
          <a:bodyPr/>
          <a:lstStyle/>
          <a:p>
            <a:endParaRPr lang="es-MX"/>
          </a:p>
        </p:txBody>
      </p:sp>
      <p:sp>
        <p:nvSpPr>
          <p:cNvPr id="8" name="Shape 6"/>
          <p:cNvSpPr/>
          <p:nvPr/>
        </p:nvSpPr>
        <p:spPr>
          <a:xfrm>
            <a:off x="457200" y="896112"/>
            <a:ext cx="64008" cy="3200400"/>
          </a:xfrm>
          <a:prstGeom prst="rect">
            <a:avLst/>
          </a:prstGeom>
          <a:solidFill>
            <a:srgbClr val="C9A84C"/>
          </a:solidFill>
          <a:ln w="12700">
            <a:solidFill>
              <a:srgbClr val="C9A84C"/>
            </a:solidFill>
            <a:prstDash val="solid"/>
          </a:ln>
        </p:spPr>
        <p:txBody>
          <a:bodyPr/>
          <a:lstStyle/>
          <a:p>
            <a:endParaRPr lang="es-MX"/>
          </a:p>
        </p:txBody>
      </p:sp>
      <p:sp>
        <p:nvSpPr>
          <p:cNvPr id="9" name="Text 7"/>
          <p:cNvSpPr/>
          <p:nvPr/>
        </p:nvSpPr>
        <p:spPr>
          <a:xfrm>
            <a:off x="621792" y="1005840"/>
            <a:ext cx="7909560" cy="2980944"/>
          </a:xfrm>
          <a:prstGeom prst="rect">
            <a:avLst/>
          </a:prstGeom>
          <a:noFill/>
          <a:ln/>
        </p:spPr>
        <p:txBody>
          <a:bodyPr wrap="square" lIns="50800" tIns="50800" rIns="50800" bIns="50800" rtlCol="0" anchor="t"/>
          <a:lstStyle/>
          <a:p>
            <a:pPr marL="0" indent="0" algn="just">
              <a:lnSpc>
                <a:spcPct val="150000"/>
              </a:lnSpc>
              <a:buNone/>
            </a:pPr>
            <a:r>
              <a:rPr lang="en-US" sz="1350" dirty="0">
                <a:solidFill>
                  <a:srgbClr val="1A2340"/>
                </a:solidFill>
                <a:ea typeface="Calibri" pitchFamily="34" charset="-122"/>
                <a:cs typeface="Calibri" pitchFamily="34" charset="-120"/>
              </a:rPr>
              <a:t>Habermas sistematiza su ética discursiva en 1981–1983 (Teoría de la acción comunicativa; Conciencia moral y acción comunicativa). Nino publica Ética y derechos humanos en 1984. Por las fechas parecería que Habermas influyó en Nino, pero la realidad intelectual es más rica: Nino venía construyendo sus intuiciones constructivistas desde mediados de los años setenta, en el marco de la tradición analítica anglosajona —Hart, Rawls, Dworkin, Scanlon— que era paralela y casi independiente de la Escuela de Frankfurt. Es un caso de convergencia: dos pensadores llegan a intuiciones estructuralmente parecidas desde tradiciones filosóficas completamente distintas. El padre común de ambos es John Rawls y su Teoría de la justicia (1971).</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alizado 2">
      <a:majorFont>
        <a:latin typeface="Montserrat Black"/>
        <a:ea typeface=""/>
        <a:cs typeface=""/>
      </a:majorFont>
      <a:minorFont>
        <a:latin typeface="Montserrat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541</TotalTime>
  <Words>4009</Words>
  <Application>Microsoft Office PowerPoint</Application>
  <PresentationFormat>Presentación en pantalla (16:9)</PresentationFormat>
  <Paragraphs>194</Paragraphs>
  <Slides>27</Slides>
  <Notes>26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27</vt:i4>
      </vt:variant>
    </vt:vector>
  </HeadingPairs>
  <TitlesOfParts>
    <vt:vector size="32" baseType="lpstr">
      <vt:lpstr>Arial</vt:lpstr>
      <vt:lpstr>Calibri</vt:lpstr>
      <vt:lpstr>Georgia</vt:lpstr>
      <vt:lpstr>Montserrat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Carlos Santiago Nino - Democracia Deliberativa</dc:title>
  <dc:subject>PptxGenJS Presentation</dc:subject>
  <dc:creator>Clase de Filosofía del Derecho</dc:creator>
  <cp:lastModifiedBy>Alejandro Lozano Díez</cp:lastModifiedBy>
  <cp:revision>1</cp:revision>
  <dcterms:created xsi:type="dcterms:W3CDTF">2026-02-16T05:51:16Z</dcterms:created>
  <dcterms:modified xsi:type="dcterms:W3CDTF">2026-02-16T15:05:10Z</dcterms:modified>
</cp:coreProperties>
</file>