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421" r:id="rId3"/>
    <p:sldId id="401" r:id="rId4"/>
    <p:sldId id="261" r:id="rId5"/>
    <p:sldId id="420" r:id="rId6"/>
    <p:sldId id="422" r:id="rId7"/>
    <p:sldId id="423" r:id="rId8"/>
    <p:sldId id="263" r:id="rId9"/>
    <p:sldId id="418" r:id="rId10"/>
    <p:sldId id="424" r:id="rId11"/>
    <p:sldId id="425" r:id="rId12"/>
    <p:sldId id="426" r:id="rId13"/>
    <p:sldId id="427" r:id="rId14"/>
    <p:sldId id="428" r:id="rId15"/>
    <p:sldId id="429" r:id="rId16"/>
    <p:sldId id="430" r:id="rId17"/>
    <p:sldId id="431" r:id="rId18"/>
    <p:sldId id="432" r:id="rId19"/>
    <p:sldId id="411" r:id="rId20"/>
    <p:sldId id="419" r:id="rId21"/>
    <p:sldId id="264" r:id="rId22"/>
    <p:sldId id="433" r:id="rId23"/>
    <p:sldId id="434" r:id="rId24"/>
    <p:sldId id="435" r:id="rId25"/>
    <p:sldId id="436" r:id="rId26"/>
    <p:sldId id="274" r:id="rId27"/>
    <p:sldId id="275" r:id="rId28"/>
    <p:sldId id="439" r:id="rId29"/>
    <p:sldId id="440" r:id="rId30"/>
    <p:sldId id="288" r:id="rId3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6FF"/>
    <a:srgbClr val="FEE700"/>
    <a:srgbClr val="73FDD6"/>
    <a:srgbClr val="FF2F92"/>
    <a:srgbClr val="6E78E7"/>
    <a:srgbClr val="009193"/>
    <a:srgbClr val="00FA00"/>
    <a:srgbClr val="D5FC79"/>
    <a:srgbClr val="941651"/>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1A207A-F8B7-EC4E-BE35-012D09B3A141}" v="31" dt="2026-06-23T14:06:02.674"/>
    <p1510:client id="{F1245968-63E7-47B9-A351-CC9CDB917099}" v="3" dt="2026-06-23T15:03:06.76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30"/>
  </p:normalViewPr>
  <p:slideViewPr>
    <p:cSldViewPr snapToGrid="0">
      <p:cViewPr varScale="1">
        <p:scale>
          <a:sx n="113" d="100"/>
          <a:sy n="113" d="100"/>
        </p:scale>
        <p:origin x="5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Windows Live" clId="Web-{F1245968-63E7-47B9-A351-CC9CDB917099}"/>
    <pc:docChg chg="sldOrd">
      <pc:chgData name="Roberto Correa Alfaro" userId="ca3930cffbd4951a" providerId="Windows Live" clId="Web-{F1245968-63E7-47B9-A351-CC9CDB917099}" dt="2026-06-23T15:03:06.763" v="2"/>
      <pc:docMkLst>
        <pc:docMk/>
      </pc:docMkLst>
      <pc:sldChg chg="ord">
        <pc:chgData name="Roberto Correa Alfaro" userId="ca3930cffbd4951a" providerId="Windows Live" clId="Web-{F1245968-63E7-47B9-A351-CC9CDB917099}" dt="2026-06-23T15:02:47.716" v="0"/>
        <pc:sldMkLst>
          <pc:docMk/>
          <pc:sldMk cId="4092762076" sldId="264"/>
        </pc:sldMkLst>
      </pc:sldChg>
      <pc:sldChg chg="ord">
        <pc:chgData name="Roberto Correa Alfaro" userId="ca3930cffbd4951a" providerId="Windows Live" clId="Web-{F1245968-63E7-47B9-A351-CC9CDB917099}" dt="2026-06-23T15:03:06.763" v="2"/>
        <pc:sldMkLst>
          <pc:docMk/>
          <pc:sldMk cId="441921809" sldId="411"/>
        </pc:sldMkLst>
      </pc:sldChg>
      <pc:sldChg chg="ord">
        <pc:chgData name="Roberto Correa Alfaro" userId="ca3930cffbd4951a" providerId="Windows Live" clId="Web-{F1245968-63E7-47B9-A351-CC9CDB917099}" dt="2026-06-23T15:02:47.716" v="1"/>
        <pc:sldMkLst>
          <pc:docMk/>
          <pc:sldMk cId="2731661617" sldId="419"/>
        </pc:sldMkLst>
      </pc:sldChg>
    </pc:docChg>
  </pc:docChgLst>
  <pc:docChgLst>
    <pc:chgData name="Roberto Correa Alfaro" userId="ca3930cffbd4951a" providerId="LiveId" clId="{5C686D54-9F4B-5C20-A186-4A1EDBA960F8}"/>
    <pc:docChg chg="undo custSel addSld delSld modSld sldOrd delMainMaster">
      <pc:chgData name="Roberto Correa Alfaro" userId="ca3930cffbd4951a" providerId="LiveId" clId="{5C686D54-9F4B-5C20-A186-4A1EDBA960F8}" dt="2026-06-23T21:39:16.599" v="1288" actId="2696"/>
      <pc:docMkLst>
        <pc:docMk/>
      </pc:docMkLst>
      <pc:sldChg chg="modSp mod">
        <pc:chgData name="Roberto Correa Alfaro" userId="ca3930cffbd4951a" providerId="LiveId" clId="{5C686D54-9F4B-5C20-A186-4A1EDBA960F8}" dt="2026-06-23T09:56:22.249" v="8" actId="20577"/>
        <pc:sldMkLst>
          <pc:docMk/>
          <pc:sldMk cId="1514582160" sldId="256"/>
        </pc:sldMkLst>
        <pc:spChg chg="mod">
          <ac:chgData name="Roberto Correa Alfaro" userId="ca3930cffbd4951a" providerId="LiveId" clId="{5C686D54-9F4B-5C20-A186-4A1EDBA960F8}" dt="2026-06-23T09:56:22.249" v="8" actId="20577"/>
          <ac:spMkLst>
            <pc:docMk/>
            <pc:sldMk cId="1514582160" sldId="256"/>
            <ac:spMk id="9" creationId="{A3079274-AF7F-C515-1B19-D05D9EE88C94}"/>
          </ac:spMkLst>
        </pc:spChg>
      </pc:sldChg>
      <pc:sldChg chg="del">
        <pc:chgData name="Roberto Correa Alfaro" userId="ca3930cffbd4951a" providerId="LiveId" clId="{5C686D54-9F4B-5C20-A186-4A1EDBA960F8}" dt="2026-06-23T21:38:22.533" v="1277" actId="2696"/>
        <pc:sldMkLst>
          <pc:docMk/>
          <pc:sldMk cId="1978066429" sldId="258"/>
        </pc:sldMkLst>
      </pc:sldChg>
      <pc:sldChg chg="del">
        <pc:chgData name="Roberto Correa Alfaro" userId="ca3930cffbd4951a" providerId="LiveId" clId="{5C686D54-9F4B-5C20-A186-4A1EDBA960F8}" dt="2026-06-23T21:38:26.296" v="1279" actId="2696"/>
        <pc:sldMkLst>
          <pc:docMk/>
          <pc:sldMk cId="667570785" sldId="259"/>
        </pc:sldMkLst>
      </pc:sldChg>
      <pc:sldChg chg="delSp modSp add mod setBg">
        <pc:chgData name="Roberto Correa Alfaro" userId="ca3930cffbd4951a" providerId="LiveId" clId="{5C686D54-9F4B-5C20-A186-4A1EDBA960F8}" dt="2026-06-23T10:18:41.057" v="484" actId="1076"/>
        <pc:sldMkLst>
          <pc:docMk/>
          <pc:sldMk cId="0" sldId="261"/>
        </pc:sldMkLst>
        <pc:spChg chg="del">
          <ac:chgData name="Roberto Correa Alfaro" userId="ca3930cffbd4951a" providerId="LiveId" clId="{5C686D54-9F4B-5C20-A186-4A1EDBA960F8}" dt="2026-06-23T10:04:46.091" v="54" actId="478"/>
          <ac:spMkLst>
            <pc:docMk/>
            <pc:sldMk cId="0" sldId="261"/>
            <ac:spMk id="2" creationId="{00000000-0000-0000-0000-000000000000}"/>
          </ac:spMkLst>
        </pc:spChg>
        <pc:spChg chg="del">
          <ac:chgData name="Roberto Correa Alfaro" userId="ca3930cffbd4951a" providerId="LiveId" clId="{5C686D54-9F4B-5C20-A186-4A1EDBA960F8}" dt="2026-06-23T10:04:44.702" v="53" actId="478"/>
          <ac:spMkLst>
            <pc:docMk/>
            <pc:sldMk cId="0" sldId="261"/>
            <ac:spMk id="3" creationId="{00000000-0000-0000-0000-000000000000}"/>
          </ac:spMkLst>
        </pc:spChg>
        <pc:spChg chg="mod">
          <ac:chgData name="Roberto Correa Alfaro" userId="ca3930cffbd4951a" providerId="LiveId" clId="{5C686D54-9F4B-5C20-A186-4A1EDBA960F8}" dt="2026-06-23T10:18:41.057" v="484" actId="1076"/>
          <ac:spMkLst>
            <pc:docMk/>
            <pc:sldMk cId="0" sldId="261"/>
            <ac:spMk id="4" creationId="{00000000-0000-0000-0000-000000000000}"/>
          </ac:spMkLst>
        </pc:spChg>
        <pc:spChg chg="mod">
          <ac:chgData name="Roberto Correa Alfaro" userId="ca3930cffbd4951a" providerId="LiveId" clId="{5C686D54-9F4B-5C20-A186-4A1EDBA960F8}" dt="2026-06-23T10:05:12.260" v="58" actId="2711"/>
          <ac:spMkLst>
            <pc:docMk/>
            <pc:sldMk cId="0" sldId="261"/>
            <ac:spMk id="5" creationId="{00000000-0000-0000-0000-000000000000}"/>
          </ac:spMkLst>
        </pc:spChg>
        <pc:spChg chg="mod">
          <ac:chgData name="Roberto Correa Alfaro" userId="ca3930cffbd4951a" providerId="LiveId" clId="{5C686D54-9F4B-5C20-A186-4A1EDBA960F8}" dt="2026-06-23T10:05:24.241" v="62" actId="403"/>
          <ac:spMkLst>
            <pc:docMk/>
            <pc:sldMk cId="0" sldId="261"/>
            <ac:spMk id="9" creationId="{00000000-0000-0000-0000-000000000000}"/>
          </ac:spMkLst>
        </pc:spChg>
        <pc:spChg chg="mod">
          <ac:chgData name="Roberto Correa Alfaro" userId="ca3930cffbd4951a" providerId="LiveId" clId="{5C686D54-9F4B-5C20-A186-4A1EDBA960F8}" dt="2026-06-23T10:05:39.930" v="67" actId="403"/>
          <ac:spMkLst>
            <pc:docMk/>
            <pc:sldMk cId="0" sldId="261"/>
            <ac:spMk id="14" creationId="{00000000-0000-0000-0000-000000000000}"/>
          </ac:spMkLst>
        </pc:spChg>
        <pc:spChg chg="mod">
          <ac:chgData name="Roberto Correa Alfaro" userId="ca3930cffbd4951a" providerId="LiveId" clId="{5C686D54-9F4B-5C20-A186-4A1EDBA960F8}" dt="2026-06-23T10:05:16.005" v="59" actId="2711"/>
          <ac:spMkLst>
            <pc:docMk/>
            <pc:sldMk cId="0" sldId="261"/>
            <ac:spMk id="15" creationId="{00000000-0000-0000-0000-000000000000}"/>
          </ac:spMkLst>
        </pc:spChg>
        <pc:spChg chg="mod">
          <ac:chgData name="Roberto Correa Alfaro" userId="ca3930cffbd4951a" providerId="LiveId" clId="{5C686D54-9F4B-5C20-A186-4A1EDBA960F8}" dt="2026-06-23T10:05:32.304" v="64" actId="403"/>
          <ac:spMkLst>
            <pc:docMk/>
            <pc:sldMk cId="0" sldId="261"/>
            <ac:spMk id="19" creationId="{00000000-0000-0000-0000-000000000000}"/>
          </ac:spMkLst>
        </pc:spChg>
        <pc:spChg chg="mod">
          <ac:chgData name="Roberto Correa Alfaro" userId="ca3930cffbd4951a" providerId="LiveId" clId="{5C686D54-9F4B-5C20-A186-4A1EDBA960F8}" dt="2026-06-23T10:04:59.005" v="55" actId="2711"/>
          <ac:spMkLst>
            <pc:docMk/>
            <pc:sldMk cId="0" sldId="261"/>
            <ac:spMk id="20" creationId="{00000000-0000-0000-0000-000000000000}"/>
          </ac:spMkLst>
        </pc:spChg>
        <pc:spChg chg="mod">
          <ac:chgData name="Roberto Correa Alfaro" userId="ca3930cffbd4951a" providerId="LiveId" clId="{5C686D54-9F4B-5C20-A186-4A1EDBA960F8}" dt="2026-06-23T10:05:07.413" v="57" actId="403"/>
          <ac:spMkLst>
            <pc:docMk/>
            <pc:sldMk cId="0" sldId="261"/>
            <ac:spMk id="24" creationId="{00000000-0000-0000-0000-000000000000}"/>
          </ac:spMkLst>
        </pc:spChg>
        <pc:spChg chg="del">
          <ac:chgData name="Roberto Correa Alfaro" userId="ca3930cffbd4951a" providerId="LiveId" clId="{5C686D54-9F4B-5C20-A186-4A1EDBA960F8}" dt="2026-06-23T10:18:32.281" v="482" actId="478"/>
          <ac:spMkLst>
            <pc:docMk/>
            <pc:sldMk cId="0" sldId="261"/>
            <ac:spMk id="27" creationId="{00000000-0000-0000-0000-000000000000}"/>
          </ac:spMkLst>
        </pc:spChg>
      </pc:sldChg>
      <pc:sldChg chg="delSp modSp add mod setBg">
        <pc:chgData name="Roberto Correa Alfaro" userId="ca3930cffbd4951a" providerId="LiveId" clId="{5C686D54-9F4B-5C20-A186-4A1EDBA960F8}" dt="2026-06-23T10:22:54.460" v="605" actId="478"/>
        <pc:sldMkLst>
          <pc:docMk/>
          <pc:sldMk cId="0" sldId="263"/>
        </pc:sldMkLst>
        <pc:spChg chg="del">
          <ac:chgData name="Roberto Correa Alfaro" userId="ca3930cffbd4951a" providerId="LiveId" clId="{5C686D54-9F4B-5C20-A186-4A1EDBA960F8}" dt="2026-06-23T10:22:41.518" v="601" actId="478"/>
          <ac:spMkLst>
            <pc:docMk/>
            <pc:sldMk cId="0" sldId="263"/>
            <ac:spMk id="2" creationId="{00000000-0000-0000-0000-000000000000}"/>
          </ac:spMkLst>
        </pc:spChg>
        <pc:spChg chg="del">
          <ac:chgData name="Roberto Correa Alfaro" userId="ca3930cffbd4951a" providerId="LiveId" clId="{5C686D54-9F4B-5C20-A186-4A1EDBA960F8}" dt="2026-06-23T10:22:39.607" v="600" actId="478"/>
          <ac:spMkLst>
            <pc:docMk/>
            <pc:sldMk cId="0" sldId="263"/>
            <ac:spMk id="3" creationId="{00000000-0000-0000-0000-000000000000}"/>
          </ac:spMkLst>
        </pc:spChg>
        <pc:spChg chg="mod">
          <ac:chgData name="Roberto Correa Alfaro" userId="ca3930cffbd4951a" providerId="LiveId" clId="{5C686D54-9F4B-5C20-A186-4A1EDBA960F8}" dt="2026-06-23T10:22:49.270" v="604" actId="1076"/>
          <ac:spMkLst>
            <pc:docMk/>
            <pc:sldMk cId="0" sldId="263"/>
            <ac:spMk id="4" creationId="{00000000-0000-0000-0000-000000000000}"/>
          </ac:spMkLst>
        </pc:spChg>
        <pc:spChg chg="del">
          <ac:chgData name="Roberto Correa Alfaro" userId="ca3930cffbd4951a" providerId="LiveId" clId="{5C686D54-9F4B-5C20-A186-4A1EDBA960F8}" dt="2026-06-23T10:22:54.460" v="605" actId="478"/>
          <ac:spMkLst>
            <pc:docMk/>
            <pc:sldMk cId="0" sldId="263"/>
            <ac:spMk id="21" creationId="{00000000-0000-0000-0000-000000000000}"/>
          </ac:spMkLst>
        </pc:spChg>
      </pc:sldChg>
      <pc:sldChg chg="addSp delSp modSp mod">
        <pc:chgData name="Roberto Correa Alfaro" userId="ca3930cffbd4951a" providerId="LiveId" clId="{5C686D54-9F4B-5C20-A186-4A1EDBA960F8}" dt="2026-06-23T10:09:20.409" v="245"/>
        <pc:sldMkLst>
          <pc:docMk/>
          <pc:sldMk cId="4092762076" sldId="264"/>
        </pc:sldMkLst>
        <pc:spChg chg="add del mod">
          <ac:chgData name="Roberto Correa Alfaro" userId="ca3930cffbd4951a" providerId="LiveId" clId="{5C686D54-9F4B-5C20-A186-4A1EDBA960F8}" dt="2026-06-23T10:07:27.266" v="85"/>
          <ac:spMkLst>
            <pc:docMk/>
            <pc:sldMk cId="4092762076" sldId="264"/>
            <ac:spMk id="3" creationId="{973A829E-E71D-D9AC-5737-38A7BBA23446}"/>
          </ac:spMkLst>
        </pc:spChg>
        <pc:spChg chg="add mod">
          <ac:chgData name="Roberto Correa Alfaro" userId="ca3930cffbd4951a" providerId="LiveId" clId="{5C686D54-9F4B-5C20-A186-4A1EDBA960F8}" dt="2026-06-23T10:07:08.668" v="84" actId="1076"/>
          <ac:spMkLst>
            <pc:docMk/>
            <pc:sldMk cId="4092762076" sldId="264"/>
            <ac:spMk id="6" creationId="{B6CF6815-DF17-9A9F-193F-70DBD69E5D12}"/>
          </ac:spMkLst>
        </pc:spChg>
        <pc:spChg chg="add del mod">
          <ac:chgData name="Roberto Correa Alfaro" userId="ca3930cffbd4951a" providerId="LiveId" clId="{5C686D54-9F4B-5C20-A186-4A1EDBA960F8}" dt="2026-06-23T10:09:20.409" v="245"/>
          <ac:spMkLst>
            <pc:docMk/>
            <pc:sldMk cId="4092762076" sldId="264"/>
            <ac:spMk id="8" creationId="{8350B6BC-DBE2-FFC1-BACD-0A92D2B68108}"/>
          </ac:spMkLst>
        </pc:spChg>
        <pc:spChg chg="add mod">
          <ac:chgData name="Roberto Correa Alfaro" userId="ca3930cffbd4951a" providerId="LiveId" clId="{5C686D54-9F4B-5C20-A186-4A1EDBA960F8}" dt="2026-06-23T10:08:55.093" v="240" actId="1076"/>
          <ac:spMkLst>
            <pc:docMk/>
            <pc:sldMk cId="4092762076" sldId="264"/>
            <ac:spMk id="9" creationId="{08441104-4737-67CB-866D-D318A8BA9FE6}"/>
          </ac:spMkLst>
        </pc:spChg>
        <pc:picChg chg="add mod">
          <ac:chgData name="Roberto Correa Alfaro" userId="ca3930cffbd4951a" providerId="LiveId" clId="{5C686D54-9F4B-5C20-A186-4A1EDBA960F8}" dt="2026-06-23T10:06:40.317" v="72" actId="1076"/>
          <ac:picMkLst>
            <pc:docMk/>
            <pc:sldMk cId="4092762076" sldId="264"/>
            <ac:picMk id="4" creationId="{1E716123-33CF-B254-4BCC-B779AED252C4}"/>
          </ac:picMkLst>
        </pc:picChg>
        <pc:picChg chg="del">
          <ac:chgData name="Roberto Correa Alfaro" userId="ca3930cffbd4951a" providerId="LiveId" clId="{5C686D54-9F4B-5C20-A186-4A1EDBA960F8}" dt="2026-06-23T10:06:33.356" v="68" actId="478"/>
          <ac:picMkLst>
            <pc:docMk/>
            <pc:sldMk cId="4092762076" sldId="264"/>
            <ac:picMk id="5" creationId="{1C405F64-700A-A279-9DF5-6E135A0F6AD1}"/>
          </ac:picMkLst>
        </pc:picChg>
        <pc:picChg chg="add mod">
          <ac:chgData name="Roberto Correa Alfaro" userId="ca3930cffbd4951a" providerId="LiveId" clId="{5C686D54-9F4B-5C20-A186-4A1EDBA960F8}" dt="2026-06-23T10:07:30.660" v="86" actId="1076"/>
          <ac:picMkLst>
            <pc:docMk/>
            <pc:sldMk cId="4092762076" sldId="264"/>
            <ac:picMk id="7" creationId="{A68EE060-7B3A-F481-7AFE-C3A4400D8977}"/>
          </ac:picMkLst>
        </pc:picChg>
        <pc:inkChg chg="add">
          <ac:chgData name="Roberto Correa Alfaro" userId="ca3930cffbd4951a" providerId="LiveId" clId="{5C686D54-9F4B-5C20-A186-4A1EDBA960F8}" dt="2026-06-23T10:09:03.248" v="241" actId="9405"/>
          <ac:inkMkLst>
            <pc:docMk/>
            <pc:sldMk cId="4092762076" sldId="264"/>
            <ac:inkMk id="10" creationId="{D8563334-8B7C-790A-A59B-342C36D0D6C5}"/>
          </ac:inkMkLst>
        </pc:inkChg>
        <pc:inkChg chg="add">
          <ac:chgData name="Roberto Correa Alfaro" userId="ca3930cffbd4951a" providerId="LiveId" clId="{5C686D54-9F4B-5C20-A186-4A1EDBA960F8}" dt="2026-06-23T10:09:08.095" v="242" actId="9405"/>
          <ac:inkMkLst>
            <pc:docMk/>
            <pc:sldMk cId="4092762076" sldId="264"/>
            <ac:inkMk id="11" creationId="{201650EC-7CFB-AFEE-E123-8217B224788B}"/>
          </ac:inkMkLst>
        </pc:inkChg>
        <pc:inkChg chg="add">
          <ac:chgData name="Roberto Correa Alfaro" userId="ca3930cffbd4951a" providerId="LiveId" clId="{5C686D54-9F4B-5C20-A186-4A1EDBA960F8}" dt="2026-06-23T10:09:12.423" v="243" actId="9405"/>
          <ac:inkMkLst>
            <pc:docMk/>
            <pc:sldMk cId="4092762076" sldId="264"/>
            <ac:inkMk id="12" creationId="{0E087100-8B9B-BE4E-87CA-3990EAC19F8C}"/>
          </ac:inkMkLst>
        </pc:inkChg>
      </pc:sldChg>
      <pc:sldChg chg="del">
        <pc:chgData name="Roberto Correa Alfaro" userId="ca3930cffbd4951a" providerId="LiveId" clId="{5C686D54-9F4B-5C20-A186-4A1EDBA960F8}" dt="2026-06-23T21:38:35.070" v="1284" actId="2696"/>
        <pc:sldMkLst>
          <pc:docMk/>
          <pc:sldMk cId="4284157823" sldId="265"/>
        </pc:sldMkLst>
      </pc:sldChg>
      <pc:sldChg chg="del ord">
        <pc:chgData name="Roberto Correa Alfaro" userId="ca3930cffbd4951a" providerId="LiveId" clId="{5C686D54-9F4B-5C20-A186-4A1EDBA960F8}" dt="2026-06-23T21:38:32.975" v="1282" actId="2696"/>
        <pc:sldMkLst>
          <pc:docMk/>
          <pc:sldMk cId="2232899642" sldId="267"/>
        </pc:sldMkLst>
      </pc:sldChg>
      <pc:sldChg chg="del">
        <pc:chgData name="Roberto Correa Alfaro" userId="ca3930cffbd4951a" providerId="LiveId" clId="{5C686D54-9F4B-5C20-A186-4A1EDBA960F8}" dt="2026-06-23T21:37:43.616" v="1262" actId="2696"/>
        <pc:sldMkLst>
          <pc:docMk/>
          <pc:sldMk cId="3328621473" sldId="271"/>
        </pc:sldMkLst>
      </pc:sldChg>
      <pc:sldChg chg="delSp modSp add mod setBg">
        <pc:chgData name="Roberto Correa Alfaro" userId="ca3930cffbd4951a" providerId="LiveId" clId="{5C686D54-9F4B-5C20-A186-4A1EDBA960F8}" dt="2026-06-23T13:55:13.038" v="1152" actId="403"/>
        <pc:sldMkLst>
          <pc:docMk/>
          <pc:sldMk cId="0" sldId="274"/>
        </pc:sldMkLst>
        <pc:spChg chg="del">
          <ac:chgData name="Roberto Correa Alfaro" userId="ca3930cffbd4951a" providerId="LiveId" clId="{5C686D54-9F4B-5C20-A186-4A1EDBA960F8}" dt="2026-06-23T13:54:55.686" v="1147" actId="478"/>
          <ac:spMkLst>
            <pc:docMk/>
            <pc:sldMk cId="0" sldId="274"/>
            <ac:spMk id="2" creationId="{00000000-0000-0000-0000-000000000000}"/>
          </ac:spMkLst>
        </pc:spChg>
        <pc:spChg chg="del">
          <ac:chgData name="Roberto Correa Alfaro" userId="ca3930cffbd4951a" providerId="LiveId" clId="{5C686D54-9F4B-5C20-A186-4A1EDBA960F8}" dt="2026-06-23T13:54:53.932" v="1146" actId="478"/>
          <ac:spMkLst>
            <pc:docMk/>
            <pc:sldMk cId="0" sldId="274"/>
            <ac:spMk id="3" creationId="{00000000-0000-0000-0000-000000000000}"/>
          </ac:spMkLst>
        </pc:spChg>
        <pc:spChg chg="mod">
          <ac:chgData name="Roberto Correa Alfaro" userId="ca3930cffbd4951a" providerId="LiveId" clId="{5C686D54-9F4B-5C20-A186-4A1EDBA960F8}" dt="2026-06-23T13:54:58.909" v="1148" actId="1076"/>
          <ac:spMkLst>
            <pc:docMk/>
            <pc:sldMk cId="0" sldId="274"/>
            <ac:spMk id="4" creationId="{00000000-0000-0000-0000-000000000000}"/>
          </ac:spMkLst>
        </pc:spChg>
        <pc:spChg chg="mod">
          <ac:chgData name="Roberto Correa Alfaro" userId="ca3930cffbd4951a" providerId="LiveId" clId="{5C686D54-9F4B-5C20-A186-4A1EDBA960F8}" dt="2026-06-23T13:54:44.450" v="1143" actId="207"/>
          <ac:spMkLst>
            <pc:docMk/>
            <pc:sldMk cId="0" sldId="274"/>
            <ac:spMk id="5" creationId="{00000000-0000-0000-0000-000000000000}"/>
          </ac:spMkLst>
        </pc:spChg>
        <pc:spChg chg="mod">
          <ac:chgData name="Roberto Correa Alfaro" userId="ca3930cffbd4951a" providerId="LiveId" clId="{5C686D54-9F4B-5C20-A186-4A1EDBA960F8}" dt="2026-06-23T13:55:13.038" v="1152" actId="403"/>
          <ac:spMkLst>
            <pc:docMk/>
            <pc:sldMk cId="0" sldId="274"/>
            <ac:spMk id="12" creationId="{00000000-0000-0000-0000-000000000000}"/>
          </ac:spMkLst>
        </pc:spChg>
        <pc:spChg chg="del mod">
          <ac:chgData name="Roberto Correa Alfaro" userId="ca3930cffbd4951a" providerId="LiveId" clId="{5C686D54-9F4B-5C20-A186-4A1EDBA960F8}" dt="2026-06-23T13:55:04.971" v="1150" actId="478"/>
          <ac:spMkLst>
            <pc:docMk/>
            <pc:sldMk cId="0" sldId="274"/>
            <ac:spMk id="17" creationId="{00000000-0000-0000-0000-000000000000}"/>
          </ac:spMkLst>
        </pc:spChg>
      </pc:sldChg>
      <pc:sldChg chg="delSp modSp add mod setBg">
        <pc:chgData name="Roberto Correa Alfaro" userId="ca3930cffbd4951a" providerId="LiveId" clId="{5C686D54-9F4B-5C20-A186-4A1EDBA960F8}" dt="2026-06-23T13:57:04.859" v="1179" actId="20577"/>
        <pc:sldMkLst>
          <pc:docMk/>
          <pc:sldMk cId="0" sldId="275"/>
        </pc:sldMkLst>
        <pc:spChg chg="del">
          <ac:chgData name="Roberto Correa Alfaro" userId="ca3930cffbd4951a" providerId="LiveId" clId="{5C686D54-9F4B-5C20-A186-4A1EDBA960F8}" dt="2026-06-23T13:56:27.947" v="1155" actId="478"/>
          <ac:spMkLst>
            <pc:docMk/>
            <pc:sldMk cId="0" sldId="275"/>
            <ac:spMk id="2" creationId="{00000000-0000-0000-0000-000000000000}"/>
          </ac:spMkLst>
        </pc:spChg>
        <pc:spChg chg="del">
          <ac:chgData name="Roberto Correa Alfaro" userId="ca3930cffbd4951a" providerId="LiveId" clId="{5C686D54-9F4B-5C20-A186-4A1EDBA960F8}" dt="2026-06-23T13:56:26.664" v="1154" actId="478"/>
          <ac:spMkLst>
            <pc:docMk/>
            <pc:sldMk cId="0" sldId="275"/>
            <ac:spMk id="3" creationId="{00000000-0000-0000-0000-000000000000}"/>
          </ac:spMkLst>
        </pc:spChg>
        <pc:spChg chg="mod">
          <ac:chgData name="Roberto Correa Alfaro" userId="ca3930cffbd4951a" providerId="LiveId" clId="{5C686D54-9F4B-5C20-A186-4A1EDBA960F8}" dt="2026-06-23T13:57:04.859" v="1179" actId="20577"/>
          <ac:spMkLst>
            <pc:docMk/>
            <pc:sldMk cId="0" sldId="275"/>
            <ac:spMk id="4" creationId="{00000000-0000-0000-0000-000000000000}"/>
          </ac:spMkLst>
        </pc:spChg>
        <pc:spChg chg="mod">
          <ac:chgData name="Roberto Correa Alfaro" userId="ca3930cffbd4951a" providerId="LiveId" clId="{5C686D54-9F4B-5C20-A186-4A1EDBA960F8}" dt="2026-06-23T13:56:46.667" v="1162" actId="207"/>
          <ac:spMkLst>
            <pc:docMk/>
            <pc:sldMk cId="0" sldId="275"/>
            <ac:spMk id="5" creationId="{00000000-0000-0000-0000-000000000000}"/>
          </ac:spMkLst>
        </pc:spChg>
        <pc:spChg chg="mod">
          <ac:chgData name="Roberto Correa Alfaro" userId="ca3930cffbd4951a" providerId="LiveId" clId="{5C686D54-9F4B-5C20-A186-4A1EDBA960F8}" dt="2026-06-23T13:56:51.770" v="1163" actId="20577"/>
          <ac:spMkLst>
            <pc:docMk/>
            <pc:sldMk cId="0" sldId="275"/>
            <ac:spMk id="14" creationId="{00000000-0000-0000-0000-000000000000}"/>
          </ac:spMkLst>
        </pc:spChg>
      </pc:sldChg>
      <pc:sldChg chg="addSp delSp modSp add del mod ord setBg">
        <pc:chgData name="Roberto Correa Alfaro" userId="ca3930cffbd4951a" providerId="LiveId" clId="{5C686D54-9F4B-5C20-A186-4A1EDBA960F8}" dt="2026-06-23T21:38:50.569" v="1286" actId="2696"/>
        <pc:sldMkLst>
          <pc:docMk/>
          <pc:sldMk cId="0" sldId="276"/>
        </pc:sldMkLst>
        <pc:spChg chg="add mod">
          <ac:chgData name="Roberto Correa Alfaro" userId="ca3930cffbd4951a" providerId="LiveId" clId="{5C686D54-9F4B-5C20-A186-4A1EDBA960F8}" dt="2026-06-23T14:05:01.877" v="1219" actId="1076"/>
          <ac:spMkLst>
            <pc:docMk/>
            <pc:sldMk cId="0" sldId="276"/>
            <ac:spMk id="2" creationId="{2583D926-8D7E-2375-D306-F2F968CB6BF6}"/>
          </ac:spMkLst>
        </pc:spChg>
        <pc:spChg chg="del">
          <ac:chgData name="Roberto Correa Alfaro" userId="ca3930cffbd4951a" providerId="LiveId" clId="{5C686D54-9F4B-5C20-A186-4A1EDBA960F8}" dt="2026-06-23T14:00:09.620" v="1182" actId="478"/>
          <ac:spMkLst>
            <pc:docMk/>
            <pc:sldMk cId="0" sldId="276"/>
            <ac:spMk id="3" creationId="{00000000-0000-0000-0000-000000000000}"/>
          </ac:spMkLst>
        </pc:spChg>
        <pc:spChg chg="del">
          <ac:chgData name="Roberto Correa Alfaro" userId="ca3930cffbd4951a" providerId="LiveId" clId="{5C686D54-9F4B-5C20-A186-4A1EDBA960F8}" dt="2026-06-23T14:02:38.715" v="1184" actId="478"/>
          <ac:spMkLst>
            <pc:docMk/>
            <pc:sldMk cId="0" sldId="276"/>
            <ac:spMk id="4" creationId="{00000000-0000-0000-0000-000000000000}"/>
          </ac:spMkLst>
        </pc:spChg>
        <pc:spChg chg="del">
          <ac:chgData name="Roberto Correa Alfaro" userId="ca3930cffbd4951a" providerId="LiveId" clId="{5C686D54-9F4B-5C20-A186-4A1EDBA960F8}" dt="2026-06-23T14:02:35.899" v="1183" actId="478"/>
          <ac:spMkLst>
            <pc:docMk/>
            <pc:sldMk cId="0" sldId="276"/>
            <ac:spMk id="5" creationId="{00000000-0000-0000-0000-000000000000}"/>
          </ac:spMkLst>
        </pc:spChg>
        <pc:spChg chg="mod">
          <ac:chgData name="Roberto Correa Alfaro" userId="ca3930cffbd4951a" providerId="LiveId" clId="{5C686D54-9F4B-5C20-A186-4A1EDBA960F8}" dt="2026-06-23T14:04:24.419" v="1208" actId="21"/>
          <ac:spMkLst>
            <pc:docMk/>
            <pc:sldMk cId="0" sldId="276"/>
            <ac:spMk id="6" creationId="{00000000-0000-0000-0000-000000000000}"/>
          </ac:spMkLst>
        </pc:spChg>
        <pc:spChg chg="mod">
          <ac:chgData name="Roberto Correa Alfaro" userId="ca3930cffbd4951a" providerId="LiveId" clId="{5C686D54-9F4B-5C20-A186-4A1EDBA960F8}" dt="2026-06-23T14:05:32.866" v="1224" actId="20577"/>
          <ac:spMkLst>
            <pc:docMk/>
            <pc:sldMk cId="0" sldId="276"/>
            <ac:spMk id="7" creationId="{00000000-0000-0000-0000-000000000000}"/>
          </ac:spMkLst>
        </pc:spChg>
        <pc:spChg chg="del">
          <ac:chgData name="Roberto Correa Alfaro" userId="ca3930cffbd4951a" providerId="LiveId" clId="{5C686D54-9F4B-5C20-A186-4A1EDBA960F8}" dt="2026-06-23T14:04:36.964" v="1213" actId="478"/>
          <ac:spMkLst>
            <pc:docMk/>
            <pc:sldMk cId="0" sldId="276"/>
            <ac:spMk id="9" creationId="{00000000-0000-0000-0000-000000000000}"/>
          </ac:spMkLst>
        </pc:spChg>
        <pc:spChg chg="del">
          <ac:chgData name="Roberto Correa Alfaro" userId="ca3930cffbd4951a" providerId="LiveId" clId="{5C686D54-9F4B-5C20-A186-4A1EDBA960F8}" dt="2026-06-23T14:04:38.486" v="1214" actId="478"/>
          <ac:spMkLst>
            <pc:docMk/>
            <pc:sldMk cId="0" sldId="276"/>
            <ac:spMk id="10" creationId="{00000000-0000-0000-0000-000000000000}"/>
          </ac:spMkLst>
        </pc:spChg>
      </pc:sldChg>
      <pc:sldChg chg="del">
        <pc:chgData name="Roberto Correa Alfaro" userId="ca3930cffbd4951a" providerId="LiveId" clId="{5C686D54-9F4B-5C20-A186-4A1EDBA960F8}" dt="2026-06-23T21:38:24.403" v="1278" actId="2696"/>
        <pc:sldMkLst>
          <pc:docMk/>
          <pc:sldMk cId="3769740114" sldId="292"/>
        </pc:sldMkLst>
      </pc:sldChg>
      <pc:sldChg chg="del">
        <pc:chgData name="Roberto Correa Alfaro" userId="ca3930cffbd4951a" providerId="LiveId" clId="{5C686D54-9F4B-5C20-A186-4A1EDBA960F8}" dt="2026-06-23T21:38:28.577" v="1280" actId="2696"/>
        <pc:sldMkLst>
          <pc:docMk/>
          <pc:sldMk cId="3307128266" sldId="302"/>
        </pc:sldMkLst>
      </pc:sldChg>
      <pc:sldChg chg="del">
        <pc:chgData name="Roberto Correa Alfaro" userId="ca3930cffbd4951a" providerId="LiveId" clId="{5C686D54-9F4B-5C20-A186-4A1EDBA960F8}" dt="2026-06-23T21:37:41.871" v="1261" actId="2696"/>
        <pc:sldMkLst>
          <pc:docMk/>
          <pc:sldMk cId="2690971115" sldId="327"/>
        </pc:sldMkLst>
      </pc:sldChg>
      <pc:sldChg chg="del">
        <pc:chgData name="Roberto Correa Alfaro" userId="ca3930cffbd4951a" providerId="LiveId" clId="{5C686D54-9F4B-5C20-A186-4A1EDBA960F8}" dt="2026-06-23T21:38:19.560" v="1275" actId="2696"/>
        <pc:sldMkLst>
          <pc:docMk/>
          <pc:sldMk cId="707330360" sldId="375"/>
        </pc:sldMkLst>
      </pc:sldChg>
      <pc:sldChg chg="del">
        <pc:chgData name="Roberto Correa Alfaro" userId="ca3930cffbd4951a" providerId="LiveId" clId="{5C686D54-9F4B-5C20-A186-4A1EDBA960F8}" dt="2026-06-23T21:37:46.570" v="1263" actId="2696"/>
        <pc:sldMkLst>
          <pc:docMk/>
          <pc:sldMk cId="3090382089" sldId="392"/>
        </pc:sldMkLst>
      </pc:sldChg>
      <pc:sldChg chg="del">
        <pc:chgData name="Roberto Correa Alfaro" userId="ca3930cffbd4951a" providerId="LiveId" clId="{5C686D54-9F4B-5C20-A186-4A1EDBA960F8}" dt="2026-06-23T21:38:15.944" v="1273" actId="2696"/>
        <pc:sldMkLst>
          <pc:docMk/>
          <pc:sldMk cId="1040052067" sldId="398"/>
        </pc:sldMkLst>
      </pc:sldChg>
      <pc:sldChg chg="modSp mod">
        <pc:chgData name="Roberto Correa Alfaro" userId="ca3930cffbd4951a" providerId="LiveId" clId="{5C686D54-9F4B-5C20-A186-4A1EDBA960F8}" dt="2026-06-23T10:03:11.962" v="51" actId="12"/>
        <pc:sldMkLst>
          <pc:docMk/>
          <pc:sldMk cId="3304871015" sldId="401"/>
        </pc:sldMkLst>
        <pc:spChg chg="mod">
          <ac:chgData name="Roberto Correa Alfaro" userId="ca3930cffbd4951a" providerId="LiveId" clId="{5C686D54-9F4B-5C20-A186-4A1EDBA960F8}" dt="2026-06-23T10:01:04.229" v="11" actId="20577"/>
          <ac:spMkLst>
            <pc:docMk/>
            <pc:sldMk cId="3304871015" sldId="401"/>
            <ac:spMk id="7" creationId="{06AF11E9-E792-F9D5-634B-859B3E780E8A}"/>
          </ac:spMkLst>
        </pc:spChg>
        <pc:spChg chg="mod">
          <ac:chgData name="Roberto Correa Alfaro" userId="ca3930cffbd4951a" providerId="LiveId" clId="{5C686D54-9F4B-5C20-A186-4A1EDBA960F8}" dt="2026-06-23T10:03:11.962" v="51" actId="12"/>
          <ac:spMkLst>
            <pc:docMk/>
            <pc:sldMk cId="3304871015" sldId="401"/>
            <ac:spMk id="11" creationId="{F9523CBE-C964-C539-0642-2DA30E25691A}"/>
          </ac:spMkLst>
        </pc:spChg>
      </pc:sldChg>
      <pc:sldChg chg="del">
        <pc:chgData name="Roberto Correa Alfaro" userId="ca3930cffbd4951a" providerId="LiveId" clId="{5C686D54-9F4B-5C20-A186-4A1EDBA960F8}" dt="2026-06-23T21:38:14.081" v="1272" actId="2696"/>
        <pc:sldMkLst>
          <pc:docMk/>
          <pc:sldMk cId="2800180786" sldId="404"/>
        </pc:sldMkLst>
      </pc:sldChg>
      <pc:sldChg chg="del">
        <pc:chgData name="Roberto Correa Alfaro" userId="ca3930cffbd4951a" providerId="LiveId" clId="{5C686D54-9F4B-5C20-A186-4A1EDBA960F8}" dt="2026-06-23T21:38:12.394" v="1271" actId="2696"/>
        <pc:sldMkLst>
          <pc:docMk/>
          <pc:sldMk cId="34982251" sldId="405"/>
        </pc:sldMkLst>
      </pc:sldChg>
      <pc:sldChg chg="del">
        <pc:chgData name="Roberto Correa Alfaro" userId="ca3930cffbd4951a" providerId="LiveId" clId="{5C686D54-9F4B-5C20-A186-4A1EDBA960F8}" dt="2026-06-23T21:38:10.462" v="1270" actId="2696"/>
        <pc:sldMkLst>
          <pc:docMk/>
          <pc:sldMk cId="194492436" sldId="406"/>
        </pc:sldMkLst>
      </pc:sldChg>
      <pc:sldChg chg="del">
        <pc:chgData name="Roberto Correa Alfaro" userId="ca3930cffbd4951a" providerId="LiveId" clId="{5C686D54-9F4B-5C20-A186-4A1EDBA960F8}" dt="2026-06-23T21:38:09.466" v="1269" actId="2696"/>
        <pc:sldMkLst>
          <pc:docMk/>
          <pc:sldMk cId="2127555740" sldId="407"/>
        </pc:sldMkLst>
      </pc:sldChg>
      <pc:sldChg chg="del">
        <pc:chgData name="Roberto Correa Alfaro" userId="ca3930cffbd4951a" providerId="LiveId" clId="{5C686D54-9F4B-5C20-A186-4A1EDBA960F8}" dt="2026-06-23T21:38:07.431" v="1268" actId="2696"/>
        <pc:sldMkLst>
          <pc:docMk/>
          <pc:sldMk cId="857788240" sldId="408"/>
        </pc:sldMkLst>
      </pc:sldChg>
      <pc:sldChg chg="del">
        <pc:chgData name="Roberto Correa Alfaro" userId="ca3930cffbd4951a" providerId="LiveId" clId="{5C686D54-9F4B-5C20-A186-4A1EDBA960F8}" dt="2026-06-23T21:38:30.566" v="1281" actId="2696"/>
        <pc:sldMkLst>
          <pc:docMk/>
          <pc:sldMk cId="2129056292" sldId="410"/>
        </pc:sldMkLst>
      </pc:sldChg>
      <pc:sldChg chg="addSp modSp mod">
        <pc:chgData name="Roberto Correa Alfaro" userId="ca3930cffbd4951a" providerId="LiveId" clId="{5C686D54-9F4B-5C20-A186-4A1EDBA960F8}" dt="2026-06-23T10:20:56.105" v="544" actId="403"/>
        <pc:sldMkLst>
          <pc:docMk/>
          <pc:sldMk cId="441921809" sldId="411"/>
        </pc:sldMkLst>
        <pc:spChg chg="add mod">
          <ac:chgData name="Roberto Correa Alfaro" userId="ca3930cffbd4951a" providerId="LiveId" clId="{5C686D54-9F4B-5C20-A186-4A1EDBA960F8}" dt="2026-06-23T10:20:56.105" v="544" actId="403"/>
          <ac:spMkLst>
            <pc:docMk/>
            <pc:sldMk cId="441921809" sldId="411"/>
            <ac:spMk id="5" creationId="{2A5F966A-2A15-C2A6-DD77-B59418D847AD}"/>
          </ac:spMkLst>
        </pc:spChg>
      </pc:sldChg>
      <pc:sldChg chg="del">
        <pc:chgData name="Roberto Correa Alfaro" userId="ca3930cffbd4951a" providerId="LiveId" clId="{5C686D54-9F4B-5C20-A186-4A1EDBA960F8}" dt="2026-06-23T21:38:17.095" v="1274" actId="2696"/>
        <pc:sldMkLst>
          <pc:docMk/>
          <pc:sldMk cId="2994364091" sldId="412"/>
        </pc:sldMkLst>
      </pc:sldChg>
      <pc:sldChg chg="del">
        <pc:chgData name="Roberto Correa Alfaro" userId="ca3930cffbd4951a" providerId="LiveId" clId="{5C686D54-9F4B-5C20-A186-4A1EDBA960F8}" dt="2026-06-23T21:38:21.102" v="1276" actId="2696"/>
        <pc:sldMkLst>
          <pc:docMk/>
          <pc:sldMk cId="3176392691" sldId="413"/>
        </pc:sldMkLst>
      </pc:sldChg>
      <pc:sldChg chg="del">
        <pc:chgData name="Roberto Correa Alfaro" userId="ca3930cffbd4951a" providerId="LiveId" clId="{5C686D54-9F4B-5C20-A186-4A1EDBA960F8}" dt="2026-06-23T21:38:03.587" v="1267" actId="2696"/>
        <pc:sldMkLst>
          <pc:docMk/>
          <pc:sldMk cId="3241040442" sldId="414"/>
        </pc:sldMkLst>
      </pc:sldChg>
      <pc:sldChg chg="del">
        <pc:chgData name="Roberto Correa Alfaro" userId="ca3930cffbd4951a" providerId="LiveId" clId="{5C686D54-9F4B-5C20-A186-4A1EDBA960F8}" dt="2026-06-23T21:37:58.642" v="1264" actId="2696"/>
        <pc:sldMkLst>
          <pc:docMk/>
          <pc:sldMk cId="665943222" sldId="415"/>
        </pc:sldMkLst>
      </pc:sldChg>
      <pc:sldChg chg="del">
        <pc:chgData name="Roberto Correa Alfaro" userId="ca3930cffbd4951a" providerId="LiveId" clId="{5C686D54-9F4B-5C20-A186-4A1EDBA960F8}" dt="2026-06-23T21:37:59.863" v="1265" actId="2696"/>
        <pc:sldMkLst>
          <pc:docMk/>
          <pc:sldMk cId="3707729314" sldId="416"/>
        </pc:sldMkLst>
      </pc:sldChg>
      <pc:sldChg chg="del">
        <pc:chgData name="Roberto Correa Alfaro" userId="ca3930cffbd4951a" providerId="LiveId" clId="{5C686D54-9F4B-5C20-A186-4A1EDBA960F8}" dt="2026-06-23T21:38:01.064" v="1266" actId="2696"/>
        <pc:sldMkLst>
          <pc:docMk/>
          <pc:sldMk cId="907542954" sldId="417"/>
        </pc:sldMkLst>
      </pc:sldChg>
      <pc:sldChg chg="addSp delSp modSp new mod">
        <pc:chgData name="Roberto Correa Alfaro" userId="ca3930cffbd4951a" providerId="LiveId" clId="{5C686D54-9F4B-5C20-A186-4A1EDBA960F8}" dt="2026-06-23T10:32:39.694" v="685" actId="14100"/>
        <pc:sldMkLst>
          <pc:docMk/>
          <pc:sldMk cId="939933008" sldId="418"/>
        </pc:sldMkLst>
        <pc:spChg chg="mod">
          <ac:chgData name="Roberto Correa Alfaro" userId="ca3930cffbd4951a" providerId="LiveId" clId="{5C686D54-9F4B-5C20-A186-4A1EDBA960F8}" dt="2026-06-23T10:32:39.694" v="685" actId="14100"/>
          <ac:spMkLst>
            <pc:docMk/>
            <pc:sldMk cId="939933008" sldId="418"/>
            <ac:spMk id="2" creationId="{88FD51B6-479A-554C-0A39-673BB4E817ED}"/>
          </ac:spMkLst>
        </pc:spChg>
        <pc:spChg chg="del">
          <ac:chgData name="Roberto Correa Alfaro" userId="ca3930cffbd4951a" providerId="LiveId" clId="{5C686D54-9F4B-5C20-A186-4A1EDBA960F8}" dt="2026-06-23T10:24:27.483" v="606"/>
          <ac:spMkLst>
            <pc:docMk/>
            <pc:sldMk cId="939933008" sldId="418"/>
            <ac:spMk id="3" creationId="{DB30A5C7-0EE7-4557-43A5-7D7173C4D650}"/>
          </ac:spMkLst>
        </pc:spChg>
        <pc:picChg chg="add mod">
          <ac:chgData name="Roberto Correa Alfaro" userId="ca3930cffbd4951a" providerId="LiveId" clId="{5C686D54-9F4B-5C20-A186-4A1EDBA960F8}" dt="2026-06-23T10:31:38.482" v="610" actId="1076"/>
          <ac:picMkLst>
            <pc:docMk/>
            <pc:sldMk cId="939933008" sldId="418"/>
            <ac:picMk id="4" creationId="{AF0DC3D6-4DED-87D7-4BF0-AFD1191EB513}"/>
          </ac:picMkLst>
        </pc:picChg>
        <pc:picChg chg="add mod">
          <ac:chgData name="Roberto Correa Alfaro" userId="ca3930cffbd4951a" providerId="LiveId" clId="{5C686D54-9F4B-5C20-A186-4A1EDBA960F8}" dt="2026-06-23T10:31:49.997" v="614" actId="1076"/>
          <ac:picMkLst>
            <pc:docMk/>
            <pc:sldMk cId="939933008" sldId="418"/>
            <ac:picMk id="5" creationId="{051CA57E-1437-0D2A-3E17-E3C1E73826DA}"/>
          </ac:picMkLst>
        </pc:picChg>
      </pc:sldChg>
      <pc:sldChg chg="addSp delSp modSp add mod ord">
        <pc:chgData name="Roberto Correa Alfaro" userId="ca3930cffbd4951a" providerId="LiveId" clId="{5C686D54-9F4B-5C20-A186-4A1EDBA960F8}" dt="2026-06-23T10:18:15.650" v="480" actId="1076"/>
        <pc:sldMkLst>
          <pc:docMk/>
          <pc:sldMk cId="2731661617" sldId="419"/>
        </pc:sldMkLst>
        <pc:spChg chg="add del mod">
          <ac:chgData name="Roberto Correa Alfaro" userId="ca3930cffbd4951a" providerId="LiveId" clId="{5C686D54-9F4B-5C20-A186-4A1EDBA960F8}" dt="2026-06-23T10:13:57.221" v="251" actId="478"/>
          <ac:spMkLst>
            <pc:docMk/>
            <pc:sldMk cId="2731661617" sldId="419"/>
            <ac:spMk id="3" creationId="{A88DFB0C-AD93-6548-386B-44CB6DE95618}"/>
          </ac:spMkLst>
        </pc:spChg>
        <pc:spChg chg="mod">
          <ac:chgData name="Roberto Correa Alfaro" userId="ca3930cffbd4951a" providerId="LiveId" clId="{5C686D54-9F4B-5C20-A186-4A1EDBA960F8}" dt="2026-06-23T10:14:19.306" v="261" actId="1076"/>
          <ac:spMkLst>
            <pc:docMk/>
            <pc:sldMk cId="2731661617" sldId="419"/>
            <ac:spMk id="6" creationId="{B09E9936-F954-2347-BB8F-76D4A122CD9A}"/>
          </ac:spMkLst>
        </pc:spChg>
        <pc:spChg chg="del">
          <ac:chgData name="Roberto Correa Alfaro" userId="ca3930cffbd4951a" providerId="LiveId" clId="{5C686D54-9F4B-5C20-A186-4A1EDBA960F8}" dt="2026-06-23T10:13:50.217" v="248" actId="478"/>
          <ac:spMkLst>
            <pc:docMk/>
            <pc:sldMk cId="2731661617" sldId="419"/>
            <ac:spMk id="9" creationId="{E4780319-3ED9-5720-22CF-2BFD9BC62C1C}"/>
          </ac:spMkLst>
        </pc:spChg>
        <pc:spChg chg="add mod">
          <ac:chgData name="Roberto Correa Alfaro" userId="ca3930cffbd4951a" providerId="LiveId" clId="{5C686D54-9F4B-5C20-A186-4A1EDBA960F8}" dt="2026-06-23T10:18:15.650" v="480" actId="1076"/>
          <ac:spMkLst>
            <pc:docMk/>
            <pc:sldMk cId="2731661617" sldId="419"/>
            <ac:spMk id="13" creationId="{6195B980-9117-72C3-403F-41EE6B25B1F2}"/>
          </ac:spMkLst>
        </pc:spChg>
        <pc:picChg chg="del">
          <ac:chgData name="Roberto Correa Alfaro" userId="ca3930cffbd4951a" providerId="LiveId" clId="{5C686D54-9F4B-5C20-A186-4A1EDBA960F8}" dt="2026-06-23T10:13:54.910" v="250" actId="478"/>
          <ac:picMkLst>
            <pc:docMk/>
            <pc:sldMk cId="2731661617" sldId="419"/>
            <ac:picMk id="4" creationId="{7052063B-E286-F0CC-6623-9F2EA8F1ED8A}"/>
          </ac:picMkLst>
        </pc:picChg>
        <pc:picChg chg="add mod">
          <ac:chgData name="Roberto Correa Alfaro" userId="ca3930cffbd4951a" providerId="LiveId" clId="{5C686D54-9F4B-5C20-A186-4A1EDBA960F8}" dt="2026-06-23T10:14:15.890" v="260" actId="1076"/>
          <ac:picMkLst>
            <pc:docMk/>
            <pc:sldMk cId="2731661617" sldId="419"/>
            <ac:picMk id="5" creationId="{4EC28A72-89B3-70BF-8DF3-0C8ED0182837}"/>
          </ac:picMkLst>
        </pc:picChg>
        <pc:picChg chg="del">
          <ac:chgData name="Roberto Correa Alfaro" userId="ca3930cffbd4951a" providerId="LiveId" clId="{5C686D54-9F4B-5C20-A186-4A1EDBA960F8}" dt="2026-06-23T10:13:52.213" v="249" actId="478"/>
          <ac:picMkLst>
            <pc:docMk/>
            <pc:sldMk cId="2731661617" sldId="419"/>
            <ac:picMk id="7" creationId="{38F1173B-049A-D1B5-EDB3-A0F46031AD0D}"/>
          </ac:picMkLst>
        </pc:picChg>
        <pc:picChg chg="add mod">
          <ac:chgData name="Roberto Correa Alfaro" userId="ca3930cffbd4951a" providerId="LiveId" clId="{5C686D54-9F4B-5C20-A186-4A1EDBA960F8}" dt="2026-06-23T10:14:07.658" v="257"/>
          <ac:picMkLst>
            <pc:docMk/>
            <pc:sldMk cId="2731661617" sldId="419"/>
            <ac:picMk id="8" creationId="{43B5A6FB-7B99-723A-0446-58786AC61F73}"/>
          </ac:picMkLst>
        </pc:picChg>
        <pc:inkChg chg="del">
          <ac:chgData name="Roberto Correa Alfaro" userId="ca3930cffbd4951a" providerId="LiveId" clId="{5C686D54-9F4B-5C20-A186-4A1EDBA960F8}" dt="2026-06-23T10:13:59.289" v="254" actId="478"/>
          <ac:inkMkLst>
            <pc:docMk/>
            <pc:sldMk cId="2731661617" sldId="419"/>
            <ac:inkMk id="10" creationId="{3565395C-6661-9912-2C99-C85AD91CDF8A}"/>
          </ac:inkMkLst>
        </pc:inkChg>
        <pc:inkChg chg="del">
          <ac:chgData name="Roberto Correa Alfaro" userId="ca3930cffbd4951a" providerId="LiveId" clId="{5C686D54-9F4B-5C20-A186-4A1EDBA960F8}" dt="2026-06-23T10:13:58.436" v="253" actId="478"/>
          <ac:inkMkLst>
            <pc:docMk/>
            <pc:sldMk cId="2731661617" sldId="419"/>
            <ac:inkMk id="11" creationId="{01650580-A810-D63D-A829-FD92209F46BD}"/>
          </ac:inkMkLst>
        </pc:inkChg>
        <pc:inkChg chg="del">
          <ac:chgData name="Roberto Correa Alfaro" userId="ca3930cffbd4951a" providerId="LiveId" clId="{5C686D54-9F4B-5C20-A186-4A1EDBA960F8}" dt="2026-06-23T10:13:57.869" v="252" actId="478"/>
          <ac:inkMkLst>
            <pc:docMk/>
            <pc:sldMk cId="2731661617" sldId="419"/>
            <ac:inkMk id="12" creationId="{BBAB3EE8-DA5B-2E00-4356-B6E464B4E1A2}"/>
          </ac:inkMkLst>
        </pc:inkChg>
      </pc:sldChg>
      <pc:sldChg chg="addSp delSp modSp add mod ord">
        <pc:chgData name="Roberto Correa Alfaro" userId="ca3930cffbd4951a" providerId="LiveId" clId="{5C686D54-9F4B-5C20-A186-4A1EDBA960F8}" dt="2026-06-23T12:54:42.902" v="734" actId="114"/>
        <pc:sldMkLst>
          <pc:docMk/>
          <pc:sldMk cId="3433177104" sldId="420"/>
        </pc:sldMkLst>
        <pc:spChg chg="mod">
          <ac:chgData name="Roberto Correa Alfaro" userId="ca3930cffbd4951a" providerId="LiveId" clId="{5C686D54-9F4B-5C20-A186-4A1EDBA960F8}" dt="2026-06-23T10:21:49.011" v="598" actId="20577"/>
          <ac:spMkLst>
            <pc:docMk/>
            <pc:sldMk cId="3433177104" sldId="420"/>
            <ac:spMk id="7" creationId="{ED4DB21D-A95B-B1FF-55B8-675A6D56C32E}"/>
          </ac:spMkLst>
        </pc:spChg>
        <pc:spChg chg="mod">
          <ac:chgData name="Roberto Correa Alfaro" userId="ca3930cffbd4951a" providerId="LiveId" clId="{5C686D54-9F4B-5C20-A186-4A1EDBA960F8}" dt="2026-06-23T12:54:42.902" v="734" actId="114"/>
          <ac:spMkLst>
            <pc:docMk/>
            <pc:sldMk cId="3433177104" sldId="420"/>
            <ac:spMk id="11" creationId="{F167C5AA-C3CF-7BE0-4137-8CBE6341042E}"/>
          </ac:spMkLst>
        </pc:spChg>
        <pc:picChg chg="add del">
          <ac:chgData name="Roberto Correa Alfaro" userId="ca3930cffbd4951a" providerId="LiveId" clId="{5C686D54-9F4B-5C20-A186-4A1EDBA960F8}" dt="2026-06-23T10:33:22.367" v="698" actId="478"/>
          <ac:picMkLst>
            <pc:docMk/>
            <pc:sldMk cId="3433177104" sldId="420"/>
            <ac:picMk id="2" creationId="{E55C6C67-E857-45C1-9298-0A2ED400145E}"/>
          </ac:picMkLst>
        </pc:picChg>
      </pc:sldChg>
      <pc:sldChg chg="add">
        <pc:chgData name="Roberto Correa Alfaro" userId="ca3930cffbd4951a" providerId="LiveId" clId="{5C686D54-9F4B-5C20-A186-4A1EDBA960F8}" dt="2026-06-23T10:28:49.796" v="607" actId="26606"/>
        <pc:sldMkLst>
          <pc:docMk/>
          <pc:sldMk cId="0" sldId="421"/>
        </pc:sldMkLst>
      </pc:sldChg>
      <pc:sldChg chg="modSp add mod">
        <pc:chgData name="Roberto Correa Alfaro" userId="ca3930cffbd4951a" providerId="LiveId" clId="{5C686D54-9F4B-5C20-A186-4A1EDBA960F8}" dt="2026-06-23T12:58:15.055" v="751" actId="1076"/>
        <pc:sldMkLst>
          <pc:docMk/>
          <pc:sldMk cId="2778974922" sldId="422"/>
        </pc:sldMkLst>
        <pc:spChg chg="mod">
          <ac:chgData name="Roberto Correa Alfaro" userId="ca3930cffbd4951a" providerId="LiveId" clId="{5C686D54-9F4B-5C20-A186-4A1EDBA960F8}" dt="2026-06-23T12:58:15.055" v="751" actId="1076"/>
          <ac:spMkLst>
            <pc:docMk/>
            <pc:sldMk cId="2778974922" sldId="422"/>
            <ac:spMk id="11" creationId="{F42A9374-0A0D-3B7A-D63C-72DF5F613219}"/>
          </ac:spMkLst>
        </pc:spChg>
      </pc:sldChg>
      <pc:sldChg chg="modSp add mod">
        <pc:chgData name="Roberto Correa Alfaro" userId="ca3930cffbd4951a" providerId="LiveId" clId="{5C686D54-9F4B-5C20-A186-4A1EDBA960F8}" dt="2026-06-23T13:01:10.446" v="778" actId="1076"/>
        <pc:sldMkLst>
          <pc:docMk/>
          <pc:sldMk cId="1011108528" sldId="423"/>
        </pc:sldMkLst>
        <pc:spChg chg="mod">
          <ac:chgData name="Roberto Correa Alfaro" userId="ca3930cffbd4951a" providerId="LiveId" clId="{5C686D54-9F4B-5C20-A186-4A1EDBA960F8}" dt="2026-06-23T13:01:10.446" v="778" actId="1076"/>
          <ac:spMkLst>
            <pc:docMk/>
            <pc:sldMk cId="1011108528" sldId="423"/>
            <ac:spMk id="11" creationId="{C257BA98-E795-FFDD-32D8-3C1A8C242B82}"/>
          </ac:spMkLst>
        </pc:spChg>
      </pc:sldChg>
      <pc:sldChg chg="modSp add mod ord">
        <pc:chgData name="Roberto Correa Alfaro" userId="ca3930cffbd4951a" providerId="LiveId" clId="{5C686D54-9F4B-5C20-A186-4A1EDBA960F8}" dt="2026-06-23T13:14:37.494" v="848" actId="113"/>
        <pc:sldMkLst>
          <pc:docMk/>
          <pc:sldMk cId="1477087115" sldId="424"/>
        </pc:sldMkLst>
        <pc:spChg chg="mod">
          <ac:chgData name="Roberto Correa Alfaro" userId="ca3930cffbd4951a" providerId="LiveId" clId="{5C686D54-9F4B-5C20-A186-4A1EDBA960F8}" dt="2026-06-23T13:01:40.574" v="830" actId="20577"/>
          <ac:spMkLst>
            <pc:docMk/>
            <pc:sldMk cId="1477087115" sldId="424"/>
            <ac:spMk id="7" creationId="{F9E1A11C-EEBD-174F-D1A5-AA77FFF6736C}"/>
          </ac:spMkLst>
        </pc:spChg>
        <pc:spChg chg="mod">
          <ac:chgData name="Roberto Correa Alfaro" userId="ca3930cffbd4951a" providerId="LiveId" clId="{5C686D54-9F4B-5C20-A186-4A1EDBA960F8}" dt="2026-06-23T13:14:37.494" v="848" actId="113"/>
          <ac:spMkLst>
            <pc:docMk/>
            <pc:sldMk cId="1477087115" sldId="424"/>
            <ac:spMk id="11" creationId="{6FB955DE-88DC-A7B9-DC20-BCD993BA844E}"/>
          </ac:spMkLst>
        </pc:spChg>
      </pc:sldChg>
      <pc:sldChg chg="modSp add mod">
        <pc:chgData name="Roberto Correa Alfaro" userId="ca3930cffbd4951a" providerId="LiveId" clId="{5C686D54-9F4B-5C20-A186-4A1EDBA960F8}" dt="2026-06-23T13:15:45.351" v="864" actId="12"/>
        <pc:sldMkLst>
          <pc:docMk/>
          <pc:sldMk cId="2984565441" sldId="425"/>
        </pc:sldMkLst>
        <pc:spChg chg="mod">
          <ac:chgData name="Roberto Correa Alfaro" userId="ca3930cffbd4951a" providerId="LiveId" clId="{5C686D54-9F4B-5C20-A186-4A1EDBA960F8}" dt="2026-06-23T13:15:45.351" v="864" actId="12"/>
          <ac:spMkLst>
            <pc:docMk/>
            <pc:sldMk cId="2984565441" sldId="425"/>
            <ac:spMk id="11" creationId="{27B01E65-86AC-08C5-C06C-43244B208FE5}"/>
          </ac:spMkLst>
        </pc:spChg>
      </pc:sldChg>
      <pc:sldChg chg="modSp add mod">
        <pc:chgData name="Roberto Correa Alfaro" userId="ca3930cffbd4951a" providerId="LiveId" clId="{5C686D54-9F4B-5C20-A186-4A1EDBA960F8}" dt="2026-06-23T13:18:40.877" v="894" actId="115"/>
        <pc:sldMkLst>
          <pc:docMk/>
          <pc:sldMk cId="1509764850" sldId="426"/>
        </pc:sldMkLst>
        <pc:spChg chg="mod">
          <ac:chgData name="Roberto Correa Alfaro" userId="ca3930cffbd4951a" providerId="LiveId" clId="{5C686D54-9F4B-5C20-A186-4A1EDBA960F8}" dt="2026-06-23T13:17:08.766" v="879" actId="113"/>
          <ac:spMkLst>
            <pc:docMk/>
            <pc:sldMk cId="1509764850" sldId="426"/>
            <ac:spMk id="7" creationId="{19622C9E-A092-F36E-2465-0575B82E376A}"/>
          </ac:spMkLst>
        </pc:spChg>
        <pc:spChg chg="mod">
          <ac:chgData name="Roberto Correa Alfaro" userId="ca3930cffbd4951a" providerId="LiveId" clId="{5C686D54-9F4B-5C20-A186-4A1EDBA960F8}" dt="2026-06-23T13:18:40.877" v="894" actId="115"/>
          <ac:spMkLst>
            <pc:docMk/>
            <pc:sldMk cId="1509764850" sldId="426"/>
            <ac:spMk id="11" creationId="{2AC1F0F8-645A-3E7A-5FE2-434937EFD195}"/>
          </ac:spMkLst>
        </pc:spChg>
      </pc:sldChg>
      <pc:sldChg chg="addSp delSp modSp add mod">
        <pc:chgData name="Roberto Correa Alfaro" userId="ca3930cffbd4951a" providerId="LiveId" clId="{5C686D54-9F4B-5C20-A186-4A1EDBA960F8}" dt="2026-06-23T13:22:18.495" v="931" actId="1076"/>
        <pc:sldMkLst>
          <pc:docMk/>
          <pc:sldMk cId="3090656535" sldId="427"/>
        </pc:sldMkLst>
        <pc:spChg chg="add del mod">
          <ac:chgData name="Roberto Correa Alfaro" userId="ca3930cffbd4951a" providerId="LiveId" clId="{5C686D54-9F4B-5C20-A186-4A1EDBA960F8}" dt="2026-06-23T13:21:10.196" v="918" actId="478"/>
          <ac:spMkLst>
            <pc:docMk/>
            <pc:sldMk cId="3090656535" sldId="427"/>
            <ac:spMk id="3" creationId="{3C9EF9D3-D479-CC0C-FD7E-B6B92E91D298}"/>
          </ac:spMkLst>
        </pc:spChg>
        <pc:spChg chg="add del mod">
          <ac:chgData name="Roberto Correa Alfaro" userId="ca3930cffbd4951a" providerId="LiveId" clId="{5C686D54-9F4B-5C20-A186-4A1EDBA960F8}" dt="2026-06-23T13:21:18.702" v="921" actId="1076"/>
          <ac:spMkLst>
            <pc:docMk/>
            <pc:sldMk cId="3090656535" sldId="427"/>
            <ac:spMk id="7" creationId="{32389E48-9D00-9241-D2E8-783135F8F93A}"/>
          </ac:spMkLst>
        </pc:spChg>
        <pc:spChg chg="mod">
          <ac:chgData name="Roberto Correa Alfaro" userId="ca3930cffbd4951a" providerId="LiveId" clId="{5C686D54-9F4B-5C20-A186-4A1EDBA960F8}" dt="2026-06-23T13:22:18.495" v="931" actId="1076"/>
          <ac:spMkLst>
            <pc:docMk/>
            <pc:sldMk cId="3090656535" sldId="427"/>
            <ac:spMk id="11" creationId="{3386CF94-4BFD-BC45-C1A8-E5508BE9AE96}"/>
          </ac:spMkLst>
        </pc:spChg>
      </pc:sldChg>
      <pc:sldChg chg="modSp add mod ord">
        <pc:chgData name="Roberto Correa Alfaro" userId="ca3930cffbd4951a" providerId="LiveId" clId="{5C686D54-9F4B-5C20-A186-4A1EDBA960F8}" dt="2026-06-23T13:29:06.725" v="941" actId="115"/>
        <pc:sldMkLst>
          <pc:docMk/>
          <pc:sldMk cId="4184236474" sldId="428"/>
        </pc:sldMkLst>
        <pc:spChg chg="mod">
          <ac:chgData name="Roberto Correa Alfaro" userId="ca3930cffbd4951a" providerId="LiveId" clId="{5C686D54-9F4B-5C20-A186-4A1EDBA960F8}" dt="2026-06-23T13:29:06.725" v="941" actId="115"/>
          <ac:spMkLst>
            <pc:docMk/>
            <pc:sldMk cId="4184236474" sldId="428"/>
            <ac:spMk id="11" creationId="{1B66BB48-840C-024D-C68F-34539352032B}"/>
          </ac:spMkLst>
        </pc:spChg>
      </pc:sldChg>
      <pc:sldChg chg="add">
        <pc:chgData name="Roberto Correa Alfaro" userId="ca3930cffbd4951a" providerId="LiveId" clId="{5C686D54-9F4B-5C20-A186-4A1EDBA960F8}" dt="2026-06-23T13:27:47.888" v="934" actId="2890"/>
        <pc:sldMkLst>
          <pc:docMk/>
          <pc:sldMk cId="565157807" sldId="429"/>
        </pc:sldMkLst>
      </pc:sldChg>
      <pc:sldChg chg="new del">
        <pc:chgData name="Roberto Correa Alfaro" userId="ca3930cffbd4951a" providerId="LiveId" clId="{5C686D54-9F4B-5C20-A186-4A1EDBA960F8}" dt="2026-06-23T13:27:46.538" v="933" actId="2696"/>
        <pc:sldMkLst>
          <pc:docMk/>
          <pc:sldMk cId="2526116633" sldId="429"/>
        </pc:sldMkLst>
      </pc:sldChg>
      <pc:sldChg chg="modSp add mod">
        <pc:chgData name="Roberto Correa Alfaro" userId="ca3930cffbd4951a" providerId="LiveId" clId="{5C686D54-9F4B-5C20-A186-4A1EDBA960F8}" dt="2026-06-23T13:33:45.002" v="993" actId="12"/>
        <pc:sldMkLst>
          <pc:docMk/>
          <pc:sldMk cId="4132816979" sldId="430"/>
        </pc:sldMkLst>
        <pc:spChg chg="mod">
          <ac:chgData name="Roberto Correa Alfaro" userId="ca3930cffbd4951a" providerId="LiveId" clId="{5C686D54-9F4B-5C20-A186-4A1EDBA960F8}" dt="2026-06-23T13:33:04.116" v="980" actId="1076"/>
          <ac:spMkLst>
            <pc:docMk/>
            <pc:sldMk cId="4132816979" sldId="430"/>
            <ac:spMk id="7" creationId="{4EDD6C28-A34D-4476-99D1-FB1002C336B0}"/>
          </ac:spMkLst>
        </pc:spChg>
        <pc:spChg chg="mod">
          <ac:chgData name="Roberto Correa Alfaro" userId="ca3930cffbd4951a" providerId="LiveId" clId="{5C686D54-9F4B-5C20-A186-4A1EDBA960F8}" dt="2026-06-23T13:33:45.002" v="993" actId="12"/>
          <ac:spMkLst>
            <pc:docMk/>
            <pc:sldMk cId="4132816979" sldId="430"/>
            <ac:spMk id="11" creationId="{746BA69E-2737-3CD1-D42D-D2BFC4F5E42F}"/>
          </ac:spMkLst>
        </pc:spChg>
      </pc:sldChg>
      <pc:sldChg chg="modSp add mod">
        <pc:chgData name="Roberto Correa Alfaro" userId="ca3930cffbd4951a" providerId="LiveId" clId="{5C686D54-9F4B-5C20-A186-4A1EDBA960F8}" dt="2026-06-23T13:36:13.287" v="1004" actId="21"/>
        <pc:sldMkLst>
          <pc:docMk/>
          <pc:sldMk cId="3106327989" sldId="431"/>
        </pc:sldMkLst>
        <pc:spChg chg="mod">
          <ac:chgData name="Roberto Correa Alfaro" userId="ca3930cffbd4951a" providerId="LiveId" clId="{5C686D54-9F4B-5C20-A186-4A1EDBA960F8}" dt="2026-06-23T13:36:13.287" v="1004" actId="21"/>
          <ac:spMkLst>
            <pc:docMk/>
            <pc:sldMk cId="3106327989" sldId="431"/>
            <ac:spMk id="11" creationId="{0771680A-29F2-CDFA-564A-64E17C80AB87}"/>
          </ac:spMkLst>
        </pc:spChg>
      </pc:sldChg>
      <pc:sldChg chg="modSp add mod">
        <pc:chgData name="Roberto Correa Alfaro" userId="ca3930cffbd4951a" providerId="LiveId" clId="{5C686D54-9F4B-5C20-A186-4A1EDBA960F8}" dt="2026-06-23T13:39:08.162" v="1036" actId="14100"/>
        <pc:sldMkLst>
          <pc:docMk/>
          <pc:sldMk cId="2270096091" sldId="432"/>
        </pc:sldMkLst>
        <pc:spChg chg="mod">
          <ac:chgData name="Roberto Correa Alfaro" userId="ca3930cffbd4951a" providerId="LiveId" clId="{5C686D54-9F4B-5C20-A186-4A1EDBA960F8}" dt="2026-06-23T13:39:00.396" v="1034" actId="1076"/>
          <ac:spMkLst>
            <pc:docMk/>
            <pc:sldMk cId="2270096091" sldId="432"/>
            <ac:spMk id="7" creationId="{683CB6D2-9EF3-93B8-2D33-F488CFF82B14}"/>
          </ac:spMkLst>
        </pc:spChg>
        <pc:spChg chg="mod">
          <ac:chgData name="Roberto Correa Alfaro" userId="ca3930cffbd4951a" providerId="LiveId" clId="{5C686D54-9F4B-5C20-A186-4A1EDBA960F8}" dt="2026-06-23T13:39:08.162" v="1036" actId="14100"/>
          <ac:spMkLst>
            <pc:docMk/>
            <pc:sldMk cId="2270096091" sldId="432"/>
            <ac:spMk id="11" creationId="{651A2B3A-6DDC-C949-D3DC-F91A661941C1}"/>
          </ac:spMkLst>
        </pc:spChg>
      </pc:sldChg>
      <pc:sldChg chg="addSp delSp modSp new mod ord setBg">
        <pc:chgData name="Roberto Correa Alfaro" userId="ca3930cffbd4951a" providerId="LiveId" clId="{5C686D54-9F4B-5C20-A186-4A1EDBA960F8}" dt="2026-06-23T13:52:40.263" v="1133" actId="20578"/>
        <pc:sldMkLst>
          <pc:docMk/>
          <pc:sldMk cId="2101910859" sldId="433"/>
        </pc:sldMkLst>
        <pc:spChg chg="del">
          <ac:chgData name="Roberto Correa Alfaro" userId="ca3930cffbd4951a" providerId="LiveId" clId="{5C686D54-9F4B-5C20-A186-4A1EDBA960F8}" dt="2026-06-23T13:41:45.334" v="1039" actId="26606"/>
          <ac:spMkLst>
            <pc:docMk/>
            <pc:sldMk cId="2101910859" sldId="433"/>
            <ac:spMk id="2" creationId="{533C3C36-CBF8-D945-F232-CBA98F708C1C}"/>
          </ac:spMkLst>
        </pc:spChg>
        <pc:spChg chg="del">
          <ac:chgData name="Roberto Correa Alfaro" userId="ca3930cffbd4951a" providerId="LiveId" clId="{5C686D54-9F4B-5C20-A186-4A1EDBA960F8}" dt="2026-06-23T13:41:42.580" v="1038"/>
          <ac:spMkLst>
            <pc:docMk/>
            <pc:sldMk cId="2101910859" sldId="433"/>
            <ac:spMk id="3" creationId="{F9CA6180-42EE-C136-ED2C-F33D6B41F879}"/>
          </ac:spMkLst>
        </pc:spChg>
        <pc:picChg chg="add mod">
          <ac:chgData name="Roberto Correa Alfaro" userId="ca3930cffbd4951a" providerId="LiveId" clId="{5C686D54-9F4B-5C20-A186-4A1EDBA960F8}" dt="2026-06-23T13:41:45.334" v="1039" actId="26606"/>
          <ac:picMkLst>
            <pc:docMk/>
            <pc:sldMk cId="2101910859" sldId="433"/>
            <ac:picMk id="4" creationId="{6F6020DE-3863-4813-3DC8-8E11227E3294}"/>
          </ac:picMkLst>
        </pc:picChg>
      </pc:sldChg>
      <pc:sldChg chg="modSp add mod">
        <pc:chgData name="Roberto Correa Alfaro" userId="ca3930cffbd4951a" providerId="LiveId" clId="{5C686D54-9F4B-5C20-A186-4A1EDBA960F8}" dt="2026-06-23T13:49:55.797" v="1105" actId="21"/>
        <pc:sldMkLst>
          <pc:docMk/>
          <pc:sldMk cId="3818676013" sldId="434"/>
        </pc:sldMkLst>
        <pc:spChg chg="mod">
          <ac:chgData name="Roberto Correa Alfaro" userId="ca3930cffbd4951a" providerId="LiveId" clId="{5C686D54-9F4B-5C20-A186-4A1EDBA960F8}" dt="2026-06-23T13:48:36.591" v="1072" actId="20577"/>
          <ac:spMkLst>
            <pc:docMk/>
            <pc:sldMk cId="3818676013" sldId="434"/>
            <ac:spMk id="7" creationId="{97EF989F-BA52-9049-1297-C8EB3A7F6577}"/>
          </ac:spMkLst>
        </pc:spChg>
        <pc:spChg chg="mod">
          <ac:chgData name="Roberto Correa Alfaro" userId="ca3930cffbd4951a" providerId="LiveId" clId="{5C686D54-9F4B-5C20-A186-4A1EDBA960F8}" dt="2026-06-23T13:49:55.797" v="1105" actId="21"/>
          <ac:spMkLst>
            <pc:docMk/>
            <pc:sldMk cId="3818676013" sldId="434"/>
            <ac:spMk id="11" creationId="{9A11BD90-420C-B82C-A96C-984482FE042C}"/>
          </ac:spMkLst>
        </pc:spChg>
      </pc:sldChg>
      <pc:sldChg chg="modSp add mod">
        <pc:chgData name="Roberto Correa Alfaro" userId="ca3930cffbd4951a" providerId="LiveId" clId="{5C686D54-9F4B-5C20-A186-4A1EDBA960F8}" dt="2026-06-23T13:51:47.165" v="1118" actId="21"/>
        <pc:sldMkLst>
          <pc:docMk/>
          <pc:sldMk cId="2787760059" sldId="435"/>
        </pc:sldMkLst>
        <pc:spChg chg="mod">
          <ac:chgData name="Roberto Correa Alfaro" userId="ca3930cffbd4951a" providerId="LiveId" clId="{5C686D54-9F4B-5C20-A186-4A1EDBA960F8}" dt="2026-06-23T13:51:47.165" v="1118" actId="21"/>
          <ac:spMkLst>
            <pc:docMk/>
            <pc:sldMk cId="2787760059" sldId="435"/>
            <ac:spMk id="11" creationId="{48A4DC63-6BD3-98DB-EE0C-EDD3B9B13277}"/>
          </ac:spMkLst>
        </pc:spChg>
      </pc:sldChg>
      <pc:sldChg chg="modSp add mod ord">
        <pc:chgData name="Roberto Correa Alfaro" userId="ca3930cffbd4951a" providerId="LiveId" clId="{5C686D54-9F4B-5C20-A186-4A1EDBA960F8}" dt="2026-06-23T13:52:34.571" v="1131" actId="20578"/>
        <pc:sldMkLst>
          <pc:docMk/>
          <pc:sldMk cId="2292070211" sldId="436"/>
        </pc:sldMkLst>
        <pc:spChg chg="mod">
          <ac:chgData name="Roberto Correa Alfaro" userId="ca3930cffbd4951a" providerId="LiveId" clId="{5C686D54-9F4B-5C20-A186-4A1EDBA960F8}" dt="2026-06-23T13:52:25.832" v="1130" actId="12"/>
          <ac:spMkLst>
            <pc:docMk/>
            <pc:sldMk cId="2292070211" sldId="436"/>
            <ac:spMk id="11" creationId="{B24E5F62-BB42-7D3F-8388-9DC737A3711D}"/>
          </ac:spMkLst>
        </pc:spChg>
      </pc:sldChg>
      <pc:sldChg chg="modSp add del mod ord">
        <pc:chgData name="Roberto Correa Alfaro" userId="ca3930cffbd4951a" providerId="LiveId" clId="{5C686D54-9F4B-5C20-A186-4A1EDBA960F8}" dt="2026-06-23T21:39:16.599" v="1288" actId="2696"/>
        <pc:sldMkLst>
          <pc:docMk/>
          <pc:sldMk cId="2518821254" sldId="437"/>
        </pc:sldMkLst>
        <pc:spChg chg="mod">
          <ac:chgData name="Roberto Correa Alfaro" userId="ca3930cffbd4951a" providerId="LiveId" clId="{5C686D54-9F4B-5C20-A186-4A1EDBA960F8}" dt="2026-06-23T13:54:30.219" v="1138" actId="1076"/>
          <ac:spMkLst>
            <pc:docMk/>
            <pc:sldMk cId="2518821254" sldId="437"/>
            <ac:spMk id="7" creationId="{AE8443C1-73C9-DFE7-7990-0A63B690DD62}"/>
          </ac:spMkLst>
        </pc:spChg>
        <pc:spChg chg="mod">
          <ac:chgData name="Roberto Correa Alfaro" userId="ca3930cffbd4951a" providerId="LiveId" clId="{5C686D54-9F4B-5C20-A186-4A1EDBA960F8}" dt="2026-06-23T21:39:03.780" v="1287" actId="1076"/>
          <ac:spMkLst>
            <pc:docMk/>
            <pc:sldMk cId="2518821254" sldId="437"/>
            <ac:spMk id="11" creationId="{D042F71B-9E06-38FD-816F-58E5CD3FCDAA}"/>
          </ac:spMkLst>
        </pc:spChg>
      </pc:sldChg>
      <pc:sldChg chg="new del">
        <pc:chgData name="Roberto Correa Alfaro" userId="ca3930cffbd4951a" providerId="LiveId" clId="{5C686D54-9F4B-5C20-A186-4A1EDBA960F8}" dt="2026-06-23T21:37:33.922" v="1260" actId="2696"/>
        <pc:sldMkLst>
          <pc:docMk/>
          <pc:sldMk cId="4140880291" sldId="438"/>
        </pc:sldMkLst>
      </pc:sldChg>
      <pc:sldChg chg="addSp delSp modSp add mod ord">
        <pc:chgData name="Roberto Correa Alfaro" userId="ca3930cffbd4951a" providerId="LiveId" clId="{5C686D54-9F4B-5C20-A186-4A1EDBA960F8}" dt="2026-06-23T14:06:13.669" v="1233" actId="1076"/>
        <pc:sldMkLst>
          <pc:docMk/>
          <pc:sldMk cId="3261220203" sldId="439"/>
        </pc:sldMkLst>
        <pc:spChg chg="add del mod">
          <ac:chgData name="Roberto Correa Alfaro" userId="ca3930cffbd4951a" providerId="LiveId" clId="{5C686D54-9F4B-5C20-A186-4A1EDBA960F8}" dt="2026-06-23T14:06:05.636" v="1231" actId="478"/>
          <ac:spMkLst>
            <pc:docMk/>
            <pc:sldMk cId="3261220203" sldId="439"/>
            <ac:spMk id="3" creationId="{1C0F52D6-9878-7A19-843D-BCC35877A580}"/>
          </ac:spMkLst>
        </pc:spChg>
        <pc:spChg chg="add mod">
          <ac:chgData name="Roberto Correa Alfaro" userId="ca3930cffbd4951a" providerId="LiveId" clId="{5C686D54-9F4B-5C20-A186-4A1EDBA960F8}" dt="2026-06-23T14:06:09.756" v="1232" actId="1076"/>
          <ac:spMkLst>
            <pc:docMk/>
            <pc:sldMk cId="3261220203" sldId="439"/>
            <ac:spMk id="4" creationId="{9CE025C4-7D5F-7B76-B721-D8627535B362}"/>
          </ac:spMkLst>
        </pc:spChg>
        <pc:spChg chg="del">
          <ac:chgData name="Roberto Correa Alfaro" userId="ca3930cffbd4951a" providerId="LiveId" clId="{5C686D54-9F4B-5C20-A186-4A1EDBA960F8}" dt="2026-06-23T14:06:02.433" v="1229" actId="478"/>
          <ac:spMkLst>
            <pc:docMk/>
            <pc:sldMk cId="3261220203" sldId="439"/>
            <ac:spMk id="7" creationId="{895B2FB3-65B4-FA19-65DC-D3D507830D43}"/>
          </ac:spMkLst>
        </pc:spChg>
        <pc:spChg chg="mod">
          <ac:chgData name="Roberto Correa Alfaro" userId="ca3930cffbd4951a" providerId="LiveId" clId="{5C686D54-9F4B-5C20-A186-4A1EDBA960F8}" dt="2026-06-23T14:06:13.669" v="1233" actId="1076"/>
          <ac:spMkLst>
            <pc:docMk/>
            <pc:sldMk cId="3261220203" sldId="439"/>
            <ac:spMk id="11" creationId="{E52DCEAB-8D36-589C-C514-A02D9AA08483}"/>
          </ac:spMkLst>
        </pc:spChg>
      </pc:sldChg>
      <pc:sldChg chg="modSp add mod">
        <pc:chgData name="Roberto Correa Alfaro" userId="ca3930cffbd4951a" providerId="LiveId" clId="{5C686D54-9F4B-5C20-A186-4A1EDBA960F8}" dt="2026-06-23T21:38:41.968" v="1285" actId="1076"/>
        <pc:sldMkLst>
          <pc:docMk/>
          <pc:sldMk cId="3720271044" sldId="440"/>
        </pc:sldMkLst>
        <pc:spChg chg="mod">
          <ac:chgData name="Roberto Correa Alfaro" userId="ca3930cffbd4951a" providerId="LiveId" clId="{5C686D54-9F4B-5C20-A186-4A1EDBA960F8}" dt="2026-06-23T21:38:41.968" v="1285" actId="1076"/>
          <ac:spMkLst>
            <pc:docMk/>
            <pc:sldMk cId="3720271044" sldId="440"/>
            <ac:spMk id="4" creationId="{A554D976-E543-8264-54A7-C33DEFB5F76A}"/>
          </ac:spMkLst>
        </pc:spChg>
        <pc:spChg chg="mod">
          <ac:chgData name="Roberto Correa Alfaro" userId="ca3930cffbd4951a" providerId="LiveId" clId="{5C686D54-9F4B-5C20-A186-4A1EDBA960F8}" dt="2026-06-23T14:07:35.010" v="1258" actId="403"/>
          <ac:spMkLst>
            <pc:docMk/>
            <pc:sldMk cId="3720271044" sldId="440"/>
            <ac:spMk id="11" creationId="{4BAA0DDD-AAB4-8F23-191E-1005BC001955}"/>
          </ac:spMkLst>
        </pc:spChg>
      </pc:sldChg>
      <pc:sldMasterChg chg="del">
        <pc:chgData name="Roberto Correa Alfaro" userId="ca3930cffbd4951a" providerId="LiveId" clId="{5C686D54-9F4B-5C20-A186-4A1EDBA960F8}" dt="2026-06-23T21:38:32.984" v="1283" actId="2696"/>
        <pc:sldMasterMkLst>
          <pc:docMk/>
          <pc:sldMasterMk cId="12501093" sldId="2147483660"/>
        </pc:sldMasterMkLst>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3T10:09:03.23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22,'51'-6,"-7"-4,-13 9,-6-4,9 5,0 0,-10 0,7 0,0 0,1 5,12-4,-5 8,4-7,14 9,-19-9,19 9,-29-9,-3 2,1 1,-3-4,7 4,36 6,-15-8,22 7,-36-5,-2-4,9 4,24-5,3 0,-8 0,-20 5,-12-4,35 4,-20-5,31 0,-35 0,39 4,-33-3,32 4,-31-5,8 0,8 0,-13 0,-11 0,-15 0,25 7,-13-5,25 5,-35-7,6 0,-16 0,24 0,4 0,12 0,-2 0,-17 0,-8 0,-15 0,4 0,-8 0,8 0,1 0,11 0,7 0,-1-5,40 4,-41-9,37 9,-46-4,13 5,-3 0,0-5,3 4,-13-4,2 5,-4 0,11 0,-13 0,10 0,-17 0,-1 0,14 0,-16 0,10 0,-4-4,-2 2,3-2,-6 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3T10:09:08.09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48,'53'-3,"0"0,17-1,-7 3,6 2,-5-1,3 0,23 0,9 0,-10 0,5 0,-4 0,-20 0,-4 0,-1 0,29 0,-2 0,2-1,-12 2,-21 3,2-3,12-1,-9 1,21 3,-14-3,1-2,17 1,-29 0,5 0,-31 0,-5 0,18 0,17 0,-7 0,-5 0,-5 0,7 0,12 0,-2 0,-10 0,-23 0,30 5,-14-4,28 4,-20-5,-13 0,-4 0,15 0,2 0,3 0,-8 0,4 0,38 0,-2 0,-7 0,-29 0,-6 0,-13 0,9 0,-16 0,42 0,1 0,3 0,-16-1,3 2,-13 2,1 1,32-3,3-1,-11 4,1-1,21-2,-2-2,-29 1,-2 0,7 0,1 0,-2 0,3 0,13 0,4 0,-23 0,1 0,0 0,33 0,-4 0,-20 0,-6 0,25 0,-39 0,0 0,-7 0,1 0,9 0,5 0,29 0,-2 0,-34 0,0 0,7 0,7 0,1 0,2 3,0 2,-2-2,12-1,1-1,-7 2,4 2,-13-2,11-3,19 0,-53 0,-3 0,19 0,-22 0,13 0,3 0,1 0,30 0,-53 0,0 0,-3 0,17 0,7 0,1 0,-8 0,3 0,-21 0,11 0,10 0,-14 5,18-5,13 1,16 8,3 1,0-7,3-2,-19 4,1 1,-3-2,11-3,-7-2,-16 1,-3 0,-3 0,-3 0,16 7,23-5,-1 5,-35-7,-1 0,17 0,-19 0,-8 0,-3 0,15 0,15 0,-7 0,27 0,-15 0,9 0,-14 0,-3 0,-29 0,38 0,-13 0,11 0,17 0,-28 0,9 0,-14 0,31 0,7 0,-44 0,3 0,38 0,18 0,-9 0,-16 0,-3 0,-8 0,5 0,-6 0,1 0,2 0,15 0,9 0,-6 0,-3 0,2 0,-13 0,9 0,1 0,-8 0,-9 0,-5 0,-1 0,1 0,-1 1,2-2,6-3,0-1,-4 0,0 4,-2-1,29-5,-7 0,-9 7,-14 0,0 0,11 0,-14-3,-2 0,7 1,-6-5,-21 0,-7 0,18-1,-9-1,-6 8,-8-4,-9 0,0 4,5-4,6 5,7 0,36-5,12 4,-33-1,-2-1,21-1,-1 2,-37-2,7 4,-2-5,-16 4,16-4,-12 5,13-5,-13 4,12-4,-7 5,-5 0,-3 0,-14 0,9-5,-8 4,13-4,-13 5,3 0,15-4,-11 2,12-2,-16 4,-4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3T10:09:12.41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62,'77'6,"-16"1,4 2,8-1,6 0,-3 1,7 1,-1 0,-4 0,0 1,-2-1,-8-1,-2-1,1 0,34 1,-7-3,-37-2,-1-1,32-3,-1 0,-33 0,-2 0,5 0,-5 0,-4 0,43 0,-28 0,20 0,3 0,8 0,4 0,-1 0,-1 0,-33 0,-2 0,4 0,-6 0,-1 0,-1 0,-2 0,-8 0,-31 0,36 0,8 0,0 0,25 0,-44 0,26 0,7 0,19 0,-7 0,-5 0,3 0,-6 0,10 0,2 0,-10 0,22 0,-6 0,3 0,-1 0,-9 0,-3 0,-12 0,-1 0,10 0,-2 0,-17 0,2 0,4 0,5 0,-5 0,-1 0,-2 0,27 0,1 0,-21 0,-2 0,6 0,-3 0,-13 0,-2 0,9 0,-3 0,15 0,-1 0,3 0,-28 0,-3 0,9 0,-5 0,9 0,-13 0,-7 0,6 0,-18 0,7 0,9 0,-3 0,38 0,10 0,-33 0,3 0,9 0,-1 0,-9 0,-3 0,35 0,-41 0,4 0,13 0,5 0,-10 0,4 0,-2 0,24 0,-2 0,-5 0,-6 0,16 0,-1 0,-22 0,-4 0,-12 0,2 0,1 0,41 0,-20 0,-13 0,9 0,-7 0,6 0,-4 0,16 0,-1 0,-13 0,2 0,-10 0,22 0,-4 0,-43-7,47 5,8-5,4 7,-39 0,-3 0,16 0,15 0,-13 0,21 0,-27 0,5 0,2 0,1 0,9 0,3 0,-18 0,2 0,-3 0,10 0,0 0,-9 1,4-1,-6-1,-1-4,-3-1,5 5,3 0,21-5,-2 1,-32 4,1 2,31-1,2 0,-20 0,-5 0,-15 0,-1 0,7 0,-1 0,29 0,-13 0,-7 0,4 0,-6 0,-1 0,10 0,-5 0,15 0,-11 0,-16 0,27 0,-8 0,9 0,5 0,0 0,2 0,-3 0,-14 0,-11 0,-12 0,-28 0,-5 0,41 0,-3 0,36-7,6-2,-6 6,-20-7,10-4,-14 4,0 6,-8-9,-3 1,-14 10,13-10,-19 11,2-4,-14 5,-6-5,20 4,-19-4,24 1,-23 3,2-4,-8 5,3 0,-4 0,1 0,7 0,-11 0,7 0,5-5,-11 4,15-4,-17 5,8 0,13 0,-13 0,11 0,-15 0,0 0,1 0,3-5,-9 4,9-8,-3 7,-1-7,-1 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0F4875-67EB-9E4A-8A1D-DF530970E7CC}" type="datetimeFigureOut">
              <a:rPr lang="es-MX" smtClean="0"/>
              <a:t>23/06/26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C087C4-49A5-024D-B22A-A49C53147EAD}" type="slidenum">
              <a:rPr lang="es-MX" smtClean="0"/>
              <a:t>‹Nº›</a:t>
            </a:fld>
            <a:endParaRPr lang="es-MX"/>
          </a:p>
        </p:txBody>
      </p:sp>
    </p:spTree>
    <p:extLst>
      <p:ext uri="{BB962C8B-B14F-4D97-AF65-F5344CB8AC3E}">
        <p14:creationId xmlns:p14="http://schemas.microsoft.com/office/powerpoint/2010/main" val="2966001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Los cuatro pilares. Desarrollar cada principio: (1) soberanía nacional/popular frente al derecho divino del monarca; (2) separación de poderes con frenos y contrapesos; (3) derechos y libertades como esfera protegida frente al Estado; (4) constitución escrita, suprema y rígida, que materializa el imperio de la ley. Subrayar que estos pilares son una arquitectura: ninguno funciona aislado. Para un público experto, vincularlos con la idea de Estado de derecho y con la distinción entre constitución rígida y flexible. Estos cuatro principios son la rejilla con la que después analizaremos cada revolución.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Los documentos de las libertades inglesas. Tres hitos jurídicos escalonados: la Petition of Right (1628), impulsada por Edward Coke, prohíbe impuestos sin consentimiento parlamentario y la detención arbitraria; la Habeas Corpus Act (1679) consolida la garantía procesal frente a detenciones ilegales; y el Bill of Rights (1689) fija la supremacía del Parlamento, la libertad de elecciones y debate y la prohibición de tributos sin consentimiento. Insistir en que estas conquistas son acumulativas y casuísticas —se ganan derecho a derecho— frente al modelo continental de declaración general. El habeas corpus y el principio «no taxation without consent» son legados de alcance universal.</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El Antiguo Régimen. Describir el orden anterior a 1789: monarquía absoluta de derecho divino y sociedad estamental cerrada, desigual por nacimiento. La pirámide ilustra la división en clero (primer estado), nobleza (segundo) y tercer estado (burguesía, campesinado y artesanos), con los dos primeros privilegiados —exención fiscal, jurisdicción señorial, prerrogativas—. En la economía señorial el señor ejerce jurisdicción y cobra cargas feudales. Idea jurídica central: es el privilegio, no la ley general e igual, lo que define la posición de cada persona. Ese es exactamente el orden que el constitucionalismo liberal viene a destruir.</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 «revolución burguesa». Presentar la categoría historiográfica: la burguesía acumula poder económico pero carece de poder político equivalente bajo el Antiguo Régimen; las revoluciones neerlandesa, inglesa, americana y francesa se interpretan, en la tradición marxista (Hobsbawm, Soboul), como «revoluciones burguesas» que destruyen los restos del feudalismo y abren paso al Estado capitalista. El paso del súbdito al ciudadano y del privilegio a la igualdad formal ante la ley es real y emancipador, pero —y aquí se anticipa la crítica— es una igualdad jurídica que convive con una profunda desigualdad material. Matizar que la tesis de la «revolución burguesa» es discutida por la historiografía revisionista (Furet).</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29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23/06/26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23/06/26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‹Nº›</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8.png"/><Relationship Id="rId4" Type="http://schemas.openxmlformats.org/officeDocument/2006/relationships/customXml" Target="../ink/ink1.xml"/><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0096FF"/>
          </a:solidFill>
          <a:ln w="60325">
            <a:noFill/>
          </a:ln>
        </p:spPr>
        <p:txBody>
          <a:bodyPr>
            <a:normAutofit/>
          </a:bodyPr>
          <a:lstStyle/>
          <a:p>
            <a:r>
              <a:rPr lang="es-MX" sz="3600" u="sng">
                <a:solidFill>
                  <a:schemeClr val="bg1"/>
                </a:solidFill>
                <a:latin typeface="Times New Roman" panose="02020603050405020304" pitchFamily="18" charset="0"/>
                <a:cs typeface="Times New Roman" panose="02020603050405020304" pitchFamily="18" charset="0"/>
              </a:rPr>
              <a:t>Diplomado en Diplomado Constitucionalismo. Historia y teorías</a:t>
            </a:r>
          </a:p>
          <a:p>
            <a:br>
              <a:rPr lang="es-MX" sz="3600" u="sng">
                <a:solidFill>
                  <a:schemeClr val="bg1"/>
                </a:solidFill>
                <a:latin typeface="Times New Roman" panose="02020603050405020304" pitchFamily="18" charset="0"/>
                <a:cs typeface="Times New Roman" panose="02020603050405020304" pitchFamily="18" charset="0"/>
              </a:rPr>
            </a:br>
            <a:r>
              <a:rPr lang="es-MX" sz="3200">
                <a:solidFill>
                  <a:schemeClr val="bg1"/>
                </a:solidFill>
                <a:latin typeface="Times New Roman" panose="02020603050405020304" pitchFamily="18" charset="0"/>
                <a:cs typeface="Times New Roman" panose="02020603050405020304" pitchFamily="18" charset="0"/>
              </a:rPr>
              <a:t>Clase: Constitucionalismo liberal • La revolución inglesa • La revolución americana • La revolución francesa • La codificación • La burguesía y el fin del antiguo régimen • Los derechos humanos en la visión burguesa</a:t>
            </a:r>
            <a:endParaRPr lang="es-MX">
              <a:solidFill>
                <a:schemeClr val="bg1"/>
              </a:solidFill>
              <a:latin typeface="Times New Roman" panose="02020603050405020304" pitchFamily="18" charset="0"/>
              <a:cs typeface="Times New Roman" panose="02020603050405020304" pitchFamily="18" charset="0"/>
            </a:endParaRPr>
          </a:p>
          <a:p>
            <a:endParaRPr lang="es-MX">
              <a:solidFill>
                <a:schemeClr val="bg1"/>
              </a:solidFill>
              <a:latin typeface="Times New Roman" panose="02020603050405020304" pitchFamily="18" charset="0"/>
              <a:cs typeface="Times New Roman" panose="02020603050405020304" pitchFamily="18" charset="0"/>
            </a:endParaRPr>
          </a:p>
          <a:p>
            <a:r>
              <a:rPr lang="es-MX">
                <a:solidFill>
                  <a:schemeClr val="bg1"/>
                </a:solidFill>
                <a:latin typeface="Times New Roman" panose="02020603050405020304" pitchFamily="18" charset="0"/>
                <a:cs typeface="Times New Roman" panose="02020603050405020304" pitchFamily="18" charset="0"/>
              </a:rPr>
              <a:t>Mtro. Roberto Correa Alfaro</a:t>
            </a:r>
          </a:p>
          <a:p>
            <a:endParaRPr lang="es-MX"/>
          </a:p>
          <a:p>
            <a:endParaRPr lang="es-MX"/>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FF0000">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903FA-1DA8-27F1-2B04-797549F209EF}"/>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FC43E78-64A1-BBF8-C766-AB960095513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F9E1A11C-EEBD-174F-D1A5-AA77FFF6736C}"/>
              </a:ext>
            </a:extLst>
          </p:cNvPr>
          <p:cNvSpPr>
            <a:spLocks noGrp="1"/>
          </p:cNvSpPr>
          <p:nvPr>
            <p:ph type="title"/>
          </p:nvPr>
        </p:nvSpPr>
        <p:spPr>
          <a:xfrm>
            <a:off x="302923" y="168031"/>
            <a:ext cx="11112537" cy="1322363"/>
          </a:xfrm>
        </p:spPr>
        <p:txBody>
          <a:bodyPr>
            <a:normAutofit fontScale="90000"/>
          </a:bodyPr>
          <a:lstStyle/>
          <a:p>
            <a:r>
              <a:rPr lang="es-MX" b="1">
                <a:latin typeface="Times New Roman" panose="02020603050405020304" pitchFamily="18" charset="0"/>
                <a:cs typeface="Times New Roman" panose="02020603050405020304" pitchFamily="18" charset="0"/>
              </a:rPr>
              <a:t>3.La revolución americana  </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6FB955DE-88DC-A7B9-DC20-BCD993BA844E}"/>
              </a:ext>
            </a:extLst>
          </p:cNvPr>
          <p:cNvSpPr txBox="1"/>
          <p:nvPr/>
        </p:nvSpPr>
        <p:spPr>
          <a:xfrm>
            <a:off x="70334" y="640913"/>
            <a:ext cx="11818743" cy="6001643"/>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Revolución Americana (1775-1783): etapas y desarrollo</a:t>
            </a:r>
            <a:endParaRPr lang="es-MX" sz="240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400" u="sng">
                <a:solidFill>
                  <a:srgbClr val="000000"/>
                </a:solidFill>
                <a:latin typeface="Times New Roman" panose="02020603050405020304" pitchFamily="18" charset="0"/>
                <a:cs typeface="Times New Roman" panose="02020603050405020304" pitchFamily="18" charset="0"/>
              </a:rPr>
              <a:t>I</a:t>
            </a:r>
            <a:r>
              <a:rPr lang="es-MX" sz="2400" u="sng">
                <a:solidFill>
                  <a:srgbClr val="000000"/>
                </a:solidFill>
                <a:effectLst/>
                <a:latin typeface="Times New Roman" panose="02020603050405020304" pitchFamily="18" charset="0"/>
                <a:cs typeface="Times New Roman" panose="02020603050405020304" pitchFamily="18" charset="0"/>
              </a:rPr>
              <a:t>. Antecedentes y causas</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a) Crecimiento de las Trece Colonias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Durante el siglo XVIII, las colonias británicas de Norteamérica desarrollaron una economía dinámica basada en el comercio, la agricultura y las actividades mercantiles.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Surgió una élite colonial que reclamaba mayor autonomía política.</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b) Conflicto con Gran Bretaña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Después de la Guerra de los Siete Años (1756-1763), la Corona británica incrementó impuestos y controles sobre las colonias.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Los colonos rechazaron estas medidas al considerar que eran gravados sin representación política efectiva en el Parlamento británico.</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c) Influencia de la Ilustración</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Las ideas de John Locke sobre derechos naturales, libertad y consentimiento de los gobernados inspiraron a los líderes coloniales.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Comenzó a difundirse la idea de que la autoridad política debía derivar de la voluntad de los ciudadanos.</a:t>
            </a:r>
          </a:p>
        </p:txBody>
      </p:sp>
    </p:spTree>
    <p:extLst>
      <p:ext uri="{BB962C8B-B14F-4D97-AF65-F5344CB8AC3E}">
        <p14:creationId xmlns:p14="http://schemas.microsoft.com/office/powerpoint/2010/main" val="1477087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6A5AF-2BE9-32C8-5EEB-A933F768A0E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FFC6C41-6203-10DE-A634-9AE48EBC827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2BB84AF3-113C-45F5-B4D6-B7C411384E84}"/>
              </a:ext>
            </a:extLst>
          </p:cNvPr>
          <p:cNvSpPr>
            <a:spLocks noGrp="1"/>
          </p:cNvSpPr>
          <p:nvPr>
            <p:ph type="title"/>
          </p:nvPr>
        </p:nvSpPr>
        <p:spPr>
          <a:xfrm>
            <a:off x="302923" y="168031"/>
            <a:ext cx="11112537" cy="1322363"/>
          </a:xfrm>
        </p:spPr>
        <p:txBody>
          <a:bodyPr>
            <a:normAutofit fontScale="90000"/>
          </a:bodyPr>
          <a:lstStyle/>
          <a:p>
            <a:r>
              <a:rPr lang="es-MX" b="1">
                <a:latin typeface="Times New Roman" panose="02020603050405020304" pitchFamily="18" charset="0"/>
                <a:cs typeface="Times New Roman" panose="02020603050405020304" pitchFamily="18" charset="0"/>
              </a:rPr>
              <a:t>3.La revolución americana  </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27B01E65-86AC-08C5-C06C-43244B208FE5}"/>
              </a:ext>
            </a:extLst>
          </p:cNvPr>
          <p:cNvSpPr txBox="1"/>
          <p:nvPr/>
        </p:nvSpPr>
        <p:spPr>
          <a:xfrm>
            <a:off x="70334" y="640913"/>
            <a:ext cx="11818743" cy="5262979"/>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B. Desarrollo de la Revolución</a:t>
            </a:r>
          </a:p>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a) Inicio de la guerra (1775)</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Los enfrentamientos armados entre tropas británicas y milicias coloniales marcaron el comienzo de la revolución.</a:t>
            </a:r>
          </a:p>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b) Declaración de Independencia (1776)</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4 de julio de 1776 se proclamó la independencia de las Trece Colonias.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documento afirmó que todos los hombres poseen derechos inalienables y que los gobiernos derivan su legitimidad del consentimiento de los gobernados.</a:t>
            </a:r>
          </a:p>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c) Guerra de Independencia (1776-1783)</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Las colonias organizaron un ejército bajo el mando de George Washington.</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Francia, España y los Países Bajos apoyaron a los insurgentes contra Gran Bretaña.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victoria estadounidense en Yorktown (1781) fue decisiva para el desenlace del conflicto.</a:t>
            </a:r>
          </a:p>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d) Reconocimiento internacional (1783)</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Tratado de París reconoció oficialmente la independencia de los Estados Unidos.</a:t>
            </a:r>
          </a:p>
        </p:txBody>
      </p:sp>
    </p:spTree>
    <p:extLst>
      <p:ext uri="{BB962C8B-B14F-4D97-AF65-F5344CB8AC3E}">
        <p14:creationId xmlns:p14="http://schemas.microsoft.com/office/powerpoint/2010/main" val="2984565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4418A-6ED4-7552-BDF5-147A35A44A08}"/>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F4A24CD-9BA6-FD28-5161-63B1AA92DF7E}"/>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19622C9E-A092-F36E-2465-0575B82E376A}"/>
              </a:ext>
            </a:extLst>
          </p:cNvPr>
          <p:cNvSpPr>
            <a:spLocks noGrp="1"/>
          </p:cNvSpPr>
          <p:nvPr>
            <p:ph type="title"/>
          </p:nvPr>
        </p:nvSpPr>
        <p:spPr>
          <a:xfrm>
            <a:off x="302923" y="0"/>
            <a:ext cx="11112537" cy="1322363"/>
          </a:xfrm>
        </p:spPr>
        <p:txBody>
          <a:bodyPr>
            <a:normAutofit fontScale="90000"/>
          </a:bodyPr>
          <a:lstStyle/>
          <a:p>
            <a:r>
              <a:rPr lang="es-MX" sz="4000" b="1">
                <a:solidFill>
                  <a:srgbClr val="000000"/>
                </a:solidFill>
                <a:latin typeface="Times New Roman" panose="02020603050405020304" pitchFamily="18" charset="0"/>
                <a:cs typeface="Times New Roman" panose="02020603050405020304" pitchFamily="18" charset="0"/>
              </a:rPr>
              <a:t>A. La Revolución Americana como precursora de 1789</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2AC1F0F8-645A-3E7A-5FE2-434937EFD195}"/>
              </a:ext>
            </a:extLst>
          </p:cNvPr>
          <p:cNvSpPr txBox="1"/>
          <p:nvPr/>
        </p:nvSpPr>
        <p:spPr>
          <a:xfrm>
            <a:off x="70334" y="640913"/>
            <a:ext cx="11818743" cy="6001643"/>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a) Primer desafío exitoso al Antiguo Régimen</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Demostró que un pueblo podía independizarse de una monarquía europea.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Mostró que las ideas ilustradas podían transformarse en instituciones políticas reales.</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b) Influencia sobre Francia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Sirvió de ejemplo para los revolucionarios franceses.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Contribuyó a acelerar la crisis política de los regímenes absolutistas europeos.</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c) Inicio de una era de revoluciones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Hobsbawm considera la revolución de 1776 como la precursora inmediata de la gran oleada revolucionaria que culminaría en Francia en 1789.</a:t>
            </a:r>
          </a:p>
          <a:p>
            <a:pPr algn="just" rtl="0" eaLnBrk="1" latinLnBrk="0" hangingPunct="1"/>
            <a:r>
              <a:rPr lang="es-MX" sz="2400" b="1">
                <a:solidFill>
                  <a:srgbClr val="000000"/>
                </a:solidFill>
                <a:latin typeface="Times New Roman" panose="02020603050405020304" pitchFamily="18" charset="0"/>
                <a:cs typeface="Times New Roman" panose="02020603050405020304" pitchFamily="18" charset="0"/>
              </a:rPr>
              <a:t>I</a:t>
            </a:r>
            <a:r>
              <a:rPr lang="es-MX" sz="2400" b="1">
                <a:solidFill>
                  <a:srgbClr val="000000"/>
                </a:solidFill>
                <a:effectLst/>
                <a:latin typeface="Times New Roman" panose="02020603050405020304" pitchFamily="18" charset="0"/>
                <a:cs typeface="Times New Roman" panose="02020603050405020304" pitchFamily="18" charset="0"/>
              </a:rPr>
              <a:t>. Límites de la Revolución Americana</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a) Revolución principalmente política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Su objetivo fundamental fue la independencia y la creación de un nuevo Estado.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No produjo una transformación social tan profunda como la Revolución Francesa.</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b) Continuidad de las estructuras sociales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propiedad, las élites económicas y gran parte de la organización social permanecieron relativamente intactas.</a:t>
            </a:r>
          </a:p>
        </p:txBody>
      </p:sp>
    </p:spTree>
    <p:extLst>
      <p:ext uri="{BB962C8B-B14F-4D97-AF65-F5344CB8AC3E}">
        <p14:creationId xmlns:p14="http://schemas.microsoft.com/office/powerpoint/2010/main" val="1509764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08DE4-0CE0-70A7-B0E2-54C8658FEE2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EE3077D-C170-0013-1A7D-0069DCA340E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2389E48-9D00-9241-D2E8-783135F8F93A}"/>
              </a:ext>
            </a:extLst>
          </p:cNvPr>
          <p:cNvSpPr>
            <a:spLocks noGrp="1"/>
          </p:cNvSpPr>
          <p:nvPr>
            <p:ph type="title"/>
          </p:nvPr>
        </p:nvSpPr>
        <p:spPr>
          <a:xfrm>
            <a:off x="302923" y="576622"/>
            <a:ext cx="11112537" cy="899410"/>
          </a:xfrm>
        </p:spPr>
        <p:txBody>
          <a:bodyPr>
            <a:normAutofit fontScale="90000"/>
          </a:bodyPr>
          <a:lstStyle/>
          <a:p>
            <a:r>
              <a:rPr lang="es-MX" sz="4000" b="1">
                <a:latin typeface="Times New Roman" panose="02020603050405020304" pitchFamily="18" charset="0"/>
                <a:cs typeface="Times New Roman" panose="02020603050405020304" pitchFamily="18" charset="0"/>
              </a:rPr>
              <a:t>Documentos fundamentales de la Revolución Americana y su legado constitucional</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3386CF94-4BFD-BC45-C1A8-E5508BE9AE96}"/>
              </a:ext>
            </a:extLst>
          </p:cNvPr>
          <p:cNvSpPr txBox="1"/>
          <p:nvPr/>
        </p:nvSpPr>
        <p:spPr>
          <a:xfrm>
            <a:off x="70334" y="1304786"/>
            <a:ext cx="11818743" cy="4893647"/>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A. Declaración de Independencia (1776)</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a) Contexto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Redactada principalmente por Thomas Jefferson y aprobada el 4 de julio de 1776.</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Justificó jurídicamente la ruptura con Gran Bretaña.</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b) Principios fundamentales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Todos los hombres poseen derechos naturales e inalienables.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Entre esos derechos destacan la vida, la libertad y la búsqueda de la felicidad.</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legitimidad del gobierno proviene del consentimiento de los gobernados.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pueblo tiene derecho a modificar o sustituir un gobierno que viole sus derechos.</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c) Aportación al constitucionalismo liberal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Introduce la idea de que existen derechos anteriores y superiores al Estado.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Consagra el principio de soberanía popular.</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Establece el fundamento filosófico del constitucionalismo moderno.</a:t>
            </a:r>
          </a:p>
        </p:txBody>
      </p:sp>
    </p:spTree>
    <p:extLst>
      <p:ext uri="{BB962C8B-B14F-4D97-AF65-F5344CB8AC3E}">
        <p14:creationId xmlns:p14="http://schemas.microsoft.com/office/powerpoint/2010/main" val="3090656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B4A31-C6CA-48AA-8F7D-C71327F15098}"/>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36551D70-49B2-35D9-55E1-65305A43245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7E415510-F971-AC53-34CC-1B3EEF428B4F}"/>
              </a:ext>
            </a:extLst>
          </p:cNvPr>
          <p:cNvSpPr>
            <a:spLocks noGrp="1"/>
          </p:cNvSpPr>
          <p:nvPr>
            <p:ph type="title"/>
          </p:nvPr>
        </p:nvSpPr>
        <p:spPr>
          <a:xfrm>
            <a:off x="302923" y="1"/>
            <a:ext cx="11112537" cy="899410"/>
          </a:xfrm>
        </p:spPr>
        <p:txBody>
          <a:bodyPr>
            <a:normAutofit fontScale="90000"/>
          </a:bodyPr>
          <a:lstStyle/>
          <a:p>
            <a:r>
              <a:rPr lang="es-MX" sz="4000" b="1">
                <a:solidFill>
                  <a:srgbClr val="000000"/>
                </a:solidFill>
                <a:latin typeface="Times New Roman" panose="02020603050405020304" pitchFamily="18" charset="0"/>
                <a:cs typeface="Times New Roman" panose="02020603050405020304" pitchFamily="18" charset="0"/>
              </a:rPr>
              <a:t>A. La Revolución Americana como precursora de 1789</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1B66BB48-840C-024D-C68F-34539352032B}"/>
              </a:ext>
            </a:extLst>
          </p:cNvPr>
          <p:cNvSpPr txBox="1"/>
          <p:nvPr/>
        </p:nvSpPr>
        <p:spPr>
          <a:xfrm>
            <a:off x="70334" y="640913"/>
            <a:ext cx="11818743" cy="5632311"/>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B. Constitución de los Estados Unidos (1787)</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a) Contexto</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Elaborada tras comprobar las limitaciones de los Artículos de la Confederación.</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Primera constitución escrita moderna que sigue vigente.</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b) Principios fundamentales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Creación de una república federal.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División del poder entre Federación y Estados.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Organización de tres poderes: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Poder Legislativo (Congreso).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Poder Ejecutivo (Presidente).</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Poder Judicial (Tribunal Supremo).</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c) Aportación al constitucionalismo liberal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Materializa la teoría de la separación de poderes de Montesquieu.</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Establece mecanismos de frenos y contrapesos (checks and balances).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Limita jurídicamente el ejercicio del poder político.</a:t>
            </a:r>
          </a:p>
        </p:txBody>
      </p:sp>
    </p:spTree>
    <p:extLst>
      <p:ext uri="{BB962C8B-B14F-4D97-AF65-F5344CB8AC3E}">
        <p14:creationId xmlns:p14="http://schemas.microsoft.com/office/powerpoint/2010/main" val="418423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53A27-A4F0-8630-7CCA-7011335E2418}"/>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C4112B1-9270-5733-61D9-DF5AE557C16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09E4CF1-4CCF-AAE7-DEF4-DF966EF66090}"/>
              </a:ext>
            </a:extLst>
          </p:cNvPr>
          <p:cNvSpPr>
            <a:spLocks noGrp="1"/>
          </p:cNvSpPr>
          <p:nvPr>
            <p:ph type="title"/>
          </p:nvPr>
        </p:nvSpPr>
        <p:spPr>
          <a:xfrm>
            <a:off x="302923" y="576622"/>
            <a:ext cx="11112537" cy="899410"/>
          </a:xfrm>
        </p:spPr>
        <p:txBody>
          <a:bodyPr>
            <a:normAutofit fontScale="90000"/>
          </a:bodyPr>
          <a:lstStyle/>
          <a:p>
            <a:r>
              <a:rPr lang="es-MX" sz="4000" b="1">
                <a:latin typeface="Times New Roman" panose="02020603050405020304" pitchFamily="18" charset="0"/>
                <a:cs typeface="Times New Roman" panose="02020603050405020304" pitchFamily="18" charset="0"/>
              </a:rPr>
              <a:t>Documentos fundamentales de la Revolución Americana y su legado constitucional</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6EEBBCA9-431D-902F-930F-FC5FE9F7CE12}"/>
              </a:ext>
            </a:extLst>
          </p:cNvPr>
          <p:cNvSpPr txBox="1"/>
          <p:nvPr/>
        </p:nvSpPr>
        <p:spPr>
          <a:xfrm>
            <a:off x="70334" y="1304786"/>
            <a:ext cx="11818743" cy="4893647"/>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A. Declaración de Independencia (1776)</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a) Contexto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Redactada principalmente por Thomas Jefferson y aprobada el 4 de julio de 1776.</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Justificó jurídicamente la ruptura con Gran Bretaña.</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b) Principios fundamentales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Todos los hombres poseen derechos naturales e inalienables.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Entre esos derechos destacan la vida, la libertad y la búsqueda de la felicidad.</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legitimidad del gobierno proviene del consentimiento de los gobernados.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pueblo tiene derecho a modificar o sustituir un gobierno que viole sus derechos.</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c) Aportación al constitucionalismo liberal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Introduce la idea de que existen derechos anteriores y superiores al Estado.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Consagra el principio de soberanía popular.</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Establece el fundamento filosófico del constitucionalismo moderno.</a:t>
            </a:r>
          </a:p>
        </p:txBody>
      </p:sp>
    </p:spTree>
    <p:extLst>
      <p:ext uri="{BB962C8B-B14F-4D97-AF65-F5344CB8AC3E}">
        <p14:creationId xmlns:p14="http://schemas.microsoft.com/office/powerpoint/2010/main" val="565157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96EC2-0942-19C1-AB09-48185B36838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C649767-EEA2-C915-46F4-DD34CA8C6FD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EDD6C28-A34D-4476-99D1-FB1002C336B0}"/>
              </a:ext>
            </a:extLst>
          </p:cNvPr>
          <p:cNvSpPr>
            <a:spLocks noGrp="1"/>
          </p:cNvSpPr>
          <p:nvPr>
            <p:ph type="title"/>
          </p:nvPr>
        </p:nvSpPr>
        <p:spPr>
          <a:xfrm>
            <a:off x="70334" y="0"/>
            <a:ext cx="11112537" cy="899410"/>
          </a:xfrm>
        </p:spPr>
        <p:txBody>
          <a:bodyPr>
            <a:normAutofit/>
          </a:bodyPr>
          <a:lstStyle/>
          <a:p>
            <a:r>
              <a:rPr lang="es-MX" sz="4000" b="1">
                <a:latin typeface="Times New Roman" panose="02020603050405020304" pitchFamily="18" charset="0"/>
                <a:cs typeface="Times New Roman" panose="02020603050405020304" pitchFamily="18" charset="0"/>
              </a:rPr>
              <a:t>La revolución francesa</a:t>
            </a:r>
          </a:p>
        </p:txBody>
      </p:sp>
      <p:sp>
        <p:nvSpPr>
          <p:cNvPr id="11" name="CuadroTexto 10">
            <a:extLst>
              <a:ext uri="{FF2B5EF4-FFF2-40B4-BE49-F238E27FC236}">
                <a16:creationId xmlns:a16="http://schemas.microsoft.com/office/drawing/2014/main" id="{746BA69E-2737-3CD1-D42D-D2BFC4F5E42F}"/>
              </a:ext>
            </a:extLst>
          </p:cNvPr>
          <p:cNvSpPr txBox="1"/>
          <p:nvPr/>
        </p:nvSpPr>
        <p:spPr>
          <a:xfrm>
            <a:off x="70334" y="829456"/>
            <a:ext cx="11818743" cy="6001643"/>
          </a:xfrm>
          <a:prstGeom prst="rect">
            <a:avLst/>
          </a:prstGeom>
          <a:solidFill>
            <a:srgbClr val="FFC000"/>
          </a:solidFill>
        </p:spPr>
        <p:txBody>
          <a:bodyPr wrap="square" rtlCol="0">
            <a:spAutoFit/>
          </a:bodyPr>
          <a:lstStyle/>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Revolución liberal o moderada (1789-1791)</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a) Convocatoria de los Estados Generales (1789)</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Luis XVI convocó a los Estados Generales para resolver la crisis financiera.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Tercer Estado exigió una representación más amplia y una votación por persona.</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b) Formación de la Asamblea Nacional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Los representantes del Tercer Estado se proclamaron Asamblea Nacional.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Afirmaron que la soberanía residía en la nación y no en el rey.</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c) Toma de la Bastilla (14 de julio de 1789)</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Simbolizó el derrumbe del absolutismo.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Marcó el inicio de la movilización popular revolucionaria.</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d) Abolición de los privilegios feudales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Asamblea eliminó los privilegios estamentales.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Se inició la destrucción jurídica del orden feudal.</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e) Declaración de los Derechos del Hombre y del Ciudadano (1789)</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Reconoció la libertad, la igualdad jurídica y la soberanía nacional.</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Se convirtió en uno de los documentos fundacionales del constitucionalismo moderno.</a:t>
            </a:r>
          </a:p>
        </p:txBody>
      </p:sp>
    </p:spTree>
    <p:extLst>
      <p:ext uri="{BB962C8B-B14F-4D97-AF65-F5344CB8AC3E}">
        <p14:creationId xmlns:p14="http://schemas.microsoft.com/office/powerpoint/2010/main" val="4132816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EF81B-CC22-274A-2A52-E5EF46A7BD2F}"/>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35AEFF5-A0F3-8AF7-FE9B-F8CAD177AF5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72F7806-2FDD-DD16-8D0F-24463FAA0FD6}"/>
              </a:ext>
            </a:extLst>
          </p:cNvPr>
          <p:cNvSpPr>
            <a:spLocks noGrp="1"/>
          </p:cNvSpPr>
          <p:nvPr>
            <p:ph type="title"/>
          </p:nvPr>
        </p:nvSpPr>
        <p:spPr>
          <a:xfrm>
            <a:off x="70334" y="0"/>
            <a:ext cx="11112537" cy="899410"/>
          </a:xfrm>
        </p:spPr>
        <p:txBody>
          <a:bodyPr>
            <a:normAutofit/>
          </a:bodyPr>
          <a:lstStyle/>
          <a:p>
            <a:r>
              <a:rPr lang="es-MX" sz="4000" b="1">
                <a:latin typeface="Times New Roman" panose="02020603050405020304" pitchFamily="18" charset="0"/>
                <a:cs typeface="Times New Roman" panose="02020603050405020304" pitchFamily="18" charset="0"/>
              </a:rPr>
              <a:t>La revolución francesa</a:t>
            </a:r>
          </a:p>
        </p:txBody>
      </p:sp>
      <p:sp>
        <p:nvSpPr>
          <p:cNvPr id="11" name="CuadroTexto 10">
            <a:extLst>
              <a:ext uri="{FF2B5EF4-FFF2-40B4-BE49-F238E27FC236}">
                <a16:creationId xmlns:a16="http://schemas.microsoft.com/office/drawing/2014/main" id="{0771680A-29F2-CDFA-564A-64E17C80AB87}"/>
              </a:ext>
            </a:extLst>
          </p:cNvPr>
          <p:cNvSpPr txBox="1"/>
          <p:nvPr/>
        </p:nvSpPr>
        <p:spPr>
          <a:xfrm>
            <a:off x="186628" y="732458"/>
            <a:ext cx="11818743" cy="4154984"/>
          </a:xfrm>
          <a:prstGeom prst="rect">
            <a:avLst/>
          </a:prstGeom>
          <a:solidFill>
            <a:srgbClr val="FFC000"/>
          </a:solidFill>
        </p:spPr>
        <p:txBody>
          <a:bodyPr wrap="square" rtlCol="0">
            <a:spAutoFit/>
          </a:bodyPr>
          <a:lstStyle/>
          <a:p>
            <a:pPr algn="just" rtl="0" eaLnBrk="1" latinLnBrk="0" hangingPunct="1"/>
            <a:r>
              <a:rPr lang="es-MX" sz="2400" b="1" u="sng">
                <a:solidFill>
                  <a:srgbClr val="000000"/>
                </a:solidFill>
                <a:effectLst/>
                <a:latin typeface="Times New Roman" panose="02020603050405020304" pitchFamily="18" charset="0"/>
                <a:cs typeface="Times New Roman" panose="02020603050405020304" pitchFamily="18" charset="0"/>
              </a:rPr>
              <a:t>Radicalización revolucionaria y República Jacobina (1791-1794)</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A. Crisis de la monarquía constitucional</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a) Fuga de Varennes (1791)</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Luis XVI intentó abandonar Francia para buscar apoyo extranjero.</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Su captura destruyó la confianza popular en la monarquía.</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b) Oposición interna y externa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Los sectores aristocráticos buscaban restaurar el Antiguo Régimen.</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Las monarquías europeas amenazaban con intervenir contra la revolución.</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c) Problemas económicos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aumento del precio de los alimentos generó una creciente movilización popular.</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París se convirtió en el principal centro de presión revolucionaria.</a:t>
            </a:r>
          </a:p>
        </p:txBody>
      </p:sp>
    </p:spTree>
    <p:extLst>
      <p:ext uri="{BB962C8B-B14F-4D97-AF65-F5344CB8AC3E}">
        <p14:creationId xmlns:p14="http://schemas.microsoft.com/office/powerpoint/2010/main" val="3106327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2DC1D-59FD-2925-383B-39724C982F2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030D338-8469-A38C-B596-715D4DF1F1C2}"/>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83CB6D2-9EF3-93B8-2D33-F488CFF82B14}"/>
              </a:ext>
            </a:extLst>
          </p:cNvPr>
          <p:cNvSpPr>
            <a:spLocks noGrp="1"/>
          </p:cNvSpPr>
          <p:nvPr>
            <p:ph type="title"/>
          </p:nvPr>
        </p:nvSpPr>
        <p:spPr>
          <a:xfrm>
            <a:off x="0" y="-166952"/>
            <a:ext cx="11112537" cy="899410"/>
          </a:xfrm>
        </p:spPr>
        <p:txBody>
          <a:bodyPr>
            <a:normAutofit/>
          </a:bodyPr>
          <a:lstStyle/>
          <a:p>
            <a:r>
              <a:rPr lang="es-MX" sz="4000" b="1">
                <a:latin typeface="Times New Roman" panose="02020603050405020304" pitchFamily="18" charset="0"/>
                <a:cs typeface="Times New Roman" panose="02020603050405020304" pitchFamily="18" charset="0"/>
              </a:rPr>
              <a:t>La revolución francesa</a:t>
            </a:r>
          </a:p>
        </p:txBody>
      </p:sp>
      <p:sp>
        <p:nvSpPr>
          <p:cNvPr id="11" name="CuadroTexto 10">
            <a:extLst>
              <a:ext uri="{FF2B5EF4-FFF2-40B4-BE49-F238E27FC236}">
                <a16:creationId xmlns:a16="http://schemas.microsoft.com/office/drawing/2014/main" id="{651A2B3A-6DDC-C949-D3DC-F91A661941C1}"/>
              </a:ext>
            </a:extLst>
          </p:cNvPr>
          <p:cNvSpPr txBox="1"/>
          <p:nvPr/>
        </p:nvSpPr>
        <p:spPr>
          <a:xfrm>
            <a:off x="0" y="520700"/>
            <a:ext cx="12192000" cy="6370975"/>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B. Segunda revolución y proclamación de la República (1792)</a:t>
            </a:r>
            <a:endParaRPr lang="es-MX" sz="240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a) Caída de la monarquía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presión popular provocó la suspensión del rey.</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Francia fue declarada República.</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b) Ejecución de Luis XVI (1793</a:t>
            </a:r>
            <a:r>
              <a:rPr lang="es-MX" sz="2400">
                <a:solidFill>
                  <a:srgbClr val="000000"/>
                </a:solidFill>
                <a:effectLst/>
                <a:latin typeface="Times New Roman" panose="02020603050405020304" pitchFamily="18" charset="0"/>
                <a:cs typeface="Times New Roman" panose="02020603050405020304" pitchFamily="18" charset="0"/>
              </a:rPr>
              <a:t>)</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Representó la ruptura definitiva con el orden monárquico tradicional.</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C. La República Jacobina (1793-1794)</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a) Ascenso de los jacobinos</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Liderados por Robespierre, asumieron la dirección política de la revolución.</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Contaron con el apoyo de los sectores populares urbanos.</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b) Papel de los sans-culottes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Integrados por artesanos, pequeños comerciantes y trabajadores urbanos.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Constituyeron la principal fuerza de movilización revolucionaria.</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c) El Terror</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Se adoptaron medidas excepcionales para defender la revolución frente a enemigos internos y externos.</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Miles de personas fueron ejecutadas por actividades consideradas contrarrevolucionarias.</a:t>
            </a:r>
          </a:p>
        </p:txBody>
      </p:sp>
    </p:spTree>
    <p:extLst>
      <p:ext uri="{BB962C8B-B14F-4D97-AF65-F5344CB8AC3E}">
        <p14:creationId xmlns:p14="http://schemas.microsoft.com/office/powerpoint/2010/main" val="2270096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8422E056-4696-30E0-A490-10659B158058}"/>
              </a:ext>
            </a:extLst>
          </p:cNvPr>
          <p:cNvGraphicFramePr>
            <a:graphicFrameLocks noGrp="1"/>
          </p:cNvGraphicFramePr>
          <p:nvPr>
            <p:ph idx="1"/>
            <p:extLst>
              <p:ext uri="{D42A27DB-BD31-4B8C-83A1-F6EECF244321}">
                <p14:modId xmlns:p14="http://schemas.microsoft.com/office/powerpoint/2010/main" val="1336880045"/>
              </p:ext>
            </p:extLst>
          </p:nvPr>
        </p:nvGraphicFramePr>
        <p:xfrm>
          <a:off x="805721" y="1510831"/>
          <a:ext cx="10820400" cy="4785826"/>
        </p:xfrm>
        <a:graphic>
          <a:graphicData uri="http://schemas.openxmlformats.org/drawingml/2006/table">
            <a:tbl>
              <a:tblPr firstRow="1" bandRow="1"/>
              <a:tblGrid>
                <a:gridCol w="2300000">
                  <a:extLst>
                    <a:ext uri="{9D8B030D-6E8A-4147-A177-3AD203B41FA5}">
                      <a16:colId xmlns:a16="http://schemas.microsoft.com/office/drawing/2014/main" val="169264881"/>
                    </a:ext>
                  </a:extLst>
                </a:gridCol>
                <a:gridCol w="2900000">
                  <a:extLst>
                    <a:ext uri="{9D8B030D-6E8A-4147-A177-3AD203B41FA5}">
                      <a16:colId xmlns:a16="http://schemas.microsoft.com/office/drawing/2014/main" val="1396399709"/>
                    </a:ext>
                  </a:extLst>
                </a:gridCol>
                <a:gridCol w="5620400">
                  <a:extLst>
                    <a:ext uri="{9D8B030D-6E8A-4147-A177-3AD203B41FA5}">
                      <a16:colId xmlns:a16="http://schemas.microsoft.com/office/drawing/2014/main" val="361526146"/>
                    </a:ext>
                  </a:extLst>
                </a:gridCol>
              </a:tblGrid>
              <a:tr h="300000">
                <a:tc>
                  <a:txBody>
                    <a:bodyPr/>
                    <a:lstStyle/>
                    <a:p>
                      <a:pPr algn="ctr">
                        <a:buNone/>
                      </a:pPr>
                      <a:r>
                        <a:rPr lang="es-MX" sz="1800" b="1">
                          <a:solidFill>
                            <a:srgbClr val="000000"/>
                          </a:solidFill>
                          <a:latin typeface="Times New Roman" panose="02020603050405020304" pitchFamily="18" charset="0"/>
                          <a:cs typeface="Times New Roman" panose="02020603050405020304" pitchFamily="18" charset="0"/>
                        </a:rPr>
                        <a:t>Grupo</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tc>
                  <a:txBody>
                    <a:bodyPr/>
                    <a:lstStyle/>
                    <a:p>
                      <a:pPr algn="ctr">
                        <a:buNone/>
                      </a:pPr>
                      <a:r>
                        <a:rPr lang="es-MX" sz="1800" b="1">
                          <a:solidFill>
                            <a:srgbClr val="000000"/>
                          </a:solidFill>
                          <a:latin typeface="Times New Roman" panose="02020603050405020304" pitchFamily="18" charset="0"/>
                          <a:cs typeface="Times New Roman" panose="02020603050405020304" pitchFamily="18" charset="0"/>
                        </a:rPr>
                        <a:t>Base social</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tc>
                  <a:txBody>
                    <a:bodyPr/>
                    <a:lstStyle/>
                    <a:p>
                      <a:pPr algn="ctr">
                        <a:buNone/>
                      </a:pPr>
                      <a:r>
                        <a:rPr lang="es-MX" sz="1800" b="1">
                          <a:solidFill>
                            <a:srgbClr val="000000"/>
                          </a:solidFill>
                          <a:latin typeface="Times New Roman" panose="02020603050405020304" pitchFamily="18" charset="0"/>
                          <a:cs typeface="Times New Roman" panose="02020603050405020304" pitchFamily="18" charset="0"/>
                        </a:rPr>
                        <a:t>Ideología y objetivos</a:t>
                      </a:r>
                    </a:p>
                  </a:txBody>
                  <a:tcPr anchor="ctr">
                    <a:lnL w="6350" cap="flat" cmpd="sng" algn="ctr">
                      <a:solidFill>
                        <a:srgbClr val="BF9000"/>
                      </a:solidFill>
                    </a:lnL>
                    <a:lnR w="6350" cap="flat" cmpd="sng" algn="ctr">
                      <a:solidFill>
                        <a:srgbClr val="BF9000"/>
                      </a:solidFill>
                    </a:lnR>
                    <a:lnT w="6350" cap="flat" cmpd="sng" algn="ctr">
                      <a:solidFill>
                        <a:srgbClr val="BF9000"/>
                      </a:solidFill>
                    </a:lnT>
                    <a:lnB w="19050" cap="flat" cmpd="sng" algn="ctr">
                      <a:solidFill>
                        <a:srgbClr val="BF9000"/>
                      </a:solidFill>
                    </a:lnB>
                    <a:solidFill>
                      <a:srgbClr val="FFC000"/>
                    </a:solidFill>
                  </a:tcPr>
                </a:tc>
                <a:extLst>
                  <a:ext uri="{0D108BD9-81ED-4DB2-BD59-A6C34878D82A}">
                    <a16:rowId xmlns:a16="http://schemas.microsoft.com/office/drawing/2014/main" val="4053343737"/>
                  </a:ext>
                </a:extLst>
              </a:tr>
              <a:tr h="1243239">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Girondinos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Burguesía comercial y provincial</a:t>
                      </a:r>
                    </a:p>
                  </a:txBody>
                  <a:tcPr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Liberales moderados. Defendían una monarquía constitucional inicial, la propiedad privada, el sufragio restringido y la expansión de la Revolución mediante la guerra. Temían el radicalismo popular.</a:t>
                      </a:r>
                    </a:p>
                  </a:txBody>
                  <a:tcPr anchor="ctr">
                    <a:lnL w="6350" cap="flat" cmpd="sng" algn="ctr">
                      <a:solidFill>
                        <a:srgbClr val="BFBFBF"/>
                      </a:solidFill>
                    </a:lnL>
                    <a:lnR w="6350" cap="flat" cmpd="sng" algn="ctr">
                      <a:solidFill>
                        <a:srgbClr val="BFBFBF"/>
                      </a:solidFill>
                    </a:lnR>
                    <a:lnT w="19050" cap="flat" cmpd="sng" algn="ctr">
                      <a:solidFill>
                        <a:srgbClr val="BF9000"/>
                      </a:solidFill>
                      <a:prstDash val="solid"/>
                      <a:round/>
                      <a:headEnd type="none" w="med" len="med"/>
                      <a:tailEnd type="none" w="med" len="med"/>
                    </a:lnT>
                    <a:lnB w="6350" cap="flat" cmpd="sng" algn="ctr">
                      <a:solidFill>
                        <a:srgbClr val="BFBFBF"/>
                      </a:solidFill>
                    </a:lnB>
                    <a:solidFill>
                      <a:srgbClr val="FFFFFF"/>
                    </a:solidFill>
                  </a:tcPr>
                </a:tc>
                <a:extLst>
                  <a:ext uri="{0D108BD9-81ED-4DB2-BD59-A6C34878D82A}">
                    <a16:rowId xmlns:a16="http://schemas.microsoft.com/office/drawing/2014/main" val="880160462"/>
                  </a:ext>
                </a:extLst>
              </a:tr>
              <a:tr h="1073707">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Jacobinos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Burguesía radical, profesionales y sectores urbanos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Republicanos radicales. Defendían la soberanía popular, la igualdad política, el sufragio amplio y una fuerte intervención estatal para proteger la Revolución.</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4164589349"/>
                  </a:ext>
                </a:extLst>
              </a:tr>
              <a:tr h="1073707">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Sans-culottes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Artesanos, obreros y pequeños comerciantes urbanos</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Sector popular de la Revolución. Exigían igualdad económica, control de precios, castigo a los especuladores, sufragio universal masculino y medidas sociales para combatir la pobreza.</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205235659"/>
                  </a:ext>
                </a:extLst>
              </a:tr>
              <a:tr h="734641">
                <a:tc>
                  <a:txBody>
                    <a:bodyPr/>
                    <a:lstStyle/>
                    <a:p>
                      <a:pPr>
                        <a:buNone/>
                      </a:pPr>
                      <a:r>
                        <a:rPr lang="es-MX" sz="1800" b="1">
                          <a:solidFill>
                            <a:srgbClr val="000000"/>
                          </a:solidFill>
                          <a:latin typeface="Times New Roman" panose="02020603050405020304" pitchFamily="18" charset="0"/>
                          <a:cs typeface="Times New Roman" panose="02020603050405020304" pitchFamily="18" charset="0"/>
                        </a:rPr>
                        <a:t>Monárquicos constitucionales</a:t>
                      </a:r>
                      <a:endParaRPr lang="es-MX" sz="1800">
                        <a:latin typeface="Times New Roman" panose="02020603050405020304" pitchFamily="18" charset="0"/>
                        <a:cs typeface="Times New Roman" panose="02020603050405020304" pitchFamily="18" charset="0"/>
                      </a:endParaRP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Nobleza liberal y alta burguesía</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tc>
                  <a:txBody>
                    <a:bodyPr/>
                    <a:lstStyle/>
                    <a:p>
                      <a:pPr>
                        <a:buNone/>
                      </a:pPr>
                      <a:r>
                        <a:rPr lang="es-MX" sz="1800">
                          <a:solidFill>
                            <a:srgbClr val="000000"/>
                          </a:solidFill>
                          <a:latin typeface="Times New Roman" panose="02020603050405020304" pitchFamily="18" charset="0"/>
                          <a:cs typeface="Times New Roman" panose="02020603050405020304" pitchFamily="18" charset="0"/>
                        </a:rPr>
                        <a:t>Buscaban limitar el poder del rey mediante una constitución sin abolir la monarquía. Su influencia disminuyó después de 1792.</a:t>
                      </a:r>
                    </a:p>
                  </a:txBody>
                  <a:tcPr anchor="ctr">
                    <a:lnL w="6350" cap="flat" cmpd="sng" algn="ctr">
                      <a:solidFill>
                        <a:srgbClr val="BFBFBF"/>
                      </a:solidFill>
                    </a:lnL>
                    <a:lnR w="6350" cap="flat" cmpd="sng" algn="ctr">
                      <a:solidFill>
                        <a:srgbClr val="BFBFBF"/>
                      </a:solidFill>
                    </a:lnR>
                    <a:lnT w="6350" cap="flat" cmpd="sng" algn="ctr">
                      <a:solidFill>
                        <a:srgbClr val="BFBFBF"/>
                      </a:solidFill>
                    </a:lnT>
                    <a:lnB w="6350" cap="flat" cmpd="sng" algn="ctr">
                      <a:solidFill>
                        <a:srgbClr val="BFBFBF"/>
                      </a:solidFill>
                    </a:lnB>
                    <a:solidFill>
                      <a:srgbClr val="FFFFFF"/>
                    </a:solidFill>
                  </a:tcPr>
                </a:tc>
                <a:extLst>
                  <a:ext uri="{0D108BD9-81ED-4DB2-BD59-A6C34878D82A}">
                    <a16:rowId xmlns:a16="http://schemas.microsoft.com/office/drawing/2014/main" val="1039092231"/>
                  </a:ext>
                </a:extLst>
              </a:tr>
            </a:tbl>
          </a:graphicData>
        </a:graphic>
      </p:graphicFrame>
      <p:sp>
        <p:nvSpPr>
          <p:cNvPr id="5" name="CuadroTexto 4">
            <a:extLst>
              <a:ext uri="{FF2B5EF4-FFF2-40B4-BE49-F238E27FC236}">
                <a16:creationId xmlns:a16="http://schemas.microsoft.com/office/drawing/2014/main" id="{2A5F966A-2A15-C2A6-DD77-B59418D847AD}"/>
              </a:ext>
            </a:extLst>
          </p:cNvPr>
          <p:cNvSpPr txBox="1"/>
          <p:nvPr/>
        </p:nvSpPr>
        <p:spPr>
          <a:xfrm>
            <a:off x="805721" y="561343"/>
            <a:ext cx="8649099" cy="584775"/>
          </a:xfrm>
          <a:prstGeom prst="rect">
            <a:avLst/>
          </a:prstGeom>
          <a:noFill/>
        </p:spPr>
        <p:txBody>
          <a:bodyPr wrap="none" rtlCol="0">
            <a:spAutoFit/>
          </a:bodyPr>
          <a:lstStyle/>
          <a:p>
            <a:r>
              <a:rPr lang="es-MX" sz="3200" b="1">
                <a:latin typeface="Times New Roman" panose="02020603050405020304" pitchFamily="18" charset="0"/>
                <a:cs typeface="Times New Roman" panose="02020603050405020304" pitchFamily="18" charset="0"/>
              </a:rPr>
              <a:t>Las facciones políticas de la revolución francesa </a:t>
            </a:r>
          </a:p>
        </p:txBody>
      </p:sp>
    </p:spTree>
    <p:extLst>
      <p:ext uri="{BB962C8B-B14F-4D97-AF65-F5344CB8AC3E}">
        <p14:creationId xmlns:p14="http://schemas.microsoft.com/office/powerpoint/2010/main" val="441921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ulo"/>
          <p:cNvSpPr/>
          <p:nvPr/>
        </p:nvSpPr>
        <p:spPr>
          <a:xfrm>
            <a:off x="731520" y="457200"/>
            <a:ext cx="10728960" cy="660400"/>
          </a:xfrm>
          <a:prstGeom prst="rect">
            <a:avLst/>
          </a:prstGeom>
          <a:noFill/>
          <a:ln/>
        </p:spPr>
        <p:txBody>
          <a:bodyPr wrap="square" lIns="0" tIns="0" rIns="0" bIns="0" rtlCol="0" anchor="t"/>
          <a:lstStyle/>
          <a:p>
            <a:r>
              <a:rPr lang="es-MX" sz="3600" b="1">
                <a:latin typeface="Times New Roman" panose="02020603050405020304" pitchFamily="18" charset="0"/>
                <a:cs typeface="Times New Roman" panose="02020603050405020304" pitchFamily="18" charset="0"/>
              </a:rPr>
              <a:t>Índice</a:t>
            </a:r>
          </a:p>
        </p:txBody>
      </p:sp>
      <p:sp>
        <p:nvSpPr>
          <p:cNvPr id="5" name="Subtitulo"/>
          <p:cNvSpPr/>
          <p:nvPr/>
        </p:nvSpPr>
        <p:spPr>
          <a:xfrm>
            <a:off x="731520" y="1170000"/>
            <a:ext cx="10728960" cy="330200"/>
          </a:xfrm>
          <a:prstGeom prst="rect">
            <a:avLst/>
          </a:prstGeom>
          <a:noFill/>
          <a:ln/>
        </p:spPr>
        <p:txBody>
          <a:bodyPr wrap="square" lIns="0" tIns="0" rIns="0" bIns="0" rtlCol="0" anchor="t"/>
          <a:lstStyle/>
          <a:p>
            <a:r>
              <a:rPr lang="es-MX" sz="1600" i="1">
                <a:solidFill>
                  <a:srgbClr val="243B53"/>
                </a:solidFill>
                <a:latin typeface="Times New Roman" panose="02020603050405020304" pitchFamily="18" charset="0"/>
                <a:cs typeface="Times New Roman" panose="02020603050405020304" pitchFamily="18" charset="0"/>
              </a:rPr>
              <a:t>Constitucionalismo liberal. Historia y teorías</a:t>
            </a:r>
          </a:p>
        </p:txBody>
      </p:sp>
      <p:sp>
        <p:nvSpPr>
          <p:cNvPr id="10" name="Num1"/>
          <p:cNvSpPr/>
          <p:nvPr/>
        </p:nvSpPr>
        <p:spPr>
          <a:xfrm>
            <a:off x="900000" y="1620000"/>
            <a:ext cx="560000" cy="560000"/>
          </a:xfrm>
          <a:prstGeom prst="rect">
            <a:avLst/>
          </a:prstGeom>
          <a:solidFill>
            <a:srgbClr val="102A43"/>
          </a:solidFill>
          <a:ln/>
        </p:spPr>
        <p:txBody>
          <a:bodyPr wrap="square" lIns="0" tIns="0" rIns="0" bIns="0" rtlCol="0" anchor="ctr"/>
          <a:lstStyle/>
          <a:p>
            <a:pPr algn="ctr"/>
            <a:r>
              <a:rPr lang="es-MX" sz="2400" b="1">
                <a:solidFill>
                  <a:srgbClr val="FFFFFF"/>
                </a:solidFill>
                <a:latin typeface="Georgia" pitchFamily="34" charset="0"/>
                <a:cs typeface="Georgia" pitchFamily="34" charset="-120"/>
              </a:rPr>
              <a:t>1</a:t>
            </a:r>
          </a:p>
        </p:txBody>
      </p:sp>
      <p:sp>
        <p:nvSpPr>
          <p:cNvPr id="11" name="Bar1"/>
          <p:cNvSpPr/>
          <p:nvPr/>
        </p:nvSpPr>
        <p:spPr>
          <a:xfrm>
            <a:off x="1560000" y="1620000"/>
            <a:ext cx="9730000" cy="560000"/>
          </a:xfrm>
          <a:prstGeom prst="rect">
            <a:avLst/>
          </a:prstGeom>
          <a:solidFill>
            <a:srgbClr val="EEF2F7"/>
          </a:solidFill>
          <a:ln w="12700">
            <a:solidFill>
              <a:srgbClr val="E2E8F0"/>
            </a:solidFill>
            <a:prstDash val="solid"/>
          </a:ln>
        </p:spPr>
        <p:txBody>
          <a:bodyPr wrap="square" lIns="219456" tIns="0" rIns="91440" bIns="0" rtlCol="0" anchor="ctr"/>
          <a:lstStyle/>
          <a:p>
            <a:r>
              <a:rPr lang="es-MX" sz="2000" b="1">
                <a:solidFill>
                  <a:srgbClr val="102A43"/>
                </a:solidFill>
                <a:latin typeface="Georgia" pitchFamily="34" charset="0"/>
                <a:cs typeface="Georgia" pitchFamily="34" charset="-120"/>
              </a:rPr>
              <a:t>Constitucionalismo liberal</a:t>
            </a:r>
          </a:p>
        </p:txBody>
      </p:sp>
      <p:sp>
        <p:nvSpPr>
          <p:cNvPr id="12" name="Num2"/>
          <p:cNvSpPr/>
          <p:nvPr/>
        </p:nvSpPr>
        <p:spPr>
          <a:xfrm>
            <a:off x="900000" y="2300000"/>
            <a:ext cx="560000" cy="560000"/>
          </a:xfrm>
          <a:prstGeom prst="rect">
            <a:avLst/>
          </a:prstGeom>
          <a:solidFill>
            <a:srgbClr val="102A43"/>
          </a:solidFill>
          <a:ln/>
        </p:spPr>
        <p:txBody>
          <a:bodyPr wrap="square" lIns="0" tIns="0" rIns="0" bIns="0" rtlCol="0" anchor="ctr"/>
          <a:lstStyle/>
          <a:p>
            <a:pPr algn="ctr"/>
            <a:r>
              <a:rPr lang="es-MX" sz="2400" b="1">
                <a:solidFill>
                  <a:srgbClr val="FFFFFF"/>
                </a:solidFill>
                <a:latin typeface="Georgia" pitchFamily="34" charset="0"/>
                <a:cs typeface="Georgia" pitchFamily="34" charset="-120"/>
              </a:rPr>
              <a:t>2</a:t>
            </a:r>
          </a:p>
        </p:txBody>
      </p:sp>
      <p:sp>
        <p:nvSpPr>
          <p:cNvPr id="13" name="Bar2"/>
          <p:cNvSpPr/>
          <p:nvPr/>
        </p:nvSpPr>
        <p:spPr>
          <a:xfrm>
            <a:off x="1560000" y="2300000"/>
            <a:ext cx="9730000" cy="560000"/>
          </a:xfrm>
          <a:prstGeom prst="rect">
            <a:avLst/>
          </a:prstGeom>
          <a:solidFill>
            <a:srgbClr val="EEF2F7"/>
          </a:solidFill>
          <a:ln w="12700">
            <a:solidFill>
              <a:srgbClr val="E2E8F0"/>
            </a:solidFill>
            <a:prstDash val="solid"/>
          </a:ln>
        </p:spPr>
        <p:txBody>
          <a:bodyPr wrap="square" lIns="219456" tIns="0" rIns="91440" bIns="0" rtlCol="0" anchor="ctr"/>
          <a:lstStyle/>
          <a:p>
            <a:r>
              <a:rPr lang="es-MX" sz="2000" b="1">
                <a:solidFill>
                  <a:srgbClr val="102A43"/>
                </a:solidFill>
                <a:latin typeface="Georgia" pitchFamily="34" charset="0"/>
                <a:cs typeface="Georgia" pitchFamily="34" charset="-120"/>
              </a:rPr>
              <a:t>La revolución inglesa</a:t>
            </a:r>
          </a:p>
        </p:txBody>
      </p:sp>
      <p:sp>
        <p:nvSpPr>
          <p:cNvPr id="14" name="Num3"/>
          <p:cNvSpPr/>
          <p:nvPr/>
        </p:nvSpPr>
        <p:spPr>
          <a:xfrm>
            <a:off x="900000" y="2980000"/>
            <a:ext cx="560000" cy="560000"/>
          </a:xfrm>
          <a:prstGeom prst="rect">
            <a:avLst/>
          </a:prstGeom>
          <a:solidFill>
            <a:srgbClr val="102A43"/>
          </a:solidFill>
          <a:ln/>
        </p:spPr>
        <p:txBody>
          <a:bodyPr wrap="square" lIns="0" tIns="0" rIns="0" bIns="0" rtlCol="0" anchor="ctr"/>
          <a:lstStyle/>
          <a:p>
            <a:pPr algn="ctr"/>
            <a:r>
              <a:rPr lang="es-MX" sz="2400" b="1">
                <a:solidFill>
                  <a:srgbClr val="FFFFFF"/>
                </a:solidFill>
                <a:latin typeface="Georgia" pitchFamily="34" charset="0"/>
                <a:cs typeface="Georgia" pitchFamily="34" charset="-120"/>
              </a:rPr>
              <a:t>3</a:t>
            </a:r>
          </a:p>
        </p:txBody>
      </p:sp>
      <p:sp>
        <p:nvSpPr>
          <p:cNvPr id="15" name="Bar3"/>
          <p:cNvSpPr/>
          <p:nvPr/>
        </p:nvSpPr>
        <p:spPr>
          <a:xfrm>
            <a:off x="1560000" y="2980000"/>
            <a:ext cx="9730000" cy="560000"/>
          </a:xfrm>
          <a:prstGeom prst="rect">
            <a:avLst/>
          </a:prstGeom>
          <a:solidFill>
            <a:srgbClr val="EEF2F7"/>
          </a:solidFill>
          <a:ln w="12700">
            <a:solidFill>
              <a:srgbClr val="E2E8F0"/>
            </a:solidFill>
            <a:prstDash val="solid"/>
          </a:ln>
        </p:spPr>
        <p:txBody>
          <a:bodyPr wrap="square" lIns="219456" tIns="0" rIns="91440" bIns="0" rtlCol="0" anchor="ctr"/>
          <a:lstStyle/>
          <a:p>
            <a:r>
              <a:rPr lang="es-MX" sz="2000" b="1">
                <a:solidFill>
                  <a:srgbClr val="102A43"/>
                </a:solidFill>
                <a:latin typeface="Georgia" pitchFamily="34" charset="0"/>
                <a:cs typeface="Georgia" pitchFamily="34" charset="-120"/>
              </a:rPr>
              <a:t>La revolución americana</a:t>
            </a:r>
          </a:p>
        </p:txBody>
      </p:sp>
      <p:sp>
        <p:nvSpPr>
          <p:cNvPr id="16" name="Num4"/>
          <p:cNvSpPr/>
          <p:nvPr/>
        </p:nvSpPr>
        <p:spPr>
          <a:xfrm>
            <a:off x="900000" y="3660000"/>
            <a:ext cx="560000" cy="560000"/>
          </a:xfrm>
          <a:prstGeom prst="rect">
            <a:avLst/>
          </a:prstGeom>
          <a:solidFill>
            <a:srgbClr val="102A43"/>
          </a:solidFill>
          <a:ln/>
        </p:spPr>
        <p:txBody>
          <a:bodyPr wrap="square" lIns="0" tIns="0" rIns="0" bIns="0" rtlCol="0" anchor="ctr"/>
          <a:lstStyle/>
          <a:p>
            <a:pPr algn="ctr"/>
            <a:r>
              <a:rPr lang="es-MX" sz="2400" b="1">
                <a:solidFill>
                  <a:srgbClr val="FFFFFF"/>
                </a:solidFill>
                <a:latin typeface="Georgia" pitchFamily="34" charset="0"/>
                <a:cs typeface="Georgia" pitchFamily="34" charset="-120"/>
              </a:rPr>
              <a:t>4</a:t>
            </a:r>
          </a:p>
        </p:txBody>
      </p:sp>
      <p:sp>
        <p:nvSpPr>
          <p:cNvPr id="17" name="Bar4"/>
          <p:cNvSpPr/>
          <p:nvPr/>
        </p:nvSpPr>
        <p:spPr>
          <a:xfrm>
            <a:off x="1560000" y="3660000"/>
            <a:ext cx="9730000" cy="560000"/>
          </a:xfrm>
          <a:prstGeom prst="rect">
            <a:avLst/>
          </a:prstGeom>
          <a:solidFill>
            <a:srgbClr val="EEF2F7"/>
          </a:solidFill>
          <a:ln w="12700">
            <a:solidFill>
              <a:srgbClr val="E2E8F0"/>
            </a:solidFill>
            <a:prstDash val="solid"/>
          </a:ln>
        </p:spPr>
        <p:txBody>
          <a:bodyPr wrap="square" lIns="219456" tIns="0" rIns="91440" bIns="0" rtlCol="0" anchor="ctr"/>
          <a:lstStyle/>
          <a:p>
            <a:r>
              <a:rPr lang="es-MX" sz="2000" b="1">
                <a:solidFill>
                  <a:srgbClr val="102A43"/>
                </a:solidFill>
                <a:latin typeface="Georgia" pitchFamily="34" charset="0"/>
                <a:cs typeface="Georgia" pitchFamily="34" charset="-120"/>
              </a:rPr>
              <a:t>La revolución francesa</a:t>
            </a:r>
          </a:p>
        </p:txBody>
      </p:sp>
      <p:sp>
        <p:nvSpPr>
          <p:cNvPr id="18" name="Num5"/>
          <p:cNvSpPr/>
          <p:nvPr/>
        </p:nvSpPr>
        <p:spPr>
          <a:xfrm>
            <a:off x="900000" y="4340000"/>
            <a:ext cx="560000" cy="560000"/>
          </a:xfrm>
          <a:prstGeom prst="rect">
            <a:avLst/>
          </a:prstGeom>
          <a:solidFill>
            <a:srgbClr val="102A43"/>
          </a:solidFill>
          <a:ln/>
        </p:spPr>
        <p:txBody>
          <a:bodyPr wrap="square" lIns="0" tIns="0" rIns="0" bIns="0" rtlCol="0" anchor="ctr"/>
          <a:lstStyle/>
          <a:p>
            <a:pPr algn="ctr"/>
            <a:r>
              <a:rPr lang="es-MX" sz="2400" b="1">
                <a:solidFill>
                  <a:srgbClr val="FFFFFF"/>
                </a:solidFill>
                <a:latin typeface="Georgia" pitchFamily="34" charset="0"/>
                <a:cs typeface="Georgia" pitchFamily="34" charset="-120"/>
              </a:rPr>
              <a:t>5</a:t>
            </a:r>
          </a:p>
        </p:txBody>
      </p:sp>
      <p:sp>
        <p:nvSpPr>
          <p:cNvPr id="19" name="Bar5"/>
          <p:cNvSpPr/>
          <p:nvPr/>
        </p:nvSpPr>
        <p:spPr>
          <a:xfrm>
            <a:off x="1560000" y="4340000"/>
            <a:ext cx="9730000" cy="560000"/>
          </a:xfrm>
          <a:prstGeom prst="rect">
            <a:avLst/>
          </a:prstGeom>
          <a:solidFill>
            <a:srgbClr val="EEF2F7"/>
          </a:solidFill>
          <a:ln w="12700">
            <a:solidFill>
              <a:srgbClr val="E2E8F0"/>
            </a:solidFill>
            <a:prstDash val="solid"/>
          </a:ln>
        </p:spPr>
        <p:txBody>
          <a:bodyPr wrap="square" lIns="219456" tIns="0" rIns="91440" bIns="0" rtlCol="0" anchor="ctr"/>
          <a:lstStyle/>
          <a:p>
            <a:r>
              <a:rPr lang="es-MX" sz="2000" b="1">
                <a:solidFill>
                  <a:srgbClr val="102A43"/>
                </a:solidFill>
                <a:latin typeface="Georgia" pitchFamily="34" charset="0"/>
                <a:cs typeface="Georgia" pitchFamily="34" charset="-120"/>
              </a:rPr>
              <a:t>La codificación</a:t>
            </a:r>
          </a:p>
        </p:txBody>
      </p:sp>
      <p:sp>
        <p:nvSpPr>
          <p:cNvPr id="20" name="Num6"/>
          <p:cNvSpPr/>
          <p:nvPr/>
        </p:nvSpPr>
        <p:spPr>
          <a:xfrm>
            <a:off x="900000" y="5020000"/>
            <a:ext cx="560000" cy="560000"/>
          </a:xfrm>
          <a:prstGeom prst="rect">
            <a:avLst/>
          </a:prstGeom>
          <a:solidFill>
            <a:srgbClr val="102A43"/>
          </a:solidFill>
          <a:ln/>
        </p:spPr>
        <p:txBody>
          <a:bodyPr wrap="square" lIns="0" tIns="0" rIns="0" bIns="0" rtlCol="0" anchor="ctr"/>
          <a:lstStyle/>
          <a:p>
            <a:pPr algn="ctr"/>
            <a:r>
              <a:rPr lang="es-MX" sz="2400" b="1">
                <a:solidFill>
                  <a:srgbClr val="FFFFFF"/>
                </a:solidFill>
                <a:latin typeface="Georgia" pitchFamily="34" charset="0"/>
                <a:cs typeface="Georgia" pitchFamily="34" charset="-120"/>
              </a:rPr>
              <a:t>6</a:t>
            </a:r>
          </a:p>
        </p:txBody>
      </p:sp>
      <p:sp>
        <p:nvSpPr>
          <p:cNvPr id="21" name="Bar6"/>
          <p:cNvSpPr/>
          <p:nvPr/>
        </p:nvSpPr>
        <p:spPr>
          <a:xfrm>
            <a:off x="1560000" y="5020000"/>
            <a:ext cx="9730000" cy="560000"/>
          </a:xfrm>
          <a:prstGeom prst="rect">
            <a:avLst/>
          </a:prstGeom>
          <a:solidFill>
            <a:srgbClr val="EEF2F7"/>
          </a:solidFill>
          <a:ln w="12700">
            <a:solidFill>
              <a:srgbClr val="E2E8F0"/>
            </a:solidFill>
            <a:prstDash val="solid"/>
          </a:ln>
        </p:spPr>
        <p:txBody>
          <a:bodyPr wrap="square" lIns="219456" tIns="0" rIns="91440" bIns="0" rtlCol="0" anchor="ctr"/>
          <a:lstStyle/>
          <a:p>
            <a:r>
              <a:rPr lang="es-MX" sz="2000" b="1">
                <a:solidFill>
                  <a:srgbClr val="102A43"/>
                </a:solidFill>
                <a:latin typeface="Georgia" pitchFamily="34" charset="0"/>
                <a:cs typeface="Georgia" pitchFamily="34" charset="-120"/>
              </a:rPr>
              <a:t>La burguesía y el fin del antiguo régimen</a:t>
            </a:r>
          </a:p>
        </p:txBody>
      </p:sp>
      <p:sp>
        <p:nvSpPr>
          <p:cNvPr id="22" name="Num7"/>
          <p:cNvSpPr/>
          <p:nvPr/>
        </p:nvSpPr>
        <p:spPr>
          <a:xfrm>
            <a:off x="900000" y="5700000"/>
            <a:ext cx="560000" cy="560000"/>
          </a:xfrm>
          <a:prstGeom prst="rect">
            <a:avLst/>
          </a:prstGeom>
          <a:solidFill>
            <a:srgbClr val="102A43"/>
          </a:solidFill>
          <a:ln/>
        </p:spPr>
        <p:txBody>
          <a:bodyPr wrap="square" lIns="0" tIns="0" rIns="0" bIns="0" rtlCol="0" anchor="ctr"/>
          <a:lstStyle/>
          <a:p>
            <a:pPr algn="ctr"/>
            <a:r>
              <a:rPr lang="es-MX" sz="2400" b="1">
                <a:solidFill>
                  <a:srgbClr val="FFFFFF"/>
                </a:solidFill>
                <a:latin typeface="Georgia" pitchFamily="34" charset="0"/>
                <a:cs typeface="Georgia" pitchFamily="34" charset="-120"/>
              </a:rPr>
              <a:t>7</a:t>
            </a:r>
          </a:p>
        </p:txBody>
      </p:sp>
      <p:sp>
        <p:nvSpPr>
          <p:cNvPr id="23" name="Bar7"/>
          <p:cNvSpPr/>
          <p:nvPr/>
        </p:nvSpPr>
        <p:spPr>
          <a:xfrm>
            <a:off x="1560000" y="5700000"/>
            <a:ext cx="9730000" cy="560000"/>
          </a:xfrm>
          <a:prstGeom prst="rect">
            <a:avLst/>
          </a:prstGeom>
          <a:solidFill>
            <a:srgbClr val="EEF2F7"/>
          </a:solidFill>
          <a:ln w="12700">
            <a:solidFill>
              <a:srgbClr val="E2E8F0"/>
            </a:solidFill>
            <a:prstDash val="solid"/>
          </a:ln>
        </p:spPr>
        <p:txBody>
          <a:bodyPr wrap="square" lIns="219456" tIns="0" rIns="91440" bIns="0" rtlCol="0" anchor="ctr"/>
          <a:lstStyle/>
          <a:p>
            <a:r>
              <a:rPr lang="es-MX" sz="2000" b="1">
                <a:solidFill>
                  <a:srgbClr val="102A43"/>
                </a:solidFill>
                <a:latin typeface="Georgia" pitchFamily="34" charset="0"/>
                <a:cs typeface="Georgia" pitchFamily="34" charset="-120"/>
              </a:rPr>
              <a:t>Los derechos humanos en la visión burguesa</a:t>
            </a:r>
          </a:p>
        </p:txBody>
      </p:sp>
      <p:sp>
        <p:nvSpPr>
          <p:cNvPr id="30" name="Footer"/>
          <p:cNvSpPr/>
          <p:nvPr/>
        </p:nvSpPr>
        <p:spPr>
          <a:xfrm>
            <a:off x="0" y="6467856"/>
            <a:ext cx="12192000" cy="390144"/>
          </a:xfrm>
          <a:prstGeom prst="rect">
            <a:avLst/>
          </a:prstGeom>
          <a:solidFill>
            <a:srgbClr val="102A43"/>
          </a:solidFill>
          <a:ln/>
        </p:spPr>
        <p:txBody>
          <a:bodyPr/>
          <a:lstStyle/>
          <a:p>
            <a:endParaRPr lang="es-MX"/>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2F2AF3-89E1-88A5-B5F4-AB61244C4EA7}"/>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DEC4E4-3A62-94C5-CA16-49DFAB39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CuadroTexto 5">
            <a:extLst>
              <a:ext uri="{FF2B5EF4-FFF2-40B4-BE49-F238E27FC236}">
                <a16:creationId xmlns:a16="http://schemas.microsoft.com/office/drawing/2014/main" id="{B09E9936-F954-2347-BB8F-76D4A122CD9A}"/>
              </a:ext>
            </a:extLst>
          </p:cNvPr>
          <p:cNvSpPr txBox="1"/>
          <p:nvPr/>
        </p:nvSpPr>
        <p:spPr>
          <a:xfrm>
            <a:off x="5049955" y="5738656"/>
            <a:ext cx="877163" cy="461665"/>
          </a:xfrm>
          <a:prstGeom prst="rect">
            <a:avLst/>
          </a:prstGeom>
          <a:noFill/>
        </p:spPr>
        <p:txBody>
          <a:bodyPr wrap="none" rtlCol="0">
            <a:spAutoFit/>
          </a:bodyPr>
          <a:lstStyle/>
          <a:p>
            <a:r>
              <a:rPr lang="es-MX" sz="2400">
                <a:latin typeface="Times New Roman" panose="02020603050405020304" pitchFamily="18" charset="0"/>
                <a:cs typeface="Times New Roman" panose="02020603050405020304" pitchFamily="18" charset="0"/>
              </a:rPr>
              <a:t>p. 92.</a:t>
            </a:r>
          </a:p>
        </p:txBody>
      </p:sp>
      <p:pic>
        <p:nvPicPr>
          <p:cNvPr id="5" name="Imagen 4">
            <a:extLst>
              <a:ext uri="{FF2B5EF4-FFF2-40B4-BE49-F238E27FC236}">
                <a16:creationId xmlns:a16="http://schemas.microsoft.com/office/drawing/2014/main" id="{4EC28A72-89B3-70BF-8DF3-0C8ED0182837}"/>
              </a:ext>
            </a:extLst>
          </p:cNvPr>
          <p:cNvPicPr>
            <a:picLocks noChangeAspect="1"/>
          </p:cNvPicPr>
          <p:nvPr/>
        </p:nvPicPr>
        <p:blipFill>
          <a:blip r:embed="rId2"/>
          <a:stretch>
            <a:fillRect/>
          </a:stretch>
        </p:blipFill>
        <p:spPr>
          <a:xfrm>
            <a:off x="712151" y="2055656"/>
            <a:ext cx="5257800" cy="3683000"/>
          </a:xfrm>
          <a:prstGeom prst="rect">
            <a:avLst/>
          </a:prstGeom>
        </p:spPr>
      </p:pic>
      <p:pic>
        <p:nvPicPr>
          <p:cNvPr id="8" name="Marcador de contenido 6">
            <a:extLst>
              <a:ext uri="{FF2B5EF4-FFF2-40B4-BE49-F238E27FC236}">
                <a16:creationId xmlns:a16="http://schemas.microsoft.com/office/drawing/2014/main" id="{43B5A6FB-7B99-723A-0446-58786AC61F73}"/>
              </a:ext>
            </a:extLst>
          </p:cNvPr>
          <p:cNvPicPr>
            <a:picLocks noGrp="1" noChangeAspect="1"/>
          </p:cNvPicPr>
          <p:nvPr>
            <p:ph idx="1"/>
          </p:nvPr>
        </p:nvPicPr>
        <p:blipFill>
          <a:blip r:embed="rId3"/>
          <a:stretch>
            <a:fillRect/>
          </a:stretch>
        </p:blipFill>
        <p:spPr>
          <a:xfrm>
            <a:off x="7846869" y="1387318"/>
            <a:ext cx="3363757" cy="4351338"/>
          </a:xfrm>
          <a:prstGeom prst="rect">
            <a:avLst/>
          </a:prstGeom>
        </p:spPr>
      </p:pic>
      <p:sp>
        <p:nvSpPr>
          <p:cNvPr id="13" name="CuadroTexto 12">
            <a:extLst>
              <a:ext uri="{FF2B5EF4-FFF2-40B4-BE49-F238E27FC236}">
                <a16:creationId xmlns:a16="http://schemas.microsoft.com/office/drawing/2014/main" id="{6195B980-9117-72C3-403F-41EE6B25B1F2}"/>
              </a:ext>
            </a:extLst>
          </p:cNvPr>
          <p:cNvSpPr txBox="1"/>
          <p:nvPr/>
        </p:nvSpPr>
        <p:spPr>
          <a:xfrm>
            <a:off x="2578592" y="196831"/>
            <a:ext cx="8093882" cy="830997"/>
          </a:xfrm>
          <a:prstGeom prst="rect">
            <a:avLst/>
          </a:prstGeom>
          <a:noFill/>
        </p:spPr>
        <p:txBody>
          <a:bodyPr wrap="none" rtlCol="0">
            <a:spAutoFit/>
          </a:bodyPr>
          <a:lstStyle/>
          <a:p>
            <a:pPr algn="ctr"/>
            <a:r>
              <a:rPr lang="es-MX" sz="2400" b="1">
                <a:latin typeface="Times New Roman" panose="02020603050405020304" pitchFamily="18" charset="0"/>
                <a:cs typeface="Times New Roman" panose="02020603050405020304" pitchFamily="18" charset="0"/>
              </a:rPr>
              <a:t>¿Por qué la ilustración tomó por enemiga a la Iglesia? </a:t>
            </a:r>
          </a:p>
          <a:p>
            <a:pPr algn="ctr"/>
            <a:r>
              <a:rPr lang="es-MX" sz="2400" b="1">
                <a:latin typeface="Times New Roman" panose="02020603050405020304" pitchFamily="18" charset="0"/>
                <a:cs typeface="Times New Roman" panose="02020603050405020304" pitchFamily="18" charset="0"/>
              </a:rPr>
              <a:t>¿Es su posición política la que se cuestiona o sus principios? </a:t>
            </a:r>
          </a:p>
        </p:txBody>
      </p:sp>
    </p:spTree>
    <p:extLst>
      <p:ext uri="{BB962C8B-B14F-4D97-AF65-F5344CB8AC3E}">
        <p14:creationId xmlns:p14="http://schemas.microsoft.com/office/powerpoint/2010/main" val="2731661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Marcador de contenido 6">
            <a:extLst>
              <a:ext uri="{FF2B5EF4-FFF2-40B4-BE49-F238E27FC236}">
                <a16:creationId xmlns:a16="http://schemas.microsoft.com/office/drawing/2014/main" id="{A68EE060-7B3A-F481-7AFE-C3A4400D8977}"/>
              </a:ext>
            </a:extLst>
          </p:cNvPr>
          <p:cNvPicPr>
            <a:picLocks noGrp="1" noChangeAspect="1"/>
          </p:cNvPicPr>
          <p:nvPr>
            <p:ph idx="1"/>
          </p:nvPr>
        </p:nvPicPr>
        <p:blipFill>
          <a:blip r:embed="rId2"/>
          <a:stretch>
            <a:fillRect/>
          </a:stretch>
        </p:blipFill>
        <p:spPr>
          <a:xfrm>
            <a:off x="7846869" y="1387318"/>
            <a:ext cx="3363757" cy="4351338"/>
          </a:xfrm>
          <a:prstGeom prst="rect">
            <a:avLst/>
          </a:prstGeom>
        </p:spPr>
      </p:pic>
      <p:pic>
        <p:nvPicPr>
          <p:cNvPr id="4" name="Imagen 3">
            <a:extLst>
              <a:ext uri="{FF2B5EF4-FFF2-40B4-BE49-F238E27FC236}">
                <a16:creationId xmlns:a16="http://schemas.microsoft.com/office/drawing/2014/main" id="{1E716123-33CF-B254-4BCC-B779AED252C4}"/>
              </a:ext>
            </a:extLst>
          </p:cNvPr>
          <p:cNvPicPr>
            <a:picLocks noChangeAspect="1"/>
          </p:cNvPicPr>
          <p:nvPr/>
        </p:nvPicPr>
        <p:blipFill>
          <a:blip r:embed="rId3"/>
          <a:stretch>
            <a:fillRect/>
          </a:stretch>
        </p:blipFill>
        <p:spPr>
          <a:xfrm>
            <a:off x="401716" y="1387318"/>
            <a:ext cx="6159246" cy="4684713"/>
          </a:xfrm>
          <a:prstGeom prst="rect">
            <a:avLst/>
          </a:prstGeom>
        </p:spPr>
      </p:pic>
      <p:sp>
        <p:nvSpPr>
          <p:cNvPr id="6" name="CuadroTexto 5">
            <a:extLst>
              <a:ext uri="{FF2B5EF4-FFF2-40B4-BE49-F238E27FC236}">
                <a16:creationId xmlns:a16="http://schemas.microsoft.com/office/drawing/2014/main" id="{B6CF6815-DF17-9A9F-193F-70DBD69E5D12}"/>
              </a:ext>
            </a:extLst>
          </p:cNvPr>
          <p:cNvSpPr txBox="1"/>
          <p:nvPr/>
        </p:nvSpPr>
        <p:spPr>
          <a:xfrm>
            <a:off x="5531370" y="6153605"/>
            <a:ext cx="877163" cy="461665"/>
          </a:xfrm>
          <a:prstGeom prst="rect">
            <a:avLst/>
          </a:prstGeom>
          <a:noFill/>
        </p:spPr>
        <p:txBody>
          <a:bodyPr wrap="none" rtlCol="0">
            <a:spAutoFit/>
          </a:bodyPr>
          <a:lstStyle/>
          <a:p>
            <a:r>
              <a:rPr lang="es-MX" sz="2400">
                <a:latin typeface="Times New Roman" panose="02020603050405020304" pitchFamily="18" charset="0"/>
                <a:cs typeface="Times New Roman" panose="02020603050405020304" pitchFamily="18" charset="0"/>
              </a:rPr>
              <a:t>p. 96.</a:t>
            </a:r>
          </a:p>
        </p:txBody>
      </p:sp>
      <p:sp>
        <p:nvSpPr>
          <p:cNvPr id="9" name="CuadroTexto 8">
            <a:extLst>
              <a:ext uri="{FF2B5EF4-FFF2-40B4-BE49-F238E27FC236}">
                <a16:creationId xmlns:a16="http://schemas.microsoft.com/office/drawing/2014/main" id="{08441104-4737-67CB-866D-D318A8BA9FE6}"/>
              </a:ext>
            </a:extLst>
          </p:cNvPr>
          <p:cNvSpPr txBox="1"/>
          <p:nvPr/>
        </p:nvSpPr>
        <p:spPr>
          <a:xfrm>
            <a:off x="401716" y="170439"/>
            <a:ext cx="11541621" cy="523220"/>
          </a:xfrm>
          <a:prstGeom prst="rect">
            <a:avLst/>
          </a:prstGeom>
          <a:noFill/>
        </p:spPr>
        <p:txBody>
          <a:bodyPr wrap="none" rtlCol="0">
            <a:spAutoFit/>
          </a:bodyPr>
          <a:lstStyle/>
          <a:p>
            <a:r>
              <a:rPr lang="es-MX" sz="2800" b="1">
                <a:latin typeface="Times New Roman" panose="02020603050405020304" pitchFamily="18" charset="0"/>
                <a:cs typeface="Times New Roman" panose="02020603050405020304" pitchFamily="18" charset="0"/>
              </a:rPr>
              <a:t>¿Por qué la revolución francesa procedio como las revoluciones religiosas?</a:t>
            </a:r>
          </a:p>
        </p:txBody>
      </p:sp>
      <mc:AlternateContent xmlns:mc="http://schemas.openxmlformats.org/markup-compatibility/2006">
        <mc:Choice xmlns:p14="http://schemas.microsoft.com/office/powerpoint/2010/main" Requires="p14">
          <p:contentPart p14:bwMode="auto" r:id="rId4">
            <p14:nvContentPartPr>
              <p14:cNvPr id="10" name="Entrada de lápiz 9">
                <a:extLst>
                  <a:ext uri="{FF2B5EF4-FFF2-40B4-BE49-F238E27FC236}">
                    <a16:creationId xmlns:a16="http://schemas.microsoft.com/office/drawing/2014/main" id="{D8563334-8B7C-790A-A59B-342C36D0D6C5}"/>
                  </a:ext>
                </a:extLst>
              </p14:cNvPr>
              <p14:cNvContentPartPr/>
              <p14:nvPr/>
            </p14:nvContentPartPr>
            <p14:xfrm>
              <a:off x="5152096" y="3463914"/>
              <a:ext cx="1257120" cy="46800"/>
            </p14:xfrm>
          </p:contentPart>
        </mc:Choice>
        <mc:Fallback>
          <p:pic>
            <p:nvPicPr>
              <p:cNvPr id="10" name="Entrada de lápiz 9">
                <a:extLst>
                  <a:ext uri="{FF2B5EF4-FFF2-40B4-BE49-F238E27FC236}">
                    <a16:creationId xmlns:a16="http://schemas.microsoft.com/office/drawing/2014/main" id="{D8563334-8B7C-790A-A59B-342C36D0D6C5}"/>
                  </a:ext>
                </a:extLst>
              </p:cNvPr>
              <p:cNvPicPr/>
              <p:nvPr/>
            </p:nvPicPr>
            <p:blipFill>
              <a:blip r:embed="rId5"/>
              <a:stretch>
                <a:fillRect/>
              </a:stretch>
            </p:blipFill>
            <p:spPr>
              <a:xfrm>
                <a:off x="5098081" y="3356738"/>
                <a:ext cx="1364791" cy="260794"/>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1" name="Entrada de lápiz 10">
                <a:extLst>
                  <a:ext uri="{FF2B5EF4-FFF2-40B4-BE49-F238E27FC236}">
                    <a16:creationId xmlns:a16="http://schemas.microsoft.com/office/drawing/2014/main" id="{201650EC-7CFB-AFEE-E123-8217B224788B}"/>
                  </a:ext>
                </a:extLst>
              </p14:cNvPr>
              <p14:cNvContentPartPr/>
              <p14:nvPr/>
            </p14:nvContentPartPr>
            <p14:xfrm>
              <a:off x="547336" y="3699354"/>
              <a:ext cx="5844960" cy="57600"/>
            </p14:xfrm>
          </p:contentPart>
        </mc:Choice>
        <mc:Fallback>
          <p:pic>
            <p:nvPicPr>
              <p:cNvPr id="11" name="Entrada de lápiz 10">
                <a:extLst>
                  <a:ext uri="{FF2B5EF4-FFF2-40B4-BE49-F238E27FC236}">
                    <a16:creationId xmlns:a16="http://schemas.microsoft.com/office/drawing/2014/main" id="{201650EC-7CFB-AFEE-E123-8217B224788B}"/>
                  </a:ext>
                </a:extLst>
              </p:cNvPr>
              <p:cNvPicPr/>
              <p:nvPr/>
            </p:nvPicPr>
            <p:blipFill>
              <a:blip r:embed="rId7"/>
              <a:stretch>
                <a:fillRect/>
              </a:stretch>
            </p:blipFill>
            <p:spPr>
              <a:xfrm>
                <a:off x="493339" y="3591354"/>
                <a:ext cx="5952593" cy="2732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 name="Entrada de lápiz 11">
                <a:extLst>
                  <a:ext uri="{FF2B5EF4-FFF2-40B4-BE49-F238E27FC236}">
                    <a16:creationId xmlns:a16="http://schemas.microsoft.com/office/drawing/2014/main" id="{0E087100-8B9B-BE4E-87CA-3990EAC19F8C}"/>
                  </a:ext>
                </a:extLst>
              </p14:cNvPr>
              <p14:cNvContentPartPr/>
              <p14:nvPr/>
            </p14:nvContentPartPr>
            <p14:xfrm>
              <a:off x="519616" y="3900954"/>
              <a:ext cx="5904000" cy="74880"/>
            </p14:xfrm>
          </p:contentPart>
        </mc:Choice>
        <mc:Fallback>
          <p:pic>
            <p:nvPicPr>
              <p:cNvPr id="12" name="Entrada de lápiz 11">
                <a:extLst>
                  <a:ext uri="{FF2B5EF4-FFF2-40B4-BE49-F238E27FC236}">
                    <a16:creationId xmlns:a16="http://schemas.microsoft.com/office/drawing/2014/main" id="{0E087100-8B9B-BE4E-87CA-3990EAC19F8C}"/>
                  </a:ext>
                </a:extLst>
              </p:cNvPr>
              <p:cNvPicPr/>
              <p:nvPr/>
            </p:nvPicPr>
            <p:blipFill>
              <a:blip r:embed="rId9"/>
              <a:stretch>
                <a:fillRect/>
              </a:stretch>
            </p:blipFill>
            <p:spPr>
              <a:xfrm>
                <a:off x="465616" y="3792432"/>
                <a:ext cx="6011640" cy="291562"/>
              </a:xfrm>
              <a:prstGeom prst="rect">
                <a:avLst/>
              </a:prstGeom>
            </p:spPr>
          </p:pic>
        </mc:Fallback>
      </mc:AlternateContent>
    </p:spTree>
    <p:extLst>
      <p:ext uri="{BB962C8B-B14F-4D97-AF65-F5344CB8AC3E}">
        <p14:creationId xmlns:p14="http://schemas.microsoft.com/office/powerpoint/2010/main" val="4092762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Marcador de contenido 3" descr="Mapa de Europa: Monarquías segunda mitad del siglo XVIII - Socialhizo">
            <a:extLst>
              <a:ext uri="{FF2B5EF4-FFF2-40B4-BE49-F238E27FC236}">
                <a16:creationId xmlns:a16="http://schemas.microsoft.com/office/drawing/2014/main" id="{6F6020DE-3863-4813-3DC8-8E11227E3294}"/>
              </a:ext>
            </a:extLst>
          </p:cNvPr>
          <p:cNvPicPr>
            <a:picLocks noGrp="1" noChangeAspect="1"/>
          </p:cNvPicPr>
          <p:nvPr>
            <p:ph idx="1"/>
          </p:nvPr>
        </p:nvPicPr>
        <p:blipFill>
          <a:blip r:embed="rId2"/>
          <a:srcRect t="173" r="-2" b="14966"/>
          <a:stretch>
            <a:fillRect/>
          </a:stretch>
        </p:blipFill>
        <p:spPr>
          <a:xfrm>
            <a:off x="-6588" y="10"/>
            <a:ext cx="12198588" cy="6857990"/>
          </a:xfrm>
          <a:prstGeom prst="rect">
            <a:avLst/>
          </a:prstGeom>
        </p:spPr>
      </p:pic>
    </p:spTree>
    <p:extLst>
      <p:ext uri="{BB962C8B-B14F-4D97-AF65-F5344CB8AC3E}">
        <p14:creationId xmlns:p14="http://schemas.microsoft.com/office/powerpoint/2010/main" val="2101910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CC70D-2368-D3C8-9059-450EC222B56E}"/>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D83A0592-5211-0907-2ECA-7ED4D64C9DA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7EF989F-BA52-9049-1297-C8EB3A7F6577}"/>
              </a:ext>
            </a:extLst>
          </p:cNvPr>
          <p:cNvSpPr>
            <a:spLocks noGrp="1"/>
          </p:cNvSpPr>
          <p:nvPr>
            <p:ph type="title"/>
          </p:nvPr>
        </p:nvSpPr>
        <p:spPr>
          <a:xfrm>
            <a:off x="0" y="-166952"/>
            <a:ext cx="11112537" cy="899410"/>
          </a:xfrm>
        </p:spPr>
        <p:txBody>
          <a:bodyPr>
            <a:normAutofit/>
          </a:bodyPr>
          <a:lstStyle/>
          <a:p>
            <a:r>
              <a:rPr lang="es-MX" sz="4000" b="1">
                <a:latin typeface="Times New Roman" panose="02020603050405020304" pitchFamily="18" charset="0"/>
                <a:cs typeface="Times New Roman" panose="02020603050405020304" pitchFamily="18" charset="0"/>
              </a:rPr>
              <a:t>La codificación</a:t>
            </a:r>
          </a:p>
        </p:txBody>
      </p:sp>
      <p:sp>
        <p:nvSpPr>
          <p:cNvPr id="11" name="CuadroTexto 10">
            <a:extLst>
              <a:ext uri="{FF2B5EF4-FFF2-40B4-BE49-F238E27FC236}">
                <a16:creationId xmlns:a16="http://schemas.microsoft.com/office/drawing/2014/main" id="{9A11BD90-420C-B82C-A96C-984482FE042C}"/>
              </a:ext>
            </a:extLst>
          </p:cNvPr>
          <p:cNvSpPr txBox="1"/>
          <p:nvPr/>
        </p:nvSpPr>
        <p:spPr>
          <a:xfrm>
            <a:off x="0" y="520700"/>
            <a:ext cx="12192000" cy="4154984"/>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I ¿Qué es la codificación?</a:t>
            </a: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a) Concepto</a:t>
            </a: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La codificación consiste en reunir y sistematizar las normas jurídicas en un cuerpo legal único, coherente y accesible. Sustituye la dispersión normativa característica del Antiguo Régimen, donde coexistían privilegios, fueros, costumbres y jurisdicciones especiales.</a:t>
            </a:r>
          </a:p>
          <a:p>
            <a:pPr algn="just" rtl="0" eaLnBrk="1" latinLnBrk="0" hangingPunct="1"/>
            <a:endParaRPr lang="es-MX" sz="240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400" u="sng">
                <a:solidFill>
                  <a:srgbClr val="000000"/>
                </a:solidFill>
                <a:effectLst/>
                <a:latin typeface="Times New Roman" panose="02020603050405020304" pitchFamily="18" charset="0"/>
                <a:cs typeface="Times New Roman" panose="02020603050405020304" pitchFamily="18" charset="0"/>
              </a:rPr>
              <a:t>b) Relación con la Revolución Francesa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Revolución proclamó la igualdad jurídica de los ciudadanos.</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Para hacer efectiva esa igualdad era necesario crear un derecho uniforme aplicable a toda la nación.</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codificación fue el instrumento jurídico para consolidar las conquistas revolucionarias.</a:t>
            </a:r>
          </a:p>
        </p:txBody>
      </p:sp>
    </p:spTree>
    <p:extLst>
      <p:ext uri="{BB962C8B-B14F-4D97-AF65-F5344CB8AC3E}">
        <p14:creationId xmlns:p14="http://schemas.microsoft.com/office/powerpoint/2010/main" val="3818676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5D364-DB27-89C4-0653-5F1908B3A73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B961116-3EE3-CE9C-0997-9F5DB48D9C7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BC05DA2F-15CE-8450-6E55-D79B8CB6780B}"/>
              </a:ext>
            </a:extLst>
          </p:cNvPr>
          <p:cNvSpPr>
            <a:spLocks noGrp="1"/>
          </p:cNvSpPr>
          <p:nvPr>
            <p:ph type="title"/>
          </p:nvPr>
        </p:nvSpPr>
        <p:spPr>
          <a:xfrm>
            <a:off x="0" y="-166952"/>
            <a:ext cx="11112537" cy="899410"/>
          </a:xfrm>
        </p:spPr>
        <p:txBody>
          <a:bodyPr>
            <a:normAutofit/>
          </a:bodyPr>
          <a:lstStyle/>
          <a:p>
            <a:r>
              <a:rPr lang="es-MX" sz="4000" b="1">
                <a:latin typeface="Times New Roman" panose="02020603050405020304" pitchFamily="18" charset="0"/>
                <a:cs typeface="Times New Roman" panose="02020603050405020304" pitchFamily="18" charset="0"/>
              </a:rPr>
              <a:t>La codificación</a:t>
            </a:r>
          </a:p>
        </p:txBody>
      </p:sp>
      <p:sp>
        <p:nvSpPr>
          <p:cNvPr id="11" name="CuadroTexto 10">
            <a:extLst>
              <a:ext uri="{FF2B5EF4-FFF2-40B4-BE49-F238E27FC236}">
                <a16:creationId xmlns:a16="http://schemas.microsoft.com/office/drawing/2014/main" id="{48A4DC63-6BD3-98DB-EE0C-EDD3B9B13277}"/>
              </a:ext>
            </a:extLst>
          </p:cNvPr>
          <p:cNvSpPr txBox="1"/>
          <p:nvPr/>
        </p:nvSpPr>
        <p:spPr>
          <a:xfrm>
            <a:off x="0" y="520700"/>
            <a:ext cx="12192000" cy="4524315"/>
          </a:xfrm>
          <a:prstGeom prst="rect">
            <a:avLst/>
          </a:prstGeom>
          <a:solidFill>
            <a:srgbClr val="FFC000"/>
          </a:solidFill>
        </p:spPr>
        <p:txBody>
          <a:bodyPr wrap="square" rtlCol="0">
            <a:spAutoFit/>
          </a:bodyPr>
          <a:lstStyle/>
          <a:p>
            <a:pPr algn="just"/>
            <a:r>
              <a:rPr lang="es-MX" sz="2400" b="1">
                <a:solidFill>
                  <a:srgbClr val="000000"/>
                </a:solidFill>
                <a:latin typeface="Times New Roman" panose="02020603050405020304" pitchFamily="18" charset="0"/>
                <a:cs typeface="Times New Roman" panose="02020603050405020304" pitchFamily="18" charset="0"/>
              </a:rPr>
              <a:t>II. El Código Civil de Napoleón (1804)</a:t>
            </a:r>
          </a:p>
          <a:p>
            <a:pPr algn="just"/>
            <a:endParaRPr lang="es-MX" sz="2400">
              <a:solidFill>
                <a:srgbClr val="000000"/>
              </a:solidFill>
              <a:latin typeface="Times New Roman" panose="02020603050405020304" pitchFamily="18" charset="0"/>
              <a:cs typeface="Times New Roman" panose="02020603050405020304" pitchFamily="18" charset="0"/>
            </a:endParaRPr>
          </a:p>
          <a:p>
            <a:pPr algn="just"/>
            <a:r>
              <a:rPr lang="es-MX" sz="2400">
                <a:solidFill>
                  <a:srgbClr val="000000"/>
                </a:solidFill>
                <a:latin typeface="Times New Roman" panose="02020603050405020304" pitchFamily="18" charset="0"/>
                <a:cs typeface="Times New Roman" panose="02020603050405020304" pitchFamily="18" charset="0"/>
              </a:rPr>
              <a:t>a) Principios fundamentales</a:t>
            </a:r>
          </a:p>
          <a:p>
            <a:pPr marL="342900" indent="-342900" algn="just">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Igualdad de todos los ciudadanos ante la ley.</a:t>
            </a:r>
          </a:p>
          <a:p>
            <a:pPr marL="342900" indent="-342900" algn="just">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Protección de la propiedad privada.</a:t>
            </a:r>
          </a:p>
          <a:p>
            <a:pPr marL="342900" indent="-342900" algn="just">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Libertad contractual.</a:t>
            </a:r>
          </a:p>
          <a:p>
            <a:pPr marL="342900" indent="-342900" algn="just">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Unidad y racionalidad del orden jurídico.</a:t>
            </a:r>
          </a:p>
          <a:p>
            <a:pPr marL="342900" indent="-342900" algn="just">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Supresión de privilegios feudales y estamentales.</a:t>
            </a:r>
          </a:p>
          <a:p>
            <a:pPr algn="just"/>
            <a:endParaRPr lang="es-MX" sz="2400">
              <a:solidFill>
                <a:srgbClr val="000000"/>
              </a:solidFill>
              <a:latin typeface="Times New Roman" panose="02020603050405020304" pitchFamily="18" charset="0"/>
              <a:cs typeface="Times New Roman" panose="02020603050405020304" pitchFamily="18" charset="0"/>
            </a:endParaRPr>
          </a:p>
          <a:p>
            <a:pPr algn="just"/>
            <a:r>
              <a:rPr lang="es-MX" sz="2400">
                <a:solidFill>
                  <a:srgbClr val="000000"/>
                </a:solidFill>
                <a:latin typeface="Times New Roman" panose="02020603050405020304" pitchFamily="18" charset="0"/>
                <a:cs typeface="Times New Roman" panose="02020603050405020304" pitchFamily="18" charset="0"/>
              </a:rPr>
              <a:t>b) Ruptura con el Antiguo Régimen</a:t>
            </a:r>
          </a:p>
          <a:p>
            <a:pPr marL="342900" indent="-342900" algn="just">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Eliminó la pluralidad de derechos locales y privilegios corporativos.</a:t>
            </a:r>
          </a:p>
          <a:p>
            <a:pPr marL="342900" indent="-342900" algn="just">
              <a:buFont typeface="Arial" panose="020B0604020202020204" pitchFamily="34" charset="0"/>
              <a:buChar char="•"/>
            </a:pPr>
            <a:r>
              <a:rPr lang="es-MX" sz="2400">
                <a:solidFill>
                  <a:srgbClr val="000000"/>
                </a:solidFill>
                <a:latin typeface="Times New Roman" panose="02020603050405020304" pitchFamily="18" charset="0"/>
                <a:cs typeface="Times New Roman" panose="02020603050405020304" pitchFamily="18" charset="0"/>
              </a:rPr>
              <a:t>Sustituyó el principio del privilegio por el principio de ciudadanía jurídica.</a:t>
            </a:r>
            <a:endParaRPr lang="es-MX" sz="24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760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B5620-B531-36C9-1137-55C037C370DE}"/>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3301D717-BC5A-F488-4EF2-3C6E9E3D4D5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D151AEA-BD0E-39A6-445E-8928B86C1A74}"/>
              </a:ext>
            </a:extLst>
          </p:cNvPr>
          <p:cNvSpPr>
            <a:spLocks noGrp="1"/>
          </p:cNvSpPr>
          <p:nvPr>
            <p:ph type="title"/>
          </p:nvPr>
        </p:nvSpPr>
        <p:spPr>
          <a:xfrm>
            <a:off x="0" y="-166952"/>
            <a:ext cx="11112537" cy="899410"/>
          </a:xfrm>
        </p:spPr>
        <p:txBody>
          <a:bodyPr>
            <a:normAutofit/>
          </a:bodyPr>
          <a:lstStyle/>
          <a:p>
            <a:r>
              <a:rPr lang="es-MX" sz="4000" b="1">
                <a:latin typeface="Times New Roman" panose="02020603050405020304" pitchFamily="18" charset="0"/>
                <a:cs typeface="Times New Roman" panose="02020603050405020304" pitchFamily="18" charset="0"/>
              </a:rPr>
              <a:t>La codificación</a:t>
            </a:r>
          </a:p>
        </p:txBody>
      </p:sp>
      <p:sp>
        <p:nvSpPr>
          <p:cNvPr id="11" name="CuadroTexto 10">
            <a:extLst>
              <a:ext uri="{FF2B5EF4-FFF2-40B4-BE49-F238E27FC236}">
                <a16:creationId xmlns:a16="http://schemas.microsoft.com/office/drawing/2014/main" id="{B24E5F62-BB42-7D3F-8388-9DC737A3711D}"/>
              </a:ext>
            </a:extLst>
          </p:cNvPr>
          <p:cNvSpPr txBox="1"/>
          <p:nvPr/>
        </p:nvSpPr>
        <p:spPr>
          <a:xfrm>
            <a:off x="0" y="520700"/>
            <a:ext cx="12192000" cy="4893647"/>
          </a:xfrm>
          <a:prstGeom prst="rect">
            <a:avLst/>
          </a:prstGeom>
          <a:solidFill>
            <a:srgbClr val="FFC000"/>
          </a:solidFill>
        </p:spPr>
        <p:txBody>
          <a:bodyPr wrap="square" rtlCol="0">
            <a:spAutoFit/>
          </a:bodyPr>
          <a:lstStyle/>
          <a:p>
            <a:pPr algn="just"/>
            <a:r>
              <a:rPr lang="es-MX" sz="2400" b="1">
                <a:solidFill>
                  <a:srgbClr val="000000"/>
                </a:solidFill>
                <a:effectLst/>
                <a:latin typeface="Times New Roman" panose="02020603050405020304" pitchFamily="18" charset="0"/>
                <a:cs typeface="Times New Roman" panose="02020603050405020304" pitchFamily="18" charset="0"/>
              </a:rPr>
              <a:t>La codificación como expresión del constitucionalismo liberal</a:t>
            </a:r>
          </a:p>
          <a:p>
            <a:pPr algn="just"/>
            <a:endParaRPr lang="es-MX" sz="2400">
              <a:solidFill>
                <a:srgbClr val="000000"/>
              </a:solidFill>
              <a:effectLst/>
              <a:latin typeface="Times New Roman" panose="02020603050405020304" pitchFamily="18" charset="0"/>
              <a:cs typeface="Times New Roman" panose="02020603050405020304" pitchFamily="18" charset="0"/>
            </a:endParaRPr>
          </a:p>
          <a:p>
            <a:pPr algn="just"/>
            <a:r>
              <a:rPr lang="es-MX" sz="2400" u="sng">
                <a:solidFill>
                  <a:srgbClr val="000000"/>
                </a:solidFill>
                <a:effectLst/>
                <a:latin typeface="Times New Roman" panose="02020603050405020304" pitchFamily="18" charset="0"/>
                <a:cs typeface="Times New Roman" panose="02020603050405020304" pitchFamily="18" charset="0"/>
              </a:rPr>
              <a:t>a) Principio de legalidad</a:t>
            </a:r>
            <a:endParaRPr lang="es-MX" sz="2400">
              <a:solidFill>
                <a:srgbClr val="000000"/>
              </a:solidFill>
              <a:effectLst/>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Toda actuación del Estado debe estar fundada en la ley.</a:t>
            </a:r>
          </a:p>
          <a:p>
            <a:pPr algn="just"/>
            <a:endParaRPr lang="es-MX" sz="2400">
              <a:solidFill>
                <a:srgbClr val="000000"/>
              </a:solidFill>
              <a:effectLst/>
              <a:latin typeface="Times New Roman" panose="02020603050405020304" pitchFamily="18" charset="0"/>
              <a:cs typeface="Times New Roman" panose="02020603050405020304" pitchFamily="18" charset="0"/>
            </a:endParaRPr>
          </a:p>
          <a:p>
            <a:pPr algn="just"/>
            <a:r>
              <a:rPr lang="es-MX" sz="2400" u="sng">
                <a:solidFill>
                  <a:srgbClr val="000000"/>
                </a:solidFill>
                <a:effectLst/>
                <a:latin typeface="Times New Roman" panose="02020603050405020304" pitchFamily="18" charset="0"/>
                <a:cs typeface="Times New Roman" panose="02020603050405020304" pitchFamily="18" charset="0"/>
              </a:rPr>
              <a:t>b) Estado de Derecho</a:t>
            </a:r>
            <a:endParaRPr lang="es-MX" sz="2400">
              <a:solidFill>
                <a:srgbClr val="000000"/>
              </a:solidFill>
              <a:effectLst/>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Gobernantes y gobernados quedan sometidos al orden jurídico.</a:t>
            </a:r>
          </a:p>
          <a:p>
            <a:pPr algn="just"/>
            <a:endParaRPr lang="es-MX" sz="2400">
              <a:solidFill>
                <a:srgbClr val="000000"/>
              </a:solidFill>
              <a:effectLst/>
              <a:latin typeface="Times New Roman" panose="02020603050405020304" pitchFamily="18" charset="0"/>
              <a:cs typeface="Times New Roman" panose="02020603050405020304" pitchFamily="18" charset="0"/>
            </a:endParaRPr>
          </a:p>
          <a:p>
            <a:pPr algn="just"/>
            <a:r>
              <a:rPr lang="es-MX" sz="2400" u="sng">
                <a:solidFill>
                  <a:srgbClr val="000000"/>
                </a:solidFill>
                <a:effectLst/>
                <a:latin typeface="Times New Roman" panose="02020603050405020304" pitchFamily="18" charset="0"/>
                <a:cs typeface="Times New Roman" panose="02020603050405020304" pitchFamily="18" charset="0"/>
              </a:rPr>
              <a:t>c) Ciudadanía moderna</a:t>
            </a:r>
          </a:p>
          <a:p>
            <a:pPr algn="just"/>
            <a:endParaRPr lang="es-MX" sz="2400">
              <a:solidFill>
                <a:srgbClr val="000000"/>
              </a:solidFill>
              <a:effectLst/>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individuo deja de ser súbdito de un monarca para convertirse en sujeto de derechos.</a:t>
            </a:r>
          </a:p>
          <a:p>
            <a:pPr algn="just"/>
            <a:endParaRPr lang="es-MX" sz="2400">
              <a:solidFill>
                <a:srgbClr val="000000"/>
              </a:solidFill>
              <a:effectLst/>
              <a:latin typeface="Times New Roman" panose="02020603050405020304" pitchFamily="18" charset="0"/>
              <a:cs typeface="Times New Roman" panose="02020603050405020304" pitchFamily="18" charset="0"/>
            </a:endParaRPr>
          </a:p>
          <a:p>
            <a:pPr algn="just"/>
            <a:endParaRPr lang="es-MX" sz="24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2070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731520" y="542544"/>
            <a:ext cx="10972800" cy="1036320"/>
          </a:xfrm>
          <a:prstGeom prst="rect">
            <a:avLst/>
          </a:prstGeom>
          <a:noFill/>
          <a:ln/>
        </p:spPr>
        <p:txBody>
          <a:bodyPr wrap="square" lIns="0" tIns="0" rIns="0" bIns="0" rtlCol="0" anchor="t"/>
          <a:lstStyle/>
          <a:p>
            <a:r>
              <a:rPr lang="en-US" sz="3600" b="1">
                <a:latin typeface="Times New Roman" panose="02020603050405020304" pitchFamily="18" charset="0"/>
                <a:ea typeface="Georgia" pitchFamily="34" charset="-122"/>
                <a:cs typeface="Times New Roman" panose="02020603050405020304" pitchFamily="18" charset="0"/>
              </a:rPr>
              <a:t>El Antiguo Régimen: sociedad estamental</a:t>
            </a:r>
            <a:endParaRPr lang="en-US" sz="3600">
              <a:latin typeface="Times New Roman" panose="02020603050405020304" pitchFamily="18" charset="0"/>
              <a:cs typeface="Times New Roman" panose="02020603050405020304" pitchFamily="18" charset="0"/>
            </a:endParaRPr>
          </a:p>
        </p:txBody>
      </p:sp>
      <p:sp>
        <p:nvSpPr>
          <p:cNvPr id="5" name="Text 3"/>
          <p:cNvSpPr/>
          <p:nvPr/>
        </p:nvSpPr>
        <p:spPr>
          <a:xfrm>
            <a:off x="731520" y="2133600"/>
            <a:ext cx="6339840" cy="4023360"/>
          </a:xfrm>
          <a:prstGeom prst="rect">
            <a:avLst/>
          </a:prstGeom>
          <a:noFill/>
          <a:ln/>
        </p:spPr>
        <p:txBody>
          <a:bodyPr wrap="square" lIns="0" tIns="0" rIns="0" bIns="0" rtlCol="0" anchor="t"/>
          <a:lstStyle/>
          <a:p>
            <a:pPr marL="237061" indent="-237061">
              <a:lnSpc>
                <a:spcPct val="102000"/>
              </a:lnSpc>
              <a:spcAft>
                <a:spcPts val="1067"/>
              </a:spcAft>
              <a:buSzPct val="100000"/>
              <a:buChar char="•"/>
            </a:pPr>
            <a:r>
              <a:rPr lang="en-US" sz="2400">
                <a:latin typeface="Times New Roman" panose="02020603050405020304" pitchFamily="18" charset="0"/>
                <a:ea typeface="Calibri" pitchFamily="34" charset="-122"/>
                <a:cs typeface="Times New Roman" panose="02020603050405020304" pitchFamily="18" charset="0"/>
              </a:rPr>
              <a:t>Orden político y social anterior a 1789, sostenido por la monarquía absoluta.</a:t>
            </a:r>
            <a:endParaRPr lang="en-US" sz="2400">
              <a:latin typeface="Times New Roman" panose="02020603050405020304" pitchFamily="18" charset="0"/>
              <a:cs typeface="Times New Roman" panose="02020603050405020304" pitchFamily="18" charset="0"/>
            </a:endParaRPr>
          </a:p>
          <a:p>
            <a:pPr marL="237061" indent="-237061">
              <a:lnSpc>
                <a:spcPct val="102000"/>
              </a:lnSpc>
              <a:spcAft>
                <a:spcPts val="1067"/>
              </a:spcAft>
              <a:buSzPct val="100000"/>
              <a:buChar char="•"/>
            </a:pPr>
            <a:r>
              <a:rPr lang="en-US" sz="2400">
                <a:latin typeface="Times New Roman" panose="02020603050405020304" pitchFamily="18" charset="0"/>
                <a:ea typeface="Calibri" pitchFamily="34" charset="-122"/>
                <a:cs typeface="Times New Roman" panose="02020603050405020304" pitchFamily="18" charset="0"/>
              </a:rPr>
              <a:t>Sociedad estamental cerrada y desigual por nacimiento.</a:t>
            </a:r>
            <a:endParaRPr lang="en-US" sz="2400">
              <a:latin typeface="Times New Roman" panose="02020603050405020304" pitchFamily="18" charset="0"/>
              <a:cs typeface="Times New Roman" panose="02020603050405020304" pitchFamily="18" charset="0"/>
            </a:endParaRPr>
          </a:p>
          <a:p>
            <a:pPr marL="237061" indent="-237061">
              <a:lnSpc>
                <a:spcPct val="102000"/>
              </a:lnSpc>
              <a:spcAft>
                <a:spcPts val="1067"/>
              </a:spcAft>
              <a:buSzPct val="100000"/>
              <a:buChar char="•"/>
            </a:pPr>
            <a:r>
              <a:rPr lang="en-US" sz="2400">
                <a:latin typeface="Times New Roman" panose="02020603050405020304" pitchFamily="18" charset="0"/>
                <a:ea typeface="Calibri" pitchFamily="34" charset="-122"/>
                <a:cs typeface="Times New Roman" panose="02020603050405020304" pitchFamily="18" charset="0"/>
              </a:rPr>
              <a:t>Economía señorial: el señor ejerce jurisdicción y cobra cargas feudales.</a:t>
            </a:r>
            <a:endParaRPr lang="en-US" sz="2400">
              <a:latin typeface="Times New Roman" panose="02020603050405020304" pitchFamily="18" charset="0"/>
              <a:cs typeface="Times New Roman" panose="02020603050405020304" pitchFamily="18" charset="0"/>
            </a:endParaRPr>
          </a:p>
          <a:p>
            <a:pPr marL="237061" indent="-237061">
              <a:lnSpc>
                <a:spcPct val="102000"/>
              </a:lnSpc>
              <a:spcAft>
                <a:spcPts val="1067"/>
              </a:spcAft>
              <a:buSzPct val="100000"/>
              <a:buChar char="•"/>
            </a:pPr>
            <a:r>
              <a:rPr lang="en-US" sz="2400">
                <a:latin typeface="Times New Roman" panose="02020603050405020304" pitchFamily="18" charset="0"/>
                <a:ea typeface="Calibri" pitchFamily="34" charset="-122"/>
                <a:cs typeface="Times New Roman" panose="02020603050405020304" pitchFamily="18" charset="0"/>
              </a:rPr>
              <a:t>El privilegio, y no la ley general, define la posición jurídica de cada cual.</a:t>
            </a:r>
            <a:endParaRPr lang="en-US" sz="2400">
              <a:latin typeface="Times New Roman" panose="02020603050405020304" pitchFamily="18" charset="0"/>
              <a:cs typeface="Times New Roman" panose="02020603050405020304" pitchFamily="18" charset="0"/>
            </a:endParaRPr>
          </a:p>
        </p:txBody>
      </p:sp>
      <p:sp>
        <p:nvSpPr>
          <p:cNvPr id="6" name="Shape 4"/>
          <p:cNvSpPr/>
          <p:nvPr/>
        </p:nvSpPr>
        <p:spPr>
          <a:xfrm>
            <a:off x="8778240" y="2255520"/>
            <a:ext cx="2072640" cy="999744"/>
          </a:xfrm>
          <a:prstGeom prst="rect">
            <a:avLst/>
          </a:prstGeom>
          <a:solidFill>
            <a:srgbClr val="102A43"/>
          </a:solidFill>
          <a:ln/>
        </p:spPr>
        <p:txBody>
          <a:bodyPr/>
          <a:lstStyle/>
          <a:p>
            <a:endParaRPr lang="es-MX"/>
          </a:p>
        </p:txBody>
      </p:sp>
      <p:sp>
        <p:nvSpPr>
          <p:cNvPr id="7" name="Text 5"/>
          <p:cNvSpPr/>
          <p:nvPr/>
        </p:nvSpPr>
        <p:spPr>
          <a:xfrm>
            <a:off x="8778240" y="2377440"/>
            <a:ext cx="2072640" cy="463296"/>
          </a:xfrm>
          <a:prstGeom prst="rect">
            <a:avLst/>
          </a:prstGeom>
          <a:noFill/>
          <a:ln/>
        </p:spPr>
        <p:txBody>
          <a:bodyPr wrap="square" lIns="0" tIns="0" rIns="0" bIns="0" rtlCol="0" anchor="ctr"/>
          <a:lstStyle/>
          <a:p>
            <a:pPr algn="ctr"/>
            <a:r>
              <a:rPr lang="en-US" sz="2000" b="1">
                <a:solidFill>
                  <a:srgbClr val="FFFFFF"/>
                </a:solidFill>
                <a:latin typeface="Georgia" pitchFamily="34" charset="0"/>
                <a:ea typeface="Georgia" pitchFamily="34" charset="-122"/>
                <a:cs typeface="Georgia" pitchFamily="34" charset="-120"/>
              </a:rPr>
              <a:t>Clero</a:t>
            </a:r>
            <a:endParaRPr lang="en-US" sz="2000"/>
          </a:p>
        </p:txBody>
      </p:sp>
      <p:sp>
        <p:nvSpPr>
          <p:cNvPr id="8" name="Text 6"/>
          <p:cNvSpPr/>
          <p:nvPr/>
        </p:nvSpPr>
        <p:spPr>
          <a:xfrm>
            <a:off x="8778240" y="2816352"/>
            <a:ext cx="2072640" cy="365760"/>
          </a:xfrm>
          <a:prstGeom prst="rect">
            <a:avLst/>
          </a:prstGeom>
          <a:noFill/>
          <a:ln/>
        </p:spPr>
        <p:txBody>
          <a:bodyPr wrap="square" lIns="0" tIns="0" rIns="0" bIns="0" rtlCol="0" anchor="ctr"/>
          <a:lstStyle/>
          <a:p>
            <a:pPr algn="ctr"/>
            <a:r>
              <a:rPr lang="en-US" sz="1267">
                <a:solidFill>
                  <a:srgbClr val="E6ECF3"/>
                </a:solidFill>
                <a:latin typeface="Calibri" pitchFamily="34" charset="0"/>
                <a:ea typeface="Calibri" pitchFamily="34" charset="-122"/>
                <a:cs typeface="Calibri" pitchFamily="34" charset="-120"/>
              </a:rPr>
              <a:t>Primer estado · privilegiado</a:t>
            </a:r>
            <a:endParaRPr lang="en-US" sz="1267"/>
          </a:p>
        </p:txBody>
      </p:sp>
      <p:sp>
        <p:nvSpPr>
          <p:cNvPr id="9" name="Shape 7"/>
          <p:cNvSpPr/>
          <p:nvPr/>
        </p:nvSpPr>
        <p:spPr>
          <a:xfrm>
            <a:off x="8290560" y="3474720"/>
            <a:ext cx="3048000" cy="999744"/>
          </a:xfrm>
          <a:prstGeom prst="rect">
            <a:avLst/>
          </a:prstGeom>
          <a:solidFill>
            <a:srgbClr val="1B3A5C"/>
          </a:solidFill>
          <a:ln/>
        </p:spPr>
        <p:txBody>
          <a:bodyPr/>
          <a:lstStyle/>
          <a:p>
            <a:endParaRPr lang="es-MX"/>
          </a:p>
        </p:txBody>
      </p:sp>
      <p:sp>
        <p:nvSpPr>
          <p:cNvPr id="10" name="Text 8"/>
          <p:cNvSpPr/>
          <p:nvPr/>
        </p:nvSpPr>
        <p:spPr>
          <a:xfrm>
            <a:off x="8290560" y="3596640"/>
            <a:ext cx="3048000" cy="463296"/>
          </a:xfrm>
          <a:prstGeom prst="rect">
            <a:avLst/>
          </a:prstGeom>
          <a:noFill/>
          <a:ln/>
        </p:spPr>
        <p:txBody>
          <a:bodyPr wrap="square" lIns="0" tIns="0" rIns="0" bIns="0" rtlCol="0" anchor="ctr"/>
          <a:lstStyle/>
          <a:p>
            <a:pPr algn="ctr"/>
            <a:r>
              <a:rPr lang="en-US" sz="2000" b="1">
                <a:solidFill>
                  <a:srgbClr val="FFFFFF"/>
                </a:solidFill>
                <a:latin typeface="Georgia" pitchFamily="34" charset="0"/>
                <a:ea typeface="Georgia" pitchFamily="34" charset="-122"/>
                <a:cs typeface="Georgia" pitchFamily="34" charset="-120"/>
              </a:rPr>
              <a:t>Nobleza</a:t>
            </a:r>
            <a:endParaRPr lang="en-US" sz="2000"/>
          </a:p>
        </p:txBody>
      </p:sp>
      <p:sp>
        <p:nvSpPr>
          <p:cNvPr id="11" name="Text 9"/>
          <p:cNvSpPr/>
          <p:nvPr/>
        </p:nvSpPr>
        <p:spPr>
          <a:xfrm>
            <a:off x="8290560" y="4035552"/>
            <a:ext cx="3048000" cy="365760"/>
          </a:xfrm>
          <a:prstGeom prst="rect">
            <a:avLst/>
          </a:prstGeom>
          <a:noFill/>
          <a:ln/>
        </p:spPr>
        <p:txBody>
          <a:bodyPr wrap="square" lIns="0" tIns="0" rIns="0" bIns="0" rtlCol="0" anchor="ctr"/>
          <a:lstStyle/>
          <a:p>
            <a:pPr algn="ctr"/>
            <a:r>
              <a:rPr lang="en-US" sz="1267">
                <a:solidFill>
                  <a:srgbClr val="E6ECF3"/>
                </a:solidFill>
                <a:latin typeface="Calibri" pitchFamily="34" charset="0"/>
                <a:ea typeface="Calibri" pitchFamily="34" charset="-122"/>
                <a:cs typeface="Calibri" pitchFamily="34" charset="-120"/>
              </a:rPr>
              <a:t>Segundo estado · privilegiado</a:t>
            </a:r>
            <a:endParaRPr lang="en-US" sz="1267"/>
          </a:p>
        </p:txBody>
      </p:sp>
      <p:sp>
        <p:nvSpPr>
          <p:cNvPr id="12" name="Shape 10"/>
          <p:cNvSpPr/>
          <p:nvPr/>
        </p:nvSpPr>
        <p:spPr>
          <a:xfrm>
            <a:off x="7802880" y="4693920"/>
            <a:ext cx="4023360" cy="999744"/>
          </a:xfrm>
          <a:prstGeom prst="rect">
            <a:avLst/>
          </a:prstGeom>
          <a:solidFill>
            <a:srgbClr val="8B1E2D"/>
          </a:solidFill>
          <a:ln/>
        </p:spPr>
        <p:txBody>
          <a:bodyPr/>
          <a:lstStyle/>
          <a:p>
            <a:endParaRPr lang="es-MX" sz="2000">
              <a:latin typeface="Times New Roman" panose="02020603050405020304" pitchFamily="18" charset="0"/>
              <a:cs typeface="Times New Roman" panose="02020603050405020304" pitchFamily="18" charset="0"/>
            </a:endParaRPr>
          </a:p>
        </p:txBody>
      </p:sp>
      <p:sp>
        <p:nvSpPr>
          <p:cNvPr id="13" name="Text 11"/>
          <p:cNvSpPr/>
          <p:nvPr/>
        </p:nvSpPr>
        <p:spPr>
          <a:xfrm>
            <a:off x="7802880" y="4815840"/>
            <a:ext cx="4023360" cy="463296"/>
          </a:xfrm>
          <a:prstGeom prst="rect">
            <a:avLst/>
          </a:prstGeom>
          <a:noFill/>
          <a:ln/>
        </p:spPr>
        <p:txBody>
          <a:bodyPr wrap="square" lIns="0" tIns="0" rIns="0" bIns="0" rtlCol="0" anchor="ctr"/>
          <a:lstStyle/>
          <a:p>
            <a:pPr algn="ctr"/>
            <a:r>
              <a:rPr lang="en-US" sz="2000" b="1">
                <a:solidFill>
                  <a:srgbClr val="FFFFFF"/>
                </a:solidFill>
                <a:latin typeface="Georgia" pitchFamily="34" charset="0"/>
                <a:ea typeface="Georgia" pitchFamily="34" charset="-122"/>
                <a:cs typeface="Georgia" pitchFamily="34" charset="-120"/>
              </a:rPr>
              <a:t>Tercer estado</a:t>
            </a:r>
            <a:endParaRPr lang="en-US" sz="2000"/>
          </a:p>
        </p:txBody>
      </p:sp>
      <p:sp>
        <p:nvSpPr>
          <p:cNvPr id="14" name="Text 12"/>
          <p:cNvSpPr/>
          <p:nvPr/>
        </p:nvSpPr>
        <p:spPr>
          <a:xfrm>
            <a:off x="7802880" y="5254752"/>
            <a:ext cx="4023360" cy="365760"/>
          </a:xfrm>
          <a:prstGeom prst="rect">
            <a:avLst/>
          </a:prstGeom>
          <a:noFill/>
          <a:ln/>
        </p:spPr>
        <p:txBody>
          <a:bodyPr wrap="square" lIns="0" tIns="0" rIns="0" bIns="0" rtlCol="0" anchor="ctr"/>
          <a:lstStyle/>
          <a:p>
            <a:pPr algn="ctr"/>
            <a:r>
              <a:rPr lang="en-US" sz="1267">
                <a:solidFill>
                  <a:srgbClr val="E6ECF3"/>
                </a:solidFill>
                <a:latin typeface="Calibri" pitchFamily="34" charset="0"/>
                <a:ea typeface="Calibri" pitchFamily="34" charset="-122"/>
                <a:cs typeface="Calibri" pitchFamily="34" charset="-120"/>
              </a:rPr>
              <a:t>Burguesía, campesinado y artesanos</a:t>
            </a:r>
            <a:endParaRPr lang="en-US" sz="1267"/>
          </a:p>
        </p:txBody>
      </p:sp>
      <p:sp>
        <p:nvSpPr>
          <p:cNvPr id="16" name="Shape 13"/>
          <p:cNvSpPr/>
          <p:nvPr/>
        </p:nvSpPr>
        <p:spPr>
          <a:xfrm>
            <a:off x="0" y="6467856"/>
            <a:ext cx="12192000" cy="390144"/>
          </a:xfrm>
          <a:prstGeom prst="rect">
            <a:avLst/>
          </a:prstGeom>
          <a:solidFill>
            <a:srgbClr val="102A43"/>
          </a:solidFill>
          <a:ln/>
        </p:spPr>
        <p:txBody>
          <a:bodyPr/>
          <a:lstStyle/>
          <a:p>
            <a:endParaRPr lang="es-ES" sz="2400"/>
          </a:p>
        </p:txBody>
      </p:sp>
      <p:sp>
        <p:nvSpPr>
          <p:cNvPr id="18" name="Text 15"/>
          <p:cNvSpPr/>
          <p:nvPr/>
        </p:nvSpPr>
        <p:spPr>
          <a:xfrm>
            <a:off x="10850880" y="6467856"/>
            <a:ext cx="609600" cy="390144"/>
          </a:xfrm>
          <a:prstGeom prst="rect">
            <a:avLst/>
          </a:prstGeom>
          <a:noFill/>
          <a:ln/>
        </p:spPr>
        <p:txBody>
          <a:bodyPr wrap="square" lIns="0" tIns="0" rIns="0" bIns="0" rtlCol="0" anchor="ctr"/>
          <a:lstStyle/>
          <a:p>
            <a:pPr algn="r"/>
            <a:r>
              <a:rPr lang="en-US" sz="1133">
                <a:solidFill>
                  <a:srgbClr val="AFC2D6"/>
                </a:solidFill>
                <a:latin typeface="Calibri" pitchFamily="34" charset="0"/>
                <a:ea typeface="Calibri" pitchFamily="34" charset="-122"/>
                <a:cs typeface="Calibri" pitchFamily="34" charset="-120"/>
              </a:rPr>
              <a:t>18</a:t>
            </a:r>
            <a:endParaRPr lang="en-US" sz="1133"/>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731520" y="902208"/>
            <a:ext cx="10972800" cy="1036320"/>
          </a:xfrm>
          <a:prstGeom prst="rect">
            <a:avLst/>
          </a:prstGeom>
          <a:noFill/>
          <a:ln/>
        </p:spPr>
        <p:txBody>
          <a:bodyPr wrap="square" lIns="0" tIns="0" rIns="0" bIns="0" rtlCol="0" anchor="t"/>
          <a:lstStyle/>
          <a:p>
            <a:r>
              <a:rPr lang="en-US" sz="4000" b="1">
                <a:latin typeface="Times New Roman" panose="02020603050405020304" pitchFamily="18" charset="0"/>
                <a:ea typeface="Georgia" pitchFamily="34" charset="-122"/>
                <a:cs typeface="Times New Roman" panose="02020603050405020304" pitchFamily="18" charset="0"/>
              </a:rPr>
              <a:t>Las </a:t>
            </a:r>
            <a:r>
              <a:rPr lang="en-US" sz="4000" b="1" err="1">
                <a:latin typeface="Times New Roman" panose="02020603050405020304" pitchFamily="18" charset="0"/>
                <a:ea typeface="Georgia" pitchFamily="34" charset="-122"/>
                <a:cs typeface="Times New Roman" panose="02020603050405020304" pitchFamily="18" charset="0"/>
              </a:rPr>
              <a:t>revoluciones</a:t>
            </a:r>
            <a:r>
              <a:rPr lang="en-US" sz="4000" b="1">
                <a:latin typeface="Times New Roman" panose="02020603050405020304" pitchFamily="18" charset="0"/>
                <a:ea typeface="Georgia" pitchFamily="34" charset="-122"/>
                <a:cs typeface="Times New Roman" panose="02020603050405020304" pitchFamily="18" charset="0"/>
              </a:rPr>
              <a:t> </a:t>
            </a:r>
            <a:r>
              <a:rPr lang="en-US" sz="4000" b="1" err="1">
                <a:latin typeface="Times New Roman" panose="02020603050405020304" pitchFamily="18" charset="0"/>
                <a:ea typeface="Georgia" pitchFamily="34" charset="-122"/>
                <a:cs typeface="Times New Roman" panose="02020603050405020304" pitchFamily="18" charset="0"/>
              </a:rPr>
              <a:t>burguesas</a:t>
            </a:r>
            <a:endParaRPr lang="en-US" sz="4000">
              <a:latin typeface="Times New Roman" panose="02020603050405020304" pitchFamily="18" charset="0"/>
              <a:cs typeface="Times New Roman" panose="02020603050405020304" pitchFamily="18" charset="0"/>
            </a:endParaRPr>
          </a:p>
        </p:txBody>
      </p:sp>
      <p:sp>
        <p:nvSpPr>
          <p:cNvPr id="5" name="Text 3"/>
          <p:cNvSpPr/>
          <p:nvPr/>
        </p:nvSpPr>
        <p:spPr>
          <a:xfrm>
            <a:off x="731520" y="2072640"/>
            <a:ext cx="6583680" cy="4145280"/>
          </a:xfrm>
          <a:prstGeom prst="rect">
            <a:avLst/>
          </a:prstGeom>
          <a:noFill/>
          <a:ln/>
        </p:spPr>
        <p:txBody>
          <a:bodyPr wrap="square" lIns="0" tIns="0" rIns="0" bIns="0" rtlCol="0" anchor="t"/>
          <a:lstStyle/>
          <a:p>
            <a:pPr marL="237061" indent="-237061">
              <a:lnSpc>
                <a:spcPct val="102000"/>
              </a:lnSpc>
              <a:spcAft>
                <a:spcPts val="1067"/>
              </a:spcAft>
              <a:buSzPct val="100000"/>
              <a:buChar char="•"/>
            </a:pPr>
            <a:r>
              <a:rPr lang="en-US" sz="2000">
                <a:latin typeface="Times New Roman" panose="02020603050405020304" pitchFamily="18" charset="0"/>
                <a:ea typeface="Calibri" pitchFamily="34" charset="-122"/>
                <a:cs typeface="Times New Roman" panose="02020603050405020304" pitchFamily="18" charset="0"/>
              </a:rPr>
              <a:t>La burguesía gana poder económico, pero carece de poder político equivalente.</a:t>
            </a:r>
            <a:endParaRPr lang="en-US" sz="2000">
              <a:latin typeface="Times New Roman" panose="02020603050405020304" pitchFamily="18" charset="0"/>
              <a:cs typeface="Times New Roman" panose="02020603050405020304" pitchFamily="18" charset="0"/>
            </a:endParaRPr>
          </a:p>
          <a:p>
            <a:pPr marL="237061" indent="-237061">
              <a:lnSpc>
                <a:spcPct val="102000"/>
              </a:lnSpc>
              <a:spcAft>
                <a:spcPts val="1067"/>
              </a:spcAft>
              <a:buSzPct val="100000"/>
              <a:buChar char="•"/>
            </a:pPr>
            <a:r>
              <a:rPr lang="en-US" sz="2000">
                <a:latin typeface="Times New Roman" panose="02020603050405020304" pitchFamily="18" charset="0"/>
                <a:ea typeface="Calibri" pitchFamily="34" charset="-122"/>
                <a:cs typeface="Times New Roman" panose="02020603050405020304" pitchFamily="18" charset="0"/>
              </a:rPr>
              <a:t>Las revoluciones neerlandesa, inglesa, americana y francesa se interpretan como «revoluciones burguesas».</a:t>
            </a:r>
            <a:endParaRPr lang="en-US" sz="2000">
              <a:latin typeface="Times New Roman" panose="02020603050405020304" pitchFamily="18" charset="0"/>
              <a:cs typeface="Times New Roman" panose="02020603050405020304" pitchFamily="18" charset="0"/>
            </a:endParaRPr>
          </a:p>
          <a:p>
            <a:pPr marL="237061" indent="-237061">
              <a:lnSpc>
                <a:spcPct val="102000"/>
              </a:lnSpc>
              <a:spcAft>
                <a:spcPts val="800"/>
              </a:spcAft>
              <a:buSzPct val="100000"/>
              <a:buChar char="•"/>
            </a:pPr>
            <a:r>
              <a:rPr lang="en-US" sz="2000">
                <a:latin typeface="Times New Roman" panose="02020603050405020304" pitchFamily="18" charset="0"/>
                <a:ea typeface="Calibri" pitchFamily="34" charset="-122"/>
                <a:cs typeface="Times New Roman" panose="02020603050405020304" pitchFamily="18" charset="0"/>
              </a:rPr>
              <a:t>Destruyen los restos del feudalismo y abren paso al Estado capitalista (lectura marxista).</a:t>
            </a:r>
            <a:endParaRPr lang="en-US" sz="2000">
              <a:latin typeface="Times New Roman" panose="02020603050405020304" pitchFamily="18" charset="0"/>
              <a:cs typeface="Times New Roman" panose="02020603050405020304" pitchFamily="18" charset="0"/>
            </a:endParaRPr>
          </a:p>
          <a:p>
            <a:pPr marL="237061" indent="-237061">
              <a:lnSpc>
                <a:spcPct val="102000"/>
              </a:lnSpc>
              <a:spcAft>
                <a:spcPts val="1067"/>
              </a:spcAft>
              <a:buSzPct val="100000"/>
              <a:buChar char="•"/>
            </a:pPr>
            <a:r>
              <a:rPr lang="en-US" sz="2000">
                <a:latin typeface="Times New Roman" panose="02020603050405020304" pitchFamily="18" charset="0"/>
                <a:ea typeface="Calibri" pitchFamily="34" charset="-122"/>
                <a:cs typeface="Times New Roman" panose="02020603050405020304" pitchFamily="18" charset="0"/>
              </a:rPr>
              <a:t>Del súbdito al ciudadano; del privilegio a la igualdad formal ante la ley</a:t>
            </a:r>
            <a:r>
              <a:rPr lang="en-US" sz="1667">
                <a:solidFill>
                  <a:srgbClr val="243B53"/>
                </a:solidFill>
                <a:latin typeface="Calibri" pitchFamily="34" charset="0"/>
                <a:ea typeface="Calibri" pitchFamily="34" charset="-122"/>
                <a:cs typeface="Calibri" pitchFamily="34" charset="-120"/>
              </a:rPr>
              <a:t>.</a:t>
            </a:r>
            <a:endParaRPr lang="en-US" sz="1667"/>
          </a:p>
        </p:txBody>
      </p:sp>
      <p:sp>
        <p:nvSpPr>
          <p:cNvPr id="6" name="Shape 4"/>
          <p:cNvSpPr/>
          <p:nvPr/>
        </p:nvSpPr>
        <p:spPr>
          <a:xfrm>
            <a:off x="7802880" y="2072640"/>
            <a:ext cx="3657600" cy="1731264"/>
          </a:xfrm>
          <a:prstGeom prst="rect">
            <a:avLst/>
          </a:prstGeom>
          <a:solidFill>
            <a:srgbClr val="EEF2F7"/>
          </a:solidFill>
          <a:ln w="12700">
            <a:solidFill>
              <a:srgbClr val="E2E8F0"/>
            </a:solidFill>
            <a:prstDash val="solid"/>
          </a:ln>
        </p:spPr>
        <p:txBody>
          <a:bodyPr/>
          <a:lstStyle/>
          <a:p>
            <a:endParaRPr lang="es-MX"/>
          </a:p>
        </p:txBody>
      </p:sp>
      <p:sp>
        <p:nvSpPr>
          <p:cNvPr id="7" name="Text 5"/>
          <p:cNvSpPr/>
          <p:nvPr/>
        </p:nvSpPr>
        <p:spPr>
          <a:xfrm>
            <a:off x="8046720" y="2194560"/>
            <a:ext cx="3169920" cy="365760"/>
          </a:xfrm>
          <a:prstGeom prst="rect">
            <a:avLst/>
          </a:prstGeom>
          <a:noFill/>
          <a:ln/>
        </p:spPr>
        <p:txBody>
          <a:bodyPr wrap="square" lIns="0" tIns="0" rIns="0" bIns="0" rtlCol="0" anchor="ctr"/>
          <a:lstStyle/>
          <a:p>
            <a:r>
              <a:rPr lang="en-US" sz="1333" b="1" kern="0" spc="267">
                <a:solidFill>
                  <a:srgbClr val="627D98"/>
                </a:solidFill>
                <a:latin typeface="Calibri" pitchFamily="34" charset="0"/>
                <a:ea typeface="Calibri" pitchFamily="34" charset="-122"/>
                <a:cs typeface="Calibri" pitchFamily="34" charset="-120"/>
              </a:rPr>
              <a:t>ANTES</a:t>
            </a:r>
            <a:endParaRPr lang="en-US" sz="1333"/>
          </a:p>
        </p:txBody>
      </p:sp>
      <p:sp>
        <p:nvSpPr>
          <p:cNvPr id="8" name="Text 6"/>
          <p:cNvSpPr/>
          <p:nvPr/>
        </p:nvSpPr>
        <p:spPr>
          <a:xfrm>
            <a:off x="8046720" y="2584704"/>
            <a:ext cx="3169920" cy="1097280"/>
          </a:xfrm>
          <a:prstGeom prst="rect">
            <a:avLst/>
          </a:prstGeom>
          <a:noFill/>
          <a:ln/>
        </p:spPr>
        <p:txBody>
          <a:bodyPr wrap="square" lIns="0" tIns="0" rIns="0" bIns="0" rtlCol="0" anchor="t"/>
          <a:lstStyle/>
          <a:p>
            <a:r>
              <a:rPr lang="en-US" sz="1733">
                <a:solidFill>
                  <a:srgbClr val="102A43"/>
                </a:solidFill>
                <a:latin typeface="Georgia" pitchFamily="34" charset="0"/>
                <a:ea typeface="Georgia" pitchFamily="34" charset="-122"/>
                <a:cs typeface="Georgia" pitchFamily="34" charset="-120"/>
              </a:rPr>
              <a:t>Súbdito · privilegio · sociedad estamental · economía señorial</a:t>
            </a:r>
            <a:endParaRPr lang="en-US" sz="1733"/>
          </a:p>
        </p:txBody>
      </p:sp>
      <p:sp>
        <p:nvSpPr>
          <p:cNvPr id="9" name="Shape 7"/>
          <p:cNvSpPr/>
          <p:nvPr/>
        </p:nvSpPr>
        <p:spPr>
          <a:xfrm>
            <a:off x="7802880" y="4059936"/>
            <a:ext cx="3657600" cy="1731264"/>
          </a:xfrm>
          <a:prstGeom prst="rect">
            <a:avLst/>
          </a:prstGeom>
          <a:solidFill>
            <a:srgbClr val="102A43"/>
          </a:solidFill>
          <a:ln/>
        </p:spPr>
        <p:txBody>
          <a:bodyPr/>
          <a:lstStyle/>
          <a:p>
            <a:endParaRPr lang="es-MX"/>
          </a:p>
        </p:txBody>
      </p:sp>
      <p:sp>
        <p:nvSpPr>
          <p:cNvPr id="10" name="Text 8"/>
          <p:cNvSpPr/>
          <p:nvPr/>
        </p:nvSpPr>
        <p:spPr>
          <a:xfrm>
            <a:off x="8046720" y="4181856"/>
            <a:ext cx="3169920" cy="365760"/>
          </a:xfrm>
          <a:prstGeom prst="rect">
            <a:avLst/>
          </a:prstGeom>
          <a:noFill/>
          <a:ln/>
        </p:spPr>
        <p:txBody>
          <a:bodyPr wrap="square" lIns="0" tIns="0" rIns="0" bIns="0" rtlCol="0" anchor="ctr"/>
          <a:lstStyle/>
          <a:p>
            <a:r>
              <a:rPr lang="en-US" sz="1333" b="1" kern="0" spc="267">
                <a:solidFill>
                  <a:srgbClr val="D69AA6"/>
                </a:solidFill>
                <a:latin typeface="Calibri" pitchFamily="34" charset="0"/>
                <a:ea typeface="Calibri" pitchFamily="34" charset="-122"/>
                <a:cs typeface="Calibri" pitchFamily="34" charset="-120"/>
              </a:rPr>
              <a:t>DESPUÉS</a:t>
            </a:r>
            <a:endParaRPr lang="en-US" sz="1333"/>
          </a:p>
        </p:txBody>
      </p:sp>
      <p:sp>
        <p:nvSpPr>
          <p:cNvPr id="11" name="Text 9"/>
          <p:cNvSpPr/>
          <p:nvPr/>
        </p:nvSpPr>
        <p:spPr>
          <a:xfrm>
            <a:off x="8046720" y="4572000"/>
            <a:ext cx="3169920" cy="1097280"/>
          </a:xfrm>
          <a:prstGeom prst="rect">
            <a:avLst/>
          </a:prstGeom>
          <a:noFill/>
          <a:ln/>
        </p:spPr>
        <p:txBody>
          <a:bodyPr wrap="square" lIns="0" tIns="0" rIns="0" bIns="0" rtlCol="0" anchor="t"/>
          <a:lstStyle/>
          <a:p>
            <a:r>
              <a:rPr lang="en-US" sz="1733">
                <a:solidFill>
                  <a:srgbClr val="FFFFFF"/>
                </a:solidFill>
                <a:latin typeface="Georgia" pitchFamily="34" charset="0"/>
                <a:ea typeface="Georgia" pitchFamily="34" charset="-122"/>
                <a:cs typeface="Georgia" pitchFamily="34" charset="-120"/>
              </a:rPr>
              <a:t>Ciudadano · igualdad ante la ley · propiedad y contrato · Estado de derecho</a:t>
            </a:r>
            <a:endParaRPr lang="en-US" sz="1733"/>
          </a:p>
        </p:txBody>
      </p:sp>
      <p:sp>
        <p:nvSpPr>
          <p:cNvPr id="13" name="Shape 10"/>
          <p:cNvSpPr/>
          <p:nvPr/>
        </p:nvSpPr>
        <p:spPr>
          <a:xfrm>
            <a:off x="0" y="6467856"/>
            <a:ext cx="12192000" cy="390144"/>
          </a:xfrm>
          <a:prstGeom prst="rect">
            <a:avLst/>
          </a:prstGeom>
          <a:solidFill>
            <a:srgbClr val="102A43"/>
          </a:solidFill>
          <a:ln/>
        </p:spPr>
        <p:txBody>
          <a:bodyPr/>
          <a:lstStyle/>
          <a:p>
            <a:endParaRPr lang="es-ES" sz="2400"/>
          </a:p>
        </p:txBody>
      </p:sp>
      <p:sp>
        <p:nvSpPr>
          <p:cNvPr id="14" name="Text 11"/>
          <p:cNvSpPr/>
          <p:nvPr/>
        </p:nvSpPr>
        <p:spPr>
          <a:xfrm>
            <a:off x="731520" y="6467856"/>
            <a:ext cx="9144000" cy="390144"/>
          </a:xfrm>
          <a:prstGeom prst="rect">
            <a:avLst/>
          </a:prstGeom>
          <a:noFill/>
          <a:ln/>
        </p:spPr>
        <p:txBody>
          <a:bodyPr wrap="square" lIns="0" tIns="0" rIns="0" bIns="0" rtlCol="0" anchor="ctr"/>
          <a:lstStyle/>
          <a:p>
            <a:endParaRPr lang="en-US" sz="1133"/>
          </a:p>
        </p:txBody>
      </p:sp>
      <p:sp>
        <p:nvSpPr>
          <p:cNvPr id="15" name="Text 12"/>
          <p:cNvSpPr/>
          <p:nvPr/>
        </p:nvSpPr>
        <p:spPr>
          <a:xfrm>
            <a:off x="10850880" y="6467856"/>
            <a:ext cx="609600" cy="390144"/>
          </a:xfrm>
          <a:prstGeom prst="rect">
            <a:avLst/>
          </a:prstGeom>
          <a:noFill/>
          <a:ln/>
        </p:spPr>
        <p:txBody>
          <a:bodyPr wrap="square" lIns="0" tIns="0" rIns="0" bIns="0" rtlCol="0" anchor="ctr"/>
          <a:lstStyle/>
          <a:p>
            <a:pPr algn="r"/>
            <a:r>
              <a:rPr lang="en-US" sz="1133">
                <a:solidFill>
                  <a:srgbClr val="AFC2D6"/>
                </a:solidFill>
                <a:latin typeface="Calibri" pitchFamily="34" charset="0"/>
                <a:ea typeface="Calibri" pitchFamily="34" charset="-122"/>
                <a:cs typeface="Calibri" pitchFamily="34" charset="-120"/>
              </a:rPr>
              <a:t>19</a:t>
            </a:r>
            <a:endParaRPr lang="en-US" sz="1133"/>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B010D-6218-0EA7-6D1F-51CF953EB743}"/>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86E0039-AB17-1343-6961-DE494D14292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E52DCEAB-8D36-589C-C514-A02D9AA08483}"/>
              </a:ext>
            </a:extLst>
          </p:cNvPr>
          <p:cNvSpPr txBox="1"/>
          <p:nvPr/>
        </p:nvSpPr>
        <p:spPr>
          <a:xfrm>
            <a:off x="0" y="1559163"/>
            <a:ext cx="12192000" cy="3529812"/>
          </a:xfrm>
          <a:prstGeom prst="rect">
            <a:avLst/>
          </a:prstGeom>
          <a:solidFill>
            <a:srgbClr val="FFC000"/>
          </a:solidFill>
        </p:spPr>
        <p:txBody>
          <a:bodyPr wrap="square" rtlCol="0">
            <a:spAutoFit/>
          </a:bodyPr>
          <a:lstStyle/>
          <a:p>
            <a:pPr>
              <a:lnSpc>
                <a:spcPct val="102000"/>
              </a:lnSpc>
              <a:spcAft>
                <a:spcPts val="1067"/>
              </a:spcAft>
              <a:buSzPct val="100000"/>
            </a:pPr>
            <a:r>
              <a:rPr lang="en-US" sz="2400" b="1" err="1">
                <a:latin typeface="Times New Roman" panose="02020603050405020304" pitchFamily="18" charset="0"/>
                <a:ea typeface="Georgia" pitchFamily="34" charset="-122"/>
                <a:cs typeface="Times New Roman" panose="02020603050405020304" pitchFamily="18" charset="0"/>
              </a:rPr>
              <a:t>I.Contenido</a:t>
            </a:r>
            <a:r>
              <a:rPr lang="en-US" sz="2400" b="1">
                <a:latin typeface="Times New Roman" panose="02020603050405020304" pitchFamily="18" charset="0"/>
                <a:ea typeface="Georgia" pitchFamily="34" charset="-122"/>
                <a:cs typeface="Times New Roman" panose="02020603050405020304" pitchFamily="18" charset="0"/>
              </a:rPr>
              <a:t>: </a:t>
            </a:r>
            <a:r>
              <a:rPr lang="en-US" sz="2400" b="1" err="1">
                <a:latin typeface="Times New Roman" panose="02020603050405020304" pitchFamily="18" charset="0"/>
                <a:ea typeface="Georgia" pitchFamily="34" charset="-122"/>
                <a:cs typeface="Times New Roman" panose="02020603050405020304" pitchFamily="18" charset="0"/>
              </a:rPr>
              <a:t>libertad</a:t>
            </a:r>
            <a:r>
              <a:rPr lang="en-US" sz="2400" b="1">
                <a:latin typeface="Times New Roman" panose="02020603050405020304" pitchFamily="18" charset="0"/>
                <a:ea typeface="Georgia" pitchFamily="34" charset="-122"/>
                <a:cs typeface="Times New Roman" panose="02020603050405020304" pitchFamily="18" charset="0"/>
              </a:rPr>
              <a:t>, </a:t>
            </a:r>
            <a:r>
              <a:rPr lang="en-US" sz="2400" b="1" err="1">
                <a:latin typeface="Times New Roman" panose="02020603050405020304" pitchFamily="18" charset="0"/>
                <a:ea typeface="Georgia" pitchFamily="34" charset="-122"/>
                <a:cs typeface="Times New Roman" panose="02020603050405020304" pitchFamily="18" charset="0"/>
              </a:rPr>
              <a:t>igualdad</a:t>
            </a:r>
            <a:r>
              <a:rPr lang="en-US" sz="2400" b="1">
                <a:latin typeface="Times New Roman" panose="02020603050405020304" pitchFamily="18" charset="0"/>
                <a:ea typeface="Georgia" pitchFamily="34" charset="-122"/>
                <a:cs typeface="Times New Roman" panose="02020603050405020304" pitchFamily="18" charset="0"/>
              </a:rPr>
              <a:t> y </a:t>
            </a:r>
            <a:r>
              <a:rPr lang="en-US" sz="2400" b="1" err="1">
                <a:latin typeface="Times New Roman" panose="02020603050405020304" pitchFamily="18" charset="0"/>
                <a:ea typeface="Georgia" pitchFamily="34" charset="-122"/>
                <a:cs typeface="Times New Roman" panose="02020603050405020304" pitchFamily="18" charset="0"/>
              </a:rPr>
              <a:t>propiedad</a:t>
            </a:r>
            <a:endParaRPr lang="en-US" sz="2400">
              <a:latin typeface="Times New Roman" panose="02020603050405020304" pitchFamily="18" charset="0"/>
              <a:ea typeface="Calibri" pitchFamily="34" charset="-122"/>
              <a:cs typeface="Times New Roman" panose="02020603050405020304" pitchFamily="18" charset="0"/>
            </a:endParaRPr>
          </a:p>
          <a:p>
            <a:pPr marL="694261" lvl="1" indent="-237061">
              <a:lnSpc>
                <a:spcPct val="102000"/>
              </a:lnSpc>
              <a:spcAft>
                <a:spcPts val="1067"/>
              </a:spcAft>
              <a:buSzPct val="100000"/>
              <a:buChar char="•"/>
            </a:pPr>
            <a:r>
              <a:rPr lang="en-US" sz="2400">
                <a:latin typeface="Times New Roman" panose="02020603050405020304" pitchFamily="18" charset="0"/>
                <a:ea typeface="Calibri" pitchFamily="34" charset="-122"/>
                <a:cs typeface="Times New Roman" panose="02020603050405020304" pitchFamily="18" charset="0"/>
              </a:rPr>
              <a:t>Derechos </a:t>
            </a:r>
            <a:r>
              <a:rPr lang="en-US" sz="2400" err="1">
                <a:latin typeface="Times New Roman" panose="02020603050405020304" pitchFamily="18" charset="0"/>
                <a:ea typeface="Calibri" pitchFamily="34" charset="-122"/>
                <a:cs typeface="Times New Roman" panose="02020603050405020304" pitchFamily="18" charset="0"/>
              </a:rPr>
              <a:t>civiles</a:t>
            </a:r>
            <a:r>
              <a:rPr lang="en-US" sz="2400">
                <a:latin typeface="Times New Roman" panose="02020603050405020304" pitchFamily="18" charset="0"/>
                <a:ea typeface="Calibri" pitchFamily="34" charset="-122"/>
                <a:cs typeface="Times New Roman" panose="02020603050405020304" pitchFamily="18" charset="0"/>
              </a:rPr>
              <a:t> y </a:t>
            </a:r>
            <a:r>
              <a:rPr lang="en-US" sz="2400" err="1">
                <a:latin typeface="Times New Roman" panose="02020603050405020304" pitchFamily="18" charset="0"/>
                <a:ea typeface="Calibri" pitchFamily="34" charset="-122"/>
                <a:cs typeface="Times New Roman" panose="02020603050405020304" pitchFamily="18" charset="0"/>
              </a:rPr>
              <a:t>políticos</a:t>
            </a:r>
            <a:r>
              <a:rPr lang="en-US" sz="2400">
                <a:latin typeface="Times New Roman" panose="02020603050405020304" pitchFamily="18" charset="0"/>
                <a:ea typeface="Calibri" pitchFamily="34" charset="-122"/>
                <a:cs typeface="Times New Roman" panose="02020603050405020304" pitchFamily="18" charset="0"/>
              </a:rPr>
              <a:t>: la </a:t>
            </a:r>
            <a:r>
              <a:rPr lang="en-US" sz="2400" err="1">
                <a:latin typeface="Times New Roman" panose="02020603050405020304" pitchFamily="18" charset="0"/>
                <a:ea typeface="Calibri" pitchFamily="34" charset="-122"/>
                <a:cs typeface="Times New Roman" panose="02020603050405020304" pitchFamily="18" charset="0"/>
              </a:rPr>
              <a:t>llamada</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primera</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generación</a:t>
            </a:r>
            <a:r>
              <a:rPr lang="en-US" sz="2400">
                <a:latin typeface="Times New Roman" panose="02020603050405020304" pitchFamily="18" charset="0"/>
                <a:ea typeface="Calibri" pitchFamily="34" charset="-122"/>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marL="694261" lvl="1" indent="-237061">
              <a:lnSpc>
                <a:spcPct val="102000"/>
              </a:lnSpc>
              <a:spcAft>
                <a:spcPts val="1067"/>
              </a:spcAft>
              <a:buSzPct val="100000"/>
              <a:buChar char="•"/>
            </a:pPr>
            <a:r>
              <a:rPr lang="en-US" sz="2400">
                <a:latin typeface="Times New Roman" panose="02020603050405020304" pitchFamily="18" charset="0"/>
                <a:ea typeface="Calibri" pitchFamily="34" charset="-122"/>
                <a:cs typeface="Times New Roman" panose="02020603050405020304" pitchFamily="18" charset="0"/>
              </a:rPr>
              <a:t>Libertad, </a:t>
            </a:r>
            <a:r>
              <a:rPr lang="en-US" sz="2400" err="1">
                <a:latin typeface="Times New Roman" panose="02020603050405020304" pitchFamily="18" charset="0"/>
                <a:ea typeface="Calibri" pitchFamily="34" charset="-122"/>
                <a:cs typeface="Times New Roman" panose="02020603050405020304" pitchFamily="18" charset="0"/>
              </a:rPr>
              <a:t>igualdad</a:t>
            </a:r>
            <a:r>
              <a:rPr lang="en-US" sz="2400">
                <a:latin typeface="Times New Roman" panose="02020603050405020304" pitchFamily="18" charset="0"/>
                <a:ea typeface="Calibri" pitchFamily="34" charset="-122"/>
                <a:cs typeface="Times New Roman" panose="02020603050405020304" pitchFamily="18" charset="0"/>
              </a:rPr>
              <a:t> formal ante la ley, </a:t>
            </a:r>
            <a:r>
              <a:rPr lang="en-US" sz="2400" err="1">
                <a:latin typeface="Times New Roman" panose="02020603050405020304" pitchFamily="18" charset="0"/>
                <a:ea typeface="Calibri" pitchFamily="34" charset="-122"/>
                <a:cs typeface="Times New Roman" panose="02020603050405020304" pitchFamily="18" charset="0"/>
              </a:rPr>
              <a:t>seguridad</a:t>
            </a:r>
            <a:r>
              <a:rPr lang="en-US" sz="2400">
                <a:latin typeface="Times New Roman" panose="02020603050405020304" pitchFamily="18" charset="0"/>
                <a:ea typeface="Calibri" pitchFamily="34" charset="-122"/>
                <a:cs typeface="Times New Roman" panose="02020603050405020304" pitchFamily="18" charset="0"/>
              </a:rPr>
              <a:t> y </a:t>
            </a:r>
            <a:r>
              <a:rPr lang="en-US" sz="2400" err="1">
                <a:latin typeface="Times New Roman" panose="02020603050405020304" pitchFamily="18" charset="0"/>
                <a:ea typeface="Calibri" pitchFamily="34" charset="-122"/>
                <a:cs typeface="Times New Roman" panose="02020603050405020304" pitchFamily="18" charset="0"/>
              </a:rPr>
              <a:t>propiedad</a:t>
            </a:r>
            <a:r>
              <a:rPr lang="en-US" sz="2400">
                <a:latin typeface="Times New Roman" panose="02020603050405020304" pitchFamily="18" charset="0"/>
                <a:ea typeface="Calibri" pitchFamily="34" charset="-122"/>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marL="694261" lvl="1" indent="-237061">
              <a:lnSpc>
                <a:spcPct val="102000"/>
              </a:lnSpc>
              <a:spcAft>
                <a:spcPts val="1067"/>
              </a:spcAft>
              <a:buSzPct val="100000"/>
              <a:buChar char="•"/>
            </a:pPr>
            <a:r>
              <a:rPr lang="en-US" sz="2400" err="1">
                <a:latin typeface="Times New Roman" panose="02020603050405020304" pitchFamily="18" charset="0"/>
                <a:ea typeface="Calibri" pitchFamily="34" charset="-122"/>
                <a:cs typeface="Times New Roman" panose="02020603050405020304" pitchFamily="18" charset="0"/>
              </a:rPr>
              <a:t>Libertades</a:t>
            </a:r>
            <a:r>
              <a:rPr lang="en-US" sz="2400">
                <a:latin typeface="Times New Roman" panose="02020603050405020304" pitchFamily="18" charset="0"/>
                <a:ea typeface="Calibri" pitchFamily="34" charset="-122"/>
                <a:cs typeface="Times New Roman" panose="02020603050405020304" pitchFamily="18" charset="0"/>
              </a:rPr>
              <a:t> de </a:t>
            </a:r>
            <a:r>
              <a:rPr lang="en-US" sz="2400" err="1">
                <a:latin typeface="Times New Roman" panose="02020603050405020304" pitchFamily="18" charset="0"/>
                <a:ea typeface="Calibri" pitchFamily="34" charset="-122"/>
                <a:cs typeface="Times New Roman" panose="02020603050405020304" pitchFamily="18" charset="0"/>
              </a:rPr>
              <a:t>expresión</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conciencia</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reunión</a:t>
            </a:r>
            <a:r>
              <a:rPr lang="en-US" sz="2400">
                <a:latin typeface="Times New Roman" panose="02020603050405020304" pitchFamily="18" charset="0"/>
                <a:ea typeface="Calibri" pitchFamily="34" charset="-122"/>
                <a:cs typeface="Times New Roman" panose="02020603050405020304" pitchFamily="18" charset="0"/>
              </a:rPr>
              <a:t> y </a:t>
            </a:r>
            <a:r>
              <a:rPr lang="en-US" sz="2400" err="1">
                <a:latin typeface="Times New Roman" panose="02020603050405020304" pitchFamily="18" charset="0"/>
                <a:ea typeface="Calibri" pitchFamily="34" charset="-122"/>
                <a:cs typeface="Times New Roman" panose="02020603050405020304" pitchFamily="18" charset="0"/>
              </a:rPr>
              <a:t>comercio</a:t>
            </a:r>
            <a:r>
              <a:rPr lang="en-US" sz="2400">
                <a:latin typeface="Times New Roman" panose="02020603050405020304" pitchFamily="18" charset="0"/>
                <a:ea typeface="Calibri" pitchFamily="34" charset="-122"/>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marL="694261" lvl="1" indent="-237061">
              <a:lnSpc>
                <a:spcPct val="102000"/>
              </a:lnSpc>
              <a:spcAft>
                <a:spcPts val="1067"/>
              </a:spcAft>
              <a:buSzPct val="100000"/>
              <a:buChar char="•"/>
            </a:pPr>
            <a:r>
              <a:rPr lang="en-US" sz="2400" err="1">
                <a:latin typeface="Times New Roman" panose="02020603050405020304" pitchFamily="18" charset="0"/>
                <a:ea typeface="Calibri" pitchFamily="34" charset="-122"/>
                <a:cs typeface="Times New Roman" panose="02020603050405020304" pitchFamily="18" charset="0"/>
              </a:rPr>
              <a:t>Concebidos</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como</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límites</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frente</a:t>
            </a:r>
            <a:r>
              <a:rPr lang="en-US" sz="2400">
                <a:latin typeface="Times New Roman" panose="02020603050405020304" pitchFamily="18" charset="0"/>
                <a:ea typeface="Calibri" pitchFamily="34" charset="-122"/>
                <a:cs typeface="Times New Roman" panose="02020603050405020304" pitchFamily="18" charset="0"/>
              </a:rPr>
              <a:t> al Estado: </a:t>
            </a:r>
            <a:r>
              <a:rPr lang="en-US" sz="2400" err="1">
                <a:latin typeface="Times New Roman" panose="02020603050405020304" pitchFamily="18" charset="0"/>
                <a:ea typeface="Calibri" pitchFamily="34" charset="-122"/>
                <a:cs typeface="Times New Roman" panose="02020603050405020304" pitchFamily="18" charset="0"/>
              </a:rPr>
              <a:t>el</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individuo</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como</a:t>
            </a:r>
            <a:r>
              <a:rPr lang="en-US" sz="2400">
                <a:latin typeface="Times New Roman" panose="02020603050405020304" pitchFamily="18" charset="0"/>
                <a:ea typeface="Calibri" pitchFamily="34" charset="-122"/>
                <a:cs typeface="Times New Roman" panose="02020603050405020304" pitchFamily="18" charset="0"/>
              </a:rPr>
              <a:t> titular (</a:t>
            </a:r>
            <a:r>
              <a:rPr lang="en-US" sz="2400" err="1">
                <a:latin typeface="Times New Roman" panose="02020603050405020304" pitchFamily="18" charset="0"/>
                <a:ea typeface="Calibri" pitchFamily="34" charset="-122"/>
                <a:cs typeface="Times New Roman" panose="02020603050405020304" pitchFamily="18" charset="0"/>
              </a:rPr>
              <a:t>libertad</a:t>
            </a:r>
            <a:r>
              <a:rPr lang="en-US" sz="2400">
                <a:latin typeface="Times New Roman" panose="02020603050405020304" pitchFamily="18" charset="0"/>
                <a:ea typeface="Calibri" pitchFamily="34" charset="-122"/>
                <a:cs typeface="Times New Roman" panose="02020603050405020304" pitchFamily="18" charset="0"/>
              </a:rPr>
              <a:t> </a:t>
            </a:r>
            <a:r>
              <a:rPr lang="en-US" sz="2400" err="1">
                <a:latin typeface="Times New Roman" panose="02020603050405020304" pitchFamily="18" charset="0"/>
                <a:ea typeface="Calibri" pitchFamily="34" charset="-122"/>
                <a:cs typeface="Times New Roman" panose="02020603050405020304" pitchFamily="18" charset="0"/>
              </a:rPr>
              <a:t>negativa</a:t>
            </a:r>
            <a:r>
              <a:rPr lang="en-US" sz="2400">
                <a:latin typeface="Times New Roman" panose="02020603050405020304" pitchFamily="18" charset="0"/>
                <a:ea typeface="Calibri" pitchFamily="34" charset="-122"/>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marL="694261" lvl="1" indent="-237061">
              <a:lnSpc>
                <a:spcPct val="102000"/>
              </a:lnSpc>
              <a:spcAft>
                <a:spcPts val="800"/>
              </a:spcAft>
              <a:buSzPct val="100000"/>
              <a:buChar char="•"/>
            </a:pPr>
            <a:r>
              <a:rPr lang="en-US" sz="2400" b="1">
                <a:latin typeface="Times New Roman" panose="02020603050405020304" pitchFamily="18" charset="0"/>
                <a:ea typeface="Calibri" pitchFamily="34" charset="-122"/>
                <a:cs typeface="Times New Roman" panose="02020603050405020304" pitchFamily="18" charset="0"/>
              </a:rPr>
              <a:t>La </a:t>
            </a:r>
            <a:r>
              <a:rPr lang="en-US" sz="2400" b="1" err="1">
                <a:latin typeface="Times New Roman" panose="02020603050405020304" pitchFamily="18" charset="0"/>
                <a:ea typeface="Calibri" pitchFamily="34" charset="-122"/>
                <a:cs typeface="Times New Roman" panose="02020603050405020304" pitchFamily="18" charset="0"/>
              </a:rPr>
              <a:t>propiedad</a:t>
            </a:r>
            <a:r>
              <a:rPr lang="en-US" sz="2400" b="1">
                <a:latin typeface="Times New Roman" panose="02020603050405020304" pitchFamily="18" charset="0"/>
                <a:ea typeface="Calibri" pitchFamily="34" charset="-122"/>
                <a:cs typeface="Times New Roman" panose="02020603050405020304" pitchFamily="18" charset="0"/>
              </a:rPr>
              <a:t>: derecho «</a:t>
            </a:r>
            <a:r>
              <a:rPr lang="en-US" sz="2400" b="1" err="1">
                <a:latin typeface="Times New Roman" panose="02020603050405020304" pitchFamily="18" charset="0"/>
                <a:ea typeface="Calibri" pitchFamily="34" charset="-122"/>
                <a:cs typeface="Times New Roman" panose="02020603050405020304" pitchFamily="18" charset="0"/>
              </a:rPr>
              <a:t>sagrado</a:t>
            </a:r>
            <a:r>
              <a:rPr lang="en-US" sz="2400" b="1">
                <a:latin typeface="Times New Roman" panose="02020603050405020304" pitchFamily="18" charset="0"/>
                <a:ea typeface="Calibri" pitchFamily="34" charset="-122"/>
                <a:cs typeface="Times New Roman" panose="02020603050405020304" pitchFamily="18" charset="0"/>
              </a:rPr>
              <a:t> e inviolable» (art. 17 de la Declaración de 1789).</a:t>
            </a:r>
            <a:endParaRPr lang="en-US" sz="2400">
              <a:latin typeface="Times New Roman" panose="02020603050405020304" pitchFamily="18" charset="0"/>
              <a:cs typeface="Times New Roman" panose="02020603050405020304" pitchFamily="18" charset="0"/>
            </a:endParaRPr>
          </a:p>
          <a:p>
            <a:pPr algn="just"/>
            <a:endParaRPr lang="es-MX" sz="2400">
              <a:solidFill>
                <a:srgbClr val="000000"/>
              </a:solidFill>
              <a:effectLst/>
              <a:latin typeface="Times New Roman" panose="02020603050405020304" pitchFamily="18" charset="0"/>
              <a:cs typeface="Times New Roman" panose="02020603050405020304" pitchFamily="18" charset="0"/>
            </a:endParaRPr>
          </a:p>
        </p:txBody>
      </p:sp>
      <p:sp>
        <p:nvSpPr>
          <p:cNvPr id="4" name="CuadroTexto 3">
            <a:extLst>
              <a:ext uri="{FF2B5EF4-FFF2-40B4-BE49-F238E27FC236}">
                <a16:creationId xmlns:a16="http://schemas.microsoft.com/office/drawing/2014/main" id="{9CE025C4-7D5F-7B76-B721-D8627535B362}"/>
              </a:ext>
            </a:extLst>
          </p:cNvPr>
          <p:cNvSpPr txBox="1"/>
          <p:nvPr/>
        </p:nvSpPr>
        <p:spPr>
          <a:xfrm>
            <a:off x="0" y="357426"/>
            <a:ext cx="8352520" cy="861774"/>
          </a:xfrm>
          <a:prstGeom prst="rect">
            <a:avLst/>
          </a:prstGeom>
          <a:noFill/>
        </p:spPr>
        <p:txBody>
          <a:bodyPr wrap="square" rtlCol="0">
            <a:spAutoFit/>
          </a:bodyPr>
          <a:lstStyle/>
          <a:p>
            <a:r>
              <a:rPr lang="es-MX" sz="3200" b="1">
                <a:latin typeface="Times New Roman" panose="02020603050405020304" pitchFamily="18" charset="0"/>
                <a:cs typeface="Times New Roman" panose="02020603050405020304" pitchFamily="18" charset="0"/>
              </a:rPr>
              <a:t>Los derechos humanos en la visión burguesa</a:t>
            </a:r>
          </a:p>
          <a:p>
            <a:endParaRPr lang="es-MX"/>
          </a:p>
        </p:txBody>
      </p:sp>
    </p:spTree>
    <p:extLst>
      <p:ext uri="{BB962C8B-B14F-4D97-AF65-F5344CB8AC3E}">
        <p14:creationId xmlns:p14="http://schemas.microsoft.com/office/powerpoint/2010/main" val="3261220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E716-8E26-712C-BF94-A341141AE363}"/>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7EA09FE-EA46-DCE3-0829-E9272F084F9F}"/>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4BAA0DDD-AAB4-8F23-191E-1005BC001955}"/>
              </a:ext>
            </a:extLst>
          </p:cNvPr>
          <p:cNvSpPr txBox="1"/>
          <p:nvPr/>
        </p:nvSpPr>
        <p:spPr>
          <a:xfrm>
            <a:off x="0" y="1559163"/>
            <a:ext cx="12192000" cy="4586192"/>
          </a:xfrm>
          <a:prstGeom prst="rect">
            <a:avLst/>
          </a:prstGeom>
          <a:solidFill>
            <a:srgbClr val="FFC000"/>
          </a:solidFill>
        </p:spPr>
        <p:txBody>
          <a:bodyPr wrap="square" rtlCol="0">
            <a:spAutoFit/>
          </a:bodyPr>
          <a:lstStyle/>
          <a:p>
            <a:pPr>
              <a:lnSpc>
                <a:spcPct val="102000"/>
              </a:lnSpc>
              <a:spcAft>
                <a:spcPts val="1067"/>
              </a:spcAft>
              <a:buSzPct val="100000"/>
            </a:pPr>
            <a:r>
              <a:rPr lang="en-US" sz="2800" b="1" err="1">
                <a:solidFill>
                  <a:srgbClr val="000000"/>
                </a:solidFill>
                <a:effectLst/>
                <a:latin typeface="Times New Roman" panose="02020603050405020304" pitchFamily="18" charset="0"/>
                <a:cs typeface="Times New Roman" panose="02020603050405020304" pitchFamily="18" charset="0"/>
              </a:rPr>
              <a:t>Igualdad</a:t>
            </a:r>
            <a:r>
              <a:rPr lang="en-US" sz="2800" b="1">
                <a:solidFill>
                  <a:srgbClr val="000000"/>
                </a:solidFill>
                <a:effectLst/>
                <a:latin typeface="Times New Roman" panose="02020603050405020304" pitchFamily="18" charset="0"/>
                <a:cs typeface="Times New Roman" panose="02020603050405020304" pitchFamily="18" charset="0"/>
              </a:rPr>
              <a:t> formal y sus </a:t>
            </a:r>
            <a:r>
              <a:rPr lang="en-US" sz="2800" b="1" err="1">
                <a:solidFill>
                  <a:srgbClr val="000000"/>
                </a:solidFill>
                <a:effectLst/>
                <a:latin typeface="Times New Roman" panose="02020603050405020304" pitchFamily="18" charset="0"/>
                <a:cs typeface="Times New Roman" panose="02020603050405020304" pitchFamily="18" charset="0"/>
              </a:rPr>
              <a:t>críticas</a:t>
            </a:r>
            <a:endParaRPr lang="en-US" sz="2800" b="1">
              <a:solidFill>
                <a:srgbClr val="000000"/>
              </a:solidFill>
              <a:effectLst/>
              <a:latin typeface="Times New Roman" panose="02020603050405020304" pitchFamily="18" charset="0"/>
              <a:cs typeface="Times New Roman" panose="02020603050405020304" pitchFamily="18" charset="0"/>
            </a:endParaRPr>
          </a:p>
          <a:p>
            <a:pPr marL="800100" lvl="1" indent="-342900">
              <a:lnSpc>
                <a:spcPct val="102000"/>
              </a:lnSpc>
              <a:spcAft>
                <a:spcPts val="1067"/>
              </a:spcAft>
              <a:buSzPct val="100000"/>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Igualdad jurídica no equivale a igualdad material: el sufragio censitario excluía a la mayoría.​</a:t>
            </a:r>
          </a:p>
          <a:p>
            <a:pPr marL="694261" lvl="1" indent="-237061">
              <a:lnSpc>
                <a:spcPct val="102000"/>
              </a:lnSpc>
              <a:spcAft>
                <a:spcPts val="1067"/>
              </a:spcAft>
              <a:buSzPct val="100000"/>
              <a:buChar char="•"/>
            </a:pPr>
            <a:r>
              <a:rPr lang="es-MX" sz="2800">
                <a:solidFill>
                  <a:srgbClr val="000000"/>
                </a:solidFill>
                <a:effectLst/>
                <a:latin typeface="Times New Roman" panose="02020603050405020304" pitchFamily="18" charset="0"/>
                <a:cs typeface="Times New Roman" panose="02020603050405020304" pitchFamily="18" charset="0"/>
              </a:rPr>
              <a:t>Exclusiones: mujeres (Olympe de Gouges), población esclavizada y no propietarios.​</a:t>
            </a:r>
          </a:p>
          <a:p>
            <a:pPr marL="694261" lvl="1" indent="-237061">
              <a:lnSpc>
                <a:spcPct val="102000"/>
              </a:lnSpc>
              <a:spcAft>
                <a:spcPts val="1067"/>
              </a:spcAft>
              <a:buSzPct val="100000"/>
              <a:buChar char="•"/>
            </a:pPr>
            <a:r>
              <a:rPr lang="es-MX" sz="2800">
                <a:solidFill>
                  <a:srgbClr val="000000"/>
                </a:solidFill>
                <a:effectLst/>
                <a:latin typeface="Times New Roman" panose="02020603050405020304" pitchFamily="18" charset="0"/>
                <a:cs typeface="Times New Roman" panose="02020603050405020304" pitchFamily="18" charset="0"/>
              </a:rPr>
              <a:t>Crítica marxista: derechos del «hombre egoísta», funcionales a la clase propietaria.​</a:t>
            </a:r>
          </a:p>
          <a:p>
            <a:pPr marL="694261" lvl="1" indent="-237061">
              <a:lnSpc>
                <a:spcPct val="102000"/>
              </a:lnSpc>
              <a:spcAft>
                <a:spcPts val="1067"/>
              </a:spcAft>
              <a:buSzPct val="100000"/>
              <a:buChar char="•"/>
            </a:pPr>
            <a:r>
              <a:rPr lang="es-MX" sz="2800">
                <a:solidFill>
                  <a:srgbClr val="000000"/>
                </a:solidFill>
                <a:effectLst/>
                <a:latin typeface="Times New Roman" panose="02020603050405020304" pitchFamily="18" charset="0"/>
                <a:cs typeface="Times New Roman" panose="02020603050405020304" pitchFamily="18" charset="0"/>
              </a:rPr>
              <a:t>La tensión entre libertad e igualdad abrirá paso a los derechos sociales en el siglo XX</a:t>
            </a:r>
            <a:r>
              <a:rPr lang="es-MX" sz="2400">
                <a:solidFill>
                  <a:srgbClr val="000000"/>
                </a:solidFill>
                <a:effectLst/>
                <a:latin typeface="Times New Roman" panose="02020603050405020304" pitchFamily="18" charset="0"/>
                <a:cs typeface="Times New Roman" panose="02020603050405020304" pitchFamily="18" charset="0"/>
              </a:rPr>
              <a:t>.</a:t>
            </a:r>
          </a:p>
        </p:txBody>
      </p:sp>
      <p:sp>
        <p:nvSpPr>
          <p:cNvPr id="4" name="CuadroTexto 3">
            <a:extLst>
              <a:ext uri="{FF2B5EF4-FFF2-40B4-BE49-F238E27FC236}">
                <a16:creationId xmlns:a16="http://schemas.microsoft.com/office/drawing/2014/main" id="{A554D976-E543-8264-54A7-C33DEFB5F76A}"/>
              </a:ext>
            </a:extLst>
          </p:cNvPr>
          <p:cNvSpPr txBox="1"/>
          <p:nvPr/>
        </p:nvSpPr>
        <p:spPr>
          <a:xfrm>
            <a:off x="-23063" y="357426"/>
            <a:ext cx="8352520" cy="861774"/>
          </a:xfrm>
          <a:prstGeom prst="rect">
            <a:avLst/>
          </a:prstGeom>
          <a:noFill/>
        </p:spPr>
        <p:txBody>
          <a:bodyPr wrap="square" rtlCol="0">
            <a:spAutoFit/>
          </a:bodyPr>
          <a:lstStyle/>
          <a:p>
            <a:r>
              <a:rPr lang="es-MX" sz="3200" b="1" dirty="0">
                <a:latin typeface="Times New Roman" panose="02020603050405020304" pitchFamily="18" charset="0"/>
                <a:cs typeface="Times New Roman" panose="02020603050405020304" pitchFamily="18" charset="0"/>
              </a:rPr>
              <a:t>Los derechos humanos en la visión burguesa</a:t>
            </a:r>
          </a:p>
          <a:p>
            <a:endParaRPr lang="es-MX" dirty="0"/>
          </a:p>
        </p:txBody>
      </p:sp>
    </p:spTree>
    <p:extLst>
      <p:ext uri="{BB962C8B-B14F-4D97-AF65-F5344CB8AC3E}">
        <p14:creationId xmlns:p14="http://schemas.microsoft.com/office/powerpoint/2010/main" val="3720271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9530D-1CC1-70FA-D139-CDC28523A9F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924C195-9D0A-6930-051D-EEDD5FB9420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06AF11E9-E792-F9D5-634B-859B3E780E8A}"/>
              </a:ext>
            </a:extLst>
          </p:cNvPr>
          <p:cNvSpPr>
            <a:spLocks noGrp="1"/>
          </p:cNvSpPr>
          <p:nvPr>
            <p:ph type="title"/>
          </p:nvPr>
        </p:nvSpPr>
        <p:spPr>
          <a:xfrm>
            <a:off x="302923" y="168031"/>
            <a:ext cx="11112537" cy="1322363"/>
          </a:xfrm>
        </p:spPr>
        <p:txBody>
          <a:bodyPr>
            <a:normAutofit fontScale="90000"/>
          </a:bodyPr>
          <a:lstStyle/>
          <a:p>
            <a:r>
              <a:rPr lang="es-MX" b="1">
                <a:latin typeface="Times New Roman" panose="02020603050405020304" pitchFamily="18" charset="0"/>
                <a:cs typeface="Times New Roman" panose="02020603050405020304" pitchFamily="18" charset="0"/>
              </a:rPr>
              <a:t>1.Constitucionalismo liberal </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9523CBE-C964-C539-0642-2DA30E25691A}"/>
              </a:ext>
            </a:extLst>
          </p:cNvPr>
          <p:cNvSpPr txBox="1"/>
          <p:nvPr/>
        </p:nvSpPr>
        <p:spPr>
          <a:xfrm>
            <a:off x="186628" y="766732"/>
            <a:ext cx="11818743" cy="5478423"/>
          </a:xfrm>
          <a:prstGeom prst="rect">
            <a:avLst/>
          </a:prstGeom>
          <a:solidFill>
            <a:srgbClr val="FFC000"/>
          </a:solidFill>
        </p:spPr>
        <p:txBody>
          <a:bodyPr wrap="square" rtlCol="0">
            <a:spAutoFit/>
          </a:bodyPr>
          <a:lstStyle/>
          <a:p>
            <a:pPr algn="just" rtl="0" eaLnBrk="1" latinLnBrk="0" hangingPunct="1"/>
            <a:endParaRPr lang="es-MX" sz="1400" b="1">
              <a:solidFill>
                <a:srgbClr val="000000"/>
              </a:solidFill>
              <a:effectLst/>
              <a:latin typeface="Times New Roman" panose="02020603050405020304" pitchFamily="18" charset="0"/>
              <a:cs typeface="Times New Roman" panose="02020603050405020304" pitchFamily="18" charset="0"/>
            </a:endParaRPr>
          </a:p>
          <a:p>
            <a:pPr marL="0" algn="just" rtl="0" eaLnBrk="1" latinLnBrk="0" hangingPunct="1"/>
            <a:r>
              <a:rPr lang="es-MX" sz="2800" b="1">
                <a:solidFill>
                  <a:srgbClr val="000000"/>
                </a:solidFill>
                <a:latin typeface="Times New Roman" panose="02020603050405020304" pitchFamily="18" charset="0"/>
                <a:cs typeface="Times New Roman" panose="02020603050405020304" pitchFamily="18" charset="0"/>
              </a:rPr>
              <a:t>Concepto y origen </a:t>
            </a:r>
          </a:p>
          <a:p>
            <a:pPr marL="0" algn="just" rtl="0" eaLnBrk="1" latinLnBrk="0" hangingPunct="1"/>
            <a:endParaRPr lang="es-MX" sz="2800" b="1">
              <a:solidFill>
                <a:srgbClr val="000000"/>
              </a:solidFill>
              <a:effectLst/>
              <a:latin typeface="Times New Roman" panose="02020603050405020304" pitchFamily="18" charset="0"/>
              <a:cs typeface="Times New Roman" panose="02020603050405020304" pitchFamily="18" charset="0"/>
            </a:endParaRPr>
          </a:p>
          <a:p>
            <a:pPr marL="457200" indent="-45720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Movimiento político-jurídico surgido en los siglos XVII–XVIII, durante la Ilustración europea.​</a:t>
            </a:r>
          </a:p>
          <a:p>
            <a:pPr marL="457200" indent="-45720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Idea central: limitar el poder del Estado mediante el Derecho, en favor de la libertad individual.​</a:t>
            </a:r>
          </a:p>
          <a:p>
            <a:pPr marL="457200" indent="-45720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El gobierno queda sometido a una norma fundamental: la Constitución.​</a:t>
            </a:r>
          </a:p>
          <a:p>
            <a:pPr marL="0" algn="just" rtl="0" eaLnBrk="1" latinLnBrk="0" hangingPunct="1"/>
            <a:endParaRPr lang="es-MX" sz="2800">
              <a:solidFill>
                <a:srgbClr val="000000"/>
              </a:solidFill>
              <a:effectLst/>
              <a:latin typeface="Times New Roman" panose="02020603050405020304" pitchFamily="18" charset="0"/>
              <a:cs typeface="Times New Roman" panose="02020603050405020304" pitchFamily="18" charset="0"/>
            </a:endParaRPr>
          </a:p>
          <a:p>
            <a:pPr marL="0" algn="just" rtl="0" eaLnBrk="1" latinLnBrk="0" hangingPunct="1"/>
            <a:r>
              <a:rPr lang="es-MX" sz="2800">
                <a:solidFill>
                  <a:srgbClr val="000000"/>
                </a:solidFill>
                <a:effectLst/>
                <a:latin typeface="Times New Roman" panose="02020603050405020304" pitchFamily="18" charset="0"/>
                <a:cs typeface="Times New Roman" panose="02020603050405020304" pitchFamily="18" charset="0"/>
              </a:rPr>
              <a:t>Doble tradición:​</a:t>
            </a:r>
          </a:p>
          <a:p>
            <a:pPr marL="0" algn="just" rtl="0" eaLnBrk="1" latinLnBrk="0" hangingPunct="1"/>
            <a:endParaRPr lang="es-MX" sz="2800">
              <a:solidFill>
                <a:srgbClr val="000000"/>
              </a:solidFill>
              <a:effectLst/>
              <a:latin typeface="Times New Roman" panose="02020603050405020304" pitchFamily="18" charset="0"/>
              <a:cs typeface="Times New Roman" panose="02020603050405020304" pitchFamily="18" charset="0"/>
            </a:endParaRPr>
          </a:p>
          <a:p>
            <a:pPr marL="457200" indent="-45720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Constitucionalismo político: gobierno representativo y limitado.​</a:t>
            </a:r>
          </a:p>
          <a:p>
            <a:pPr marL="457200" indent="-45720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Constitucionalismo jurídico: garantía de derechos y control del poder.</a:t>
            </a:r>
          </a:p>
        </p:txBody>
      </p:sp>
    </p:spTree>
    <p:extLst>
      <p:ext uri="{BB962C8B-B14F-4D97-AF65-F5344CB8AC3E}">
        <p14:creationId xmlns:p14="http://schemas.microsoft.com/office/powerpoint/2010/main" val="3304871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731520" y="457200"/>
            <a:ext cx="10728960" cy="1036320"/>
          </a:xfrm>
          <a:prstGeom prst="rect">
            <a:avLst/>
          </a:prstGeom>
          <a:noFill/>
          <a:ln/>
        </p:spPr>
        <p:txBody>
          <a:bodyPr wrap="square" lIns="0" tIns="0" rIns="0" bIns="0" rtlCol="0" anchor="t"/>
          <a:lstStyle/>
          <a:p>
            <a:r>
              <a:rPr lang="en-US" sz="3600" b="1">
                <a:latin typeface="Times New Roman" panose="02020603050405020304" pitchFamily="18" charset="0"/>
                <a:ea typeface="Georgia" pitchFamily="34" charset="-122"/>
                <a:cs typeface="Times New Roman" panose="02020603050405020304" pitchFamily="18" charset="0"/>
              </a:rPr>
              <a:t>Cuatro principios fundamentales</a:t>
            </a:r>
            <a:endParaRPr lang="en-US" sz="3600">
              <a:latin typeface="Times New Roman" panose="02020603050405020304" pitchFamily="18" charset="0"/>
              <a:cs typeface="Times New Roman" panose="02020603050405020304" pitchFamily="18" charset="0"/>
            </a:endParaRPr>
          </a:p>
        </p:txBody>
      </p:sp>
      <p:sp>
        <p:nvSpPr>
          <p:cNvPr id="5" name="Shape 3"/>
          <p:cNvSpPr/>
          <p:nvPr/>
        </p:nvSpPr>
        <p:spPr>
          <a:xfrm>
            <a:off x="731520" y="2255520"/>
            <a:ext cx="5266944" cy="1731264"/>
          </a:xfrm>
          <a:prstGeom prst="rect">
            <a:avLst/>
          </a:prstGeom>
          <a:solidFill>
            <a:srgbClr val="EEF2F7"/>
          </a:solidFill>
          <a:ln w="12700">
            <a:solidFill>
              <a:srgbClr val="E2E8F0"/>
            </a:solidFill>
            <a:prstDash val="solid"/>
          </a:ln>
        </p:spPr>
        <p:txBody>
          <a:bodyPr/>
          <a:lstStyle/>
          <a:p>
            <a:endParaRPr lang="es-MX">
              <a:latin typeface="Times New Roman" panose="02020603050405020304" pitchFamily="18" charset="0"/>
              <a:cs typeface="Times New Roman" panose="02020603050405020304" pitchFamily="18" charset="0"/>
            </a:endParaRPr>
          </a:p>
        </p:txBody>
      </p:sp>
      <p:sp>
        <p:nvSpPr>
          <p:cNvPr id="6" name="Shape 4"/>
          <p:cNvSpPr/>
          <p:nvPr/>
        </p:nvSpPr>
        <p:spPr>
          <a:xfrm>
            <a:off x="731520" y="2255520"/>
            <a:ext cx="670560" cy="1731264"/>
          </a:xfrm>
          <a:prstGeom prst="rect">
            <a:avLst/>
          </a:prstGeom>
          <a:solidFill>
            <a:srgbClr val="102A43"/>
          </a:solidFill>
          <a:ln/>
        </p:spPr>
        <p:txBody>
          <a:bodyPr/>
          <a:lstStyle/>
          <a:p>
            <a:endParaRPr lang="es-MX"/>
          </a:p>
        </p:txBody>
      </p:sp>
      <p:sp>
        <p:nvSpPr>
          <p:cNvPr id="7" name="Text 5"/>
          <p:cNvSpPr/>
          <p:nvPr/>
        </p:nvSpPr>
        <p:spPr>
          <a:xfrm>
            <a:off x="731520" y="2255520"/>
            <a:ext cx="670560" cy="1731264"/>
          </a:xfrm>
          <a:prstGeom prst="rect">
            <a:avLst/>
          </a:prstGeom>
          <a:noFill/>
          <a:ln/>
        </p:spPr>
        <p:txBody>
          <a:bodyPr wrap="square" lIns="0" tIns="0" rIns="0" bIns="0" rtlCol="0" anchor="ctr"/>
          <a:lstStyle/>
          <a:p>
            <a:pPr algn="ctr"/>
            <a:r>
              <a:rPr lang="en-US" sz="3200" b="1">
                <a:solidFill>
                  <a:srgbClr val="FFFFFF"/>
                </a:solidFill>
                <a:latin typeface="Georgia" pitchFamily="34" charset="0"/>
                <a:ea typeface="Georgia" pitchFamily="34" charset="-122"/>
                <a:cs typeface="Georgia" pitchFamily="34" charset="-120"/>
              </a:rPr>
              <a:t>1</a:t>
            </a:r>
            <a:endParaRPr lang="en-US" sz="3200"/>
          </a:p>
        </p:txBody>
      </p:sp>
      <p:sp>
        <p:nvSpPr>
          <p:cNvPr id="8" name="Text 6"/>
          <p:cNvSpPr/>
          <p:nvPr/>
        </p:nvSpPr>
        <p:spPr>
          <a:xfrm>
            <a:off x="1609344" y="2450592"/>
            <a:ext cx="4169664" cy="487680"/>
          </a:xfrm>
          <a:prstGeom prst="rect">
            <a:avLst/>
          </a:prstGeom>
          <a:noFill/>
          <a:ln/>
        </p:spPr>
        <p:txBody>
          <a:bodyPr wrap="square" lIns="0" tIns="0" rIns="0" bIns="0" rtlCol="0" anchor="ctr"/>
          <a:lstStyle/>
          <a:p>
            <a:r>
              <a:rPr lang="en-US" sz="2000" b="1">
                <a:solidFill>
                  <a:srgbClr val="102A43"/>
                </a:solidFill>
                <a:latin typeface="Georgia" pitchFamily="34" charset="0"/>
                <a:ea typeface="Georgia" pitchFamily="34" charset="-122"/>
                <a:cs typeface="Georgia" pitchFamily="34" charset="-120"/>
              </a:rPr>
              <a:t>Soberanía nacional</a:t>
            </a:r>
            <a:endParaRPr lang="en-US" sz="2000"/>
          </a:p>
        </p:txBody>
      </p:sp>
      <p:sp>
        <p:nvSpPr>
          <p:cNvPr id="9" name="Text 7"/>
          <p:cNvSpPr/>
          <p:nvPr/>
        </p:nvSpPr>
        <p:spPr>
          <a:xfrm>
            <a:off x="1609344" y="2938272"/>
            <a:ext cx="4169664" cy="950976"/>
          </a:xfrm>
          <a:prstGeom prst="rect">
            <a:avLst/>
          </a:prstGeom>
          <a:noFill/>
          <a:ln/>
        </p:spPr>
        <p:txBody>
          <a:bodyPr wrap="square" lIns="0" tIns="0" rIns="0" bIns="0" rtlCol="0" anchor="t"/>
          <a:lstStyle/>
          <a:p>
            <a:r>
              <a:rPr lang="en-US">
                <a:solidFill>
                  <a:srgbClr val="243B53"/>
                </a:solidFill>
                <a:latin typeface="Times New Roman" panose="02020603050405020304" pitchFamily="18" charset="0"/>
                <a:ea typeface="Calibri" pitchFamily="34" charset="-122"/>
                <a:cs typeface="Times New Roman" panose="02020603050405020304" pitchFamily="18" charset="0"/>
              </a:rPr>
              <a:t>El poder político emana de la nación o del pueblo, no del monarca por derecho divino.</a:t>
            </a:r>
            <a:endParaRPr lang="en-US">
              <a:latin typeface="Times New Roman" panose="02020603050405020304" pitchFamily="18" charset="0"/>
              <a:cs typeface="Times New Roman" panose="02020603050405020304" pitchFamily="18" charset="0"/>
            </a:endParaRPr>
          </a:p>
        </p:txBody>
      </p:sp>
      <p:sp>
        <p:nvSpPr>
          <p:cNvPr id="10" name="Shape 8"/>
          <p:cNvSpPr/>
          <p:nvPr/>
        </p:nvSpPr>
        <p:spPr>
          <a:xfrm>
            <a:off x="6376416" y="2255520"/>
            <a:ext cx="5266944" cy="1731264"/>
          </a:xfrm>
          <a:prstGeom prst="rect">
            <a:avLst/>
          </a:prstGeom>
          <a:solidFill>
            <a:srgbClr val="EEF2F7"/>
          </a:solidFill>
          <a:ln w="12700">
            <a:solidFill>
              <a:srgbClr val="E2E8F0"/>
            </a:solidFill>
            <a:prstDash val="solid"/>
          </a:ln>
        </p:spPr>
        <p:txBody>
          <a:bodyPr/>
          <a:lstStyle/>
          <a:p>
            <a:endParaRPr lang="es-MX"/>
          </a:p>
        </p:txBody>
      </p:sp>
      <p:sp>
        <p:nvSpPr>
          <p:cNvPr id="11" name="Shape 9"/>
          <p:cNvSpPr/>
          <p:nvPr/>
        </p:nvSpPr>
        <p:spPr>
          <a:xfrm>
            <a:off x="6376416" y="2255520"/>
            <a:ext cx="670560" cy="1731264"/>
          </a:xfrm>
          <a:prstGeom prst="rect">
            <a:avLst/>
          </a:prstGeom>
          <a:solidFill>
            <a:srgbClr val="102A43"/>
          </a:solidFill>
          <a:ln/>
        </p:spPr>
        <p:txBody>
          <a:bodyPr/>
          <a:lstStyle/>
          <a:p>
            <a:endParaRPr lang="es-MX"/>
          </a:p>
        </p:txBody>
      </p:sp>
      <p:sp>
        <p:nvSpPr>
          <p:cNvPr id="12" name="Text 10"/>
          <p:cNvSpPr/>
          <p:nvPr/>
        </p:nvSpPr>
        <p:spPr>
          <a:xfrm>
            <a:off x="6376416" y="2255520"/>
            <a:ext cx="670560" cy="1731264"/>
          </a:xfrm>
          <a:prstGeom prst="rect">
            <a:avLst/>
          </a:prstGeom>
          <a:noFill/>
          <a:ln/>
        </p:spPr>
        <p:txBody>
          <a:bodyPr wrap="square" lIns="0" tIns="0" rIns="0" bIns="0" rtlCol="0" anchor="ctr"/>
          <a:lstStyle/>
          <a:p>
            <a:pPr algn="ctr"/>
            <a:r>
              <a:rPr lang="en-US" sz="3200" b="1">
                <a:solidFill>
                  <a:srgbClr val="FFFFFF"/>
                </a:solidFill>
                <a:latin typeface="Georgia" pitchFamily="34" charset="0"/>
                <a:ea typeface="Georgia" pitchFamily="34" charset="-122"/>
                <a:cs typeface="Georgia" pitchFamily="34" charset="-120"/>
              </a:rPr>
              <a:t>2</a:t>
            </a:r>
            <a:endParaRPr lang="en-US" sz="3200"/>
          </a:p>
        </p:txBody>
      </p:sp>
      <p:sp>
        <p:nvSpPr>
          <p:cNvPr id="13" name="Text 11"/>
          <p:cNvSpPr/>
          <p:nvPr/>
        </p:nvSpPr>
        <p:spPr>
          <a:xfrm>
            <a:off x="7254240" y="2450592"/>
            <a:ext cx="4169664" cy="487680"/>
          </a:xfrm>
          <a:prstGeom prst="rect">
            <a:avLst/>
          </a:prstGeom>
          <a:noFill/>
          <a:ln/>
        </p:spPr>
        <p:txBody>
          <a:bodyPr wrap="square" lIns="0" tIns="0" rIns="0" bIns="0" rtlCol="0" anchor="ctr"/>
          <a:lstStyle/>
          <a:p>
            <a:r>
              <a:rPr lang="en-US" sz="2000" b="1">
                <a:solidFill>
                  <a:srgbClr val="102A43"/>
                </a:solidFill>
                <a:latin typeface="Georgia" pitchFamily="34" charset="0"/>
                <a:ea typeface="Georgia" pitchFamily="34" charset="-122"/>
                <a:cs typeface="Georgia" pitchFamily="34" charset="-120"/>
              </a:rPr>
              <a:t>Separación de poderes</a:t>
            </a:r>
            <a:endParaRPr lang="en-US" sz="2000"/>
          </a:p>
        </p:txBody>
      </p:sp>
      <p:sp>
        <p:nvSpPr>
          <p:cNvPr id="14" name="Text 12"/>
          <p:cNvSpPr/>
          <p:nvPr/>
        </p:nvSpPr>
        <p:spPr>
          <a:xfrm>
            <a:off x="7254240" y="2938272"/>
            <a:ext cx="4169664" cy="950976"/>
          </a:xfrm>
          <a:prstGeom prst="rect">
            <a:avLst/>
          </a:prstGeom>
          <a:noFill/>
          <a:ln/>
        </p:spPr>
        <p:txBody>
          <a:bodyPr wrap="square" lIns="0" tIns="0" rIns="0" bIns="0" rtlCol="0" anchor="t"/>
          <a:lstStyle/>
          <a:p>
            <a:r>
              <a:rPr lang="en-US">
                <a:solidFill>
                  <a:srgbClr val="243B53"/>
                </a:solidFill>
                <a:latin typeface="Times New Roman" panose="02020603050405020304" pitchFamily="18" charset="0"/>
                <a:ea typeface="Calibri" pitchFamily="34" charset="-122"/>
                <a:cs typeface="Times New Roman" panose="02020603050405020304" pitchFamily="18" charset="0"/>
              </a:rPr>
              <a:t>Legislativo, ejecutivo y judicial se controlan mutuamente: frenos y contrapesos.</a:t>
            </a:r>
            <a:endParaRPr lang="en-US">
              <a:latin typeface="Times New Roman" panose="02020603050405020304" pitchFamily="18" charset="0"/>
              <a:cs typeface="Times New Roman" panose="02020603050405020304" pitchFamily="18" charset="0"/>
            </a:endParaRPr>
          </a:p>
        </p:txBody>
      </p:sp>
      <p:sp>
        <p:nvSpPr>
          <p:cNvPr id="15" name="Shape 13"/>
          <p:cNvSpPr/>
          <p:nvPr/>
        </p:nvSpPr>
        <p:spPr>
          <a:xfrm>
            <a:off x="731520" y="4303776"/>
            <a:ext cx="5266944" cy="1731264"/>
          </a:xfrm>
          <a:prstGeom prst="rect">
            <a:avLst/>
          </a:prstGeom>
          <a:solidFill>
            <a:srgbClr val="EEF2F7"/>
          </a:solidFill>
          <a:ln w="12700">
            <a:solidFill>
              <a:srgbClr val="E2E8F0"/>
            </a:solidFill>
            <a:prstDash val="solid"/>
          </a:ln>
        </p:spPr>
        <p:txBody>
          <a:bodyPr/>
          <a:lstStyle/>
          <a:p>
            <a:endParaRPr lang="es-MX">
              <a:latin typeface="Times New Roman" panose="02020603050405020304" pitchFamily="18" charset="0"/>
              <a:cs typeface="Times New Roman" panose="02020603050405020304" pitchFamily="18" charset="0"/>
            </a:endParaRPr>
          </a:p>
        </p:txBody>
      </p:sp>
      <p:sp>
        <p:nvSpPr>
          <p:cNvPr id="16" name="Shape 14"/>
          <p:cNvSpPr/>
          <p:nvPr/>
        </p:nvSpPr>
        <p:spPr>
          <a:xfrm>
            <a:off x="731520" y="4303776"/>
            <a:ext cx="670560" cy="1731264"/>
          </a:xfrm>
          <a:prstGeom prst="rect">
            <a:avLst/>
          </a:prstGeom>
          <a:solidFill>
            <a:srgbClr val="102A43"/>
          </a:solidFill>
          <a:ln/>
        </p:spPr>
        <p:txBody>
          <a:bodyPr/>
          <a:lstStyle/>
          <a:p>
            <a:endParaRPr lang="es-MX"/>
          </a:p>
        </p:txBody>
      </p:sp>
      <p:sp>
        <p:nvSpPr>
          <p:cNvPr id="17" name="Text 15"/>
          <p:cNvSpPr/>
          <p:nvPr/>
        </p:nvSpPr>
        <p:spPr>
          <a:xfrm>
            <a:off x="731520" y="4303776"/>
            <a:ext cx="670560" cy="1731264"/>
          </a:xfrm>
          <a:prstGeom prst="rect">
            <a:avLst/>
          </a:prstGeom>
          <a:noFill/>
          <a:ln/>
        </p:spPr>
        <p:txBody>
          <a:bodyPr wrap="square" lIns="0" tIns="0" rIns="0" bIns="0" rtlCol="0" anchor="ctr"/>
          <a:lstStyle/>
          <a:p>
            <a:pPr algn="ctr"/>
            <a:r>
              <a:rPr lang="en-US" sz="3200" b="1">
                <a:solidFill>
                  <a:srgbClr val="FFFFFF"/>
                </a:solidFill>
                <a:latin typeface="Georgia" pitchFamily="34" charset="0"/>
                <a:ea typeface="Georgia" pitchFamily="34" charset="-122"/>
                <a:cs typeface="Georgia" pitchFamily="34" charset="-120"/>
              </a:rPr>
              <a:t>3</a:t>
            </a:r>
            <a:endParaRPr lang="en-US" sz="3200"/>
          </a:p>
        </p:txBody>
      </p:sp>
      <p:sp>
        <p:nvSpPr>
          <p:cNvPr id="18" name="Text 16"/>
          <p:cNvSpPr/>
          <p:nvPr/>
        </p:nvSpPr>
        <p:spPr>
          <a:xfrm>
            <a:off x="1609344" y="4498848"/>
            <a:ext cx="4169664" cy="487680"/>
          </a:xfrm>
          <a:prstGeom prst="rect">
            <a:avLst/>
          </a:prstGeom>
          <a:noFill/>
          <a:ln/>
        </p:spPr>
        <p:txBody>
          <a:bodyPr wrap="square" lIns="0" tIns="0" rIns="0" bIns="0" rtlCol="0" anchor="ctr"/>
          <a:lstStyle/>
          <a:p>
            <a:r>
              <a:rPr lang="en-US" sz="2000" b="1">
                <a:solidFill>
                  <a:srgbClr val="102A43"/>
                </a:solidFill>
                <a:latin typeface="Georgia" pitchFamily="34" charset="0"/>
                <a:ea typeface="Georgia" pitchFamily="34" charset="-122"/>
                <a:cs typeface="Georgia" pitchFamily="34" charset="-120"/>
              </a:rPr>
              <a:t>Derechos y libertades</a:t>
            </a:r>
            <a:endParaRPr lang="en-US" sz="2000"/>
          </a:p>
        </p:txBody>
      </p:sp>
      <p:sp>
        <p:nvSpPr>
          <p:cNvPr id="19" name="Text 17"/>
          <p:cNvSpPr/>
          <p:nvPr/>
        </p:nvSpPr>
        <p:spPr>
          <a:xfrm>
            <a:off x="1609344" y="4986528"/>
            <a:ext cx="4169664" cy="950976"/>
          </a:xfrm>
          <a:prstGeom prst="rect">
            <a:avLst/>
          </a:prstGeom>
          <a:noFill/>
          <a:ln/>
        </p:spPr>
        <p:txBody>
          <a:bodyPr wrap="square" lIns="0" tIns="0" rIns="0" bIns="0" rtlCol="0" anchor="t"/>
          <a:lstStyle/>
          <a:p>
            <a:r>
              <a:rPr lang="en-US" sz="1600">
                <a:solidFill>
                  <a:srgbClr val="243B53"/>
                </a:solidFill>
                <a:latin typeface="Times New Roman" panose="02020603050405020304" pitchFamily="18" charset="0"/>
                <a:ea typeface="Calibri" pitchFamily="34" charset="-122"/>
                <a:cs typeface="Times New Roman" panose="02020603050405020304" pitchFamily="18" charset="0"/>
              </a:rPr>
              <a:t>Derechos naturales del individuo, reconocidos y garantizados frente al Estado</a:t>
            </a:r>
            <a:r>
              <a:rPr lang="en-US" sz="1467">
                <a:solidFill>
                  <a:srgbClr val="243B53"/>
                </a:solidFill>
                <a:latin typeface="Calibri" pitchFamily="34" charset="0"/>
                <a:ea typeface="Calibri" pitchFamily="34" charset="-122"/>
                <a:cs typeface="Calibri" pitchFamily="34" charset="-120"/>
              </a:rPr>
              <a:t>.</a:t>
            </a:r>
            <a:endParaRPr lang="en-US" sz="1467"/>
          </a:p>
        </p:txBody>
      </p:sp>
      <p:sp>
        <p:nvSpPr>
          <p:cNvPr id="20" name="Shape 18"/>
          <p:cNvSpPr/>
          <p:nvPr/>
        </p:nvSpPr>
        <p:spPr>
          <a:xfrm>
            <a:off x="6376416" y="4303776"/>
            <a:ext cx="5266944" cy="1731264"/>
          </a:xfrm>
          <a:prstGeom prst="rect">
            <a:avLst/>
          </a:prstGeom>
          <a:solidFill>
            <a:srgbClr val="EEF2F7"/>
          </a:solidFill>
          <a:ln w="12700">
            <a:solidFill>
              <a:srgbClr val="E2E8F0"/>
            </a:solidFill>
            <a:prstDash val="solid"/>
          </a:ln>
        </p:spPr>
        <p:txBody>
          <a:bodyPr/>
          <a:lstStyle/>
          <a:p>
            <a:endParaRPr lang="es-MX">
              <a:latin typeface="Times New Roman" panose="02020603050405020304" pitchFamily="18" charset="0"/>
              <a:cs typeface="Times New Roman" panose="02020603050405020304" pitchFamily="18" charset="0"/>
            </a:endParaRPr>
          </a:p>
        </p:txBody>
      </p:sp>
      <p:sp>
        <p:nvSpPr>
          <p:cNvPr id="21" name="Shape 19"/>
          <p:cNvSpPr/>
          <p:nvPr/>
        </p:nvSpPr>
        <p:spPr>
          <a:xfrm>
            <a:off x="6376416" y="4303776"/>
            <a:ext cx="670560" cy="1731264"/>
          </a:xfrm>
          <a:prstGeom prst="rect">
            <a:avLst/>
          </a:prstGeom>
          <a:solidFill>
            <a:srgbClr val="102A43"/>
          </a:solidFill>
          <a:ln/>
        </p:spPr>
        <p:txBody>
          <a:bodyPr/>
          <a:lstStyle/>
          <a:p>
            <a:endParaRPr lang="es-MX"/>
          </a:p>
        </p:txBody>
      </p:sp>
      <p:sp>
        <p:nvSpPr>
          <p:cNvPr id="22" name="Text 20"/>
          <p:cNvSpPr/>
          <p:nvPr/>
        </p:nvSpPr>
        <p:spPr>
          <a:xfrm>
            <a:off x="6376416" y="4303776"/>
            <a:ext cx="670560" cy="1731264"/>
          </a:xfrm>
          <a:prstGeom prst="rect">
            <a:avLst/>
          </a:prstGeom>
          <a:noFill/>
          <a:ln/>
        </p:spPr>
        <p:txBody>
          <a:bodyPr wrap="square" lIns="0" tIns="0" rIns="0" bIns="0" rtlCol="0" anchor="ctr"/>
          <a:lstStyle/>
          <a:p>
            <a:pPr algn="ctr"/>
            <a:r>
              <a:rPr lang="en-US" sz="3200" b="1">
                <a:solidFill>
                  <a:srgbClr val="FFFFFF"/>
                </a:solidFill>
                <a:latin typeface="Georgia" pitchFamily="34" charset="0"/>
                <a:ea typeface="Georgia" pitchFamily="34" charset="-122"/>
                <a:cs typeface="Georgia" pitchFamily="34" charset="-120"/>
              </a:rPr>
              <a:t>4</a:t>
            </a:r>
            <a:endParaRPr lang="en-US" sz="3200"/>
          </a:p>
        </p:txBody>
      </p:sp>
      <p:sp>
        <p:nvSpPr>
          <p:cNvPr id="23" name="Text 21"/>
          <p:cNvSpPr/>
          <p:nvPr/>
        </p:nvSpPr>
        <p:spPr>
          <a:xfrm>
            <a:off x="7254240" y="4498848"/>
            <a:ext cx="4169664" cy="487680"/>
          </a:xfrm>
          <a:prstGeom prst="rect">
            <a:avLst/>
          </a:prstGeom>
          <a:noFill/>
          <a:ln/>
        </p:spPr>
        <p:txBody>
          <a:bodyPr wrap="square" lIns="0" tIns="0" rIns="0" bIns="0" rtlCol="0" anchor="ctr"/>
          <a:lstStyle/>
          <a:p>
            <a:r>
              <a:rPr lang="en-US" sz="2000" b="1">
                <a:solidFill>
                  <a:srgbClr val="102A43"/>
                </a:solidFill>
                <a:latin typeface="Georgia" pitchFamily="34" charset="0"/>
                <a:ea typeface="Georgia" pitchFamily="34" charset="-122"/>
                <a:cs typeface="Georgia" pitchFamily="34" charset="-120"/>
              </a:rPr>
              <a:t>Constitución escrita</a:t>
            </a:r>
            <a:endParaRPr lang="en-US" sz="2000"/>
          </a:p>
        </p:txBody>
      </p:sp>
      <p:sp>
        <p:nvSpPr>
          <p:cNvPr id="24" name="Text 22"/>
          <p:cNvSpPr/>
          <p:nvPr/>
        </p:nvSpPr>
        <p:spPr>
          <a:xfrm>
            <a:off x="7254240" y="4986528"/>
            <a:ext cx="4169664" cy="950976"/>
          </a:xfrm>
          <a:prstGeom prst="rect">
            <a:avLst/>
          </a:prstGeom>
          <a:noFill/>
          <a:ln/>
        </p:spPr>
        <p:txBody>
          <a:bodyPr wrap="square" lIns="0" tIns="0" rIns="0" bIns="0" rtlCol="0" anchor="t"/>
          <a:lstStyle/>
          <a:p>
            <a:r>
              <a:rPr lang="en-US" sz="1600">
                <a:solidFill>
                  <a:srgbClr val="243B53"/>
                </a:solidFill>
                <a:latin typeface="Times New Roman" panose="02020603050405020304" pitchFamily="18" charset="0"/>
                <a:ea typeface="Calibri" pitchFamily="34" charset="-122"/>
                <a:cs typeface="Times New Roman" panose="02020603050405020304" pitchFamily="18" charset="0"/>
              </a:rPr>
              <a:t>Norma suprema y rígida que limita al poder: imperio de la ley y Estado de derecho.</a:t>
            </a:r>
            <a:endParaRPr lang="en-US" sz="1600">
              <a:latin typeface="Times New Roman" panose="02020603050405020304" pitchFamily="18" charset="0"/>
              <a:cs typeface="Times New Roman" panose="02020603050405020304" pitchFamily="18" charset="0"/>
            </a:endParaRPr>
          </a:p>
        </p:txBody>
      </p:sp>
      <p:sp>
        <p:nvSpPr>
          <p:cNvPr id="26" name="Shape 23"/>
          <p:cNvSpPr/>
          <p:nvPr/>
        </p:nvSpPr>
        <p:spPr>
          <a:xfrm>
            <a:off x="0" y="6467856"/>
            <a:ext cx="12192000" cy="390144"/>
          </a:xfrm>
          <a:prstGeom prst="rect">
            <a:avLst/>
          </a:prstGeom>
          <a:solidFill>
            <a:srgbClr val="102A43"/>
          </a:solidFill>
          <a:ln/>
        </p:spPr>
        <p:txBody>
          <a:bodyPr/>
          <a:lstStyle/>
          <a:p>
            <a:endParaRPr lang="es-ES" sz="2400"/>
          </a:p>
        </p:txBody>
      </p:sp>
      <p:sp>
        <p:nvSpPr>
          <p:cNvPr id="28" name="Text 25"/>
          <p:cNvSpPr/>
          <p:nvPr/>
        </p:nvSpPr>
        <p:spPr>
          <a:xfrm>
            <a:off x="10850880" y="6467856"/>
            <a:ext cx="609600" cy="390144"/>
          </a:xfrm>
          <a:prstGeom prst="rect">
            <a:avLst/>
          </a:prstGeom>
          <a:noFill/>
          <a:ln/>
        </p:spPr>
        <p:txBody>
          <a:bodyPr wrap="square" lIns="0" tIns="0" rIns="0" bIns="0" rtlCol="0" anchor="ctr"/>
          <a:lstStyle/>
          <a:p>
            <a:pPr algn="r"/>
            <a:r>
              <a:rPr lang="en-US" sz="1133">
                <a:solidFill>
                  <a:srgbClr val="AFC2D6"/>
                </a:solidFill>
                <a:latin typeface="Calibri" pitchFamily="34" charset="0"/>
                <a:ea typeface="Calibri" pitchFamily="34" charset="-122"/>
                <a:cs typeface="Calibri" pitchFamily="34" charset="-120"/>
              </a:rPr>
              <a:t>05</a:t>
            </a:r>
            <a:endParaRPr lang="en-US" sz="1133"/>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3796C-AF12-F0C3-845A-A7C674E7A5E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1E8B3A4C-A8A7-E3B1-6BD4-8F89DCF8D653}"/>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ED4DB21D-A95B-B1FF-55B8-675A6D56C32E}"/>
              </a:ext>
            </a:extLst>
          </p:cNvPr>
          <p:cNvSpPr>
            <a:spLocks noGrp="1"/>
          </p:cNvSpPr>
          <p:nvPr>
            <p:ph type="title"/>
          </p:nvPr>
        </p:nvSpPr>
        <p:spPr>
          <a:xfrm>
            <a:off x="302923" y="168031"/>
            <a:ext cx="11112537" cy="1322363"/>
          </a:xfrm>
        </p:spPr>
        <p:txBody>
          <a:bodyPr>
            <a:normAutofit fontScale="90000"/>
          </a:bodyPr>
          <a:lstStyle/>
          <a:p>
            <a:r>
              <a:rPr lang="es-MX" b="1">
                <a:latin typeface="Times New Roman" panose="02020603050405020304" pitchFamily="18" charset="0"/>
                <a:cs typeface="Times New Roman" panose="02020603050405020304" pitchFamily="18" charset="0"/>
              </a:rPr>
              <a:t>2. La revolución inglesa  </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167C5AA-C3CF-7BE0-4137-8CBE6341042E}"/>
              </a:ext>
            </a:extLst>
          </p:cNvPr>
          <p:cNvSpPr txBox="1"/>
          <p:nvPr/>
        </p:nvSpPr>
        <p:spPr>
          <a:xfrm>
            <a:off x="186628" y="671691"/>
            <a:ext cx="11818743" cy="6186309"/>
          </a:xfrm>
          <a:prstGeom prst="rect">
            <a:avLst/>
          </a:prstGeom>
          <a:solidFill>
            <a:srgbClr val="FFC000"/>
          </a:solidFill>
        </p:spPr>
        <p:txBody>
          <a:bodyPr wrap="square" rtlCol="0">
            <a:spAutoFit/>
          </a:bodyPr>
          <a:lstStyle/>
          <a:p>
            <a:pPr algn="just" rtl="0" eaLnBrk="1" latinLnBrk="0" hangingPunct="1"/>
            <a:r>
              <a:rPr lang="es-MX" sz="2200" b="1">
                <a:solidFill>
                  <a:srgbClr val="000000"/>
                </a:solidFill>
                <a:effectLst/>
                <a:latin typeface="Times New Roman" panose="02020603050405020304" pitchFamily="18" charset="0"/>
                <a:cs typeface="Times New Roman" panose="02020603050405020304" pitchFamily="18" charset="0"/>
              </a:rPr>
              <a:t>1. Crisis entre el rey y el Parlamento (1640-1642)</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El rey Carlos I Estuardo intentó gobernar sin el Parlamento y aumentar impuestos por su cuenta.</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Surgió un conflicto entre la monarquía absolutista y los sectores burgueses y parlamentarios que exigían limitar el poder real.</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Este enfrentamiento reflejaba una transformación más profunda: el ascenso de grupos económicos y sociales que ya no aceptaban el orden político tradicional.</a:t>
            </a:r>
          </a:p>
          <a:p>
            <a:pPr algn="just" rtl="0" eaLnBrk="1" latinLnBrk="0" hangingPunct="1"/>
            <a:r>
              <a:rPr lang="es-MX" sz="2200" b="1">
                <a:solidFill>
                  <a:srgbClr val="000000"/>
                </a:solidFill>
                <a:effectLst/>
                <a:latin typeface="Times New Roman" panose="02020603050405020304" pitchFamily="18" charset="0"/>
                <a:cs typeface="Times New Roman" panose="02020603050405020304" pitchFamily="18" charset="0"/>
              </a:rPr>
              <a:t>2. Guerra Civil Inglesa (1642-1649)</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Enfrentó a los realistas (cavaliers), partidarios del rey, contra los parlamentarios (roundheads) dirigidos por Oliver Cromwell.</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La creación del </a:t>
            </a:r>
            <a:r>
              <a:rPr lang="es-MX" sz="2200" i="1">
                <a:solidFill>
                  <a:srgbClr val="000000"/>
                </a:solidFill>
                <a:effectLst/>
                <a:latin typeface="Times New Roman" panose="02020603050405020304" pitchFamily="18" charset="0"/>
                <a:cs typeface="Times New Roman" panose="02020603050405020304" pitchFamily="18" charset="0"/>
              </a:rPr>
              <a:t>New Model Army </a:t>
            </a:r>
            <a:r>
              <a:rPr lang="es-MX" sz="2200">
                <a:solidFill>
                  <a:srgbClr val="000000"/>
                </a:solidFill>
                <a:effectLst/>
                <a:latin typeface="Times New Roman" panose="02020603050405020304" pitchFamily="18" charset="0"/>
                <a:cs typeface="Times New Roman" panose="02020603050405020304" pitchFamily="18" charset="0"/>
              </a:rPr>
              <a:t>dio superioridad militar al Parlamento.</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La victoria parlamentaria culminó con un hecho sin precedentes: la ejecución de Carlos I en 1649.</a:t>
            </a:r>
          </a:p>
          <a:p>
            <a:pPr algn="just" rtl="0" eaLnBrk="1" latinLnBrk="0" hangingPunct="1"/>
            <a:r>
              <a:rPr lang="es-MX" sz="2200" b="1">
                <a:solidFill>
                  <a:srgbClr val="000000"/>
                </a:solidFill>
                <a:effectLst/>
                <a:latin typeface="Times New Roman" panose="02020603050405020304" pitchFamily="18" charset="0"/>
                <a:cs typeface="Times New Roman" panose="02020603050405020304" pitchFamily="18" charset="0"/>
              </a:rPr>
              <a:t>3. República y Protectorado de Cromwell (1649-1660)</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Se proclamó la </a:t>
            </a:r>
            <a:r>
              <a:rPr lang="es-MX" sz="2200" i="1">
                <a:solidFill>
                  <a:srgbClr val="000000"/>
                </a:solidFill>
                <a:effectLst/>
                <a:latin typeface="Times New Roman" panose="02020603050405020304" pitchFamily="18" charset="0"/>
                <a:cs typeface="Times New Roman" panose="02020603050405020304" pitchFamily="18" charset="0"/>
              </a:rPr>
              <a:t>Commonwealth </a:t>
            </a:r>
            <a:r>
              <a:rPr lang="es-MX" sz="2200">
                <a:solidFill>
                  <a:srgbClr val="000000"/>
                </a:solidFill>
                <a:effectLst/>
                <a:latin typeface="Times New Roman" panose="02020603050405020304" pitchFamily="18" charset="0"/>
                <a:cs typeface="Times New Roman" panose="02020603050405020304" pitchFamily="18" charset="0"/>
              </a:rPr>
              <a:t>(República).</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Cromwell concentró el poder político y militar como «Lord Protector».</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Se fortaleció el comercio marítimo inglés mediante las Actas de Navegación, favoreciendo el desarrollo capitalista.</a:t>
            </a:r>
          </a:p>
          <a:p>
            <a:pPr marL="342900" indent="-342900" algn="just" rtl="0" eaLnBrk="1" latinLnBrk="0" hangingPunct="1">
              <a:buFont typeface="Arial" panose="020B0604020202020204" pitchFamily="34" charset="0"/>
              <a:buChar char="•"/>
            </a:pPr>
            <a:r>
              <a:rPr lang="es-MX" sz="2200">
                <a:solidFill>
                  <a:srgbClr val="000000"/>
                </a:solidFill>
                <a:effectLst/>
                <a:latin typeface="Times New Roman" panose="02020603050405020304" pitchFamily="18" charset="0"/>
                <a:cs typeface="Times New Roman" panose="02020603050405020304" pitchFamily="18" charset="0"/>
              </a:rPr>
              <a:t>Aunque la monarquía desapareció temporalmente, el régimen terminó adquiriendo rasgos autoritarios.</a:t>
            </a:r>
          </a:p>
        </p:txBody>
      </p:sp>
    </p:spTree>
    <p:extLst>
      <p:ext uri="{BB962C8B-B14F-4D97-AF65-F5344CB8AC3E}">
        <p14:creationId xmlns:p14="http://schemas.microsoft.com/office/powerpoint/2010/main" val="3433177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FB27F-C0BB-8B38-E3E8-B67B14D04097}"/>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DD24AFE-930E-A6A2-0900-281809A1D1F1}"/>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5486D3E-7845-5867-AFD1-5287CA95E414}"/>
              </a:ext>
            </a:extLst>
          </p:cNvPr>
          <p:cNvSpPr>
            <a:spLocks noGrp="1"/>
          </p:cNvSpPr>
          <p:nvPr>
            <p:ph type="title"/>
          </p:nvPr>
        </p:nvSpPr>
        <p:spPr>
          <a:xfrm>
            <a:off x="302923" y="168031"/>
            <a:ext cx="11112537" cy="1322363"/>
          </a:xfrm>
        </p:spPr>
        <p:txBody>
          <a:bodyPr>
            <a:normAutofit fontScale="90000"/>
          </a:bodyPr>
          <a:lstStyle/>
          <a:p>
            <a:r>
              <a:rPr lang="es-MX" b="1">
                <a:latin typeface="Times New Roman" panose="02020603050405020304" pitchFamily="18" charset="0"/>
                <a:cs typeface="Times New Roman" panose="02020603050405020304" pitchFamily="18" charset="0"/>
              </a:rPr>
              <a:t>2. La revolución inglesa  </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42A9374-0A0D-3B7A-D63C-72DF5F613219}"/>
              </a:ext>
            </a:extLst>
          </p:cNvPr>
          <p:cNvSpPr txBox="1"/>
          <p:nvPr/>
        </p:nvSpPr>
        <p:spPr>
          <a:xfrm>
            <a:off x="186628" y="797322"/>
            <a:ext cx="11818743" cy="5539978"/>
          </a:xfrm>
          <a:prstGeom prst="rect">
            <a:avLst/>
          </a:prstGeom>
          <a:solidFill>
            <a:srgbClr val="FFC000"/>
          </a:solidFill>
        </p:spPr>
        <p:txBody>
          <a:bodyPr wrap="square" rtlCol="0">
            <a:spAutoFit/>
          </a:bodyPr>
          <a:lstStyle/>
          <a:p>
            <a:pPr marL="285750" indent="-285750" algn="just" rtl="0" eaLnBrk="1" latinLnBrk="0" hangingPunct="1">
              <a:buFont typeface="Arial" panose="020B0604020202020204" pitchFamily="34" charset="0"/>
              <a:buChar char="•"/>
            </a:pPr>
            <a:endParaRPr lang="es-MX" sz="1400" b="1">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800" b="1" u="sng">
                <a:solidFill>
                  <a:srgbClr val="000000"/>
                </a:solidFill>
                <a:effectLst/>
                <a:latin typeface="Times New Roman" panose="02020603050405020304" pitchFamily="18" charset="0"/>
                <a:cs typeface="Times New Roman" panose="02020603050405020304" pitchFamily="18" charset="0"/>
              </a:rPr>
              <a:t>4. Restauración y Revolución Gloriosa (1660-1689)</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En 1660 regresó la monarquía con Carlos II.</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Los intentos absolutistas de Jacobo II provocaron una nueva crisis.</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En 1688 la Revolución Gloriosa expulsó a Jacobo II y llevó al trono a Guillermo de Orange.</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En 1689 se aprobó el </a:t>
            </a:r>
            <a:r>
              <a:rPr lang="es-MX" sz="2400" i="1">
                <a:solidFill>
                  <a:srgbClr val="000000"/>
                </a:solidFill>
                <a:effectLst/>
                <a:latin typeface="Times New Roman" panose="02020603050405020304" pitchFamily="18" charset="0"/>
                <a:cs typeface="Times New Roman" panose="02020603050405020304" pitchFamily="18" charset="0"/>
              </a:rPr>
              <a:t>Bill of Rights</a:t>
            </a:r>
            <a:r>
              <a:rPr lang="es-MX" sz="2400">
                <a:solidFill>
                  <a:srgbClr val="000000"/>
                </a:solidFill>
                <a:effectLst/>
                <a:latin typeface="Times New Roman" panose="02020603050405020304" pitchFamily="18" charset="0"/>
                <a:cs typeface="Times New Roman" panose="02020603050405020304" pitchFamily="18" charset="0"/>
              </a:rPr>
              <a:t>, que limitó definitivamente el poder real y consolidó la supremacía parlamentaria.</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La Revolución Inglesa fue el primer gran triunfo político de los sectores burgueses y parlamentarios sobre el absolutismo monárquico, creando las bases institucionales del capitalismo moderno.</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Nace la monarquía constitucional o parlamentaria: el rey reina, pero no gobierna sin el Parlamento.​</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Modelo de constitucionalismo histórico, no escrito y de carácter evolutivo.​</a:t>
            </a:r>
          </a:p>
          <a:p>
            <a:pPr marL="457200" indent="-4572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Inglaterra inaugura la tradición del gobierno limitado sin una constitución codificada.</a:t>
            </a:r>
          </a:p>
        </p:txBody>
      </p:sp>
    </p:spTree>
    <p:extLst>
      <p:ext uri="{BB962C8B-B14F-4D97-AF65-F5344CB8AC3E}">
        <p14:creationId xmlns:p14="http://schemas.microsoft.com/office/powerpoint/2010/main" val="2778974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1212A-2C71-8084-95A3-4DFBEFB6CF2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E600387A-24EB-83B0-C26A-ECB1FF554A7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02A4074D-8AA8-2909-16FE-B2AA5B129A83}"/>
              </a:ext>
            </a:extLst>
          </p:cNvPr>
          <p:cNvSpPr>
            <a:spLocks noGrp="1"/>
          </p:cNvSpPr>
          <p:nvPr>
            <p:ph type="title"/>
          </p:nvPr>
        </p:nvSpPr>
        <p:spPr>
          <a:xfrm>
            <a:off x="302923" y="168031"/>
            <a:ext cx="11112537" cy="1322363"/>
          </a:xfrm>
        </p:spPr>
        <p:txBody>
          <a:bodyPr>
            <a:normAutofit fontScale="90000"/>
          </a:bodyPr>
          <a:lstStyle/>
          <a:p>
            <a:r>
              <a:rPr lang="es-MX" b="1">
                <a:latin typeface="Times New Roman" panose="02020603050405020304" pitchFamily="18" charset="0"/>
                <a:cs typeface="Times New Roman" panose="02020603050405020304" pitchFamily="18" charset="0"/>
              </a:rPr>
              <a:t>2. La revolución inglesa  </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C257BA98-E795-FFDD-32D8-3C1A8C242B82}"/>
              </a:ext>
            </a:extLst>
          </p:cNvPr>
          <p:cNvSpPr txBox="1"/>
          <p:nvPr/>
        </p:nvSpPr>
        <p:spPr>
          <a:xfrm>
            <a:off x="70334" y="640913"/>
            <a:ext cx="11818743" cy="6217087"/>
          </a:xfrm>
          <a:prstGeom prst="rect">
            <a:avLst/>
          </a:prstGeom>
          <a:solidFill>
            <a:srgbClr val="FFC000"/>
          </a:solidFill>
        </p:spPr>
        <p:txBody>
          <a:bodyPr wrap="square" rtlCol="0">
            <a:spAutoFit/>
          </a:bodyPr>
          <a:lstStyle/>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¿Por qué fue una revolución fundamental?</a:t>
            </a:r>
          </a:p>
          <a:p>
            <a:pPr algn="just" rtl="0" eaLnBrk="1" latinLnBrk="0" hangingPunct="1"/>
            <a:endParaRPr lang="es-MX" sz="240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400">
                <a:solidFill>
                  <a:srgbClr val="000000"/>
                </a:solidFill>
                <a:effectLst/>
                <a:latin typeface="Times New Roman" panose="02020603050405020304" pitchFamily="18" charset="0"/>
                <a:cs typeface="Times New Roman" panose="02020603050405020304" pitchFamily="18" charset="0"/>
              </a:rPr>
              <a:t>Según Eric Hobsbawm, la Revolución Inglesa abrió el camino hacia la sociedad burguesa moderna y constituyó uno de los antecedentes esenciales de la transformación contemporánea.</a:t>
            </a:r>
          </a:p>
          <a:p>
            <a:pPr algn="just" rtl="0" eaLnBrk="1" latinLnBrk="0" hangingPunct="1"/>
            <a:endParaRPr lang="es-MX" sz="2400">
              <a:solidFill>
                <a:srgbClr val="000000"/>
              </a:solidFill>
              <a:effectLst/>
              <a:latin typeface="Times New Roman" panose="02020603050405020304" pitchFamily="18" charset="0"/>
              <a:cs typeface="Times New Roman" panose="02020603050405020304" pitchFamily="18" charset="0"/>
            </a:endParaRP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Principales consecuencias</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Limitación del absolutismo</a:t>
            </a:r>
          </a:p>
          <a:p>
            <a:pPr marL="800100" lvl="1" indent="-342900" algn="just">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rey dejó de ser la fuente exclusiva del poder.</a:t>
            </a:r>
          </a:p>
          <a:p>
            <a:pPr marL="800100" lvl="1" indent="-342900" algn="just">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Parlamento se convirtió en la institución central del gobierno.</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Consolidación de la propiedad privada</a:t>
            </a:r>
          </a:p>
          <a:p>
            <a:pPr marL="800100" lvl="1" indent="-342900" algn="just">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Se fortalecieron los derechos de los propietarios y comerciantes.</a:t>
            </a:r>
          </a:p>
          <a:p>
            <a:pPr marL="800100" lvl="1" indent="-342900" algn="just">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El Estado comenzó a proteger de manera más eficaz las actividades económicas.</a:t>
            </a:r>
          </a:p>
          <a:p>
            <a:pPr algn="just" rtl="0" eaLnBrk="1" latinLnBrk="0" hangingPunct="1"/>
            <a:r>
              <a:rPr lang="es-MX" sz="2400" b="1">
                <a:solidFill>
                  <a:srgbClr val="000000"/>
                </a:solidFill>
                <a:effectLst/>
                <a:latin typeface="Times New Roman" panose="02020603050405020304" pitchFamily="18" charset="0"/>
                <a:cs typeface="Times New Roman" panose="02020603050405020304" pitchFamily="18" charset="0"/>
              </a:rPr>
              <a:t>Ascenso de la burguesía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Los grupos comerciales y financieros adquirieron mayor influencia política.</a:t>
            </a:r>
          </a:p>
          <a:p>
            <a:pPr marL="342900" indent="-342900"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cs typeface="Times New Roman" panose="02020603050405020304" pitchFamily="18" charset="0"/>
              </a:rPr>
              <a:t>Inglaterra fue el único gran país europeo donde los intereses burgueses lograron integrarse tempranamente en las instituciones del Estado.</a:t>
            </a:r>
          </a:p>
        </p:txBody>
      </p:sp>
    </p:spTree>
    <p:extLst>
      <p:ext uri="{BB962C8B-B14F-4D97-AF65-F5344CB8AC3E}">
        <p14:creationId xmlns:p14="http://schemas.microsoft.com/office/powerpoint/2010/main" val="1011108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782686" y="414528"/>
            <a:ext cx="10728960" cy="1036320"/>
          </a:xfrm>
          <a:prstGeom prst="rect">
            <a:avLst/>
          </a:prstGeom>
          <a:noFill/>
          <a:ln/>
        </p:spPr>
        <p:txBody>
          <a:bodyPr wrap="square" lIns="0" tIns="0" rIns="0" bIns="0" rtlCol="0" anchor="t"/>
          <a:lstStyle/>
          <a:p>
            <a:r>
              <a:rPr lang="en-US" sz="3600" b="1">
                <a:latin typeface="Times New Roman" panose="02020603050405020304" pitchFamily="18" charset="0"/>
                <a:ea typeface="Georgia" pitchFamily="34" charset="-122"/>
                <a:cs typeface="Times New Roman" panose="02020603050405020304" pitchFamily="18" charset="0"/>
              </a:rPr>
              <a:t>Los documentos de las libertades inglesas</a:t>
            </a:r>
            <a:endParaRPr lang="en-US" sz="3600">
              <a:latin typeface="Times New Roman" panose="02020603050405020304" pitchFamily="18" charset="0"/>
              <a:cs typeface="Times New Roman" panose="02020603050405020304" pitchFamily="18" charset="0"/>
            </a:endParaRPr>
          </a:p>
        </p:txBody>
      </p:sp>
      <p:sp>
        <p:nvSpPr>
          <p:cNvPr id="5" name="Shape 3"/>
          <p:cNvSpPr/>
          <p:nvPr/>
        </p:nvSpPr>
        <p:spPr>
          <a:xfrm>
            <a:off x="731520" y="2255520"/>
            <a:ext cx="3486912" cy="3291840"/>
          </a:xfrm>
          <a:prstGeom prst="rect">
            <a:avLst/>
          </a:prstGeom>
          <a:solidFill>
            <a:srgbClr val="FFFFFF"/>
          </a:solidFill>
          <a:ln w="12700">
            <a:solidFill>
              <a:srgbClr val="E2E8F0"/>
            </a:solidFill>
            <a:prstDash val="solid"/>
          </a:ln>
          <a:effectLst>
            <a:outerShdw blurRad="88900" dist="38100" dir="8100000" algn="bl" rotWithShape="0">
              <a:srgbClr val="000000">
                <a:alpha val="16000"/>
              </a:srgbClr>
            </a:outerShdw>
          </a:effectLst>
        </p:spPr>
        <p:txBody>
          <a:bodyPr/>
          <a:lstStyle/>
          <a:p>
            <a:endParaRPr lang="es-MX"/>
          </a:p>
        </p:txBody>
      </p:sp>
      <p:sp>
        <p:nvSpPr>
          <p:cNvPr id="6" name="Shape 4"/>
          <p:cNvSpPr/>
          <p:nvPr/>
        </p:nvSpPr>
        <p:spPr>
          <a:xfrm>
            <a:off x="731520" y="2255520"/>
            <a:ext cx="3486912" cy="877824"/>
          </a:xfrm>
          <a:prstGeom prst="rect">
            <a:avLst/>
          </a:prstGeom>
          <a:solidFill>
            <a:srgbClr val="102A43"/>
          </a:solidFill>
          <a:ln/>
        </p:spPr>
        <p:txBody>
          <a:bodyPr/>
          <a:lstStyle/>
          <a:p>
            <a:endParaRPr lang="es-MX"/>
          </a:p>
        </p:txBody>
      </p:sp>
      <p:sp>
        <p:nvSpPr>
          <p:cNvPr id="7" name="Text 5"/>
          <p:cNvSpPr/>
          <p:nvPr/>
        </p:nvSpPr>
        <p:spPr>
          <a:xfrm>
            <a:off x="731520" y="2328672"/>
            <a:ext cx="3486912" cy="731520"/>
          </a:xfrm>
          <a:prstGeom prst="rect">
            <a:avLst/>
          </a:prstGeom>
          <a:noFill/>
          <a:ln/>
        </p:spPr>
        <p:txBody>
          <a:bodyPr wrap="square" lIns="0" tIns="0" rIns="0" bIns="0" rtlCol="0" anchor="ctr"/>
          <a:lstStyle/>
          <a:p>
            <a:pPr algn="ctr"/>
            <a:r>
              <a:rPr lang="en-US" sz="3467" b="1">
                <a:solidFill>
                  <a:srgbClr val="FFFFFF"/>
                </a:solidFill>
                <a:latin typeface="Georgia" pitchFamily="34" charset="0"/>
                <a:ea typeface="Georgia" pitchFamily="34" charset="-122"/>
                <a:cs typeface="Georgia" pitchFamily="34" charset="-120"/>
              </a:rPr>
              <a:t>1628</a:t>
            </a:r>
            <a:endParaRPr lang="en-US" sz="3467"/>
          </a:p>
        </p:txBody>
      </p:sp>
      <p:sp>
        <p:nvSpPr>
          <p:cNvPr id="8" name="Text 6"/>
          <p:cNvSpPr/>
          <p:nvPr/>
        </p:nvSpPr>
        <p:spPr>
          <a:xfrm>
            <a:off x="975360" y="3304032"/>
            <a:ext cx="2999232" cy="609600"/>
          </a:xfrm>
          <a:prstGeom prst="rect">
            <a:avLst/>
          </a:prstGeom>
          <a:noFill/>
          <a:ln/>
        </p:spPr>
        <p:txBody>
          <a:bodyPr wrap="square" lIns="0" tIns="0" rIns="0" bIns="0" rtlCol="0" anchor="t"/>
          <a:lstStyle/>
          <a:p>
            <a:r>
              <a:rPr lang="en-US" sz="1933" b="1">
                <a:solidFill>
                  <a:srgbClr val="8B1E2D"/>
                </a:solidFill>
                <a:latin typeface="Georgia" pitchFamily="34" charset="0"/>
                <a:ea typeface="Georgia" pitchFamily="34" charset="-122"/>
                <a:cs typeface="Georgia" pitchFamily="34" charset="-120"/>
              </a:rPr>
              <a:t>Petition of Right</a:t>
            </a:r>
            <a:endParaRPr lang="en-US" sz="1933"/>
          </a:p>
        </p:txBody>
      </p:sp>
      <p:sp>
        <p:nvSpPr>
          <p:cNvPr id="9" name="Text 7"/>
          <p:cNvSpPr/>
          <p:nvPr/>
        </p:nvSpPr>
        <p:spPr>
          <a:xfrm>
            <a:off x="975360" y="3938016"/>
            <a:ext cx="2999232" cy="1463040"/>
          </a:xfrm>
          <a:prstGeom prst="rect">
            <a:avLst/>
          </a:prstGeom>
          <a:noFill/>
          <a:ln/>
        </p:spPr>
        <p:txBody>
          <a:bodyPr wrap="square" lIns="0" tIns="0" rIns="0" bIns="0" rtlCol="0" anchor="t"/>
          <a:lstStyle/>
          <a:p>
            <a:r>
              <a:rPr lang="en-US" sz="1400">
                <a:solidFill>
                  <a:srgbClr val="243B53"/>
                </a:solidFill>
                <a:latin typeface="Calibri" pitchFamily="34" charset="0"/>
                <a:ea typeface="Calibri" pitchFamily="34" charset="-122"/>
                <a:cs typeface="Calibri" pitchFamily="34" charset="-120"/>
              </a:rPr>
              <a:t>Impulsada por Edward Coke: no hay impuestos sin consentimiento del Parlamento ni detención arbitraria del súbdito.</a:t>
            </a:r>
            <a:endParaRPr lang="en-US" sz="1400"/>
          </a:p>
        </p:txBody>
      </p:sp>
      <p:sp>
        <p:nvSpPr>
          <p:cNvPr id="10" name="Shape 8"/>
          <p:cNvSpPr/>
          <p:nvPr/>
        </p:nvSpPr>
        <p:spPr>
          <a:xfrm>
            <a:off x="4596384" y="2255520"/>
            <a:ext cx="3486912" cy="3291840"/>
          </a:xfrm>
          <a:prstGeom prst="rect">
            <a:avLst/>
          </a:prstGeom>
          <a:solidFill>
            <a:srgbClr val="FFFFFF"/>
          </a:solidFill>
          <a:ln w="12700">
            <a:solidFill>
              <a:srgbClr val="E2E8F0"/>
            </a:solidFill>
            <a:prstDash val="solid"/>
          </a:ln>
          <a:effectLst>
            <a:outerShdw blurRad="88900" dist="38100" dir="8100000" algn="bl" rotWithShape="0">
              <a:srgbClr val="000000">
                <a:alpha val="16000"/>
              </a:srgbClr>
            </a:outerShdw>
          </a:effectLst>
        </p:spPr>
        <p:txBody>
          <a:bodyPr/>
          <a:lstStyle/>
          <a:p>
            <a:endParaRPr lang="es-MX"/>
          </a:p>
        </p:txBody>
      </p:sp>
      <p:sp>
        <p:nvSpPr>
          <p:cNvPr id="11" name="Shape 9"/>
          <p:cNvSpPr/>
          <p:nvPr/>
        </p:nvSpPr>
        <p:spPr>
          <a:xfrm>
            <a:off x="4596384" y="2255520"/>
            <a:ext cx="3486912" cy="877824"/>
          </a:xfrm>
          <a:prstGeom prst="rect">
            <a:avLst/>
          </a:prstGeom>
          <a:solidFill>
            <a:srgbClr val="102A43"/>
          </a:solidFill>
          <a:ln/>
        </p:spPr>
        <p:txBody>
          <a:bodyPr/>
          <a:lstStyle/>
          <a:p>
            <a:endParaRPr lang="es-MX"/>
          </a:p>
        </p:txBody>
      </p:sp>
      <p:sp>
        <p:nvSpPr>
          <p:cNvPr id="12" name="Text 10"/>
          <p:cNvSpPr/>
          <p:nvPr/>
        </p:nvSpPr>
        <p:spPr>
          <a:xfrm>
            <a:off x="4596384" y="2328672"/>
            <a:ext cx="3486912" cy="731520"/>
          </a:xfrm>
          <a:prstGeom prst="rect">
            <a:avLst/>
          </a:prstGeom>
          <a:noFill/>
          <a:ln/>
        </p:spPr>
        <p:txBody>
          <a:bodyPr wrap="square" lIns="0" tIns="0" rIns="0" bIns="0" rtlCol="0" anchor="ctr"/>
          <a:lstStyle/>
          <a:p>
            <a:pPr algn="ctr"/>
            <a:r>
              <a:rPr lang="en-US" sz="3467" b="1">
                <a:solidFill>
                  <a:srgbClr val="FFFFFF"/>
                </a:solidFill>
                <a:latin typeface="Georgia" pitchFamily="34" charset="0"/>
                <a:ea typeface="Georgia" pitchFamily="34" charset="-122"/>
                <a:cs typeface="Georgia" pitchFamily="34" charset="-120"/>
              </a:rPr>
              <a:t>1679</a:t>
            </a:r>
            <a:endParaRPr lang="en-US" sz="3467"/>
          </a:p>
        </p:txBody>
      </p:sp>
      <p:sp>
        <p:nvSpPr>
          <p:cNvPr id="13" name="Text 11"/>
          <p:cNvSpPr/>
          <p:nvPr/>
        </p:nvSpPr>
        <p:spPr>
          <a:xfrm>
            <a:off x="4840224" y="3304032"/>
            <a:ext cx="2999232" cy="609600"/>
          </a:xfrm>
          <a:prstGeom prst="rect">
            <a:avLst/>
          </a:prstGeom>
          <a:noFill/>
          <a:ln/>
        </p:spPr>
        <p:txBody>
          <a:bodyPr wrap="square" lIns="0" tIns="0" rIns="0" bIns="0" rtlCol="0" anchor="t"/>
          <a:lstStyle/>
          <a:p>
            <a:r>
              <a:rPr lang="en-US" sz="1933" b="1">
                <a:solidFill>
                  <a:srgbClr val="8B1E2D"/>
                </a:solidFill>
                <a:latin typeface="Georgia" pitchFamily="34" charset="0"/>
                <a:ea typeface="Georgia" pitchFamily="34" charset="-122"/>
                <a:cs typeface="Georgia" pitchFamily="34" charset="-120"/>
              </a:rPr>
              <a:t>Habeas Corpus Act</a:t>
            </a:r>
            <a:endParaRPr lang="en-US" sz="1933"/>
          </a:p>
        </p:txBody>
      </p:sp>
      <p:sp>
        <p:nvSpPr>
          <p:cNvPr id="14" name="Text 12"/>
          <p:cNvSpPr/>
          <p:nvPr/>
        </p:nvSpPr>
        <p:spPr>
          <a:xfrm>
            <a:off x="4840224" y="3938016"/>
            <a:ext cx="2999232" cy="1463040"/>
          </a:xfrm>
          <a:prstGeom prst="rect">
            <a:avLst/>
          </a:prstGeom>
          <a:noFill/>
          <a:ln/>
        </p:spPr>
        <p:txBody>
          <a:bodyPr wrap="square" lIns="0" tIns="0" rIns="0" bIns="0" rtlCol="0" anchor="t"/>
          <a:lstStyle/>
          <a:p>
            <a:r>
              <a:rPr lang="en-US" sz="1400">
                <a:solidFill>
                  <a:srgbClr val="243B53"/>
                </a:solidFill>
                <a:latin typeface="Calibri" pitchFamily="34" charset="0"/>
                <a:ea typeface="Calibri" pitchFamily="34" charset="-122"/>
                <a:cs typeface="Calibri" pitchFamily="34" charset="-120"/>
              </a:rPr>
              <a:t>Garantía procesal frente a las detenciones ilegales: todo detenido debe ser puesto a disposición judicial.</a:t>
            </a:r>
            <a:endParaRPr lang="en-US" sz="1400"/>
          </a:p>
        </p:txBody>
      </p:sp>
      <p:sp>
        <p:nvSpPr>
          <p:cNvPr id="15" name="Shape 13"/>
          <p:cNvSpPr/>
          <p:nvPr/>
        </p:nvSpPr>
        <p:spPr>
          <a:xfrm>
            <a:off x="8461248" y="2255520"/>
            <a:ext cx="3486912" cy="3291840"/>
          </a:xfrm>
          <a:prstGeom prst="rect">
            <a:avLst/>
          </a:prstGeom>
          <a:solidFill>
            <a:srgbClr val="FFFFFF"/>
          </a:solidFill>
          <a:ln w="12700">
            <a:solidFill>
              <a:srgbClr val="E2E8F0"/>
            </a:solidFill>
            <a:prstDash val="solid"/>
          </a:ln>
          <a:effectLst>
            <a:outerShdw blurRad="88900" dist="38100" dir="8100000" algn="bl" rotWithShape="0">
              <a:srgbClr val="000000">
                <a:alpha val="16000"/>
              </a:srgbClr>
            </a:outerShdw>
          </a:effectLst>
        </p:spPr>
        <p:txBody>
          <a:bodyPr/>
          <a:lstStyle/>
          <a:p>
            <a:endParaRPr lang="es-MX"/>
          </a:p>
        </p:txBody>
      </p:sp>
      <p:sp>
        <p:nvSpPr>
          <p:cNvPr id="16" name="Shape 14"/>
          <p:cNvSpPr/>
          <p:nvPr/>
        </p:nvSpPr>
        <p:spPr>
          <a:xfrm>
            <a:off x="8461248" y="2255520"/>
            <a:ext cx="3486912" cy="877824"/>
          </a:xfrm>
          <a:prstGeom prst="rect">
            <a:avLst/>
          </a:prstGeom>
          <a:solidFill>
            <a:srgbClr val="102A43"/>
          </a:solidFill>
          <a:ln/>
        </p:spPr>
        <p:txBody>
          <a:bodyPr/>
          <a:lstStyle/>
          <a:p>
            <a:endParaRPr lang="es-MX"/>
          </a:p>
        </p:txBody>
      </p:sp>
      <p:sp>
        <p:nvSpPr>
          <p:cNvPr id="17" name="Text 15"/>
          <p:cNvSpPr/>
          <p:nvPr/>
        </p:nvSpPr>
        <p:spPr>
          <a:xfrm>
            <a:off x="8461248" y="2328672"/>
            <a:ext cx="3486912" cy="731520"/>
          </a:xfrm>
          <a:prstGeom prst="rect">
            <a:avLst/>
          </a:prstGeom>
          <a:noFill/>
          <a:ln/>
        </p:spPr>
        <p:txBody>
          <a:bodyPr wrap="square" lIns="0" tIns="0" rIns="0" bIns="0" rtlCol="0" anchor="ctr"/>
          <a:lstStyle/>
          <a:p>
            <a:pPr algn="ctr"/>
            <a:r>
              <a:rPr lang="en-US" sz="3467" b="1">
                <a:solidFill>
                  <a:srgbClr val="FFFFFF"/>
                </a:solidFill>
                <a:latin typeface="Georgia" pitchFamily="34" charset="0"/>
                <a:ea typeface="Georgia" pitchFamily="34" charset="-122"/>
                <a:cs typeface="Georgia" pitchFamily="34" charset="-120"/>
              </a:rPr>
              <a:t>1689</a:t>
            </a:r>
            <a:endParaRPr lang="en-US" sz="3467"/>
          </a:p>
        </p:txBody>
      </p:sp>
      <p:sp>
        <p:nvSpPr>
          <p:cNvPr id="18" name="Text 16"/>
          <p:cNvSpPr/>
          <p:nvPr/>
        </p:nvSpPr>
        <p:spPr>
          <a:xfrm>
            <a:off x="8705088" y="3304032"/>
            <a:ext cx="2999232" cy="609600"/>
          </a:xfrm>
          <a:prstGeom prst="rect">
            <a:avLst/>
          </a:prstGeom>
          <a:noFill/>
          <a:ln/>
        </p:spPr>
        <p:txBody>
          <a:bodyPr wrap="square" lIns="0" tIns="0" rIns="0" bIns="0" rtlCol="0" anchor="t"/>
          <a:lstStyle/>
          <a:p>
            <a:r>
              <a:rPr lang="en-US" sz="1933" b="1">
                <a:solidFill>
                  <a:srgbClr val="8B1E2D"/>
                </a:solidFill>
                <a:latin typeface="Georgia" pitchFamily="34" charset="0"/>
                <a:ea typeface="Georgia" pitchFamily="34" charset="-122"/>
                <a:cs typeface="Georgia" pitchFamily="34" charset="-120"/>
              </a:rPr>
              <a:t>Bill of Rights</a:t>
            </a:r>
            <a:endParaRPr lang="en-US" sz="1933"/>
          </a:p>
        </p:txBody>
      </p:sp>
      <p:sp>
        <p:nvSpPr>
          <p:cNvPr id="19" name="Text 17"/>
          <p:cNvSpPr/>
          <p:nvPr/>
        </p:nvSpPr>
        <p:spPr>
          <a:xfrm>
            <a:off x="8705088" y="3938016"/>
            <a:ext cx="2999232" cy="1463040"/>
          </a:xfrm>
          <a:prstGeom prst="rect">
            <a:avLst/>
          </a:prstGeom>
          <a:noFill/>
          <a:ln/>
        </p:spPr>
        <p:txBody>
          <a:bodyPr wrap="square" lIns="0" tIns="0" rIns="0" bIns="0" rtlCol="0" anchor="t"/>
          <a:lstStyle/>
          <a:p>
            <a:r>
              <a:rPr lang="en-US" sz="1400">
                <a:solidFill>
                  <a:srgbClr val="243B53"/>
                </a:solidFill>
                <a:latin typeface="Calibri" pitchFamily="34" charset="0"/>
                <a:ea typeface="Calibri" pitchFamily="34" charset="-122"/>
                <a:cs typeface="Calibri" pitchFamily="34" charset="-120"/>
              </a:rPr>
              <a:t>Límites a la Corona, supremacía del Parlamento, libertad de elecciones y de debate, y prohibición de impuestos sin consentimiento.</a:t>
            </a:r>
            <a:endParaRPr lang="en-US" sz="1400"/>
          </a:p>
        </p:txBody>
      </p:sp>
      <p:sp>
        <p:nvSpPr>
          <p:cNvPr id="22" name="Text 19"/>
          <p:cNvSpPr/>
          <p:nvPr/>
        </p:nvSpPr>
        <p:spPr>
          <a:xfrm>
            <a:off x="731520" y="6467856"/>
            <a:ext cx="9144000" cy="390144"/>
          </a:xfrm>
          <a:prstGeom prst="rect">
            <a:avLst/>
          </a:prstGeom>
          <a:noFill/>
          <a:ln/>
        </p:spPr>
        <p:txBody>
          <a:bodyPr wrap="square" lIns="0" tIns="0" rIns="0" bIns="0" rtlCol="0" anchor="ctr"/>
          <a:lstStyle/>
          <a:p>
            <a:r>
              <a:rPr lang="en-US" sz="1133" kern="0" spc="133">
                <a:solidFill>
                  <a:srgbClr val="AFC2D6"/>
                </a:solidFill>
                <a:latin typeface="Calibri" pitchFamily="34" charset="0"/>
                <a:ea typeface="Calibri" pitchFamily="34" charset="-122"/>
                <a:cs typeface="Calibri" pitchFamily="34" charset="-120"/>
              </a:rPr>
              <a:t>02 · La revolución inglesa</a:t>
            </a:r>
            <a:endParaRPr lang="en-US" sz="1133"/>
          </a:p>
        </p:txBody>
      </p:sp>
      <p:sp>
        <p:nvSpPr>
          <p:cNvPr id="23" name="Text 20"/>
          <p:cNvSpPr/>
          <p:nvPr/>
        </p:nvSpPr>
        <p:spPr>
          <a:xfrm>
            <a:off x="10850880" y="6467856"/>
            <a:ext cx="609600" cy="390144"/>
          </a:xfrm>
          <a:prstGeom prst="rect">
            <a:avLst/>
          </a:prstGeom>
          <a:noFill/>
          <a:ln/>
        </p:spPr>
        <p:txBody>
          <a:bodyPr wrap="square" lIns="0" tIns="0" rIns="0" bIns="0" rtlCol="0" anchor="ctr"/>
          <a:lstStyle/>
          <a:p>
            <a:pPr algn="r"/>
            <a:r>
              <a:rPr lang="en-US" sz="1133">
                <a:solidFill>
                  <a:srgbClr val="AFC2D6"/>
                </a:solidFill>
                <a:latin typeface="Calibri" pitchFamily="34" charset="0"/>
                <a:ea typeface="Calibri" pitchFamily="34" charset="-122"/>
                <a:cs typeface="Calibri" pitchFamily="34" charset="-120"/>
              </a:rPr>
              <a:t>07</a:t>
            </a:r>
            <a:endParaRPr lang="en-US" sz="1133"/>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FD51B6-479A-554C-0A39-673BB4E817ED}"/>
              </a:ext>
            </a:extLst>
          </p:cNvPr>
          <p:cNvSpPr>
            <a:spLocks noGrp="1"/>
          </p:cNvSpPr>
          <p:nvPr>
            <p:ph type="title"/>
          </p:nvPr>
        </p:nvSpPr>
        <p:spPr>
          <a:xfrm>
            <a:off x="838200" y="365126"/>
            <a:ext cx="10515600" cy="1133890"/>
          </a:xfrm>
        </p:spPr>
        <p:txBody>
          <a:bodyPr>
            <a:noAutofit/>
          </a:bodyPr>
          <a:lstStyle/>
          <a:p>
            <a:r>
              <a:rPr lang="es-MX" sz="3600">
                <a:latin typeface="Times New Roman" panose="02020603050405020304" pitchFamily="18" charset="0"/>
                <a:cs typeface="Times New Roman" panose="02020603050405020304" pitchFamily="18" charset="0"/>
              </a:rPr>
              <a:t>Prohibición de impuestos sin consentimiento del Parlamento </a:t>
            </a:r>
          </a:p>
        </p:txBody>
      </p:sp>
      <p:pic>
        <p:nvPicPr>
          <p:cNvPr id="4" name="Marcador de contenido 3" descr="Edward Coke - Wikipedia">
            <a:extLst>
              <a:ext uri="{FF2B5EF4-FFF2-40B4-BE49-F238E27FC236}">
                <a16:creationId xmlns:a16="http://schemas.microsoft.com/office/drawing/2014/main" id="{AF0DC3D6-4DED-87D7-4BF0-AFD1191EB513}"/>
              </a:ext>
            </a:extLst>
          </p:cNvPr>
          <p:cNvPicPr>
            <a:picLocks noGrp="1" noChangeAspect="1"/>
          </p:cNvPicPr>
          <p:nvPr>
            <p:ph idx="1"/>
          </p:nvPr>
        </p:nvPicPr>
        <p:blipFill>
          <a:blip r:embed="rId2"/>
          <a:stretch>
            <a:fillRect/>
          </a:stretch>
        </p:blipFill>
        <p:spPr>
          <a:xfrm>
            <a:off x="8400738" y="1815971"/>
            <a:ext cx="3048000" cy="3886200"/>
          </a:xfrm>
          <a:prstGeom prst="rect">
            <a:avLst/>
          </a:prstGeom>
        </p:spPr>
      </p:pic>
      <p:pic>
        <p:nvPicPr>
          <p:cNvPr id="5" name="Imagen 4">
            <a:extLst>
              <a:ext uri="{FF2B5EF4-FFF2-40B4-BE49-F238E27FC236}">
                <a16:creationId xmlns:a16="http://schemas.microsoft.com/office/drawing/2014/main" id="{051CA57E-1437-0D2A-3E17-E3C1E73826DA}"/>
              </a:ext>
            </a:extLst>
          </p:cNvPr>
          <p:cNvPicPr>
            <a:picLocks noChangeAspect="1"/>
          </p:cNvPicPr>
          <p:nvPr/>
        </p:nvPicPr>
        <p:blipFill>
          <a:blip r:embed="rId3"/>
          <a:stretch>
            <a:fillRect/>
          </a:stretch>
        </p:blipFill>
        <p:spPr>
          <a:xfrm>
            <a:off x="743262" y="1690688"/>
            <a:ext cx="5498541" cy="5008729"/>
          </a:xfrm>
          <a:prstGeom prst="rect">
            <a:avLst/>
          </a:prstGeom>
        </p:spPr>
      </p:pic>
    </p:spTree>
    <p:extLst>
      <p:ext uri="{BB962C8B-B14F-4D97-AF65-F5344CB8AC3E}">
        <p14:creationId xmlns:p14="http://schemas.microsoft.com/office/powerpoint/2010/main" val="9399330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3321</Words>
  <Application>Microsoft Macintosh PowerPoint</Application>
  <PresentationFormat>Panorámica</PresentationFormat>
  <Paragraphs>331</Paragraphs>
  <Slides>30</Slides>
  <Notes>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Aptos</vt:lpstr>
      <vt:lpstr>Aptos Display</vt:lpstr>
      <vt:lpstr>Arial</vt:lpstr>
      <vt:lpstr>Calibri</vt:lpstr>
      <vt:lpstr>Georgia</vt:lpstr>
      <vt:lpstr>Times New Roman</vt:lpstr>
      <vt:lpstr>Tema de Office</vt:lpstr>
      <vt:lpstr>Presentación de PowerPoint</vt:lpstr>
      <vt:lpstr>Presentación de PowerPoint</vt:lpstr>
      <vt:lpstr>1.Constitucionalismo liberal    </vt:lpstr>
      <vt:lpstr>Presentación de PowerPoint</vt:lpstr>
      <vt:lpstr>2. La revolución inglesa     </vt:lpstr>
      <vt:lpstr>2. La revolución inglesa     </vt:lpstr>
      <vt:lpstr>2. La revolución inglesa     </vt:lpstr>
      <vt:lpstr>Presentación de PowerPoint</vt:lpstr>
      <vt:lpstr>Prohibición de impuestos sin consentimiento del Parlamento </vt:lpstr>
      <vt:lpstr>3.La revolución americana     </vt:lpstr>
      <vt:lpstr>3.La revolución americana     </vt:lpstr>
      <vt:lpstr>A. La Revolución Americana como precursora de 1789  </vt:lpstr>
      <vt:lpstr>Documentos fundamentales de la Revolución Americana y su legado constitucional   </vt:lpstr>
      <vt:lpstr>A. La Revolución Americana como precursora de 1789  </vt:lpstr>
      <vt:lpstr>Documentos fundamentales de la Revolución Americana y su legado constitucional   </vt:lpstr>
      <vt:lpstr>La revolución francesa</vt:lpstr>
      <vt:lpstr>La revolución francesa</vt:lpstr>
      <vt:lpstr>La revolución francesa</vt:lpstr>
      <vt:lpstr>Presentación de PowerPoint</vt:lpstr>
      <vt:lpstr>Presentación de PowerPoint</vt:lpstr>
      <vt:lpstr>Presentación de PowerPoint</vt:lpstr>
      <vt:lpstr>Presentación de PowerPoint</vt:lpstr>
      <vt:lpstr>La codificación</vt:lpstr>
      <vt:lpstr>La codificación</vt:lpstr>
      <vt:lpstr>La codificación</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lastModifiedBy>Roberto Correa Alfaro</cp:lastModifiedBy>
  <cp:revision>1</cp:revision>
  <dcterms:created xsi:type="dcterms:W3CDTF">2026-03-14T11:06:44Z</dcterms:created>
  <dcterms:modified xsi:type="dcterms:W3CDTF">2026-06-23T21:39:26Z</dcterms:modified>
</cp:coreProperties>
</file>